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8" r:id="rId4"/>
    <p:sldId id="260" r:id="rId5"/>
    <p:sldId id="266" r:id="rId6"/>
    <p:sldId id="267" r:id="rId7"/>
    <p:sldId id="261" r:id="rId8"/>
    <p:sldId id="257" r:id="rId9"/>
    <p:sldId id="258" r:id="rId10"/>
    <p:sldId id="262" r:id="rId11"/>
    <p:sldId id="270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768" y="-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8881C-782F-A640-8291-3978100D5170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046CD-25DB-B64E-9FBE-B84C30B7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46CD-25DB-B64E-9FBE-B84C30B7DD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19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8-10 images, stack them on this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46CD-25DB-B64E-9FBE-B84C30B7DD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0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r>
              <a:rPr lang="en-US" baseline="0" dirty="0" smtClean="0"/>
              <a:t> – everything should work, no reason to believe it shouldn’t… we just don’t support it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46CD-25DB-B64E-9FBE-B84C30B7DD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8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3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5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9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1504C-9E88-3844-8DAA-D7F8DB6D373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1760-C310-154E-BF01-ED2792BB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7" Type="http://schemas.openxmlformats.org/officeDocument/2006/relationships/image" Target="../media/image10.jpg"/><Relationship Id="rId8" Type="http://schemas.openxmlformats.org/officeDocument/2006/relationships/image" Target="../media/image11.jpg"/><Relationship Id="rId9" Type="http://schemas.openxmlformats.org/officeDocument/2006/relationships/image" Target="../media/image12.jpg"/><Relationship Id="rId10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tp://ftp.ssec.wisc.edu/pub/mug/mug_meeting/2013/python/mcidasx-python.tar.gz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pydatalog/pypl/PyPL-PopularitY-of-Programming-Language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hyperlink" Target="http://www.tiobe.com/index.php/content/paperinfo/tpci/index.html" TargetMode="Externa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6155"/>
            <a:ext cx="7772400" cy="1470025"/>
          </a:xfrm>
        </p:spPr>
        <p:txBody>
          <a:bodyPr/>
          <a:lstStyle/>
          <a:p>
            <a:r>
              <a:rPr lang="en-US" dirty="0" smtClean="0"/>
              <a:t>Scripting </a:t>
            </a:r>
            <a:r>
              <a:rPr lang="en-US" dirty="0" err="1" smtClean="0"/>
              <a:t>McIDAS</a:t>
            </a:r>
            <a:r>
              <a:rPr lang="en-US" dirty="0" smtClean="0"/>
              <a:t>-X in a Python </a:t>
            </a: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1930"/>
            <a:ext cx="6400800" cy="1752600"/>
          </a:xfrm>
        </p:spPr>
        <p:txBody>
          <a:bodyPr/>
          <a:lstStyle/>
          <a:p>
            <a:r>
              <a:rPr lang="en-US" dirty="0" smtClean="0"/>
              <a:t>Kevin Hallock</a:t>
            </a:r>
          </a:p>
          <a:p>
            <a:r>
              <a:rPr lang="en-US" dirty="0" smtClean="0"/>
              <a:t>SSEC Datacenter Programmer</a:t>
            </a:r>
          </a:p>
          <a:p>
            <a:r>
              <a:rPr lang="en-US" dirty="0" smtClean="0"/>
              <a:t>September 10,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95967" y="6138195"/>
            <a:ext cx="349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2013 </a:t>
            </a:r>
            <a:r>
              <a:rPr lang="en-US" dirty="0" err="1" smtClean="0"/>
              <a:t>McIDAS</a:t>
            </a:r>
            <a:r>
              <a:rPr lang="en-US" dirty="0" smtClean="0"/>
              <a:t> Users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9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68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GOES East Full Disk over a range of days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97" y="831315"/>
            <a:ext cx="8229600" cy="5407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#!/</a:t>
            </a:r>
            <a:r>
              <a:rPr lang="en-US" sz="1200" dirty="0" err="1"/>
              <a:t>usr</a:t>
            </a:r>
            <a:r>
              <a:rPr lang="en-US" sz="1200" dirty="0"/>
              <a:t>/bin</a:t>
            </a:r>
            <a:r>
              <a:rPr lang="en-US" sz="1200" dirty="0" smtClean="0"/>
              <a:t>/</a:t>
            </a:r>
            <a:r>
              <a:rPr lang="en-US" sz="1200" dirty="0" err="1" smtClean="0"/>
              <a:t>env</a:t>
            </a:r>
            <a:r>
              <a:rPr lang="en-US" sz="1200" dirty="0" smtClean="0"/>
              <a:t> python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import </a:t>
            </a:r>
            <a:r>
              <a:rPr lang="en-US" sz="1200" dirty="0" err="1"/>
              <a:t>mcidasx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i</a:t>
            </a:r>
            <a:r>
              <a:rPr lang="en-US" sz="1200" dirty="0" smtClean="0"/>
              <a:t>mport </a:t>
            </a:r>
            <a:r>
              <a:rPr lang="en-US" sz="1200" dirty="0" err="1" smtClean="0"/>
              <a:t>os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Import sys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from </a:t>
            </a:r>
            <a:r>
              <a:rPr lang="en-US" sz="1200" dirty="0" err="1"/>
              <a:t>datetime</a:t>
            </a:r>
            <a:r>
              <a:rPr lang="en-US" sz="1200" dirty="0"/>
              <a:t> import </a:t>
            </a:r>
            <a:r>
              <a:rPr lang="en-US" sz="1200" dirty="0" err="1"/>
              <a:t>datetime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from </a:t>
            </a:r>
            <a:r>
              <a:rPr lang="en-US" sz="1200" dirty="0" err="1"/>
              <a:t>mcidasx.utilities</a:t>
            </a:r>
            <a:r>
              <a:rPr lang="en-US" sz="1200" dirty="0"/>
              <a:t> import </a:t>
            </a:r>
            <a:r>
              <a:rPr lang="en-US" sz="1200" dirty="0" err="1"/>
              <a:t>date_range</a:t>
            </a: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err="1" smtClean="0"/>
              <a:t>mcidas_home</a:t>
            </a:r>
            <a:r>
              <a:rPr lang="en-US" sz="1200" dirty="0" smtClean="0"/>
              <a:t> = '/home/</a:t>
            </a:r>
            <a:r>
              <a:rPr lang="en-US" sz="1200" dirty="0" err="1" smtClean="0"/>
              <a:t>mcidas</a:t>
            </a:r>
            <a:r>
              <a:rPr lang="en-US" sz="1200" dirty="0" smtClean="0"/>
              <a:t>'</a:t>
            </a:r>
          </a:p>
          <a:p>
            <a:pPr marL="0" indent="0">
              <a:buNone/>
            </a:pPr>
            <a:r>
              <a:rPr lang="en-US" sz="1200" dirty="0" err="1" smtClean="0"/>
              <a:t>os.environ</a:t>
            </a:r>
            <a:r>
              <a:rPr lang="en-US" sz="1200" dirty="0" smtClean="0"/>
              <a:t>[</a:t>
            </a:r>
            <a:r>
              <a:rPr lang="fr-FR" sz="1200" dirty="0" smtClean="0"/>
              <a:t>'</a:t>
            </a:r>
            <a:r>
              <a:rPr lang="en-US" sz="1200" dirty="0" smtClean="0"/>
              <a:t>PATH</a:t>
            </a:r>
            <a:r>
              <a:rPr lang="fr-FR" sz="1200" dirty="0" smtClean="0"/>
              <a:t>'</a:t>
            </a:r>
            <a:r>
              <a:rPr lang="en-US" sz="1200" dirty="0" smtClean="0"/>
              <a:t>] = "%s:%s" % (</a:t>
            </a:r>
            <a:r>
              <a:rPr lang="en-US" sz="1200" dirty="0" err="1" smtClean="0"/>
              <a:t>mcidas_home</a:t>
            </a:r>
            <a:r>
              <a:rPr lang="en-US" sz="1200" dirty="0" smtClean="0"/>
              <a:t> + </a:t>
            </a:r>
            <a:r>
              <a:rPr lang="fr-FR" sz="1200" dirty="0" smtClean="0"/>
              <a:t>'</a:t>
            </a:r>
            <a:r>
              <a:rPr lang="en-US" sz="1200" dirty="0" smtClean="0"/>
              <a:t>/bin</a:t>
            </a:r>
            <a:r>
              <a:rPr lang="fr-FR" sz="1200" dirty="0" smtClean="0"/>
              <a:t>'</a:t>
            </a:r>
            <a:r>
              <a:rPr lang="en-US" sz="1200" dirty="0" smtClean="0"/>
              <a:t>, </a:t>
            </a:r>
            <a:r>
              <a:rPr lang="en-US" sz="1200" dirty="0" err="1" smtClean="0"/>
              <a:t>os.environ</a:t>
            </a:r>
            <a:r>
              <a:rPr lang="en-US" sz="1200" dirty="0" smtClean="0"/>
              <a:t>[</a:t>
            </a:r>
            <a:r>
              <a:rPr lang="fr-FR" sz="1200" dirty="0" smtClean="0"/>
              <a:t>'</a:t>
            </a:r>
            <a:r>
              <a:rPr lang="en-US" sz="1200" dirty="0" smtClean="0"/>
              <a:t>PATH</a:t>
            </a:r>
            <a:r>
              <a:rPr lang="fr-FR" sz="1200" dirty="0" smtClean="0"/>
              <a:t>'</a:t>
            </a:r>
            <a:r>
              <a:rPr lang="en-US" sz="1200" dirty="0" smtClean="0"/>
              <a:t>])</a:t>
            </a:r>
          </a:p>
          <a:p>
            <a:pPr marL="0" indent="0">
              <a:buNone/>
            </a:pPr>
            <a:r>
              <a:rPr lang="en-US" sz="1200" dirty="0" err="1" smtClean="0"/>
              <a:t>os.environ</a:t>
            </a:r>
            <a:r>
              <a:rPr lang="en-US" sz="1200" dirty="0" smtClean="0"/>
              <a:t>[</a:t>
            </a:r>
            <a:r>
              <a:rPr lang="fr-FR" sz="1200" dirty="0" smtClean="0"/>
              <a:t>'</a:t>
            </a:r>
            <a:r>
              <a:rPr lang="en-US" sz="1200" dirty="0" smtClean="0"/>
              <a:t>MCPATH</a:t>
            </a:r>
            <a:r>
              <a:rPr lang="fr-FR" sz="1200" dirty="0" smtClean="0"/>
              <a:t>'</a:t>
            </a:r>
            <a:r>
              <a:rPr lang="en-US" sz="1200" dirty="0" smtClean="0"/>
              <a:t>] = </a:t>
            </a:r>
            <a:r>
              <a:rPr lang="fr-FR" sz="1200" dirty="0" smtClean="0"/>
              <a:t>'</a:t>
            </a:r>
            <a:r>
              <a:rPr lang="en-US" sz="1200" dirty="0" smtClean="0"/>
              <a:t>%s/</a:t>
            </a:r>
            <a:r>
              <a:rPr lang="en-US" sz="1200" dirty="0" err="1" smtClean="0"/>
              <a:t>mcidas</a:t>
            </a:r>
            <a:r>
              <a:rPr lang="en-US" sz="1200" dirty="0" smtClean="0"/>
              <a:t>/data:%s/data</a:t>
            </a:r>
            <a:r>
              <a:rPr lang="fr-FR" sz="1200" dirty="0" smtClean="0"/>
              <a:t>'</a:t>
            </a:r>
            <a:r>
              <a:rPr lang="en-US" sz="1200" dirty="0" smtClean="0"/>
              <a:t> % (</a:t>
            </a:r>
            <a:r>
              <a:rPr lang="en-US" sz="1200" dirty="0" err="1" smtClean="0"/>
              <a:t>os.environ</a:t>
            </a:r>
            <a:r>
              <a:rPr lang="en-US" sz="1200" dirty="0" smtClean="0"/>
              <a:t>[</a:t>
            </a:r>
            <a:r>
              <a:rPr lang="fr-FR" sz="1200" dirty="0" smtClean="0"/>
              <a:t>'</a:t>
            </a:r>
            <a:r>
              <a:rPr lang="en-US" sz="1200" dirty="0" smtClean="0"/>
              <a:t>HOME</a:t>
            </a:r>
            <a:r>
              <a:rPr lang="fr-FR" sz="1200" dirty="0" smtClean="0"/>
              <a:t>'</a:t>
            </a:r>
            <a:r>
              <a:rPr lang="en-US" sz="1200" dirty="0" smtClean="0"/>
              <a:t>], </a:t>
            </a:r>
            <a:r>
              <a:rPr lang="en-US" sz="1200" dirty="0" err="1" smtClean="0"/>
              <a:t>mcidas_home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/>
              <a:t>def</a:t>
            </a:r>
            <a:r>
              <a:rPr lang="en-US" sz="1200" dirty="0"/>
              <a:t> main(</a:t>
            </a:r>
            <a:r>
              <a:rPr lang="en-US" sz="1200" dirty="0" err="1"/>
              <a:t>start_date</a:t>
            </a:r>
            <a:r>
              <a:rPr lang="en-US" sz="1200" dirty="0"/>
              <a:t>, </a:t>
            </a:r>
            <a:r>
              <a:rPr lang="en-US" sz="1200" dirty="0" err="1"/>
              <a:t>end_date</a:t>
            </a:r>
            <a:r>
              <a:rPr lang="en-US" sz="1200" dirty="0"/>
              <a:t>):</a:t>
            </a:r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mcenv</a:t>
            </a:r>
            <a:r>
              <a:rPr lang="en-US" sz="1200" dirty="0"/>
              <a:t> = </a:t>
            </a:r>
            <a:r>
              <a:rPr lang="en-US" sz="1200" dirty="0" err="1"/>
              <a:t>mcidasx.mcidas.mcenv</a:t>
            </a:r>
            <a:r>
              <a:rPr lang="en-US" sz="1200" dirty="0"/>
              <a:t>(</a:t>
            </a:r>
            <a:r>
              <a:rPr lang="en-US" sz="1200" dirty="0" err="1"/>
              <a:t>frame_size</a:t>
            </a:r>
            <a:r>
              <a:rPr lang="en-US" sz="1200" dirty="0" smtClean="0"/>
              <a:t>=</a:t>
            </a:r>
            <a:r>
              <a:rPr lang="fr-FR" sz="1200" dirty="0" smtClean="0"/>
              <a:t>'</a:t>
            </a:r>
            <a:r>
              <a:rPr lang="en-US" sz="1200" dirty="0" smtClean="0"/>
              <a:t>900x1200</a:t>
            </a:r>
            <a:r>
              <a:rPr lang="fr-FR" sz="1200" dirty="0" smtClean="0"/>
              <a:t>'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mcenv.logon</a:t>
            </a:r>
            <a:r>
              <a:rPr lang="en-US" sz="1200" dirty="0" smtClean="0"/>
              <a:t>("ABC 1234")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mcenv.dataloc</a:t>
            </a:r>
            <a:r>
              <a:rPr lang="en-US" sz="1200" dirty="0" smtClean="0"/>
              <a:t>("ADD </a:t>
            </a:r>
            <a:r>
              <a:rPr lang="en-US" sz="1200" dirty="0"/>
              <a:t>AGOES13 </a:t>
            </a:r>
            <a:r>
              <a:rPr lang="en-US" sz="1200" dirty="0" smtClean="0"/>
              <a:t>GEOARC.SSEC.WISC.EDU")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for day in </a:t>
            </a:r>
            <a:r>
              <a:rPr lang="en-US" sz="1200" dirty="0" err="1"/>
              <a:t>date_range</a:t>
            </a:r>
            <a:r>
              <a:rPr lang="en-US" sz="1200" dirty="0"/>
              <a:t>(</a:t>
            </a:r>
            <a:r>
              <a:rPr lang="en-US" sz="1200" dirty="0" err="1"/>
              <a:t>start_date</a:t>
            </a:r>
            <a:r>
              <a:rPr lang="en-US" sz="1200" dirty="0"/>
              <a:t>, </a:t>
            </a:r>
            <a:r>
              <a:rPr lang="en-US" sz="1200" dirty="0" err="1"/>
              <a:t>end_date</a:t>
            </a:r>
            <a:r>
              <a:rPr lang="en-US" sz="1200" dirty="0"/>
              <a:t>):</a:t>
            </a:r>
          </a:p>
          <a:p>
            <a:pPr marL="0" indent="0">
              <a:buNone/>
            </a:pPr>
            <a:r>
              <a:rPr lang="en-US" sz="1200" dirty="0"/>
              <a:t>        d = </a:t>
            </a:r>
            <a:r>
              <a:rPr lang="en-US" sz="1200" dirty="0" err="1"/>
              <a:t>day.strftime</a:t>
            </a:r>
            <a:r>
              <a:rPr lang="en-US" sz="1200" dirty="0" smtClean="0"/>
              <a:t>(</a:t>
            </a:r>
            <a:r>
              <a:rPr lang="fr-FR" sz="1200" dirty="0" smtClean="0"/>
              <a:t>'</a:t>
            </a:r>
            <a:r>
              <a:rPr lang="en-US" sz="1200" dirty="0" smtClean="0"/>
              <a:t>%</a:t>
            </a:r>
            <a:r>
              <a:rPr lang="en-US" sz="1200" dirty="0" err="1"/>
              <a:t>Y%</a:t>
            </a:r>
            <a:r>
              <a:rPr lang="en-US" sz="1200" dirty="0" err="1" smtClean="0"/>
              <a:t>j</a:t>
            </a:r>
            <a:r>
              <a:rPr lang="fr-FR" sz="1200" dirty="0" smtClean="0"/>
              <a:t>'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mcenv.imgdisp</a:t>
            </a:r>
            <a:r>
              <a:rPr lang="en-US" sz="1200" dirty="0" smtClean="0"/>
              <a:t>("AGOES13</a:t>
            </a:r>
            <a:r>
              <a:rPr lang="en-US" sz="1200" dirty="0"/>
              <a:t>/FD MAG=-10 -20 </a:t>
            </a:r>
            <a:r>
              <a:rPr lang="en-US" sz="1200" dirty="0" smtClean="0"/>
              <a:t>BAND=</a:t>
            </a:r>
            <a:r>
              <a:rPr lang="en-US" sz="1200" dirty="0"/>
              <a:t>1 DAY=%s TIME=</a:t>
            </a:r>
            <a:r>
              <a:rPr lang="en-US" sz="1200" dirty="0" smtClean="0"/>
              <a:t>17:45" </a:t>
            </a:r>
            <a:r>
              <a:rPr lang="en-US" sz="1200" dirty="0"/>
              <a:t>% d)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mcenv.frmsave</a:t>
            </a:r>
            <a:r>
              <a:rPr lang="en-US" sz="1200" dirty="0" smtClean="0"/>
              <a:t>("1 </a:t>
            </a:r>
            <a:r>
              <a:rPr lang="en-US" sz="1200" dirty="0"/>
              <a:t>test-%</a:t>
            </a:r>
            <a:r>
              <a:rPr lang="en-US" sz="1200" dirty="0" err="1" smtClean="0"/>
              <a:t>s.jpg</a:t>
            </a:r>
            <a:r>
              <a:rPr lang="en-US" sz="1200" dirty="0" smtClean="0"/>
              <a:t>" </a:t>
            </a:r>
            <a:r>
              <a:rPr lang="en-US" sz="1200" dirty="0"/>
              <a:t>% d)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if __name__ == </a:t>
            </a:r>
            <a:r>
              <a:rPr lang="en-US" sz="1200" dirty="0" smtClean="0"/>
              <a:t>"__main__":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start_date</a:t>
            </a:r>
            <a:r>
              <a:rPr lang="en-US" sz="1200" dirty="0"/>
              <a:t> = </a:t>
            </a:r>
            <a:r>
              <a:rPr lang="en-US" sz="1200" dirty="0" err="1"/>
              <a:t>datetime.strptime</a:t>
            </a:r>
            <a:r>
              <a:rPr lang="en-US" sz="1200" dirty="0"/>
              <a:t>(</a:t>
            </a:r>
            <a:r>
              <a:rPr lang="en-US" sz="1200" dirty="0" err="1"/>
              <a:t>sys.argv</a:t>
            </a:r>
            <a:r>
              <a:rPr lang="en-US" sz="1200" dirty="0"/>
              <a:t>[1], </a:t>
            </a:r>
            <a:r>
              <a:rPr lang="fr-FR" sz="1200" dirty="0" smtClean="0"/>
              <a:t>'</a:t>
            </a:r>
            <a:r>
              <a:rPr lang="en-US" sz="1200" dirty="0" smtClean="0"/>
              <a:t>%</a:t>
            </a:r>
            <a:r>
              <a:rPr lang="en-US" sz="1200" dirty="0"/>
              <a:t>Y-%m-%</a:t>
            </a:r>
            <a:r>
              <a:rPr lang="en-US" sz="1200" dirty="0" smtClean="0"/>
              <a:t>d</a:t>
            </a:r>
            <a:r>
              <a:rPr lang="fr-FR" sz="1200" dirty="0" smtClean="0"/>
              <a:t>'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end_date</a:t>
            </a:r>
            <a:r>
              <a:rPr lang="en-US" sz="1200" dirty="0"/>
              <a:t> = </a:t>
            </a:r>
            <a:r>
              <a:rPr lang="en-US" sz="1200" dirty="0" err="1"/>
              <a:t>datetime.strptime</a:t>
            </a:r>
            <a:r>
              <a:rPr lang="en-US" sz="1200" dirty="0"/>
              <a:t>(</a:t>
            </a:r>
            <a:r>
              <a:rPr lang="en-US" sz="1200" dirty="0" err="1"/>
              <a:t>sys.argv</a:t>
            </a:r>
            <a:r>
              <a:rPr lang="en-US" sz="1200" dirty="0"/>
              <a:t>[2], </a:t>
            </a:r>
            <a:r>
              <a:rPr lang="fr-FR" sz="1200" dirty="0" smtClean="0"/>
              <a:t>'</a:t>
            </a:r>
            <a:r>
              <a:rPr lang="en-US" sz="1200" dirty="0" smtClean="0"/>
              <a:t>%</a:t>
            </a:r>
            <a:r>
              <a:rPr lang="en-US" sz="1200" dirty="0"/>
              <a:t>Y-%m-%</a:t>
            </a:r>
            <a:r>
              <a:rPr lang="en-US" sz="1200" dirty="0" smtClean="0"/>
              <a:t>d</a:t>
            </a:r>
            <a:r>
              <a:rPr lang="fr-FR" sz="1200" dirty="0" smtClean="0"/>
              <a:t>'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main(</a:t>
            </a:r>
            <a:r>
              <a:rPr lang="en-US" sz="1200" dirty="0" err="1"/>
              <a:t>start_date</a:t>
            </a:r>
            <a:r>
              <a:rPr lang="en-US" sz="1200" dirty="0"/>
              <a:t>, </a:t>
            </a:r>
            <a:r>
              <a:rPr lang="en-US" sz="1200" dirty="0" err="1"/>
              <a:t>end_date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endParaRPr lang="en-US" sz="1200" dirty="0"/>
          </a:p>
        </p:txBody>
      </p:sp>
      <p:pic>
        <p:nvPicPr>
          <p:cNvPr id="11" name="Picture 10" descr="test-201324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012" y="3080513"/>
            <a:ext cx="2540000" cy="2540000"/>
          </a:xfrm>
          <a:prstGeom prst="rect">
            <a:avLst/>
          </a:prstGeom>
        </p:spPr>
      </p:pic>
      <p:pic>
        <p:nvPicPr>
          <p:cNvPr id="12" name="Picture 11" descr="test-201324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601" y="3198096"/>
            <a:ext cx="2540000" cy="2540000"/>
          </a:xfrm>
          <a:prstGeom prst="rect">
            <a:avLst/>
          </a:prstGeom>
        </p:spPr>
      </p:pic>
      <p:pic>
        <p:nvPicPr>
          <p:cNvPr id="13" name="Picture 12" descr="test-2013246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189" y="3303920"/>
            <a:ext cx="2540000" cy="2540000"/>
          </a:xfrm>
          <a:prstGeom prst="rect">
            <a:avLst/>
          </a:prstGeom>
        </p:spPr>
      </p:pic>
      <p:pic>
        <p:nvPicPr>
          <p:cNvPr id="14" name="Picture 13" descr="test-2013247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779" y="3433261"/>
            <a:ext cx="2540000" cy="2540000"/>
          </a:xfrm>
          <a:prstGeom prst="rect">
            <a:avLst/>
          </a:prstGeom>
        </p:spPr>
      </p:pic>
      <p:pic>
        <p:nvPicPr>
          <p:cNvPr id="15" name="Picture 14" descr="test-2013248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764" y="3562603"/>
            <a:ext cx="2540000" cy="2540000"/>
          </a:xfrm>
          <a:prstGeom prst="rect">
            <a:avLst/>
          </a:prstGeom>
        </p:spPr>
      </p:pic>
      <p:pic>
        <p:nvPicPr>
          <p:cNvPr id="16" name="Picture 15" descr="test-2013249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953" y="3680189"/>
            <a:ext cx="2540000" cy="2540000"/>
          </a:xfrm>
          <a:prstGeom prst="rect">
            <a:avLst/>
          </a:prstGeom>
        </p:spPr>
      </p:pic>
      <p:pic>
        <p:nvPicPr>
          <p:cNvPr id="17" name="Picture 16" descr="test-2013250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544" y="3821284"/>
            <a:ext cx="2540000" cy="2540000"/>
          </a:xfrm>
          <a:prstGeom prst="rect">
            <a:avLst/>
          </a:prstGeom>
        </p:spPr>
      </p:pic>
      <p:pic>
        <p:nvPicPr>
          <p:cNvPr id="18" name="Picture 17" descr="test-2013251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174" y="3938866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1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python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 smtClean="0"/>
          </a:p>
          <a:p>
            <a:r>
              <a:rPr lang="en-US" dirty="0" err="1" smtClean="0"/>
              <a:t>SciPy</a:t>
            </a:r>
            <a:endParaRPr lang="en-US" dirty="0" smtClean="0"/>
          </a:p>
          <a:p>
            <a:r>
              <a:rPr lang="en-US" dirty="0" smtClean="0"/>
              <a:t>netCDF4</a:t>
            </a:r>
          </a:p>
          <a:p>
            <a:r>
              <a:rPr lang="en-US" dirty="0" smtClean="0"/>
              <a:t>GDAL</a:t>
            </a:r>
          </a:p>
          <a:p>
            <a:r>
              <a:rPr lang="en-US" dirty="0" err="1" smtClean="0"/>
              <a:t>matplotlib</a:t>
            </a:r>
            <a:endParaRPr lang="en-US" dirty="0" smtClean="0"/>
          </a:p>
          <a:p>
            <a:r>
              <a:rPr lang="en-US" dirty="0" err="1" smtClean="0"/>
              <a:t>PyTables</a:t>
            </a:r>
            <a:endParaRPr lang="en-US" dirty="0" smtClean="0"/>
          </a:p>
          <a:p>
            <a:r>
              <a:rPr lang="en-US" dirty="0" smtClean="0"/>
              <a:t>pandas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8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users install the </a:t>
            </a:r>
            <a:r>
              <a:rPr lang="en-US" dirty="0" err="1" smtClean="0"/>
              <a:t>McIDAS</a:t>
            </a:r>
            <a:r>
              <a:rPr lang="en-US" dirty="0" smtClean="0"/>
              <a:t>-X python module?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Care was taken to ensure that the </a:t>
            </a:r>
            <a:r>
              <a:rPr lang="en-US" dirty="0" err="1" smtClean="0"/>
              <a:t>McIDAS</a:t>
            </a:r>
            <a:r>
              <a:rPr lang="en-US" dirty="0" smtClean="0"/>
              <a:t>-X python module could be installed and imported just like any other python module.</a:t>
            </a:r>
          </a:p>
          <a:p>
            <a:r>
              <a:rPr lang="en-US" dirty="0" smtClean="0">
                <a:hlinkClick r:id="rId2" action="ppaction://hlinkfile"/>
              </a:rPr>
              <a:t>ftp</a:t>
            </a:r>
            <a:r>
              <a:rPr lang="en-US" dirty="0">
                <a:hlinkClick r:id="rId2" action="ppaction://hlinkfile"/>
              </a:rPr>
              <a:t>://ftp.ssec.wisc.edu/pub/mug/mug_meeting/2013/python</a:t>
            </a:r>
            <a:r>
              <a:rPr lang="en-US" dirty="0" smtClean="0">
                <a:hlinkClick r:id="rId2" action="ppaction://hlinkfile"/>
              </a:rPr>
              <a:t>/mcidasx-python.tar.gz</a:t>
            </a:r>
            <a:endParaRPr lang="en-US" dirty="0" smtClean="0"/>
          </a:p>
          <a:p>
            <a:r>
              <a:rPr lang="en-US" dirty="0" smtClean="0"/>
              <a:t>Decompress the archive, and run </a:t>
            </a:r>
            <a:r>
              <a:rPr lang="fr-FR" dirty="0" smtClean="0"/>
              <a:t>'</a:t>
            </a:r>
            <a:r>
              <a:rPr lang="en-US" dirty="0" smtClean="0"/>
              <a:t>python </a:t>
            </a:r>
            <a:r>
              <a:rPr lang="en-US" dirty="0" err="1" smtClean="0"/>
              <a:t>setup.py</a:t>
            </a:r>
            <a:r>
              <a:rPr lang="en-US" dirty="0" smtClean="0"/>
              <a:t> install --user</a:t>
            </a:r>
            <a:r>
              <a:rPr lang="fr-FR" dirty="0" smtClean="0"/>
              <a:t>'</a:t>
            </a:r>
            <a:r>
              <a:rPr lang="en-US" dirty="0" smtClean="0"/>
              <a:t> in the new directory (or use a Python tool such as pip or </a:t>
            </a:r>
            <a:r>
              <a:rPr lang="en-US" dirty="0" err="1" smtClean="0"/>
              <a:t>easy_install</a:t>
            </a:r>
            <a:r>
              <a:rPr lang="en-US" dirty="0" smtClean="0"/>
              <a:t> to install the .</a:t>
            </a:r>
            <a:r>
              <a:rPr lang="en-US" dirty="0" err="1" smtClean="0"/>
              <a:t>tar.gz</a:t>
            </a:r>
            <a:r>
              <a:rPr lang="en-US" dirty="0" smtClean="0"/>
              <a:t> directly).</a:t>
            </a:r>
          </a:p>
          <a:p>
            <a:r>
              <a:rPr lang="en-US" dirty="0" smtClean="0"/>
              <a:t>Now, within python, add the command </a:t>
            </a:r>
            <a:r>
              <a:rPr lang="fr-FR" dirty="0" smtClean="0"/>
              <a:t>'</a:t>
            </a:r>
            <a:r>
              <a:rPr lang="en-US" dirty="0" smtClean="0"/>
              <a:t>import </a:t>
            </a:r>
            <a:r>
              <a:rPr lang="en-US" dirty="0" err="1" smtClean="0"/>
              <a:t>mcidasx</a:t>
            </a:r>
            <a:r>
              <a:rPr lang="fr-FR" dirty="0" smtClean="0"/>
              <a:t>'</a:t>
            </a:r>
            <a:r>
              <a:rPr lang="en-US" dirty="0" smtClean="0"/>
              <a:t>, and all of the functionality of this module should be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3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Additional modules which offer more direct access to underlying </a:t>
            </a:r>
            <a:r>
              <a:rPr lang="en-US" dirty="0" err="1" smtClean="0"/>
              <a:t>McIDAS</a:t>
            </a:r>
            <a:r>
              <a:rPr lang="en-US" dirty="0" smtClean="0"/>
              <a:t>-X commands</a:t>
            </a:r>
          </a:p>
          <a:p>
            <a:pPr lvl="1"/>
            <a:r>
              <a:rPr lang="en-US" dirty="0" smtClean="0"/>
              <a:t>For example, the </a:t>
            </a:r>
            <a:r>
              <a:rPr lang="en-US" dirty="0" err="1" smtClean="0"/>
              <a:t>imglist</a:t>
            </a:r>
            <a:r>
              <a:rPr lang="en-US" dirty="0" smtClean="0"/>
              <a:t> command could return a Python object with callable methods and accessible attributes, rather than returning a multi-line string (which needs to be </a:t>
            </a:r>
            <a:r>
              <a:rPr lang="en-US" dirty="0" smtClean="0"/>
              <a:t>manually parsed </a:t>
            </a:r>
            <a:r>
              <a:rPr lang="en-US" dirty="0" smtClean="0"/>
              <a:t>to be useful).</a:t>
            </a:r>
          </a:p>
          <a:p>
            <a:r>
              <a:rPr lang="en-US" dirty="0" smtClean="0"/>
              <a:t>Additional specialized/specific utility functions</a:t>
            </a:r>
          </a:p>
          <a:p>
            <a:pPr lvl="1"/>
            <a:r>
              <a:rPr lang="en-US" dirty="0" smtClean="0"/>
              <a:t>Perhaps functions that generate commonly used </a:t>
            </a:r>
            <a:r>
              <a:rPr lang="en-US" dirty="0" err="1" smtClean="0"/>
              <a:t>McIDAS</a:t>
            </a:r>
            <a:r>
              <a:rPr lang="en-US" dirty="0" smtClean="0"/>
              <a:t> time/date formats</a:t>
            </a:r>
            <a:endParaRPr lang="en-US" dirty="0"/>
          </a:p>
          <a:p>
            <a:r>
              <a:rPr lang="en-US" dirty="0" smtClean="0"/>
              <a:t>Although we are giving this "</a:t>
            </a:r>
            <a:r>
              <a:rPr lang="en-US" dirty="0" err="1" smtClean="0"/>
              <a:t>McIDAS</a:t>
            </a:r>
            <a:r>
              <a:rPr lang="en-US" dirty="0" smtClean="0"/>
              <a:t>-X/Python" presentation at the MUG meeting, this project is not currently funded by MUG.</a:t>
            </a:r>
          </a:p>
          <a:p>
            <a:pPr lvl="1"/>
            <a:r>
              <a:rPr lang="en-US" dirty="0" smtClean="0"/>
              <a:t>Funded by another project at SSEC where the use of Python was necessary</a:t>
            </a:r>
          </a:p>
          <a:p>
            <a:r>
              <a:rPr lang="en-US" dirty="0" smtClean="0"/>
              <a:t>Disclaimer – This project was initially designed as a proof-of-concept, and as such has not been thoroughly tested for every </a:t>
            </a:r>
            <a:r>
              <a:rPr lang="en-US" dirty="0" err="1" smtClean="0"/>
              <a:t>McIDAS</a:t>
            </a:r>
            <a:r>
              <a:rPr lang="en-US" dirty="0" smtClean="0"/>
              <a:t>-X command.</a:t>
            </a:r>
          </a:p>
        </p:txBody>
      </p:sp>
    </p:spTree>
    <p:extLst>
      <p:ext uri="{BB962C8B-B14F-4D97-AF65-F5344CB8AC3E}">
        <p14:creationId xmlns:p14="http://schemas.microsoft.com/office/powerpoint/2010/main" val="113571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5028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0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problems are we trying to solve?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a </a:t>
            </a:r>
            <a:r>
              <a:rPr lang="en-US" dirty="0" err="1" smtClean="0"/>
              <a:t>mcenv</a:t>
            </a:r>
            <a:r>
              <a:rPr lang="en-US" dirty="0" smtClean="0"/>
              <a:t> instance within a bash script requires redirection of </a:t>
            </a:r>
            <a:r>
              <a:rPr lang="en-US" dirty="0" err="1" smtClean="0"/>
              <a:t>stdin</a:t>
            </a:r>
            <a:r>
              <a:rPr lang="en-US" dirty="0" smtClean="0"/>
              <a:t> (i.e. "&lt;&lt; </a:t>
            </a:r>
            <a:r>
              <a:rPr lang="fr-FR" dirty="0" smtClean="0"/>
              <a:t>'</a:t>
            </a:r>
            <a:r>
              <a:rPr lang="en-US" dirty="0" smtClean="0"/>
              <a:t>EOF</a:t>
            </a:r>
            <a:r>
              <a:rPr lang="fr-FR" dirty="0" smtClean="0"/>
              <a:t>'"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Parsing text in bash can be clumsy, requires piping commands together to </a:t>
            </a:r>
            <a:r>
              <a:rPr lang="en-US" dirty="0" smtClean="0"/>
              <a:t>extract useful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Manipulating dates in bash is messy, code can often depend on having a particular version of GNU date installed, for example.</a:t>
            </a:r>
          </a:p>
        </p:txBody>
      </p:sp>
    </p:spTree>
    <p:extLst>
      <p:ext uri="{BB962C8B-B14F-4D97-AF65-F5344CB8AC3E}">
        <p14:creationId xmlns:p14="http://schemas.microsoft.com/office/powerpoint/2010/main" val="198833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Python is a </a:t>
            </a:r>
            <a:r>
              <a:rPr lang="en-US" dirty="0" smtClean="0">
                <a:solidFill>
                  <a:srgbClr val="0000FF"/>
                </a:solidFill>
              </a:rPr>
              <a:t>general-purpose</a:t>
            </a:r>
            <a:r>
              <a:rPr lang="en-US" dirty="0" smtClean="0"/>
              <a:t> interpreted programming language that supports multiple programming paradigms, including both object-oriented and procedural programming.</a:t>
            </a:r>
          </a:p>
          <a:p>
            <a:r>
              <a:rPr lang="en-US" dirty="0" smtClean="0"/>
              <a:t>Python is very </a:t>
            </a:r>
            <a:r>
              <a:rPr lang="en-US" dirty="0" smtClean="0">
                <a:solidFill>
                  <a:srgbClr val="0000FF"/>
                </a:solidFill>
              </a:rPr>
              <a:t>flexible</a:t>
            </a:r>
            <a:r>
              <a:rPr lang="en-US" dirty="0"/>
              <a:t> </a:t>
            </a:r>
            <a:r>
              <a:rPr lang="en-US" dirty="0" smtClean="0"/>
              <a:t>and can be used to write anything from simple scripts to an entire application with a fully graphical interface.</a:t>
            </a:r>
          </a:p>
          <a:p>
            <a:r>
              <a:rPr lang="en-US" dirty="0" smtClean="0"/>
              <a:t>Because of the flexibility it provides, Python has been one of the most </a:t>
            </a:r>
            <a:r>
              <a:rPr lang="en-US" dirty="0" smtClean="0">
                <a:solidFill>
                  <a:srgbClr val="0000FF"/>
                </a:solidFill>
              </a:rPr>
              <a:t>popular</a:t>
            </a:r>
            <a:r>
              <a:rPr lang="en-US" dirty="0" smtClean="0"/>
              <a:t> programming languages over the past 10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24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915"/>
            <a:ext cx="8229600" cy="8260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makes Python a good alternative?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1051" y="4312060"/>
            <a:ext cx="4354853" cy="53995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://sites.google.com/site/pydatalog/pypl/PyPL-PopularitY-of-Programming-</a:t>
            </a:r>
            <a:r>
              <a:rPr lang="en-US" dirty="0" smtClean="0">
                <a:hlinkClick r:id="rId3"/>
              </a:rPr>
              <a:t>Language</a:t>
            </a:r>
            <a:endParaRPr lang="en-US" dirty="0" smtClean="0"/>
          </a:p>
        </p:txBody>
      </p:sp>
      <p:pic>
        <p:nvPicPr>
          <p:cNvPr id="4" name="Picture 3" descr="Screen shot 2013-09-04 at 2.29.3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07" y="1316526"/>
            <a:ext cx="3585995" cy="3535489"/>
          </a:xfrm>
          <a:prstGeom prst="rect">
            <a:avLst/>
          </a:prstGeom>
        </p:spPr>
      </p:pic>
      <p:pic>
        <p:nvPicPr>
          <p:cNvPr id="5" name="Picture 4" descr="Screen shot 2013-09-05 at 11.58.29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793" y="1316526"/>
            <a:ext cx="3967647" cy="237784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5623" y="5313368"/>
            <a:ext cx="3784437" cy="67918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 smtClean="0">
                <a:hlinkClick r:id="rId6"/>
              </a:rPr>
              <a:t>http://www.tiobe.com/index.php/content/paperinfo/tpci/index.html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46271" y="519085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is bash?</a:t>
            </a:r>
          </a:p>
        </p:txBody>
      </p:sp>
      <p:pic>
        <p:nvPicPr>
          <p:cNvPr id="9" name="Picture 8" descr="Screen shot 2013-09-05 at 5.38.10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818" y="5785782"/>
            <a:ext cx="3352800" cy="342900"/>
          </a:xfrm>
          <a:prstGeom prst="rect">
            <a:avLst/>
          </a:prstGeom>
        </p:spPr>
      </p:pic>
      <p:sp>
        <p:nvSpPr>
          <p:cNvPr id="14" name="Left Arrow 13"/>
          <p:cNvSpPr/>
          <p:nvPr/>
        </p:nvSpPr>
        <p:spPr>
          <a:xfrm>
            <a:off x="8502787" y="2243823"/>
            <a:ext cx="301526" cy="14618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12693" y="2725979"/>
            <a:ext cx="343114" cy="17359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8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makes Python a good alternative?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Existing Python modules such as </a:t>
            </a:r>
            <a:r>
              <a:rPr lang="en-US" dirty="0" err="1" smtClean="0"/>
              <a:t>NumPy</a:t>
            </a:r>
            <a:r>
              <a:rPr lang="en-US" dirty="0" smtClean="0"/>
              <a:t> and </a:t>
            </a:r>
            <a:r>
              <a:rPr lang="en-US" dirty="0" err="1" smtClean="0"/>
              <a:t>SciPy</a:t>
            </a:r>
            <a:r>
              <a:rPr lang="en-US" dirty="0" smtClean="0"/>
              <a:t> offer advanced mathematical/scientific analytical tools comparable to MATLAB or R.</a:t>
            </a:r>
          </a:p>
          <a:p>
            <a:r>
              <a:rPr lang="en-US" dirty="0" smtClean="0"/>
              <a:t>As implied by the name, Python modules are </a:t>
            </a:r>
            <a:r>
              <a:rPr lang="en-US" dirty="0" smtClean="0">
                <a:solidFill>
                  <a:srgbClr val="0000FF"/>
                </a:solidFill>
              </a:rPr>
              <a:t>modular</a:t>
            </a:r>
            <a:r>
              <a:rPr lang="en-US" dirty="0" smtClean="0"/>
              <a:t>, allowing a user to import whichever modules they deem necessary for their project.</a:t>
            </a:r>
          </a:p>
          <a:p>
            <a:r>
              <a:rPr lang="en-US" dirty="0" smtClean="0"/>
              <a:t>Because of the nature of Python modules, code implementing the </a:t>
            </a:r>
            <a:r>
              <a:rPr lang="en-US" dirty="0" err="1" smtClean="0"/>
              <a:t>McIDAS</a:t>
            </a:r>
            <a:r>
              <a:rPr lang="en-US" dirty="0" smtClean="0"/>
              <a:t>-X module can easily be added to an existing project; similarly, any </a:t>
            </a:r>
            <a:r>
              <a:rPr lang="en-US" dirty="0" err="1" smtClean="0"/>
              <a:t>McIDAS</a:t>
            </a:r>
            <a:r>
              <a:rPr lang="en-US" dirty="0" smtClean="0"/>
              <a:t>-X Python script can be extended to use other modules.</a:t>
            </a:r>
          </a:p>
        </p:txBody>
      </p:sp>
    </p:spTree>
    <p:extLst>
      <p:ext uri="{BB962C8B-B14F-4D97-AF65-F5344CB8AC3E}">
        <p14:creationId xmlns:p14="http://schemas.microsoft.com/office/powerpoint/2010/main" val="358314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makes Python a good alternative?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36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Python is multi-platform</a:t>
            </a:r>
            <a:endParaRPr lang="en-US" dirty="0"/>
          </a:p>
        </p:txBody>
      </p:sp>
      <p:pic>
        <p:nvPicPr>
          <p:cNvPr id="6" name="Picture 5" descr="200px-Tux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371" y="2487319"/>
            <a:ext cx="2540000" cy="2946400"/>
          </a:xfrm>
          <a:prstGeom prst="rect">
            <a:avLst/>
          </a:prstGeom>
        </p:spPr>
      </p:pic>
      <p:pic>
        <p:nvPicPr>
          <p:cNvPr id="7" name="Picture 6" descr="200px-OS_X-Logo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78" y="2251662"/>
            <a:ext cx="25400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1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our solution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Python </a:t>
            </a:r>
            <a:r>
              <a:rPr lang="fr-FR" dirty="0" smtClean="0"/>
              <a:t>'</a:t>
            </a:r>
            <a:r>
              <a:rPr lang="en-US" dirty="0" err="1" smtClean="0"/>
              <a:t>subprocess</a:t>
            </a:r>
            <a:r>
              <a:rPr lang="fr-FR" dirty="0" smtClean="0"/>
              <a:t>'</a:t>
            </a:r>
            <a:r>
              <a:rPr lang="en-US" dirty="0" smtClean="0"/>
              <a:t> module is used to spawn an instance of the </a:t>
            </a:r>
            <a:r>
              <a:rPr lang="en-US" dirty="0" err="1" smtClean="0"/>
              <a:t>mcenv</a:t>
            </a:r>
            <a:r>
              <a:rPr lang="en-US" dirty="0" smtClean="0"/>
              <a:t> shell in the </a:t>
            </a:r>
            <a:r>
              <a:rPr lang="en-US" dirty="0" err="1" smtClean="0"/>
              <a:t>backround</a:t>
            </a:r>
            <a:endParaRPr lang="en-US" dirty="0" smtClean="0"/>
          </a:p>
          <a:p>
            <a:r>
              <a:rPr lang="en-US" dirty="0" err="1" smtClean="0"/>
              <a:t>mcenv</a:t>
            </a:r>
            <a:r>
              <a:rPr lang="en-US" dirty="0" smtClean="0"/>
              <a:t> shell commands are passed to the </a:t>
            </a:r>
            <a:r>
              <a:rPr lang="en-US" dirty="0" err="1" smtClean="0"/>
              <a:t>mcenv</a:t>
            </a:r>
            <a:r>
              <a:rPr lang="en-US" dirty="0" smtClean="0"/>
              <a:t> session using pseudo-native python functions, as in the following examples:</a:t>
            </a:r>
          </a:p>
          <a:p>
            <a:pPr lvl="1"/>
            <a:r>
              <a:rPr lang="en-US" dirty="0" smtClean="0"/>
              <a:t>bash: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imglist.k</a:t>
            </a:r>
            <a:r>
              <a:rPr lang="en-US" dirty="0" smtClean="0"/>
              <a:t> DATA/SET FORM=ALL</a:t>
            </a:r>
          </a:p>
          <a:p>
            <a:pPr lvl="1"/>
            <a:r>
              <a:rPr lang="en-US" dirty="0" smtClean="0"/>
              <a:t>python: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mcenv.imglist</a:t>
            </a:r>
            <a:r>
              <a:rPr lang="en-US" dirty="0" smtClean="0"/>
              <a:t>("DATA</a:t>
            </a:r>
            <a:r>
              <a:rPr lang="en-US" dirty="0"/>
              <a:t>/</a:t>
            </a:r>
            <a:r>
              <a:rPr lang="en-US" dirty="0" smtClean="0"/>
              <a:t>SET FORM=ALL")</a:t>
            </a:r>
          </a:p>
          <a:p>
            <a:r>
              <a:rPr lang="en-US" dirty="0" smtClean="0"/>
              <a:t>In this case, the </a:t>
            </a:r>
            <a:r>
              <a:rPr lang="en-US" dirty="0" err="1" smtClean="0"/>
              <a:t>imglist</a:t>
            </a:r>
            <a:r>
              <a:rPr lang="en-US" dirty="0" smtClean="0"/>
              <a:t> method is not explicitly defined, but rather is interpreted such that the example bash command is run in the </a:t>
            </a:r>
            <a:r>
              <a:rPr lang="en-US" dirty="0" err="1" smtClean="0"/>
              <a:t>mcenv</a:t>
            </a:r>
            <a:r>
              <a:rPr lang="en-US" dirty="0" smtClean="0"/>
              <a:t> sub-shell.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5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#!/bin/bash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PATH=/home/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</a:rPr>
              <a:t>mcidas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/bin:$PATH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MCPATH=$HOME/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</a:rPr>
              <a:t>mcidas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/data:/home/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</a:rPr>
              <a:t>mcidas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/data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export PATH MCPATH</a:t>
            </a:r>
          </a:p>
          <a:p>
            <a:pPr marL="0" indent="0">
              <a:buNone/>
            </a:pPr>
            <a:r>
              <a:rPr lang="en-US" sz="2000" dirty="0" err="1" smtClean="0"/>
              <a:t>mcenv</a:t>
            </a:r>
            <a:r>
              <a:rPr lang="en-US" sz="2000" dirty="0" smtClean="0"/>
              <a:t> &lt;&lt; </a:t>
            </a:r>
            <a:r>
              <a:rPr lang="fr-FR" sz="2000" dirty="0" smtClean="0"/>
              <a:t>'</a:t>
            </a:r>
            <a:r>
              <a:rPr lang="en-US" sz="2000" dirty="0" smtClean="0"/>
              <a:t>EOF</a:t>
            </a:r>
            <a:r>
              <a:rPr lang="fr-FR" sz="2000" dirty="0" smtClean="0"/>
              <a:t>'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logon.k</a:t>
            </a:r>
            <a:r>
              <a:rPr lang="en-US" sz="2000" dirty="0" smtClean="0"/>
              <a:t> ABC 1234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dataloc.k</a:t>
            </a:r>
            <a:r>
              <a:rPr lang="en-US" sz="2000" dirty="0" smtClean="0"/>
              <a:t> ADD GROUP SERVER.DOMAIN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imglist.k</a:t>
            </a:r>
            <a:r>
              <a:rPr lang="en-US" sz="2000" dirty="0" smtClean="0"/>
              <a:t> GROUP/DESCRIPTOR TIME=12:00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EOF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974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#!/</a:t>
            </a:r>
            <a:r>
              <a:rPr lang="en-US" sz="1800" dirty="0" err="1" smtClean="0"/>
              <a:t>usr</a:t>
            </a:r>
            <a:r>
              <a:rPr lang="en-US" sz="1800" dirty="0" smtClean="0"/>
              <a:t>/bin/</a:t>
            </a:r>
            <a:r>
              <a:rPr lang="en-US" sz="1800" dirty="0" err="1" smtClean="0"/>
              <a:t>env</a:t>
            </a:r>
            <a:r>
              <a:rPr lang="en-US" sz="1800" dirty="0" smtClean="0"/>
              <a:t> python</a:t>
            </a:r>
          </a:p>
          <a:p>
            <a:pPr marL="0" indent="0">
              <a:buNone/>
            </a:pPr>
            <a:r>
              <a:rPr lang="en-US" sz="1800" dirty="0" smtClean="0"/>
              <a:t>import </a:t>
            </a:r>
            <a:r>
              <a:rPr lang="en-US" sz="1800" dirty="0" err="1" smtClean="0"/>
              <a:t>mcidasx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import 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</a:rPr>
              <a:t>os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os.environ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[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PATH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]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=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"%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s:%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s"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%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/home/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</a:rPr>
              <a:t>mcidas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bin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os.environ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[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PATH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]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os.environ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[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MCPATH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]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= 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%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s/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mcidas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/data:~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mcidas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data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%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os.environ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[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HOME</a:t>
            </a:r>
            <a:r>
              <a:rPr lang="fr-FR" sz="1800" dirty="0" smtClean="0">
                <a:solidFill>
                  <a:schemeClr val="bg1">
                    <a:lumMod val="75000"/>
                  </a:schemeClr>
                </a:solidFill>
              </a:rPr>
              <a:t>'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]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m = </a:t>
            </a:r>
            <a:r>
              <a:rPr lang="en-US" sz="1800" dirty="0" err="1" smtClean="0"/>
              <a:t>mcidasx.mcidas.mcenv</a:t>
            </a:r>
            <a:r>
              <a:rPr lang="en-US" sz="1800" dirty="0" smtClean="0"/>
              <a:t>()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m.logon</a:t>
            </a:r>
            <a:r>
              <a:rPr lang="en-US" sz="1800" dirty="0" smtClean="0"/>
              <a:t>(</a:t>
            </a:r>
            <a:r>
              <a:rPr lang="fr-FR" sz="1800" dirty="0" smtClean="0"/>
              <a:t>'</a:t>
            </a:r>
            <a:r>
              <a:rPr lang="en-US" sz="1800" dirty="0" smtClean="0"/>
              <a:t>ABC 1234</a:t>
            </a:r>
            <a:r>
              <a:rPr lang="fr-FR" sz="1800" dirty="0" smtClean="0"/>
              <a:t>'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 err="1" smtClean="0"/>
              <a:t>m.dataloc</a:t>
            </a:r>
            <a:r>
              <a:rPr lang="en-US" sz="1800" dirty="0" smtClean="0"/>
              <a:t>(</a:t>
            </a:r>
            <a:r>
              <a:rPr lang="fr-FR" sz="1800" dirty="0" smtClean="0"/>
              <a:t>'</a:t>
            </a:r>
            <a:r>
              <a:rPr lang="en-US" sz="1800" dirty="0" smtClean="0"/>
              <a:t>ADD GROUP SERVER.DOMAIN</a:t>
            </a:r>
            <a:r>
              <a:rPr lang="fr-FR" sz="1800" dirty="0" smtClean="0"/>
              <a:t>'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 err="1" smtClean="0"/>
              <a:t>m.imglist</a:t>
            </a:r>
            <a:r>
              <a:rPr lang="en-US" sz="1800" dirty="0" smtClean="0"/>
              <a:t>(</a:t>
            </a:r>
            <a:r>
              <a:rPr lang="fr-FR" sz="1800" dirty="0" smtClean="0"/>
              <a:t>'</a:t>
            </a:r>
            <a:r>
              <a:rPr lang="en-US" sz="1800" dirty="0" smtClean="0"/>
              <a:t>GROUP/DESCRIPTOR TIME=12:00</a:t>
            </a:r>
            <a:r>
              <a:rPr lang="fr-FR" sz="1800" dirty="0" smtClean="0"/>
              <a:t>'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985766" y="3445167"/>
            <a:ext cx="389218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Setting environment variables could be further abstracted into the module import step in order to simplify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4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1096</Words>
  <Application>Microsoft Macintosh PowerPoint</Application>
  <PresentationFormat>On-screen Show (4:3)</PresentationFormat>
  <Paragraphs>110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Scripting McIDAS-X in a Python environment</vt:lpstr>
      <vt:lpstr>What problems are we trying to solve?</vt:lpstr>
      <vt:lpstr>What is Python?</vt:lpstr>
      <vt:lpstr>What makes Python a good alternative?</vt:lpstr>
      <vt:lpstr>What makes Python a good alternative?</vt:lpstr>
      <vt:lpstr>What makes Python a good alternative?</vt:lpstr>
      <vt:lpstr>How our solution works</vt:lpstr>
      <vt:lpstr>bash example</vt:lpstr>
      <vt:lpstr>Python example</vt:lpstr>
      <vt:lpstr>GOES East Full Disk over a range of days</vt:lpstr>
      <vt:lpstr>Relevant python modules</vt:lpstr>
      <vt:lpstr>How can users install the McIDAS-X python module?</vt:lpstr>
      <vt:lpstr>Future work</vt:lpstr>
      <vt:lpstr>Questions?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Scripting McIDAS-X in a Python envionment</dc:title>
  <dc:creator>Kevin Hallock</dc:creator>
  <cp:lastModifiedBy>Kevin Hallock</cp:lastModifiedBy>
  <cp:revision>64</cp:revision>
  <dcterms:created xsi:type="dcterms:W3CDTF">2013-08-19T18:55:22Z</dcterms:created>
  <dcterms:modified xsi:type="dcterms:W3CDTF">2013-09-10T14:01:59Z</dcterms:modified>
</cp:coreProperties>
</file>