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6" r:id="rId3"/>
    <p:sldId id="257" r:id="rId4"/>
    <p:sldId id="273" r:id="rId5"/>
    <p:sldId id="269" r:id="rId6"/>
    <p:sldId id="271" r:id="rId7"/>
    <p:sldId id="272" r:id="rId8"/>
    <p:sldId id="270" r:id="rId9"/>
    <p:sldId id="258" r:id="rId10"/>
    <p:sldId id="259" r:id="rId11"/>
    <p:sldId id="260" r:id="rId12"/>
    <p:sldId id="277" r:id="rId13"/>
    <p:sldId id="267" r:id="rId14"/>
    <p:sldId id="262" r:id="rId15"/>
    <p:sldId id="261" r:id="rId16"/>
    <p:sldId id="268" r:id="rId17"/>
    <p:sldId id="263" r:id="rId18"/>
    <p:sldId id="265" r:id="rId19"/>
    <p:sldId id="27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02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CC27078-F6C1-4E85-B586-733EC8A4ACB0}" type="datetimeFigureOut">
              <a:rPr lang="en-US" smtClean="0"/>
              <a:t>5/21/2013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339F14C-696C-480A-AA46-1C8F4DEFDE2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Moore, Oklahoma, Tornado Summary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Event Date:  May 20, 2013</a:t>
            </a:r>
          </a:p>
          <a:p>
            <a:endParaRPr lang="en-US" dirty="0"/>
          </a:p>
          <a:p>
            <a:r>
              <a:rPr lang="en-US" i="1" dirty="0" smtClean="0"/>
              <a:t>Jordan Gerth and Scott </a:t>
            </a:r>
            <a:r>
              <a:rPr lang="en-US" i="1" dirty="0" err="1" smtClean="0"/>
              <a:t>Bachmeier</a:t>
            </a:r>
            <a:endParaRPr lang="en-US" i="1" dirty="0" smtClean="0"/>
          </a:p>
          <a:p>
            <a:r>
              <a:rPr lang="en-US" dirty="0" smtClean="0"/>
              <a:t>Cooperative Institute for Meteorological Satellite Studies, University of Wisconsin at Madison</a:t>
            </a:r>
            <a:endParaRPr lang="en-US" dirty="0"/>
          </a:p>
        </p:txBody>
      </p:sp>
      <p:pic>
        <p:nvPicPr>
          <p:cNvPr id="16386" name="Picture 2" descr="http://www.aos.wisc.edu/images/bucky_righ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136646"/>
            <a:ext cx="1581150" cy="204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6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imss.ssec.wisc.edu/goes/blog/wp-content/uploads/2013/05/130520_1905z_suomi_npp_viirs_vis_ir_metars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349708"/>
            <a:ext cx="9153144" cy="65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8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imss.ssec.wisc.edu/goes/blog/wp-content/uploads/2013/05/130520_1936z_modis_vis_ir_metars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353615"/>
            <a:ext cx="9150927" cy="65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31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imss.ssec.wisc.edu/goes/blog/wp-content/uploads/2013/05/130520_1936z_modis_goes_ir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11"/>
            <a:ext cx="9144000" cy="649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tp://ftp.ssec.wisc.edu/pub/ssec/jordang/radar_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9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20:08 UTC (3:08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tp://ftp.ssec.wisc.edu/pub/ssec/jordang/ktlx_20130520_2008_r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9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20:08 UTC (3:08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1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tp://ftp.ssec.wisc.edu/pub/ssec/jordang/ktlx_20130520_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9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20:08 UTC (3:08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tp://ftp.ssec.wisc.edu/pub/ssec/jordang/radar_2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9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20:21 UTC (3:21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tp://ftp.ssec.wisc.edu/pub/ssec/jordang/ktlx_20130520_2021_re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95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20:21 UTC (3:21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54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tp://ftp.ssec.wisc.edu/pub/ssec/jordang/ktlx_20130520_20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9144000" cy="49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20:21 UTC (3:21 PM CDT) May 20,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EF-4 Tornado:  Winds 166+ MPH</a:t>
            </a:r>
          </a:p>
        </p:txBody>
      </p:sp>
      <p:pic>
        <p:nvPicPr>
          <p:cNvPr id="4098" name="Picture 2" descr="https://pbs.twimg.com/media/BKvRt2SCQAA5MuZ.png:la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3" y="1600200"/>
            <a:ext cx="796959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83607" y="6535119"/>
            <a:ext cx="387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 National Weather Service, Norman, OK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57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Fronts at 1 PM CDT, May 20, 2013</a:t>
            </a:r>
            <a:endParaRPr lang="en-US" dirty="0"/>
          </a:p>
        </p:txBody>
      </p:sp>
      <p:pic>
        <p:nvPicPr>
          <p:cNvPr id="5122" name="Picture 2" descr="http://www.hpc.ncep.noaa.gov/archives/sfc/usfntsfc2013052018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07" y="1600200"/>
            <a:ext cx="650818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4472824">
            <a:off x="2754731" y="2806527"/>
            <a:ext cx="2362200" cy="508935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8335686">
            <a:off x="3715721" y="4359262"/>
            <a:ext cx="2362200" cy="5089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1332891">
            <a:off x="2775299" y="4842245"/>
            <a:ext cx="1092797" cy="508935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5282222">
            <a:off x="4169402" y="4759306"/>
            <a:ext cx="1092797" cy="50893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VIIRS Day/Night Band (Post-Event)</a:t>
            </a:r>
            <a:endParaRPr lang="en-US" dirty="0"/>
          </a:p>
        </p:txBody>
      </p:sp>
      <p:pic>
        <p:nvPicPr>
          <p:cNvPr id="2050" name="Picture 2" descr="ftp://ftp.ssec.wisc.edu/pub/ssec/wstraka/VIIRS_DNB__REF_20130521_0722_Zoom_Out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55" y="1600200"/>
            <a:ext cx="618928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3607" y="6535119"/>
            <a:ext cx="2173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 William </a:t>
            </a:r>
            <a:r>
              <a:rPr lang="en-US" sz="1200" dirty="0" err="1" smtClean="0"/>
              <a:t>Straka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758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spc.noaa.gov/exper/soundings/13052017_OBS/OUN.g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05800" cy="63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2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imss.ssec.wisc.edu/~garyw/gscases/2013/20130520/scuslil.13140.114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0" y="457200"/>
            <a:ext cx="32272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imss.ssec.wisc.edu/~garyw/gscases/2013/20130520/scuslil.13140.134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32272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imss.ssec.wisc.edu/~garyw/gscases/2013/20130520/scuslil.13140.154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65" y="3352800"/>
            <a:ext cx="3227832" cy="342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imss.ssec.wisc.edu/~garyw/gscases/2013/20130520/scuslil.13140.1746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765" y="3352800"/>
            <a:ext cx="3243635" cy="34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457200"/>
            <a:ext cx="225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AM CDT (12 UTC)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986" y="457200"/>
            <a:ext cx="227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 CDT (14 UTC)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9705" y="3352800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AM CDT (16 UTC)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60141" y="3356675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CDT (18 UTC)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41" y="6535119"/>
            <a:ext cx="2153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 Gary S. Wade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53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ftp://ftp.ssec.wisc.edu/pub/ssec/jordang/sbcp_130520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2925"/>
            <a:ext cx="81153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4572000" y="4876800"/>
            <a:ext cx="76200" cy="762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tp://ftp.ssec.wisc.edu/pub/ssec/jordang/shr6_130520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2925"/>
            <a:ext cx="81153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572000" y="4876800"/>
            <a:ext cx="76200" cy="76200"/>
          </a:xfrm>
          <a:prstGeom prst="star5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tp://ftp.ssec.wisc.edu/pub/ssec/jordang/shr1_130520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2925"/>
            <a:ext cx="81153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572000" y="4876800"/>
            <a:ext cx="76200" cy="76200"/>
          </a:xfrm>
          <a:prstGeom prst="star5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tp://ftp.ssec.wisc.edu/pub/ssec/jordang/stor_1305202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2925"/>
            <a:ext cx="81153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4572000" y="4876800"/>
            <a:ext cx="76200" cy="762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imss.ssec.wisc.edu/goes/blog/wp-content/uploads/2013/05/130520_g13_vis_okc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0"/>
            <a:ext cx="9140371" cy="68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02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77</TotalTime>
  <Words>169</Words>
  <Application>Microsoft Office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Clarity</vt:lpstr>
      <vt:lpstr>Moore, Oklahoma, Tornado Summary</vt:lpstr>
      <vt:lpstr>Fronts at 1 PM CDT, May 20,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EF-4 Tornado:  Winds 166+ MPH</vt:lpstr>
      <vt:lpstr>VIIRS Day/Night Band (Post-Event)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MOORE, OK, TORNADO</dc:title>
  <dc:creator>Jordan Gerth</dc:creator>
  <cp:lastModifiedBy>Jordan Gerth</cp:lastModifiedBy>
  <cp:revision>7</cp:revision>
  <dcterms:created xsi:type="dcterms:W3CDTF">2013-05-21T04:38:12Z</dcterms:created>
  <dcterms:modified xsi:type="dcterms:W3CDTF">2013-05-21T17:19:02Z</dcterms:modified>
</cp:coreProperties>
</file>