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7" r:id="rId4"/>
    <p:sldId id="268" r:id="rId5"/>
    <p:sldId id="259" r:id="rId6"/>
    <p:sldId id="272" r:id="rId7"/>
    <p:sldId id="269" r:id="rId8"/>
    <p:sldId id="271" r:id="rId9"/>
    <p:sldId id="270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4F4EDA1-0031-1344-9C17-191A00F2D593}">
          <p14:sldIdLst>
            <p14:sldId id="256"/>
            <p14:sldId id="257"/>
            <p14:sldId id="267"/>
            <p14:sldId id="268"/>
          </p14:sldIdLst>
        </p14:section>
        <p14:section name="Untitled Section" id="{853A0FA2-0948-BA4F-8662-F44256DB7FDF}">
          <p14:sldIdLst>
            <p14:sldId id="259"/>
            <p14:sldId id="272"/>
            <p14:sldId id="269"/>
            <p14:sldId id="271"/>
            <p14:sldId id="270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 autoAdjust="0"/>
    <p:restoredTop sz="64846" autoAdjust="0"/>
  </p:normalViewPr>
  <p:slideViewPr>
    <p:cSldViewPr snapToGrid="0" snapToObjects="1" showGuides="1">
      <p:cViewPr varScale="1">
        <p:scale>
          <a:sx n="86" d="100"/>
          <a:sy n="86" d="100"/>
        </p:scale>
        <p:origin x="-2160" y="-104"/>
      </p:cViewPr>
      <p:guideLst>
        <p:guide orient="horz" pos="3679"/>
        <p:guide pos="28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68373-6B23-C044-B629-DE0FA7DCB9BF}" type="datetimeFigureOut">
              <a:rPr lang="en-US" smtClean="0"/>
              <a:pPr/>
              <a:t>9/9/13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FAD7B-A481-C941-8C11-0CF38B8C1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72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6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6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68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37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some examples of</a:t>
            </a:r>
            <a:r>
              <a:rPr lang="en-US" baseline="0" dirty="0" smtClean="0"/>
              <a:t> benchmarks from 2008 list which were achieved.  There are more, but even in our exhaustive review and discussion of the master input document, we did not address everything.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09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70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FAD7B-A481-C941-8C11-0CF38B8C1B6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08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9/9/13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2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9/9/13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8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9/9/13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4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9/9/13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2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9/9/13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6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9/9/13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1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9/9/13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3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9/9/13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0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9/9/13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9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9/9/13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7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A576-4DE9-F24B-AE5C-7F9DAFBBEF90}" type="datetimeFigureOut">
              <a:rPr lang="en-US" smtClean="0"/>
              <a:pPr/>
              <a:t>9/9/13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6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/>
            </a:gs>
            <a:gs pos="100000">
              <a:srgbClr val="000000"/>
            </a:gs>
            <a:gs pos="50000">
              <a:schemeClr val="tx2">
                <a:lumMod val="20000"/>
                <a:lumOff val="80000"/>
              </a:schemeClr>
            </a:gs>
          </a:gsLst>
          <a:lin ang="1668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DA576-4DE9-F24B-AE5C-7F9DAFBBEF90}" type="datetimeFigureOut">
              <a:rPr lang="en-US" smtClean="0"/>
              <a:pPr/>
              <a:t>9/9/13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D75C-B974-694C-90E4-3500EEA767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4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joleen.feltz@ssec.wisc.edu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rebuchet MS" charset="0"/>
                <a:ea typeface="ＭＳ Ｐゴシック" charset="0"/>
                <a:cs typeface="ＭＳ Ｐゴシック" charset="0"/>
              </a:rPr>
              <a:t>McIDAS Advisory Committee (MAC) Sponsored: Group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2133" y="3886200"/>
            <a:ext cx="72644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Joleen Feltz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McIDAS Advisory Committee Co-Chair from 2012-2014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Kristopher </a:t>
            </a:r>
            <a:r>
              <a:rPr lang="en-US" sz="1800" dirty="0" err="1">
                <a:solidFill>
                  <a:schemeClr val="bg1"/>
                </a:solidFill>
              </a:rPr>
              <a:t>Bedka</a:t>
            </a:r>
            <a:r>
              <a:rPr lang="en-US" sz="1800" baseline="30000" dirty="0">
                <a:solidFill>
                  <a:schemeClr val="bg1"/>
                </a:solidFill>
              </a:rPr>
              <a:t>+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McIDAS Advisory Committee Co-Chair from 2012-2013</a:t>
            </a:r>
          </a:p>
          <a:p>
            <a:r>
              <a:rPr lang="en-US" sz="1800" baseline="30000" dirty="0" smtClean="0">
                <a:solidFill>
                  <a:schemeClr val="bg1"/>
                </a:solidFill>
              </a:rPr>
              <a:t>*</a:t>
            </a:r>
            <a:r>
              <a:rPr lang="en-US" sz="1800" dirty="0" smtClean="0">
                <a:solidFill>
                  <a:schemeClr val="bg1"/>
                </a:solidFill>
              </a:rPr>
              <a:t>Cooperative Institute for Meteorological Satellite Studies</a:t>
            </a:r>
          </a:p>
          <a:p>
            <a:r>
              <a:rPr lang="en-US" sz="1800" baseline="30000" dirty="0" smtClean="0">
                <a:solidFill>
                  <a:schemeClr val="bg1"/>
                </a:solidFill>
              </a:rPr>
              <a:t>+</a:t>
            </a:r>
            <a:r>
              <a:rPr lang="en-US" sz="1800" dirty="0" smtClean="0">
                <a:solidFill>
                  <a:schemeClr val="bg1"/>
                </a:solidFill>
              </a:rPr>
              <a:t>Science Systems and Applications, Inc. @ NASA Langley Research Center </a:t>
            </a:r>
            <a:endParaRPr lang="en-US" sz="1800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83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rebuchet MS" charset="0"/>
                <a:ea typeface="ＭＳ Ｐゴシック" charset="0"/>
                <a:cs typeface="ＭＳ Ｐゴシック" charset="0"/>
              </a:rPr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070" y="1600200"/>
            <a:ext cx="8476730" cy="4525963"/>
          </a:xfrm>
        </p:spPr>
        <p:txBody>
          <a:bodyPr>
            <a:normAutofit fontScale="25000" lnSpcReduction="20000"/>
          </a:bodyPr>
          <a:lstStyle/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endParaRPr lang="en-US" dirty="0" smtClean="0">
              <a:latin typeface="Trebuchet MS" charset="0"/>
              <a:ea typeface="ＭＳ Ｐゴシック" charset="0"/>
            </a:endParaRP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9800" dirty="0" smtClean="0">
                <a:ea typeface="ＭＳ Ｐゴシック" charset="0"/>
              </a:rPr>
              <a:t>Concerns about software? (</a:t>
            </a:r>
            <a:r>
              <a:rPr lang="en-US" sz="9800" dirty="0" err="1" smtClean="0">
                <a:ea typeface="ＭＳ Ｐゴシック" charset="0"/>
              </a:rPr>
              <a:t>Mc</a:t>
            </a:r>
            <a:r>
              <a:rPr lang="en-US" sz="9800" dirty="0">
                <a:ea typeface="ＭＳ Ｐゴシック" charset="0"/>
              </a:rPr>
              <a:t>-X or </a:t>
            </a:r>
            <a:r>
              <a:rPr lang="en-US" sz="9800" dirty="0" err="1">
                <a:ea typeface="ＭＳ Ｐゴシック" charset="0"/>
              </a:rPr>
              <a:t>Mc</a:t>
            </a:r>
            <a:r>
              <a:rPr lang="en-US" sz="9800" dirty="0">
                <a:ea typeface="ＭＳ Ｐゴシック" charset="0"/>
              </a:rPr>
              <a:t>-</a:t>
            </a:r>
            <a:r>
              <a:rPr lang="en-US" sz="9800" dirty="0" smtClean="0">
                <a:ea typeface="ＭＳ Ｐゴシック" charset="0"/>
              </a:rPr>
              <a:t>V)</a:t>
            </a:r>
            <a:endParaRPr lang="en-US" sz="98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endParaRPr lang="en-US" sz="9800" dirty="0" smtClean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r>
              <a:rPr lang="en-US" sz="9800" dirty="0" smtClean="0">
                <a:ea typeface="ＭＳ Ｐゴシック" charset="0"/>
              </a:rPr>
              <a:t>Is there an application for McIDAS-V in your workplace?</a:t>
            </a:r>
            <a:endParaRPr lang="en-US" sz="98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endParaRPr lang="en-US" sz="9800" dirty="0" smtClean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r>
              <a:rPr lang="en-US" sz="9800" dirty="0" smtClean="0">
                <a:ea typeface="ＭＳ Ｐゴシック" charset="0"/>
              </a:rPr>
              <a:t>Necessary but currently unavailable features (</a:t>
            </a:r>
            <a:r>
              <a:rPr lang="en-US" sz="9800" dirty="0" err="1" smtClean="0">
                <a:ea typeface="ＭＳ Ｐゴシック" charset="0"/>
              </a:rPr>
              <a:t>Mc</a:t>
            </a:r>
            <a:r>
              <a:rPr lang="en-US" sz="9800" dirty="0" smtClean="0">
                <a:ea typeface="ＭＳ Ｐゴシック" charset="0"/>
              </a:rPr>
              <a:t>-X or </a:t>
            </a:r>
            <a:r>
              <a:rPr lang="en-US" sz="9800" dirty="0" err="1" smtClean="0">
                <a:ea typeface="ＭＳ Ｐゴシック" charset="0"/>
              </a:rPr>
              <a:t>Mc</a:t>
            </a:r>
            <a:r>
              <a:rPr lang="en-US" sz="9800" dirty="0" smtClean="0">
                <a:ea typeface="ＭＳ Ｐゴシック" charset="0"/>
              </a:rPr>
              <a:t>-V?</a:t>
            </a:r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endParaRPr lang="en-US" sz="9800" dirty="0" smtClean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r>
              <a:rPr lang="en-US" sz="9800" dirty="0" smtClean="0">
                <a:ea typeface="ＭＳ Ｐゴシック" charset="0"/>
              </a:rPr>
              <a:t>Tools in use at your center?</a:t>
            </a:r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endParaRPr lang="en-US" sz="98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r>
              <a:rPr lang="en-US" sz="9800" dirty="0" smtClean="0">
                <a:ea typeface="ＭＳ Ｐゴシック" charset="0"/>
              </a:rPr>
              <a:t>How can the MAC improve its communication with McIDAS Users?  Are there preferred ways to address concerns in the community?</a:t>
            </a:r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endParaRPr lang="en-US" sz="9800" dirty="0" smtClean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r>
              <a:rPr lang="en-US" sz="9800" dirty="0" smtClean="0">
                <a:ea typeface="ＭＳ Ｐゴシック" charset="0"/>
              </a:rPr>
              <a:t>Comments</a:t>
            </a:r>
            <a:r>
              <a:rPr lang="en-US" sz="9800" dirty="0">
                <a:ea typeface="ＭＳ Ｐゴシック" charset="0"/>
              </a:rPr>
              <a:t>, questions or </a:t>
            </a:r>
            <a:r>
              <a:rPr lang="en-US" sz="9800" dirty="0" smtClean="0">
                <a:ea typeface="ＭＳ Ｐゴシック" charset="0"/>
              </a:rPr>
              <a:t>suggestions?</a:t>
            </a:r>
          </a:p>
          <a:p>
            <a:pPr eaLnBrk="1" hangingPunct="1">
              <a:lnSpc>
                <a:spcPct val="90000"/>
              </a:lnSpc>
            </a:pPr>
            <a:endParaRPr lang="en-US" sz="2800" dirty="0">
              <a:latin typeface="Trebuchet M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9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rebuchet MS" charset="0"/>
                <a:ea typeface="ＭＳ Ｐゴシック" charset="0"/>
                <a:cs typeface="ＭＳ Ｐゴシック" charset="0"/>
              </a:rPr>
              <a:t>McIDAS Advisory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  <a:cs typeface="ＭＳ Ｐゴシック" charset="0"/>
              </a:rPr>
              <a:t>Active Members 2012-2013:</a:t>
            </a: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Kristopher Bedka, </a:t>
            </a:r>
            <a:r>
              <a:rPr lang="en-US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Co-Chair 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(SSAI @ NASA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LaRC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)</a:t>
            </a:r>
          </a:p>
          <a:p>
            <a:pPr lvl="1"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Jessica Braun (SSAI @ NOAA/ESPC)</a:t>
            </a: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Joleen Feltz, </a:t>
            </a:r>
            <a:r>
              <a:rPr lang="en-US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Co-Chair 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(CIMSS)</a:t>
            </a: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 charset="0"/>
              <a:ea typeface="ＭＳ Ｐゴシック" charset="0"/>
            </a:endParaRPr>
          </a:p>
          <a:p>
            <a:pPr lvl="1"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Greg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Gallina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(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NOAA/ESPC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)</a:t>
            </a: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Mat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Gunshor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 (CIMSS)</a:t>
            </a: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Matt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Lazzara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 (AMRC)</a:t>
            </a: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Don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Hillger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 (CIRA)</a:t>
            </a: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 charset="0"/>
              <a:ea typeface="ＭＳ Ｐゴシック" charset="0"/>
            </a:endParaRPr>
          </a:p>
          <a:p>
            <a:pPr lvl="1"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Dave 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Watson (CIRA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)</a:t>
            </a: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 charset="0"/>
              <a:ea typeface="ＭＳ Ｐゴシック" charset="0"/>
            </a:endParaRPr>
          </a:p>
          <a:p>
            <a:pPr lvl="1" eaLnBrk="1" hangingPunct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Tom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Yoksas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  (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Unidata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)</a:t>
            </a:r>
          </a:p>
          <a:p>
            <a:pPr lvl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Jim Nelson (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CIMSS)</a:t>
            </a: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Steve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Wanzong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 (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CIMSS)</a:t>
            </a: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HP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Roesli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 (EUMETSAT:  Retired)</a:t>
            </a: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 charset="0"/>
              <a:ea typeface="ＭＳ Ｐゴシック" charset="0"/>
            </a:endParaRPr>
          </a:p>
          <a:p>
            <a:pPr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  <a:cs typeface="ＭＳ Ｐゴシック" charset="0"/>
              </a:rPr>
              <a:t>Non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  <a:cs typeface="ＭＳ Ｐゴシック" charset="0"/>
              </a:rPr>
              <a:t>-voting member: Becky Schaffer (SSEC)</a:t>
            </a:r>
          </a:p>
        </p:txBody>
      </p:sp>
    </p:spTree>
    <p:extLst>
      <p:ext uri="{BB962C8B-B14F-4D97-AF65-F5344CB8AC3E}">
        <p14:creationId xmlns:p14="http://schemas.microsoft.com/office/powerpoint/2010/main" val="3621744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rebuchet MS" charset="0"/>
                <a:ea typeface="ＭＳ Ｐゴシック" charset="0"/>
                <a:cs typeface="ＭＳ Ｐゴシック" charset="0"/>
              </a:rPr>
              <a:t>McIDAS Advisory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  <a:cs typeface="ＭＳ Ｐゴシック" charset="0"/>
              </a:rPr>
              <a:t>Members in 2014:</a:t>
            </a:r>
            <a:endParaRPr lang="en-US" b="1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 charset="0"/>
              <a:ea typeface="ＭＳ Ｐゴシック" charset="0"/>
            </a:endParaRPr>
          </a:p>
          <a:p>
            <a:pPr lvl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Kristopher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Bedka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 (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SSAI @ NASA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LaRC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)</a:t>
            </a:r>
          </a:p>
          <a:p>
            <a:pPr lvl="1"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Jessica Braun (SSAI @ NOAA/ESPC)</a:t>
            </a:r>
          </a:p>
          <a:p>
            <a:pPr lvl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Greg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Gallina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(NOAA/ESPC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)</a:t>
            </a:r>
          </a:p>
          <a:p>
            <a:pPr lvl="1" eaLnBrk="1" hangingPunct="1"/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Joleen Feltz, </a:t>
            </a:r>
            <a:r>
              <a:rPr lang="en-US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Chair </a:t>
            </a:r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(CIMSS/SSEC)</a:t>
            </a: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Mat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Gunshor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 (CIMSS/SSEC)</a:t>
            </a:r>
          </a:p>
          <a:p>
            <a:pPr lvl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Steve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Wanzong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 (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CIMSS/SSEC)</a:t>
            </a: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Matt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Lazzara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 (AMRC/SSEC )</a:t>
            </a: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Don 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Hillger</a:t>
            </a:r>
            <a:r>
              <a:rPr lang="en-US" b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 (CIRA)</a:t>
            </a: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 charset="0"/>
              <a:ea typeface="ＭＳ Ｐゴシック" charset="0"/>
            </a:endParaRPr>
          </a:p>
          <a:p>
            <a:pPr lvl="1"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Dave 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Watson (CIRA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)</a:t>
            </a:r>
            <a:endParaRPr lang="en-US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 charset="0"/>
              <a:ea typeface="ＭＳ Ｐゴシック" charset="0"/>
            </a:endParaRPr>
          </a:p>
          <a:p>
            <a:pPr lvl="1" eaLnBrk="1" hangingPunct="1"/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Tom </a:t>
            </a:r>
            <a:r>
              <a:rPr lang="en-US" b="1" dirty="0" err="1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Yoksas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  (</a:t>
            </a:r>
            <a:r>
              <a:rPr lang="en-US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Unidata</a:t>
            </a:r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)</a:t>
            </a:r>
          </a:p>
          <a:p>
            <a:pPr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  <a:cs typeface="ＭＳ Ｐゴシック" charset="0"/>
              </a:rPr>
              <a:t>Non</a:t>
            </a:r>
            <a:r>
              <a:rPr lang="en-US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  <a:cs typeface="ＭＳ Ｐゴシック" charset="0"/>
              </a:rPr>
              <a:t>-voting member: Becky Schaffer (SSEC)</a:t>
            </a:r>
          </a:p>
        </p:txBody>
      </p:sp>
    </p:spTree>
    <p:extLst>
      <p:ext uri="{BB962C8B-B14F-4D97-AF65-F5344CB8AC3E}">
        <p14:creationId xmlns:p14="http://schemas.microsoft.com/office/powerpoint/2010/main" val="419520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rebuchet MS" charset="0"/>
                <a:ea typeface="ＭＳ Ｐゴシック" charset="0"/>
                <a:cs typeface="ＭＳ Ｐゴシック" charset="0"/>
              </a:rPr>
              <a:t>The MAC Needs Your Support!</a:t>
            </a:r>
            <a:endParaRPr lang="en-US" dirty="0">
              <a:latin typeface="Trebuchet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  <a:cs typeface="ＭＳ Ｐゴシック" charset="0"/>
              </a:rPr>
              <a:t>Representatives needed</a:t>
            </a: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  <a:cs typeface="ＭＳ Ｐゴシック" charset="0"/>
              </a:rPr>
              <a:t>EUMETSAT </a:t>
            </a:r>
          </a:p>
          <a:p>
            <a:pPr lvl="1"/>
            <a:r>
              <a:rPr lang="en-US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charset="0"/>
                <a:ea typeface="ＭＳ Ｐゴシック" charset="0"/>
              </a:rPr>
              <a:t>Your MUG Site</a:t>
            </a:r>
          </a:p>
          <a:p>
            <a:r>
              <a:rPr lang="en-US" dirty="0">
                <a:latin typeface="Trebuchet MS" charset="0"/>
                <a:ea typeface="ＭＳ Ｐゴシック" charset="0"/>
                <a:cs typeface="ＭＳ Ｐゴシック" charset="0"/>
              </a:rPr>
              <a:t>If your MUG site is not represented, contact </a:t>
            </a:r>
            <a:r>
              <a:rPr lang="en-US" dirty="0" smtClean="0">
                <a:latin typeface="Trebuchet MS" charset="0"/>
                <a:ea typeface="ＭＳ Ｐゴシック" charset="0"/>
                <a:cs typeface="ＭＳ Ｐゴシック" charset="0"/>
              </a:rPr>
              <a:t>the chair directly with concerns:  </a:t>
            </a:r>
            <a:r>
              <a:rPr lang="en-US" dirty="0">
                <a:latin typeface="Trebuchet MS" charset="0"/>
                <a:ea typeface="ＭＳ Ｐゴシック" charset="0"/>
                <a:cs typeface="ＭＳ Ｐゴシック" charset="0"/>
                <a:hlinkClick r:id="rId3"/>
              </a:rPr>
              <a:t>joleen.feltz@ssec.wisc.edu</a:t>
            </a:r>
            <a:r>
              <a:rPr lang="en-US" dirty="0">
                <a:latin typeface="Trebuchet MS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050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MAC Activity 2012-2013</a:t>
            </a:r>
            <a:br>
              <a:rPr lang="en-US" dirty="0" smtClean="0"/>
            </a:br>
            <a:r>
              <a:rPr lang="en-US" sz="3600" dirty="0" smtClean="0"/>
              <a:t>Review of MUG Input for McIDAS-V Development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Had not been reviewed since 2008 when McIDAS-V had not been used regularly by the user community.</a:t>
            </a:r>
          </a:p>
          <a:p>
            <a:r>
              <a:rPr lang="en-US" dirty="0" smtClean="0"/>
              <a:t>Review needs in relation to McIDAS-V functionality</a:t>
            </a:r>
          </a:p>
          <a:p>
            <a:r>
              <a:rPr lang="en-US" dirty="0" smtClean="0"/>
              <a:t>Acknowledge capabilities implemented in the software which had been recommended by the 2008 committee</a:t>
            </a:r>
          </a:p>
          <a:p>
            <a:r>
              <a:rPr lang="en-US" dirty="0" smtClean="0"/>
              <a:t>Add requests for capabilities in relation to current and projected use of McIDAS-V in the scientific community</a:t>
            </a:r>
          </a:p>
          <a:p>
            <a:r>
              <a:rPr lang="en-US" dirty="0" smtClean="0"/>
              <a:t>Refine definitions and set benchmarks within priorities that better define the completion of the priority</a:t>
            </a:r>
          </a:p>
          <a:p>
            <a:r>
              <a:rPr lang="en-US" dirty="0" smtClean="0"/>
              <a:t>Rank need for capabilities combining the input from the 2013 and the 2008 committees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3144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 </a:t>
            </a:r>
            <a:r>
              <a:rPr lang="en-US" dirty="0" smtClean="0"/>
              <a:t>Top 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Multiple </a:t>
            </a:r>
            <a:r>
              <a:rPr lang="en-US" dirty="0"/>
              <a:t>jobs with no interference, no excessive load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Scheduling</a:t>
            </a:r>
            <a:r>
              <a:rPr lang="en-US" dirty="0"/>
              <a:t>: </a:t>
            </a:r>
            <a:r>
              <a:rPr lang="en-US" dirty="0" err="1"/>
              <a:t>cron</a:t>
            </a:r>
            <a:r>
              <a:rPr lang="en-US" dirty="0"/>
              <a:t> job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Efficient </a:t>
            </a:r>
            <a:r>
              <a:rPr lang="en-US" dirty="0"/>
              <a:t>two-way format-to-format conversion tools netCDF is top priority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Full </a:t>
            </a:r>
            <a:r>
              <a:rPr lang="en-US" dirty="0"/>
              <a:t>ADDE dataset </a:t>
            </a:r>
            <a:r>
              <a:rPr lang="en-US" dirty="0" smtClean="0"/>
              <a:t>functionality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Scheduler </a:t>
            </a:r>
            <a:r>
              <a:rPr lang="en-US" dirty="0"/>
              <a:t>function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Large </a:t>
            </a:r>
            <a:r>
              <a:rPr lang="en-US" dirty="0"/>
              <a:t>number of frames/loops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AWIPS</a:t>
            </a:r>
            <a:r>
              <a:rPr lang="en-US" dirty="0"/>
              <a:t>/NAWIPS/some level of AWIPS II compatibility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Hyperspectral</a:t>
            </a:r>
            <a:r>
              <a:rPr lang="en-US" dirty="0" smtClean="0"/>
              <a:t> </a:t>
            </a:r>
            <a:r>
              <a:rPr lang="en-US" dirty="0"/>
              <a:t>image analysis capabilities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Documentation </a:t>
            </a:r>
            <a:r>
              <a:rPr lang="en-US" dirty="0"/>
              <a:t>and training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</a:t>
            </a:r>
            <a:r>
              <a:rPr lang="en-US" dirty="0" smtClean="0"/>
              <a:t>ime </a:t>
            </a:r>
            <a:r>
              <a:rPr lang="en-US" dirty="0"/>
              <a:t>matching of displays </a:t>
            </a:r>
          </a:p>
        </p:txBody>
      </p:sp>
    </p:spTree>
    <p:extLst>
      <p:ext uri="{BB962C8B-B14F-4D97-AF65-F5344CB8AC3E}">
        <p14:creationId xmlns:p14="http://schemas.microsoft.com/office/powerpoint/2010/main" val="3106929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“Rick </a:t>
            </a:r>
            <a:r>
              <a:rPr lang="en-US" dirty="0" err="1" smtClean="0"/>
              <a:t>Kohrs</a:t>
            </a:r>
            <a:r>
              <a:rPr lang="en-US" dirty="0" smtClean="0"/>
              <a:t>” base maps (a.k.a. The Big Blue Marble)</a:t>
            </a:r>
          </a:p>
          <a:p>
            <a:r>
              <a:rPr lang="en-US" dirty="0" smtClean="0"/>
              <a:t>Removed terminology which reference BATCH in favor of developing scripting methods</a:t>
            </a:r>
          </a:p>
          <a:p>
            <a:r>
              <a:rPr lang="en-US" dirty="0" smtClean="0"/>
              <a:t>Google Like Mouse Controls</a:t>
            </a:r>
          </a:p>
          <a:p>
            <a:r>
              <a:rPr lang="en-US" dirty="0" smtClean="0"/>
              <a:t>Turn off 3D functionality</a:t>
            </a:r>
          </a:p>
          <a:p>
            <a:r>
              <a:rPr lang="en-US" dirty="0" smtClean="0"/>
              <a:t>Greater than 10 bit support</a:t>
            </a:r>
          </a:p>
          <a:p>
            <a:r>
              <a:rPr lang="en-US" dirty="0" smtClean="0"/>
              <a:t>Easy zoom/pan/resample</a:t>
            </a:r>
          </a:p>
          <a:p>
            <a:r>
              <a:rPr lang="en-US" dirty="0" smtClean="0"/>
              <a:t>Time matching of displays</a:t>
            </a:r>
          </a:p>
          <a:p>
            <a:r>
              <a:rPr lang="en-US" dirty="0" smtClean="0"/>
              <a:t>Standard Statistics for comparison/validation?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758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Top 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Single or Multiple jobs With No Interference or Excessive </a:t>
            </a:r>
            <a:r>
              <a:rPr lang="en-US" dirty="0" smtClean="0"/>
              <a:t>Load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Ability to Work Across Entire </a:t>
            </a:r>
            <a:r>
              <a:rPr lang="en-US" dirty="0" smtClean="0">
                <a:solidFill>
                  <a:srgbClr val="FFFF00"/>
                </a:solidFill>
              </a:rPr>
              <a:t>Globe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Full ADDE Dataset Functionality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  <a:latin typeface="Arial"/>
                <a:ea typeface="Arial"/>
                <a:cs typeface="Arial"/>
              </a:rPr>
              <a:t>Continued Development and Improvement of Scripting </a:t>
            </a:r>
            <a:r>
              <a:rPr lang="en-US" dirty="0" smtClean="0">
                <a:solidFill>
                  <a:srgbClr val="FFFF00"/>
                </a:solidFill>
                <a:latin typeface="Arial"/>
                <a:ea typeface="Arial"/>
                <a:cs typeface="Arial"/>
              </a:rPr>
              <a:t>Methods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  <a:latin typeface="Arial"/>
                <a:ea typeface="Arial"/>
                <a:cs typeface="Arial"/>
              </a:rPr>
              <a:t>Scheduling: </a:t>
            </a:r>
            <a:r>
              <a:rPr lang="en-US" dirty="0" err="1">
                <a:solidFill>
                  <a:schemeClr val="bg1"/>
                </a:solidFill>
                <a:latin typeface="Arial"/>
                <a:ea typeface="Arial"/>
                <a:cs typeface="Arial"/>
              </a:rPr>
              <a:t>Cron</a:t>
            </a:r>
            <a:r>
              <a:rPr lang="en-US" dirty="0">
                <a:solidFill>
                  <a:schemeClr val="bg1"/>
                </a:solidFill>
                <a:latin typeface="Arial"/>
                <a:ea typeface="Arial"/>
                <a:cs typeface="Arial"/>
              </a:rPr>
              <a:t> Job and Command Line </a:t>
            </a:r>
            <a:r>
              <a:rPr lang="en-US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Input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Continuity of McIDAS-X Capabilities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IMGPROBE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Efficient Two-Way Format-To-Format Conversion Tools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Improvement of Displays for Presentations, Web Design and Print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Output data in Various formats</a:t>
            </a:r>
          </a:p>
        </p:txBody>
      </p:sp>
    </p:spTree>
    <p:extLst>
      <p:ext uri="{BB962C8B-B14F-4D97-AF65-F5344CB8AC3E}">
        <p14:creationId xmlns:p14="http://schemas.microsoft.com/office/powerpoint/2010/main" val="3984983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Direction for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Watch development of McIDAS-V.  Provide input as appropriate</a:t>
            </a:r>
          </a:p>
          <a:p>
            <a:r>
              <a:rPr lang="en-US" dirty="0" smtClean="0"/>
              <a:t>Meet at a reduced frequency (Possibly once every 4 months)</a:t>
            </a:r>
          </a:p>
          <a:p>
            <a:r>
              <a:rPr lang="en-US" dirty="0" smtClean="0"/>
              <a:t>Eventually, the MAC input document should be reviewed again.  It is a living document and should reflect changes in user needs as well as recognize achievements in software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282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19112</TotalTime>
  <Words>733</Words>
  <Application>Microsoft Macintosh PowerPoint</Application>
  <PresentationFormat>On-screen Show (4:3)</PresentationFormat>
  <Paragraphs>103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McIDAS Advisory Committee (MAC) Sponsored: Group Discussion</vt:lpstr>
      <vt:lpstr>McIDAS Advisory Committee</vt:lpstr>
      <vt:lpstr>McIDAS Advisory Committee</vt:lpstr>
      <vt:lpstr>The MAC Needs Your Support!</vt:lpstr>
      <vt:lpstr>MAC Activity 2012-2013 Review of MUG Input for McIDAS-V Development</vt:lpstr>
      <vt:lpstr>2008 Top Ten</vt:lpstr>
      <vt:lpstr>Achieved</vt:lpstr>
      <vt:lpstr>2013 Top Ten</vt:lpstr>
      <vt:lpstr>MAC Direction for 2014</vt:lpstr>
      <vt:lpstr>Discussion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McIDAS Advisory Committee (MAC) Sponsored: Group Discussion</dc:title>
  <dc:creator>Joleen Feltz</dc:creator>
  <cp:lastModifiedBy>Joleen Feltz</cp:lastModifiedBy>
  <cp:revision>106</cp:revision>
  <dcterms:created xsi:type="dcterms:W3CDTF">2012-04-25T19:18:09Z</dcterms:created>
  <dcterms:modified xsi:type="dcterms:W3CDTF">2013-09-10T02:33:01Z</dcterms:modified>
</cp:coreProperties>
</file>