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97" r:id="rId5"/>
    <p:sldId id="298" r:id="rId6"/>
    <p:sldId id="275" r:id="rId7"/>
    <p:sldId id="276" r:id="rId8"/>
    <p:sldId id="277" r:id="rId9"/>
    <p:sldId id="278" r:id="rId10"/>
    <p:sldId id="279" r:id="rId11"/>
    <p:sldId id="280" r:id="rId12"/>
    <p:sldId id="292" r:id="rId13"/>
    <p:sldId id="294" r:id="rId14"/>
    <p:sldId id="281" r:id="rId15"/>
    <p:sldId id="282" r:id="rId16"/>
    <p:sldId id="269" r:id="rId17"/>
    <p:sldId id="284" r:id="rId18"/>
    <p:sldId id="264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8" autoAdjust="0"/>
    <p:restoredTop sz="86402" autoAdjust="0"/>
  </p:normalViewPr>
  <p:slideViewPr>
    <p:cSldViewPr snapToGrid="0" snapToObjects="1">
      <p:cViewPr varScale="1">
        <p:scale>
          <a:sx n="115" d="100"/>
          <a:sy n="115" d="100"/>
        </p:scale>
        <p:origin x="-120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5/21/18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McIDAS</a:t>
            </a:r>
            <a:r>
              <a:rPr lang="en-US" dirty="0" smtClean="0"/>
              <a:t> –XCD 2018.1 and Replacement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2018 </a:t>
            </a:r>
            <a:r>
              <a:rPr lang="en-US" dirty="0" err="1" smtClean="0"/>
              <a:t>McIDAS</a:t>
            </a:r>
            <a:r>
              <a:rPr lang="en-US" dirty="0" smtClean="0"/>
              <a:t> Users’ Group Meeting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75" y="5140680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SE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251" y="520964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18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Text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100" dirty="0" smtClean="0"/>
              <a:t>RTWXTEXT dataset</a:t>
            </a:r>
          </a:p>
          <a:p>
            <a:r>
              <a:rPr lang="en-US" sz="3100" dirty="0" smtClean="0"/>
              <a:t>LDM files text data directly to disk</a:t>
            </a:r>
          </a:p>
          <a:p>
            <a:r>
              <a:rPr lang="en-US" sz="3100" dirty="0" smtClean="0"/>
              <a:t>A bash script running as a daemon watches for new data and files data into a daily *.XCD file as data comes in</a:t>
            </a:r>
          </a:p>
          <a:p>
            <a:r>
              <a:rPr lang="en-US" sz="3100" dirty="0" smtClean="0"/>
              <a:t>The bash script extracts metadata for insertion into a daily SQLite database</a:t>
            </a:r>
          </a:p>
          <a:p>
            <a:r>
              <a:rPr lang="en-US" sz="3100" dirty="0" smtClean="0"/>
              <a:t>Text servers (</a:t>
            </a:r>
            <a:r>
              <a:rPr lang="en-US" sz="3100" dirty="0" err="1" smtClean="0"/>
              <a:t>wxtgserv</a:t>
            </a:r>
            <a:r>
              <a:rPr lang="en-US" sz="3100" dirty="0"/>
              <a:t> </a:t>
            </a:r>
            <a:r>
              <a:rPr lang="en-US" sz="3100" dirty="0" smtClean="0"/>
              <a:t>and </a:t>
            </a:r>
            <a:r>
              <a:rPr lang="en-US" sz="3100" dirty="0" err="1" smtClean="0"/>
              <a:t>obtgserv</a:t>
            </a:r>
            <a:r>
              <a:rPr lang="en-US" sz="3100" dirty="0" smtClean="0"/>
              <a:t>) query the daily SQLite databases to find data and return information to client</a:t>
            </a:r>
          </a:p>
          <a:p>
            <a:r>
              <a:rPr lang="en-US" sz="3100" dirty="0" smtClean="0"/>
              <a:t>Commands: WXTLIST, WWLIST, WWDISP, *RPT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49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Point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RTPTSRC dataset</a:t>
            </a:r>
          </a:p>
          <a:p>
            <a:r>
              <a:rPr lang="en-US" dirty="0" smtClean="0"/>
              <a:t>Uses certain text data identified by WMO headers filed in the database (e.g. SA and SP for SFCHOURLY)</a:t>
            </a:r>
          </a:p>
          <a:p>
            <a:r>
              <a:rPr lang="en-US" dirty="0" smtClean="0"/>
              <a:t>No MD files are created, but structure created on the fly when serving via ADDE</a:t>
            </a:r>
          </a:p>
          <a:p>
            <a:r>
              <a:rPr lang="en-US" dirty="0" smtClean="0"/>
              <a:t>Commands such as PTLIST,  PTDISP and PTCOPY get metadata from the SQLite database, then extract data from the *.XCD file created by the text filer</a:t>
            </a:r>
          </a:p>
          <a:p>
            <a:r>
              <a:rPr lang="en-US" dirty="0" smtClean="0"/>
              <a:t>At the start of each UTC day, the replacement –XCD will create a Station table in the database based on the current STNDB.CORE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8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Data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Replacement –XCD captures more surface hourly data than existing –XCD</a:t>
            </a:r>
          </a:p>
          <a:p>
            <a:r>
              <a:rPr lang="en-US" dirty="0" smtClean="0"/>
              <a:t>Existing –XCD: Hourly &amp; 2 Specials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Replacement </a:t>
            </a:r>
            <a:r>
              <a:rPr lang="en-US" dirty="0"/>
              <a:t>–XCD: </a:t>
            </a:r>
            <a:r>
              <a:rPr lang="en-US" dirty="0" smtClean="0"/>
              <a:t>Hourly &amp; All </a:t>
            </a:r>
            <a:r>
              <a:rPr lang="en-US" dirty="0"/>
              <a:t>Specials</a:t>
            </a:r>
          </a:p>
          <a:p>
            <a:endParaRPr lang="en-US" dirty="0"/>
          </a:p>
        </p:txBody>
      </p:sp>
      <p:pic>
        <p:nvPicPr>
          <p:cNvPr id="4" name="Picture 3" descr="Screen Shot 2016-11-10 at 4.32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684" y="3102677"/>
            <a:ext cx="7855316" cy="996087"/>
          </a:xfrm>
          <a:prstGeom prst="rect">
            <a:avLst/>
          </a:prstGeom>
        </p:spPr>
      </p:pic>
      <p:pic>
        <p:nvPicPr>
          <p:cNvPr id="5" name="Picture 4" descr="Screen Shot 2016-11-10 at 4.35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684" y="4926884"/>
            <a:ext cx="7855316" cy="13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37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hourly records of PTCOPY for SFCHOURLY data needs to be increased, but </a:t>
            </a:r>
            <a:r>
              <a:rPr lang="en-US" dirty="0" smtClean="0"/>
              <a:t>can be </a:t>
            </a:r>
            <a:r>
              <a:rPr lang="en-US" dirty="0" smtClean="0"/>
              <a:t>a variable number</a:t>
            </a:r>
          </a:p>
          <a:p>
            <a:pPr lvl="1"/>
            <a:r>
              <a:rPr lang="en-US" dirty="0" smtClean="0"/>
              <a:t>Up to 10 specials per hour? </a:t>
            </a:r>
          </a:p>
          <a:p>
            <a:r>
              <a:rPr lang="en-US" dirty="0" smtClean="0"/>
              <a:t>Certain searches in new –XCD take longer than in –XCD 2018.1</a:t>
            </a:r>
          </a:p>
          <a:p>
            <a:pPr lvl="1"/>
            <a:r>
              <a:rPr lang="en-US" dirty="0" smtClean="0"/>
              <a:t>SFCLIST CO=US DAY=21/MAY/2018 TIME=0 23 SEL=‘T[F] 60 90’ takes about 2-3 seconds in –XCD 2018.1 </a:t>
            </a:r>
            <a:r>
              <a:rPr lang="en-US" dirty="0" err="1" smtClean="0"/>
              <a:t>vs</a:t>
            </a:r>
            <a:r>
              <a:rPr lang="en-US" dirty="0" smtClean="0"/>
              <a:t> 60+ seconds in the replacement –XCD due to MD files storage of temperature data versus replacement –XCD having to calculate the temperature data on the fly from the raw text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8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BUFR Data</a:t>
            </a:r>
            <a:br>
              <a:rPr lang="en-US" dirty="0" smtClean="0"/>
            </a:br>
            <a:r>
              <a:rPr lang="en-US" dirty="0" smtClean="0"/>
              <a:t>(Binary Universal </a:t>
            </a:r>
            <a:r>
              <a:rPr lang="en-US" dirty="0" err="1" smtClean="0"/>
              <a:t>FoRmat</a:t>
            </a:r>
            <a:r>
              <a:rPr lang="en-US" dirty="0" smtClean="0"/>
              <a:t>)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Filed directly using LDM</a:t>
            </a:r>
          </a:p>
          <a:p>
            <a:r>
              <a:rPr lang="en-US" dirty="0" smtClean="0"/>
              <a:t>No operational </a:t>
            </a:r>
            <a:r>
              <a:rPr lang="en-US" dirty="0" err="1" smtClean="0"/>
              <a:t>McIDAS</a:t>
            </a:r>
            <a:r>
              <a:rPr lang="en-US" dirty="0" smtClean="0"/>
              <a:t>-X server currently exists, although a prototype server was created several years ago</a:t>
            </a:r>
          </a:p>
          <a:p>
            <a:r>
              <a:rPr lang="en-US" dirty="0" smtClean="0"/>
              <a:t>Individual BUFR files can be loaded into </a:t>
            </a:r>
            <a:r>
              <a:rPr lang="en-US" dirty="0" err="1" smtClean="0"/>
              <a:t>McIDAS</a:t>
            </a:r>
            <a:r>
              <a:rPr lang="en-US" dirty="0" smtClean="0"/>
              <a:t>-V if they follow the standard BUFR tables</a:t>
            </a:r>
          </a:p>
          <a:p>
            <a:r>
              <a:rPr lang="en-US" dirty="0" smtClean="0"/>
              <a:t>We aim to be ready as BUFR implementation proceeds and intend to use the ECMWF </a:t>
            </a:r>
            <a:r>
              <a:rPr lang="en-US" dirty="0" err="1" smtClean="0"/>
              <a:t>ecCodes</a:t>
            </a:r>
            <a:r>
              <a:rPr lang="en-US" dirty="0" smtClean="0"/>
              <a:t> package that decodes BUFR editions 3 and 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couple -XCD sites have local (non-</a:t>
            </a:r>
            <a:r>
              <a:rPr lang="en-US" dirty="0" err="1" smtClean="0"/>
              <a:t>NOAAport</a:t>
            </a:r>
            <a:r>
              <a:rPr lang="en-US" dirty="0" smtClean="0"/>
              <a:t>) feeds of data</a:t>
            </a:r>
          </a:p>
          <a:p>
            <a:r>
              <a:rPr lang="en-US" dirty="0" smtClean="0"/>
              <a:t>We have contacted those sites in the past</a:t>
            </a:r>
          </a:p>
          <a:p>
            <a:pPr lvl="1"/>
            <a:r>
              <a:rPr lang="en-US" dirty="0" smtClean="0"/>
              <a:t>So far, no core -XCD decoder dependencies are known i.e. sites have written their own decoders</a:t>
            </a:r>
          </a:p>
          <a:p>
            <a:r>
              <a:rPr lang="en-US" dirty="0" smtClean="0"/>
              <a:t>If there is local data that do depend on -XCD libraries, sites will be able to continue to use -XCD libraries, or may link to </a:t>
            </a:r>
            <a:r>
              <a:rPr lang="en-US" dirty="0" err="1" smtClean="0"/>
              <a:t>McIDAS</a:t>
            </a:r>
            <a:r>
              <a:rPr lang="en-US" dirty="0" smtClean="0"/>
              <a:t>-X libraries as needed.   Contact Jerry Robaidek or Becky Schaffer if you have concerns.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1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line</a:t>
            </a:r>
          </a:p>
          <a:p>
            <a:pPr lvl="1"/>
            <a:r>
              <a:rPr lang="en-US" dirty="0" err="1" smtClean="0"/>
              <a:t>ldmadmin</a:t>
            </a:r>
            <a:r>
              <a:rPr lang="en-US" dirty="0" smtClean="0"/>
              <a:t> watch</a:t>
            </a:r>
          </a:p>
          <a:p>
            <a:pPr lvl="1"/>
            <a:r>
              <a:rPr lang="en-US" dirty="0" err="1" smtClean="0"/>
              <a:t>gribadmin</a:t>
            </a:r>
            <a:endParaRPr lang="en-US" dirty="0" smtClean="0"/>
          </a:p>
          <a:p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HTML based</a:t>
            </a:r>
          </a:p>
          <a:p>
            <a:pPr lvl="1"/>
            <a:r>
              <a:rPr lang="en-US" dirty="0" smtClean="0"/>
              <a:t>Does not require apache to be installed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8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4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-XCD Replacement Monitoring</a:t>
            </a:r>
            <a:endParaRPr lang="en-US" dirty="0"/>
          </a:p>
        </p:txBody>
      </p:sp>
      <p:pic>
        <p:nvPicPr>
          <p:cNvPr id="14" name="Content Placeholder 13" descr="-XCD Monitor Screenshot May 11 2018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" b="108"/>
          <a:stretch/>
        </p:blipFill>
        <p:spPr>
          <a:xfrm>
            <a:off x="1336216" y="839304"/>
            <a:ext cx="7498080" cy="5941392"/>
          </a:xfrm>
        </p:spPr>
      </p:pic>
    </p:spTree>
    <p:extLst>
      <p:ext uri="{BB962C8B-B14F-4D97-AF65-F5344CB8AC3E}">
        <p14:creationId xmlns:p14="http://schemas.microsoft.com/office/powerpoint/2010/main" val="427537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Packaging and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Existing servers and decoders (compiled code) will be migrated into </a:t>
            </a:r>
            <a:r>
              <a:rPr lang="en-US" dirty="0" err="1" smtClean="0"/>
              <a:t>McIDAS</a:t>
            </a:r>
            <a:r>
              <a:rPr lang="en-US" dirty="0" smtClean="0"/>
              <a:t>-X </a:t>
            </a:r>
          </a:p>
          <a:p>
            <a:r>
              <a:rPr lang="en-US" dirty="0" smtClean="0"/>
              <a:t>-XCD replacement beta GRIB software (python) has been packaged as a Linux container using </a:t>
            </a:r>
            <a:r>
              <a:rPr lang="en-US" dirty="0" err="1" smtClean="0"/>
              <a:t>Docker</a:t>
            </a:r>
            <a:r>
              <a:rPr lang="en-US" dirty="0" smtClean="0"/>
              <a:t> and tested on a RHEL 7 machine</a:t>
            </a:r>
          </a:p>
          <a:p>
            <a:r>
              <a:rPr lang="en-US" dirty="0" smtClean="0"/>
              <a:t>Text software (bash and python) will also be packaged as a Linux container using </a:t>
            </a:r>
            <a:r>
              <a:rPr lang="en-US" dirty="0" err="1" smtClean="0"/>
              <a:t>Docker</a:t>
            </a:r>
            <a:endParaRPr lang="en-US" dirty="0"/>
          </a:p>
          <a:p>
            <a:r>
              <a:rPr lang="en-US" dirty="0" err="1" smtClean="0"/>
              <a:t>Docker</a:t>
            </a:r>
            <a:r>
              <a:rPr lang="en-US" dirty="0" smtClean="0"/>
              <a:t> has the goal of simplifying the installation, running, and upgrading of the replacement –XCD components for the benefit of system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72959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ingest and serving components are in </a:t>
            </a:r>
            <a:r>
              <a:rPr lang="en-US" dirty="0" smtClean="0"/>
              <a:t>testing </a:t>
            </a:r>
          </a:p>
          <a:p>
            <a:pPr lvl="1"/>
            <a:r>
              <a:rPr lang="en-US" dirty="0" smtClean="0"/>
              <a:t>Tested during the </a:t>
            </a:r>
            <a:r>
              <a:rPr lang="en-US" dirty="0" err="1" smtClean="0"/>
              <a:t>McIDAS</a:t>
            </a:r>
            <a:r>
              <a:rPr lang="en-US" dirty="0" smtClean="0"/>
              <a:t>-XCD 2017.2 and 2018.1 upgrade process with a RHEL 7 machine</a:t>
            </a:r>
          </a:p>
          <a:p>
            <a:pPr lvl="1"/>
            <a:r>
              <a:rPr lang="en-US" dirty="0" smtClean="0"/>
              <a:t>Resulted in improvements in both –XCD 2018.1 and replacement -XCD</a:t>
            </a:r>
            <a:endParaRPr lang="en-US" dirty="0" smtClean="0"/>
          </a:p>
          <a:p>
            <a:r>
              <a:rPr lang="en-US" dirty="0" smtClean="0"/>
              <a:t>System monitoring </a:t>
            </a:r>
            <a:r>
              <a:rPr lang="en-US" dirty="0" smtClean="0"/>
              <a:t>development </a:t>
            </a:r>
            <a:r>
              <a:rPr lang="en-US" dirty="0" smtClean="0"/>
              <a:t>continues utilizing the progress made with other SDS monitors</a:t>
            </a:r>
            <a:endParaRPr lang="en-US" dirty="0" smtClean="0"/>
          </a:p>
          <a:p>
            <a:r>
              <a:rPr lang="en-US" dirty="0" smtClean="0"/>
              <a:t>Text packaging and other packaging improvements</a:t>
            </a:r>
            <a:endParaRPr lang="en-US" dirty="0" smtClean="0"/>
          </a:p>
          <a:p>
            <a:r>
              <a:rPr lang="en-US" dirty="0" smtClean="0"/>
              <a:t>Beta release in 2018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1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McIDAS</a:t>
            </a:r>
            <a:r>
              <a:rPr lang="en-US" dirty="0" smtClean="0"/>
              <a:t>-XCD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Kevin Baggett, Jonathan Beavers, Dan Forrest, Jay </a:t>
            </a:r>
            <a:r>
              <a:rPr lang="en-US" dirty="0" err="1" smtClean="0"/>
              <a:t>Heinzelman</a:t>
            </a:r>
            <a:r>
              <a:rPr lang="en-US" dirty="0" smtClean="0"/>
              <a:t>, Dave Parker, Jerrold </a:t>
            </a:r>
            <a:r>
              <a:rPr lang="en-US" dirty="0" err="1" smtClean="0"/>
              <a:t>Robaidek</a:t>
            </a:r>
            <a:r>
              <a:rPr lang="en-US" dirty="0" smtClean="0"/>
              <a:t>, Becky Schaffer, Clayton </a:t>
            </a:r>
            <a:r>
              <a:rPr lang="en-US" dirty="0" err="1" smtClean="0"/>
              <a:t>Suplinski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2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-XCD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52699" y="1752600"/>
            <a:ext cx="5203776" cy="3124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X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onventional Data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ecoder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101298" y="4648200"/>
            <a:ext cx="80853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 smtClean="0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</a:t>
            </a:r>
            <a:r>
              <a:rPr lang="en-US" sz="2000" dirty="0" smtClean="0">
                <a:latin typeface="Calibri" charset="0"/>
              </a:rPr>
              <a:t>XCD files</a:t>
            </a:r>
            <a:r>
              <a:rPr lang="en-US" sz="2000" dirty="0">
                <a:latin typeface="Calibri" charset="0"/>
              </a:rPr>
              <a:t>, decodes and indexes the </a:t>
            </a:r>
            <a:r>
              <a:rPr lang="en-US" sz="2000" dirty="0" smtClean="0">
                <a:latin typeface="Calibri" charset="0"/>
              </a:rPr>
              <a:t>NOAAPORT </a:t>
            </a:r>
            <a:r>
              <a:rPr lang="en-US" sz="2000" dirty="0">
                <a:latin typeface="Calibri" charset="0"/>
              </a:rPr>
              <a:t>d</a:t>
            </a:r>
            <a:r>
              <a:rPr lang="en-US" sz="2000" dirty="0" smtClean="0">
                <a:latin typeface="Calibri" charset="0"/>
              </a:rPr>
              <a:t>ata </a:t>
            </a:r>
            <a:r>
              <a:rPr lang="en-US" sz="2000" dirty="0">
                <a:latin typeface="Calibri" charset="0"/>
              </a:rPr>
              <a:t>stream into formats </a:t>
            </a:r>
            <a:r>
              <a:rPr lang="en-US" sz="2000" dirty="0" smtClean="0">
                <a:latin typeface="Calibri" charset="0"/>
              </a:rPr>
              <a:t>that </a:t>
            </a:r>
            <a:r>
              <a:rPr lang="en-US" sz="2000" dirty="0">
                <a:latin typeface="Calibri" charset="0"/>
              </a:rPr>
              <a:t>can be served by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 ADDE </a:t>
            </a:r>
            <a:r>
              <a:rPr lang="en-US" sz="2000" dirty="0" smtClean="0">
                <a:latin typeface="Calibri" charset="0"/>
              </a:rPr>
              <a:t>servers.</a:t>
            </a:r>
            <a:endParaRPr lang="en-US" sz="2000" dirty="0">
              <a:latin typeface="Calibri" charset="0"/>
            </a:endParaRPr>
          </a:p>
          <a:p>
            <a:pPr eaLnBrk="1" hangingPunct="1"/>
            <a:endParaRPr lang="en-US" sz="2000" dirty="0">
              <a:latin typeface="Calibri" charset="0"/>
            </a:endParaRPr>
          </a:p>
          <a:p>
            <a:pPr eaLnBrk="1" hangingPunct="1"/>
            <a:r>
              <a:rPr lang="en-US" sz="2000" dirty="0">
                <a:latin typeface="Calibri" charset="0"/>
              </a:rPr>
              <a:t>Output formats include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 MD files, Text  files, </a:t>
            </a:r>
            <a:r>
              <a:rPr lang="en-US" sz="2000" dirty="0" err="1" smtClean="0">
                <a:latin typeface="Calibri" charset="0"/>
              </a:rPr>
              <a:t>McIDAS</a:t>
            </a:r>
            <a:r>
              <a:rPr lang="en-US" sz="2000" dirty="0" smtClean="0">
                <a:latin typeface="Calibri" charset="0"/>
              </a:rPr>
              <a:t> GRID </a:t>
            </a:r>
            <a:r>
              <a:rPr lang="en-US" sz="2000" dirty="0">
                <a:latin typeface="Calibri" charset="0"/>
              </a:rPr>
              <a:t>files, </a:t>
            </a:r>
            <a:r>
              <a:rPr lang="en-US" sz="2000" dirty="0" smtClean="0">
                <a:latin typeface="Calibri" charset="0"/>
              </a:rPr>
              <a:t>GRIB</a:t>
            </a:r>
          </a:p>
          <a:p>
            <a:pPr eaLnBrk="1" hangingPunct="1"/>
            <a:r>
              <a:rPr lang="en-US" sz="2000" dirty="0" smtClean="0">
                <a:latin typeface="Calibri" charset="0"/>
              </a:rPr>
              <a:t>Version 1 and 2 files, NEXRAD files, and BUFR files. 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94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Recent Updates to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-XCD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Latest version is 2018.1</a:t>
            </a: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WMO headers SM, SN, SI contain hourly synoptic data for locations in Europe, Japan, and Australia.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Previous –XCD versions allowed for only 3 and 6-hourly synoptic data, so the hourly data was being overwritten.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-XCD 2018.1 allows for hourly synoptic data and for </a:t>
            </a:r>
            <a:r>
              <a:rPr lang="en-US" sz="2000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-X to serve that data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 versions previous to –XCD 2017.2, the raw text data .XCD files were not allowed to be greater than 2</a:t>
            </a:r>
            <a:r>
              <a:rPr lang="en-US" sz="2400" baseline="30000" dirty="0" smtClean="0">
                <a:ea typeface="ＭＳ Ｐゴシック" charset="0"/>
                <a:cs typeface="ＭＳ Ｐゴシック" charset="0"/>
              </a:rPr>
              <a:t>31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 bytes (~2 G), the size of a positive 4-byte FORTRAN integer.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This resulted in missing archived text data as the file could not grow large enough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Now, -XCD text files can store up to 2</a:t>
            </a:r>
            <a:r>
              <a:rPr lang="en-US" sz="2000" baseline="30000" dirty="0" smtClean="0">
                <a:ea typeface="ＭＳ Ｐゴシック" charset="0"/>
                <a:cs typeface="ＭＳ Ｐゴシック" charset="0"/>
              </a:rPr>
              <a:t>32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 bytes (~4 G) of data. Typically, the daily text data size is ~2.7 G.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A full archive text record from November 2017 onward.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4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43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38" dist="29972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Recent Updates to </a:t>
            </a:r>
            <a:r>
              <a:rPr kumimoji="0" lang="en-US" sz="43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38" dist="29972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McIDAS</a:t>
            </a:r>
            <a:r>
              <a:rPr kumimoji="0" lang="en-US" sz="43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38" dist="29972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-XCD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Large updates to the STNDB.CORE file in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-X have required updates to the –XCD system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-X Version 2018.1 has station updates from NCAR Research Applications Laboratory and AWIPS National Dataset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Maintenance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Additions and deletions to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GRIB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model datasets as they arise on NOAAPORT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-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XCD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Version 2018.1 has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added the following models in GRIB2 format</a:t>
            </a:r>
          </a:p>
          <a:p>
            <a:pPr lvl="2"/>
            <a:r>
              <a:rPr lang="en-US" sz="1600" dirty="0" smtClean="0">
                <a:ea typeface="ＭＳ Ｐゴシック" charset="0"/>
                <a:cs typeface="ＭＳ Ｐゴシック" charset="0"/>
              </a:rPr>
              <a:t>ETSS (</a:t>
            </a:r>
            <a:r>
              <a:rPr lang="en-US" sz="1600" dirty="0" err="1" smtClean="0">
                <a:ea typeface="ＭＳ Ｐゴシック" charset="0"/>
                <a:cs typeface="ＭＳ Ｐゴシック" charset="0"/>
              </a:rPr>
              <a:t>Extratropical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 Storm Surge)  and PETS (Probabilistic </a:t>
            </a:r>
            <a:r>
              <a:rPr lang="en-US" sz="1600" dirty="0" err="1" smtClean="0">
                <a:ea typeface="ＭＳ Ｐゴシック" charset="0"/>
                <a:cs typeface="ＭＳ Ｐゴシック" charset="0"/>
              </a:rPr>
              <a:t>Extratropical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 Storm Surge) </a:t>
            </a:r>
          </a:p>
          <a:p>
            <a:pPr lvl="2"/>
            <a:r>
              <a:rPr lang="en-US" sz="1600" dirty="0" smtClean="0">
                <a:ea typeface="ＭＳ Ｐゴシック" charset="0"/>
                <a:cs typeface="ＭＳ Ｐゴシック" charset="0"/>
              </a:rPr>
              <a:t>GLSW (Great Lakes Short Range Wave)</a:t>
            </a:r>
          </a:p>
          <a:p>
            <a:pPr lvl="2"/>
            <a:r>
              <a:rPr lang="en-US" sz="1600" dirty="0" smtClean="0">
                <a:ea typeface="ＭＳ Ｐゴシック" charset="0"/>
                <a:cs typeface="ＭＳ Ｐゴシック" charset="0"/>
              </a:rPr>
              <a:t>HREF (High Resolution Ensemble Forecast) 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Replace -XCD?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 –XCD has been reliably providing data to </a:t>
            </a:r>
            <a:r>
              <a:rPr lang="en-US" sz="2400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-X users for many years, but has its issues behind the scenes: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Installation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is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difficult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Upgrades are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difficult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is overly complex, large learning curve for operators, and very large learning curve for new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programmer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was written for a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mainframe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then ported to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UNIX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powerful system is needed to run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-XCD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otherwise data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can be lost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data format change can mean bad data, and a fix can be difficult to implement, and is only effective for future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data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6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 4 parts of -XCD filing and decoding:</a:t>
            </a:r>
          </a:p>
          <a:p>
            <a:pPr lvl="1"/>
            <a:r>
              <a:rPr lang="en-US" dirty="0" smtClean="0"/>
              <a:t>GRIB</a:t>
            </a:r>
          </a:p>
          <a:p>
            <a:pPr lvl="1"/>
            <a:r>
              <a:rPr lang="en-US" dirty="0" smtClean="0"/>
              <a:t>NEXRAD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POINT/MD serving </a:t>
            </a:r>
            <a:endParaRPr lang="en-US" dirty="0"/>
          </a:p>
          <a:p>
            <a:r>
              <a:rPr lang="en-US" dirty="0" smtClean="0"/>
              <a:t>Utilize LDM direct filing</a:t>
            </a:r>
          </a:p>
          <a:p>
            <a:r>
              <a:rPr lang="en-US" dirty="0" smtClean="0"/>
              <a:t>Reduce or eliminate compiled code </a:t>
            </a:r>
          </a:p>
          <a:p>
            <a:r>
              <a:rPr lang="en-US" dirty="0" smtClean="0"/>
              <a:t>Remove legacy mainframe complexity </a:t>
            </a:r>
          </a:p>
          <a:p>
            <a:r>
              <a:rPr lang="en-US" dirty="0" smtClean="0"/>
              <a:t>Utilize simple open-source </a:t>
            </a:r>
            <a:r>
              <a:rPr lang="en-US" dirty="0"/>
              <a:t>d</a:t>
            </a:r>
            <a:r>
              <a:rPr lang="en-US" dirty="0" smtClean="0"/>
              <a:t>atabase, SQLite </a:t>
            </a:r>
          </a:p>
          <a:p>
            <a:r>
              <a:rPr lang="en-US" dirty="0" smtClean="0"/>
              <a:t>Match or exceed current filing and serving performance on existing hardware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3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GRIB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RTGRIDS dataset</a:t>
            </a:r>
          </a:p>
          <a:p>
            <a:r>
              <a:rPr lang="en-US" dirty="0" smtClean="0"/>
              <a:t>LDM files GRIB messages to a temporary directory</a:t>
            </a:r>
          </a:p>
          <a:p>
            <a:r>
              <a:rPr lang="en-US" dirty="0" smtClean="0"/>
              <a:t>A GRIB daemon written in Python watches for data, extracts information and files metadata into a SQLite database</a:t>
            </a:r>
          </a:p>
          <a:p>
            <a:r>
              <a:rPr lang="en-US" dirty="0" smtClean="0"/>
              <a:t>SQLite databases are separated by model and date</a:t>
            </a:r>
          </a:p>
          <a:p>
            <a:r>
              <a:rPr lang="en-US" dirty="0" smtClean="0"/>
              <a:t>Volume of GRIB data has increased greatly over the last several years increasing the challenge</a:t>
            </a:r>
          </a:p>
        </p:txBody>
      </p:sp>
    </p:spTree>
    <p:extLst>
      <p:ext uri="{BB962C8B-B14F-4D97-AF65-F5344CB8AC3E}">
        <p14:creationId xmlns:p14="http://schemas.microsoft.com/office/powerpoint/2010/main" val="172040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-XCD Replacement: NEXRAD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RADAR, WSR and TDWR datasets </a:t>
            </a:r>
          </a:p>
          <a:p>
            <a:r>
              <a:rPr lang="en-US" dirty="0" smtClean="0"/>
              <a:t>LDM files NEXRAD files (WSR and TDWR) into a directory structure similar to the existing -XCD Decoder</a:t>
            </a:r>
          </a:p>
          <a:p>
            <a:r>
              <a:rPr lang="en-US" dirty="0" smtClean="0"/>
              <a:t>Data served by NEXRAD server</a:t>
            </a:r>
          </a:p>
        </p:txBody>
      </p:sp>
    </p:spTree>
    <p:extLst>
      <p:ext uri="{BB962C8B-B14F-4D97-AF65-F5344CB8AC3E}">
        <p14:creationId xmlns:p14="http://schemas.microsoft.com/office/powerpoint/2010/main" val="194040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29405</TotalTime>
  <Words>1265</Words>
  <Application>Microsoft Macintosh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McIDAS –XCD 2018.1 and Replacement Update</vt:lpstr>
      <vt:lpstr>McIDAS-XCD Team</vt:lpstr>
      <vt:lpstr>McIDAS-XCD </vt:lpstr>
      <vt:lpstr>Recent Updates to McIDAS-XCD</vt:lpstr>
      <vt:lpstr>Recent Updates to McIDAS-XCD </vt:lpstr>
      <vt:lpstr>Replace -XCD?</vt:lpstr>
      <vt:lpstr>Goals</vt:lpstr>
      <vt:lpstr>-XCD Replacement: GRIB Data</vt:lpstr>
      <vt:lpstr>-XCD Replacement: NEXRAD Data</vt:lpstr>
      <vt:lpstr>-XCD Replacement: Text Data</vt:lpstr>
      <vt:lpstr>-XCD Replacement: Point Data</vt:lpstr>
      <vt:lpstr>Point Data Improvements</vt:lpstr>
      <vt:lpstr>Point Data Issues</vt:lpstr>
      <vt:lpstr>BUFR Data (Binary Universal FoRmat)  </vt:lpstr>
      <vt:lpstr>Local Data</vt:lpstr>
      <vt:lpstr>-XCD Replacement Monitoring</vt:lpstr>
      <vt:lpstr>-XCD Replacement Monitoring</vt:lpstr>
      <vt:lpstr>Packaging and installation</vt:lpstr>
      <vt:lpstr>Schedule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- XCD</dc:title>
  <dc:creator>Jerry Robaidek</dc:creator>
  <cp:lastModifiedBy>Kevin Baggett </cp:lastModifiedBy>
  <cp:revision>179</cp:revision>
  <dcterms:created xsi:type="dcterms:W3CDTF">2015-05-14T16:04:05Z</dcterms:created>
  <dcterms:modified xsi:type="dcterms:W3CDTF">2018-05-21T17:58:48Z</dcterms:modified>
</cp:coreProperties>
</file>