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9" r:id="rId2"/>
    <p:sldId id="291" r:id="rId3"/>
    <p:sldId id="270" r:id="rId4"/>
    <p:sldId id="271" r:id="rId5"/>
    <p:sldId id="278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6" r:id="rId21"/>
    <p:sldId id="288" r:id="rId22"/>
    <p:sldId id="299" r:id="rId23"/>
    <p:sldId id="302" r:id="rId24"/>
    <p:sldId id="301" r:id="rId25"/>
    <p:sldId id="292" r:id="rId26"/>
    <p:sldId id="293" r:id="rId27"/>
    <p:sldId id="294" r:id="rId28"/>
    <p:sldId id="295" r:id="rId29"/>
    <p:sldId id="268" r:id="rId30"/>
    <p:sldId id="297" r:id="rId31"/>
    <p:sldId id="303" r:id="rId32"/>
    <p:sldId id="304" r:id="rId33"/>
    <p:sldId id="298" r:id="rId34"/>
    <p:sldId id="306" r:id="rId35"/>
    <p:sldId id="305" r:id="rId3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59"/>
    <a:srgbClr val="000045"/>
    <a:srgbClr val="030A76"/>
    <a:srgbClr val="10253F"/>
    <a:srgbClr val="558ED5"/>
    <a:srgbClr val="FFB4F0"/>
    <a:srgbClr val="E0FFD1"/>
    <a:srgbClr val="DCF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857" autoAdjust="0"/>
  </p:normalViewPr>
  <p:slideViewPr>
    <p:cSldViewPr>
      <p:cViewPr varScale="1">
        <p:scale>
          <a:sx n="74" d="100"/>
          <a:sy n="74" d="100"/>
        </p:scale>
        <p:origin x="-18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0D385DD-804A-439E-9C7A-D4BFE51ACF7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2951E13-7EF2-4DE6-8C55-4C646D13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5189-AD93-4992-88F6-DED0A3B875F5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9197-1356-4264-A6F1-167B5283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5189-AD93-4992-88F6-DED0A3B875F5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9197-1356-4264-A6F1-167B5283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6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5189-AD93-4992-88F6-DED0A3B875F5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9197-1356-4264-A6F1-167B5283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230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5189-AD93-4992-88F6-DED0A3B875F5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9197-1356-4264-A6F1-167B5283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5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5189-AD93-4992-88F6-DED0A3B875F5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9197-1356-4264-A6F1-167B5283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1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5189-AD93-4992-88F6-DED0A3B875F5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9197-1356-4264-A6F1-167B5283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5189-AD93-4992-88F6-DED0A3B875F5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9197-1356-4264-A6F1-167B5283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5189-AD93-4992-88F6-DED0A3B875F5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9197-1356-4264-A6F1-167B5283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0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5189-AD93-4992-88F6-DED0A3B875F5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9197-1356-4264-A6F1-167B5283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9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5189-AD93-4992-88F6-DED0A3B875F5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9197-1356-4264-A6F1-167B5283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3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5189-AD93-4992-88F6-DED0A3B875F5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9197-1356-4264-A6F1-167B5283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65189-AD93-4992-88F6-DED0A3B875F5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09197-1356-4264-A6F1-167B5283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26" Type="http://schemas.openxmlformats.org/officeDocument/2006/relationships/image" Target="../media/image28.jpeg"/><Relationship Id="rId3" Type="http://schemas.openxmlformats.org/officeDocument/2006/relationships/image" Target="../media/image5.png"/><Relationship Id="rId21" Type="http://schemas.openxmlformats.org/officeDocument/2006/relationships/image" Target="../media/image23.gif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5" Type="http://schemas.openxmlformats.org/officeDocument/2006/relationships/image" Target="../media/image27.gif"/><Relationship Id="rId2" Type="http://schemas.openxmlformats.org/officeDocument/2006/relationships/image" Target="../media/image4.png"/><Relationship Id="rId16" Type="http://schemas.openxmlformats.org/officeDocument/2006/relationships/image" Target="../media/image18.gif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24" Type="http://schemas.openxmlformats.org/officeDocument/2006/relationships/image" Target="../media/image26.gif"/><Relationship Id="rId5" Type="http://schemas.openxmlformats.org/officeDocument/2006/relationships/image" Target="../media/image7.png"/><Relationship Id="rId15" Type="http://schemas.openxmlformats.org/officeDocument/2006/relationships/image" Target="../media/image17.gif"/><Relationship Id="rId23" Type="http://schemas.openxmlformats.org/officeDocument/2006/relationships/image" Target="../media/image25.gif"/><Relationship Id="rId10" Type="http://schemas.openxmlformats.org/officeDocument/2006/relationships/image" Target="../media/image12.gif"/><Relationship Id="rId19" Type="http://schemas.openxmlformats.org/officeDocument/2006/relationships/image" Target="../media/image21.gif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gif"/><Relationship Id="rId22" Type="http://schemas.openxmlformats.org/officeDocument/2006/relationships/image" Target="../media/image2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76771" y="1889958"/>
            <a:ext cx="8991600" cy="272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SSEC Satellite Data Services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RabbitMQ</a:t>
            </a:r>
            <a:r>
              <a:rPr lang="en-US" sz="2400" dirty="0" smtClean="0">
                <a:solidFill>
                  <a:schemeClr val="bg1"/>
                </a:solidFill>
              </a:rPr>
              <a:t> Messaging System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Rick </a:t>
            </a:r>
            <a:r>
              <a:rPr lang="en-US" sz="2000" dirty="0" err="1" smtClean="0">
                <a:solidFill>
                  <a:schemeClr val="bg1"/>
                </a:solidFill>
              </a:rPr>
              <a:t>Kohrs</a:t>
            </a:r>
            <a:endParaRPr lang="en-US" sz="2000" baseline="30000" dirty="0" smtClean="0">
              <a:solidFill>
                <a:schemeClr val="bg1"/>
              </a:solidFill>
            </a:endParaRPr>
          </a:p>
          <a:p>
            <a:pPr algn="ctr"/>
            <a:endParaRPr lang="en-US" sz="2000" baseline="300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Satellite Data Services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Space </a:t>
            </a:r>
            <a:r>
              <a:rPr lang="en-US" sz="1600" dirty="0">
                <a:solidFill>
                  <a:schemeClr val="bg1"/>
                </a:solidFill>
              </a:rPr>
              <a:t>Science &amp; Engineering </a:t>
            </a:r>
            <a:r>
              <a:rPr lang="en-US" sz="1600" dirty="0" smtClean="0">
                <a:solidFill>
                  <a:schemeClr val="bg1"/>
                </a:solidFill>
              </a:rPr>
              <a:t>Center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University </a:t>
            </a:r>
            <a:r>
              <a:rPr lang="en-US" sz="1600" dirty="0">
                <a:solidFill>
                  <a:schemeClr val="bg1"/>
                </a:solidFill>
              </a:rPr>
              <a:t>of Wisconsin </a:t>
            </a:r>
            <a:r>
              <a:rPr lang="en-US" sz="1600" dirty="0" smtClean="0">
                <a:solidFill>
                  <a:schemeClr val="bg1"/>
                </a:solidFill>
              </a:rPr>
              <a:t>– Madison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9944" y="5701194"/>
            <a:ext cx="8525254" cy="978648"/>
            <a:chOff x="237746" y="5701194"/>
            <a:chExt cx="8525254" cy="978648"/>
          </a:xfrm>
        </p:grpSpPr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4480206" y="5898185"/>
              <a:ext cx="18473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03059" y="5898185"/>
              <a:ext cx="279602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2018 </a:t>
              </a:r>
              <a:r>
                <a:rPr lang="en-US" sz="1400" dirty="0" err="1" smtClean="0">
                  <a:solidFill>
                    <a:schemeClr val="bg1">
                      <a:lumMod val="65000"/>
                    </a:schemeClr>
                  </a:solidFill>
                </a:rPr>
                <a:t>McIDAS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 Users’ Group Meeting</a:t>
              </a: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22-23 May 2018</a:t>
              </a: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Madison, WI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37746" y="5701194"/>
              <a:ext cx="8525254" cy="978648"/>
              <a:chOff x="237746" y="5701194"/>
              <a:chExt cx="8525254" cy="978648"/>
            </a:xfrm>
          </p:grpSpPr>
          <p:pic>
            <p:nvPicPr>
              <p:cNvPr id="10" name="Picture 2" descr="https://www.ssec.wisc.edu/logo/SSEC_logo_small24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746" y="5701194"/>
                <a:ext cx="1242873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893" y="5765442"/>
                <a:ext cx="754107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324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274320"/>
            <a:ext cx="315329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Publisher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Exchange / Topic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atellite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Topic Keys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29172" y="2468880"/>
            <a:ext cx="8686799" cy="978693"/>
            <a:chOff x="229172" y="2297907"/>
            <a:chExt cx="8686799" cy="978693"/>
          </a:xfrm>
        </p:grpSpPr>
        <p:sp>
          <p:nvSpPr>
            <p:cNvPr id="24" name="Rectangle 23"/>
            <p:cNvSpPr/>
            <p:nvPr/>
          </p:nvSpPr>
          <p:spPr>
            <a:xfrm>
              <a:off x="229172" y="2297907"/>
              <a:ext cx="8686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sat_type.</a:t>
              </a:r>
              <a:r>
                <a:rPr lang="en-US" dirty="0" smtClean="0">
                  <a:solidFill>
                    <a:schemeClr val="tx2"/>
                  </a:solidFill>
                </a:rPr>
                <a:t>sat_family.sat_ID.sat_instrument.medium.server_type.format.classification.status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8544" y="2691825"/>
              <a:ext cx="4907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g</a:t>
              </a:r>
              <a:r>
                <a:rPr lang="en-US" sz="1600" dirty="0" smtClean="0">
                  <a:solidFill>
                    <a:schemeClr val="bg1"/>
                  </a:solidFill>
                </a:rPr>
                <a:t>eo</a:t>
              </a: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leo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Publisher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114535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Messaging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56" name="Can 55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756174" y="4310990"/>
            <a:ext cx="2665075" cy="933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 start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017023" y="4835697"/>
            <a:ext cx="2143377" cy="6612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end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 rot="21540000">
            <a:off x="3458978" y="3817993"/>
            <a:ext cx="3259466" cy="19242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complete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239053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Satellite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Ingestor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ADDE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Product Generator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315329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Publisher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Exchange / Topic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atellite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Topic Keys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29172" y="2468880"/>
            <a:ext cx="8686799" cy="978693"/>
            <a:chOff x="229172" y="2297907"/>
            <a:chExt cx="8686799" cy="978693"/>
          </a:xfrm>
        </p:grpSpPr>
        <p:sp>
          <p:nvSpPr>
            <p:cNvPr id="6" name="Rectangle 5"/>
            <p:cNvSpPr/>
            <p:nvPr/>
          </p:nvSpPr>
          <p:spPr>
            <a:xfrm>
              <a:off x="229172" y="2297907"/>
              <a:ext cx="8686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sat_type</a:t>
              </a:r>
              <a:r>
                <a:rPr lang="en-US" dirty="0" smtClean="0">
                  <a:solidFill>
                    <a:schemeClr val="bg1"/>
                  </a:solidFill>
                </a:rPr>
                <a:t>.sat_family.</a:t>
              </a:r>
              <a:r>
                <a:rPr lang="en-US" dirty="0" smtClean="0">
                  <a:solidFill>
                    <a:schemeClr val="tx2"/>
                  </a:solidFill>
                </a:rPr>
                <a:t>sat_ID.sat_instrument.medium.server_type.format.classification.status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8544" y="2691825"/>
              <a:ext cx="4907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g</a:t>
              </a:r>
              <a:r>
                <a:rPr lang="en-US" sz="1600" dirty="0" smtClean="0">
                  <a:solidFill>
                    <a:schemeClr val="tx2"/>
                  </a:solidFill>
                </a:rPr>
                <a:t>eo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leo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43000" y="2691825"/>
              <a:ext cx="960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goes</a:t>
              </a: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himawari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Publisher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14535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Messaging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38" name="Can 37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756174" y="4310990"/>
            <a:ext cx="2665075" cy="933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 start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17023" y="4835697"/>
            <a:ext cx="2143377" cy="6612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end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 rot="21540000">
            <a:off x="3458978" y="3817993"/>
            <a:ext cx="3259466" cy="19242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complete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39053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Satellite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Ingestor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ADDE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Product Generator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274320"/>
            <a:ext cx="315329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Publisher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Exchange / Topic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atellite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Topic Keys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29172" y="2468880"/>
            <a:ext cx="8686799" cy="1224915"/>
            <a:chOff x="229172" y="2356485"/>
            <a:chExt cx="8686799" cy="1224915"/>
          </a:xfrm>
        </p:grpSpPr>
        <p:sp>
          <p:nvSpPr>
            <p:cNvPr id="34" name="Rectangle 33"/>
            <p:cNvSpPr/>
            <p:nvPr/>
          </p:nvSpPr>
          <p:spPr>
            <a:xfrm>
              <a:off x="229172" y="2356485"/>
              <a:ext cx="8686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sat_type.sat_family</a:t>
              </a:r>
              <a:r>
                <a:rPr lang="en-US" dirty="0" smtClean="0">
                  <a:solidFill>
                    <a:schemeClr val="bg1"/>
                  </a:solidFill>
                </a:rPr>
                <a:t>.sat_ID.</a:t>
              </a:r>
              <a:r>
                <a:rPr lang="en-US" dirty="0" smtClean="0">
                  <a:solidFill>
                    <a:schemeClr val="tx2"/>
                  </a:solidFill>
                </a:rPr>
                <a:t>sat_instrument.medium.server_type.format.classification.status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78544" y="2750403"/>
              <a:ext cx="4907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g</a:t>
              </a:r>
              <a:r>
                <a:rPr lang="en-US" sz="1600" dirty="0" smtClean="0">
                  <a:solidFill>
                    <a:schemeClr val="tx2"/>
                  </a:solidFill>
                </a:rPr>
                <a:t>eo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leo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43000" y="2750403"/>
              <a:ext cx="960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goes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himawari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82696" y="2750403"/>
              <a:ext cx="489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g16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g17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h8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Publisher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114535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Messaging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66" name="Can 65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756174" y="4310990"/>
            <a:ext cx="2665075" cy="933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 start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017023" y="4835697"/>
            <a:ext cx="2143377" cy="6612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end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 rot="21540000">
            <a:off x="3458978" y="3817993"/>
            <a:ext cx="3259466" cy="19242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complete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239053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Satellite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Ingestor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ADDE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Product Generator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315329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Publisher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Exchange / Topic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atellite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Topic Keys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29172" y="2468880"/>
            <a:ext cx="8686799" cy="2209800"/>
            <a:chOff x="229172" y="2209800"/>
            <a:chExt cx="8686799" cy="2209800"/>
          </a:xfrm>
        </p:grpSpPr>
        <p:sp>
          <p:nvSpPr>
            <p:cNvPr id="6" name="Rectangle 5"/>
            <p:cNvSpPr/>
            <p:nvPr/>
          </p:nvSpPr>
          <p:spPr>
            <a:xfrm>
              <a:off x="229172" y="2209800"/>
              <a:ext cx="8686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sat_type.sat_family.sat_ID</a:t>
              </a:r>
              <a:r>
                <a:rPr lang="en-US" dirty="0" smtClean="0">
                  <a:solidFill>
                    <a:schemeClr val="bg1"/>
                  </a:solidFill>
                </a:rPr>
                <a:t>.sat_instrument.</a:t>
              </a:r>
              <a:r>
                <a:rPr lang="en-US" dirty="0" smtClean="0">
                  <a:solidFill>
                    <a:schemeClr val="tx2"/>
                  </a:solidFill>
                </a:rPr>
                <a:t>medium.server_type.format.classification.status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8544" y="2603718"/>
              <a:ext cx="4907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g</a:t>
              </a:r>
              <a:r>
                <a:rPr lang="en-US" sz="1600" dirty="0" smtClean="0">
                  <a:solidFill>
                    <a:schemeClr val="tx2"/>
                  </a:solidFill>
                </a:rPr>
                <a:t>eo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leo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43000" y="2603718"/>
              <a:ext cx="960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goes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himawari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82696" y="2603718"/>
              <a:ext cx="489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g16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g17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h8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57239" y="2603718"/>
              <a:ext cx="1444691" cy="1815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abi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glm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exis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magnetometer</a:t>
              </a: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seiss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suvi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ahi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Publisher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14535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Messaging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38" name="Can 37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756174" y="4310990"/>
            <a:ext cx="2665075" cy="933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 start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17023" y="4835697"/>
            <a:ext cx="2143377" cy="6612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end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 rot="21540000">
            <a:off x="3458978" y="3817993"/>
            <a:ext cx="3259466" cy="19242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complete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39053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Satellite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Ingestor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ADDE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Product Generator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315329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Publisher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Exchange / Topic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atellite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Topic Keys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29172" y="2468880"/>
            <a:ext cx="8686799" cy="2209800"/>
            <a:chOff x="229172" y="2209800"/>
            <a:chExt cx="8686799" cy="2209800"/>
          </a:xfrm>
        </p:grpSpPr>
        <p:sp>
          <p:nvSpPr>
            <p:cNvPr id="6" name="Rectangle 5"/>
            <p:cNvSpPr/>
            <p:nvPr/>
          </p:nvSpPr>
          <p:spPr>
            <a:xfrm>
              <a:off x="229172" y="2209800"/>
              <a:ext cx="8686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sat_type.sat_family.sat_ID.sat_instrument</a:t>
              </a:r>
              <a:r>
                <a:rPr lang="en-US" dirty="0" smtClean="0">
                  <a:solidFill>
                    <a:schemeClr val="bg1"/>
                  </a:solidFill>
                </a:rPr>
                <a:t>.medium.</a:t>
              </a:r>
              <a:r>
                <a:rPr lang="en-US" dirty="0" smtClean="0">
                  <a:solidFill>
                    <a:schemeClr val="tx2"/>
                  </a:solidFill>
                </a:rPr>
                <a:t>server_type.format.classification.status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8544" y="2603718"/>
              <a:ext cx="4907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g</a:t>
              </a:r>
              <a:r>
                <a:rPr lang="en-US" sz="1600" dirty="0" smtClean="0">
                  <a:solidFill>
                    <a:schemeClr val="tx2"/>
                  </a:solidFill>
                </a:rPr>
                <a:t>eo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leo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43000" y="2603718"/>
              <a:ext cx="960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goes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himawari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82696" y="2603718"/>
              <a:ext cx="489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g16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g17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h8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57239" y="2603718"/>
              <a:ext cx="1444691" cy="1815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abi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glm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exis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magnetometer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seiss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suvi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ahi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18559" y="2603718"/>
              <a:ext cx="620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adde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file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Publisher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14535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Messaging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38" name="Can 37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756174" y="4310990"/>
            <a:ext cx="2665075" cy="933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 start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17023" y="4835697"/>
            <a:ext cx="2143377" cy="6612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end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 rot="21540000">
            <a:off x="3458978" y="3817993"/>
            <a:ext cx="3259466" cy="19242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complete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39053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Satellite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Ingestor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ADDE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Product Generator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315329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Publisher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Exchange / Topic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atellite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Topic Keys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29172" y="2468880"/>
            <a:ext cx="8686799" cy="2209800"/>
            <a:chOff x="229172" y="2209800"/>
            <a:chExt cx="8686799" cy="2209800"/>
          </a:xfrm>
        </p:grpSpPr>
        <p:sp>
          <p:nvSpPr>
            <p:cNvPr id="6" name="Rectangle 5"/>
            <p:cNvSpPr/>
            <p:nvPr/>
          </p:nvSpPr>
          <p:spPr>
            <a:xfrm>
              <a:off x="229172" y="2209800"/>
              <a:ext cx="8686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sat_type.sat_family.sat_ID.sat_instrument.medium</a:t>
              </a:r>
              <a:r>
                <a:rPr lang="en-US" dirty="0" smtClean="0">
                  <a:solidFill>
                    <a:schemeClr val="bg1"/>
                  </a:solidFill>
                </a:rPr>
                <a:t>.server_type.</a:t>
              </a:r>
              <a:r>
                <a:rPr lang="en-US" dirty="0" smtClean="0">
                  <a:solidFill>
                    <a:schemeClr val="tx2"/>
                  </a:solidFill>
                </a:rPr>
                <a:t>format.classification.status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8544" y="2603718"/>
              <a:ext cx="4907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g</a:t>
              </a:r>
              <a:r>
                <a:rPr lang="en-US" sz="1600" dirty="0" smtClean="0">
                  <a:solidFill>
                    <a:schemeClr val="tx2"/>
                  </a:solidFill>
                </a:rPr>
                <a:t>eo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leo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43000" y="2603718"/>
              <a:ext cx="960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goes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himawari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82696" y="2603718"/>
              <a:ext cx="489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g16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g17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h8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57239" y="2603718"/>
              <a:ext cx="1444691" cy="1815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abi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glm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exis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magnetometer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seiss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suvi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ahi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18559" y="2603718"/>
              <a:ext cx="620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adde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file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9020" y="2603718"/>
              <a:ext cx="5998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sdi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adde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Publisher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14535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Messaging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38" name="Can 37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756174" y="4310990"/>
            <a:ext cx="2665075" cy="933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 start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17023" y="4835697"/>
            <a:ext cx="2143377" cy="6612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end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 rot="21540000">
            <a:off x="3458978" y="3817993"/>
            <a:ext cx="3259466" cy="19242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complete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39053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Satellite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Ingestor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ADDE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Product Generator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315329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Publisher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Exchange / Topic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atellite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Topic Keys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29172" y="2468880"/>
            <a:ext cx="8686799" cy="2209800"/>
            <a:chOff x="229172" y="2209800"/>
            <a:chExt cx="8686799" cy="2209800"/>
          </a:xfrm>
        </p:grpSpPr>
        <p:sp>
          <p:nvSpPr>
            <p:cNvPr id="6" name="Rectangle 5"/>
            <p:cNvSpPr/>
            <p:nvPr/>
          </p:nvSpPr>
          <p:spPr>
            <a:xfrm>
              <a:off x="229172" y="2209800"/>
              <a:ext cx="8686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sat_type.sat_family.sat_ID.sat_instrument.medium.server_type</a:t>
              </a:r>
              <a:r>
                <a:rPr lang="en-US" dirty="0" smtClean="0">
                  <a:solidFill>
                    <a:schemeClr val="bg1"/>
                  </a:solidFill>
                </a:rPr>
                <a:t>.format.</a:t>
              </a:r>
              <a:r>
                <a:rPr lang="en-US" dirty="0" smtClean="0">
                  <a:solidFill>
                    <a:schemeClr val="tx2"/>
                  </a:solidFill>
                </a:rPr>
                <a:t>classification.status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8544" y="2603718"/>
              <a:ext cx="4907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g</a:t>
              </a:r>
              <a:r>
                <a:rPr lang="en-US" sz="1600" dirty="0" smtClean="0">
                  <a:solidFill>
                    <a:schemeClr val="tx2"/>
                  </a:solidFill>
                </a:rPr>
                <a:t>eo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leo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43000" y="2603718"/>
              <a:ext cx="960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goes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himawari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82696" y="2603718"/>
              <a:ext cx="489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g16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g17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h8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57239" y="2603718"/>
              <a:ext cx="1444691" cy="1815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abi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glm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exis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magnetometer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seiss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suvi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ahi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18559" y="2603718"/>
              <a:ext cx="620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adde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file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9020" y="2603718"/>
              <a:ext cx="5998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sdi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adde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3804" y="2603718"/>
              <a:ext cx="5485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ncdf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hsf</a:t>
              </a:r>
              <a:endParaRPr lang="en-US" sz="16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Publisher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14535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Messaging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38" name="Can 37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756174" y="4310990"/>
            <a:ext cx="2665075" cy="933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 start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17023" y="4835697"/>
            <a:ext cx="2143377" cy="6612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end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 rot="21540000">
            <a:off x="3458978" y="3817993"/>
            <a:ext cx="3259466" cy="19242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complete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39053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Satellite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Ingestor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ADDE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Product Generator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315329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Publisher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Exchange / Topic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atellite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Topic Keys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29172" y="2468880"/>
            <a:ext cx="8686799" cy="2209800"/>
            <a:chOff x="229172" y="2209800"/>
            <a:chExt cx="8686799" cy="2209800"/>
          </a:xfrm>
        </p:grpSpPr>
        <p:sp>
          <p:nvSpPr>
            <p:cNvPr id="6" name="Rectangle 5"/>
            <p:cNvSpPr/>
            <p:nvPr/>
          </p:nvSpPr>
          <p:spPr>
            <a:xfrm>
              <a:off x="229172" y="2209800"/>
              <a:ext cx="8686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sat_type.sat_family.sat_ID.sat_instrument.medium.server_type.format</a:t>
              </a:r>
              <a:r>
                <a:rPr lang="en-US" dirty="0" smtClean="0">
                  <a:solidFill>
                    <a:schemeClr val="bg1"/>
                  </a:solidFill>
                </a:rPr>
                <a:t>.classification.</a:t>
              </a:r>
              <a:r>
                <a:rPr lang="en-US" dirty="0" smtClean="0">
                  <a:solidFill>
                    <a:schemeClr val="tx2"/>
                  </a:solidFill>
                </a:rPr>
                <a:t>status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8544" y="2603718"/>
              <a:ext cx="4907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g</a:t>
              </a:r>
              <a:r>
                <a:rPr lang="en-US" sz="1600" dirty="0" smtClean="0">
                  <a:solidFill>
                    <a:schemeClr val="tx2"/>
                  </a:solidFill>
                </a:rPr>
                <a:t>eo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leo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43000" y="2603718"/>
              <a:ext cx="960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goes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himawari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82696" y="2603718"/>
              <a:ext cx="489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g16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g17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h8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57239" y="2603718"/>
              <a:ext cx="1444691" cy="1815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abi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glm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exis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magnetometer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seiss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suvi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ahi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18559" y="2603718"/>
              <a:ext cx="620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adde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file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9020" y="2603718"/>
              <a:ext cx="5998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sdi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adde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3804" y="2603718"/>
              <a:ext cx="5485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ncdf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hsf</a:t>
              </a:r>
              <a:endParaRPr lang="en-US" sz="16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08630" y="2603718"/>
              <a:ext cx="84016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</a:t>
              </a:r>
              <a:r>
                <a:rPr lang="en-US" sz="1600" dirty="0" smtClean="0">
                  <a:solidFill>
                    <a:schemeClr val="bg1"/>
                  </a:solidFill>
                </a:rPr>
                <a:t>and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</a:t>
              </a:r>
              <a:r>
                <a:rPr lang="en-US" sz="1600" dirty="0" smtClean="0">
                  <a:solidFill>
                    <a:schemeClr val="bg1"/>
                  </a:solidFill>
                </a:rPr>
                <a:t>mage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</a:t>
              </a:r>
              <a:r>
                <a:rPr lang="en-US" sz="1600" dirty="0" smtClean="0">
                  <a:solidFill>
                    <a:schemeClr val="bg1"/>
                  </a:solidFill>
                </a:rPr>
                <a:t>roduct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granule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Publisher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14535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Messaging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38" name="Can 37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756174" y="4310990"/>
            <a:ext cx="2665075" cy="933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 start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17023" y="4835697"/>
            <a:ext cx="2143377" cy="6612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end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 rot="21540000">
            <a:off x="3458978" y="3817993"/>
            <a:ext cx="3259466" cy="19242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complete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39053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Satellite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Ingestor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ADDE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Product Generator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315329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Publisher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Exchange / Topic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atellite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Topic Keys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29172" y="2468880"/>
            <a:ext cx="8699419" cy="2209800"/>
            <a:chOff x="229172" y="2209800"/>
            <a:chExt cx="8699419" cy="2209800"/>
          </a:xfrm>
        </p:grpSpPr>
        <p:sp>
          <p:nvSpPr>
            <p:cNvPr id="6" name="Rectangle 5"/>
            <p:cNvSpPr/>
            <p:nvPr/>
          </p:nvSpPr>
          <p:spPr>
            <a:xfrm>
              <a:off x="229172" y="2209800"/>
              <a:ext cx="8686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sat_type.sat_family.sat_ID.sat_instrument.medium.server_type.format.classification</a:t>
              </a:r>
              <a:r>
                <a:rPr lang="en-US" dirty="0" smtClean="0">
                  <a:solidFill>
                    <a:schemeClr val="bg1"/>
                  </a:solidFill>
                </a:rPr>
                <a:t>.status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8544" y="2603718"/>
              <a:ext cx="4907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g</a:t>
              </a:r>
              <a:r>
                <a:rPr lang="en-US" sz="1600" dirty="0" smtClean="0">
                  <a:solidFill>
                    <a:schemeClr val="tx2"/>
                  </a:solidFill>
                </a:rPr>
                <a:t>eo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leo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43000" y="2603718"/>
              <a:ext cx="960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goes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himawari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82696" y="2603718"/>
              <a:ext cx="489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g16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g17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h8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57239" y="2603718"/>
              <a:ext cx="1444691" cy="1815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abi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glm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exis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magnetometer</a:t>
              </a: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seiss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suvi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ahi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18559" y="2603718"/>
              <a:ext cx="620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adde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file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9020" y="2603718"/>
              <a:ext cx="5998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sdi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adde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3804" y="2603718"/>
              <a:ext cx="5485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ncdf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2"/>
                  </a:solidFill>
                </a:rPr>
                <a:t>hsf</a:t>
              </a:r>
              <a:endParaRPr lang="en-US" sz="16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08630" y="2603718"/>
              <a:ext cx="84016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b</a:t>
              </a:r>
              <a:r>
                <a:rPr lang="en-US" sz="1600" dirty="0" smtClean="0">
                  <a:solidFill>
                    <a:schemeClr val="tx2"/>
                  </a:solidFill>
                </a:rPr>
                <a:t>and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i</a:t>
              </a:r>
              <a:r>
                <a:rPr lang="en-US" sz="1600" dirty="0" smtClean="0">
                  <a:solidFill>
                    <a:schemeClr val="tx2"/>
                  </a:solidFill>
                </a:rPr>
                <a:t>mage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p</a:t>
              </a:r>
              <a:r>
                <a:rPr lang="en-US" sz="1600" dirty="0" smtClean="0">
                  <a:solidFill>
                    <a:schemeClr val="tx2"/>
                  </a:solidFill>
                </a:rPr>
                <a:t>roduct</a:t>
              </a: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granule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61851" y="2603718"/>
              <a:ext cx="9667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</a:t>
              </a:r>
              <a:r>
                <a:rPr lang="en-US" sz="1600" dirty="0" smtClean="0">
                  <a:solidFill>
                    <a:schemeClr val="bg1"/>
                  </a:solidFill>
                </a:rPr>
                <a:t>tart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end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complete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Publisher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14535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Messaging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38" name="Can 37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756174" y="4310990"/>
            <a:ext cx="2665075" cy="933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 start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17023" y="4835697"/>
            <a:ext cx="2143377" cy="6612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end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 rot="21540000">
            <a:off x="3458978" y="3817993"/>
            <a:ext cx="3259466" cy="19242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complete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39053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Satellite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Ingestor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ADDE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Product Generator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315329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Publisher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Exchange / Topic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atellite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Topic Keys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Body/Payload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1000" y="2388275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03325" algn="l"/>
                <a:tab pos="2289175" algn="l"/>
                <a:tab pos="3657600" algn="l"/>
                <a:tab pos="5946775" algn="l"/>
                <a:tab pos="6972300" algn="l"/>
              </a:tabLst>
            </a:pPr>
            <a:r>
              <a:rPr lang="en-US" sz="1400" dirty="0" err="1">
                <a:solidFill>
                  <a:schemeClr val="bg1"/>
                </a:solidFill>
              </a:rPr>
              <a:t>satellite_family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GOES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err="1">
                <a:solidFill>
                  <a:schemeClr val="bg1"/>
                </a:solidFill>
              </a:rPr>
              <a:t>satellite_location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GOES-East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>
                <a:solidFill>
                  <a:schemeClr val="bg1"/>
                </a:solidFill>
              </a:rPr>
              <a:t>coverage: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Mesoscale-1</a:t>
            </a:r>
            <a:endParaRPr lang="en-US" sz="1400" dirty="0">
              <a:solidFill>
                <a:srgbClr val="FFFF00"/>
              </a:solidFill>
            </a:endParaRPr>
          </a:p>
          <a:p>
            <a:pPr>
              <a:tabLst>
                <a:tab pos="1203325" algn="l"/>
                <a:tab pos="2289175" algn="l"/>
                <a:tab pos="3657600" algn="l"/>
                <a:tab pos="5946775" algn="l"/>
                <a:tab pos="6972300" algn="l"/>
              </a:tabLst>
            </a:pPr>
            <a:r>
              <a:rPr lang="en-US" sz="1400" dirty="0" err="1" smtClean="0">
                <a:solidFill>
                  <a:schemeClr val="bg1"/>
                </a:solidFill>
              </a:rPr>
              <a:t>satellite_ID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G16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err="1">
                <a:solidFill>
                  <a:schemeClr val="bg1"/>
                </a:solidFill>
              </a:rPr>
              <a:t>start_time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2018-04-30 19:52:29.2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>
                <a:solidFill>
                  <a:schemeClr val="bg1"/>
                </a:solidFill>
              </a:rPr>
              <a:t>mode: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3</a:t>
            </a:r>
          </a:p>
          <a:p>
            <a:pPr>
              <a:tabLst>
                <a:tab pos="1203325" algn="l"/>
                <a:tab pos="2289175" algn="l"/>
                <a:tab pos="3657600" algn="l"/>
                <a:tab pos="5946775" algn="l"/>
                <a:tab pos="6972300" algn="l"/>
              </a:tabLst>
            </a:pPr>
            <a:r>
              <a:rPr lang="en-US" sz="1400" dirty="0">
                <a:solidFill>
                  <a:schemeClr val="bg1"/>
                </a:solidFill>
              </a:rPr>
              <a:t>instrument: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ABI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err="1">
                <a:solidFill>
                  <a:schemeClr val="bg1"/>
                </a:solidFill>
              </a:rPr>
              <a:t>end_time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2018-04-30 19:52:35.0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err="1">
                <a:solidFill>
                  <a:schemeClr val="bg1"/>
                </a:solidFill>
              </a:rPr>
              <a:t>signal_type</a:t>
            </a:r>
            <a:r>
              <a:rPr lang="en-US" sz="1400" dirty="0" smtClean="0">
                <a:solidFill>
                  <a:schemeClr val="bg1"/>
                </a:solidFill>
              </a:rPr>
              <a:t>: 	</a:t>
            </a:r>
            <a:r>
              <a:rPr lang="en-US" sz="1400" dirty="0" err="1" smtClean="0">
                <a:solidFill>
                  <a:srgbClr val="FFFF00"/>
                </a:solidFill>
              </a:rPr>
              <a:t>grb</a:t>
            </a:r>
            <a:endParaRPr lang="en-US" sz="1400" dirty="0" smtClean="0">
              <a:solidFill>
                <a:srgbClr val="FFFF00"/>
              </a:solidFill>
            </a:endParaRPr>
          </a:p>
          <a:p>
            <a:pPr>
              <a:tabLst>
                <a:tab pos="1203325" algn="l"/>
                <a:tab pos="2289175" algn="l"/>
                <a:tab pos="3657600" algn="l"/>
                <a:tab pos="5946775" algn="l"/>
                <a:tab pos="6972300" algn="l"/>
              </a:tabLst>
            </a:pPr>
            <a:r>
              <a:rPr lang="en-US" sz="1400" dirty="0">
                <a:solidFill>
                  <a:schemeClr val="bg1"/>
                </a:solidFill>
              </a:rPr>
              <a:t>medium: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err="1" smtClean="0">
                <a:solidFill>
                  <a:srgbClr val="FFFF00"/>
                </a:solidFill>
              </a:rPr>
              <a:t>adde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err="1">
                <a:solidFill>
                  <a:schemeClr val="bg1"/>
                </a:solidFill>
              </a:rPr>
              <a:t>create_time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2018-04-30 19:52:39.3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err="1">
                <a:solidFill>
                  <a:schemeClr val="bg1"/>
                </a:solidFill>
              </a:rPr>
              <a:t>data_type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err="1" smtClean="0">
                <a:solidFill>
                  <a:srgbClr val="FFFF00"/>
                </a:solidFill>
              </a:rPr>
              <a:t>RadM1</a:t>
            </a:r>
            <a:endParaRPr lang="en-US" sz="1400" dirty="0" smtClean="0">
              <a:solidFill>
                <a:srgbClr val="FFFF00"/>
              </a:solidFill>
            </a:endParaRPr>
          </a:p>
          <a:p>
            <a:pPr>
              <a:tabLst>
                <a:tab pos="1203325" algn="l"/>
                <a:tab pos="2289175" algn="l"/>
                <a:tab pos="3657600" algn="l"/>
                <a:tab pos="5946775" algn="l"/>
                <a:tab pos="6972300" algn="l"/>
              </a:tabLst>
            </a:pPr>
            <a:r>
              <a:rPr lang="en-US" sz="1400" dirty="0" err="1">
                <a:solidFill>
                  <a:schemeClr val="bg1"/>
                </a:solidFill>
              </a:rPr>
              <a:t>server_type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err="1" smtClean="0">
                <a:solidFill>
                  <a:srgbClr val="FFFF00"/>
                </a:solidFill>
              </a:rPr>
              <a:t>sdi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err="1">
                <a:solidFill>
                  <a:schemeClr val="bg1"/>
                </a:solidFill>
              </a:rPr>
              <a:t>server_ip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err="1" smtClean="0">
                <a:solidFill>
                  <a:srgbClr val="FFFF00"/>
                </a:solidFill>
              </a:rPr>
              <a:t>satbuf1.ssec.wisc.edu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>
                <a:solidFill>
                  <a:schemeClr val="bg1"/>
                </a:solidFill>
              </a:rPr>
              <a:t>title: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ABI </a:t>
            </a:r>
            <a:r>
              <a:rPr lang="en-US" sz="1400" dirty="0" err="1">
                <a:solidFill>
                  <a:srgbClr val="FFFF00"/>
                </a:solidFill>
              </a:rPr>
              <a:t>L1b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smtClean="0">
                <a:solidFill>
                  <a:srgbClr val="FFFF00"/>
                </a:solidFill>
              </a:rPr>
              <a:t>Radiances</a:t>
            </a:r>
          </a:p>
          <a:p>
            <a:pPr>
              <a:tabLst>
                <a:tab pos="1203325" algn="l"/>
                <a:tab pos="2289175" algn="l"/>
                <a:tab pos="3657600" algn="l"/>
                <a:tab pos="5946775" algn="l"/>
                <a:tab pos="6972300" algn="l"/>
              </a:tabLst>
            </a:pPr>
            <a:r>
              <a:rPr lang="en-US" sz="1400" dirty="0" err="1">
                <a:solidFill>
                  <a:schemeClr val="bg1"/>
                </a:solidFill>
              </a:rPr>
              <a:t>message_type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band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err="1">
                <a:solidFill>
                  <a:schemeClr val="bg1"/>
                </a:solidFill>
              </a:rPr>
              <a:t>adde_dataset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err="1" smtClean="0">
                <a:solidFill>
                  <a:srgbClr val="FFFF00"/>
                </a:solidFill>
              </a:rPr>
              <a:t>EASTA</a:t>
            </a:r>
            <a:r>
              <a:rPr lang="en-US" sz="1400" dirty="0" smtClean="0">
                <a:solidFill>
                  <a:srgbClr val="FFFF00"/>
                </a:solidFill>
              </a:rPr>
              <a:t>/</a:t>
            </a:r>
            <a:r>
              <a:rPr lang="en-US" sz="1400" dirty="0" err="1" smtClean="0">
                <a:solidFill>
                  <a:srgbClr val="FFFF00"/>
                </a:solidFill>
              </a:rPr>
              <a:t>M1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</a:p>
          <a:p>
            <a:pPr>
              <a:tabLst>
                <a:tab pos="1203325" algn="l"/>
                <a:tab pos="2289175" algn="l"/>
                <a:tab pos="3657600" algn="l"/>
                <a:tab pos="5946775" algn="l"/>
                <a:tab pos="6972300" algn="l"/>
              </a:tabLst>
            </a:pPr>
            <a:r>
              <a:rPr lang="en-US" sz="1400" dirty="0">
                <a:solidFill>
                  <a:schemeClr val="bg1"/>
                </a:solidFill>
              </a:rPr>
              <a:t>status: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end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>
                <a:solidFill>
                  <a:schemeClr val="bg1"/>
                </a:solidFill>
              </a:rPr>
              <a:t>band: 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3</a:t>
            </a:r>
          </a:p>
          <a:p>
            <a:pPr marL="460375" indent="-460375"/>
            <a:r>
              <a:rPr lang="en-US" sz="1400" dirty="0" smtClean="0">
                <a:solidFill>
                  <a:schemeClr val="bg1"/>
                </a:solidFill>
              </a:rPr>
              <a:t>path:	 </a:t>
            </a:r>
            <a:r>
              <a:rPr lang="en-US" sz="1400" dirty="0">
                <a:solidFill>
                  <a:srgbClr val="FFFF00"/>
                </a:solidFill>
              </a:rPr>
              <a:t>/data/goes/</a:t>
            </a:r>
            <a:r>
              <a:rPr lang="en-US" sz="1400" dirty="0" err="1">
                <a:solidFill>
                  <a:srgbClr val="FFFF00"/>
                </a:solidFill>
              </a:rPr>
              <a:t>grb</a:t>
            </a:r>
            <a:r>
              <a:rPr lang="en-US" sz="1400" dirty="0">
                <a:solidFill>
                  <a:srgbClr val="FFFF00"/>
                </a:solidFill>
              </a:rPr>
              <a:t>/</a:t>
            </a:r>
            <a:r>
              <a:rPr lang="en-US" sz="1400" dirty="0" err="1">
                <a:solidFill>
                  <a:srgbClr val="FFFF00"/>
                </a:solidFill>
              </a:rPr>
              <a:t>goes16</a:t>
            </a:r>
            <a:r>
              <a:rPr lang="en-US" sz="1400" dirty="0">
                <a:solidFill>
                  <a:srgbClr val="FFFF00"/>
                </a:solidFill>
              </a:rPr>
              <a:t>/2018/2018_04_30_120/</a:t>
            </a:r>
            <a:r>
              <a:rPr lang="en-US" sz="1400" dirty="0" err="1">
                <a:solidFill>
                  <a:srgbClr val="FFFF00"/>
                </a:solidFill>
              </a:rPr>
              <a:t>abi</a:t>
            </a:r>
            <a:r>
              <a:rPr lang="en-US" sz="1400" dirty="0">
                <a:solidFill>
                  <a:srgbClr val="FFFF00"/>
                </a:solidFill>
              </a:rPr>
              <a:t>/</a:t>
            </a:r>
            <a:r>
              <a:rPr lang="en-US" sz="1400" dirty="0" err="1">
                <a:solidFill>
                  <a:srgbClr val="FFFF00"/>
                </a:solidFill>
              </a:rPr>
              <a:t>L1b</a:t>
            </a:r>
            <a:r>
              <a:rPr lang="en-US" sz="1400" dirty="0">
                <a:solidFill>
                  <a:srgbClr val="FFFF00"/>
                </a:solidFill>
              </a:rPr>
              <a:t>/</a:t>
            </a:r>
            <a:r>
              <a:rPr lang="en-US" sz="1400" dirty="0" err="1">
                <a:solidFill>
                  <a:srgbClr val="FFFF00"/>
                </a:solidFill>
              </a:rPr>
              <a:t>RadM1</a:t>
            </a:r>
            <a:r>
              <a:rPr lang="en-US" sz="1400" dirty="0" smtClean="0">
                <a:solidFill>
                  <a:srgbClr val="FFFF00"/>
                </a:solidFill>
              </a:rPr>
              <a:t>/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OR_ABI-L1b-RadM1-M3C03_G16_s20181201952292_e20181201952350_c20181201952393.nc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Publisher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14535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Messaging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55" name="Can 54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3756174" y="4310990"/>
            <a:ext cx="2665075" cy="933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 start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017023" y="4835697"/>
            <a:ext cx="2143377" cy="6612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end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39053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Satellite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Ingestor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ADDE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Product Generator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 rot="21540000">
            <a:off x="3458978" y="3817993"/>
            <a:ext cx="3259466" cy="19242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complete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4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4608">
            <a:off x="638347" y="-223960"/>
            <a:ext cx="1790695" cy="3413381"/>
          </a:xfrm>
          <a:prstGeom prst="rect">
            <a:avLst/>
          </a:prstGeom>
          <a:effectLst>
            <a:outerShdw dist="152400" dir="5400000" algn="ctr" rotWithShape="0">
              <a:schemeClr val="tx1">
                <a:alpha val="97000"/>
              </a:scheme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" y="2672606"/>
            <a:ext cx="377420" cy="1636014"/>
          </a:xfrm>
          <a:prstGeom prst="straightConnector1">
            <a:avLst/>
          </a:prstGeom>
          <a:ln w="28575">
            <a:solidFill>
              <a:srgbClr val="FFFFFF">
                <a:alpha val="8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8" y="5336817"/>
            <a:ext cx="904082" cy="968224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H="1">
            <a:off x="914400" y="2688473"/>
            <a:ext cx="377420" cy="1636014"/>
          </a:xfrm>
          <a:prstGeom prst="straightConnector1">
            <a:avLst/>
          </a:prstGeom>
          <a:ln w="28575">
            <a:solidFill>
              <a:srgbClr val="FFFFFF">
                <a:alpha val="80000"/>
              </a:srgb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8" name="Group 1037"/>
          <p:cNvGrpSpPr/>
          <p:nvPr/>
        </p:nvGrpSpPr>
        <p:grpSpPr>
          <a:xfrm>
            <a:off x="1526092" y="1392052"/>
            <a:ext cx="1977015" cy="3798896"/>
            <a:chOff x="1526092" y="1392052"/>
            <a:chExt cx="1977015" cy="3798896"/>
          </a:xfrm>
        </p:grpSpPr>
        <p:sp>
          <p:nvSpPr>
            <p:cNvPr id="8" name="TextBox 7"/>
            <p:cNvSpPr txBox="1"/>
            <p:nvPr/>
          </p:nvSpPr>
          <p:spPr>
            <a:xfrm>
              <a:off x="1526092" y="3503995"/>
              <a:ext cx="1977015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GOES-R Rebroadcast 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(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GRB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)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2514599" y="1392052"/>
              <a:ext cx="1" cy="208125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514599" y="4114800"/>
              <a:ext cx="1" cy="1076148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7" name="Group 1036"/>
          <p:cNvGrpSpPr/>
          <p:nvPr/>
        </p:nvGrpSpPr>
        <p:grpSpPr>
          <a:xfrm>
            <a:off x="152400" y="4355172"/>
            <a:ext cx="1319526" cy="2020803"/>
            <a:chOff x="152400" y="4355172"/>
            <a:chExt cx="1319526" cy="202080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55172"/>
              <a:ext cx="1319526" cy="1413143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58537" y="5791200"/>
              <a:ext cx="829778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Ground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Station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96092" y="5534993"/>
            <a:ext cx="4431937" cy="932470"/>
            <a:chOff x="2996092" y="5534993"/>
            <a:chExt cx="4431937" cy="932470"/>
          </a:xfrm>
        </p:grpSpPr>
        <p:sp>
          <p:nvSpPr>
            <p:cNvPr id="52" name="TextBox 51"/>
            <p:cNvSpPr txBox="1"/>
            <p:nvPr/>
          </p:nvSpPr>
          <p:spPr>
            <a:xfrm>
              <a:off x="3374156" y="6128909"/>
              <a:ext cx="1876925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Antenna Electronics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84959" y="6096000"/>
              <a:ext cx="1352614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Ingest System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56409" y="5534993"/>
              <a:ext cx="1054563" cy="571871"/>
              <a:chOff x="10358447" y="26441400"/>
              <a:chExt cx="5579221" cy="2723348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58447" y="26441400"/>
                <a:ext cx="5480344" cy="2723348"/>
              </a:xfrm>
              <a:prstGeom prst="rect">
                <a:avLst/>
              </a:prstGeom>
            </p:spPr>
          </p:pic>
          <p:grpSp>
            <p:nvGrpSpPr>
              <p:cNvPr id="34" name="Group 33"/>
              <p:cNvGrpSpPr/>
              <p:nvPr/>
            </p:nvGrpSpPr>
            <p:grpSpPr>
              <a:xfrm>
                <a:off x="10756549" y="28520013"/>
                <a:ext cx="5181119" cy="215895"/>
                <a:chOff x="10756549" y="28520013"/>
                <a:chExt cx="5181119" cy="215895"/>
              </a:xfrm>
            </p:grpSpPr>
            <p:sp>
              <p:nvSpPr>
                <p:cNvPr id="35" name="Parallelogram 34"/>
                <p:cNvSpPr/>
                <p:nvPr/>
              </p:nvSpPr>
              <p:spPr>
                <a:xfrm rot="20820000" flipV="1">
                  <a:off x="10779747" y="28619194"/>
                  <a:ext cx="5071295" cy="116714"/>
                </a:xfrm>
                <a:prstGeom prst="parallelogram">
                  <a:avLst>
                    <a:gd name="adj" fmla="val 65889"/>
                  </a:avLst>
                </a:prstGeom>
                <a:solidFill>
                  <a:srgbClr val="2929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ight Triangle 35"/>
                <p:cNvSpPr/>
                <p:nvPr/>
              </p:nvSpPr>
              <p:spPr>
                <a:xfrm rot="20820000">
                  <a:off x="10756549" y="28520013"/>
                  <a:ext cx="5181119" cy="114428"/>
                </a:xfrm>
                <a:prstGeom prst="rtTriangl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54" name="Straight Arrow Connector 53"/>
            <p:cNvCxnSpPr/>
            <p:nvPr/>
          </p:nvCxnSpPr>
          <p:spPr>
            <a:xfrm>
              <a:off x="2996092" y="5841369"/>
              <a:ext cx="6858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5148292" y="5859640"/>
              <a:ext cx="6858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504" y="5791200"/>
              <a:ext cx="1533525" cy="16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42" name="Group 1041"/>
          <p:cNvGrpSpPr/>
          <p:nvPr/>
        </p:nvGrpSpPr>
        <p:grpSpPr>
          <a:xfrm>
            <a:off x="6286813" y="4680213"/>
            <a:ext cx="1331224" cy="977697"/>
            <a:chOff x="6286813" y="4680213"/>
            <a:chExt cx="1331224" cy="977697"/>
          </a:xfrm>
        </p:grpSpPr>
        <p:pic>
          <p:nvPicPr>
            <p:cNvPr id="59" name="Picture 6" descr="Image result for images comput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813" y="4680213"/>
              <a:ext cx="748906" cy="50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0" name="Straight Arrow Connector 59"/>
            <p:cNvCxnSpPr/>
            <p:nvPr/>
          </p:nvCxnSpPr>
          <p:spPr>
            <a:xfrm flipV="1">
              <a:off x="6661266" y="5257800"/>
              <a:ext cx="0" cy="40011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885272" y="5082479"/>
              <a:ext cx="732765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Server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4" name="Group 1043"/>
          <p:cNvGrpSpPr/>
          <p:nvPr/>
        </p:nvGrpSpPr>
        <p:grpSpPr>
          <a:xfrm>
            <a:off x="4275697" y="3151084"/>
            <a:ext cx="4467142" cy="1743243"/>
            <a:chOff x="4275697" y="3151084"/>
            <a:chExt cx="4467142" cy="1743243"/>
          </a:xfrm>
        </p:grpSpPr>
        <p:pic>
          <p:nvPicPr>
            <p:cNvPr id="10" name="Picture 6" descr="Image result for images compute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697" y="3473310"/>
              <a:ext cx="609374" cy="512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6" descr="Image result for images compute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238" y="3151084"/>
              <a:ext cx="609374" cy="512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31" name="Group 1030"/>
            <p:cNvGrpSpPr/>
            <p:nvPr/>
          </p:nvGrpSpPr>
          <p:grpSpPr>
            <a:xfrm>
              <a:off x="4968131" y="4051019"/>
              <a:ext cx="1173389" cy="843308"/>
              <a:chOff x="4968131" y="4051019"/>
              <a:chExt cx="1173389" cy="843308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H="1" flipV="1">
                <a:off x="4968131" y="4051019"/>
                <a:ext cx="311518" cy="21985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H="1" flipV="1">
                <a:off x="5719603" y="4596548"/>
                <a:ext cx="421917" cy="297779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219051" y="4268267"/>
              <a:ext cx="668774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</a:rPr>
                <a:t>ADDE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 flipH="1">
              <a:off x="7115835" y="4051019"/>
              <a:ext cx="1173389" cy="843308"/>
              <a:chOff x="4968131" y="4051019"/>
              <a:chExt cx="1173389" cy="843308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flipH="1" flipV="1">
                <a:off x="4968131" y="4051019"/>
                <a:ext cx="311518" cy="21985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H="1" flipV="1">
                <a:off x="5719603" y="4596548"/>
                <a:ext cx="421917" cy="297779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/>
            <p:cNvSpPr txBox="1"/>
            <p:nvPr/>
          </p:nvSpPr>
          <p:spPr>
            <a:xfrm>
              <a:off x="7294791" y="4268267"/>
              <a:ext cx="1062600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</a:rPr>
                <a:t>SFTP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/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LDM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78" name="Picture 6" descr="Image result for images compute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465" y="3450162"/>
              <a:ext cx="609374" cy="512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0" name="Straight Arrow Connector 79"/>
            <p:cNvCxnSpPr/>
            <p:nvPr/>
          </p:nvCxnSpPr>
          <p:spPr>
            <a:xfrm flipV="1">
              <a:off x="6661266" y="3722515"/>
              <a:ext cx="0" cy="29168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6661266" y="4343400"/>
              <a:ext cx="0" cy="29168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6367707" y="4026471"/>
              <a:ext cx="508985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NFS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3" name="Group 1042"/>
          <p:cNvGrpSpPr/>
          <p:nvPr/>
        </p:nvGrpSpPr>
        <p:grpSpPr>
          <a:xfrm>
            <a:off x="4863820" y="381000"/>
            <a:ext cx="3594380" cy="2377038"/>
            <a:chOff x="4863820" y="381000"/>
            <a:chExt cx="3594380" cy="2377038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917" y="1729326"/>
              <a:ext cx="1714283" cy="1028712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4863820" y="597291"/>
              <a:ext cx="1770804" cy="1838873"/>
              <a:chOff x="33249187" y="7297731"/>
              <a:chExt cx="9285653" cy="9211155"/>
            </a:xfrm>
          </p:grpSpPr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71310" y="7297731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49187" y="9601200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85400" y="9601200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17120" y="9601200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8840" y="9601200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49187" y="11904669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85400" y="11904669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17120" y="11904669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8840" y="11904669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49187" y="14222886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85400" y="14222886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17120" y="14222886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8840" y="14222886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85400" y="7297731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49187" y="7297731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17120" y="7297731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8840" y="7297731"/>
                <a:ext cx="2286000" cy="2286000"/>
              </a:xfrm>
              <a:prstGeom prst="rect">
                <a:avLst/>
              </a:prstGeom>
            </p:spPr>
          </p:pic>
        </p:grp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923" y="381000"/>
              <a:ext cx="1216963" cy="1216963"/>
            </a:xfrm>
            <a:prstGeom prst="rect">
              <a:avLst/>
            </a:prstGeom>
          </p:spPr>
        </p:pic>
      </p:grpSp>
      <p:cxnSp>
        <p:nvCxnSpPr>
          <p:cNvPr id="108" name="Straight Arrow Connector 107"/>
          <p:cNvCxnSpPr/>
          <p:nvPr/>
        </p:nvCxnSpPr>
        <p:spPr>
          <a:xfrm>
            <a:off x="2992725" y="1219200"/>
            <a:ext cx="1655475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27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803739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Client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Exchange / Topic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Subscribe to Keys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a</a:t>
            </a:r>
            <a:r>
              <a:rPr lang="en-US" sz="2400" dirty="0" err="1" smtClean="0">
                <a:solidFill>
                  <a:schemeClr val="bg1"/>
                </a:solidFill>
              </a:rPr>
              <a:t>mqpfind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rgbClr val="FFFF00"/>
                </a:solidFill>
              </a:rPr>
              <a:t>http://</a:t>
            </a:r>
            <a:r>
              <a:rPr lang="en-US" sz="2000" i="1" dirty="0" err="1" smtClean="0">
                <a:solidFill>
                  <a:srgbClr val="FFFF00"/>
                </a:solidFill>
              </a:rPr>
              <a:t>www.ssec.wisc.edu</a:t>
            </a:r>
            <a:r>
              <a:rPr lang="en-US" sz="2000" i="1" dirty="0" smtClean="0">
                <a:solidFill>
                  <a:srgbClr val="FFFF00"/>
                </a:solidFill>
              </a:rPr>
              <a:t>/datacenter/</a:t>
            </a:r>
            <a:r>
              <a:rPr lang="en-US" sz="2000" i="1" dirty="0" err="1" smtClean="0">
                <a:solidFill>
                  <a:srgbClr val="FFFF00"/>
                </a:solidFill>
              </a:rPr>
              <a:t>amqpfind</a:t>
            </a:r>
            <a:r>
              <a:rPr lang="en-US" sz="2000" i="1" dirty="0" smtClean="0">
                <a:solidFill>
                  <a:srgbClr val="FFFF00"/>
                </a:solidFill>
              </a:rPr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172" y="2209800"/>
            <a:ext cx="8686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sat_type.sat_family.sat_ID.sat_instrument.medium.server_type.format.classification.status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Publisher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14535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ika</a:t>
            </a:r>
            <a:endParaRPr lang="en-US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AMQP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Messaging </a:t>
            </a:r>
          </a:p>
          <a:p>
            <a:r>
              <a:rPr lang="en-US" dirty="0" smtClean="0"/>
              <a:t>Queue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12" name="Can 11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756174" y="4310990"/>
            <a:ext cx="2665075" cy="933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 start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17023" y="4835697"/>
            <a:ext cx="2143377" cy="6612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end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21540000">
            <a:off x="3458978" y="3817993"/>
            <a:ext cx="3259466" cy="19242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complete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39053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ika</a:t>
            </a:r>
            <a:endParaRPr lang="en-US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AMQP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Satellite </a:t>
            </a:r>
            <a:r>
              <a:rPr lang="en-US" sz="1600" dirty="0" err="1" smtClean="0">
                <a:solidFill>
                  <a:schemeClr val="bg1"/>
                </a:solidFill>
              </a:rPr>
              <a:t>Ingestor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ADDE</a:t>
            </a:r>
            <a:r>
              <a:rPr lang="en-US" sz="1600" dirty="0" smtClean="0">
                <a:solidFill>
                  <a:schemeClr val="bg1"/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Product Generator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327" y="2667000"/>
            <a:ext cx="3620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geo.goes.g16.abi.adde.sdi.ncdf.band.end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500707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r>
              <a:rPr lang="en-US" sz="2800" dirty="0" smtClean="0">
                <a:solidFill>
                  <a:schemeClr val="bg1"/>
                </a:solidFill>
              </a:rPr>
              <a:t> Benefits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Avoid multiple data request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c</a:t>
            </a:r>
            <a:r>
              <a:rPr lang="en-US" sz="2400" dirty="0" err="1" smtClean="0">
                <a:solidFill>
                  <a:schemeClr val="bg1"/>
                </a:solidFill>
              </a:rPr>
              <a:t>ron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Immediate Access to data</a:t>
            </a:r>
            <a:endParaRPr lang="en-US" i="1" dirty="0" smtClean="0">
              <a:solidFill>
                <a:schemeClr val="bg1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a</a:t>
            </a:r>
            <a:r>
              <a:rPr lang="en-US" sz="2400" dirty="0" err="1" smtClean="0">
                <a:solidFill>
                  <a:schemeClr val="bg1"/>
                </a:solidFill>
              </a:rPr>
              <a:t>dde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https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 need for e-mail messages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087495" y="5562600"/>
            <a:ext cx="970151" cy="533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Server</a:t>
            </a:r>
            <a:br>
              <a:rPr lang="en-US" sz="1600" dirty="0" smtClean="0"/>
            </a:br>
            <a:r>
              <a:rPr lang="en-US" sz="1600" i="1" dirty="0" err="1" smtClean="0"/>
              <a:t>adde</a:t>
            </a:r>
            <a:endParaRPr lang="en-US" sz="1600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037804" y="3276600"/>
            <a:ext cx="1067596" cy="1051580"/>
            <a:chOff x="4037804" y="3276600"/>
            <a:chExt cx="1067596" cy="1051580"/>
          </a:xfrm>
        </p:grpSpPr>
        <p:grpSp>
          <p:nvGrpSpPr>
            <p:cNvPr id="62" name="Group 61"/>
            <p:cNvGrpSpPr/>
            <p:nvPr/>
          </p:nvGrpSpPr>
          <p:grpSpPr>
            <a:xfrm>
              <a:off x="4037804" y="3276600"/>
              <a:ext cx="1067596" cy="1051580"/>
              <a:chOff x="6322344" y="685800"/>
              <a:chExt cx="1067596" cy="1051580"/>
            </a:xfrm>
            <a:noFill/>
          </p:grpSpPr>
          <p:sp>
            <p:nvSpPr>
              <p:cNvPr id="48" name="Oval 47"/>
              <p:cNvSpPr/>
              <p:nvPr/>
            </p:nvSpPr>
            <p:spPr>
              <a:xfrm>
                <a:off x="6376148" y="707587"/>
                <a:ext cx="978800" cy="9906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694668" y="685800"/>
                <a:ext cx="341760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00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694668" y="1460381"/>
                <a:ext cx="341760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12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48180" y="1064388"/>
                <a:ext cx="341760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06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322344" y="1064388"/>
                <a:ext cx="341760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18</a:t>
                </a: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 flipV="1">
              <a:off x="4571602" y="3551535"/>
              <a:ext cx="0" cy="27432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092478" y="4483220"/>
            <a:ext cx="955069" cy="1042558"/>
            <a:chOff x="4092478" y="4483220"/>
            <a:chExt cx="955069" cy="1042558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4570013" y="4483220"/>
              <a:ext cx="0" cy="27432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092478" y="4715707"/>
              <a:ext cx="955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new data</a:t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available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572000" y="5251458"/>
              <a:ext cx="0" cy="27432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096071" y="2831068"/>
            <a:ext cx="4990529" cy="1588532"/>
            <a:chOff x="2096071" y="2831068"/>
            <a:chExt cx="4990529" cy="1588532"/>
          </a:xfrm>
        </p:grpSpPr>
        <p:sp>
          <p:nvSpPr>
            <p:cNvPr id="63" name="Rectangle 62"/>
            <p:cNvSpPr/>
            <p:nvPr/>
          </p:nvSpPr>
          <p:spPr>
            <a:xfrm>
              <a:off x="2096071" y="3200400"/>
              <a:ext cx="4953000" cy="1219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24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360632" y="2831068"/>
              <a:ext cx="725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10920" y="4504187"/>
            <a:ext cx="543034" cy="729065"/>
            <a:chOff x="5810920" y="4504187"/>
            <a:chExt cx="543034" cy="729065"/>
          </a:xfrm>
        </p:grpSpPr>
        <p:sp>
          <p:nvSpPr>
            <p:cNvPr id="28" name="TextBox 27"/>
            <p:cNvSpPr txBox="1"/>
            <p:nvPr/>
          </p:nvSpPr>
          <p:spPr>
            <a:xfrm>
              <a:off x="5810920" y="4894698"/>
              <a:ext cx="543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wait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6084550" y="4504187"/>
              <a:ext cx="0" cy="45720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111332" y="5166461"/>
            <a:ext cx="973215" cy="695315"/>
            <a:chOff x="5111332" y="5166461"/>
            <a:chExt cx="973215" cy="695315"/>
          </a:xfrm>
        </p:grpSpPr>
        <p:sp>
          <p:nvSpPr>
            <p:cNvPr id="26" name="Freeform 25"/>
            <p:cNvSpPr/>
            <p:nvPr/>
          </p:nvSpPr>
          <p:spPr>
            <a:xfrm rot="16200000" flipH="1" flipV="1">
              <a:off x="5684714" y="5292665"/>
              <a:ext cx="526038" cy="273629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33087" y="5523222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no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>
              <a:off x="5294212" y="5513709"/>
              <a:ext cx="0" cy="36576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reeform 30"/>
          <p:cNvSpPr/>
          <p:nvPr/>
        </p:nvSpPr>
        <p:spPr>
          <a:xfrm rot="10800000" flipH="1" flipV="1">
            <a:off x="5143500" y="3810000"/>
            <a:ext cx="938938" cy="535064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28575">
            <a:solidFill>
              <a:schemeClr val="bg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500707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r>
              <a:rPr lang="en-US" sz="2800" dirty="0" smtClean="0">
                <a:solidFill>
                  <a:schemeClr val="bg1"/>
                </a:solidFill>
              </a:rPr>
              <a:t> Benefits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Avoid multiple data request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c</a:t>
            </a:r>
            <a:r>
              <a:rPr lang="en-US" sz="2400" dirty="0" err="1" smtClean="0">
                <a:solidFill>
                  <a:schemeClr val="bg1"/>
                </a:solidFill>
              </a:rPr>
              <a:t>ron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Immediate Access to data</a:t>
            </a:r>
            <a:endParaRPr lang="en-US" i="1" dirty="0" smtClean="0">
              <a:solidFill>
                <a:schemeClr val="bg1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a</a:t>
            </a:r>
            <a:r>
              <a:rPr lang="en-US" sz="2400" dirty="0" err="1" smtClean="0">
                <a:solidFill>
                  <a:schemeClr val="bg1"/>
                </a:solidFill>
              </a:rPr>
              <a:t>dde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https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 need for e-mail messages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96071" y="3200400"/>
            <a:ext cx="495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4037804" y="3276600"/>
            <a:ext cx="1067596" cy="1051580"/>
            <a:chOff x="6322344" y="685800"/>
            <a:chExt cx="1067596" cy="1051580"/>
          </a:xfrm>
          <a:noFill/>
        </p:grpSpPr>
        <p:sp>
          <p:nvSpPr>
            <p:cNvPr id="42" name="Oval 41"/>
            <p:cNvSpPr/>
            <p:nvPr/>
          </p:nvSpPr>
          <p:spPr>
            <a:xfrm>
              <a:off x="6376148" y="707587"/>
              <a:ext cx="978800" cy="9906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94668" y="685800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00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94668" y="1460381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48180" y="1064388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06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22344" y="1064388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18</a:t>
              </a:r>
            </a:p>
          </p:txBody>
        </p:sp>
      </p:grpSp>
      <p:cxnSp>
        <p:nvCxnSpPr>
          <p:cNvPr id="47" name="Straight Connector 46"/>
          <p:cNvCxnSpPr/>
          <p:nvPr/>
        </p:nvCxnSpPr>
        <p:spPr>
          <a:xfrm flipV="1">
            <a:off x="4572000" y="3553599"/>
            <a:ext cx="161491" cy="272256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87495" y="5562600"/>
            <a:ext cx="970151" cy="533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Server</a:t>
            </a:r>
            <a:br>
              <a:rPr lang="en-US" sz="1600" dirty="0" smtClean="0"/>
            </a:br>
            <a:r>
              <a:rPr lang="en-US" sz="1600" i="1" dirty="0" err="1" smtClean="0"/>
              <a:t>adde</a:t>
            </a:r>
            <a:endParaRPr lang="en-US" sz="16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092478" y="4483220"/>
            <a:ext cx="955069" cy="1042558"/>
            <a:chOff x="4092478" y="4483220"/>
            <a:chExt cx="955069" cy="104255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570013" y="4483220"/>
              <a:ext cx="0" cy="27432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092478" y="4715707"/>
              <a:ext cx="955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new data</a:t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available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4572000" y="5251458"/>
              <a:ext cx="0" cy="27432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360632" y="283106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Client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11332" y="5523222"/>
            <a:ext cx="722827" cy="338554"/>
            <a:chOff x="5111332" y="5523222"/>
            <a:chExt cx="722827" cy="338554"/>
          </a:xfrm>
        </p:grpSpPr>
        <p:sp>
          <p:nvSpPr>
            <p:cNvPr id="32" name="TextBox 31"/>
            <p:cNvSpPr txBox="1"/>
            <p:nvPr/>
          </p:nvSpPr>
          <p:spPr>
            <a:xfrm>
              <a:off x="5433087" y="5523222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no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16200000">
              <a:off x="5294212" y="5513709"/>
              <a:ext cx="0" cy="36576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143500" y="3810000"/>
            <a:ext cx="1210454" cy="1882499"/>
            <a:chOff x="5143500" y="3810000"/>
            <a:chExt cx="1210454" cy="1882499"/>
          </a:xfrm>
        </p:grpSpPr>
        <p:sp>
          <p:nvSpPr>
            <p:cNvPr id="31" name="Freeform 30"/>
            <p:cNvSpPr/>
            <p:nvPr/>
          </p:nvSpPr>
          <p:spPr>
            <a:xfrm rot="16200000" flipH="1" flipV="1">
              <a:off x="5684714" y="5292665"/>
              <a:ext cx="526038" cy="273629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10920" y="4894698"/>
              <a:ext cx="543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wait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6084550" y="4504187"/>
              <a:ext cx="0" cy="45720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 rot="10800000" flipH="1" flipV="1">
              <a:off x="5143500" y="3810000"/>
              <a:ext cx="938938" cy="535064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44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"/>
            <a:ext cx="500707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r>
              <a:rPr lang="en-US" sz="2800" dirty="0" smtClean="0">
                <a:solidFill>
                  <a:schemeClr val="bg1"/>
                </a:solidFill>
              </a:rPr>
              <a:t> Benefits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Avoid multiple data request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c</a:t>
            </a:r>
            <a:r>
              <a:rPr lang="en-US" sz="2400" dirty="0" err="1" smtClean="0">
                <a:solidFill>
                  <a:schemeClr val="bg1"/>
                </a:solidFill>
              </a:rPr>
              <a:t>ron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Immediate Access to data</a:t>
            </a:r>
            <a:endParaRPr lang="en-US" i="1" dirty="0" smtClean="0">
              <a:solidFill>
                <a:schemeClr val="bg1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a</a:t>
            </a:r>
            <a:r>
              <a:rPr lang="en-US" sz="2400" dirty="0" err="1" smtClean="0">
                <a:solidFill>
                  <a:schemeClr val="bg1"/>
                </a:solidFill>
              </a:rPr>
              <a:t>dde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https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 need for e-mail messages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6071" y="3200400"/>
            <a:ext cx="495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38600" y="3276600"/>
            <a:ext cx="1067596" cy="1051580"/>
            <a:chOff x="6322344" y="685800"/>
            <a:chExt cx="1067596" cy="1051580"/>
          </a:xfrm>
          <a:noFill/>
        </p:grpSpPr>
        <p:sp>
          <p:nvSpPr>
            <p:cNvPr id="7" name="Oval 6"/>
            <p:cNvSpPr/>
            <p:nvPr/>
          </p:nvSpPr>
          <p:spPr>
            <a:xfrm>
              <a:off x="6376148" y="707587"/>
              <a:ext cx="978800" cy="9906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94668" y="685800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00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94668" y="1460381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48180" y="1064388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06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22344" y="1064388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18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4572398" y="3655188"/>
            <a:ext cx="237691" cy="170667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87495" y="5562600"/>
            <a:ext cx="970151" cy="533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Server</a:t>
            </a:r>
            <a:br>
              <a:rPr lang="en-US" sz="1600" dirty="0" smtClean="0"/>
            </a:br>
            <a:r>
              <a:rPr lang="en-US" sz="1600" i="1" dirty="0" err="1" smtClean="0"/>
              <a:t>adde</a:t>
            </a:r>
            <a:endParaRPr lang="en-US" sz="1600" i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4092478" y="4483220"/>
            <a:ext cx="955069" cy="1042558"/>
            <a:chOff x="4092478" y="4483220"/>
            <a:chExt cx="955069" cy="104255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570013" y="4483220"/>
              <a:ext cx="0" cy="27432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092478" y="4715707"/>
              <a:ext cx="955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new data</a:t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available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572000" y="5251458"/>
              <a:ext cx="0" cy="27432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111332" y="3810000"/>
            <a:ext cx="1242622" cy="2051776"/>
            <a:chOff x="5111332" y="3810000"/>
            <a:chExt cx="1242622" cy="2051776"/>
          </a:xfrm>
        </p:grpSpPr>
        <p:sp>
          <p:nvSpPr>
            <p:cNvPr id="14" name="Freeform 13"/>
            <p:cNvSpPr/>
            <p:nvPr/>
          </p:nvSpPr>
          <p:spPr>
            <a:xfrm rot="16200000" flipH="1" flipV="1">
              <a:off x="5684714" y="5292665"/>
              <a:ext cx="526038" cy="273629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33087" y="5523222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no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10920" y="4894698"/>
              <a:ext cx="543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wait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6084550" y="4504187"/>
              <a:ext cx="0" cy="45720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>
              <a:off x="5294212" y="5513709"/>
              <a:ext cx="0" cy="36576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 rot="10800000" flipH="1" flipV="1">
              <a:off x="5143500" y="3810000"/>
              <a:ext cx="938938" cy="535064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28575">
              <a:solidFill>
                <a:schemeClr val="accent1">
                  <a:lumMod val="7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 flipH="1" flipV="1">
            <a:off x="4574972" y="6155318"/>
            <a:ext cx="4114896" cy="550279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10800000" flipH="1" flipV="1">
            <a:off x="7100410" y="3427975"/>
            <a:ext cx="1580257" cy="3277623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60632" y="283106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Client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122784" y="5772789"/>
            <a:ext cx="749774" cy="338554"/>
            <a:chOff x="5122784" y="5772789"/>
            <a:chExt cx="749774" cy="338554"/>
          </a:xfrm>
        </p:grpSpPr>
        <p:sp>
          <p:nvSpPr>
            <p:cNvPr id="28" name="TextBox 27"/>
            <p:cNvSpPr txBox="1"/>
            <p:nvPr/>
          </p:nvSpPr>
          <p:spPr>
            <a:xfrm>
              <a:off x="5414676" y="5772789"/>
              <a:ext cx="4578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yes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>
              <a:off x="5305664" y="5760720"/>
              <a:ext cx="0" cy="36576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822369" y="4051181"/>
            <a:ext cx="1188031" cy="1892420"/>
            <a:chOff x="5822369" y="4051181"/>
            <a:chExt cx="1188031" cy="1892420"/>
          </a:xfrm>
        </p:grpSpPr>
        <p:sp>
          <p:nvSpPr>
            <p:cNvPr id="29" name="Freeform 28"/>
            <p:cNvSpPr/>
            <p:nvPr/>
          </p:nvSpPr>
          <p:spPr>
            <a:xfrm rot="16200000" flipH="1" flipV="1">
              <a:off x="5542802" y="4762789"/>
              <a:ext cx="1460379" cy="901245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rot="10800000" flipV="1">
              <a:off x="6723616" y="4051181"/>
              <a:ext cx="286784" cy="309738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Freeform 32"/>
          <p:cNvSpPr/>
          <p:nvPr/>
        </p:nvSpPr>
        <p:spPr>
          <a:xfrm flipH="1" flipV="1">
            <a:off x="4800598" y="6142740"/>
            <a:ext cx="3733801" cy="278469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rot="10800000" flipH="1" flipV="1">
            <a:off x="7131092" y="4038600"/>
            <a:ext cx="1403308" cy="238261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68877" y="3151099"/>
            <a:ext cx="817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process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data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3" grpId="0" animBg="1"/>
      <p:bldP spid="34" grpId="0" animBg="1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 flipV="1">
            <a:off x="3276600" y="4495800"/>
            <a:ext cx="0" cy="54864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276600" y="4953000"/>
            <a:ext cx="1" cy="54864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276600" y="4495800"/>
            <a:ext cx="1" cy="1005840"/>
            <a:chOff x="3276600" y="4495800"/>
            <a:chExt cx="1" cy="1005840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3276601" y="4495800"/>
              <a:ext cx="0" cy="548640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3276600" y="4953000"/>
              <a:ext cx="1" cy="548640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0" y="274320"/>
            <a:ext cx="500707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r>
              <a:rPr lang="en-US" sz="2800" dirty="0" smtClean="0">
                <a:solidFill>
                  <a:schemeClr val="bg1"/>
                </a:solidFill>
              </a:rPr>
              <a:t> Benefits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Avoid multiple data request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c</a:t>
            </a:r>
            <a:r>
              <a:rPr lang="en-US" sz="2400" dirty="0" err="1" smtClean="0">
                <a:solidFill>
                  <a:schemeClr val="bg1"/>
                </a:solidFill>
              </a:rPr>
              <a:t>ron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Immediate Access to data</a:t>
            </a:r>
            <a:endParaRPr lang="en-US" i="1" dirty="0" smtClean="0">
              <a:solidFill>
                <a:schemeClr val="bg1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a</a:t>
            </a:r>
            <a:r>
              <a:rPr lang="en-US" sz="2400" dirty="0" err="1" smtClean="0">
                <a:solidFill>
                  <a:schemeClr val="bg1"/>
                </a:solidFill>
              </a:rPr>
              <a:t>dde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https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 need for e-mail messages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87495" y="5562600"/>
            <a:ext cx="970151" cy="533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Server</a:t>
            </a:r>
            <a:br>
              <a:rPr lang="en-US" sz="1600" dirty="0" smtClean="0"/>
            </a:br>
            <a:r>
              <a:rPr lang="en-US" sz="1600" i="1" dirty="0" err="1" smtClean="0"/>
              <a:t>adde</a:t>
            </a:r>
            <a:endParaRPr lang="en-US" sz="1600" i="1" dirty="0"/>
          </a:p>
        </p:txBody>
      </p:sp>
      <p:sp>
        <p:nvSpPr>
          <p:cNvPr id="27" name="Rectangle 26"/>
          <p:cNvSpPr/>
          <p:nvPr/>
        </p:nvSpPr>
        <p:spPr>
          <a:xfrm>
            <a:off x="2096071" y="3200400"/>
            <a:ext cx="495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2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4038600" y="3276600"/>
            <a:ext cx="1067596" cy="1051580"/>
            <a:chOff x="6322344" y="685800"/>
            <a:chExt cx="1067596" cy="1051580"/>
          </a:xfrm>
          <a:noFill/>
        </p:grpSpPr>
        <p:sp>
          <p:nvSpPr>
            <p:cNvPr id="35" name="Oval 34"/>
            <p:cNvSpPr/>
            <p:nvPr/>
          </p:nvSpPr>
          <p:spPr>
            <a:xfrm>
              <a:off x="6376148" y="707587"/>
              <a:ext cx="978800" cy="9906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94668" y="685800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00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94668" y="1460381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48180" y="1064388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06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22344" y="1064388"/>
              <a:ext cx="34176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18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V="1">
            <a:off x="4572398" y="3655188"/>
            <a:ext cx="237691" cy="170667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08294" y="3151099"/>
            <a:ext cx="817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process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data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18178" y="4797019"/>
            <a:ext cx="1463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y</a:t>
            </a:r>
            <a:r>
              <a:rPr lang="en-US" sz="1600" dirty="0" smtClean="0">
                <a:solidFill>
                  <a:schemeClr val="bg1"/>
                </a:solidFill>
              </a:rPr>
              <a:t>ou've got data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 flipV="1">
            <a:off x="463335" y="6158900"/>
            <a:ext cx="4105695" cy="404274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 rot="10800000" flipV="1">
            <a:off x="463335" y="3427975"/>
            <a:ext cx="1580257" cy="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0"/>
              <a:gd name="connsiteX1" fmla="*/ 1606609 w 160660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6609">
                <a:moveTo>
                  <a:pt x="0" y="0"/>
                </a:moveTo>
                <a:lnTo>
                  <a:pt x="1606609" y="0"/>
                </a:lnTo>
              </a:path>
            </a:pathLst>
          </a:custGeom>
          <a:noFill/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73424" y="5559789"/>
            <a:ext cx="970151" cy="533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Broker</a:t>
            </a:r>
            <a:endParaRPr lang="en-US" sz="1600" i="1" dirty="0"/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3801102" y="5614303"/>
            <a:ext cx="0" cy="36576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 flipV="1">
            <a:off x="609599" y="6155321"/>
            <a:ext cx="3733801" cy="278469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>
            <a:off x="2849790" y="4479858"/>
            <a:ext cx="0" cy="36576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2849790" y="5129348"/>
            <a:ext cx="0" cy="36576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 rot="10800000" flipH="1" flipV="1">
            <a:off x="2096071" y="4051181"/>
            <a:ext cx="753719" cy="332263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28575">
            <a:solidFill>
              <a:schemeClr val="bg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60632" y="283106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09598" y="4051181"/>
            <a:ext cx="140330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8009" y="4051181"/>
            <a:ext cx="1" cy="23826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746" y="3427975"/>
            <a:ext cx="0" cy="31351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6" grpId="0" animBg="1"/>
      <p:bldP spid="58" grpId="0" animBg="1"/>
      <p:bldP spid="59" grpId="0" animBg="1"/>
      <p:bldP spid="64" grpId="0" animBg="1"/>
      <p:bldP spid="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19264" y="1342172"/>
            <a:ext cx="535529" cy="63902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chemeClr val="bg1"/>
                </a:solidFill>
              </a:rPr>
              <a:t>f</a:t>
            </a:r>
            <a:r>
              <a:rPr lang="en-US" sz="800" dirty="0" err="1" smtClean="0">
                <a:solidFill>
                  <a:schemeClr val="bg1"/>
                </a:solidFill>
              </a:rPr>
              <a:t>anout</a:t>
            </a:r>
            <a:r>
              <a:rPr lang="en-US" sz="800" dirty="0" smtClean="0">
                <a:solidFill>
                  <a:schemeClr val="bg1"/>
                </a:solidFill>
              </a:rPr>
              <a:t> 1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81200" y="637471"/>
            <a:ext cx="573541" cy="259649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demod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14174" y="74931"/>
            <a:ext cx="749873" cy="893869"/>
            <a:chOff x="7486049" y="780439"/>
            <a:chExt cx="547084" cy="644527"/>
          </a:xfrm>
          <a:noFill/>
        </p:grpSpPr>
        <p:grpSp>
          <p:nvGrpSpPr>
            <p:cNvPr id="30" name="Group 29"/>
            <p:cNvGrpSpPr/>
            <p:nvPr/>
          </p:nvGrpSpPr>
          <p:grpSpPr>
            <a:xfrm>
              <a:off x="7486049" y="780439"/>
              <a:ext cx="547084" cy="644527"/>
              <a:chOff x="8305801" y="90750"/>
              <a:chExt cx="547083" cy="644527"/>
            </a:xfrm>
            <a:grpFill/>
          </p:grpSpPr>
          <p:sp>
            <p:nvSpPr>
              <p:cNvPr id="32" name="Oval 255"/>
              <p:cNvSpPr>
                <a:spLocks noChangeArrowheads="1"/>
              </p:cNvSpPr>
              <p:nvPr/>
            </p:nvSpPr>
            <p:spPr bwMode="auto">
              <a:xfrm>
                <a:off x="8726389" y="320529"/>
                <a:ext cx="90653" cy="116038"/>
              </a:xfrm>
              <a:prstGeom prst="ellips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256"/>
              <p:cNvSpPr>
                <a:spLocks/>
              </p:cNvSpPr>
              <p:nvPr/>
            </p:nvSpPr>
            <p:spPr bwMode="auto">
              <a:xfrm>
                <a:off x="8487106" y="629580"/>
                <a:ext cx="355234" cy="60891"/>
              </a:xfrm>
              <a:custGeom>
                <a:avLst/>
                <a:gdLst>
                  <a:gd name="T0" fmla="*/ 336 w 337"/>
                  <a:gd name="T1" fmla="*/ 52 h 53"/>
                  <a:gd name="T2" fmla="*/ 0 w 337"/>
                  <a:gd name="T3" fmla="*/ 52 h 53"/>
                  <a:gd name="T4" fmla="*/ 0 w 337"/>
                  <a:gd name="T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7" h="53">
                    <a:moveTo>
                      <a:pt x="336" y="52"/>
                    </a:moveTo>
                    <a:lnTo>
                      <a:pt x="0" y="52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Line 257"/>
              <p:cNvSpPr>
                <a:spLocks noChangeShapeType="1"/>
              </p:cNvSpPr>
              <p:nvPr/>
            </p:nvSpPr>
            <p:spPr bwMode="auto">
              <a:xfrm>
                <a:off x="8491323" y="629580"/>
                <a:ext cx="35840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Line 258"/>
              <p:cNvSpPr>
                <a:spLocks noChangeShapeType="1"/>
              </p:cNvSpPr>
              <p:nvPr/>
            </p:nvSpPr>
            <p:spPr bwMode="auto">
              <a:xfrm>
                <a:off x="8491323" y="661749"/>
                <a:ext cx="282501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259"/>
              <p:cNvSpPr>
                <a:spLocks/>
              </p:cNvSpPr>
              <p:nvPr/>
            </p:nvSpPr>
            <p:spPr bwMode="auto">
              <a:xfrm>
                <a:off x="8487106" y="680130"/>
                <a:ext cx="355234" cy="55147"/>
              </a:xfrm>
              <a:custGeom>
                <a:avLst/>
                <a:gdLst>
                  <a:gd name="T0" fmla="*/ 0 w 337"/>
                  <a:gd name="T1" fmla="*/ 0 h 48"/>
                  <a:gd name="T2" fmla="*/ 0 w 337"/>
                  <a:gd name="T3" fmla="*/ 47 h 48"/>
                  <a:gd name="T4" fmla="*/ 336 w 337"/>
                  <a:gd name="T5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7" h="48">
                    <a:moveTo>
                      <a:pt x="0" y="0"/>
                    </a:moveTo>
                    <a:lnTo>
                      <a:pt x="0" y="47"/>
                    </a:lnTo>
                    <a:lnTo>
                      <a:pt x="336" y="47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Line 260"/>
              <p:cNvSpPr>
                <a:spLocks noChangeShapeType="1"/>
              </p:cNvSpPr>
              <p:nvPr/>
            </p:nvSpPr>
            <p:spPr bwMode="auto">
              <a:xfrm>
                <a:off x="8742200" y="569837"/>
                <a:ext cx="31623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Line 261"/>
              <p:cNvSpPr>
                <a:spLocks noChangeShapeType="1"/>
              </p:cNvSpPr>
              <p:nvPr/>
            </p:nvSpPr>
            <p:spPr bwMode="auto">
              <a:xfrm>
                <a:off x="8717956" y="457246"/>
                <a:ext cx="0" cy="9306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Arc 263"/>
              <p:cNvSpPr>
                <a:spLocks/>
              </p:cNvSpPr>
              <p:nvPr/>
            </p:nvSpPr>
            <p:spPr bwMode="auto">
              <a:xfrm>
                <a:off x="8471295" y="171173"/>
                <a:ext cx="219254" cy="32858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7276 w 17276"/>
                  <a:gd name="T1" fmla="*/ 12965 h 20680"/>
                  <a:gd name="T2" fmla="*/ 6236 w 17276"/>
                  <a:gd name="T3" fmla="*/ 20680 h 20680"/>
                  <a:gd name="T4" fmla="*/ 0 w 17276"/>
                  <a:gd name="T5" fmla="*/ 0 h 20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76" h="20680" fill="none" extrusionOk="0">
                    <a:moveTo>
                      <a:pt x="17276" y="12965"/>
                    </a:moveTo>
                    <a:cubicBezTo>
                      <a:pt x="14512" y="16647"/>
                      <a:pt x="10644" y="19350"/>
                      <a:pt x="6236" y="20680"/>
                    </a:cubicBezTo>
                  </a:path>
                  <a:path w="17276" h="20680" stroke="0" extrusionOk="0">
                    <a:moveTo>
                      <a:pt x="17276" y="12965"/>
                    </a:moveTo>
                    <a:cubicBezTo>
                      <a:pt x="14512" y="16647"/>
                      <a:pt x="10644" y="19350"/>
                      <a:pt x="6236" y="206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Arc 264"/>
              <p:cNvSpPr>
                <a:spLocks/>
              </p:cNvSpPr>
              <p:nvPr/>
            </p:nvSpPr>
            <p:spPr bwMode="auto">
              <a:xfrm>
                <a:off x="8305801" y="99942"/>
                <a:ext cx="450104" cy="199906"/>
              </a:xfrm>
              <a:custGeom>
                <a:avLst/>
                <a:gdLst>
                  <a:gd name="G0" fmla="+- 0 0 0"/>
                  <a:gd name="G1" fmla="+- 3263 0 0"/>
                  <a:gd name="G2" fmla="+- 21600 0 0"/>
                  <a:gd name="T0" fmla="*/ 21352 w 21600"/>
                  <a:gd name="T1" fmla="*/ 0 h 10516"/>
                  <a:gd name="T2" fmla="*/ 20346 w 21600"/>
                  <a:gd name="T3" fmla="*/ 10516 h 10516"/>
                  <a:gd name="T4" fmla="*/ 0 w 21600"/>
                  <a:gd name="T5" fmla="*/ 3263 h 10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0516" fill="none" extrusionOk="0">
                    <a:moveTo>
                      <a:pt x="21352" y="-1"/>
                    </a:moveTo>
                    <a:cubicBezTo>
                      <a:pt x="21517" y="1079"/>
                      <a:pt x="21600" y="2170"/>
                      <a:pt x="21600" y="3263"/>
                    </a:cubicBezTo>
                    <a:cubicBezTo>
                      <a:pt x="21600" y="5734"/>
                      <a:pt x="21175" y="8187"/>
                      <a:pt x="20345" y="10515"/>
                    </a:cubicBezTo>
                  </a:path>
                  <a:path w="21600" h="10516" stroke="0" extrusionOk="0">
                    <a:moveTo>
                      <a:pt x="21352" y="-1"/>
                    </a:moveTo>
                    <a:cubicBezTo>
                      <a:pt x="21517" y="1079"/>
                      <a:pt x="21600" y="2170"/>
                      <a:pt x="21600" y="3263"/>
                    </a:cubicBezTo>
                    <a:cubicBezTo>
                      <a:pt x="21600" y="5734"/>
                      <a:pt x="21175" y="8187"/>
                      <a:pt x="20345" y="10515"/>
                    </a:cubicBezTo>
                    <a:lnTo>
                      <a:pt x="0" y="326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Arc 265"/>
              <p:cNvSpPr>
                <a:spLocks/>
              </p:cNvSpPr>
              <p:nvPr/>
            </p:nvSpPr>
            <p:spPr bwMode="auto">
              <a:xfrm>
                <a:off x="8380644" y="90750"/>
                <a:ext cx="367884" cy="40555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590 w 21590"/>
                  <a:gd name="T1" fmla="*/ 655 h 19217"/>
                  <a:gd name="T2" fmla="*/ 9862 w 21590"/>
                  <a:gd name="T3" fmla="*/ 19217 h 19217"/>
                  <a:gd name="T4" fmla="*/ 0 w 21590"/>
                  <a:gd name="T5" fmla="*/ 0 h 19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0" h="19217" fill="none" extrusionOk="0">
                    <a:moveTo>
                      <a:pt x="21590" y="655"/>
                    </a:moveTo>
                    <a:cubicBezTo>
                      <a:pt x="21351" y="8516"/>
                      <a:pt x="16859" y="15626"/>
                      <a:pt x="9862" y="19217"/>
                    </a:cubicBezTo>
                  </a:path>
                  <a:path w="21590" h="19217" stroke="0" extrusionOk="0">
                    <a:moveTo>
                      <a:pt x="21590" y="655"/>
                    </a:moveTo>
                    <a:cubicBezTo>
                      <a:pt x="21351" y="8516"/>
                      <a:pt x="16859" y="15626"/>
                      <a:pt x="9862" y="1921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Line 266"/>
              <p:cNvSpPr>
                <a:spLocks noChangeShapeType="1"/>
              </p:cNvSpPr>
              <p:nvPr/>
            </p:nvSpPr>
            <p:spPr bwMode="auto">
              <a:xfrm>
                <a:off x="8645224" y="452650"/>
                <a:ext cx="68517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Line 267"/>
              <p:cNvSpPr>
                <a:spLocks noChangeShapeType="1"/>
              </p:cNvSpPr>
              <p:nvPr/>
            </p:nvSpPr>
            <p:spPr bwMode="auto">
              <a:xfrm>
                <a:off x="8655765" y="443459"/>
                <a:ext cx="57976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Line 268"/>
              <p:cNvSpPr>
                <a:spLocks noChangeShapeType="1"/>
              </p:cNvSpPr>
              <p:nvPr/>
            </p:nvSpPr>
            <p:spPr bwMode="auto">
              <a:xfrm>
                <a:off x="8668415" y="428523"/>
                <a:ext cx="5271" cy="1034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269"/>
              <p:cNvSpPr>
                <a:spLocks/>
              </p:cNvSpPr>
              <p:nvPr/>
            </p:nvSpPr>
            <p:spPr bwMode="auto">
              <a:xfrm>
                <a:off x="8607276" y="459543"/>
                <a:ext cx="28461" cy="21829"/>
              </a:xfrm>
              <a:custGeom>
                <a:avLst/>
                <a:gdLst>
                  <a:gd name="T0" fmla="*/ 26 w 27"/>
                  <a:gd name="T1" fmla="*/ 0 h 19"/>
                  <a:gd name="T2" fmla="*/ 26 w 27"/>
                  <a:gd name="T3" fmla="*/ 18 h 19"/>
                  <a:gd name="T4" fmla="*/ 0 w 27"/>
                  <a:gd name="T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9">
                    <a:moveTo>
                      <a:pt x="26" y="0"/>
                    </a:moveTo>
                    <a:lnTo>
                      <a:pt x="26" y="18"/>
                    </a:lnTo>
                    <a:lnTo>
                      <a:pt x="0" y="18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270"/>
              <p:cNvSpPr>
                <a:spLocks/>
              </p:cNvSpPr>
              <p:nvPr/>
            </p:nvSpPr>
            <p:spPr bwMode="auto">
              <a:xfrm>
                <a:off x="8630467" y="452650"/>
                <a:ext cx="64301" cy="136718"/>
              </a:xfrm>
              <a:custGeom>
                <a:avLst/>
                <a:gdLst>
                  <a:gd name="T0" fmla="*/ 60 w 61"/>
                  <a:gd name="T1" fmla="*/ 0 h 119"/>
                  <a:gd name="T2" fmla="*/ 60 w 61"/>
                  <a:gd name="T3" fmla="*/ 20 h 119"/>
                  <a:gd name="T4" fmla="*/ 0 w 61"/>
                  <a:gd name="T5" fmla="*/ 118 h 119"/>
                  <a:gd name="T6" fmla="*/ 44 w 61"/>
                  <a:gd name="T7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19">
                    <a:moveTo>
                      <a:pt x="60" y="0"/>
                    </a:moveTo>
                    <a:lnTo>
                      <a:pt x="60" y="20"/>
                    </a:lnTo>
                    <a:lnTo>
                      <a:pt x="0" y="118"/>
                    </a:lnTo>
                    <a:lnTo>
                      <a:pt x="44" y="118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271"/>
              <p:cNvSpPr>
                <a:spLocks/>
              </p:cNvSpPr>
              <p:nvPr/>
            </p:nvSpPr>
            <p:spPr bwMode="auto">
              <a:xfrm>
                <a:off x="8641008" y="480223"/>
                <a:ext cx="72734" cy="102251"/>
              </a:xfrm>
              <a:custGeom>
                <a:avLst/>
                <a:gdLst>
                  <a:gd name="T0" fmla="*/ 56 w 69"/>
                  <a:gd name="T1" fmla="*/ 0 h 89"/>
                  <a:gd name="T2" fmla="*/ 0 w 69"/>
                  <a:gd name="T3" fmla="*/ 88 h 89"/>
                  <a:gd name="T4" fmla="*/ 68 w 69"/>
                  <a:gd name="T5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89">
                    <a:moveTo>
                      <a:pt x="56" y="0"/>
                    </a:moveTo>
                    <a:lnTo>
                      <a:pt x="0" y="88"/>
                    </a:lnTo>
                    <a:lnTo>
                      <a:pt x="68" y="88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Line 272"/>
              <p:cNvSpPr>
                <a:spLocks noChangeShapeType="1"/>
              </p:cNvSpPr>
              <p:nvPr/>
            </p:nvSpPr>
            <p:spPr bwMode="auto">
              <a:xfrm>
                <a:off x="8704254" y="480223"/>
                <a:ext cx="9487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Line 273"/>
              <p:cNvSpPr>
                <a:spLocks noChangeShapeType="1"/>
              </p:cNvSpPr>
              <p:nvPr/>
            </p:nvSpPr>
            <p:spPr bwMode="auto">
              <a:xfrm>
                <a:off x="8717958" y="460692"/>
                <a:ext cx="0" cy="106847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274"/>
              <p:cNvSpPr>
                <a:spLocks/>
              </p:cNvSpPr>
              <p:nvPr/>
            </p:nvSpPr>
            <p:spPr bwMode="auto">
              <a:xfrm>
                <a:off x="8722174" y="443459"/>
                <a:ext cx="10541" cy="118336"/>
              </a:xfrm>
              <a:custGeom>
                <a:avLst/>
                <a:gdLst>
                  <a:gd name="T0" fmla="*/ 0 w 10"/>
                  <a:gd name="T1" fmla="*/ 0 h 103"/>
                  <a:gd name="T2" fmla="*/ 9 w 10"/>
                  <a:gd name="T3" fmla="*/ 0 h 103"/>
                  <a:gd name="T4" fmla="*/ 9 w 10"/>
                  <a:gd name="T5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3">
                    <a:moveTo>
                      <a:pt x="0" y="0"/>
                    </a:moveTo>
                    <a:lnTo>
                      <a:pt x="9" y="0"/>
                    </a:lnTo>
                    <a:lnTo>
                      <a:pt x="9" y="102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Line 275"/>
              <p:cNvSpPr>
                <a:spLocks noChangeShapeType="1"/>
              </p:cNvSpPr>
              <p:nvPr/>
            </p:nvSpPr>
            <p:spPr bwMode="auto">
              <a:xfrm flipH="1">
                <a:off x="8707417" y="443459"/>
                <a:ext cx="18974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Arc 276"/>
              <p:cNvSpPr>
                <a:spLocks/>
              </p:cNvSpPr>
              <p:nvPr/>
            </p:nvSpPr>
            <p:spPr bwMode="auto">
              <a:xfrm>
                <a:off x="8712687" y="549156"/>
                <a:ext cx="4216" cy="5745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14335 w 21600"/>
                  <a:gd name="T1" fmla="*/ 20342 h 20342"/>
                  <a:gd name="T2" fmla="*/ 0 w 21600"/>
                  <a:gd name="T3" fmla="*/ 0 h 20342"/>
                  <a:gd name="T4" fmla="*/ 21600 w 21600"/>
                  <a:gd name="T5" fmla="*/ 0 h 20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342" fill="none" extrusionOk="0">
                    <a:moveTo>
                      <a:pt x="14335" y="20341"/>
                    </a:moveTo>
                    <a:cubicBezTo>
                      <a:pt x="5738" y="17271"/>
                      <a:pt x="0" y="9128"/>
                      <a:pt x="0" y="0"/>
                    </a:cubicBezTo>
                  </a:path>
                  <a:path w="21600" h="20342" stroke="0" extrusionOk="0">
                    <a:moveTo>
                      <a:pt x="14335" y="20341"/>
                    </a:moveTo>
                    <a:cubicBezTo>
                      <a:pt x="5738" y="17271"/>
                      <a:pt x="0" y="9128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277"/>
              <p:cNvSpPr>
                <a:spLocks/>
              </p:cNvSpPr>
              <p:nvPr/>
            </p:nvSpPr>
            <p:spPr bwMode="auto">
              <a:xfrm>
                <a:off x="8707417" y="542262"/>
                <a:ext cx="11596" cy="6893"/>
              </a:xfrm>
              <a:custGeom>
                <a:avLst/>
                <a:gdLst>
                  <a:gd name="T0" fmla="*/ 0 w 11"/>
                  <a:gd name="T1" fmla="*/ 5 h 6"/>
                  <a:gd name="T2" fmla="*/ 0 w 11"/>
                  <a:gd name="T3" fmla="*/ 0 h 6"/>
                  <a:gd name="T4" fmla="*/ 10 w 11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5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Line 278"/>
              <p:cNvSpPr>
                <a:spLocks noChangeShapeType="1"/>
              </p:cNvSpPr>
              <p:nvPr/>
            </p:nvSpPr>
            <p:spPr bwMode="auto">
              <a:xfrm>
                <a:off x="8707417" y="543411"/>
                <a:ext cx="0" cy="8043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Line 279"/>
              <p:cNvSpPr>
                <a:spLocks noChangeShapeType="1"/>
              </p:cNvSpPr>
              <p:nvPr/>
            </p:nvSpPr>
            <p:spPr bwMode="auto">
              <a:xfrm flipV="1">
                <a:off x="8707417" y="475628"/>
                <a:ext cx="0" cy="7238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Line 280"/>
              <p:cNvSpPr>
                <a:spLocks noChangeShapeType="1"/>
              </p:cNvSpPr>
              <p:nvPr/>
            </p:nvSpPr>
            <p:spPr bwMode="auto">
              <a:xfrm>
                <a:off x="8712687" y="487116"/>
                <a:ext cx="0" cy="50551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Line 281"/>
              <p:cNvSpPr>
                <a:spLocks noChangeShapeType="1"/>
              </p:cNvSpPr>
              <p:nvPr/>
            </p:nvSpPr>
            <p:spPr bwMode="auto">
              <a:xfrm>
                <a:off x="8715850" y="564090"/>
                <a:ext cx="2108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Line 282"/>
              <p:cNvSpPr>
                <a:spLocks noChangeShapeType="1"/>
              </p:cNvSpPr>
              <p:nvPr/>
            </p:nvSpPr>
            <p:spPr bwMode="auto">
              <a:xfrm>
                <a:off x="8678956" y="421629"/>
                <a:ext cx="3163" cy="18382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283"/>
              <p:cNvSpPr>
                <a:spLocks/>
              </p:cNvSpPr>
              <p:nvPr/>
            </p:nvSpPr>
            <p:spPr bwMode="auto">
              <a:xfrm>
                <a:off x="8669469" y="561793"/>
                <a:ext cx="127547" cy="40211"/>
              </a:xfrm>
              <a:custGeom>
                <a:avLst/>
                <a:gdLst>
                  <a:gd name="T0" fmla="*/ 0 w 121"/>
                  <a:gd name="T1" fmla="*/ 34 h 35"/>
                  <a:gd name="T2" fmla="*/ 7 w 121"/>
                  <a:gd name="T3" fmla="*/ 23 h 35"/>
                  <a:gd name="T4" fmla="*/ 37 w 121"/>
                  <a:gd name="T5" fmla="*/ 23 h 35"/>
                  <a:gd name="T6" fmla="*/ 51 w 121"/>
                  <a:gd name="T7" fmla="*/ 0 h 35"/>
                  <a:gd name="T8" fmla="*/ 120 w 12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5">
                    <a:moveTo>
                      <a:pt x="0" y="34"/>
                    </a:moveTo>
                    <a:lnTo>
                      <a:pt x="7" y="23"/>
                    </a:lnTo>
                    <a:lnTo>
                      <a:pt x="37" y="23"/>
                    </a:lnTo>
                    <a:lnTo>
                      <a:pt x="51" y="0"/>
                    </a:lnTo>
                    <a:lnTo>
                      <a:pt x="120" y="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284"/>
              <p:cNvSpPr>
                <a:spLocks/>
              </p:cNvSpPr>
              <p:nvPr/>
            </p:nvSpPr>
            <p:spPr bwMode="auto">
              <a:xfrm>
                <a:off x="8575653" y="561793"/>
                <a:ext cx="163388" cy="101102"/>
              </a:xfrm>
              <a:custGeom>
                <a:avLst/>
                <a:gdLst>
                  <a:gd name="T0" fmla="*/ 154 w 155"/>
                  <a:gd name="T1" fmla="*/ 0 h 88"/>
                  <a:gd name="T2" fmla="*/ 154 w 155"/>
                  <a:gd name="T3" fmla="*/ 56 h 88"/>
                  <a:gd name="T4" fmla="*/ 0 w 155"/>
                  <a:gd name="T5" fmla="*/ 56 h 88"/>
                  <a:gd name="T6" fmla="*/ 0 w 155"/>
                  <a:gd name="T7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88">
                    <a:moveTo>
                      <a:pt x="154" y="0"/>
                    </a:moveTo>
                    <a:lnTo>
                      <a:pt x="154" y="56"/>
                    </a:lnTo>
                    <a:lnTo>
                      <a:pt x="0" y="56"/>
                    </a:lnTo>
                    <a:lnTo>
                      <a:pt x="0" y="87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285"/>
              <p:cNvSpPr>
                <a:spLocks/>
              </p:cNvSpPr>
              <p:nvPr/>
            </p:nvSpPr>
            <p:spPr bwMode="auto">
              <a:xfrm>
                <a:off x="8520840" y="607749"/>
                <a:ext cx="65355" cy="22978"/>
              </a:xfrm>
              <a:custGeom>
                <a:avLst/>
                <a:gdLst>
                  <a:gd name="T0" fmla="*/ 61 w 62"/>
                  <a:gd name="T1" fmla="*/ 0 h 20"/>
                  <a:gd name="T2" fmla="*/ 0 w 62"/>
                  <a:gd name="T3" fmla="*/ 0 h 20"/>
                  <a:gd name="T4" fmla="*/ 0 w 62"/>
                  <a:gd name="T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20">
                    <a:moveTo>
                      <a:pt x="61" y="0"/>
                    </a:moveTo>
                    <a:lnTo>
                      <a:pt x="0" y="0"/>
                    </a:lnTo>
                    <a:lnTo>
                      <a:pt x="0" y="19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286"/>
              <p:cNvSpPr>
                <a:spLocks/>
              </p:cNvSpPr>
              <p:nvPr/>
            </p:nvSpPr>
            <p:spPr bwMode="auto">
              <a:xfrm>
                <a:off x="8487109" y="607749"/>
                <a:ext cx="44272" cy="22978"/>
              </a:xfrm>
              <a:custGeom>
                <a:avLst/>
                <a:gdLst>
                  <a:gd name="T0" fmla="*/ 41 w 42"/>
                  <a:gd name="T1" fmla="*/ 0 h 20"/>
                  <a:gd name="T2" fmla="*/ 41 w 42"/>
                  <a:gd name="T3" fmla="*/ 19 h 20"/>
                  <a:gd name="T4" fmla="*/ 0 w 42"/>
                  <a:gd name="T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0">
                    <a:moveTo>
                      <a:pt x="41" y="0"/>
                    </a:moveTo>
                    <a:lnTo>
                      <a:pt x="41" y="19"/>
                    </a:lnTo>
                    <a:lnTo>
                      <a:pt x="0" y="19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287"/>
              <p:cNvSpPr>
                <a:spLocks/>
              </p:cNvSpPr>
              <p:nvPr/>
            </p:nvSpPr>
            <p:spPr bwMode="auto">
              <a:xfrm>
                <a:off x="8585141" y="588218"/>
                <a:ext cx="92761" cy="20680"/>
              </a:xfrm>
              <a:custGeom>
                <a:avLst/>
                <a:gdLst>
                  <a:gd name="T0" fmla="*/ 0 w 88"/>
                  <a:gd name="T1" fmla="*/ 17 h 18"/>
                  <a:gd name="T2" fmla="*/ 5 w 88"/>
                  <a:gd name="T3" fmla="*/ 13 h 18"/>
                  <a:gd name="T4" fmla="*/ 79 w 88"/>
                  <a:gd name="T5" fmla="*/ 13 h 18"/>
                  <a:gd name="T6" fmla="*/ 87 w 8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8">
                    <a:moveTo>
                      <a:pt x="0" y="17"/>
                    </a:moveTo>
                    <a:lnTo>
                      <a:pt x="5" y="13"/>
                    </a:lnTo>
                    <a:lnTo>
                      <a:pt x="79" y="13"/>
                    </a:lnTo>
                    <a:lnTo>
                      <a:pt x="87" y="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Line 288"/>
              <p:cNvSpPr>
                <a:spLocks noChangeShapeType="1"/>
              </p:cNvSpPr>
              <p:nvPr/>
            </p:nvSpPr>
            <p:spPr bwMode="auto">
              <a:xfrm>
                <a:off x="8776989" y="574432"/>
                <a:ext cx="0" cy="9191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Line 289"/>
              <p:cNvSpPr>
                <a:spLocks noChangeShapeType="1"/>
              </p:cNvSpPr>
              <p:nvPr/>
            </p:nvSpPr>
            <p:spPr bwMode="auto">
              <a:xfrm>
                <a:off x="8776989" y="590516"/>
                <a:ext cx="0" cy="70082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Line 290"/>
              <p:cNvSpPr>
                <a:spLocks noChangeShapeType="1"/>
              </p:cNvSpPr>
              <p:nvPr/>
            </p:nvSpPr>
            <p:spPr bwMode="auto">
              <a:xfrm>
                <a:off x="8742203" y="584771"/>
                <a:ext cx="30569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291"/>
              <p:cNvSpPr>
                <a:spLocks/>
              </p:cNvSpPr>
              <p:nvPr/>
            </p:nvSpPr>
            <p:spPr bwMode="auto">
              <a:xfrm>
                <a:off x="8737987" y="619238"/>
                <a:ext cx="40056" cy="35616"/>
              </a:xfrm>
              <a:custGeom>
                <a:avLst/>
                <a:gdLst>
                  <a:gd name="T0" fmla="*/ 0 w 38"/>
                  <a:gd name="T1" fmla="*/ 0 h 31"/>
                  <a:gd name="T2" fmla="*/ 0 w 38"/>
                  <a:gd name="T3" fmla="*/ 30 h 31"/>
                  <a:gd name="T4" fmla="*/ 37 w 38"/>
                  <a:gd name="T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31">
                    <a:moveTo>
                      <a:pt x="0" y="0"/>
                    </a:moveTo>
                    <a:lnTo>
                      <a:pt x="0" y="30"/>
                    </a:lnTo>
                    <a:lnTo>
                      <a:pt x="37" y="3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292"/>
              <p:cNvSpPr>
                <a:spLocks/>
              </p:cNvSpPr>
              <p:nvPr/>
            </p:nvSpPr>
            <p:spPr bwMode="auto">
              <a:xfrm>
                <a:off x="8797017" y="561793"/>
                <a:ext cx="45327" cy="101102"/>
              </a:xfrm>
              <a:custGeom>
                <a:avLst/>
                <a:gdLst>
                  <a:gd name="T0" fmla="*/ 0 w 43"/>
                  <a:gd name="T1" fmla="*/ 0 h 88"/>
                  <a:gd name="T2" fmla="*/ 0 w 43"/>
                  <a:gd name="T3" fmla="*/ 87 h 88"/>
                  <a:gd name="T4" fmla="*/ 42 w 43"/>
                  <a:gd name="T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88">
                    <a:moveTo>
                      <a:pt x="0" y="0"/>
                    </a:moveTo>
                    <a:lnTo>
                      <a:pt x="0" y="87"/>
                    </a:lnTo>
                    <a:lnTo>
                      <a:pt x="42" y="87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Line 293"/>
              <p:cNvSpPr>
                <a:spLocks noChangeShapeType="1"/>
              </p:cNvSpPr>
              <p:nvPr/>
            </p:nvSpPr>
            <p:spPr bwMode="auto">
              <a:xfrm>
                <a:off x="8737987" y="666343"/>
                <a:ext cx="0" cy="18382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Line 294"/>
              <p:cNvSpPr>
                <a:spLocks noChangeShapeType="1"/>
              </p:cNvSpPr>
              <p:nvPr/>
            </p:nvSpPr>
            <p:spPr bwMode="auto">
              <a:xfrm>
                <a:off x="8776989" y="669789"/>
                <a:ext cx="0" cy="14936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Rectangle 295"/>
              <p:cNvSpPr>
                <a:spLocks noChangeArrowheads="1"/>
              </p:cNvSpPr>
              <p:nvPr/>
            </p:nvSpPr>
            <p:spPr bwMode="auto">
              <a:xfrm>
                <a:off x="8500813" y="644514"/>
                <a:ext cx="29515" cy="2298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Line 296"/>
              <p:cNvSpPr>
                <a:spLocks noChangeShapeType="1"/>
              </p:cNvSpPr>
              <p:nvPr/>
            </p:nvSpPr>
            <p:spPr bwMode="auto">
              <a:xfrm>
                <a:off x="8491325" y="718042"/>
                <a:ext cx="351019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297"/>
              <p:cNvSpPr>
                <a:spLocks/>
              </p:cNvSpPr>
              <p:nvPr/>
            </p:nvSpPr>
            <p:spPr bwMode="auto">
              <a:xfrm>
                <a:off x="8762230" y="129812"/>
                <a:ext cx="20028" cy="187269"/>
              </a:xfrm>
              <a:custGeom>
                <a:avLst/>
                <a:gdLst>
                  <a:gd name="T0" fmla="*/ 0 w 19"/>
                  <a:gd name="T1" fmla="*/ 0 h 163"/>
                  <a:gd name="T2" fmla="*/ 18 w 19"/>
                  <a:gd name="T3" fmla="*/ 20 h 163"/>
                  <a:gd name="T4" fmla="*/ 18 w 19"/>
                  <a:gd name="T5" fmla="*/ 16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63">
                    <a:moveTo>
                      <a:pt x="0" y="0"/>
                    </a:moveTo>
                    <a:lnTo>
                      <a:pt x="18" y="20"/>
                    </a:lnTo>
                    <a:lnTo>
                      <a:pt x="18" y="162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298"/>
              <p:cNvSpPr>
                <a:spLocks/>
              </p:cNvSpPr>
              <p:nvPr/>
            </p:nvSpPr>
            <p:spPr bwMode="auto">
              <a:xfrm>
                <a:off x="8763284" y="182661"/>
                <a:ext cx="9487" cy="132122"/>
              </a:xfrm>
              <a:custGeom>
                <a:avLst/>
                <a:gdLst>
                  <a:gd name="T0" fmla="*/ 0 w 9"/>
                  <a:gd name="T1" fmla="*/ 0 h 115"/>
                  <a:gd name="T2" fmla="*/ 8 w 9"/>
                  <a:gd name="T3" fmla="*/ 5 h 115"/>
                  <a:gd name="T4" fmla="*/ 8 w 9"/>
                  <a:gd name="T5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15">
                    <a:moveTo>
                      <a:pt x="0" y="0"/>
                    </a:moveTo>
                    <a:lnTo>
                      <a:pt x="8" y="5"/>
                    </a:lnTo>
                    <a:lnTo>
                      <a:pt x="8" y="114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Line 299"/>
              <p:cNvSpPr>
                <a:spLocks noChangeShapeType="1"/>
              </p:cNvSpPr>
              <p:nvPr/>
            </p:nvSpPr>
            <p:spPr bwMode="auto">
              <a:xfrm>
                <a:off x="8754851" y="265381"/>
                <a:ext cx="12649" cy="2068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Line 300"/>
              <p:cNvSpPr>
                <a:spLocks noChangeShapeType="1"/>
              </p:cNvSpPr>
              <p:nvPr/>
            </p:nvSpPr>
            <p:spPr bwMode="auto">
              <a:xfrm>
                <a:off x="8752743" y="278019"/>
                <a:ext cx="14757" cy="21829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Line 301"/>
              <p:cNvSpPr>
                <a:spLocks noChangeShapeType="1"/>
              </p:cNvSpPr>
              <p:nvPr/>
            </p:nvSpPr>
            <p:spPr bwMode="auto">
              <a:xfrm flipV="1">
                <a:off x="8763284" y="232063"/>
                <a:ext cx="4216" cy="45955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Line 302"/>
              <p:cNvSpPr>
                <a:spLocks noChangeShapeType="1"/>
              </p:cNvSpPr>
              <p:nvPr/>
            </p:nvSpPr>
            <p:spPr bwMode="auto">
              <a:xfrm flipH="1">
                <a:off x="8739040" y="287210"/>
                <a:ext cx="20028" cy="28723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Line 303"/>
              <p:cNvSpPr>
                <a:spLocks noChangeShapeType="1"/>
              </p:cNvSpPr>
              <p:nvPr/>
            </p:nvSpPr>
            <p:spPr bwMode="auto">
              <a:xfrm flipV="1">
                <a:off x="8762230" y="225170"/>
                <a:ext cx="5271" cy="48253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Line 304"/>
              <p:cNvSpPr>
                <a:spLocks noChangeShapeType="1"/>
              </p:cNvSpPr>
              <p:nvPr/>
            </p:nvSpPr>
            <p:spPr bwMode="auto">
              <a:xfrm flipH="1">
                <a:off x="8733769" y="282615"/>
                <a:ext cx="24245" cy="34467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Line 305"/>
              <p:cNvSpPr>
                <a:spLocks noChangeShapeType="1"/>
              </p:cNvSpPr>
              <p:nvPr/>
            </p:nvSpPr>
            <p:spPr bwMode="auto">
              <a:xfrm>
                <a:off x="8781204" y="451501"/>
                <a:ext cx="0" cy="10569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Line 306"/>
              <p:cNvSpPr>
                <a:spLocks noChangeShapeType="1"/>
              </p:cNvSpPr>
              <p:nvPr/>
            </p:nvSpPr>
            <p:spPr bwMode="auto">
              <a:xfrm>
                <a:off x="8792799" y="445756"/>
                <a:ext cx="0" cy="111442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AutoShape 307"/>
              <p:cNvSpPr>
                <a:spLocks noChangeArrowheads="1"/>
              </p:cNvSpPr>
              <p:nvPr/>
            </p:nvSpPr>
            <p:spPr bwMode="auto">
              <a:xfrm>
                <a:off x="8797016" y="515838"/>
                <a:ext cx="17920" cy="22978"/>
              </a:xfrm>
              <a:prstGeom prst="roundRect">
                <a:avLst>
                  <a:gd name="adj" fmla="val 47722"/>
                </a:avLst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Freeform 308"/>
              <p:cNvSpPr>
                <a:spLocks/>
              </p:cNvSpPr>
              <p:nvPr/>
            </p:nvSpPr>
            <p:spPr bwMode="auto">
              <a:xfrm>
                <a:off x="8811773" y="546859"/>
                <a:ext cx="30569" cy="116038"/>
              </a:xfrm>
              <a:custGeom>
                <a:avLst/>
                <a:gdLst>
                  <a:gd name="T0" fmla="*/ 0 w 29"/>
                  <a:gd name="T1" fmla="*/ 0 h 101"/>
                  <a:gd name="T2" fmla="*/ 28 w 29"/>
                  <a:gd name="T3" fmla="*/ 25 h 101"/>
                  <a:gd name="T4" fmla="*/ 28 w 29"/>
                  <a:gd name="T5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01">
                    <a:moveTo>
                      <a:pt x="0" y="0"/>
                    </a:moveTo>
                    <a:lnTo>
                      <a:pt x="28" y="25"/>
                    </a:lnTo>
                    <a:lnTo>
                      <a:pt x="28" y="10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Line 309"/>
              <p:cNvSpPr>
                <a:spLocks noChangeShapeType="1"/>
              </p:cNvSpPr>
              <p:nvPr/>
            </p:nvSpPr>
            <p:spPr bwMode="auto">
              <a:xfrm flipH="1">
                <a:off x="8788583" y="551454"/>
                <a:ext cx="16866" cy="3447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Arc 310"/>
              <p:cNvSpPr>
                <a:spLocks/>
              </p:cNvSpPr>
              <p:nvPr/>
            </p:nvSpPr>
            <p:spPr bwMode="auto">
              <a:xfrm>
                <a:off x="8804395" y="498605"/>
                <a:ext cx="0" cy="1149"/>
              </a:xfrm>
              <a:custGeom>
                <a:avLst/>
                <a:gdLst>
                  <a:gd name="G0" fmla="+- 15274 0 0"/>
                  <a:gd name="G1" fmla="+- 21600 0 0"/>
                  <a:gd name="G2" fmla="+- 21600 0 0"/>
                  <a:gd name="T0" fmla="*/ 0 w 15274"/>
                  <a:gd name="T1" fmla="*/ 6326 h 21600"/>
                  <a:gd name="T2" fmla="*/ 15274 w 15274"/>
                  <a:gd name="T3" fmla="*/ 0 h 21600"/>
                  <a:gd name="T4" fmla="*/ 15274 w 1527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74" h="21600" fill="none" extrusionOk="0">
                    <a:moveTo>
                      <a:pt x="0" y="6326"/>
                    </a:moveTo>
                    <a:cubicBezTo>
                      <a:pt x="4051" y="2275"/>
                      <a:pt x="9545" y="0"/>
                      <a:pt x="15273" y="0"/>
                    </a:cubicBezTo>
                  </a:path>
                  <a:path w="15274" h="21600" stroke="0" extrusionOk="0">
                    <a:moveTo>
                      <a:pt x="0" y="6326"/>
                    </a:moveTo>
                    <a:cubicBezTo>
                      <a:pt x="4051" y="2275"/>
                      <a:pt x="9545" y="0"/>
                      <a:pt x="15273" y="0"/>
                    </a:cubicBezTo>
                    <a:lnTo>
                      <a:pt x="15274" y="2160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Line 311"/>
              <p:cNvSpPr>
                <a:spLocks noChangeShapeType="1"/>
              </p:cNvSpPr>
              <p:nvPr/>
            </p:nvSpPr>
            <p:spPr bwMode="auto">
              <a:xfrm>
                <a:off x="8811773" y="505499"/>
                <a:ext cx="0" cy="1149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Line 312"/>
              <p:cNvSpPr>
                <a:spLocks noChangeShapeType="1"/>
              </p:cNvSpPr>
              <p:nvPr/>
            </p:nvSpPr>
            <p:spPr bwMode="auto">
              <a:xfrm>
                <a:off x="8797016" y="492860"/>
                <a:ext cx="4216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Arc 313"/>
              <p:cNvSpPr>
                <a:spLocks/>
              </p:cNvSpPr>
              <p:nvPr/>
            </p:nvSpPr>
            <p:spPr bwMode="auto">
              <a:xfrm>
                <a:off x="8797016" y="499753"/>
                <a:ext cx="0" cy="1034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3200 w 43200"/>
                  <a:gd name="T1" fmla="*/ 21600 h 43200"/>
                  <a:gd name="T2" fmla="*/ 4320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43200" y="21600"/>
                    </a:move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200" y="21600"/>
                    </a:move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Line 314"/>
              <p:cNvSpPr>
                <a:spLocks noChangeShapeType="1"/>
              </p:cNvSpPr>
              <p:nvPr/>
            </p:nvSpPr>
            <p:spPr bwMode="auto">
              <a:xfrm>
                <a:off x="8792799" y="504349"/>
                <a:ext cx="6325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Line 315"/>
              <p:cNvSpPr>
                <a:spLocks noChangeShapeType="1"/>
              </p:cNvSpPr>
              <p:nvPr/>
            </p:nvSpPr>
            <p:spPr bwMode="auto">
              <a:xfrm>
                <a:off x="8801232" y="508945"/>
                <a:ext cx="0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Line 316"/>
              <p:cNvSpPr>
                <a:spLocks noChangeShapeType="1"/>
              </p:cNvSpPr>
              <p:nvPr/>
            </p:nvSpPr>
            <p:spPr bwMode="auto">
              <a:xfrm>
                <a:off x="8807557" y="435416"/>
                <a:ext cx="0" cy="52849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Freeform 317"/>
              <p:cNvSpPr>
                <a:spLocks/>
              </p:cNvSpPr>
              <p:nvPr/>
            </p:nvSpPr>
            <p:spPr bwMode="auto">
              <a:xfrm>
                <a:off x="8833910" y="661747"/>
                <a:ext cx="18974" cy="73529"/>
              </a:xfrm>
              <a:custGeom>
                <a:avLst/>
                <a:gdLst>
                  <a:gd name="T0" fmla="*/ 0 w 18"/>
                  <a:gd name="T1" fmla="*/ 0 h 64"/>
                  <a:gd name="T2" fmla="*/ 17 w 18"/>
                  <a:gd name="T3" fmla="*/ 0 h 64"/>
                  <a:gd name="T4" fmla="*/ 17 w 18"/>
                  <a:gd name="T5" fmla="*/ 63 h 64"/>
                  <a:gd name="T6" fmla="*/ 5 w 18"/>
                  <a:gd name="T7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4">
                    <a:moveTo>
                      <a:pt x="0" y="0"/>
                    </a:moveTo>
                    <a:lnTo>
                      <a:pt x="17" y="0"/>
                    </a:lnTo>
                    <a:lnTo>
                      <a:pt x="17" y="63"/>
                    </a:lnTo>
                    <a:lnTo>
                      <a:pt x="5" y="63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Line 318"/>
              <p:cNvSpPr>
                <a:spLocks noChangeShapeType="1"/>
              </p:cNvSpPr>
              <p:nvPr/>
            </p:nvSpPr>
            <p:spPr bwMode="auto">
              <a:xfrm>
                <a:off x="8844452" y="718042"/>
                <a:ext cx="7379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Line 319"/>
              <p:cNvSpPr>
                <a:spLocks noChangeShapeType="1"/>
              </p:cNvSpPr>
              <p:nvPr/>
            </p:nvSpPr>
            <p:spPr bwMode="auto">
              <a:xfrm>
                <a:off x="8841288" y="689322"/>
                <a:ext cx="6325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Arc 320"/>
              <p:cNvSpPr>
                <a:spLocks/>
              </p:cNvSpPr>
              <p:nvPr/>
            </p:nvSpPr>
            <p:spPr bwMode="auto">
              <a:xfrm>
                <a:off x="8709525" y="321678"/>
                <a:ext cx="48489" cy="106847"/>
              </a:xfrm>
              <a:custGeom>
                <a:avLst/>
                <a:gdLst>
                  <a:gd name="G0" fmla="+- 21600 0 0"/>
                  <a:gd name="G1" fmla="+- 20971 0 0"/>
                  <a:gd name="G2" fmla="+- 21600 0 0"/>
                  <a:gd name="T0" fmla="*/ 12121 w 21600"/>
                  <a:gd name="T1" fmla="*/ 40380 h 40380"/>
                  <a:gd name="T2" fmla="*/ 16427 w 21600"/>
                  <a:gd name="T3" fmla="*/ 0 h 40380"/>
                  <a:gd name="T4" fmla="*/ 21600 w 21600"/>
                  <a:gd name="T5" fmla="*/ 20971 h 40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0380" fill="none" extrusionOk="0">
                    <a:moveTo>
                      <a:pt x="12121" y="40379"/>
                    </a:moveTo>
                    <a:cubicBezTo>
                      <a:pt x="4704" y="36757"/>
                      <a:pt x="0" y="29225"/>
                      <a:pt x="0" y="20971"/>
                    </a:cubicBezTo>
                    <a:cubicBezTo>
                      <a:pt x="-1" y="11034"/>
                      <a:pt x="6779" y="2379"/>
                      <a:pt x="16426" y="-1"/>
                    </a:cubicBezTo>
                  </a:path>
                  <a:path w="21600" h="40380" stroke="0" extrusionOk="0">
                    <a:moveTo>
                      <a:pt x="12121" y="40379"/>
                    </a:moveTo>
                    <a:cubicBezTo>
                      <a:pt x="4704" y="36757"/>
                      <a:pt x="0" y="29225"/>
                      <a:pt x="0" y="20971"/>
                    </a:cubicBezTo>
                    <a:cubicBezTo>
                      <a:pt x="-1" y="11034"/>
                      <a:pt x="6779" y="2379"/>
                      <a:pt x="16426" y="-1"/>
                    </a:cubicBezTo>
                    <a:lnTo>
                      <a:pt x="21600" y="2097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Freeform 321"/>
              <p:cNvSpPr>
                <a:spLocks/>
              </p:cNvSpPr>
              <p:nvPr/>
            </p:nvSpPr>
            <p:spPr bwMode="auto">
              <a:xfrm>
                <a:off x="8745366" y="315933"/>
                <a:ext cx="32678" cy="2298"/>
              </a:xfrm>
              <a:custGeom>
                <a:avLst/>
                <a:gdLst>
                  <a:gd name="T0" fmla="*/ 0 w 31"/>
                  <a:gd name="T1" fmla="*/ 1 h 2"/>
                  <a:gd name="T2" fmla="*/ 8 w 31"/>
                  <a:gd name="T3" fmla="*/ 1 h 2"/>
                  <a:gd name="T4" fmla="*/ 14 w 31"/>
                  <a:gd name="T5" fmla="*/ 0 h 2"/>
                  <a:gd name="T6" fmla="*/ 30 w 3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">
                    <a:moveTo>
                      <a:pt x="0" y="1"/>
                    </a:moveTo>
                    <a:lnTo>
                      <a:pt x="8" y="1"/>
                    </a:lnTo>
                    <a:lnTo>
                      <a:pt x="14" y="0"/>
                    </a:lnTo>
                    <a:lnTo>
                      <a:pt x="30" y="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Freeform 322"/>
              <p:cNvSpPr>
                <a:spLocks/>
              </p:cNvSpPr>
              <p:nvPr/>
            </p:nvSpPr>
            <p:spPr bwMode="auto">
              <a:xfrm>
                <a:off x="8734826" y="436566"/>
                <a:ext cx="35840" cy="11489"/>
              </a:xfrm>
              <a:custGeom>
                <a:avLst/>
                <a:gdLst>
                  <a:gd name="T0" fmla="*/ 0 w 34"/>
                  <a:gd name="T1" fmla="*/ 0 h 10"/>
                  <a:gd name="T2" fmla="*/ 5 w 34"/>
                  <a:gd name="T3" fmla="*/ 3 h 10"/>
                  <a:gd name="T4" fmla="*/ 9 w 34"/>
                  <a:gd name="T5" fmla="*/ 5 h 10"/>
                  <a:gd name="T6" fmla="*/ 17 w 34"/>
                  <a:gd name="T7" fmla="*/ 8 h 10"/>
                  <a:gd name="T8" fmla="*/ 24 w 34"/>
                  <a:gd name="T9" fmla="*/ 9 h 10"/>
                  <a:gd name="T10" fmla="*/ 33 w 34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0">
                    <a:moveTo>
                      <a:pt x="0" y="0"/>
                    </a:moveTo>
                    <a:lnTo>
                      <a:pt x="5" y="3"/>
                    </a:lnTo>
                    <a:lnTo>
                      <a:pt x="9" y="5"/>
                    </a:lnTo>
                    <a:lnTo>
                      <a:pt x="17" y="8"/>
                    </a:lnTo>
                    <a:lnTo>
                      <a:pt x="24" y="9"/>
                    </a:lnTo>
                    <a:lnTo>
                      <a:pt x="33" y="9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Freeform 323"/>
              <p:cNvSpPr>
                <a:spLocks/>
              </p:cNvSpPr>
              <p:nvPr/>
            </p:nvSpPr>
            <p:spPr bwMode="auto">
              <a:xfrm>
                <a:off x="8693715" y="368782"/>
                <a:ext cx="12649" cy="21829"/>
              </a:xfrm>
              <a:custGeom>
                <a:avLst/>
                <a:gdLst>
                  <a:gd name="T0" fmla="*/ 0 w 12"/>
                  <a:gd name="T1" fmla="*/ 18 h 19"/>
                  <a:gd name="T2" fmla="*/ 4 w 12"/>
                  <a:gd name="T3" fmla="*/ 12 h 19"/>
                  <a:gd name="T4" fmla="*/ 7 w 12"/>
                  <a:gd name="T5" fmla="*/ 5 h 19"/>
                  <a:gd name="T6" fmla="*/ 11 w 12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9">
                    <a:moveTo>
                      <a:pt x="0" y="18"/>
                    </a:moveTo>
                    <a:lnTo>
                      <a:pt x="4" y="12"/>
                    </a:lnTo>
                    <a:lnTo>
                      <a:pt x="7" y="5"/>
                    </a:lnTo>
                    <a:lnTo>
                      <a:pt x="11" y="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Freeform 324"/>
              <p:cNvSpPr>
                <a:spLocks/>
              </p:cNvSpPr>
              <p:nvPr/>
            </p:nvSpPr>
            <p:spPr bwMode="auto">
              <a:xfrm>
                <a:off x="8726394" y="303295"/>
                <a:ext cx="12649" cy="27573"/>
              </a:xfrm>
              <a:custGeom>
                <a:avLst/>
                <a:gdLst>
                  <a:gd name="T0" fmla="*/ 11 w 12"/>
                  <a:gd name="T1" fmla="*/ 0 h 24"/>
                  <a:gd name="T2" fmla="*/ 6 w 12"/>
                  <a:gd name="T3" fmla="*/ 10 h 24"/>
                  <a:gd name="T4" fmla="*/ 3 w 12"/>
                  <a:gd name="T5" fmla="*/ 19 h 24"/>
                  <a:gd name="T6" fmla="*/ 0 w 12"/>
                  <a:gd name="T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1" y="0"/>
                    </a:moveTo>
                    <a:lnTo>
                      <a:pt x="6" y="10"/>
                    </a:lnTo>
                    <a:lnTo>
                      <a:pt x="3" y="19"/>
                    </a:lnTo>
                    <a:lnTo>
                      <a:pt x="0" y="23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Freeform 325"/>
              <p:cNvSpPr>
                <a:spLocks/>
              </p:cNvSpPr>
              <p:nvPr/>
            </p:nvSpPr>
            <p:spPr bwMode="auto">
              <a:xfrm>
                <a:off x="8745370" y="99942"/>
                <a:ext cx="13704" cy="5745"/>
              </a:xfrm>
              <a:custGeom>
                <a:avLst/>
                <a:gdLst>
                  <a:gd name="T0" fmla="*/ 0 w 13"/>
                  <a:gd name="T1" fmla="*/ 4 h 5"/>
                  <a:gd name="T2" fmla="*/ 2 w 13"/>
                  <a:gd name="T3" fmla="*/ 1 h 5"/>
                  <a:gd name="T4" fmla="*/ 5 w 13"/>
                  <a:gd name="T5" fmla="*/ 0 h 5"/>
                  <a:gd name="T6" fmla="*/ 9 w 13"/>
                  <a:gd name="T7" fmla="*/ 0 h 5"/>
                  <a:gd name="T8" fmla="*/ 12 w 1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4"/>
                    </a:moveTo>
                    <a:lnTo>
                      <a:pt x="2" y="1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3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reeform 326"/>
              <p:cNvSpPr>
                <a:spLocks/>
              </p:cNvSpPr>
              <p:nvPr/>
            </p:nvSpPr>
            <p:spPr bwMode="auto">
              <a:xfrm>
                <a:off x="8753802" y="99941"/>
                <a:ext cx="3163" cy="5745"/>
              </a:xfrm>
              <a:custGeom>
                <a:avLst/>
                <a:gdLst>
                  <a:gd name="T0" fmla="*/ 0 w 3"/>
                  <a:gd name="T1" fmla="*/ 0 h 5"/>
                  <a:gd name="T2" fmla="*/ 1 w 3"/>
                  <a:gd name="T3" fmla="*/ 1 h 5"/>
                  <a:gd name="T4" fmla="*/ 2 w 3"/>
                  <a:gd name="T5" fmla="*/ 1 h 5"/>
                  <a:gd name="T6" fmla="*/ 2 w 3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2" y="4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 327"/>
              <p:cNvSpPr>
                <a:spLocks/>
              </p:cNvSpPr>
              <p:nvPr/>
            </p:nvSpPr>
            <p:spPr bwMode="auto">
              <a:xfrm>
                <a:off x="8546142" y="482519"/>
                <a:ext cx="10541" cy="26425"/>
              </a:xfrm>
              <a:custGeom>
                <a:avLst/>
                <a:gdLst>
                  <a:gd name="T0" fmla="*/ 0 w 10"/>
                  <a:gd name="T1" fmla="*/ 0 h 23"/>
                  <a:gd name="T2" fmla="*/ 0 w 10"/>
                  <a:gd name="T3" fmla="*/ 12 h 23"/>
                  <a:gd name="T4" fmla="*/ 1 w 10"/>
                  <a:gd name="T5" fmla="*/ 17 h 23"/>
                  <a:gd name="T6" fmla="*/ 1 w 10"/>
                  <a:gd name="T7" fmla="*/ 19 h 23"/>
                  <a:gd name="T8" fmla="*/ 4 w 10"/>
                  <a:gd name="T9" fmla="*/ 22 h 23"/>
                  <a:gd name="T10" fmla="*/ 6 w 10"/>
                  <a:gd name="T11" fmla="*/ 22 h 23"/>
                  <a:gd name="T12" fmla="*/ 9 w 10"/>
                  <a:gd name="T13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0" y="0"/>
                    </a:moveTo>
                    <a:lnTo>
                      <a:pt x="0" y="12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9" y="21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 328"/>
              <p:cNvSpPr>
                <a:spLocks/>
              </p:cNvSpPr>
              <p:nvPr/>
            </p:nvSpPr>
            <p:spPr bwMode="auto">
              <a:xfrm>
                <a:off x="8547197" y="504345"/>
                <a:ext cx="7379" cy="3447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2 h 3"/>
                  <a:gd name="T4" fmla="*/ 0 w 7"/>
                  <a:gd name="T5" fmla="*/ 2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 329"/>
              <p:cNvSpPr>
                <a:spLocks/>
              </p:cNvSpPr>
              <p:nvPr/>
            </p:nvSpPr>
            <p:spPr bwMode="auto">
              <a:xfrm>
                <a:off x="8516626" y="206785"/>
                <a:ext cx="29515" cy="53998"/>
              </a:xfrm>
              <a:custGeom>
                <a:avLst/>
                <a:gdLst>
                  <a:gd name="T0" fmla="*/ 11 w 28"/>
                  <a:gd name="T1" fmla="*/ 7 h 47"/>
                  <a:gd name="T2" fmla="*/ 14 w 28"/>
                  <a:gd name="T3" fmla="*/ 3 h 47"/>
                  <a:gd name="T4" fmla="*/ 17 w 28"/>
                  <a:gd name="T5" fmla="*/ 1 h 47"/>
                  <a:gd name="T6" fmla="*/ 21 w 28"/>
                  <a:gd name="T7" fmla="*/ 0 h 47"/>
                  <a:gd name="T8" fmla="*/ 23 w 28"/>
                  <a:gd name="T9" fmla="*/ 1 h 47"/>
                  <a:gd name="T10" fmla="*/ 26 w 28"/>
                  <a:gd name="T11" fmla="*/ 3 h 47"/>
                  <a:gd name="T12" fmla="*/ 27 w 28"/>
                  <a:gd name="T13" fmla="*/ 7 h 47"/>
                  <a:gd name="T14" fmla="*/ 27 w 28"/>
                  <a:gd name="T15" fmla="*/ 14 h 47"/>
                  <a:gd name="T16" fmla="*/ 26 w 28"/>
                  <a:gd name="T17" fmla="*/ 23 h 47"/>
                  <a:gd name="T18" fmla="*/ 22 w 28"/>
                  <a:gd name="T19" fmla="*/ 31 h 47"/>
                  <a:gd name="T20" fmla="*/ 20 w 28"/>
                  <a:gd name="T21" fmla="*/ 36 h 47"/>
                  <a:gd name="T22" fmla="*/ 13 w 28"/>
                  <a:gd name="T23" fmla="*/ 43 h 47"/>
                  <a:gd name="T24" fmla="*/ 10 w 28"/>
                  <a:gd name="T25" fmla="*/ 45 h 47"/>
                  <a:gd name="T26" fmla="*/ 7 w 28"/>
                  <a:gd name="T27" fmla="*/ 46 h 47"/>
                  <a:gd name="T28" fmla="*/ 4 w 28"/>
                  <a:gd name="T29" fmla="*/ 46 h 47"/>
                  <a:gd name="T30" fmla="*/ 1 w 28"/>
                  <a:gd name="T31" fmla="*/ 45 h 47"/>
                  <a:gd name="T32" fmla="*/ 0 w 28"/>
                  <a:gd name="T33" fmla="*/ 40 h 47"/>
                  <a:gd name="T34" fmla="*/ 0 w 28"/>
                  <a:gd name="T35" fmla="*/ 34 h 47"/>
                  <a:gd name="T36" fmla="*/ 1 w 28"/>
                  <a:gd name="T37" fmla="*/ 3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47">
                    <a:moveTo>
                      <a:pt x="11" y="7"/>
                    </a:moveTo>
                    <a:lnTo>
                      <a:pt x="14" y="3"/>
                    </a:lnTo>
                    <a:lnTo>
                      <a:pt x="17" y="1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7" y="7"/>
                    </a:lnTo>
                    <a:lnTo>
                      <a:pt x="27" y="14"/>
                    </a:lnTo>
                    <a:lnTo>
                      <a:pt x="26" y="23"/>
                    </a:lnTo>
                    <a:lnTo>
                      <a:pt x="22" y="31"/>
                    </a:lnTo>
                    <a:lnTo>
                      <a:pt x="20" y="36"/>
                    </a:lnTo>
                    <a:lnTo>
                      <a:pt x="13" y="43"/>
                    </a:lnTo>
                    <a:lnTo>
                      <a:pt x="10" y="45"/>
                    </a:lnTo>
                    <a:lnTo>
                      <a:pt x="7" y="46"/>
                    </a:lnTo>
                    <a:lnTo>
                      <a:pt x="4" y="46"/>
                    </a:lnTo>
                    <a:lnTo>
                      <a:pt x="1" y="45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1" y="3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reeform 330"/>
              <p:cNvSpPr>
                <a:spLocks/>
              </p:cNvSpPr>
              <p:nvPr/>
            </p:nvSpPr>
            <p:spPr bwMode="auto">
              <a:xfrm>
                <a:off x="8496601" y="210231"/>
                <a:ext cx="42164" cy="37914"/>
              </a:xfrm>
              <a:custGeom>
                <a:avLst/>
                <a:gdLst>
                  <a:gd name="T0" fmla="*/ 5 w 40"/>
                  <a:gd name="T1" fmla="*/ 0 h 33"/>
                  <a:gd name="T2" fmla="*/ 38 w 40"/>
                  <a:gd name="T3" fmla="*/ 6 h 33"/>
                  <a:gd name="T4" fmla="*/ 39 w 40"/>
                  <a:gd name="T5" fmla="*/ 9 h 33"/>
                  <a:gd name="T6" fmla="*/ 39 w 40"/>
                  <a:gd name="T7" fmla="*/ 13 h 33"/>
                  <a:gd name="T8" fmla="*/ 38 w 40"/>
                  <a:gd name="T9" fmla="*/ 19 h 33"/>
                  <a:gd name="T10" fmla="*/ 35 w 40"/>
                  <a:gd name="T11" fmla="*/ 27 h 33"/>
                  <a:gd name="T12" fmla="*/ 32 w 40"/>
                  <a:gd name="T13" fmla="*/ 29 h 33"/>
                  <a:gd name="T14" fmla="*/ 28 w 40"/>
                  <a:gd name="T15" fmla="*/ 32 h 33"/>
                  <a:gd name="T16" fmla="*/ 28 w 40"/>
                  <a:gd name="T17" fmla="*/ 32 h 33"/>
                  <a:gd name="T18" fmla="*/ 0 w 40"/>
                  <a:gd name="T19" fmla="*/ 13 h 33"/>
                  <a:gd name="T20" fmla="*/ 4 w 40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3">
                    <a:moveTo>
                      <a:pt x="5" y="0"/>
                    </a:moveTo>
                    <a:lnTo>
                      <a:pt x="38" y="6"/>
                    </a:lnTo>
                    <a:lnTo>
                      <a:pt x="39" y="9"/>
                    </a:lnTo>
                    <a:lnTo>
                      <a:pt x="39" y="13"/>
                    </a:lnTo>
                    <a:lnTo>
                      <a:pt x="38" y="19"/>
                    </a:lnTo>
                    <a:lnTo>
                      <a:pt x="35" y="27"/>
                    </a:lnTo>
                    <a:lnTo>
                      <a:pt x="32" y="29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0" y="13"/>
                    </a:lnTo>
                    <a:lnTo>
                      <a:pt x="4" y="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reeform 331"/>
              <p:cNvSpPr>
                <a:spLocks/>
              </p:cNvSpPr>
              <p:nvPr/>
            </p:nvSpPr>
            <p:spPr bwMode="auto">
              <a:xfrm>
                <a:off x="8540873" y="220572"/>
                <a:ext cx="37948" cy="53998"/>
              </a:xfrm>
              <a:custGeom>
                <a:avLst/>
                <a:gdLst>
                  <a:gd name="T0" fmla="*/ 5 w 36"/>
                  <a:gd name="T1" fmla="*/ 0 h 47"/>
                  <a:gd name="T2" fmla="*/ 32 w 36"/>
                  <a:gd name="T3" fmla="*/ 8 h 47"/>
                  <a:gd name="T4" fmla="*/ 35 w 36"/>
                  <a:gd name="T5" fmla="*/ 17 h 47"/>
                  <a:gd name="T6" fmla="*/ 35 w 36"/>
                  <a:gd name="T7" fmla="*/ 23 h 47"/>
                  <a:gd name="T8" fmla="*/ 34 w 36"/>
                  <a:gd name="T9" fmla="*/ 32 h 47"/>
                  <a:gd name="T10" fmla="*/ 30 w 36"/>
                  <a:gd name="T11" fmla="*/ 38 h 47"/>
                  <a:gd name="T12" fmla="*/ 27 w 36"/>
                  <a:gd name="T13" fmla="*/ 44 h 47"/>
                  <a:gd name="T14" fmla="*/ 24 w 36"/>
                  <a:gd name="T15" fmla="*/ 46 h 47"/>
                  <a:gd name="T16" fmla="*/ 0 w 36"/>
                  <a:gd name="T17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7">
                    <a:moveTo>
                      <a:pt x="5" y="0"/>
                    </a:moveTo>
                    <a:lnTo>
                      <a:pt x="32" y="8"/>
                    </a:lnTo>
                    <a:lnTo>
                      <a:pt x="35" y="17"/>
                    </a:lnTo>
                    <a:lnTo>
                      <a:pt x="35" y="23"/>
                    </a:lnTo>
                    <a:lnTo>
                      <a:pt x="34" y="32"/>
                    </a:lnTo>
                    <a:lnTo>
                      <a:pt x="30" y="38"/>
                    </a:lnTo>
                    <a:lnTo>
                      <a:pt x="27" y="44"/>
                    </a:lnTo>
                    <a:lnTo>
                      <a:pt x="24" y="46"/>
                    </a:lnTo>
                    <a:lnTo>
                      <a:pt x="0" y="32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332"/>
              <p:cNvSpPr>
                <a:spLocks/>
              </p:cNvSpPr>
              <p:nvPr/>
            </p:nvSpPr>
            <p:spPr bwMode="auto">
              <a:xfrm>
                <a:off x="8560901" y="227465"/>
                <a:ext cx="12649" cy="42509"/>
              </a:xfrm>
              <a:custGeom>
                <a:avLst/>
                <a:gdLst>
                  <a:gd name="T0" fmla="*/ 10 w 12"/>
                  <a:gd name="T1" fmla="*/ 0 h 37"/>
                  <a:gd name="T2" fmla="*/ 11 w 12"/>
                  <a:gd name="T3" fmla="*/ 8 h 37"/>
                  <a:gd name="T4" fmla="*/ 11 w 12"/>
                  <a:gd name="T5" fmla="*/ 13 h 37"/>
                  <a:gd name="T6" fmla="*/ 8 w 12"/>
                  <a:gd name="T7" fmla="*/ 22 h 37"/>
                  <a:gd name="T8" fmla="*/ 7 w 12"/>
                  <a:gd name="T9" fmla="*/ 25 h 37"/>
                  <a:gd name="T10" fmla="*/ 3 w 12"/>
                  <a:gd name="T11" fmla="*/ 30 h 37"/>
                  <a:gd name="T12" fmla="*/ 0 w 12"/>
                  <a:gd name="T13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7">
                    <a:moveTo>
                      <a:pt x="10" y="0"/>
                    </a:moveTo>
                    <a:lnTo>
                      <a:pt x="11" y="8"/>
                    </a:lnTo>
                    <a:lnTo>
                      <a:pt x="11" y="13"/>
                    </a:lnTo>
                    <a:lnTo>
                      <a:pt x="8" y="22"/>
                    </a:lnTo>
                    <a:lnTo>
                      <a:pt x="7" y="25"/>
                    </a:lnTo>
                    <a:lnTo>
                      <a:pt x="3" y="30"/>
                    </a:lnTo>
                    <a:lnTo>
                      <a:pt x="0" y="36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reeform 333"/>
              <p:cNvSpPr>
                <a:spLocks/>
              </p:cNvSpPr>
              <p:nvPr/>
            </p:nvSpPr>
            <p:spPr bwMode="auto">
              <a:xfrm>
                <a:off x="8551414" y="226316"/>
                <a:ext cx="10541" cy="36764"/>
              </a:xfrm>
              <a:custGeom>
                <a:avLst/>
                <a:gdLst>
                  <a:gd name="T0" fmla="*/ 9 w 10"/>
                  <a:gd name="T1" fmla="*/ 0 h 32"/>
                  <a:gd name="T2" fmla="*/ 9 w 10"/>
                  <a:gd name="T3" fmla="*/ 10 h 32"/>
                  <a:gd name="T4" fmla="*/ 8 w 10"/>
                  <a:gd name="T5" fmla="*/ 16 h 32"/>
                  <a:gd name="T6" fmla="*/ 5 w 10"/>
                  <a:gd name="T7" fmla="*/ 20 h 32"/>
                  <a:gd name="T8" fmla="*/ 3 w 10"/>
                  <a:gd name="T9" fmla="*/ 27 h 32"/>
                  <a:gd name="T10" fmla="*/ 0 w 10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2">
                    <a:moveTo>
                      <a:pt x="9" y="0"/>
                    </a:moveTo>
                    <a:lnTo>
                      <a:pt x="9" y="10"/>
                    </a:lnTo>
                    <a:lnTo>
                      <a:pt x="8" y="16"/>
                    </a:lnTo>
                    <a:lnTo>
                      <a:pt x="5" y="20"/>
                    </a:lnTo>
                    <a:lnTo>
                      <a:pt x="3" y="27"/>
                    </a:lnTo>
                    <a:lnTo>
                      <a:pt x="0" y="31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Line 334"/>
              <p:cNvSpPr>
                <a:spLocks noChangeShapeType="1"/>
              </p:cNvSpPr>
              <p:nvPr/>
            </p:nvSpPr>
            <p:spPr bwMode="auto">
              <a:xfrm>
                <a:off x="8568280" y="274569"/>
                <a:ext cx="23190" cy="48253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Line 335"/>
              <p:cNvSpPr>
                <a:spLocks noChangeShapeType="1"/>
              </p:cNvSpPr>
              <p:nvPr/>
            </p:nvSpPr>
            <p:spPr bwMode="auto">
              <a:xfrm>
                <a:off x="8573550" y="273420"/>
                <a:ext cx="18974" cy="42509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Line 336"/>
              <p:cNvSpPr>
                <a:spLocks noChangeShapeType="1"/>
              </p:cNvSpPr>
              <p:nvPr/>
            </p:nvSpPr>
            <p:spPr bwMode="auto">
              <a:xfrm>
                <a:off x="8583037" y="252740"/>
                <a:ext cx="41110" cy="229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Line 337"/>
              <p:cNvSpPr>
                <a:spLocks noChangeShapeType="1"/>
              </p:cNvSpPr>
              <p:nvPr/>
            </p:nvSpPr>
            <p:spPr bwMode="auto">
              <a:xfrm>
                <a:off x="8583037" y="249293"/>
                <a:ext cx="41110" cy="229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Freeform 338"/>
              <p:cNvSpPr>
                <a:spLocks/>
              </p:cNvSpPr>
              <p:nvPr/>
            </p:nvSpPr>
            <p:spPr bwMode="auto">
              <a:xfrm>
                <a:off x="8531385" y="248145"/>
                <a:ext cx="74842" cy="222883"/>
              </a:xfrm>
              <a:custGeom>
                <a:avLst/>
                <a:gdLst>
                  <a:gd name="T0" fmla="*/ 1 w 71"/>
                  <a:gd name="T1" fmla="*/ 7 h 194"/>
                  <a:gd name="T2" fmla="*/ 64 w 71"/>
                  <a:gd name="T3" fmla="*/ 193 h 194"/>
                  <a:gd name="T4" fmla="*/ 70 w 71"/>
                  <a:gd name="T5" fmla="*/ 188 h 194"/>
                  <a:gd name="T6" fmla="*/ 7 w 71"/>
                  <a:gd name="T7" fmla="*/ 0 h 194"/>
                  <a:gd name="T8" fmla="*/ 0 w 71"/>
                  <a:gd name="T9" fmla="*/ 7 h 194"/>
                  <a:gd name="T10" fmla="*/ 1 w 71"/>
                  <a:gd name="T11" fmla="*/ 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194">
                    <a:moveTo>
                      <a:pt x="1" y="7"/>
                    </a:moveTo>
                    <a:lnTo>
                      <a:pt x="64" y="193"/>
                    </a:lnTo>
                    <a:lnTo>
                      <a:pt x="70" y="188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Freeform 339"/>
              <p:cNvSpPr>
                <a:spLocks/>
              </p:cNvSpPr>
              <p:nvPr/>
            </p:nvSpPr>
            <p:spPr bwMode="auto">
              <a:xfrm>
                <a:off x="8542981" y="202213"/>
                <a:ext cx="203444" cy="19531"/>
              </a:xfrm>
              <a:custGeom>
                <a:avLst/>
                <a:gdLst>
                  <a:gd name="T0" fmla="*/ 191 w 193"/>
                  <a:gd name="T1" fmla="*/ 7 h 17"/>
                  <a:gd name="T2" fmla="*/ 3 w 193"/>
                  <a:gd name="T3" fmla="*/ 16 h 17"/>
                  <a:gd name="T4" fmla="*/ 0 w 193"/>
                  <a:gd name="T5" fmla="*/ 7 h 17"/>
                  <a:gd name="T6" fmla="*/ 192 w 193"/>
                  <a:gd name="T7" fmla="*/ 0 h 17"/>
                  <a:gd name="T8" fmla="*/ 191 w 193"/>
                  <a:gd name="T9" fmla="*/ 8 h 17"/>
                  <a:gd name="T10" fmla="*/ 191 w 193"/>
                  <a:gd name="T1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17">
                    <a:moveTo>
                      <a:pt x="191" y="7"/>
                    </a:moveTo>
                    <a:lnTo>
                      <a:pt x="3" y="16"/>
                    </a:lnTo>
                    <a:lnTo>
                      <a:pt x="0" y="7"/>
                    </a:lnTo>
                    <a:lnTo>
                      <a:pt x="192" y="0"/>
                    </a:lnTo>
                    <a:lnTo>
                      <a:pt x="191" y="8"/>
                    </a:lnTo>
                    <a:lnTo>
                      <a:pt x="191" y="7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Freeform 30"/>
            <p:cNvSpPr/>
            <p:nvPr/>
          </p:nvSpPr>
          <p:spPr>
            <a:xfrm>
              <a:off x="7698105" y="800100"/>
              <a:ext cx="230575" cy="392429"/>
            </a:xfrm>
            <a:custGeom>
              <a:avLst/>
              <a:gdLst>
                <a:gd name="connsiteX0" fmla="*/ 196052 w 196052"/>
                <a:gd name="connsiteY0" fmla="*/ 0 h 355600"/>
                <a:gd name="connsiteX1" fmla="*/ 15429 w 196052"/>
                <a:gd name="connsiteY1" fmla="*/ 124177 h 355600"/>
                <a:gd name="connsiteX2" fmla="*/ 9785 w 196052"/>
                <a:gd name="connsiteY2" fmla="*/ 355600 h 355600"/>
                <a:gd name="connsiteX3" fmla="*/ 9785 w 196052"/>
                <a:gd name="connsiteY3" fmla="*/ 355600 h 355600"/>
                <a:gd name="connsiteX0" fmla="*/ 196052 w 196052"/>
                <a:gd name="connsiteY0" fmla="*/ 0 h 355600"/>
                <a:gd name="connsiteX1" fmla="*/ 15429 w 196052"/>
                <a:gd name="connsiteY1" fmla="*/ 124177 h 355600"/>
                <a:gd name="connsiteX2" fmla="*/ 9785 w 196052"/>
                <a:gd name="connsiteY2" fmla="*/ 355600 h 355600"/>
                <a:gd name="connsiteX3" fmla="*/ 9785 w 196052"/>
                <a:gd name="connsiteY3" fmla="*/ 355600 h 355600"/>
                <a:gd name="connsiteX0" fmla="*/ 196052 w 196052"/>
                <a:gd name="connsiteY0" fmla="*/ 0 h 355600"/>
                <a:gd name="connsiteX1" fmla="*/ 15429 w 196052"/>
                <a:gd name="connsiteY1" fmla="*/ 124177 h 355600"/>
                <a:gd name="connsiteX2" fmla="*/ 9785 w 196052"/>
                <a:gd name="connsiteY2" fmla="*/ 355600 h 355600"/>
                <a:gd name="connsiteX3" fmla="*/ 9785 w 196052"/>
                <a:gd name="connsiteY3" fmla="*/ 355600 h 355600"/>
                <a:gd name="connsiteX0" fmla="*/ 196052 w 196052"/>
                <a:gd name="connsiteY0" fmla="*/ 0 h 355600"/>
                <a:gd name="connsiteX1" fmla="*/ 15429 w 196052"/>
                <a:gd name="connsiteY1" fmla="*/ 124177 h 355600"/>
                <a:gd name="connsiteX2" fmla="*/ 9785 w 196052"/>
                <a:gd name="connsiteY2" fmla="*/ 355600 h 355600"/>
                <a:gd name="connsiteX3" fmla="*/ 9785 w 196052"/>
                <a:gd name="connsiteY3" fmla="*/ 355600 h 355600"/>
                <a:gd name="connsiteX0" fmla="*/ 195500 w 195500"/>
                <a:gd name="connsiteY0" fmla="*/ 0 h 373215"/>
                <a:gd name="connsiteX1" fmla="*/ 14877 w 195500"/>
                <a:gd name="connsiteY1" fmla="*/ 124177 h 373215"/>
                <a:gd name="connsiteX2" fmla="*/ 9233 w 195500"/>
                <a:gd name="connsiteY2" fmla="*/ 355600 h 373215"/>
                <a:gd name="connsiteX3" fmla="*/ 2170 w 195500"/>
                <a:gd name="connsiteY3" fmla="*/ 357396 h 373215"/>
                <a:gd name="connsiteX0" fmla="*/ 228723 w 228723"/>
                <a:gd name="connsiteY0" fmla="*/ 0 h 357396"/>
                <a:gd name="connsiteX1" fmla="*/ 48100 w 228723"/>
                <a:gd name="connsiteY1" fmla="*/ 124177 h 357396"/>
                <a:gd name="connsiteX2" fmla="*/ 81 w 228723"/>
                <a:gd name="connsiteY2" fmla="*/ 312497 h 357396"/>
                <a:gd name="connsiteX3" fmla="*/ 35393 w 228723"/>
                <a:gd name="connsiteY3" fmla="*/ 357396 h 357396"/>
                <a:gd name="connsiteX0" fmla="*/ 198320 w 198320"/>
                <a:gd name="connsiteY0" fmla="*/ 0 h 357396"/>
                <a:gd name="connsiteX1" fmla="*/ 17697 w 198320"/>
                <a:gd name="connsiteY1" fmla="*/ 124177 h 357396"/>
                <a:gd name="connsiteX2" fmla="*/ 4990 w 198320"/>
                <a:gd name="connsiteY2" fmla="*/ 357396 h 357396"/>
                <a:gd name="connsiteX0" fmla="*/ 208483 w 208483"/>
                <a:gd name="connsiteY0" fmla="*/ 0 h 357396"/>
                <a:gd name="connsiteX1" fmla="*/ 27860 w 208483"/>
                <a:gd name="connsiteY1" fmla="*/ 124177 h 357396"/>
                <a:gd name="connsiteX2" fmla="*/ 15153 w 208483"/>
                <a:gd name="connsiteY2" fmla="*/ 357396 h 357396"/>
                <a:gd name="connsiteX0" fmla="*/ 207820 w 207820"/>
                <a:gd name="connsiteY0" fmla="*/ 0 h 357396"/>
                <a:gd name="connsiteX1" fmla="*/ 28963 w 207820"/>
                <a:gd name="connsiteY1" fmla="*/ 111605 h 357396"/>
                <a:gd name="connsiteX2" fmla="*/ 14490 w 207820"/>
                <a:gd name="connsiteY2" fmla="*/ 357396 h 357396"/>
                <a:gd name="connsiteX0" fmla="*/ 209930 w 209930"/>
                <a:gd name="connsiteY0" fmla="*/ 0 h 357396"/>
                <a:gd name="connsiteX1" fmla="*/ 25776 w 209930"/>
                <a:gd name="connsiteY1" fmla="*/ 108013 h 357396"/>
                <a:gd name="connsiteX2" fmla="*/ 16600 w 209930"/>
                <a:gd name="connsiteY2" fmla="*/ 357396 h 357396"/>
                <a:gd name="connsiteX0" fmla="*/ 209930 w 209930"/>
                <a:gd name="connsiteY0" fmla="*/ 0 h 357396"/>
                <a:gd name="connsiteX1" fmla="*/ 25776 w 209930"/>
                <a:gd name="connsiteY1" fmla="*/ 108013 h 357396"/>
                <a:gd name="connsiteX2" fmla="*/ 16600 w 209930"/>
                <a:gd name="connsiteY2" fmla="*/ 357396 h 357396"/>
                <a:gd name="connsiteX0" fmla="*/ 216566 w 216566"/>
                <a:gd name="connsiteY0" fmla="*/ 0 h 357396"/>
                <a:gd name="connsiteX1" fmla="*/ 32412 w 216566"/>
                <a:gd name="connsiteY1" fmla="*/ 108013 h 357396"/>
                <a:gd name="connsiteX2" fmla="*/ 23236 w 216566"/>
                <a:gd name="connsiteY2" fmla="*/ 357396 h 35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566" h="357396">
                  <a:moveTo>
                    <a:pt x="216566" y="0"/>
                  </a:moveTo>
                  <a:cubicBezTo>
                    <a:pt x="131182" y="18087"/>
                    <a:pt x="64634" y="48447"/>
                    <a:pt x="32412" y="108013"/>
                  </a:cubicBezTo>
                  <a:cubicBezTo>
                    <a:pt x="190" y="167579"/>
                    <a:pt x="-16492" y="278278"/>
                    <a:pt x="23236" y="35739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7" name="Freeform 116"/>
          <p:cNvSpPr/>
          <p:nvPr/>
        </p:nvSpPr>
        <p:spPr>
          <a:xfrm rot="5400000" flipH="1">
            <a:off x="1858333" y="197045"/>
            <a:ext cx="303904" cy="51537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6704323"/>
              <a:gd name="connsiteX1" fmla="*/ 1606609 w 1606609"/>
              <a:gd name="connsiteY1" fmla="*/ 0 h 6704323"/>
              <a:gd name="connsiteX2" fmla="*/ 1606609 w 1606609"/>
              <a:gd name="connsiteY2" fmla="*/ 6704323 h 670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6704323">
                <a:moveTo>
                  <a:pt x="0" y="0"/>
                </a:moveTo>
                <a:lnTo>
                  <a:pt x="1606609" y="0"/>
                </a:lnTo>
                <a:lnTo>
                  <a:pt x="1606609" y="6704323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241909" y="181138"/>
            <a:ext cx="570989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GRB</a:t>
            </a:r>
            <a:r>
              <a:rPr lang="en-US" sz="1000" dirty="0" smtClean="0">
                <a:solidFill>
                  <a:schemeClr val="bg1"/>
                </a:solidFill>
              </a:rPr>
              <a:t> RF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 rot="16200000" flipV="1">
            <a:off x="2923692" y="958984"/>
            <a:ext cx="559146" cy="158131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705862" y="636713"/>
            <a:ext cx="487634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CADU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190611" y="14053"/>
            <a:ext cx="2880084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Satellite Data Service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GOES-16 Data Flow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5" name="Straight Arrow Connector 214"/>
          <p:cNvCxnSpPr/>
          <p:nvPr/>
        </p:nvCxnSpPr>
        <p:spPr>
          <a:xfrm flipV="1">
            <a:off x="914400" y="302778"/>
            <a:ext cx="381000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V="1">
            <a:off x="2585085" y="758476"/>
            <a:ext cx="182880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9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117" grpId="0" animBg="1"/>
      <p:bldP spid="118" grpId="0"/>
      <p:bldP spid="134" grpId="0" animBg="1"/>
      <p:bldP spid="135" grpId="0"/>
      <p:bldP spid="1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roup 519"/>
          <p:cNvGrpSpPr/>
          <p:nvPr/>
        </p:nvGrpSpPr>
        <p:grpSpPr>
          <a:xfrm>
            <a:off x="114174" y="14053"/>
            <a:ext cx="9079952" cy="1967147"/>
            <a:chOff x="114174" y="14053"/>
            <a:chExt cx="9079952" cy="1967147"/>
          </a:xfrm>
        </p:grpSpPr>
        <p:sp>
          <p:nvSpPr>
            <p:cNvPr id="424" name="Rectangle 423"/>
            <p:cNvSpPr/>
            <p:nvPr/>
          </p:nvSpPr>
          <p:spPr>
            <a:xfrm>
              <a:off x="3019264" y="1342172"/>
              <a:ext cx="535529" cy="639028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</a:rPr>
                <a:t>f</a:t>
              </a:r>
              <a:r>
                <a:rPr lang="en-US" sz="800" dirty="0" err="1" smtClean="0">
                  <a:solidFill>
                    <a:schemeClr val="bg1"/>
                  </a:solidFill>
                </a:rPr>
                <a:t>anout</a:t>
              </a:r>
              <a:r>
                <a:rPr lang="en-US" sz="800" dirty="0" smtClean="0">
                  <a:solidFill>
                    <a:schemeClr val="bg1"/>
                  </a:solidFill>
                </a:rPr>
                <a:t> 1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1981200" y="637471"/>
              <a:ext cx="573541" cy="259649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demod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426" name="Group 425"/>
            <p:cNvGrpSpPr/>
            <p:nvPr/>
          </p:nvGrpSpPr>
          <p:grpSpPr>
            <a:xfrm>
              <a:off x="114174" y="74931"/>
              <a:ext cx="749873" cy="893869"/>
              <a:chOff x="7486049" y="780439"/>
              <a:chExt cx="547084" cy="644527"/>
            </a:xfrm>
            <a:noFill/>
          </p:grpSpPr>
          <p:grpSp>
            <p:nvGrpSpPr>
              <p:cNvPr id="427" name="Group 426"/>
              <p:cNvGrpSpPr/>
              <p:nvPr/>
            </p:nvGrpSpPr>
            <p:grpSpPr>
              <a:xfrm>
                <a:off x="7486049" y="780439"/>
                <a:ext cx="547084" cy="644527"/>
                <a:chOff x="8305801" y="90750"/>
                <a:chExt cx="547083" cy="644527"/>
              </a:xfrm>
              <a:grpFill/>
            </p:grpSpPr>
            <p:sp>
              <p:nvSpPr>
                <p:cNvPr id="429" name="Oval 255"/>
                <p:cNvSpPr>
                  <a:spLocks noChangeArrowheads="1"/>
                </p:cNvSpPr>
                <p:nvPr/>
              </p:nvSpPr>
              <p:spPr bwMode="auto">
                <a:xfrm>
                  <a:off x="8726389" y="320529"/>
                  <a:ext cx="90653" cy="116038"/>
                </a:xfrm>
                <a:prstGeom prst="ellips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0" name="Freeform 256"/>
                <p:cNvSpPr>
                  <a:spLocks/>
                </p:cNvSpPr>
                <p:nvPr/>
              </p:nvSpPr>
              <p:spPr bwMode="auto">
                <a:xfrm>
                  <a:off x="8487106" y="629580"/>
                  <a:ext cx="355234" cy="60891"/>
                </a:xfrm>
                <a:custGeom>
                  <a:avLst/>
                  <a:gdLst>
                    <a:gd name="T0" fmla="*/ 336 w 337"/>
                    <a:gd name="T1" fmla="*/ 52 h 53"/>
                    <a:gd name="T2" fmla="*/ 0 w 337"/>
                    <a:gd name="T3" fmla="*/ 52 h 53"/>
                    <a:gd name="T4" fmla="*/ 0 w 337"/>
                    <a:gd name="T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7" h="53">
                      <a:moveTo>
                        <a:pt x="336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1" name="Line 257"/>
                <p:cNvSpPr>
                  <a:spLocks noChangeShapeType="1"/>
                </p:cNvSpPr>
                <p:nvPr/>
              </p:nvSpPr>
              <p:spPr bwMode="auto">
                <a:xfrm>
                  <a:off x="8491323" y="629580"/>
                  <a:ext cx="35840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2" name="Line 258"/>
                <p:cNvSpPr>
                  <a:spLocks noChangeShapeType="1"/>
                </p:cNvSpPr>
                <p:nvPr/>
              </p:nvSpPr>
              <p:spPr bwMode="auto">
                <a:xfrm>
                  <a:off x="8491323" y="661749"/>
                  <a:ext cx="282501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3" name="Freeform 259"/>
                <p:cNvSpPr>
                  <a:spLocks/>
                </p:cNvSpPr>
                <p:nvPr/>
              </p:nvSpPr>
              <p:spPr bwMode="auto">
                <a:xfrm>
                  <a:off x="8487106" y="680130"/>
                  <a:ext cx="355234" cy="55147"/>
                </a:xfrm>
                <a:custGeom>
                  <a:avLst/>
                  <a:gdLst>
                    <a:gd name="T0" fmla="*/ 0 w 337"/>
                    <a:gd name="T1" fmla="*/ 0 h 48"/>
                    <a:gd name="T2" fmla="*/ 0 w 337"/>
                    <a:gd name="T3" fmla="*/ 47 h 48"/>
                    <a:gd name="T4" fmla="*/ 336 w 337"/>
                    <a:gd name="T5" fmla="*/ 4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7" h="48">
                      <a:moveTo>
                        <a:pt x="0" y="0"/>
                      </a:moveTo>
                      <a:lnTo>
                        <a:pt x="0" y="47"/>
                      </a:lnTo>
                      <a:lnTo>
                        <a:pt x="336" y="4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4" name="Line 260"/>
                <p:cNvSpPr>
                  <a:spLocks noChangeShapeType="1"/>
                </p:cNvSpPr>
                <p:nvPr/>
              </p:nvSpPr>
              <p:spPr bwMode="auto">
                <a:xfrm>
                  <a:off x="8742200" y="569837"/>
                  <a:ext cx="31623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5" name="Line 261"/>
                <p:cNvSpPr>
                  <a:spLocks noChangeShapeType="1"/>
                </p:cNvSpPr>
                <p:nvPr/>
              </p:nvSpPr>
              <p:spPr bwMode="auto">
                <a:xfrm>
                  <a:off x="8717956" y="457246"/>
                  <a:ext cx="0" cy="9306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6" name="Arc 263"/>
                <p:cNvSpPr>
                  <a:spLocks/>
                </p:cNvSpPr>
                <p:nvPr/>
              </p:nvSpPr>
              <p:spPr bwMode="auto">
                <a:xfrm>
                  <a:off x="8471295" y="171173"/>
                  <a:ext cx="219254" cy="328582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17276 w 17276"/>
                    <a:gd name="T1" fmla="*/ 12965 h 20680"/>
                    <a:gd name="T2" fmla="*/ 6236 w 17276"/>
                    <a:gd name="T3" fmla="*/ 20680 h 20680"/>
                    <a:gd name="T4" fmla="*/ 0 w 17276"/>
                    <a:gd name="T5" fmla="*/ 0 h 20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76" h="20680" fill="none" extrusionOk="0">
                      <a:moveTo>
                        <a:pt x="17276" y="12965"/>
                      </a:moveTo>
                      <a:cubicBezTo>
                        <a:pt x="14512" y="16647"/>
                        <a:pt x="10644" y="19350"/>
                        <a:pt x="6236" y="20680"/>
                      </a:cubicBezTo>
                    </a:path>
                    <a:path w="17276" h="20680" stroke="0" extrusionOk="0">
                      <a:moveTo>
                        <a:pt x="17276" y="12965"/>
                      </a:moveTo>
                      <a:cubicBezTo>
                        <a:pt x="14512" y="16647"/>
                        <a:pt x="10644" y="19350"/>
                        <a:pt x="6236" y="2068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7" name="Arc 264"/>
                <p:cNvSpPr>
                  <a:spLocks/>
                </p:cNvSpPr>
                <p:nvPr/>
              </p:nvSpPr>
              <p:spPr bwMode="auto">
                <a:xfrm>
                  <a:off x="8305801" y="99942"/>
                  <a:ext cx="450104" cy="199906"/>
                </a:xfrm>
                <a:custGeom>
                  <a:avLst/>
                  <a:gdLst>
                    <a:gd name="G0" fmla="+- 0 0 0"/>
                    <a:gd name="G1" fmla="+- 3263 0 0"/>
                    <a:gd name="G2" fmla="+- 21600 0 0"/>
                    <a:gd name="T0" fmla="*/ 21352 w 21600"/>
                    <a:gd name="T1" fmla="*/ 0 h 10516"/>
                    <a:gd name="T2" fmla="*/ 20346 w 21600"/>
                    <a:gd name="T3" fmla="*/ 10516 h 10516"/>
                    <a:gd name="T4" fmla="*/ 0 w 21600"/>
                    <a:gd name="T5" fmla="*/ 3263 h 10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516" fill="none" extrusionOk="0">
                      <a:moveTo>
                        <a:pt x="21352" y="-1"/>
                      </a:moveTo>
                      <a:cubicBezTo>
                        <a:pt x="21517" y="1079"/>
                        <a:pt x="21600" y="2170"/>
                        <a:pt x="21600" y="3263"/>
                      </a:cubicBezTo>
                      <a:cubicBezTo>
                        <a:pt x="21600" y="5734"/>
                        <a:pt x="21175" y="8187"/>
                        <a:pt x="20345" y="10515"/>
                      </a:cubicBezTo>
                    </a:path>
                    <a:path w="21600" h="10516" stroke="0" extrusionOk="0">
                      <a:moveTo>
                        <a:pt x="21352" y="-1"/>
                      </a:moveTo>
                      <a:cubicBezTo>
                        <a:pt x="21517" y="1079"/>
                        <a:pt x="21600" y="2170"/>
                        <a:pt x="21600" y="3263"/>
                      </a:cubicBezTo>
                      <a:cubicBezTo>
                        <a:pt x="21600" y="5734"/>
                        <a:pt x="21175" y="8187"/>
                        <a:pt x="20345" y="10515"/>
                      </a:cubicBezTo>
                      <a:lnTo>
                        <a:pt x="0" y="326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8" name="Arc 265"/>
                <p:cNvSpPr>
                  <a:spLocks/>
                </p:cNvSpPr>
                <p:nvPr/>
              </p:nvSpPr>
              <p:spPr bwMode="auto">
                <a:xfrm>
                  <a:off x="8380644" y="90750"/>
                  <a:ext cx="367884" cy="405556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590 w 21590"/>
                    <a:gd name="T1" fmla="*/ 655 h 19217"/>
                    <a:gd name="T2" fmla="*/ 9862 w 21590"/>
                    <a:gd name="T3" fmla="*/ 19217 h 19217"/>
                    <a:gd name="T4" fmla="*/ 0 w 21590"/>
                    <a:gd name="T5" fmla="*/ 0 h 19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0" h="19217" fill="none" extrusionOk="0">
                      <a:moveTo>
                        <a:pt x="21590" y="655"/>
                      </a:moveTo>
                      <a:cubicBezTo>
                        <a:pt x="21351" y="8516"/>
                        <a:pt x="16859" y="15626"/>
                        <a:pt x="9862" y="19217"/>
                      </a:cubicBezTo>
                    </a:path>
                    <a:path w="21590" h="19217" stroke="0" extrusionOk="0">
                      <a:moveTo>
                        <a:pt x="21590" y="655"/>
                      </a:moveTo>
                      <a:cubicBezTo>
                        <a:pt x="21351" y="8516"/>
                        <a:pt x="16859" y="15626"/>
                        <a:pt x="9862" y="192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9" name="Line 266"/>
                <p:cNvSpPr>
                  <a:spLocks noChangeShapeType="1"/>
                </p:cNvSpPr>
                <p:nvPr/>
              </p:nvSpPr>
              <p:spPr bwMode="auto">
                <a:xfrm>
                  <a:off x="8645224" y="452650"/>
                  <a:ext cx="68517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0" name="Line 267"/>
                <p:cNvSpPr>
                  <a:spLocks noChangeShapeType="1"/>
                </p:cNvSpPr>
                <p:nvPr/>
              </p:nvSpPr>
              <p:spPr bwMode="auto">
                <a:xfrm>
                  <a:off x="8655765" y="443459"/>
                  <a:ext cx="57976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1" name="Line 268"/>
                <p:cNvSpPr>
                  <a:spLocks noChangeShapeType="1"/>
                </p:cNvSpPr>
                <p:nvPr/>
              </p:nvSpPr>
              <p:spPr bwMode="auto">
                <a:xfrm>
                  <a:off x="8668415" y="428523"/>
                  <a:ext cx="5271" cy="1034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2" name="Freeform 269"/>
                <p:cNvSpPr>
                  <a:spLocks/>
                </p:cNvSpPr>
                <p:nvPr/>
              </p:nvSpPr>
              <p:spPr bwMode="auto">
                <a:xfrm>
                  <a:off x="8607276" y="459543"/>
                  <a:ext cx="28461" cy="21829"/>
                </a:xfrm>
                <a:custGeom>
                  <a:avLst/>
                  <a:gdLst>
                    <a:gd name="T0" fmla="*/ 26 w 27"/>
                    <a:gd name="T1" fmla="*/ 0 h 19"/>
                    <a:gd name="T2" fmla="*/ 26 w 27"/>
                    <a:gd name="T3" fmla="*/ 18 h 19"/>
                    <a:gd name="T4" fmla="*/ 0 w 27"/>
                    <a:gd name="T5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" h="19">
                      <a:moveTo>
                        <a:pt x="26" y="0"/>
                      </a:moveTo>
                      <a:lnTo>
                        <a:pt x="26" y="18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3" name="Freeform 270"/>
                <p:cNvSpPr>
                  <a:spLocks/>
                </p:cNvSpPr>
                <p:nvPr/>
              </p:nvSpPr>
              <p:spPr bwMode="auto">
                <a:xfrm>
                  <a:off x="8630467" y="452650"/>
                  <a:ext cx="64301" cy="136718"/>
                </a:xfrm>
                <a:custGeom>
                  <a:avLst/>
                  <a:gdLst>
                    <a:gd name="T0" fmla="*/ 60 w 61"/>
                    <a:gd name="T1" fmla="*/ 0 h 119"/>
                    <a:gd name="T2" fmla="*/ 60 w 61"/>
                    <a:gd name="T3" fmla="*/ 20 h 119"/>
                    <a:gd name="T4" fmla="*/ 0 w 61"/>
                    <a:gd name="T5" fmla="*/ 118 h 119"/>
                    <a:gd name="T6" fmla="*/ 44 w 61"/>
                    <a:gd name="T7" fmla="*/ 11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19">
                      <a:moveTo>
                        <a:pt x="60" y="0"/>
                      </a:moveTo>
                      <a:lnTo>
                        <a:pt x="60" y="20"/>
                      </a:lnTo>
                      <a:lnTo>
                        <a:pt x="0" y="118"/>
                      </a:lnTo>
                      <a:lnTo>
                        <a:pt x="44" y="11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4" name="Freeform 271"/>
                <p:cNvSpPr>
                  <a:spLocks/>
                </p:cNvSpPr>
                <p:nvPr/>
              </p:nvSpPr>
              <p:spPr bwMode="auto">
                <a:xfrm>
                  <a:off x="8641008" y="480223"/>
                  <a:ext cx="72734" cy="102251"/>
                </a:xfrm>
                <a:custGeom>
                  <a:avLst/>
                  <a:gdLst>
                    <a:gd name="T0" fmla="*/ 56 w 69"/>
                    <a:gd name="T1" fmla="*/ 0 h 89"/>
                    <a:gd name="T2" fmla="*/ 0 w 69"/>
                    <a:gd name="T3" fmla="*/ 88 h 89"/>
                    <a:gd name="T4" fmla="*/ 68 w 69"/>
                    <a:gd name="T5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9" h="89">
                      <a:moveTo>
                        <a:pt x="56" y="0"/>
                      </a:moveTo>
                      <a:lnTo>
                        <a:pt x="0" y="88"/>
                      </a:lnTo>
                      <a:lnTo>
                        <a:pt x="68" y="8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5" name="Line 272"/>
                <p:cNvSpPr>
                  <a:spLocks noChangeShapeType="1"/>
                </p:cNvSpPr>
                <p:nvPr/>
              </p:nvSpPr>
              <p:spPr bwMode="auto">
                <a:xfrm>
                  <a:off x="8704254" y="480223"/>
                  <a:ext cx="9487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6" name="Line 273"/>
                <p:cNvSpPr>
                  <a:spLocks noChangeShapeType="1"/>
                </p:cNvSpPr>
                <p:nvPr/>
              </p:nvSpPr>
              <p:spPr bwMode="auto">
                <a:xfrm>
                  <a:off x="8717958" y="460692"/>
                  <a:ext cx="0" cy="106847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7" name="Freeform 274"/>
                <p:cNvSpPr>
                  <a:spLocks/>
                </p:cNvSpPr>
                <p:nvPr/>
              </p:nvSpPr>
              <p:spPr bwMode="auto">
                <a:xfrm>
                  <a:off x="8722174" y="443459"/>
                  <a:ext cx="10541" cy="118336"/>
                </a:xfrm>
                <a:custGeom>
                  <a:avLst/>
                  <a:gdLst>
                    <a:gd name="T0" fmla="*/ 0 w 10"/>
                    <a:gd name="T1" fmla="*/ 0 h 103"/>
                    <a:gd name="T2" fmla="*/ 9 w 10"/>
                    <a:gd name="T3" fmla="*/ 0 h 103"/>
                    <a:gd name="T4" fmla="*/ 9 w 10"/>
                    <a:gd name="T5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03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10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8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8707417" y="443459"/>
                  <a:ext cx="18974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9" name="Arc 276"/>
                <p:cNvSpPr>
                  <a:spLocks/>
                </p:cNvSpPr>
                <p:nvPr/>
              </p:nvSpPr>
              <p:spPr bwMode="auto">
                <a:xfrm>
                  <a:off x="8712687" y="549156"/>
                  <a:ext cx="4216" cy="5745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14335 w 21600"/>
                    <a:gd name="T1" fmla="*/ 20342 h 20342"/>
                    <a:gd name="T2" fmla="*/ 0 w 21600"/>
                    <a:gd name="T3" fmla="*/ 0 h 20342"/>
                    <a:gd name="T4" fmla="*/ 21600 w 21600"/>
                    <a:gd name="T5" fmla="*/ 0 h 20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342" fill="none" extrusionOk="0">
                      <a:moveTo>
                        <a:pt x="14335" y="20341"/>
                      </a:moveTo>
                      <a:cubicBezTo>
                        <a:pt x="5738" y="17271"/>
                        <a:pt x="0" y="9128"/>
                        <a:pt x="0" y="0"/>
                      </a:cubicBezTo>
                    </a:path>
                    <a:path w="21600" h="20342" stroke="0" extrusionOk="0">
                      <a:moveTo>
                        <a:pt x="14335" y="20341"/>
                      </a:moveTo>
                      <a:cubicBezTo>
                        <a:pt x="5738" y="17271"/>
                        <a:pt x="0" y="9128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0" name="Freeform 277"/>
                <p:cNvSpPr>
                  <a:spLocks/>
                </p:cNvSpPr>
                <p:nvPr/>
              </p:nvSpPr>
              <p:spPr bwMode="auto">
                <a:xfrm>
                  <a:off x="8707417" y="542262"/>
                  <a:ext cx="11596" cy="6893"/>
                </a:xfrm>
                <a:custGeom>
                  <a:avLst/>
                  <a:gdLst>
                    <a:gd name="T0" fmla="*/ 0 w 11"/>
                    <a:gd name="T1" fmla="*/ 5 h 6"/>
                    <a:gd name="T2" fmla="*/ 0 w 11"/>
                    <a:gd name="T3" fmla="*/ 0 h 6"/>
                    <a:gd name="T4" fmla="*/ 10 w 11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1" name="Line 278"/>
                <p:cNvSpPr>
                  <a:spLocks noChangeShapeType="1"/>
                </p:cNvSpPr>
                <p:nvPr/>
              </p:nvSpPr>
              <p:spPr bwMode="auto">
                <a:xfrm>
                  <a:off x="8707417" y="543411"/>
                  <a:ext cx="0" cy="804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2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8707417" y="475628"/>
                  <a:ext cx="0" cy="7238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3" name="Line 280"/>
                <p:cNvSpPr>
                  <a:spLocks noChangeShapeType="1"/>
                </p:cNvSpPr>
                <p:nvPr/>
              </p:nvSpPr>
              <p:spPr bwMode="auto">
                <a:xfrm>
                  <a:off x="8712687" y="487116"/>
                  <a:ext cx="0" cy="50551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4" name="Line 281"/>
                <p:cNvSpPr>
                  <a:spLocks noChangeShapeType="1"/>
                </p:cNvSpPr>
                <p:nvPr/>
              </p:nvSpPr>
              <p:spPr bwMode="auto">
                <a:xfrm>
                  <a:off x="8715850" y="564090"/>
                  <a:ext cx="2108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5" name="Line 282"/>
                <p:cNvSpPr>
                  <a:spLocks noChangeShapeType="1"/>
                </p:cNvSpPr>
                <p:nvPr/>
              </p:nvSpPr>
              <p:spPr bwMode="auto">
                <a:xfrm>
                  <a:off x="8678956" y="421629"/>
                  <a:ext cx="3163" cy="1838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6" name="Freeform 283"/>
                <p:cNvSpPr>
                  <a:spLocks/>
                </p:cNvSpPr>
                <p:nvPr/>
              </p:nvSpPr>
              <p:spPr bwMode="auto">
                <a:xfrm>
                  <a:off x="8669469" y="561793"/>
                  <a:ext cx="127547" cy="40211"/>
                </a:xfrm>
                <a:custGeom>
                  <a:avLst/>
                  <a:gdLst>
                    <a:gd name="T0" fmla="*/ 0 w 121"/>
                    <a:gd name="T1" fmla="*/ 34 h 35"/>
                    <a:gd name="T2" fmla="*/ 7 w 121"/>
                    <a:gd name="T3" fmla="*/ 23 h 35"/>
                    <a:gd name="T4" fmla="*/ 37 w 121"/>
                    <a:gd name="T5" fmla="*/ 23 h 35"/>
                    <a:gd name="T6" fmla="*/ 51 w 121"/>
                    <a:gd name="T7" fmla="*/ 0 h 35"/>
                    <a:gd name="T8" fmla="*/ 120 w 121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35">
                      <a:moveTo>
                        <a:pt x="0" y="34"/>
                      </a:moveTo>
                      <a:lnTo>
                        <a:pt x="7" y="23"/>
                      </a:lnTo>
                      <a:lnTo>
                        <a:pt x="37" y="23"/>
                      </a:lnTo>
                      <a:lnTo>
                        <a:pt x="51" y="0"/>
                      </a:lnTo>
                      <a:lnTo>
                        <a:pt x="12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7" name="Freeform 284"/>
                <p:cNvSpPr>
                  <a:spLocks/>
                </p:cNvSpPr>
                <p:nvPr/>
              </p:nvSpPr>
              <p:spPr bwMode="auto">
                <a:xfrm>
                  <a:off x="8575653" y="561793"/>
                  <a:ext cx="163388" cy="101102"/>
                </a:xfrm>
                <a:custGeom>
                  <a:avLst/>
                  <a:gdLst>
                    <a:gd name="T0" fmla="*/ 154 w 155"/>
                    <a:gd name="T1" fmla="*/ 0 h 88"/>
                    <a:gd name="T2" fmla="*/ 154 w 155"/>
                    <a:gd name="T3" fmla="*/ 56 h 88"/>
                    <a:gd name="T4" fmla="*/ 0 w 155"/>
                    <a:gd name="T5" fmla="*/ 56 h 88"/>
                    <a:gd name="T6" fmla="*/ 0 w 155"/>
                    <a:gd name="T7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5" h="88">
                      <a:moveTo>
                        <a:pt x="154" y="0"/>
                      </a:moveTo>
                      <a:lnTo>
                        <a:pt x="154" y="56"/>
                      </a:lnTo>
                      <a:lnTo>
                        <a:pt x="0" y="56"/>
                      </a:lnTo>
                      <a:lnTo>
                        <a:pt x="0" y="8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8" name="Freeform 285"/>
                <p:cNvSpPr>
                  <a:spLocks/>
                </p:cNvSpPr>
                <p:nvPr/>
              </p:nvSpPr>
              <p:spPr bwMode="auto">
                <a:xfrm>
                  <a:off x="8520840" y="607749"/>
                  <a:ext cx="65355" cy="22978"/>
                </a:xfrm>
                <a:custGeom>
                  <a:avLst/>
                  <a:gdLst>
                    <a:gd name="T0" fmla="*/ 61 w 62"/>
                    <a:gd name="T1" fmla="*/ 0 h 20"/>
                    <a:gd name="T2" fmla="*/ 0 w 62"/>
                    <a:gd name="T3" fmla="*/ 0 h 20"/>
                    <a:gd name="T4" fmla="*/ 0 w 62"/>
                    <a:gd name="T5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20">
                      <a:moveTo>
                        <a:pt x="61" y="0"/>
                      </a:moveTo>
                      <a:lnTo>
                        <a:pt x="0" y="0"/>
                      </a:lnTo>
                      <a:lnTo>
                        <a:pt x="0" y="19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9" name="Freeform 286"/>
                <p:cNvSpPr>
                  <a:spLocks/>
                </p:cNvSpPr>
                <p:nvPr/>
              </p:nvSpPr>
              <p:spPr bwMode="auto">
                <a:xfrm>
                  <a:off x="8487109" y="607749"/>
                  <a:ext cx="44272" cy="22978"/>
                </a:xfrm>
                <a:custGeom>
                  <a:avLst/>
                  <a:gdLst>
                    <a:gd name="T0" fmla="*/ 41 w 42"/>
                    <a:gd name="T1" fmla="*/ 0 h 20"/>
                    <a:gd name="T2" fmla="*/ 41 w 42"/>
                    <a:gd name="T3" fmla="*/ 19 h 20"/>
                    <a:gd name="T4" fmla="*/ 0 w 42"/>
                    <a:gd name="T5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20">
                      <a:moveTo>
                        <a:pt x="41" y="0"/>
                      </a:moveTo>
                      <a:lnTo>
                        <a:pt x="41" y="19"/>
                      </a:lnTo>
                      <a:lnTo>
                        <a:pt x="0" y="19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0" name="Freeform 287"/>
                <p:cNvSpPr>
                  <a:spLocks/>
                </p:cNvSpPr>
                <p:nvPr/>
              </p:nvSpPr>
              <p:spPr bwMode="auto">
                <a:xfrm>
                  <a:off x="8585141" y="588218"/>
                  <a:ext cx="92761" cy="20680"/>
                </a:xfrm>
                <a:custGeom>
                  <a:avLst/>
                  <a:gdLst>
                    <a:gd name="T0" fmla="*/ 0 w 88"/>
                    <a:gd name="T1" fmla="*/ 17 h 18"/>
                    <a:gd name="T2" fmla="*/ 5 w 88"/>
                    <a:gd name="T3" fmla="*/ 13 h 18"/>
                    <a:gd name="T4" fmla="*/ 79 w 88"/>
                    <a:gd name="T5" fmla="*/ 13 h 18"/>
                    <a:gd name="T6" fmla="*/ 87 w 88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8" h="18">
                      <a:moveTo>
                        <a:pt x="0" y="17"/>
                      </a:moveTo>
                      <a:lnTo>
                        <a:pt x="5" y="13"/>
                      </a:lnTo>
                      <a:lnTo>
                        <a:pt x="79" y="13"/>
                      </a:lnTo>
                      <a:lnTo>
                        <a:pt x="87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1" name="Line 288"/>
                <p:cNvSpPr>
                  <a:spLocks noChangeShapeType="1"/>
                </p:cNvSpPr>
                <p:nvPr/>
              </p:nvSpPr>
              <p:spPr bwMode="auto">
                <a:xfrm>
                  <a:off x="8776989" y="574432"/>
                  <a:ext cx="0" cy="9191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2" name="Line 289"/>
                <p:cNvSpPr>
                  <a:spLocks noChangeShapeType="1"/>
                </p:cNvSpPr>
                <p:nvPr/>
              </p:nvSpPr>
              <p:spPr bwMode="auto">
                <a:xfrm>
                  <a:off x="8776989" y="590516"/>
                  <a:ext cx="0" cy="7008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3" name="Line 290"/>
                <p:cNvSpPr>
                  <a:spLocks noChangeShapeType="1"/>
                </p:cNvSpPr>
                <p:nvPr/>
              </p:nvSpPr>
              <p:spPr bwMode="auto">
                <a:xfrm>
                  <a:off x="8742203" y="584771"/>
                  <a:ext cx="30569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4" name="Freeform 291"/>
                <p:cNvSpPr>
                  <a:spLocks/>
                </p:cNvSpPr>
                <p:nvPr/>
              </p:nvSpPr>
              <p:spPr bwMode="auto">
                <a:xfrm>
                  <a:off x="8737987" y="619238"/>
                  <a:ext cx="40056" cy="35616"/>
                </a:xfrm>
                <a:custGeom>
                  <a:avLst/>
                  <a:gdLst>
                    <a:gd name="T0" fmla="*/ 0 w 38"/>
                    <a:gd name="T1" fmla="*/ 0 h 31"/>
                    <a:gd name="T2" fmla="*/ 0 w 38"/>
                    <a:gd name="T3" fmla="*/ 30 h 31"/>
                    <a:gd name="T4" fmla="*/ 37 w 38"/>
                    <a:gd name="T5" fmla="*/ 3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" h="31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37" y="3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5" name="Freeform 292"/>
                <p:cNvSpPr>
                  <a:spLocks/>
                </p:cNvSpPr>
                <p:nvPr/>
              </p:nvSpPr>
              <p:spPr bwMode="auto">
                <a:xfrm>
                  <a:off x="8797017" y="561793"/>
                  <a:ext cx="45327" cy="101102"/>
                </a:xfrm>
                <a:custGeom>
                  <a:avLst/>
                  <a:gdLst>
                    <a:gd name="T0" fmla="*/ 0 w 43"/>
                    <a:gd name="T1" fmla="*/ 0 h 88"/>
                    <a:gd name="T2" fmla="*/ 0 w 43"/>
                    <a:gd name="T3" fmla="*/ 87 h 88"/>
                    <a:gd name="T4" fmla="*/ 42 w 43"/>
                    <a:gd name="T5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88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42" y="8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6" name="Line 293"/>
                <p:cNvSpPr>
                  <a:spLocks noChangeShapeType="1"/>
                </p:cNvSpPr>
                <p:nvPr/>
              </p:nvSpPr>
              <p:spPr bwMode="auto">
                <a:xfrm>
                  <a:off x="8737987" y="666343"/>
                  <a:ext cx="0" cy="1838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7" name="Line 294"/>
                <p:cNvSpPr>
                  <a:spLocks noChangeShapeType="1"/>
                </p:cNvSpPr>
                <p:nvPr/>
              </p:nvSpPr>
              <p:spPr bwMode="auto">
                <a:xfrm>
                  <a:off x="8776989" y="669789"/>
                  <a:ext cx="0" cy="14936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8" name="Rectangle 295"/>
                <p:cNvSpPr>
                  <a:spLocks noChangeArrowheads="1"/>
                </p:cNvSpPr>
                <p:nvPr/>
              </p:nvSpPr>
              <p:spPr bwMode="auto">
                <a:xfrm>
                  <a:off x="8500813" y="644514"/>
                  <a:ext cx="29515" cy="2298"/>
                </a:xfrm>
                <a:prstGeom prst="rect">
                  <a:avLst/>
                </a:prstGeom>
                <a:grpFill/>
                <a:ln w="317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9" name="Line 296"/>
                <p:cNvSpPr>
                  <a:spLocks noChangeShapeType="1"/>
                </p:cNvSpPr>
                <p:nvPr/>
              </p:nvSpPr>
              <p:spPr bwMode="auto">
                <a:xfrm>
                  <a:off x="8491325" y="718042"/>
                  <a:ext cx="351019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0" name="Freeform 297"/>
                <p:cNvSpPr>
                  <a:spLocks/>
                </p:cNvSpPr>
                <p:nvPr/>
              </p:nvSpPr>
              <p:spPr bwMode="auto">
                <a:xfrm>
                  <a:off x="8762230" y="129812"/>
                  <a:ext cx="20028" cy="187269"/>
                </a:xfrm>
                <a:custGeom>
                  <a:avLst/>
                  <a:gdLst>
                    <a:gd name="T0" fmla="*/ 0 w 19"/>
                    <a:gd name="T1" fmla="*/ 0 h 163"/>
                    <a:gd name="T2" fmla="*/ 18 w 19"/>
                    <a:gd name="T3" fmla="*/ 20 h 163"/>
                    <a:gd name="T4" fmla="*/ 18 w 19"/>
                    <a:gd name="T5" fmla="*/ 162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63">
                      <a:moveTo>
                        <a:pt x="0" y="0"/>
                      </a:moveTo>
                      <a:lnTo>
                        <a:pt x="18" y="20"/>
                      </a:lnTo>
                      <a:lnTo>
                        <a:pt x="18" y="16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1" name="Freeform 298"/>
                <p:cNvSpPr>
                  <a:spLocks/>
                </p:cNvSpPr>
                <p:nvPr/>
              </p:nvSpPr>
              <p:spPr bwMode="auto">
                <a:xfrm>
                  <a:off x="8763284" y="182661"/>
                  <a:ext cx="9487" cy="132122"/>
                </a:xfrm>
                <a:custGeom>
                  <a:avLst/>
                  <a:gdLst>
                    <a:gd name="T0" fmla="*/ 0 w 9"/>
                    <a:gd name="T1" fmla="*/ 0 h 115"/>
                    <a:gd name="T2" fmla="*/ 8 w 9"/>
                    <a:gd name="T3" fmla="*/ 5 h 115"/>
                    <a:gd name="T4" fmla="*/ 8 w 9"/>
                    <a:gd name="T5" fmla="*/ 114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15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8" y="114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2" name="Line 299"/>
                <p:cNvSpPr>
                  <a:spLocks noChangeShapeType="1"/>
                </p:cNvSpPr>
                <p:nvPr/>
              </p:nvSpPr>
              <p:spPr bwMode="auto">
                <a:xfrm>
                  <a:off x="8754851" y="265381"/>
                  <a:ext cx="12649" cy="2068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3" name="Line 300"/>
                <p:cNvSpPr>
                  <a:spLocks noChangeShapeType="1"/>
                </p:cNvSpPr>
                <p:nvPr/>
              </p:nvSpPr>
              <p:spPr bwMode="auto">
                <a:xfrm>
                  <a:off x="8752743" y="278019"/>
                  <a:ext cx="14757" cy="2182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4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8763284" y="232063"/>
                  <a:ext cx="4216" cy="45955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5" name="Line 302"/>
                <p:cNvSpPr>
                  <a:spLocks noChangeShapeType="1"/>
                </p:cNvSpPr>
                <p:nvPr/>
              </p:nvSpPr>
              <p:spPr bwMode="auto">
                <a:xfrm flipH="1">
                  <a:off x="8739040" y="287210"/>
                  <a:ext cx="20028" cy="2872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6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8762230" y="225170"/>
                  <a:ext cx="5271" cy="4825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7" name="Line 304"/>
                <p:cNvSpPr>
                  <a:spLocks noChangeShapeType="1"/>
                </p:cNvSpPr>
                <p:nvPr/>
              </p:nvSpPr>
              <p:spPr bwMode="auto">
                <a:xfrm flipH="1">
                  <a:off x="8733769" y="282615"/>
                  <a:ext cx="24245" cy="34467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8" name="Line 305"/>
                <p:cNvSpPr>
                  <a:spLocks noChangeShapeType="1"/>
                </p:cNvSpPr>
                <p:nvPr/>
              </p:nvSpPr>
              <p:spPr bwMode="auto">
                <a:xfrm>
                  <a:off x="8781204" y="451501"/>
                  <a:ext cx="0" cy="105698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9" name="Line 306"/>
                <p:cNvSpPr>
                  <a:spLocks noChangeShapeType="1"/>
                </p:cNvSpPr>
                <p:nvPr/>
              </p:nvSpPr>
              <p:spPr bwMode="auto">
                <a:xfrm>
                  <a:off x="8792799" y="445756"/>
                  <a:ext cx="0" cy="11144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0" name="AutoShape 307"/>
                <p:cNvSpPr>
                  <a:spLocks noChangeArrowheads="1"/>
                </p:cNvSpPr>
                <p:nvPr/>
              </p:nvSpPr>
              <p:spPr bwMode="auto">
                <a:xfrm>
                  <a:off x="8797016" y="515838"/>
                  <a:ext cx="17920" cy="22978"/>
                </a:xfrm>
                <a:prstGeom prst="roundRect">
                  <a:avLst>
                    <a:gd name="adj" fmla="val 47722"/>
                  </a:avLst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1" name="Freeform 308"/>
                <p:cNvSpPr>
                  <a:spLocks/>
                </p:cNvSpPr>
                <p:nvPr/>
              </p:nvSpPr>
              <p:spPr bwMode="auto">
                <a:xfrm>
                  <a:off x="8811773" y="546859"/>
                  <a:ext cx="30569" cy="116038"/>
                </a:xfrm>
                <a:custGeom>
                  <a:avLst/>
                  <a:gdLst>
                    <a:gd name="T0" fmla="*/ 0 w 29"/>
                    <a:gd name="T1" fmla="*/ 0 h 101"/>
                    <a:gd name="T2" fmla="*/ 28 w 29"/>
                    <a:gd name="T3" fmla="*/ 25 h 101"/>
                    <a:gd name="T4" fmla="*/ 28 w 29"/>
                    <a:gd name="T5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101">
                      <a:moveTo>
                        <a:pt x="0" y="0"/>
                      </a:moveTo>
                      <a:lnTo>
                        <a:pt x="28" y="25"/>
                      </a:lnTo>
                      <a:lnTo>
                        <a:pt x="28" y="10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2" name="Line 309"/>
                <p:cNvSpPr>
                  <a:spLocks noChangeShapeType="1"/>
                </p:cNvSpPr>
                <p:nvPr/>
              </p:nvSpPr>
              <p:spPr bwMode="auto">
                <a:xfrm flipH="1">
                  <a:off x="8788583" y="551454"/>
                  <a:ext cx="16866" cy="3447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3" name="Arc 310"/>
                <p:cNvSpPr>
                  <a:spLocks/>
                </p:cNvSpPr>
                <p:nvPr/>
              </p:nvSpPr>
              <p:spPr bwMode="auto">
                <a:xfrm>
                  <a:off x="8804395" y="498605"/>
                  <a:ext cx="0" cy="1149"/>
                </a:xfrm>
                <a:custGeom>
                  <a:avLst/>
                  <a:gdLst>
                    <a:gd name="G0" fmla="+- 15274 0 0"/>
                    <a:gd name="G1" fmla="+- 21600 0 0"/>
                    <a:gd name="G2" fmla="+- 21600 0 0"/>
                    <a:gd name="T0" fmla="*/ 0 w 15274"/>
                    <a:gd name="T1" fmla="*/ 6326 h 21600"/>
                    <a:gd name="T2" fmla="*/ 15274 w 15274"/>
                    <a:gd name="T3" fmla="*/ 0 h 21600"/>
                    <a:gd name="T4" fmla="*/ 15274 w 1527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74" h="21600" fill="none" extrusionOk="0">
                      <a:moveTo>
                        <a:pt x="0" y="6326"/>
                      </a:moveTo>
                      <a:cubicBezTo>
                        <a:pt x="4051" y="2275"/>
                        <a:pt x="9545" y="0"/>
                        <a:pt x="15273" y="0"/>
                      </a:cubicBezTo>
                    </a:path>
                    <a:path w="15274" h="21600" stroke="0" extrusionOk="0">
                      <a:moveTo>
                        <a:pt x="0" y="6326"/>
                      </a:moveTo>
                      <a:cubicBezTo>
                        <a:pt x="4051" y="2275"/>
                        <a:pt x="9545" y="0"/>
                        <a:pt x="15273" y="0"/>
                      </a:cubicBezTo>
                      <a:lnTo>
                        <a:pt x="15274" y="2160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4" name="Line 311"/>
                <p:cNvSpPr>
                  <a:spLocks noChangeShapeType="1"/>
                </p:cNvSpPr>
                <p:nvPr/>
              </p:nvSpPr>
              <p:spPr bwMode="auto">
                <a:xfrm>
                  <a:off x="8811773" y="505499"/>
                  <a:ext cx="0" cy="114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5" name="Line 312"/>
                <p:cNvSpPr>
                  <a:spLocks noChangeShapeType="1"/>
                </p:cNvSpPr>
                <p:nvPr/>
              </p:nvSpPr>
              <p:spPr bwMode="auto">
                <a:xfrm>
                  <a:off x="8797016" y="492860"/>
                  <a:ext cx="4216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6" name="Arc 313"/>
                <p:cNvSpPr>
                  <a:spLocks/>
                </p:cNvSpPr>
                <p:nvPr/>
              </p:nvSpPr>
              <p:spPr bwMode="auto">
                <a:xfrm>
                  <a:off x="8797016" y="499753"/>
                  <a:ext cx="0" cy="10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3200 w 43200"/>
                    <a:gd name="T1" fmla="*/ 21600 h 43200"/>
                    <a:gd name="T2" fmla="*/ 43200 w 43200"/>
                    <a:gd name="T3" fmla="*/ 21600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43200" y="21600"/>
                      </a:move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200" y="21600"/>
                      </a:move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7" name="Line 314"/>
                <p:cNvSpPr>
                  <a:spLocks noChangeShapeType="1"/>
                </p:cNvSpPr>
                <p:nvPr/>
              </p:nvSpPr>
              <p:spPr bwMode="auto">
                <a:xfrm>
                  <a:off x="8792799" y="504349"/>
                  <a:ext cx="6325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8" name="Line 315"/>
                <p:cNvSpPr>
                  <a:spLocks noChangeShapeType="1"/>
                </p:cNvSpPr>
                <p:nvPr/>
              </p:nvSpPr>
              <p:spPr bwMode="auto">
                <a:xfrm>
                  <a:off x="8801232" y="508945"/>
                  <a:ext cx="0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9" name="Line 316"/>
                <p:cNvSpPr>
                  <a:spLocks noChangeShapeType="1"/>
                </p:cNvSpPr>
                <p:nvPr/>
              </p:nvSpPr>
              <p:spPr bwMode="auto">
                <a:xfrm>
                  <a:off x="8807557" y="435416"/>
                  <a:ext cx="0" cy="5284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0" name="Freeform 317"/>
                <p:cNvSpPr>
                  <a:spLocks/>
                </p:cNvSpPr>
                <p:nvPr/>
              </p:nvSpPr>
              <p:spPr bwMode="auto">
                <a:xfrm>
                  <a:off x="8833910" y="661747"/>
                  <a:ext cx="18974" cy="73529"/>
                </a:xfrm>
                <a:custGeom>
                  <a:avLst/>
                  <a:gdLst>
                    <a:gd name="T0" fmla="*/ 0 w 18"/>
                    <a:gd name="T1" fmla="*/ 0 h 64"/>
                    <a:gd name="T2" fmla="*/ 17 w 18"/>
                    <a:gd name="T3" fmla="*/ 0 h 64"/>
                    <a:gd name="T4" fmla="*/ 17 w 18"/>
                    <a:gd name="T5" fmla="*/ 63 h 64"/>
                    <a:gd name="T6" fmla="*/ 5 w 18"/>
                    <a:gd name="T7" fmla="*/ 6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6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7" y="63"/>
                      </a:lnTo>
                      <a:lnTo>
                        <a:pt x="5" y="63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1" name="Line 318"/>
                <p:cNvSpPr>
                  <a:spLocks noChangeShapeType="1"/>
                </p:cNvSpPr>
                <p:nvPr/>
              </p:nvSpPr>
              <p:spPr bwMode="auto">
                <a:xfrm>
                  <a:off x="8844452" y="718042"/>
                  <a:ext cx="7379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2" name="Line 319"/>
                <p:cNvSpPr>
                  <a:spLocks noChangeShapeType="1"/>
                </p:cNvSpPr>
                <p:nvPr/>
              </p:nvSpPr>
              <p:spPr bwMode="auto">
                <a:xfrm>
                  <a:off x="8841288" y="689322"/>
                  <a:ext cx="6325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" name="Arc 320"/>
                <p:cNvSpPr>
                  <a:spLocks/>
                </p:cNvSpPr>
                <p:nvPr/>
              </p:nvSpPr>
              <p:spPr bwMode="auto">
                <a:xfrm>
                  <a:off x="8709525" y="321678"/>
                  <a:ext cx="48489" cy="106847"/>
                </a:xfrm>
                <a:custGeom>
                  <a:avLst/>
                  <a:gdLst>
                    <a:gd name="G0" fmla="+- 21600 0 0"/>
                    <a:gd name="G1" fmla="+- 20971 0 0"/>
                    <a:gd name="G2" fmla="+- 21600 0 0"/>
                    <a:gd name="T0" fmla="*/ 12121 w 21600"/>
                    <a:gd name="T1" fmla="*/ 40380 h 40380"/>
                    <a:gd name="T2" fmla="*/ 16427 w 21600"/>
                    <a:gd name="T3" fmla="*/ 0 h 40380"/>
                    <a:gd name="T4" fmla="*/ 21600 w 21600"/>
                    <a:gd name="T5" fmla="*/ 20971 h 40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0380" fill="none" extrusionOk="0">
                      <a:moveTo>
                        <a:pt x="12121" y="40379"/>
                      </a:moveTo>
                      <a:cubicBezTo>
                        <a:pt x="4704" y="36757"/>
                        <a:pt x="0" y="29225"/>
                        <a:pt x="0" y="20971"/>
                      </a:cubicBezTo>
                      <a:cubicBezTo>
                        <a:pt x="-1" y="11034"/>
                        <a:pt x="6779" y="2379"/>
                        <a:pt x="16426" y="-1"/>
                      </a:cubicBezTo>
                    </a:path>
                    <a:path w="21600" h="40380" stroke="0" extrusionOk="0">
                      <a:moveTo>
                        <a:pt x="12121" y="40379"/>
                      </a:moveTo>
                      <a:cubicBezTo>
                        <a:pt x="4704" y="36757"/>
                        <a:pt x="0" y="29225"/>
                        <a:pt x="0" y="20971"/>
                      </a:cubicBezTo>
                      <a:cubicBezTo>
                        <a:pt x="-1" y="11034"/>
                        <a:pt x="6779" y="2379"/>
                        <a:pt x="16426" y="-1"/>
                      </a:cubicBezTo>
                      <a:lnTo>
                        <a:pt x="21600" y="2097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4" name="Freeform 321"/>
                <p:cNvSpPr>
                  <a:spLocks/>
                </p:cNvSpPr>
                <p:nvPr/>
              </p:nvSpPr>
              <p:spPr bwMode="auto">
                <a:xfrm>
                  <a:off x="8745366" y="315933"/>
                  <a:ext cx="32678" cy="2298"/>
                </a:xfrm>
                <a:custGeom>
                  <a:avLst/>
                  <a:gdLst>
                    <a:gd name="T0" fmla="*/ 0 w 31"/>
                    <a:gd name="T1" fmla="*/ 1 h 2"/>
                    <a:gd name="T2" fmla="*/ 8 w 31"/>
                    <a:gd name="T3" fmla="*/ 1 h 2"/>
                    <a:gd name="T4" fmla="*/ 14 w 31"/>
                    <a:gd name="T5" fmla="*/ 0 h 2"/>
                    <a:gd name="T6" fmla="*/ 30 w 3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1"/>
                      </a:move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3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5" name="Freeform 322"/>
                <p:cNvSpPr>
                  <a:spLocks/>
                </p:cNvSpPr>
                <p:nvPr/>
              </p:nvSpPr>
              <p:spPr bwMode="auto">
                <a:xfrm>
                  <a:off x="8734826" y="436566"/>
                  <a:ext cx="35840" cy="11489"/>
                </a:xfrm>
                <a:custGeom>
                  <a:avLst/>
                  <a:gdLst>
                    <a:gd name="T0" fmla="*/ 0 w 34"/>
                    <a:gd name="T1" fmla="*/ 0 h 10"/>
                    <a:gd name="T2" fmla="*/ 5 w 34"/>
                    <a:gd name="T3" fmla="*/ 3 h 10"/>
                    <a:gd name="T4" fmla="*/ 9 w 34"/>
                    <a:gd name="T5" fmla="*/ 5 h 10"/>
                    <a:gd name="T6" fmla="*/ 17 w 34"/>
                    <a:gd name="T7" fmla="*/ 8 h 10"/>
                    <a:gd name="T8" fmla="*/ 24 w 34"/>
                    <a:gd name="T9" fmla="*/ 9 h 10"/>
                    <a:gd name="T10" fmla="*/ 33 w 34"/>
                    <a:gd name="T11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10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9" y="5"/>
                      </a:lnTo>
                      <a:lnTo>
                        <a:pt x="17" y="8"/>
                      </a:lnTo>
                      <a:lnTo>
                        <a:pt x="24" y="9"/>
                      </a:lnTo>
                      <a:lnTo>
                        <a:pt x="33" y="9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6" name="Freeform 323"/>
                <p:cNvSpPr>
                  <a:spLocks/>
                </p:cNvSpPr>
                <p:nvPr/>
              </p:nvSpPr>
              <p:spPr bwMode="auto">
                <a:xfrm>
                  <a:off x="8693715" y="368782"/>
                  <a:ext cx="12649" cy="21829"/>
                </a:xfrm>
                <a:custGeom>
                  <a:avLst/>
                  <a:gdLst>
                    <a:gd name="T0" fmla="*/ 0 w 12"/>
                    <a:gd name="T1" fmla="*/ 18 h 19"/>
                    <a:gd name="T2" fmla="*/ 4 w 12"/>
                    <a:gd name="T3" fmla="*/ 12 h 19"/>
                    <a:gd name="T4" fmla="*/ 7 w 12"/>
                    <a:gd name="T5" fmla="*/ 5 h 19"/>
                    <a:gd name="T6" fmla="*/ 11 w 12"/>
                    <a:gd name="T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9">
                      <a:moveTo>
                        <a:pt x="0" y="18"/>
                      </a:moveTo>
                      <a:lnTo>
                        <a:pt x="4" y="12"/>
                      </a:lnTo>
                      <a:lnTo>
                        <a:pt x="7" y="5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7" name="Freeform 324"/>
                <p:cNvSpPr>
                  <a:spLocks/>
                </p:cNvSpPr>
                <p:nvPr/>
              </p:nvSpPr>
              <p:spPr bwMode="auto">
                <a:xfrm>
                  <a:off x="8726394" y="303295"/>
                  <a:ext cx="12649" cy="27573"/>
                </a:xfrm>
                <a:custGeom>
                  <a:avLst/>
                  <a:gdLst>
                    <a:gd name="T0" fmla="*/ 11 w 12"/>
                    <a:gd name="T1" fmla="*/ 0 h 24"/>
                    <a:gd name="T2" fmla="*/ 6 w 12"/>
                    <a:gd name="T3" fmla="*/ 10 h 24"/>
                    <a:gd name="T4" fmla="*/ 3 w 12"/>
                    <a:gd name="T5" fmla="*/ 19 h 24"/>
                    <a:gd name="T6" fmla="*/ 0 w 12"/>
                    <a:gd name="T7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24">
                      <a:moveTo>
                        <a:pt x="11" y="0"/>
                      </a:moveTo>
                      <a:lnTo>
                        <a:pt x="6" y="10"/>
                      </a:lnTo>
                      <a:lnTo>
                        <a:pt x="3" y="19"/>
                      </a:lnTo>
                      <a:lnTo>
                        <a:pt x="0" y="23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8" name="Freeform 325"/>
                <p:cNvSpPr>
                  <a:spLocks/>
                </p:cNvSpPr>
                <p:nvPr/>
              </p:nvSpPr>
              <p:spPr bwMode="auto">
                <a:xfrm>
                  <a:off x="8745370" y="99942"/>
                  <a:ext cx="13704" cy="5745"/>
                </a:xfrm>
                <a:custGeom>
                  <a:avLst/>
                  <a:gdLst>
                    <a:gd name="T0" fmla="*/ 0 w 13"/>
                    <a:gd name="T1" fmla="*/ 4 h 5"/>
                    <a:gd name="T2" fmla="*/ 2 w 13"/>
                    <a:gd name="T3" fmla="*/ 1 h 5"/>
                    <a:gd name="T4" fmla="*/ 5 w 13"/>
                    <a:gd name="T5" fmla="*/ 0 h 5"/>
                    <a:gd name="T6" fmla="*/ 9 w 13"/>
                    <a:gd name="T7" fmla="*/ 0 h 5"/>
                    <a:gd name="T8" fmla="*/ 12 w 13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">
                      <a:moveTo>
                        <a:pt x="0" y="4"/>
                      </a:move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2" y="3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9" name="Freeform 326"/>
                <p:cNvSpPr>
                  <a:spLocks/>
                </p:cNvSpPr>
                <p:nvPr/>
              </p:nvSpPr>
              <p:spPr bwMode="auto">
                <a:xfrm>
                  <a:off x="8753802" y="99941"/>
                  <a:ext cx="3163" cy="5745"/>
                </a:xfrm>
                <a:custGeom>
                  <a:avLst/>
                  <a:gdLst>
                    <a:gd name="T0" fmla="*/ 0 w 3"/>
                    <a:gd name="T1" fmla="*/ 0 h 5"/>
                    <a:gd name="T2" fmla="*/ 1 w 3"/>
                    <a:gd name="T3" fmla="*/ 1 h 5"/>
                    <a:gd name="T4" fmla="*/ 2 w 3"/>
                    <a:gd name="T5" fmla="*/ 1 h 5"/>
                    <a:gd name="T6" fmla="*/ 2 w 3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4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0" name="Freeform 327"/>
                <p:cNvSpPr>
                  <a:spLocks/>
                </p:cNvSpPr>
                <p:nvPr/>
              </p:nvSpPr>
              <p:spPr bwMode="auto">
                <a:xfrm>
                  <a:off x="8546142" y="482519"/>
                  <a:ext cx="10541" cy="26425"/>
                </a:xfrm>
                <a:custGeom>
                  <a:avLst/>
                  <a:gdLst>
                    <a:gd name="T0" fmla="*/ 0 w 10"/>
                    <a:gd name="T1" fmla="*/ 0 h 23"/>
                    <a:gd name="T2" fmla="*/ 0 w 10"/>
                    <a:gd name="T3" fmla="*/ 12 h 23"/>
                    <a:gd name="T4" fmla="*/ 1 w 10"/>
                    <a:gd name="T5" fmla="*/ 17 h 23"/>
                    <a:gd name="T6" fmla="*/ 1 w 10"/>
                    <a:gd name="T7" fmla="*/ 19 h 23"/>
                    <a:gd name="T8" fmla="*/ 4 w 10"/>
                    <a:gd name="T9" fmla="*/ 22 h 23"/>
                    <a:gd name="T10" fmla="*/ 6 w 10"/>
                    <a:gd name="T11" fmla="*/ 22 h 23"/>
                    <a:gd name="T12" fmla="*/ 9 w 10"/>
                    <a:gd name="T1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2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1" y="19"/>
                      </a:lnTo>
                      <a:lnTo>
                        <a:pt x="4" y="22"/>
                      </a:lnTo>
                      <a:lnTo>
                        <a:pt x="6" y="22"/>
                      </a:lnTo>
                      <a:lnTo>
                        <a:pt x="9" y="21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1" name="Freeform 328"/>
                <p:cNvSpPr>
                  <a:spLocks/>
                </p:cNvSpPr>
                <p:nvPr/>
              </p:nvSpPr>
              <p:spPr bwMode="auto">
                <a:xfrm>
                  <a:off x="8547197" y="504345"/>
                  <a:ext cx="7379" cy="3447"/>
                </a:xfrm>
                <a:custGeom>
                  <a:avLst/>
                  <a:gdLst>
                    <a:gd name="T0" fmla="*/ 6 w 7"/>
                    <a:gd name="T1" fmla="*/ 0 h 3"/>
                    <a:gd name="T2" fmla="*/ 5 w 7"/>
                    <a:gd name="T3" fmla="*/ 2 h 3"/>
                    <a:gd name="T4" fmla="*/ 0 w 7"/>
                    <a:gd name="T5" fmla="*/ 2 h 3"/>
                    <a:gd name="T6" fmla="*/ 0 w 7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6" y="0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2" name="Freeform 329"/>
                <p:cNvSpPr>
                  <a:spLocks/>
                </p:cNvSpPr>
                <p:nvPr/>
              </p:nvSpPr>
              <p:spPr bwMode="auto">
                <a:xfrm>
                  <a:off x="8516626" y="206785"/>
                  <a:ext cx="29515" cy="53998"/>
                </a:xfrm>
                <a:custGeom>
                  <a:avLst/>
                  <a:gdLst>
                    <a:gd name="T0" fmla="*/ 11 w 28"/>
                    <a:gd name="T1" fmla="*/ 7 h 47"/>
                    <a:gd name="T2" fmla="*/ 14 w 28"/>
                    <a:gd name="T3" fmla="*/ 3 h 47"/>
                    <a:gd name="T4" fmla="*/ 17 w 28"/>
                    <a:gd name="T5" fmla="*/ 1 h 47"/>
                    <a:gd name="T6" fmla="*/ 21 w 28"/>
                    <a:gd name="T7" fmla="*/ 0 h 47"/>
                    <a:gd name="T8" fmla="*/ 23 w 28"/>
                    <a:gd name="T9" fmla="*/ 1 h 47"/>
                    <a:gd name="T10" fmla="*/ 26 w 28"/>
                    <a:gd name="T11" fmla="*/ 3 h 47"/>
                    <a:gd name="T12" fmla="*/ 27 w 28"/>
                    <a:gd name="T13" fmla="*/ 7 h 47"/>
                    <a:gd name="T14" fmla="*/ 27 w 28"/>
                    <a:gd name="T15" fmla="*/ 14 h 47"/>
                    <a:gd name="T16" fmla="*/ 26 w 28"/>
                    <a:gd name="T17" fmla="*/ 23 h 47"/>
                    <a:gd name="T18" fmla="*/ 22 w 28"/>
                    <a:gd name="T19" fmla="*/ 31 h 47"/>
                    <a:gd name="T20" fmla="*/ 20 w 28"/>
                    <a:gd name="T21" fmla="*/ 36 h 47"/>
                    <a:gd name="T22" fmla="*/ 13 w 28"/>
                    <a:gd name="T23" fmla="*/ 43 h 47"/>
                    <a:gd name="T24" fmla="*/ 10 w 28"/>
                    <a:gd name="T25" fmla="*/ 45 h 47"/>
                    <a:gd name="T26" fmla="*/ 7 w 28"/>
                    <a:gd name="T27" fmla="*/ 46 h 47"/>
                    <a:gd name="T28" fmla="*/ 4 w 28"/>
                    <a:gd name="T29" fmla="*/ 46 h 47"/>
                    <a:gd name="T30" fmla="*/ 1 w 28"/>
                    <a:gd name="T31" fmla="*/ 45 h 47"/>
                    <a:gd name="T32" fmla="*/ 0 w 28"/>
                    <a:gd name="T33" fmla="*/ 40 h 47"/>
                    <a:gd name="T34" fmla="*/ 0 w 28"/>
                    <a:gd name="T35" fmla="*/ 34 h 47"/>
                    <a:gd name="T36" fmla="*/ 1 w 28"/>
                    <a:gd name="T37" fmla="*/ 3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47">
                      <a:moveTo>
                        <a:pt x="11" y="7"/>
                      </a:moveTo>
                      <a:lnTo>
                        <a:pt x="14" y="3"/>
                      </a:lnTo>
                      <a:lnTo>
                        <a:pt x="17" y="1"/>
                      </a:lnTo>
                      <a:lnTo>
                        <a:pt x="21" y="0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7" y="7"/>
                      </a:lnTo>
                      <a:lnTo>
                        <a:pt x="27" y="14"/>
                      </a:lnTo>
                      <a:lnTo>
                        <a:pt x="26" y="23"/>
                      </a:lnTo>
                      <a:lnTo>
                        <a:pt x="22" y="31"/>
                      </a:lnTo>
                      <a:lnTo>
                        <a:pt x="20" y="36"/>
                      </a:lnTo>
                      <a:lnTo>
                        <a:pt x="13" y="43"/>
                      </a:lnTo>
                      <a:lnTo>
                        <a:pt x="10" y="45"/>
                      </a:lnTo>
                      <a:lnTo>
                        <a:pt x="7" y="46"/>
                      </a:lnTo>
                      <a:lnTo>
                        <a:pt x="4" y="46"/>
                      </a:lnTo>
                      <a:lnTo>
                        <a:pt x="1" y="45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1" y="3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3" name="Freeform 330"/>
                <p:cNvSpPr>
                  <a:spLocks/>
                </p:cNvSpPr>
                <p:nvPr/>
              </p:nvSpPr>
              <p:spPr bwMode="auto">
                <a:xfrm>
                  <a:off x="8496601" y="210231"/>
                  <a:ext cx="42164" cy="37914"/>
                </a:xfrm>
                <a:custGeom>
                  <a:avLst/>
                  <a:gdLst>
                    <a:gd name="T0" fmla="*/ 5 w 40"/>
                    <a:gd name="T1" fmla="*/ 0 h 33"/>
                    <a:gd name="T2" fmla="*/ 38 w 40"/>
                    <a:gd name="T3" fmla="*/ 6 h 33"/>
                    <a:gd name="T4" fmla="*/ 39 w 40"/>
                    <a:gd name="T5" fmla="*/ 9 h 33"/>
                    <a:gd name="T6" fmla="*/ 39 w 40"/>
                    <a:gd name="T7" fmla="*/ 13 h 33"/>
                    <a:gd name="T8" fmla="*/ 38 w 40"/>
                    <a:gd name="T9" fmla="*/ 19 h 33"/>
                    <a:gd name="T10" fmla="*/ 35 w 40"/>
                    <a:gd name="T11" fmla="*/ 27 h 33"/>
                    <a:gd name="T12" fmla="*/ 32 w 40"/>
                    <a:gd name="T13" fmla="*/ 29 h 33"/>
                    <a:gd name="T14" fmla="*/ 28 w 40"/>
                    <a:gd name="T15" fmla="*/ 32 h 33"/>
                    <a:gd name="T16" fmla="*/ 28 w 40"/>
                    <a:gd name="T17" fmla="*/ 32 h 33"/>
                    <a:gd name="T18" fmla="*/ 0 w 40"/>
                    <a:gd name="T19" fmla="*/ 13 h 33"/>
                    <a:gd name="T20" fmla="*/ 4 w 40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33">
                      <a:moveTo>
                        <a:pt x="5" y="0"/>
                      </a:moveTo>
                      <a:lnTo>
                        <a:pt x="38" y="6"/>
                      </a:lnTo>
                      <a:lnTo>
                        <a:pt x="39" y="9"/>
                      </a:lnTo>
                      <a:lnTo>
                        <a:pt x="39" y="13"/>
                      </a:lnTo>
                      <a:lnTo>
                        <a:pt x="38" y="19"/>
                      </a:lnTo>
                      <a:lnTo>
                        <a:pt x="35" y="27"/>
                      </a:lnTo>
                      <a:lnTo>
                        <a:pt x="32" y="29"/>
                      </a:lnTo>
                      <a:lnTo>
                        <a:pt x="28" y="32"/>
                      </a:lnTo>
                      <a:lnTo>
                        <a:pt x="28" y="32"/>
                      </a:lnTo>
                      <a:lnTo>
                        <a:pt x="0" y="13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4" name="Freeform 331"/>
                <p:cNvSpPr>
                  <a:spLocks/>
                </p:cNvSpPr>
                <p:nvPr/>
              </p:nvSpPr>
              <p:spPr bwMode="auto">
                <a:xfrm>
                  <a:off x="8540873" y="220572"/>
                  <a:ext cx="37948" cy="53998"/>
                </a:xfrm>
                <a:custGeom>
                  <a:avLst/>
                  <a:gdLst>
                    <a:gd name="T0" fmla="*/ 5 w 36"/>
                    <a:gd name="T1" fmla="*/ 0 h 47"/>
                    <a:gd name="T2" fmla="*/ 32 w 36"/>
                    <a:gd name="T3" fmla="*/ 8 h 47"/>
                    <a:gd name="T4" fmla="*/ 35 w 36"/>
                    <a:gd name="T5" fmla="*/ 17 h 47"/>
                    <a:gd name="T6" fmla="*/ 35 w 36"/>
                    <a:gd name="T7" fmla="*/ 23 h 47"/>
                    <a:gd name="T8" fmla="*/ 34 w 36"/>
                    <a:gd name="T9" fmla="*/ 32 h 47"/>
                    <a:gd name="T10" fmla="*/ 30 w 36"/>
                    <a:gd name="T11" fmla="*/ 38 h 47"/>
                    <a:gd name="T12" fmla="*/ 27 w 36"/>
                    <a:gd name="T13" fmla="*/ 44 h 47"/>
                    <a:gd name="T14" fmla="*/ 24 w 36"/>
                    <a:gd name="T15" fmla="*/ 46 h 47"/>
                    <a:gd name="T16" fmla="*/ 0 w 36"/>
                    <a:gd name="T17" fmla="*/ 3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7">
                      <a:moveTo>
                        <a:pt x="5" y="0"/>
                      </a:moveTo>
                      <a:lnTo>
                        <a:pt x="32" y="8"/>
                      </a:lnTo>
                      <a:lnTo>
                        <a:pt x="35" y="17"/>
                      </a:lnTo>
                      <a:lnTo>
                        <a:pt x="35" y="23"/>
                      </a:lnTo>
                      <a:lnTo>
                        <a:pt x="34" y="32"/>
                      </a:lnTo>
                      <a:lnTo>
                        <a:pt x="30" y="38"/>
                      </a:lnTo>
                      <a:lnTo>
                        <a:pt x="27" y="44"/>
                      </a:lnTo>
                      <a:lnTo>
                        <a:pt x="24" y="46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5" name="Freeform 332"/>
                <p:cNvSpPr>
                  <a:spLocks/>
                </p:cNvSpPr>
                <p:nvPr/>
              </p:nvSpPr>
              <p:spPr bwMode="auto">
                <a:xfrm>
                  <a:off x="8560901" y="227465"/>
                  <a:ext cx="12649" cy="42509"/>
                </a:xfrm>
                <a:custGeom>
                  <a:avLst/>
                  <a:gdLst>
                    <a:gd name="T0" fmla="*/ 10 w 12"/>
                    <a:gd name="T1" fmla="*/ 0 h 37"/>
                    <a:gd name="T2" fmla="*/ 11 w 12"/>
                    <a:gd name="T3" fmla="*/ 8 h 37"/>
                    <a:gd name="T4" fmla="*/ 11 w 12"/>
                    <a:gd name="T5" fmla="*/ 13 h 37"/>
                    <a:gd name="T6" fmla="*/ 8 w 12"/>
                    <a:gd name="T7" fmla="*/ 22 h 37"/>
                    <a:gd name="T8" fmla="*/ 7 w 12"/>
                    <a:gd name="T9" fmla="*/ 25 h 37"/>
                    <a:gd name="T10" fmla="*/ 3 w 12"/>
                    <a:gd name="T11" fmla="*/ 30 h 37"/>
                    <a:gd name="T12" fmla="*/ 0 w 12"/>
                    <a:gd name="T13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7">
                      <a:moveTo>
                        <a:pt x="10" y="0"/>
                      </a:moveTo>
                      <a:lnTo>
                        <a:pt x="11" y="8"/>
                      </a:lnTo>
                      <a:lnTo>
                        <a:pt x="11" y="13"/>
                      </a:lnTo>
                      <a:lnTo>
                        <a:pt x="8" y="22"/>
                      </a:lnTo>
                      <a:lnTo>
                        <a:pt x="7" y="25"/>
                      </a:lnTo>
                      <a:lnTo>
                        <a:pt x="3" y="30"/>
                      </a:lnTo>
                      <a:lnTo>
                        <a:pt x="0" y="36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6" name="Freeform 333"/>
                <p:cNvSpPr>
                  <a:spLocks/>
                </p:cNvSpPr>
                <p:nvPr/>
              </p:nvSpPr>
              <p:spPr bwMode="auto">
                <a:xfrm>
                  <a:off x="8551414" y="226316"/>
                  <a:ext cx="10541" cy="36764"/>
                </a:xfrm>
                <a:custGeom>
                  <a:avLst/>
                  <a:gdLst>
                    <a:gd name="T0" fmla="*/ 9 w 10"/>
                    <a:gd name="T1" fmla="*/ 0 h 32"/>
                    <a:gd name="T2" fmla="*/ 9 w 10"/>
                    <a:gd name="T3" fmla="*/ 10 h 32"/>
                    <a:gd name="T4" fmla="*/ 8 w 10"/>
                    <a:gd name="T5" fmla="*/ 16 h 32"/>
                    <a:gd name="T6" fmla="*/ 5 w 10"/>
                    <a:gd name="T7" fmla="*/ 20 h 32"/>
                    <a:gd name="T8" fmla="*/ 3 w 10"/>
                    <a:gd name="T9" fmla="*/ 27 h 32"/>
                    <a:gd name="T10" fmla="*/ 0 w 10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32">
                      <a:moveTo>
                        <a:pt x="9" y="0"/>
                      </a:moveTo>
                      <a:lnTo>
                        <a:pt x="9" y="10"/>
                      </a:lnTo>
                      <a:lnTo>
                        <a:pt x="8" y="16"/>
                      </a:lnTo>
                      <a:lnTo>
                        <a:pt x="5" y="20"/>
                      </a:lnTo>
                      <a:lnTo>
                        <a:pt x="3" y="27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7" name="Line 334"/>
                <p:cNvSpPr>
                  <a:spLocks noChangeShapeType="1"/>
                </p:cNvSpPr>
                <p:nvPr/>
              </p:nvSpPr>
              <p:spPr bwMode="auto">
                <a:xfrm>
                  <a:off x="8568280" y="274569"/>
                  <a:ext cx="23190" cy="4825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8" name="Line 335"/>
                <p:cNvSpPr>
                  <a:spLocks noChangeShapeType="1"/>
                </p:cNvSpPr>
                <p:nvPr/>
              </p:nvSpPr>
              <p:spPr bwMode="auto">
                <a:xfrm>
                  <a:off x="8573550" y="273420"/>
                  <a:ext cx="18974" cy="4250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9" name="Line 336"/>
                <p:cNvSpPr>
                  <a:spLocks noChangeShapeType="1"/>
                </p:cNvSpPr>
                <p:nvPr/>
              </p:nvSpPr>
              <p:spPr bwMode="auto">
                <a:xfrm>
                  <a:off x="8583037" y="252740"/>
                  <a:ext cx="41110" cy="2298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0" name="Line 337"/>
                <p:cNvSpPr>
                  <a:spLocks noChangeShapeType="1"/>
                </p:cNvSpPr>
                <p:nvPr/>
              </p:nvSpPr>
              <p:spPr bwMode="auto">
                <a:xfrm>
                  <a:off x="8583037" y="249293"/>
                  <a:ext cx="41110" cy="2298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1" name="Freeform 338"/>
                <p:cNvSpPr>
                  <a:spLocks/>
                </p:cNvSpPr>
                <p:nvPr/>
              </p:nvSpPr>
              <p:spPr bwMode="auto">
                <a:xfrm>
                  <a:off x="8531385" y="248145"/>
                  <a:ext cx="74842" cy="222883"/>
                </a:xfrm>
                <a:custGeom>
                  <a:avLst/>
                  <a:gdLst>
                    <a:gd name="T0" fmla="*/ 1 w 71"/>
                    <a:gd name="T1" fmla="*/ 7 h 194"/>
                    <a:gd name="T2" fmla="*/ 64 w 71"/>
                    <a:gd name="T3" fmla="*/ 193 h 194"/>
                    <a:gd name="T4" fmla="*/ 70 w 71"/>
                    <a:gd name="T5" fmla="*/ 188 h 194"/>
                    <a:gd name="T6" fmla="*/ 7 w 71"/>
                    <a:gd name="T7" fmla="*/ 0 h 194"/>
                    <a:gd name="T8" fmla="*/ 0 w 71"/>
                    <a:gd name="T9" fmla="*/ 7 h 194"/>
                    <a:gd name="T10" fmla="*/ 1 w 71"/>
                    <a:gd name="T11" fmla="*/ 7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194">
                      <a:moveTo>
                        <a:pt x="1" y="7"/>
                      </a:moveTo>
                      <a:lnTo>
                        <a:pt x="64" y="193"/>
                      </a:lnTo>
                      <a:lnTo>
                        <a:pt x="70" y="188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2" name="Freeform 339"/>
                <p:cNvSpPr>
                  <a:spLocks/>
                </p:cNvSpPr>
                <p:nvPr/>
              </p:nvSpPr>
              <p:spPr bwMode="auto">
                <a:xfrm>
                  <a:off x="8542981" y="202213"/>
                  <a:ext cx="203444" cy="19531"/>
                </a:xfrm>
                <a:custGeom>
                  <a:avLst/>
                  <a:gdLst>
                    <a:gd name="T0" fmla="*/ 191 w 193"/>
                    <a:gd name="T1" fmla="*/ 7 h 17"/>
                    <a:gd name="T2" fmla="*/ 3 w 193"/>
                    <a:gd name="T3" fmla="*/ 16 h 17"/>
                    <a:gd name="T4" fmla="*/ 0 w 193"/>
                    <a:gd name="T5" fmla="*/ 7 h 17"/>
                    <a:gd name="T6" fmla="*/ 192 w 193"/>
                    <a:gd name="T7" fmla="*/ 0 h 17"/>
                    <a:gd name="T8" fmla="*/ 191 w 193"/>
                    <a:gd name="T9" fmla="*/ 8 h 17"/>
                    <a:gd name="T10" fmla="*/ 191 w 193"/>
                    <a:gd name="T11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3" h="17">
                      <a:moveTo>
                        <a:pt x="191" y="7"/>
                      </a:moveTo>
                      <a:lnTo>
                        <a:pt x="3" y="16"/>
                      </a:lnTo>
                      <a:lnTo>
                        <a:pt x="0" y="7"/>
                      </a:lnTo>
                      <a:lnTo>
                        <a:pt x="192" y="0"/>
                      </a:lnTo>
                      <a:lnTo>
                        <a:pt x="191" y="8"/>
                      </a:lnTo>
                      <a:lnTo>
                        <a:pt x="191" y="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28" name="Freeform 427"/>
              <p:cNvSpPr/>
              <p:nvPr/>
            </p:nvSpPr>
            <p:spPr>
              <a:xfrm>
                <a:off x="7698105" y="800100"/>
                <a:ext cx="230575" cy="392429"/>
              </a:xfrm>
              <a:custGeom>
                <a:avLst/>
                <a:gdLst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5500 w 195500"/>
                  <a:gd name="connsiteY0" fmla="*/ 0 h 373215"/>
                  <a:gd name="connsiteX1" fmla="*/ 14877 w 195500"/>
                  <a:gd name="connsiteY1" fmla="*/ 124177 h 373215"/>
                  <a:gd name="connsiteX2" fmla="*/ 9233 w 195500"/>
                  <a:gd name="connsiteY2" fmla="*/ 355600 h 373215"/>
                  <a:gd name="connsiteX3" fmla="*/ 2170 w 195500"/>
                  <a:gd name="connsiteY3" fmla="*/ 357396 h 373215"/>
                  <a:gd name="connsiteX0" fmla="*/ 228723 w 228723"/>
                  <a:gd name="connsiteY0" fmla="*/ 0 h 357396"/>
                  <a:gd name="connsiteX1" fmla="*/ 48100 w 228723"/>
                  <a:gd name="connsiteY1" fmla="*/ 124177 h 357396"/>
                  <a:gd name="connsiteX2" fmla="*/ 81 w 228723"/>
                  <a:gd name="connsiteY2" fmla="*/ 312497 h 357396"/>
                  <a:gd name="connsiteX3" fmla="*/ 35393 w 228723"/>
                  <a:gd name="connsiteY3" fmla="*/ 357396 h 357396"/>
                  <a:gd name="connsiteX0" fmla="*/ 198320 w 198320"/>
                  <a:gd name="connsiteY0" fmla="*/ 0 h 357396"/>
                  <a:gd name="connsiteX1" fmla="*/ 17697 w 198320"/>
                  <a:gd name="connsiteY1" fmla="*/ 124177 h 357396"/>
                  <a:gd name="connsiteX2" fmla="*/ 4990 w 198320"/>
                  <a:gd name="connsiteY2" fmla="*/ 357396 h 357396"/>
                  <a:gd name="connsiteX0" fmla="*/ 208483 w 208483"/>
                  <a:gd name="connsiteY0" fmla="*/ 0 h 357396"/>
                  <a:gd name="connsiteX1" fmla="*/ 27860 w 208483"/>
                  <a:gd name="connsiteY1" fmla="*/ 124177 h 357396"/>
                  <a:gd name="connsiteX2" fmla="*/ 15153 w 208483"/>
                  <a:gd name="connsiteY2" fmla="*/ 357396 h 357396"/>
                  <a:gd name="connsiteX0" fmla="*/ 207820 w 207820"/>
                  <a:gd name="connsiteY0" fmla="*/ 0 h 357396"/>
                  <a:gd name="connsiteX1" fmla="*/ 28963 w 207820"/>
                  <a:gd name="connsiteY1" fmla="*/ 111605 h 357396"/>
                  <a:gd name="connsiteX2" fmla="*/ 14490 w 207820"/>
                  <a:gd name="connsiteY2" fmla="*/ 357396 h 357396"/>
                  <a:gd name="connsiteX0" fmla="*/ 209930 w 209930"/>
                  <a:gd name="connsiteY0" fmla="*/ 0 h 357396"/>
                  <a:gd name="connsiteX1" fmla="*/ 25776 w 209930"/>
                  <a:gd name="connsiteY1" fmla="*/ 108013 h 357396"/>
                  <a:gd name="connsiteX2" fmla="*/ 16600 w 209930"/>
                  <a:gd name="connsiteY2" fmla="*/ 357396 h 357396"/>
                  <a:gd name="connsiteX0" fmla="*/ 209930 w 209930"/>
                  <a:gd name="connsiteY0" fmla="*/ 0 h 357396"/>
                  <a:gd name="connsiteX1" fmla="*/ 25776 w 209930"/>
                  <a:gd name="connsiteY1" fmla="*/ 108013 h 357396"/>
                  <a:gd name="connsiteX2" fmla="*/ 16600 w 209930"/>
                  <a:gd name="connsiteY2" fmla="*/ 357396 h 357396"/>
                  <a:gd name="connsiteX0" fmla="*/ 216566 w 216566"/>
                  <a:gd name="connsiteY0" fmla="*/ 0 h 357396"/>
                  <a:gd name="connsiteX1" fmla="*/ 32412 w 216566"/>
                  <a:gd name="connsiteY1" fmla="*/ 108013 h 357396"/>
                  <a:gd name="connsiteX2" fmla="*/ 23236 w 216566"/>
                  <a:gd name="connsiteY2" fmla="*/ 357396 h 35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566" h="357396">
                    <a:moveTo>
                      <a:pt x="216566" y="0"/>
                    </a:moveTo>
                    <a:cubicBezTo>
                      <a:pt x="131182" y="18087"/>
                      <a:pt x="64634" y="48447"/>
                      <a:pt x="32412" y="108013"/>
                    </a:cubicBezTo>
                    <a:cubicBezTo>
                      <a:pt x="190" y="167579"/>
                      <a:pt x="-16492" y="278278"/>
                      <a:pt x="23236" y="357396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3" name="Freeform 512"/>
            <p:cNvSpPr/>
            <p:nvPr/>
          </p:nvSpPr>
          <p:spPr>
            <a:xfrm rot="5400000" flipH="1">
              <a:off x="1858333" y="197045"/>
              <a:ext cx="303904" cy="515370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  <a:gd name="connsiteX0" fmla="*/ 0 w 1606609"/>
                <a:gd name="connsiteY0" fmla="*/ 0 h 6704323"/>
                <a:gd name="connsiteX1" fmla="*/ 1606609 w 1606609"/>
                <a:gd name="connsiteY1" fmla="*/ 0 h 6704323"/>
                <a:gd name="connsiteX2" fmla="*/ 1606609 w 1606609"/>
                <a:gd name="connsiteY2" fmla="*/ 6704323 h 67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6704323">
                  <a:moveTo>
                    <a:pt x="0" y="0"/>
                  </a:moveTo>
                  <a:lnTo>
                    <a:pt x="1606609" y="0"/>
                  </a:lnTo>
                  <a:lnTo>
                    <a:pt x="1606609" y="6704323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1241909" y="181138"/>
              <a:ext cx="570989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GRB</a:t>
              </a:r>
              <a:r>
                <a:rPr lang="en-US" sz="1000" dirty="0" smtClean="0">
                  <a:solidFill>
                    <a:schemeClr val="bg1"/>
                  </a:solidFill>
                </a:rPr>
                <a:t> RF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15" name="Freeform 514"/>
            <p:cNvSpPr/>
            <p:nvPr/>
          </p:nvSpPr>
          <p:spPr>
            <a:xfrm rot="16200000" flipV="1">
              <a:off x="2923692" y="958984"/>
              <a:ext cx="559146" cy="158131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2705862" y="636713"/>
              <a:ext cx="487634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>
                  <a:solidFill>
                    <a:schemeClr val="bg1"/>
                  </a:solidFill>
                </a:rPr>
                <a:t>CADU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17" name="TextBox 516"/>
            <p:cNvSpPr txBox="1"/>
            <p:nvPr/>
          </p:nvSpPr>
          <p:spPr>
            <a:xfrm>
              <a:off x="6190611" y="14053"/>
              <a:ext cx="3003515" cy="83099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Satellite Data Services</a:t>
              </a:r>
            </a:p>
            <a:p>
              <a:r>
                <a:rPr lang="en-US" sz="2400" b="1" dirty="0" smtClean="0">
                  <a:solidFill>
                    <a:schemeClr val="bg1"/>
                  </a:solidFill>
                </a:rPr>
                <a:t>GOES-16 Data Flow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18" name="Straight Arrow Connector 517"/>
            <p:cNvCxnSpPr/>
            <p:nvPr/>
          </p:nvCxnSpPr>
          <p:spPr>
            <a:xfrm flipV="1">
              <a:off x="914400" y="302778"/>
              <a:ext cx="3810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Arrow Connector 518"/>
            <p:cNvCxnSpPr/>
            <p:nvPr/>
          </p:nvCxnSpPr>
          <p:spPr>
            <a:xfrm flipV="1">
              <a:off x="2585085" y="758476"/>
              <a:ext cx="18288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9" name="Group 528"/>
          <p:cNvGrpSpPr/>
          <p:nvPr/>
        </p:nvGrpSpPr>
        <p:grpSpPr>
          <a:xfrm>
            <a:off x="1161517" y="2286000"/>
            <a:ext cx="3234053" cy="2131876"/>
            <a:chOff x="1161517" y="2286000"/>
            <a:chExt cx="3234053" cy="2131876"/>
          </a:xfrm>
        </p:grpSpPr>
        <p:sp>
          <p:nvSpPr>
            <p:cNvPr id="522" name="Rectangle 521"/>
            <p:cNvSpPr/>
            <p:nvPr/>
          </p:nvSpPr>
          <p:spPr>
            <a:xfrm>
              <a:off x="1161517" y="3875669"/>
              <a:ext cx="972083" cy="542207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C000"/>
                  </a:solidFill>
                </a:rPr>
                <a:t>SDI</a:t>
              </a:r>
              <a:endParaRPr lang="en-US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2147747" y="2286000"/>
              <a:ext cx="2247823" cy="13462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</a:rPr>
                <a:t>cspp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-geo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25" name="Straight Arrow Connector 524"/>
          <p:cNvCxnSpPr/>
          <p:nvPr/>
        </p:nvCxnSpPr>
        <p:spPr>
          <a:xfrm>
            <a:off x="3282374" y="2028980"/>
            <a:ext cx="139" cy="214061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Freeform 526"/>
          <p:cNvSpPr/>
          <p:nvPr/>
        </p:nvSpPr>
        <p:spPr>
          <a:xfrm rot="5400000" flipH="1" flipV="1">
            <a:off x="1310436" y="2164079"/>
            <a:ext cx="1983595" cy="1313035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0" name="Rectangle 529"/>
          <p:cNvSpPr/>
          <p:nvPr/>
        </p:nvSpPr>
        <p:spPr>
          <a:xfrm>
            <a:off x="2340208" y="4495801"/>
            <a:ext cx="1219199" cy="88423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SATBUF1</a:t>
            </a:r>
            <a:endParaRPr lang="en-US" dirty="0" smtClean="0">
              <a:solidFill>
                <a:srgbClr val="FFC000"/>
              </a:solidFill>
            </a:endParaRPr>
          </a:p>
        </p:txBody>
      </p:sp>
      <p:grpSp>
        <p:nvGrpSpPr>
          <p:cNvPr id="534" name="Group 533"/>
          <p:cNvGrpSpPr/>
          <p:nvPr/>
        </p:nvGrpSpPr>
        <p:grpSpPr>
          <a:xfrm>
            <a:off x="2656956" y="3670300"/>
            <a:ext cx="488828" cy="791210"/>
            <a:chOff x="2656956" y="3670300"/>
            <a:chExt cx="488828" cy="791210"/>
          </a:xfrm>
        </p:grpSpPr>
        <p:cxnSp>
          <p:nvCxnSpPr>
            <p:cNvPr id="531" name="Elbow Connector 530"/>
            <p:cNvCxnSpPr/>
            <p:nvPr/>
          </p:nvCxnSpPr>
          <p:spPr>
            <a:xfrm rot="5400000">
              <a:off x="2802133" y="3750703"/>
              <a:ext cx="424054" cy="263248"/>
            </a:xfrm>
            <a:prstGeom prst="bentConnector3">
              <a:avLst>
                <a:gd name="adj1" fmla="val 50000"/>
              </a:avLst>
            </a:prstGeom>
            <a:noFill/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" name="TextBox 531"/>
            <p:cNvSpPr txBox="1"/>
            <p:nvPr/>
          </p:nvSpPr>
          <p:spPr>
            <a:xfrm>
              <a:off x="2656956" y="4048634"/>
              <a:ext cx="458780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rsync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533" name="Straight Arrow Connector 532"/>
            <p:cNvCxnSpPr/>
            <p:nvPr/>
          </p:nvCxnSpPr>
          <p:spPr>
            <a:xfrm rot="16200000" flipH="1">
              <a:off x="2792730" y="4370070"/>
              <a:ext cx="18288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2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" grpId="0" animBg="1"/>
      <p:bldP spid="5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267589" y="4761222"/>
            <a:ext cx="794153" cy="52209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rgbClr val="FFC000"/>
                </a:solidFill>
              </a:rPr>
              <a:t>mq1</a:t>
            </a:r>
            <a:endParaRPr lang="en-US" sz="1000" dirty="0" smtClean="0">
              <a:solidFill>
                <a:srgbClr val="FFC000"/>
              </a:solidFill>
            </a:endParaRPr>
          </a:p>
          <a:p>
            <a:pPr algn="ctr"/>
            <a:r>
              <a:rPr lang="en-US" sz="1000" dirty="0" err="1" smtClean="0">
                <a:solidFill>
                  <a:srgbClr val="FFC000"/>
                </a:solidFill>
              </a:rPr>
              <a:t>RabbitMQ</a:t>
            </a:r>
            <a:r>
              <a:rPr lang="en-US" sz="1000" dirty="0" smtClean="0">
                <a:solidFill>
                  <a:srgbClr val="FFC000"/>
                </a:solidFill>
              </a:rPr>
              <a:t/>
            </a:r>
            <a:br>
              <a:rPr lang="en-US" sz="1000" dirty="0" smtClean="0">
                <a:solidFill>
                  <a:srgbClr val="FFC000"/>
                </a:solidFill>
              </a:rPr>
            </a:br>
            <a:r>
              <a:rPr lang="en-US" sz="1000" dirty="0" smtClean="0">
                <a:solidFill>
                  <a:srgbClr val="FFC000"/>
                </a:solidFill>
              </a:rPr>
              <a:t>server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 flipH="1">
            <a:off x="1115310" y="5026993"/>
            <a:ext cx="274320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 108"/>
          <p:cNvSpPr/>
          <p:nvPr/>
        </p:nvSpPr>
        <p:spPr>
          <a:xfrm rot="5400000" flipH="1" flipV="1">
            <a:off x="486297" y="4530090"/>
            <a:ext cx="365760" cy="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0"/>
              <a:gd name="connsiteX1" fmla="*/ 1606609 w 160660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6609">
                <a:moveTo>
                  <a:pt x="0" y="0"/>
                </a:moveTo>
                <a:lnTo>
                  <a:pt x="1606609" y="0"/>
                </a:lnTo>
              </a:path>
            </a:pathLst>
          </a:custGeom>
          <a:noFill/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00905" y="3953707"/>
            <a:ext cx="686406" cy="400110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</a:rPr>
              <a:t>p</a:t>
            </a:r>
            <a:r>
              <a:rPr lang="en-US" sz="1000" dirty="0" smtClean="0">
                <a:solidFill>
                  <a:srgbClr val="FFC000"/>
                </a:solidFill>
              </a:rPr>
              <a:t>ublish</a:t>
            </a:r>
          </a:p>
          <a:p>
            <a:pPr algn="ctr"/>
            <a:r>
              <a:rPr lang="en-US" sz="1000" dirty="0" smtClean="0">
                <a:solidFill>
                  <a:srgbClr val="FFC000"/>
                </a:solidFill>
              </a:rPr>
              <a:t>messages</a:t>
            </a:r>
            <a:endParaRPr lang="en-US" sz="1000" dirty="0">
              <a:solidFill>
                <a:srgbClr val="FFC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36918" y="4833841"/>
            <a:ext cx="686406" cy="400110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</a:rPr>
              <a:t>p</a:t>
            </a:r>
            <a:r>
              <a:rPr lang="en-US" sz="1000" dirty="0" smtClean="0">
                <a:solidFill>
                  <a:srgbClr val="FFC000"/>
                </a:solidFill>
              </a:rPr>
              <a:t>ublish</a:t>
            </a:r>
          </a:p>
          <a:p>
            <a:pPr algn="ctr"/>
            <a:r>
              <a:rPr lang="en-US" sz="1000" dirty="0" smtClean="0">
                <a:solidFill>
                  <a:srgbClr val="FFC000"/>
                </a:solidFill>
              </a:rPr>
              <a:t>messages</a:t>
            </a:r>
            <a:endParaRPr lang="en-US" sz="1000" dirty="0">
              <a:solidFill>
                <a:srgbClr val="FFC000"/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 flipH="1">
            <a:off x="1981200" y="5026993"/>
            <a:ext cx="301752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914400" y="4149090"/>
            <a:ext cx="182880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5" name="Group 254"/>
          <p:cNvGrpSpPr/>
          <p:nvPr/>
        </p:nvGrpSpPr>
        <p:grpSpPr>
          <a:xfrm>
            <a:off x="3145782" y="3661410"/>
            <a:ext cx="1910522" cy="3114253"/>
            <a:chOff x="3145782" y="3661410"/>
            <a:chExt cx="1910522" cy="3114253"/>
          </a:xfrm>
        </p:grpSpPr>
        <p:sp>
          <p:nvSpPr>
            <p:cNvPr id="115" name="TextBox 114"/>
            <p:cNvSpPr txBox="1"/>
            <p:nvPr/>
          </p:nvSpPr>
          <p:spPr>
            <a:xfrm>
              <a:off x="3352161" y="4217859"/>
              <a:ext cx="458780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rsync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>
              <a:off x="3581400" y="3661410"/>
              <a:ext cx="0" cy="59436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reeform 136"/>
            <p:cNvSpPr/>
            <p:nvPr/>
          </p:nvSpPr>
          <p:spPr>
            <a:xfrm rot="10800000" flipH="1" flipV="1">
              <a:off x="3810001" y="4334707"/>
              <a:ext cx="45719" cy="1371600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145782" y="5744660"/>
              <a:ext cx="1005840" cy="4572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a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rcwrite1</a:t>
              </a:r>
              <a:endParaRPr lang="en-US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 rot="5400000" flipH="1">
              <a:off x="4219207" y="5943630"/>
              <a:ext cx="308321" cy="360031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  <a:gd name="connsiteX0" fmla="*/ 0 w 1606609"/>
                <a:gd name="connsiteY0" fmla="*/ 0 h 6704323"/>
                <a:gd name="connsiteX1" fmla="*/ 1606609 w 1606609"/>
                <a:gd name="connsiteY1" fmla="*/ 0 h 6704323"/>
                <a:gd name="connsiteX2" fmla="*/ 1606609 w 1606609"/>
                <a:gd name="connsiteY2" fmla="*/ 6704323 h 67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6704323">
                  <a:moveTo>
                    <a:pt x="0" y="0"/>
                  </a:moveTo>
                  <a:lnTo>
                    <a:pt x="1606609" y="0"/>
                  </a:lnTo>
                  <a:lnTo>
                    <a:pt x="1606609" y="6704323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050464" y="6318463"/>
              <a:ext cx="1005840" cy="4572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Lustre</a:t>
              </a:r>
              <a:endParaRPr lang="en-US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arcdata</a:t>
              </a:r>
              <a:endParaRPr lang="en-US" sz="1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114174" y="14053"/>
            <a:ext cx="9079952" cy="5365982"/>
            <a:chOff x="114174" y="14053"/>
            <a:chExt cx="9079952" cy="5365982"/>
          </a:xfrm>
        </p:grpSpPr>
        <p:grpSp>
          <p:nvGrpSpPr>
            <p:cNvPr id="480" name="Group 479"/>
            <p:cNvGrpSpPr/>
            <p:nvPr/>
          </p:nvGrpSpPr>
          <p:grpSpPr>
            <a:xfrm>
              <a:off x="114174" y="14053"/>
              <a:ext cx="9079952" cy="1967147"/>
              <a:chOff x="114174" y="14053"/>
              <a:chExt cx="9079952" cy="1967147"/>
            </a:xfrm>
          </p:grpSpPr>
          <p:sp>
            <p:nvSpPr>
              <p:cNvPr id="481" name="Rectangle 480"/>
              <p:cNvSpPr/>
              <p:nvPr/>
            </p:nvSpPr>
            <p:spPr>
              <a:xfrm>
                <a:off x="3019264" y="1342172"/>
                <a:ext cx="535529" cy="639028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err="1">
                    <a:solidFill>
                      <a:schemeClr val="bg1"/>
                    </a:solidFill>
                  </a:rPr>
                  <a:t>f</a:t>
                </a:r>
                <a:r>
                  <a:rPr lang="en-US" sz="800" dirty="0" err="1" smtClean="0">
                    <a:solidFill>
                      <a:schemeClr val="bg1"/>
                    </a:solidFill>
                  </a:rPr>
                  <a:t>anout</a:t>
                </a:r>
                <a:r>
                  <a:rPr lang="en-US" sz="800" dirty="0" smtClean="0">
                    <a:solidFill>
                      <a:schemeClr val="bg1"/>
                    </a:solidFill>
                  </a:rPr>
                  <a:t> 1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1981200" y="637471"/>
                <a:ext cx="573541" cy="259649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>
                    <a:solidFill>
                      <a:schemeClr val="bg1"/>
                    </a:solidFill>
                  </a:rPr>
                  <a:t>demod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83" name="Group 482"/>
              <p:cNvGrpSpPr/>
              <p:nvPr/>
            </p:nvGrpSpPr>
            <p:grpSpPr>
              <a:xfrm>
                <a:off x="114174" y="74931"/>
                <a:ext cx="749873" cy="893869"/>
                <a:chOff x="7486049" y="780439"/>
                <a:chExt cx="547084" cy="644527"/>
              </a:xfrm>
              <a:noFill/>
            </p:grpSpPr>
            <p:grpSp>
              <p:nvGrpSpPr>
                <p:cNvPr id="491" name="Group 490"/>
                <p:cNvGrpSpPr/>
                <p:nvPr/>
              </p:nvGrpSpPr>
              <p:grpSpPr>
                <a:xfrm>
                  <a:off x="7486049" y="780439"/>
                  <a:ext cx="547084" cy="644527"/>
                  <a:chOff x="8305801" y="90750"/>
                  <a:chExt cx="547083" cy="644527"/>
                </a:xfrm>
                <a:grpFill/>
              </p:grpSpPr>
              <p:sp>
                <p:nvSpPr>
                  <p:cNvPr id="493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8726389" y="320529"/>
                    <a:ext cx="90653" cy="116038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4" name="Freeform 256"/>
                  <p:cNvSpPr>
                    <a:spLocks/>
                  </p:cNvSpPr>
                  <p:nvPr/>
                </p:nvSpPr>
                <p:spPr bwMode="auto">
                  <a:xfrm>
                    <a:off x="8487106" y="629580"/>
                    <a:ext cx="355234" cy="60891"/>
                  </a:xfrm>
                  <a:custGeom>
                    <a:avLst/>
                    <a:gdLst>
                      <a:gd name="T0" fmla="*/ 336 w 337"/>
                      <a:gd name="T1" fmla="*/ 52 h 53"/>
                      <a:gd name="T2" fmla="*/ 0 w 337"/>
                      <a:gd name="T3" fmla="*/ 52 h 53"/>
                      <a:gd name="T4" fmla="*/ 0 w 337"/>
                      <a:gd name="T5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37" h="53">
                        <a:moveTo>
                          <a:pt x="336" y="52"/>
                        </a:moveTo>
                        <a:lnTo>
                          <a:pt x="0" y="5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5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8491323" y="629580"/>
                    <a:ext cx="35840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6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8491323" y="661749"/>
                    <a:ext cx="282501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7" name="Freeform 259"/>
                  <p:cNvSpPr>
                    <a:spLocks/>
                  </p:cNvSpPr>
                  <p:nvPr/>
                </p:nvSpPr>
                <p:spPr bwMode="auto">
                  <a:xfrm>
                    <a:off x="8487106" y="680130"/>
                    <a:ext cx="355234" cy="55147"/>
                  </a:xfrm>
                  <a:custGeom>
                    <a:avLst/>
                    <a:gdLst>
                      <a:gd name="T0" fmla="*/ 0 w 337"/>
                      <a:gd name="T1" fmla="*/ 0 h 48"/>
                      <a:gd name="T2" fmla="*/ 0 w 337"/>
                      <a:gd name="T3" fmla="*/ 47 h 48"/>
                      <a:gd name="T4" fmla="*/ 336 w 337"/>
                      <a:gd name="T5" fmla="*/ 47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37" h="48">
                        <a:moveTo>
                          <a:pt x="0" y="0"/>
                        </a:moveTo>
                        <a:lnTo>
                          <a:pt x="0" y="47"/>
                        </a:lnTo>
                        <a:lnTo>
                          <a:pt x="336" y="47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8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8742200" y="569837"/>
                    <a:ext cx="31623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9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8717956" y="457246"/>
                    <a:ext cx="0" cy="9306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0" name="Arc 263"/>
                  <p:cNvSpPr>
                    <a:spLocks/>
                  </p:cNvSpPr>
                  <p:nvPr/>
                </p:nvSpPr>
                <p:spPr bwMode="auto">
                  <a:xfrm>
                    <a:off x="8471295" y="171173"/>
                    <a:ext cx="219254" cy="328582"/>
                  </a:xfrm>
                  <a:custGeom>
                    <a:avLst/>
                    <a:gdLst>
                      <a:gd name="G0" fmla="+- 0 0 0"/>
                      <a:gd name="G1" fmla="+- 0 0 0"/>
                      <a:gd name="G2" fmla="+- 21600 0 0"/>
                      <a:gd name="T0" fmla="*/ 17276 w 17276"/>
                      <a:gd name="T1" fmla="*/ 12965 h 20680"/>
                      <a:gd name="T2" fmla="*/ 6236 w 17276"/>
                      <a:gd name="T3" fmla="*/ 20680 h 20680"/>
                      <a:gd name="T4" fmla="*/ 0 w 17276"/>
                      <a:gd name="T5" fmla="*/ 0 h 20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76" h="20680" fill="none" extrusionOk="0">
                        <a:moveTo>
                          <a:pt x="17276" y="12965"/>
                        </a:moveTo>
                        <a:cubicBezTo>
                          <a:pt x="14512" y="16647"/>
                          <a:pt x="10644" y="19350"/>
                          <a:pt x="6236" y="20680"/>
                        </a:cubicBezTo>
                      </a:path>
                      <a:path w="17276" h="20680" stroke="0" extrusionOk="0">
                        <a:moveTo>
                          <a:pt x="17276" y="12965"/>
                        </a:moveTo>
                        <a:cubicBezTo>
                          <a:pt x="14512" y="16647"/>
                          <a:pt x="10644" y="19350"/>
                          <a:pt x="6236" y="2068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1" name="Arc 264"/>
                  <p:cNvSpPr>
                    <a:spLocks/>
                  </p:cNvSpPr>
                  <p:nvPr/>
                </p:nvSpPr>
                <p:spPr bwMode="auto">
                  <a:xfrm>
                    <a:off x="8305801" y="99942"/>
                    <a:ext cx="450104" cy="199906"/>
                  </a:xfrm>
                  <a:custGeom>
                    <a:avLst/>
                    <a:gdLst>
                      <a:gd name="G0" fmla="+- 0 0 0"/>
                      <a:gd name="G1" fmla="+- 3263 0 0"/>
                      <a:gd name="G2" fmla="+- 21600 0 0"/>
                      <a:gd name="T0" fmla="*/ 21352 w 21600"/>
                      <a:gd name="T1" fmla="*/ 0 h 10516"/>
                      <a:gd name="T2" fmla="*/ 20346 w 21600"/>
                      <a:gd name="T3" fmla="*/ 10516 h 10516"/>
                      <a:gd name="T4" fmla="*/ 0 w 21600"/>
                      <a:gd name="T5" fmla="*/ 3263 h 105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0516" fill="none" extrusionOk="0">
                        <a:moveTo>
                          <a:pt x="21352" y="-1"/>
                        </a:moveTo>
                        <a:cubicBezTo>
                          <a:pt x="21517" y="1079"/>
                          <a:pt x="21600" y="2170"/>
                          <a:pt x="21600" y="3263"/>
                        </a:cubicBezTo>
                        <a:cubicBezTo>
                          <a:pt x="21600" y="5734"/>
                          <a:pt x="21175" y="8187"/>
                          <a:pt x="20345" y="10515"/>
                        </a:cubicBezTo>
                      </a:path>
                      <a:path w="21600" h="10516" stroke="0" extrusionOk="0">
                        <a:moveTo>
                          <a:pt x="21352" y="-1"/>
                        </a:moveTo>
                        <a:cubicBezTo>
                          <a:pt x="21517" y="1079"/>
                          <a:pt x="21600" y="2170"/>
                          <a:pt x="21600" y="3263"/>
                        </a:cubicBezTo>
                        <a:cubicBezTo>
                          <a:pt x="21600" y="5734"/>
                          <a:pt x="21175" y="8187"/>
                          <a:pt x="20345" y="10515"/>
                        </a:cubicBezTo>
                        <a:lnTo>
                          <a:pt x="0" y="3263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2" name="Arc 265"/>
                  <p:cNvSpPr>
                    <a:spLocks/>
                  </p:cNvSpPr>
                  <p:nvPr/>
                </p:nvSpPr>
                <p:spPr bwMode="auto">
                  <a:xfrm>
                    <a:off x="8380644" y="90750"/>
                    <a:ext cx="367884" cy="405556"/>
                  </a:xfrm>
                  <a:custGeom>
                    <a:avLst/>
                    <a:gdLst>
                      <a:gd name="G0" fmla="+- 0 0 0"/>
                      <a:gd name="G1" fmla="+- 0 0 0"/>
                      <a:gd name="G2" fmla="+- 21600 0 0"/>
                      <a:gd name="T0" fmla="*/ 21590 w 21590"/>
                      <a:gd name="T1" fmla="*/ 655 h 19217"/>
                      <a:gd name="T2" fmla="*/ 9862 w 21590"/>
                      <a:gd name="T3" fmla="*/ 19217 h 19217"/>
                      <a:gd name="T4" fmla="*/ 0 w 21590"/>
                      <a:gd name="T5" fmla="*/ 0 h 19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90" h="19217" fill="none" extrusionOk="0">
                        <a:moveTo>
                          <a:pt x="21590" y="655"/>
                        </a:moveTo>
                        <a:cubicBezTo>
                          <a:pt x="21351" y="8516"/>
                          <a:pt x="16859" y="15626"/>
                          <a:pt x="9862" y="19217"/>
                        </a:cubicBezTo>
                      </a:path>
                      <a:path w="21590" h="19217" stroke="0" extrusionOk="0">
                        <a:moveTo>
                          <a:pt x="21590" y="655"/>
                        </a:moveTo>
                        <a:cubicBezTo>
                          <a:pt x="21351" y="8516"/>
                          <a:pt x="16859" y="15626"/>
                          <a:pt x="9862" y="1921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3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8645224" y="452650"/>
                    <a:ext cx="68517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4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8655765" y="443459"/>
                    <a:ext cx="57976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5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8668415" y="428523"/>
                    <a:ext cx="5271" cy="1034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6" name="Freeform 269"/>
                  <p:cNvSpPr>
                    <a:spLocks/>
                  </p:cNvSpPr>
                  <p:nvPr/>
                </p:nvSpPr>
                <p:spPr bwMode="auto">
                  <a:xfrm>
                    <a:off x="8607276" y="459543"/>
                    <a:ext cx="28461" cy="21829"/>
                  </a:xfrm>
                  <a:custGeom>
                    <a:avLst/>
                    <a:gdLst>
                      <a:gd name="T0" fmla="*/ 26 w 27"/>
                      <a:gd name="T1" fmla="*/ 0 h 19"/>
                      <a:gd name="T2" fmla="*/ 26 w 27"/>
                      <a:gd name="T3" fmla="*/ 18 h 19"/>
                      <a:gd name="T4" fmla="*/ 0 w 27"/>
                      <a:gd name="T5" fmla="*/ 1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7" h="19">
                        <a:moveTo>
                          <a:pt x="26" y="0"/>
                        </a:moveTo>
                        <a:lnTo>
                          <a:pt x="26" y="18"/>
                        </a:lnTo>
                        <a:lnTo>
                          <a:pt x="0" y="18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7" name="Freeform 270"/>
                  <p:cNvSpPr>
                    <a:spLocks/>
                  </p:cNvSpPr>
                  <p:nvPr/>
                </p:nvSpPr>
                <p:spPr bwMode="auto">
                  <a:xfrm>
                    <a:off x="8630467" y="452650"/>
                    <a:ext cx="64301" cy="136718"/>
                  </a:xfrm>
                  <a:custGeom>
                    <a:avLst/>
                    <a:gdLst>
                      <a:gd name="T0" fmla="*/ 60 w 61"/>
                      <a:gd name="T1" fmla="*/ 0 h 119"/>
                      <a:gd name="T2" fmla="*/ 60 w 61"/>
                      <a:gd name="T3" fmla="*/ 20 h 119"/>
                      <a:gd name="T4" fmla="*/ 0 w 61"/>
                      <a:gd name="T5" fmla="*/ 118 h 119"/>
                      <a:gd name="T6" fmla="*/ 44 w 61"/>
                      <a:gd name="T7" fmla="*/ 118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1" h="119">
                        <a:moveTo>
                          <a:pt x="60" y="0"/>
                        </a:moveTo>
                        <a:lnTo>
                          <a:pt x="60" y="20"/>
                        </a:lnTo>
                        <a:lnTo>
                          <a:pt x="0" y="118"/>
                        </a:lnTo>
                        <a:lnTo>
                          <a:pt x="44" y="118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8" name="Freeform 271"/>
                  <p:cNvSpPr>
                    <a:spLocks/>
                  </p:cNvSpPr>
                  <p:nvPr/>
                </p:nvSpPr>
                <p:spPr bwMode="auto">
                  <a:xfrm>
                    <a:off x="8641008" y="480223"/>
                    <a:ext cx="72734" cy="102251"/>
                  </a:xfrm>
                  <a:custGeom>
                    <a:avLst/>
                    <a:gdLst>
                      <a:gd name="T0" fmla="*/ 56 w 69"/>
                      <a:gd name="T1" fmla="*/ 0 h 89"/>
                      <a:gd name="T2" fmla="*/ 0 w 69"/>
                      <a:gd name="T3" fmla="*/ 88 h 89"/>
                      <a:gd name="T4" fmla="*/ 68 w 69"/>
                      <a:gd name="T5" fmla="*/ 88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9" h="89">
                        <a:moveTo>
                          <a:pt x="56" y="0"/>
                        </a:moveTo>
                        <a:lnTo>
                          <a:pt x="0" y="88"/>
                        </a:lnTo>
                        <a:lnTo>
                          <a:pt x="68" y="88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9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8704254" y="480223"/>
                    <a:ext cx="9487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0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8717958" y="460692"/>
                    <a:ext cx="0" cy="106847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1" name="Freeform 274"/>
                  <p:cNvSpPr>
                    <a:spLocks/>
                  </p:cNvSpPr>
                  <p:nvPr/>
                </p:nvSpPr>
                <p:spPr bwMode="auto">
                  <a:xfrm>
                    <a:off x="8722174" y="443459"/>
                    <a:ext cx="10541" cy="118336"/>
                  </a:xfrm>
                  <a:custGeom>
                    <a:avLst/>
                    <a:gdLst>
                      <a:gd name="T0" fmla="*/ 0 w 10"/>
                      <a:gd name="T1" fmla="*/ 0 h 103"/>
                      <a:gd name="T2" fmla="*/ 9 w 10"/>
                      <a:gd name="T3" fmla="*/ 0 h 103"/>
                      <a:gd name="T4" fmla="*/ 9 w 10"/>
                      <a:gd name="T5" fmla="*/ 102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" h="103"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102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2" name="Line 2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707417" y="443459"/>
                    <a:ext cx="18974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3" name="Arc 276"/>
                  <p:cNvSpPr>
                    <a:spLocks/>
                  </p:cNvSpPr>
                  <p:nvPr/>
                </p:nvSpPr>
                <p:spPr bwMode="auto">
                  <a:xfrm>
                    <a:off x="8712687" y="549156"/>
                    <a:ext cx="4216" cy="5745"/>
                  </a:xfrm>
                  <a:custGeom>
                    <a:avLst/>
                    <a:gdLst>
                      <a:gd name="G0" fmla="+- 21600 0 0"/>
                      <a:gd name="G1" fmla="+- 0 0 0"/>
                      <a:gd name="G2" fmla="+- 21600 0 0"/>
                      <a:gd name="T0" fmla="*/ 14335 w 21600"/>
                      <a:gd name="T1" fmla="*/ 20342 h 20342"/>
                      <a:gd name="T2" fmla="*/ 0 w 21600"/>
                      <a:gd name="T3" fmla="*/ 0 h 20342"/>
                      <a:gd name="T4" fmla="*/ 21600 w 21600"/>
                      <a:gd name="T5" fmla="*/ 0 h 20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0342" fill="none" extrusionOk="0">
                        <a:moveTo>
                          <a:pt x="14335" y="20341"/>
                        </a:moveTo>
                        <a:cubicBezTo>
                          <a:pt x="5738" y="17271"/>
                          <a:pt x="0" y="9128"/>
                          <a:pt x="0" y="0"/>
                        </a:cubicBezTo>
                      </a:path>
                      <a:path w="21600" h="20342" stroke="0" extrusionOk="0">
                        <a:moveTo>
                          <a:pt x="14335" y="20341"/>
                        </a:moveTo>
                        <a:cubicBezTo>
                          <a:pt x="5738" y="17271"/>
                          <a:pt x="0" y="9128"/>
                          <a:pt x="0" y="0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4" name="Freeform 277"/>
                  <p:cNvSpPr>
                    <a:spLocks/>
                  </p:cNvSpPr>
                  <p:nvPr/>
                </p:nvSpPr>
                <p:spPr bwMode="auto">
                  <a:xfrm>
                    <a:off x="8707417" y="542262"/>
                    <a:ext cx="11596" cy="6893"/>
                  </a:xfrm>
                  <a:custGeom>
                    <a:avLst/>
                    <a:gdLst>
                      <a:gd name="T0" fmla="*/ 0 w 11"/>
                      <a:gd name="T1" fmla="*/ 5 h 6"/>
                      <a:gd name="T2" fmla="*/ 0 w 11"/>
                      <a:gd name="T3" fmla="*/ 0 h 6"/>
                      <a:gd name="T4" fmla="*/ 10 w 11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" h="6">
                        <a:moveTo>
                          <a:pt x="0" y="5"/>
                        </a:moveTo>
                        <a:lnTo>
                          <a:pt x="0" y="0"/>
                        </a:lnTo>
                        <a:lnTo>
                          <a:pt x="10" y="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5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8707417" y="543411"/>
                    <a:ext cx="0" cy="8043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6" name="Line 2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707417" y="475628"/>
                    <a:ext cx="0" cy="7238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7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8712687" y="487116"/>
                    <a:ext cx="0" cy="50551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8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8715850" y="564090"/>
                    <a:ext cx="2108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9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8678956" y="421629"/>
                    <a:ext cx="3163" cy="18382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0" name="Freeform 283"/>
                  <p:cNvSpPr>
                    <a:spLocks/>
                  </p:cNvSpPr>
                  <p:nvPr/>
                </p:nvSpPr>
                <p:spPr bwMode="auto">
                  <a:xfrm>
                    <a:off x="8669469" y="561793"/>
                    <a:ext cx="127547" cy="40211"/>
                  </a:xfrm>
                  <a:custGeom>
                    <a:avLst/>
                    <a:gdLst>
                      <a:gd name="T0" fmla="*/ 0 w 121"/>
                      <a:gd name="T1" fmla="*/ 34 h 35"/>
                      <a:gd name="T2" fmla="*/ 7 w 121"/>
                      <a:gd name="T3" fmla="*/ 23 h 35"/>
                      <a:gd name="T4" fmla="*/ 37 w 121"/>
                      <a:gd name="T5" fmla="*/ 23 h 35"/>
                      <a:gd name="T6" fmla="*/ 51 w 121"/>
                      <a:gd name="T7" fmla="*/ 0 h 35"/>
                      <a:gd name="T8" fmla="*/ 120 w 121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1" h="35">
                        <a:moveTo>
                          <a:pt x="0" y="34"/>
                        </a:moveTo>
                        <a:lnTo>
                          <a:pt x="7" y="23"/>
                        </a:lnTo>
                        <a:lnTo>
                          <a:pt x="37" y="23"/>
                        </a:lnTo>
                        <a:lnTo>
                          <a:pt x="51" y="0"/>
                        </a:lnTo>
                        <a:lnTo>
                          <a:pt x="120" y="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1" name="Freeform 284"/>
                  <p:cNvSpPr>
                    <a:spLocks/>
                  </p:cNvSpPr>
                  <p:nvPr/>
                </p:nvSpPr>
                <p:spPr bwMode="auto">
                  <a:xfrm>
                    <a:off x="8575653" y="561793"/>
                    <a:ext cx="163388" cy="101102"/>
                  </a:xfrm>
                  <a:custGeom>
                    <a:avLst/>
                    <a:gdLst>
                      <a:gd name="T0" fmla="*/ 154 w 155"/>
                      <a:gd name="T1" fmla="*/ 0 h 88"/>
                      <a:gd name="T2" fmla="*/ 154 w 155"/>
                      <a:gd name="T3" fmla="*/ 56 h 88"/>
                      <a:gd name="T4" fmla="*/ 0 w 155"/>
                      <a:gd name="T5" fmla="*/ 56 h 88"/>
                      <a:gd name="T6" fmla="*/ 0 w 155"/>
                      <a:gd name="T7" fmla="*/ 87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5" h="88">
                        <a:moveTo>
                          <a:pt x="154" y="0"/>
                        </a:moveTo>
                        <a:lnTo>
                          <a:pt x="154" y="56"/>
                        </a:lnTo>
                        <a:lnTo>
                          <a:pt x="0" y="56"/>
                        </a:lnTo>
                        <a:lnTo>
                          <a:pt x="0" y="87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2" name="Freeform 285"/>
                  <p:cNvSpPr>
                    <a:spLocks/>
                  </p:cNvSpPr>
                  <p:nvPr/>
                </p:nvSpPr>
                <p:spPr bwMode="auto">
                  <a:xfrm>
                    <a:off x="8520840" y="607749"/>
                    <a:ext cx="65355" cy="22978"/>
                  </a:xfrm>
                  <a:custGeom>
                    <a:avLst/>
                    <a:gdLst>
                      <a:gd name="T0" fmla="*/ 61 w 62"/>
                      <a:gd name="T1" fmla="*/ 0 h 20"/>
                      <a:gd name="T2" fmla="*/ 0 w 62"/>
                      <a:gd name="T3" fmla="*/ 0 h 20"/>
                      <a:gd name="T4" fmla="*/ 0 w 62"/>
                      <a:gd name="T5" fmla="*/ 19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2" h="20">
                        <a:moveTo>
                          <a:pt x="61" y="0"/>
                        </a:moveTo>
                        <a:lnTo>
                          <a:pt x="0" y="0"/>
                        </a:lnTo>
                        <a:lnTo>
                          <a:pt x="0" y="19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3" name="Freeform 286"/>
                  <p:cNvSpPr>
                    <a:spLocks/>
                  </p:cNvSpPr>
                  <p:nvPr/>
                </p:nvSpPr>
                <p:spPr bwMode="auto">
                  <a:xfrm>
                    <a:off x="8487109" y="607749"/>
                    <a:ext cx="44272" cy="22978"/>
                  </a:xfrm>
                  <a:custGeom>
                    <a:avLst/>
                    <a:gdLst>
                      <a:gd name="T0" fmla="*/ 41 w 42"/>
                      <a:gd name="T1" fmla="*/ 0 h 20"/>
                      <a:gd name="T2" fmla="*/ 41 w 42"/>
                      <a:gd name="T3" fmla="*/ 19 h 20"/>
                      <a:gd name="T4" fmla="*/ 0 w 42"/>
                      <a:gd name="T5" fmla="*/ 19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20">
                        <a:moveTo>
                          <a:pt x="41" y="0"/>
                        </a:moveTo>
                        <a:lnTo>
                          <a:pt x="41" y="19"/>
                        </a:lnTo>
                        <a:lnTo>
                          <a:pt x="0" y="19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4" name="Freeform 287"/>
                  <p:cNvSpPr>
                    <a:spLocks/>
                  </p:cNvSpPr>
                  <p:nvPr/>
                </p:nvSpPr>
                <p:spPr bwMode="auto">
                  <a:xfrm>
                    <a:off x="8585141" y="588218"/>
                    <a:ext cx="92761" cy="20680"/>
                  </a:xfrm>
                  <a:custGeom>
                    <a:avLst/>
                    <a:gdLst>
                      <a:gd name="T0" fmla="*/ 0 w 88"/>
                      <a:gd name="T1" fmla="*/ 17 h 18"/>
                      <a:gd name="T2" fmla="*/ 5 w 88"/>
                      <a:gd name="T3" fmla="*/ 13 h 18"/>
                      <a:gd name="T4" fmla="*/ 79 w 88"/>
                      <a:gd name="T5" fmla="*/ 13 h 18"/>
                      <a:gd name="T6" fmla="*/ 87 w 88"/>
                      <a:gd name="T7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8" h="18">
                        <a:moveTo>
                          <a:pt x="0" y="17"/>
                        </a:moveTo>
                        <a:lnTo>
                          <a:pt x="5" y="13"/>
                        </a:lnTo>
                        <a:lnTo>
                          <a:pt x="79" y="13"/>
                        </a:lnTo>
                        <a:lnTo>
                          <a:pt x="87" y="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5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8776989" y="574432"/>
                    <a:ext cx="0" cy="9191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6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8776989" y="590516"/>
                    <a:ext cx="0" cy="70082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7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8742203" y="584771"/>
                    <a:ext cx="30569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8" name="Freeform 291"/>
                  <p:cNvSpPr>
                    <a:spLocks/>
                  </p:cNvSpPr>
                  <p:nvPr/>
                </p:nvSpPr>
                <p:spPr bwMode="auto">
                  <a:xfrm>
                    <a:off x="8737987" y="619238"/>
                    <a:ext cx="40056" cy="35616"/>
                  </a:xfrm>
                  <a:custGeom>
                    <a:avLst/>
                    <a:gdLst>
                      <a:gd name="T0" fmla="*/ 0 w 38"/>
                      <a:gd name="T1" fmla="*/ 0 h 31"/>
                      <a:gd name="T2" fmla="*/ 0 w 38"/>
                      <a:gd name="T3" fmla="*/ 30 h 31"/>
                      <a:gd name="T4" fmla="*/ 37 w 38"/>
                      <a:gd name="T5" fmla="*/ 3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8" h="31">
                        <a:moveTo>
                          <a:pt x="0" y="0"/>
                        </a:moveTo>
                        <a:lnTo>
                          <a:pt x="0" y="30"/>
                        </a:lnTo>
                        <a:lnTo>
                          <a:pt x="37" y="3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9" name="Freeform 292"/>
                  <p:cNvSpPr>
                    <a:spLocks/>
                  </p:cNvSpPr>
                  <p:nvPr/>
                </p:nvSpPr>
                <p:spPr bwMode="auto">
                  <a:xfrm>
                    <a:off x="8797017" y="561793"/>
                    <a:ext cx="45327" cy="101102"/>
                  </a:xfrm>
                  <a:custGeom>
                    <a:avLst/>
                    <a:gdLst>
                      <a:gd name="T0" fmla="*/ 0 w 43"/>
                      <a:gd name="T1" fmla="*/ 0 h 88"/>
                      <a:gd name="T2" fmla="*/ 0 w 43"/>
                      <a:gd name="T3" fmla="*/ 87 h 88"/>
                      <a:gd name="T4" fmla="*/ 42 w 43"/>
                      <a:gd name="T5" fmla="*/ 87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88">
                        <a:moveTo>
                          <a:pt x="0" y="0"/>
                        </a:moveTo>
                        <a:lnTo>
                          <a:pt x="0" y="87"/>
                        </a:lnTo>
                        <a:lnTo>
                          <a:pt x="42" y="87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0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8737987" y="666343"/>
                    <a:ext cx="0" cy="18382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1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8776989" y="669789"/>
                    <a:ext cx="0" cy="14936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2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8500813" y="644514"/>
                    <a:ext cx="29515" cy="2298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3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8491325" y="718042"/>
                    <a:ext cx="351019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4" name="Freeform 297"/>
                  <p:cNvSpPr>
                    <a:spLocks/>
                  </p:cNvSpPr>
                  <p:nvPr/>
                </p:nvSpPr>
                <p:spPr bwMode="auto">
                  <a:xfrm>
                    <a:off x="8762230" y="129812"/>
                    <a:ext cx="20028" cy="187269"/>
                  </a:xfrm>
                  <a:custGeom>
                    <a:avLst/>
                    <a:gdLst>
                      <a:gd name="T0" fmla="*/ 0 w 19"/>
                      <a:gd name="T1" fmla="*/ 0 h 163"/>
                      <a:gd name="T2" fmla="*/ 18 w 19"/>
                      <a:gd name="T3" fmla="*/ 20 h 163"/>
                      <a:gd name="T4" fmla="*/ 18 w 19"/>
                      <a:gd name="T5" fmla="*/ 162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163">
                        <a:moveTo>
                          <a:pt x="0" y="0"/>
                        </a:moveTo>
                        <a:lnTo>
                          <a:pt x="18" y="20"/>
                        </a:lnTo>
                        <a:lnTo>
                          <a:pt x="18" y="162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5" name="Freeform 298"/>
                  <p:cNvSpPr>
                    <a:spLocks/>
                  </p:cNvSpPr>
                  <p:nvPr/>
                </p:nvSpPr>
                <p:spPr bwMode="auto">
                  <a:xfrm>
                    <a:off x="8763284" y="182661"/>
                    <a:ext cx="9487" cy="132122"/>
                  </a:xfrm>
                  <a:custGeom>
                    <a:avLst/>
                    <a:gdLst>
                      <a:gd name="T0" fmla="*/ 0 w 9"/>
                      <a:gd name="T1" fmla="*/ 0 h 115"/>
                      <a:gd name="T2" fmla="*/ 8 w 9"/>
                      <a:gd name="T3" fmla="*/ 5 h 115"/>
                      <a:gd name="T4" fmla="*/ 8 w 9"/>
                      <a:gd name="T5" fmla="*/ 114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115">
                        <a:moveTo>
                          <a:pt x="0" y="0"/>
                        </a:moveTo>
                        <a:lnTo>
                          <a:pt x="8" y="5"/>
                        </a:lnTo>
                        <a:lnTo>
                          <a:pt x="8" y="114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6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8754851" y="265381"/>
                    <a:ext cx="12649" cy="2068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7" name="Line 300"/>
                  <p:cNvSpPr>
                    <a:spLocks noChangeShapeType="1"/>
                  </p:cNvSpPr>
                  <p:nvPr/>
                </p:nvSpPr>
                <p:spPr bwMode="auto">
                  <a:xfrm>
                    <a:off x="8752743" y="278019"/>
                    <a:ext cx="14757" cy="21829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8" name="Line 3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763284" y="232063"/>
                    <a:ext cx="4216" cy="45955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9" name="Line 3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739040" y="287210"/>
                    <a:ext cx="20028" cy="28723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0" name="Line 3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762230" y="225170"/>
                    <a:ext cx="5271" cy="48253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1" name="Line 3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733769" y="282615"/>
                    <a:ext cx="24245" cy="34467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2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8781204" y="451501"/>
                    <a:ext cx="0" cy="1056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3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8792799" y="445756"/>
                    <a:ext cx="0" cy="111442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4" name="AutoShape 307"/>
                  <p:cNvSpPr>
                    <a:spLocks noChangeArrowheads="1"/>
                  </p:cNvSpPr>
                  <p:nvPr/>
                </p:nvSpPr>
                <p:spPr bwMode="auto">
                  <a:xfrm>
                    <a:off x="8797016" y="515838"/>
                    <a:ext cx="17920" cy="22978"/>
                  </a:xfrm>
                  <a:prstGeom prst="roundRect">
                    <a:avLst>
                      <a:gd name="adj" fmla="val 47722"/>
                    </a:avLst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5" name="Freeform 308"/>
                  <p:cNvSpPr>
                    <a:spLocks/>
                  </p:cNvSpPr>
                  <p:nvPr/>
                </p:nvSpPr>
                <p:spPr bwMode="auto">
                  <a:xfrm>
                    <a:off x="8811773" y="546859"/>
                    <a:ext cx="30569" cy="116038"/>
                  </a:xfrm>
                  <a:custGeom>
                    <a:avLst/>
                    <a:gdLst>
                      <a:gd name="T0" fmla="*/ 0 w 29"/>
                      <a:gd name="T1" fmla="*/ 0 h 101"/>
                      <a:gd name="T2" fmla="*/ 28 w 29"/>
                      <a:gd name="T3" fmla="*/ 25 h 101"/>
                      <a:gd name="T4" fmla="*/ 28 w 29"/>
                      <a:gd name="T5" fmla="*/ 10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9" h="101">
                        <a:moveTo>
                          <a:pt x="0" y="0"/>
                        </a:moveTo>
                        <a:lnTo>
                          <a:pt x="28" y="25"/>
                        </a:lnTo>
                        <a:lnTo>
                          <a:pt x="28" y="10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6" name="Line 3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788583" y="551454"/>
                    <a:ext cx="16866" cy="3447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7" name="Arc 310"/>
                  <p:cNvSpPr>
                    <a:spLocks/>
                  </p:cNvSpPr>
                  <p:nvPr/>
                </p:nvSpPr>
                <p:spPr bwMode="auto">
                  <a:xfrm>
                    <a:off x="8804395" y="498605"/>
                    <a:ext cx="0" cy="1149"/>
                  </a:xfrm>
                  <a:custGeom>
                    <a:avLst/>
                    <a:gdLst>
                      <a:gd name="G0" fmla="+- 15274 0 0"/>
                      <a:gd name="G1" fmla="+- 21600 0 0"/>
                      <a:gd name="G2" fmla="+- 21600 0 0"/>
                      <a:gd name="T0" fmla="*/ 0 w 15274"/>
                      <a:gd name="T1" fmla="*/ 6326 h 21600"/>
                      <a:gd name="T2" fmla="*/ 15274 w 15274"/>
                      <a:gd name="T3" fmla="*/ 0 h 21600"/>
                      <a:gd name="T4" fmla="*/ 15274 w 1527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274" h="21600" fill="none" extrusionOk="0">
                        <a:moveTo>
                          <a:pt x="0" y="6326"/>
                        </a:moveTo>
                        <a:cubicBezTo>
                          <a:pt x="4051" y="2275"/>
                          <a:pt x="9545" y="0"/>
                          <a:pt x="15273" y="0"/>
                        </a:cubicBezTo>
                      </a:path>
                      <a:path w="15274" h="21600" stroke="0" extrusionOk="0">
                        <a:moveTo>
                          <a:pt x="0" y="6326"/>
                        </a:moveTo>
                        <a:cubicBezTo>
                          <a:pt x="4051" y="2275"/>
                          <a:pt x="9545" y="0"/>
                          <a:pt x="15273" y="0"/>
                        </a:cubicBezTo>
                        <a:lnTo>
                          <a:pt x="15274" y="2160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8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8811773" y="505499"/>
                    <a:ext cx="0" cy="1149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9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8797016" y="492860"/>
                    <a:ext cx="4216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0" name="Arc 313"/>
                  <p:cNvSpPr>
                    <a:spLocks/>
                  </p:cNvSpPr>
                  <p:nvPr/>
                </p:nvSpPr>
                <p:spPr bwMode="auto">
                  <a:xfrm>
                    <a:off x="8797016" y="499753"/>
                    <a:ext cx="0" cy="10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3200 w 43200"/>
                      <a:gd name="T1" fmla="*/ 21600 h 43200"/>
                      <a:gd name="T2" fmla="*/ 43200 w 43200"/>
                      <a:gd name="T3" fmla="*/ 21600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43200" y="21600"/>
                        </a:move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43200" stroke="0" extrusionOk="0">
                        <a:moveTo>
                          <a:pt x="43200" y="21600"/>
                        </a:move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1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8792799" y="504349"/>
                    <a:ext cx="6325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2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8801232" y="508945"/>
                    <a:ext cx="0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3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8807557" y="435416"/>
                    <a:ext cx="0" cy="52849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4" name="Freeform 317"/>
                  <p:cNvSpPr>
                    <a:spLocks/>
                  </p:cNvSpPr>
                  <p:nvPr/>
                </p:nvSpPr>
                <p:spPr bwMode="auto">
                  <a:xfrm>
                    <a:off x="8833910" y="661747"/>
                    <a:ext cx="18974" cy="73529"/>
                  </a:xfrm>
                  <a:custGeom>
                    <a:avLst/>
                    <a:gdLst>
                      <a:gd name="T0" fmla="*/ 0 w 18"/>
                      <a:gd name="T1" fmla="*/ 0 h 64"/>
                      <a:gd name="T2" fmla="*/ 17 w 18"/>
                      <a:gd name="T3" fmla="*/ 0 h 64"/>
                      <a:gd name="T4" fmla="*/ 17 w 18"/>
                      <a:gd name="T5" fmla="*/ 63 h 64"/>
                      <a:gd name="T6" fmla="*/ 5 w 18"/>
                      <a:gd name="T7" fmla="*/ 63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6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7" y="63"/>
                        </a:lnTo>
                        <a:lnTo>
                          <a:pt x="5" y="63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5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8844452" y="718042"/>
                    <a:ext cx="7379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6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8841288" y="689322"/>
                    <a:ext cx="6325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7" name="Arc 320"/>
                  <p:cNvSpPr>
                    <a:spLocks/>
                  </p:cNvSpPr>
                  <p:nvPr/>
                </p:nvSpPr>
                <p:spPr bwMode="auto">
                  <a:xfrm>
                    <a:off x="8709525" y="321678"/>
                    <a:ext cx="48489" cy="106847"/>
                  </a:xfrm>
                  <a:custGeom>
                    <a:avLst/>
                    <a:gdLst>
                      <a:gd name="G0" fmla="+- 21600 0 0"/>
                      <a:gd name="G1" fmla="+- 20971 0 0"/>
                      <a:gd name="G2" fmla="+- 21600 0 0"/>
                      <a:gd name="T0" fmla="*/ 12121 w 21600"/>
                      <a:gd name="T1" fmla="*/ 40380 h 40380"/>
                      <a:gd name="T2" fmla="*/ 16427 w 21600"/>
                      <a:gd name="T3" fmla="*/ 0 h 40380"/>
                      <a:gd name="T4" fmla="*/ 21600 w 21600"/>
                      <a:gd name="T5" fmla="*/ 20971 h 40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0380" fill="none" extrusionOk="0">
                        <a:moveTo>
                          <a:pt x="12121" y="40379"/>
                        </a:moveTo>
                        <a:cubicBezTo>
                          <a:pt x="4704" y="36757"/>
                          <a:pt x="0" y="29225"/>
                          <a:pt x="0" y="20971"/>
                        </a:cubicBezTo>
                        <a:cubicBezTo>
                          <a:pt x="-1" y="11034"/>
                          <a:pt x="6779" y="2379"/>
                          <a:pt x="16426" y="-1"/>
                        </a:cubicBezTo>
                      </a:path>
                      <a:path w="21600" h="40380" stroke="0" extrusionOk="0">
                        <a:moveTo>
                          <a:pt x="12121" y="40379"/>
                        </a:moveTo>
                        <a:cubicBezTo>
                          <a:pt x="4704" y="36757"/>
                          <a:pt x="0" y="29225"/>
                          <a:pt x="0" y="20971"/>
                        </a:cubicBezTo>
                        <a:cubicBezTo>
                          <a:pt x="-1" y="11034"/>
                          <a:pt x="6779" y="2379"/>
                          <a:pt x="16426" y="-1"/>
                        </a:cubicBezTo>
                        <a:lnTo>
                          <a:pt x="21600" y="20971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8" name="Freeform 321"/>
                  <p:cNvSpPr>
                    <a:spLocks/>
                  </p:cNvSpPr>
                  <p:nvPr/>
                </p:nvSpPr>
                <p:spPr bwMode="auto">
                  <a:xfrm>
                    <a:off x="8745366" y="315933"/>
                    <a:ext cx="32678" cy="2298"/>
                  </a:xfrm>
                  <a:custGeom>
                    <a:avLst/>
                    <a:gdLst>
                      <a:gd name="T0" fmla="*/ 0 w 31"/>
                      <a:gd name="T1" fmla="*/ 1 h 2"/>
                      <a:gd name="T2" fmla="*/ 8 w 31"/>
                      <a:gd name="T3" fmla="*/ 1 h 2"/>
                      <a:gd name="T4" fmla="*/ 14 w 31"/>
                      <a:gd name="T5" fmla="*/ 0 h 2"/>
                      <a:gd name="T6" fmla="*/ 30 w 3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1"/>
                        </a:moveTo>
                        <a:lnTo>
                          <a:pt x="8" y="1"/>
                        </a:lnTo>
                        <a:lnTo>
                          <a:pt x="14" y="0"/>
                        </a:lnTo>
                        <a:lnTo>
                          <a:pt x="30" y="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9" name="Freeform 322"/>
                  <p:cNvSpPr>
                    <a:spLocks/>
                  </p:cNvSpPr>
                  <p:nvPr/>
                </p:nvSpPr>
                <p:spPr bwMode="auto">
                  <a:xfrm>
                    <a:off x="8734826" y="436566"/>
                    <a:ext cx="35840" cy="11489"/>
                  </a:xfrm>
                  <a:custGeom>
                    <a:avLst/>
                    <a:gdLst>
                      <a:gd name="T0" fmla="*/ 0 w 34"/>
                      <a:gd name="T1" fmla="*/ 0 h 10"/>
                      <a:gd name="T2" fmla="*/ 5 w 34"/>
                      <a:gd name="T3" fmla="*/ 3 h 10"/>
                      <a:gd name="T4" fmla="*/ 9 w 34"/>
                      <a:gd name="T5" fmla="*/ 5 h 10"/>
                      <a:gd name="T6" fmla="*/ 17 w 34"/>
                      <a:gd name="T7" fmla="*/ 8 h 10"/>
                      <a:gd name="T8" fmla="*/ 24 w 34"/>
                      <a:gd name="T9" fmla="*/ 9 h 10"/>
                      <a:gd name="T10" fmla="*/ 33 w 34"/>
                      <a:gd name="T11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" h="10">
                        <a:moveTo>
                          <a:pt x="0" y="0"/>
                        </a:moveTo>
                        <a:lnTo>
                          <a:pt x="5" y="3"/>
                        </a:lnTo>
                        <a:lnTo>
                          <a:pt x="9" y="5"/>
                        </a:lnTo>
                        <a:lnTo>
                          <a:pt x="17" y="8"/>
                        </a:lnTo>
                        <a:lnTo>
                          <a:pt x="24" y="9"/>
                        </a:lnTo>
                        <a:lnTo>
                          <a:pt x="33" y="9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0" name="Freeform 323"/>
                  <p:cNvSpPr>
                    <a:spLocks/>
                  </p:cNvSpPr>
                  <p:nvPr/>
                </p:nvSpPr>
                <p:spPr bwMode="auto">
                  <a:xfrm>
                    <a:off x="8693715" y="368782"/>
                    <a:ext cx="12649" cy="21829"/>
                  </a:xfrm>
                  <a:custGeom>
                    <a:avLst/>
                    <a:gdLst>
                      <a:gd name="T0" fmla="*/ 0 w 12"/>
                      <a:gd name="T1" fmla="*/ 18 h 19"/>
                      <a:gd name="T2" fmla="*/ 4 w 12"/>
                      <a:gd name="T3" fmla="*/ 12 h 19"/>
                      <a:gd name="T4" fmla="*/ 7 w 12"/>
                      <a:gd name="T5" fmla="*/ 5 h 19"/>
                      <a:gd name="T6" fmla="*/ 11 w 12"/>
                      <a:gd name="T7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9">
                        <a:moveTo>
                          <a:pt x="0" y="18"/>
                        </a:moveTo>
                        <a:lnTo>
                          <a:pt x="4" y="12"/>
                        </a:lnTo>
                        <a:lnTo>
                          <a:pt x="7" y="5"/>
                        </a:lnTo>
                        <a:lnTo>
                          <a:pt x="11" y="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1" name="Freeform 324"/>
                  <p:cNvSpPr>
                    <a:spLocks/>
                  </p:cNvSpPr>
                  <p:nvPr/>
                </p:nvSpPr>
                <p:spPr bwMode="auto">
                  <a:xfrm>
                    <a:off x="8726394" y="303295"/>
                    <a:ext cx="12649" cy="27573"/>
                  </a:xfrm>
                  <a:custGeom>
                    <a:avLst/>
                    <a:gdLst>
                      <a:gd name="T0" fmla="*/ 11 w 12"/>
                      <a:gd name="T1" fmla="*/ 0 h 24"/>
                      <a:gd name="T2" fmla="*/ 6 w 12"/>
                      <a:gd name="T3" fmla="*/ 10 h 24"/>
                      <a:gd name="T4" fmla="*/ 3 w 12"/>
                      <a:gd name="T5" fmla="*/ 19 h 24"/>
                      <a:gd name="T6" fmla="*/ 0 w 12"/>
                      <a:gd name="T7" fmla="*/ 2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24">
                        <a:moveTo>
                          <a:pt x="11" y="0"/>
                        </a:moveTo>
                        <a:lnTo>
                          <a:pt x="6" y="10"/>
                        </a:lnTo>
                        <a:lnTo>
                          <a:pt x="3" y="19"/>
                        </a:lnTo>
                        <a:lnTo>
                          <a:pt x="0" y="23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2" name="Freeform 325"/>
                  <p:cNvSpPr>
                    <a:spLocks/>
                  </p:cNvSpPr>
                  <p:nvPr/>
                </p:nvSpPr>
                <p:spPr bwMode="auto">
                  <a:xfrm>
                    <a:off x="8745370" y="99942"/>
                    <a:ext cx="13704" cy="5745"/>
                  </a:xfrm>
                  <a:custGeom>
                    <a:avLst/>
                    <a:gdLst>
                      <a:gd name="T0" fmla="*/ 0 w 13"/>
                      <a:gd name="T1" fmla="*/ 4 h 5"/>
                      <a:gd name="T2" fmla="*/ 2 w 13"/>
                      <a:gd name="T3" fmla="*/ 1 h 5"/>
                      <a:gd name="T4" fmla="*/ 5 w 13"/>
                      <a:gd name="T5" fmla="*/ 0 h 5"/>
                      <a:gd name="T6" fmla="*/ 9 w 13"/>
                      <a:gd name="T7" fmla="*/ 0 h 5"/>
                      <a:gd name="T8" fmla="*/ 12 w 13"/>
                      <a:gd name="T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5">
                        <a:moveTo>
                          <a:pt x="0" y="4"/>
                        </a:moveTo>
                        <a:lnTo>
                          <a:pt x="2" y="1"/>
                        </a:lnTo>
                        <a:lnTo>
                          <a:pt x="5" y="0"/>
                        </a:lnTo>
                        <a:lnTo>
                          <a:pt x="9" y="0"/>
                        </a:lnTo>
                        <a:lnTo>
                          <a:pt x="12" y="3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3" name="Freeform 326"/>
                  <p:cNvSpPr>
                    <a:spLocks/>
                  </p:cNvSpPr>
                  <p:nvPr/>
                </p:nvSpPr>
                <p:spPr bwMode="auto">
                  <a:xfrm>
                    <a:off x="8753802" y="99941"/>
                    <a:ext cx="3163" cy="5745"/>
                  </a:xfrm>
                  <a:custGeom>
                    <a:avLst/>
                    <a:gdLst>
                      <a:gd name="T0" fmla="*/ 0 w 3"/>
                      <a:gd name="T1" fmla="*/ 0 h 5"/>
                      <a:gd name="T2" fmla="*/ 1 w 3"/>
                      <a:gd name="T3" fmla="*/ 1 h 5"/>
                      <a:gd name="T4" fmla="*/ 2 w 3"/>
                      <a:gd name="T5" fmla="*/ 1 h 5"/>
                      <a:gd name="T6" fmla="*/ 2 w 3"/>
                      <a:gd name="T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5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4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4" name="Freeform 327"/>
                  <p:cNvSpPr>
                    <a:spLocks/>
                  </p:cNvSpPr>
                  <p:nvPr/>
                </p:nvSpPr>
                <p:spPr bwMode="auto">
                  <a:xfrm>
                    <a:off x="8546142" y="482519"/>
                    <a:ext cx="10541" cy="26425"/>
                  </a:xfrm>
                  <a:custGeom>
                    <a:avLst/>
                    <a:gdLst>
                      <a:gd name="T0" fmla="*/ 0 w 10"/>
                      <a:gd name="T1" fmla="*/ 0 h 23"/>
                      <a:gd name="T2" fmla="*/ 0 w 10"/>
                      <a:gd name="T3" fmla="*/ 12 h 23"/>
                      <a:gd name="T4" fmla="*/ 1 w 10"/>
                      <a:gd name="T5" fmla="*/ 17 h 23"/>
                      <a:gd name="T6" fmla="*/ 1 w 10"/>
                      <a:gd name="T7" fmla="*/ 19 h 23"/>
                      <a:gd name="T8" fmla="*/ 4 w 10"/>
                      <a:gd name="T9" fmla="*/ 22 h 23"/>
                      <a:gd name="T10" fmla="*/ 6 w 10"/>
                      <a:gd name="T11" fmla="*/ 22 h 23"/>
                      <a:gd name="T12" fmla="*/ 9 w 10"/>
                      <a:gd name="T13" fmla="*/ 2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23"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1" y="17"/>
                        </a:lnTo>
                        <a:lnTo>
                          <a:pt x="1" y="19"/>
                        </a:lnTo>
                        <a:lnTo>
                          <a:pt x="4" y="22"/>
                        </a:lnTo>
                        <a:lnTo>
                          <a:pt x="6" y="22"/>
                        </a:lnTo>
                        <a:lnTo>
                          <a:pt x="9" y="21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5" name="Freeform 328"/>
                  <p:cNvSpPr>
                    <a:spLocks/>
                  </p:cNvSpPr>
                  <p:nvPr/>
                </p:nvSpPr>
                <p:spPr bwMode="auto">
                  <a:xfrm>
                    <a:off x="8547197" y="504345"/>
                    <a:ext cx="7379" cy="3447"/>
                  </a:xfrm>
                  <a:custGeom>
                    <a:avLst/>
                    <a:gdLst>
                      <a:gd name="T0" fmla="*/ 6 w 7"/>
                      <a:gd name="T1" fmla="*/ 0 h 3"/>
                      <a:gd name="T2" fmla="*/ 5 w 7"/>
                      <a:gd name="T3" fmla="*/ 2 h 3"/>
                      <a:gd name="T4" fmla="*/ 0 w 7"/>
                      <a:gd name="T5" fmla="*/ 2 h 3"/>
                      <a:gd name="T6" fmla="*/ 0 w 7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3">
                        <a:moveTo>
                          <a:pt x="6" y="0"/>
                        </a:moveTo>
                        <a:lnTo>
                          <a:pt x="5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6" name="Freeform 329"/>
                  <p:cNvSpPr>
                    <a:spLocks/>
                  </p:cNvSpPr>
                  <p:nvPr/>
                </p:nvSpPr>
                <p:spPr bwMode="auto">
                  <a:xfrm>
                    <a:off x="8516626" y="206785"/>
                    <a:ext cx="29515" cy="53998"/>
                  </a:xfrm>
                  <a:custGeom>
                    <a:avLst/>
                    <a:gdLst>
                      <a:gd name="T0" fmla="*/ 11 w 28"/>
                      <a:gd name="T1" fmla="*/ 7 h 47"/>
                      <a:gd name="T2" fmla="*/ 14 w 28"/>
                      <a:gd name="T3" fmla="*/ 3 h 47"/>
                      <a:gd name="T4" fmla="*/ 17 w 28"/>
                      <a:gd name="T5" fmla="*/ 1 h 47"/>
                      <a:gd name="T6" fmla="*/ 21 w 28"/>
                      <a:gd name="T7" fmla="*/ 0 h 47"/>
                      <a:gd name="T8" fmla="*/ 23 w 28"/>
                      <a:gd name="T9" fmla="*/ 1 h 47"/>
                      <a:gd name="T10" fmla="*/ 26 w 28"/>
                      <a:gd name="T11" fmla="*/ 3 h 47"/>
                      <a:gd name="T12" fmla="*/ 27 w 28"/>
                      <a:gd name="T13" fmla="*/ 7 h 47"/>
                      <a:gd name="T14" fmla="*/ 27 w 28"/>
                      <a:gd name="T15" fmla="*/ 14 h 47"/>
                      <a:gd name="T16" fmla="*/ 26 w 28"/>
                      <a:gd name="T17" fmla="*/ 23 h 47"/>
                      <a:gd name="T18" fmla="*/ 22 w 28"/>
                      <a:gd name="T19" fmla="*/ 31 h 47"/>
                      <a:gd name="T20" fmla="*/ 20 w 28"/>
                      <a:gd name="T21" fmla="*/ 36 h 47"/>
                      <a:gd name="T22" fmla="*/ 13 w 28"/>
                      <a:gd name="T23" fmla="*/ 43 h 47"/>
                      <a:gd name="T24" fmla="*/ 10 w 28"/>
                      <a:gd name="T25" fmla="*/ 45 h 47"/>
                      <a:gd name="T26" fmla="*/ 7 w 28"/>
                      <a:gd name="T27" fmla="*/ 46 h 47"/>
                      <a:gd name="T28" fmla="*/ 4 w 28"/>
                      <a:gd name="T29" fmla="*/ 46 h 47"/>
                      <a:gd name="T30" fmla="*/ 1 w 28"/>
                      <a:gd name="T31" fmla="*/ 45 h 47"/>
                      <a:gd name="T32" fmla="*/ 0 w 28"/>
                      <a:gd name="T33" fmla="*/ 40 h 47"/>
                      <a:gd name="T34" fmla="*/ 0 w 28"/>
                      <a:gd name="T35" fmla="*/ 34 h 47"/>
                      <a:gd name="T36" fmla="*/ 1 w 28"/>
                      <a:gd name="T37" fmla="*/ 3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8" h="47">
                        <a:moveTo>
                          <a:pt x="11" y="7"/>
                        </a:moveTo>
                        <a:lnTo>
                          <a:pt x="14" y="3"/>
                        </a:lnTo>
                        <a:lnTo>
                          <a:pt x="17" y="1"/>
                        </a:lnTo>
                        <a:lnTo>
                          <a:pt x="21" y="0"/>
                        </a:lnTo>
                        <a:lnTo>
                          <a:pt x="23" y="1"/>
                        </a:lnTo>
                        <a:lnTo>
                          <a:pt x="26" y="3"/>
                        </a:lnTo>
                        <a:lnTo>
                          <a:pt x="27" y="7"/>
                        </a:lnTo>
                        <a:lnTo>
                          <a:pt x="27" y="14"/>
                        </a:lnTo>
                        <a:lnTo>
                          <a:pt x="26" y="23"/>
                        </a:lnTo>
                        <a:lnTo>
                          <a:pt x="22" y="31"/>
                        </a:lnTo>
                        <a:lnTo>
                          <a:pt x="20" y="36"/>
                        </a:lnTo>
                        <a:lnTo>
                          <a:pt x="13" y="43"/>
                        </a:lnTo>
                        <a:lnTo>
                          <a:pt x="10" y="45"/>
                        </a:lnTo>
                        <a:lnTo>
                          <a:pt x="7" y="46"/>
                        </a:lnTo>
                        <a:lnTo>
                          <a:pt x="4" y="46"/>
                        </a:lnTo>
                        <a:lnTo>
                          <a:pt x="1" y="45"/>
                        </a:lnTo>
                        <a:lnTo>
                          <a:pt x="0" y="40"/>
                        </a:lnTo>
                        <a:lnTo>
                          <a:pt x="0" y="34"/>
                        </a:lnTo>
                        <a:lnTo>
                          <a:pt x="1" y="3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7" name="Freeform 330"/>
                  <p:cNvSpPr>
                    <a:spLocks/>
                  </p:cNvSpPr>
                  <p:nvPr/>
                </p:nvSpPr>
                <p:spPr bwMode="auto">
                  <a:xfrm>
                    <a:off x="8496601" y="210231"/>
                    <a:ext cx="42164" cy="37914"/>
                  </a:xfrm>
                  <a:custGeom>
                    <a:avLst/>
                    <a:gdLst>
                      <a:gd name="T0" fmla="*/ 5 w 40"/>
                      <a:gd name="T1" fmla="*/ 0 h 33"/>
                      <a:gd name="T2" fmla="*/ 38 w 40"/>
                      <a:gd name="T3" fmla="*/ 6 h 33"/>
                      <a:gd name="T4" fmla="*/ 39 w 40"/>
                      <a:gd name="T5" fmla="*/ 9 h 33"/>
                      <a:gd name="T6" fmla="*/ 39 w 40"/>
                      <a:gd name="T7" fmla="*/ 13 h 33"/>
                      <a:gd name="T8" fmla="*/ 38 w 40"/>
                      <a:gd name="T9" fmla="*/ 19 h 33"/>
                      <a:gd name="T10" fmla="*/ 35 w 40"/>
                      <a:gd name="T11" fmla="*/ 27 h 33"/>
                      <a:gd name="T12" fmla="*/ 32 w 40"/>
                      <a:gd name="T13" fmla="*/ 29 h 33"/>
                      <a:gd name="T14" fmla="*/ 28 w 40"/>
                      <a:gd name="T15" fmla="*/ 32 h 33"/>
                      <a:gd name="T16" fmla="*/ 28 w 40"/>
                      <a:gd name="T17" fmla="*/ 32 h 33"/>
                      <a:gd name="T18" fmla="*/ 0 w 40"/>
                      <a:gd name="T19" fmla="*/ 13 h 33"/>
                      <a:gd name="T20" fmla="*/ 4 w 40"/>
                      <a:gd name="T21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0" h="33">
                        <a:moveTo>
                          <a:pt x="5" y="0"/>
                        </a:moveTo>
                        <a:lnTo>
                          <a:pt x="38" y="6"/>
                        </a:lnTo>
                        <a:lnTo>
                          <a:pt x="39" y="9"/>
                        </a:lnTo>
                        <a:lnTo>
                          <a:pt x="39" y="13"/>
                        </a:lnTo>
                        <a:lnTo>
                          <a:pt x="38" y="19"/>
                        </a:lnTo>
                        <a:lnTo>
                          <a:pt x="35" y="27"/>
                        </a:lnTo>
                        <a:lnTo>
                          <a:pt x="32" y="29"/>
                        </a:lnTo>
                        <a:lnTo>
                          <a:pt x="28" y="32"/>
                        </a:lnTo>
                        <a:lnTo>
                          <a:pt x="28" y="32"/>
                        </a:lnTo>
                        <a:lnTo>
                          <a:pt x="0" y="13"/>
                        </a:lnTo>
                        <a:lnTo>
                          <a:pt x="4" y="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8" name="Freeform 331"/>
                  <p:cNvSpPr>
                    <a:spLocks/>
                  </p:cNvSpPr>
                  <p:nvPr/>
                </p:nvSpPr>
                <p:spPr bwMode="auto">
                  <a:xfrm>
                    <a:off x="8540873" y="220572"/>
                    <a:ext cx="37948" cy="53998"/>
                  </a:xfrm>
                  <a:custGeom>
                    <a:avLst/>
                    <a:gdLst>
                      <a:gd name="T0" fmla="*/ 5 w 36"/>
                      <a:gd name="T1" fmla="*/ 0 h 47"/>
                      <a:gd name="T2" fmla="*/ 32 w 36"/>
                      <a:gd name="T3" fmla="*/ 8 h 47"/>
                      <a:gd name="T4" fmla="*/ 35 w 36"/>
                      <a:gd name="T5" fmla="*/ 17 h 47"/>
                      <a:gd name="T6" fmla="*/ 35 w 36"/>
                      <a:gd name="T7" fmla="*/ 23 h 47"/>
                      <a:gd name="T8" fmla="*/ 34 w 36"/>
                      <a:gd name="T9" fmla="*/ 32 h 47"/>
                      <a:gd name="T10" fmla="*/ 30 w 36"/>
                      <a:gd name="T11" fmla="*/ 38 h 47"/>
                      <a:gd name="T12" fmla="*/ 27 w 36"/>
                      <a:gd name="T13" fmla="*/ 44 h 47"/>
                      <a:gd name="T14" fmla="*/ 24 w 36"/>
                      <a:gd name="T15" fmla="*/ 46 h 47"/>
                      <a:gd name="T16" fmla="*/ 0 w 36"/>
                      <a:gd name="T17" fmla="*/ 32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6" h="47">
                        <a:moveTo>
                          <a:pt x="5" y="0"/>
                        </a:moveTo>
                        <a:lnTo>
                          <a:pt x="32" y="8"/>
                        </a:lnTo>
                        <a:lnTo>
                          <a:pt x="35" y="17"/>
                        </a:lnTo>
                        <a:lnTo>
                          <a:pt x="35" y="23"/>
                        </a:lnTo>
                        <a:lnTo>
                          <a:pt x="34" y="32"/>
                        </a:lnTo>
                        <a:lnTo>
                          <a:pt x="30" y="38"/>
                        </a:lnTo>
                        <a:lnTo>
                          <a:pt x="27" y="44"/>
                        </a:lnTo>
                        <a:lnTo>
                          <a:pt x="24" y="46"/>
                        </a:lnTo>
                        <a:lnTo>
                          <a:pt x="0" y="32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9" name="Freeform 332"/>
                  <p:cNvSpPr>
                    <a:spLocks/>
                  </p:cNvSpPr>
                  <p:nvPr/>
                </p:nvSpPr>
                <p:spPr bwMode="auto">
                  <a:xfrm>
                    <a:off x="8560901" y="227465"/>
                    <a:ext cx="12649" cy="42509"/>
                  </a:xfrm>
                  <a:custGeom>
                    <a:avLst/>
                    <a:gdLst>
                      <a:gd name="T0" fmla="*/ 10 w 12"/>
                      <a:gd name="T1" fmla="*/ 0 h 37"/>
                      <a:gd name="T2" fmla="*/ 11 w 12"/>
                      <a:gd name="T3" fmla="*/ 8 h 37"/>
                      <a:gd name="T4" fmla="*/ 11 w 12"/>
                      <a:gd name="T5" fmla="*/ 13 h 37"/>
                      <a:gd name="T6" fmla="*/ 8 w 12"/>
                      <a:gd name="T7" fmla="*/ 22 h 37"/>
                      <a:gd name="T8" fmla="*/ 7 w 12"/>
                      <a:gd name="T9" fmla="*/ 25 h 37"/>
                      <a:gd name="T10" fmla="*/ 3 w 12"/>
                      <a:gd name="T11" fmla="*/ 30 h 37"/>
                      <a:gd name="T12" fmla="*/ 0 w 12"/>
                      <a:gd name="T13" fmla="*/ 36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37">
                        <a:moveTo>
                          <a:pt x="10" y="0"/>
                        </a:moveTo>
                        <a:lnTo>
                          <a:pt x="11" y="8"/>
                        </a:lnTo>
                        <a:lnTo>
                          <a:pt x="11" y="13"/>
                        </a:lnTo>
                        <a:lnTo>
                          <a:pt x="8" y="22"/>
                        </a:lnTo>
                        <a:lnTo>
                          <a:pt x="7" y="25"/>
                        </a:lnTo>
                        <a:lnTo>
                          <a:pt x="3" y="30"/>
                        </a:lnTo>
                        <a:lnTo>
                          <a:pt x="0" y="36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70" name="Freeform 333"/>
                  <p:cNvSpPr>
                    <a:spLocks/>
                  </p:cNvSpPr>
                  <p:nvPr/>
                </p:nvSpPr>
                <p:spPr bwMode="auto">
                  <a:xfrm>
                    <a:off x="8551414" y="226316"/>
                    <a:ext cx="10541" cy="36764"/>
                  </a:xfrm>
                  <a:custGeom>
                    <a:avLst/>
                    <a:gdLst>
                      <a:gd name="T0" fmla="*/ 9 w 10"/>
                      <a:gd name="T1" fmla="*/ 0 h 32"/>
                      <a:gd name="T2" fmla="*/ 9 w 10"/>
                      <a:gd name="T3" fmla="*/ 10 h 32"/>
                      <a:gd name="T4" fmla="*/ 8 w 10"/>
                      <a:gd name="T5" fmla="*/ 16 h 32"/>
                      <a:gd name="T6" fmla="*/ 5 w 10"/>
                      <a:gd name="T7" fmla="*/ 20 h 32"/>
                      <a:gd name="T8" fmla="*/ 3 w 10"/>
                      <a:gd name="T9" fmla="*/ 27 h 32"/>
                      <a:gd name="T10" fmla="*/ 0 w 10"/>
                      <a:gd name="T11" fmla="*/ 3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" h="32">
                        <a:moveTo>
                          <a:pt x="9" y="0"/>
                        </a:moveTo>
                        <a:lnTo>
                          <a:pt x="9" y="10"/>
                        </a:lnTo>
                        <a:lnTo>
                          <a:pt x="8" y="16"/>
                        </a:lnTo>
                        <a:lnTo>
                          <a:pt x="5" y="20"/>
                        </a:lnTo>
                        <a:lnTo>
                          <a:pt x="3" y="27"/>
                        </a:lnTo>
                        <a:lnTo>
                          <a:pt x="0" y="31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71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8568280" y="274569"/>
                    <a:ext cx="23190" cy="48253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72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8573550" y="273420"/>
                    <a:ext cx="18974" cy="42509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73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8583037" y="252740"/>
                    <a:ext cx="41110" cy="22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74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8583037" y="249293"/>
                    <a:ext cx="41110" cy="22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75" name="Freeform 338"/>
                  <p:cNvSpPr>
                    <a:spLocks/>
                  </p:cNvSpPr>
                  <p:nvPr/>
                </p:nvSpPr>
                <p:spPr bwMode="auto">
                  <a:xfrm>
                    <a:off x="8531385" y="248145"/>
                    <a:ext cx="74842" cy="222883"/>
                  </a:xfrm>
                  <a:custGeom>
                    <a:avLst/>
                    <a:gdLst>
                      <a:gd name="T0" fmla="*/ 1 w 71"/>
                      <a:gd name="T1" fmla="*/ 7 h 194"/>
                      <a:gd name="T2" fmla="*/ 64 w 71"/>
                      <a:gd name="T3" fmla="*/ 193 h 194"/>
                      <a:gd name="T4" fmla="*/ 70 w 71"/>
                      <a:gd name="T5" fmla="*/ 188 h 194"/>
                      <a:gd name="T6" fmla="*/ 7 w 71"/>
                      <a:gd name="T7" fmla="*/ 0 h 194"/>
                      <a:gd name="T8" fmla="*/ 0 w 71"/>
                      <a:gd name="T9" fmla="*/ 7 h 194"/>
                      <a:gd name="T10" fmla="*/ 1 w 71"/>
                      <a:gd name="T11" fmla="*/ 7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1" h="194">
                        <a:moveTo>
                          <a:pt x="1" y="7"/>
                        </a:moveTo>
                        <a:lnTo>
                          <a:pt x="64" y="193"/>
                        </a:lnTo>
                        <a:lnTo>
                          <a:pt x="70" y="188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1" y="7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76" name="Freeform 339"/>
                  <p:cNvSpPr>
                    <a:spLocks/>
                  </p:cNvSpPr>
                  <p:nvPr/>
                </p:nvSpPr>
                <p:spPr bwMode="auto">
                  <a:xfrm>
                    <a:off x="8542981" y="202213"/>
                    <a:ext cx="203444" cy="19531"/>
                  </a:xfrm>
                  <a:custGeom>
                    <a:avLst/>
                    <a:gdLst>
                      <a:gd name="T0" fmla="*/ 191 w 193"/>
                      <a:gd name="T1" fmla="*/ 7 h 17"/>
                      <a:gd name="T2" fmla="*/ 3 w 193"/>
                      <a:gd name="T3" fmla="*/ 16 h 17"/>
                      <a:gd name="T4" fmla="*/ 0 w 193"/>
                      <a:gd name="T5" fmla="*/ 7 h 17"/>
                      <a:gd name="T6" fmla="*/ 192 w 193"/>
                      <a:gd name="T7" fmla="*/ 0 h 17"/>
                      <a:gd name="T8" fmla="*/ 191 w 193"/>
                      <a:gd name="T9" fmla="*/ 8 h 17"/>
                      <a:gd name="T10" fmla="*/ 191 w 193"/>
                      <a:gd name="T11" fmla="*/ 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3" h="17">
                        <a:moveTo>
                          <a:pt x="191" y="7"/>
                        </a:moveTo>
                        <a:lnTo>
                          <a:pt x="3" y="16"/>
                        </a:lnTo>
                        <a:lnTo>
                          <a:pt x="0" y="7"/>
                        </a:lnTo>
                        <a:lnTo>
                          <a:pt x="192" y="0"/>
                        </a:lnTo>
                        <a:lnTo>
                          <a:pt x="191" y="8"/>
                        </a:lnTo>
                        <a:lnTo>
                          <a:pt x="191" y="7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92" name="Freeform 491"/>
                <p:cNvSpPr/>
                <p:nvPr/>
              </p:nvSpPr>
              <p:spPr>
                <a:xfrm>
                  <a:off x="7698105" y="800100"/>
                  <a:ext cx="230575" cy="392429"/>
                </a:xfrm>
                <a:custGeom>
                  <a:avLst/>
                  <a:gdLst>
                    <a:gd name="connsiteX0" fmla="*/ 196052 w 196052"/>
                    <a:gd name="connsiteY0" fmla="*/ 0 h 355600"/>
                    <a:gd name="connsiteX1" fmla="*/ 15429 w 196052"/>
                    <a:gd name="connsiteY1" fmla="*/ 124177 h 355600"/>
                    <a:gd name="connsiteX2" fmla="*/ 9785 w 196052"/>
                    <a:gd name="connsiteY2" fmla="*/ 355600 h 355600"/>
                    <a:gd name="connsiteX3" fmla="*/ 9785 w 196052"/>
                    <a:gd name="connsiteY3" fmla="*/ 355600 h 355600"/>
                    <a:gd name="connsiteX0" fmla="*/ 196052 w 196052"/>
                    <a:gd name="connsiteY0" fmla="*/ 0 h 355600"/>
                    <a:gd name="connsiteX1" fmla="*/ 15429 w 196052"/>
                    <a:gd name="connsiteY1" fmla="*/ 124177 h 355600"/>
                    <a:gd name="connsiteX2" fmla="*/ 9785 w 196052"/>
                    <a:gd name="connsiteY2" fmla="*/ 355600 h 355600"/>
                    <a:gd name="connsiteX3" fmla="*/ 9785 w 196052"/>
                    <a:gd name="connsiteY3" fmla="*/ 355600 h 355600"/>
                    <a:gd name="connsiteX0" fmla="*/ 196052 w 196052"/>
                    <a:gd name="connsiteY0" fmla="*/ 0 h 355600"/>
                    <a:gd name="connsiteX1" fmla="*/ 15429 w 196052"/>
                    <a:gd name="connsiteY1" fmla="*/ 124177 h 355600"/>
                    <a:gd name="connsiteX2" fmla="*/ 9785 w 196052"/>
                    <a:gd name="connsiteY2" fmla="*/ 355600 h 355600"/>
                    <a:gd name="connsiteX3" fmla="*/ 9785 w 196052"/>
                    <a:gd name="connsiteY3" fmla="*/ 355600 h 355600"/>
                    <a:gd name="connsiteX0" fmla="*/ 196052 w 196052"/>
                    <a:gd name="connsiteY0" fmla="*/ 0 h 355600"/>
                    <a:gd name="connsiteX1" fmla="*/ 15429 w 196052"/>
                    <a:gd name="connsiteY1" fmla="*/ 124177 h 355600"/>
                    <a:gd name="connsiteX2" fmla="*/ 9785 w 196052"/>
                    <a:gd name="connsiteY2" fmla="*/ 355600 h 355600"/>
                    <a:gd name="connsiteX3" fmla="*/ 9785 w 196052"/>
                    <a:gd name="connsiteY3" fmla="*/ 355600 h 355600"/>
                    <a:gd name="connsiteX0" fmla="*/ 195500 w 195500"/>
                    <a:gd name="connsiteY0" fmla="*/ 0 h 373215"/>
                    <a:gd name="connsiteX1" fmla="*/ 14877 w 195500"/>
                    <a:gd name="connsiteY1" fmla="*/ 124177 h 373215"/>
                    <a:gd name="connsiteX2" fmla="*/ 9233 w 195500"/>
                    <a:gd name="connsiteY2" fmla="*/ 355600 h 373215"/>
                    <a:gd name="connsiteX3" fmla="*/ 2170 w 195500"/>
                    <a:gd name="connsiteY3" fmla="*/ 357396 h 373215"/>
                    <a:gd name="connsiteX0" fmla="*/ 228723 w 228723"/>
                    <a:gd name="connsiteY0" fmla="*/ 0 h 357396"/>
                    <a:gd name="connsiteX1" fmla="*/ 48100 w 228723"/>
                    <a:gd name="connsiteY1" fmla="*/ 124177 h 357396"/>
                    <a:gd name="connsiteX2" fmla="*/ 81 w 228723"/>
                    <a:gd name="connsiteY2" fmla="*/ 312497 h 357396"/>
                    <a:gd name="connsiteX3" fmla="*/ 35393 w 228723"/>
                    <a:gd name="connsiteY3" fmla="*/ 357396 h 357396"/>
                    <a:gd name="connsiteX0" fmla="*/ 198320 w 198320"/>
                    <a:gd name="connsiteY0" fmla="*/ 0 h 357396"/>
                    <a:gd name="connsiteX1" fmla="*/ 17697 w 198320"/>
                    <a:gd name="connsiteY1" fmla="*/ 124177 h 357396"/>
                    <a:gd name="connsiteX2" fmla="*/ 4990 w 198320"/>
                    <a:gd name="connsiteY2" fmla="*/ 357396 h 357396"/>
                    <a:gd name="connsiteX0" fmla="*/ 208483 w 208483"/>
                    <a:gd name="connsiteY0" fmla="*/ 0 h 357396"/>
                    <a:gd name="connsiteX1" fmla="*/ 27860 w 208483"/>
                    <a:gd name="connsiteY1" fmla="*/ 124177 h 357396"/>
                    <a:gd name="connsiteX2" fmla="*/ 15153 w 208483"/>
                    <a:gd name="connsiteY2" fmla="*/ 357396 h 357396"/>
                    <a:gd name="connsiteX0" fmla="*/ 207820 w 207820"/>
                    <a:gd name="connsiteY0" fmla="*/ 0 h 357396"/>
                    <a:gd name="connsiteX1" fmla="*/ 28963 w 207820"/>
                    <a:gd name="connsiteY1" fmla="*/ 111605 h 357396"/>
                    <a:gd name="connsiteX2" fmla="*/ 14490 w 207820"/>
                    <a:gd name="connsiteY2" fmla="*/ 357396 h 357396"/>
                    <a:gd name="connsiteX0" fmla="*/ 209930 w 209930"/>
                    <a:gd name="connsiteY0" fmla="*/ 0 h 357396"/>
                    <a:gd name="connsiteX1" fmla="*/ 25776 w 209930"/>
                    <a:gd name="connsiteY1" fmla="*/ 108013 h 357396"/>
                    <a:gd name="connsiteX2" fmla="*/ 16600 w 209930"/>
                    <a:gd name="connsiteY2" fmla="*/ 357396 h 357396"/>
                    <a:gd name="connsiteX0" fmla="*/ 209930 w 209930"/>
                    <a:gd name="connsiteY0" fmla="*/ 0 h 357396"/>
                    <a:gd name="connsiteX1" fmla="*/ 25776 w 209930"/>
                    <a:gd name="connsiteY1" fmla="*/ 108013 h 357396"/>
                    <a:gd name="connsiteX2" fmla="*/ 16600 w 209930"/>
                    <a:gd name="connsiteY2" fmla="*/ 357396 h 357396"/>
                    <a:gd name="connsiteX0" fmla="*/ 216566 w 216566"/>
                    <a:gd name="connsiteY0" fmla="*/ 0 h 357396"/>
                    <a:gd name="connsiteX1" fmla="*/ 32412 w 216566"/>
                    <a:gd name="connsiteY1" fmla="*/ 108013 h 357396"/>
                    <a:gd name="connsiteX2" fmla="*/ 23236 w 216566"/>
                    <a:gd name="connsiteY2" fmla="*/ 357396 h 357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6566" h="357396">
                      <a:moveTo>
                        <a:pt x="216566" y="0"/>
                      </a:moveTo>
                      <a:cubicBezTo>
                        <a:pt x="131182" y="18087"/>
                        <a:pt x="64634" y="48447"/>
                        <a:pt x="32412" y="108013"/>
                      </a:cubicBezTo>
                      <a:cubicBezTo>
                        <a:pt x="190" y="167579"/>
                        <a:pt x="-16492" y="278278"/>
                        <a:pt x="23236" y="357396"/>
                      </a:cubicBezTo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4" name="Freeform 483"/>
              <p:cNvSpPr/>
              <p:nvPr/>
            </p:nvSpPr>
            <p:spPr>
              <a:xfrm rot="5400000" flipH="1">
                <a:off x="1858333" y="197045"/>
                <a:ext cx="303904" cy="515370"/>
              </a:xfrm>
              <a:custGeom>
                <a:avLst/>
                <a:gdLst>
                  <a:gd name="connsiteX0" fmla="*/ 0 w 1606609"/>
                  <a:gd name="connsiteY0" fmla="*/ 8546 h 393107"/>
                  <a:gd name="connsiteX1" fmla="*/ 1606609 w 1606609"/>
                  <a:gd name="connsiteY1" fmla="*/ 0 h 393107"/>
                  <a:gd name="connsiteX2" fmla="*/ 1606609 w 1606609"/>
                  <a:gd name="connsiteY2" fmla="*/ 393107 h 393107"/>
                  <a:gd name="connsiteX0" fmla="*/ 0 w 1606609"/>
                  <a:gd name="connsiteY0" fmla="*/ 0 h 393107"/>
                  <a:gd name="connsiteX1" fmla="*/ 1606609 w 1606609"/>
                  <a:gd name="connsiteY1" fmla="*/ 0 h 393107"/>
                  <a:gd name="connsiteX2" fmla="*/ 1606609 w 1606609"/>
                  <a:gd name="connsiteY2" fmla="*/ 393107 h 393107"/>
                  <a:gd name="connsiteX0" fmla="*/ 0 w 1606609"/>
                  <a:gd name="connsiteY0" fmla="*/ 0 h 1649339"/>
                  <a:gd name="connsiteX1" fmla="*/ 1606609 w 1606609"/>
                  <a:gd name="connsiteY1" fmla="*/ 0 h 1649339"/>
                  <a:gd name="connsiteX2" fmla="*/ 1606609 w 1606609"/>
                  <a:gd name="connsiteY2" fmla="*/ 1649339 h 1649339"/>
                  <a:gd name="connsiteX0" fmla="*/ 0 w 1606609"/>
                  <a:gd name="connsiteY0" fmla="*/ 0 h 6704323"/>
                  <a:gd name="connsiteX1" fmla="*/ 1606609 w 1606609"/>
                  <a:gd name="connsiteY1" fmla="*/ 0 h 6704323"/>
                  <a:gd name="connsiteX2" fmla="*/ 1606609 w 1606609"/>
                  <a:gd name="connsiteY2" fmla="*/ 6704323 h 670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6609" h="6704323">
                    <a:moveTo>
                      <a:pt x="0" y="0"/>
                    </a:moveTo>
                    <a:lnTo>
                      <a:pt x="1606609" y="0"/>
                    </a:lnTo>
                    <a:lnTo>
                      <a:pt x="1606609" y="6704323"/>
                    </a:lnTo>
                  </a:path>
                </a:pathLst>
              </a:custGeom>
              <a:noFill/>
              <a:ln w="3175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5" name="TextBox 484"/>
              <p:cNvSpPr txBox="1"/>
              <p:nvPr/>
            </p:nvSpPr>
            <p:spPr>
              <a:xfrm>
                <a:off x="1241909" y="181138"/>
                <a:ext cx="570989" cy="24622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err="1" smtClean="0">
                    <a:solidFill>
                      <a:schemeClr val="bg1"/>
                    </a:solidFill>
                  </a:rPr>
                  <a:t>GRB</a:t>
                </a:r>
                <a:r>
                  <a:rPr lang="en-US" sz="1000" dirty="0" smtClean="0">
                    <a:solidFill>
                      <a:schemeClr val="bg1"/>
                    </a:solidFill>
                  </a:rPr>
                  <a:t> RF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6" name="Freeform 485"/>
              <p:cNvSpPr/>
              <p:nvPr/>
            </p:nvSpPr>
            <p:spPr>
              <a:xfrm rot="16200000" flipV="1">
                <a:off x="2923692" y="958984"/>
                <a:ext cx="559146" cy="158131"/>
              </a:xfrm>
              <a:custGeom>
                <a:avLst/>
                <a:gdLst>
                  <a:gd name="connsiteX0" fmla="*/ 0 w 1606609"/>
                  <a:gd name="connsiteY0" fmla="*/ 8546 h 393107"/>
                  <a:gd name="connsiteX1" fmla="*/ 1606609 w 1606609"/>
                  <a:gd name="connsiteY1" fmla="*/ 0 h 393107"/>
                  <a:gd name="connsiteX2" fmla="*/ 1606609 w 1606609"/>
                  <a:gd name="connsiteY2" fmla="*/ 393107 h 393107"/>
                  <a:gd name="connsiteX0" fmla="*/ 0 w 1606609"/>
                  <a:gd name="connsiteY0" fmla="*/ 0 h 393107"/>
                  <a:gd name="connsiteX1" fmla="*/ 1606609 w 1606609"/>
                  <a:gd name="connsiteY1" fmla="*/ 0 h 393107"/>
                  <a:gd name="connsiteX2" fmla="*/ 1606609 w 1606609"/>
                  <a:gd name="connsiteY2" fmla="*/ 393107 h 393107"/>
                  <a:gd name="connsiteX0" fmla="*/ 0 w 1606609"/>
                  <a:gd name="connsiteY0" fmla="*/ 0 h 1649339"/>
                  <a:gd name="connsiteX1" fmla="*/ 1606609 w 1606609"/>
                  <a:gd name="connsiteY1" fmla="*/ 0 h 1649339"/>
                  <a:gd name="connsiteX2" fmla="*/ 1606609 w 1606609"/>
                  <a:gd name="connsiteY2" fmla="*/ 1649339 h 164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6609" h="1649339">
                    <a:moveTo>
                      <a:pt x="0" y="0"/>
                    </a:moveTo>
                    <a:lnTo>
                      <a:pt x="1606609" y="0"/>
                    </a:lnTo>
                    <a:lnTo>
                      <a:pt x="1606609" y="1649339"/>
                    </a:lnTo>
                  </a:path>
                </a:pathLst>
              </a:custGeom>
              <a:noFill/>
              <a:ln w="3175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7" name="TextBox 486"/>
              <p:cNvSpPr txBox="1"/>
              <p:nvPr/>
            </p:nvSpPr>
            <p:spPr>
              <a:xfrm>
                <a:off x="2705862" y="636713"/>
                <a:ext cx="487634" cy="24622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>
                    <a:solidFill>
                      <a:schemeClr val="bg1"/>
                    </a:solidFill>
                  </a:rPr>
                  <a:t>CADU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8" name="TextBox 487"/>
              <p:cNvSpPr txBox="1"/>
              <p:nvPr/>
            </p:nvSpPr>
            <p:spPr>
              <a:xfrm>
                <a:off x="6190611" y="14053"/>
                <a:ext cx="3003515" cy="83099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Satellite Data Services</a:t>
                </a:r>
              </a:p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GOES-16 Data Flow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89" name="Straight Arrow Connector 488"/>
              <p:cNvCxnSpPr/>
              <p:nvPr/>
            </p:nvCxnSpPr>
            <p:spPr>
              <a:xfrm flipV="1">
                <a:off x="914400" y="302778"/>
                <a:ext cx="381000" cy="0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Arrow Connector 489"/>
              <p:cNvCxnSpPr/>
              <p:nvPr/>
            </p:nvCxnSpPr>
            <p:spPr>
              <a:xfrm flipV="1">
                <a:off x="2585085" y="758476"/>
                <a:ext cx="182880" cy="0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7" name="Group 576"/>
            <p:cNvGrpSpPr/>
            <p:nvPr/>
          </p:nvGrpSpPr>
          <p:grpSpPr>
            <a:xfrm>
              <a:off x="1161517" y="2286000"/>
              <a:ext cx="3234053" cy="2131876"/>
              <a:chOff x="1161517" y="2286000"/>
              <a:chExt cx="3234053" cy="2131876"/>
            </a:xfrm>
          </p:grpSpPr>
          <p:sp>
            <p:nvSpPr>
              <p:cNvPr id="578" name="Rectangle 577"/>
              <p:cNvSpPr/>
              <p:nvPr/>
            </p:nvSpPr>
            <p:spPr>
              <a:xfrm>
                <a:off x="1161517" y="3875669"/>
                <a:ext cx="972083" cy="542207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FFC000"/>
                    </a:solidFill>
                  </a:rPr>
                  <a:t>SDI</a:t>
                </a:r>
                <a:endParaRPr lang="en-US" sz="1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2147747" y="2286000"/>
                <a:ext cx="2247823" cy="134620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1600" b="1" dirty="0" err="1" smtClean="0">
                    <a:solidFill>
                      <a:schemeClr val="bg1"/>
                    </a:solidFill>
                  </a:rPr>
                  <a:t>cspp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-geo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0" name="Group 579"/>
            <p:cNvGrpSpPr/>
            <p:nvPr/>
          </p:nvGrpSpPr>
          <p:grpSpPr>
            <a:xfrm>
              <a:off x="1645716" y="1828799"/>
              <a:ext cx="1636797" cy="1983595"/>
              <a:chOff x="1645716" y="1828799"/>
              <a:chExt cx="1636797" cy="1983595"/>
            </a:xfrm>
          </p:grpSpPr>
          <p:cxnSp>
            <p:nvCxnSpPr>
              <p:cNvPr id="581" name="Straight Arrow Connector 580"/>
              <p:cNvCxnSpPr/>
              <p:nvPr/>
            </p:nvCxnSpPr>
            <p:spPr>
              <a:xfrm>
                <a:off x="3282374" y="2028980"/>
                <a:ext cx="139" cy="214061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" name="Freeform 581"/>
              <p:cNvSpPr/>
              <p:nvPr/>
            </p:nvSpPr>
            <p:spPr>
              <a:xfrm rot="5400000" flipH="1" flipV="1">
                <a:off x="1310436" y="2164079"/>
                <a:ext cx="1983595" cy="1313035"/>
              </a:xfrm>
              <a:custGeom>
                <a:avLst/>
                <a:gdLst>
                  <a:gd name="connsiteX0" fmla="*/ 0 w 1606609"/>
                  <a:gd name="connsiteY0" fmla="*/ 8546 h 393107"/>
                  <a:gd name="connsiteX1" fmla="*/ 1606609 w 1606609"/>
                  <a:gd name="connsiteY1" fmla="*/ 0 h 393107"/>
                  <a:gd name="connsiteX2" fmla="*/ 1606609 w 1606609"/>
                  <a:gd name="connsiteY2" fmla="*/ 393107 h 393107"/>
                  <a:gd name="connsiteX0" fmla="*/ 0 w 1606609"/>
                  <a:gd name="connsiteY0" fmla="*/ 0 h 393107"/>
                  <a:gd name="connsiteX1" fmla="*/ 1606609 w 1606609"/>
                  <a:gd name="connsiteY1" fmla="*/ 0 h 393107"/>
                  <a:gd name="connsiteX2" fmla="*/ 1606609 w 1606609"/>
                  <a:gd name="connsiteY2" fmla="*/ 393107 h 393107"/>
                  <a:gd name="connsiteX0" fmla="*/ 0 w 1606609"/>
                  <a:gd name="connsiteY0" fmla="*/ 0 h 1649339"/>
                  <a:gd name="connsiteX1" fmla="*/ 1606609 w 1606609"/>
                  <a:gd name="connsiteY1" fmla="*/ 0 h 1649339"/>
                  <a:gd name="connsiteX2" fmla="*/ 1606609 w 1606609"/>
                  <a:gd name="connsiteY2" fmla="*/ 1649339 h 164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6609" h="1649339">
                    <a:moveTo>
                      <a:pt x="0" y="0"/>
                    </a:moveTo>
                    <a:lnTo>
                      <a:pt x="1606609" y="0"/>
                    </a:lnTo>
                    <a:lnTo>
                      <a:pt x="1606609" y="1649339"/>
                    </a:lnTo>
                  </a:path>
                </a:pathLst>
              </a:custGeom>
              <a:noFill/>
              <a:ln w="3175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3" name="Rectangle 582"/>
            <p:cNvSpPr/>
            <p:nvPr/>
          </p:nvSpPr>
          <p:spPr>
            <a:xfrm>
              <a:off x="2340208" y="4495801"/>
              <a:ext cx="1219199" cy="88423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FFC000"/>
                  </a:solidFill>
                </a:rPr>
                <a:t>SATBUF1</a:t>
              </a:r>
              <a:endParaRPr lang="en-US" dirty="0" smtClean="0">
                <a:solidFill>
                  <a:srgbClr val="FFC000"/>
                </a:solidFill>
              </a:endParaRPr>
            </a:p>
          </p:txBody>
        </p:sp>
        <p:grpSp>
          <p:nvGrpSpPr>
            <p:cNvPr id="584" name="Group 583"/>
            <p:cNvGrpSpPr/>
            <p:nvPr/>
          </p:nvGrpSpPr>
          <p:grpSpPr>
            <a:xfrm>
              <a:off x="2656956" y="3670300"/>
              <a:ext cx="488828" cy="791210"/>
              <a:chOff x="2656956" y="3670300"/>
              <a:chExt cx="488828" cy="791210"/>
            </a:xfrm>
          </p:grpSpPr>
          <p:cxnSp>
            <p:nvCxnSpPr>
              <p:cNvPr id="585" name="Elbow Connector 584"/>
              <p:cNvCxnSpPr/>
              <p:nvPr/>
            </p:nvCxnSpPr>
            <p:spPr>
              <a:xfrm rot="5400000">
                <a:off x="2802133" y="3750703"/>
                <a:ext cx="424054" cy="263248"/>
              </a:xfrm>
              <a:prstGeom prst="bentConnector3">
                <a:avLst>
                  <a:gd name="adj1" fmla="val 50000"/>
                </a:avLst>
              </a:prstGeom>
              <a:noFill/>
              <a:ln w="31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6" name="TextBox 585"/>
              <p:cNvSpPr txBox="1"/>
              <p:nvPr/>
            </p:nvSpPr>
            <p:spPr>
              <a:xfrm>
                <a:off x="2656956" y="4048634"/>
                <a:ext cx="458780" cy="24622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err="1" smtClean="0">
                    <a:solidFill>
                      <a:schemeClr val="bg1"/>
                    </a:solidFill>
                  </a:rPr>
                  <a:t>rsync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87" name="Straight Arrow Connector 586"/>
              <p:cNvCxnSpPr/>
              <p:nvPr/>
            </p:nvCxnSpPr>
            <p:spPr>
              <a:xfrm rot="16200000" flipH="1">
                <a:off x="2792730" y="4370070"/>
                <a:ext cx="182880" cy="0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197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9" grpId="0" animBg="1"/>
      <p:bldP spid="110" grpId="0"/>
      <p:bldP spid="1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oup 284"/>
          <p:cNvGrpSpPr/>
          <p:nvPr/>
        </p:nvGrpSpPr>
        <p:grpSpPr>
          <a:xfrm>
            <a:off x="76200" y="5744408"/>
            <a:ext cx="2133600" cy="1037392"/>
            <a:chOff x="76200" y="5744408"/>
            <a:chExt cx="2133600" cy="1037392"/>
          </a:xfrm>
        </p:grpSpPr>
        <p:sp>
          <p:nvSpPr>
            <p:cNvPr id="129" name="Rectangle 128"/>
            <p:cNvSpPr/>
            <p:nvPr/>
          </p:nvSpPr>
          <p:spPr>
            <a:xfrm>
              <a:off x="76200" y="6248400"/>
              <a:ext cx="776296" cy="53340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Outside</a:t>
              </a:r>
            </a:p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Users</a:t>
              </a:r>
              <a:endParaRPr lang="en-US" sz="1400" dirty="0">
                <a:solidFill>
                  <a:srgbClr val="FFC00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107021" y="5744408"/>
              <a:ext cx="1102779" cy="53340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In-House</a:t>
              </a:r>
            </a:p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Users</a:t>
              </a:r>
              <a:endParaRPr lang="en-US" sz="14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33" name="Freeform 132"/>
          <p:cNvSpPr/>
          <p:nvPr/>
        </p:nvSpPr>
        <p:spPr>
          <a:xfrm rot="10800000">
            <a:off x="671406" y="5844539"/>
            <a:ext cx="411480" cy="166569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190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05048" y="5640972"/>
            <a:ext cx="684804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C000"/>
                </a:solidFill>
              </a:rPr>
              <a:t>amqpfind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455112" y="5313045"/>
            <a:ext cx="218382" cy="365760"/>
            <a:chOff x="455112" y="5313045"/>
            <a:chExt cx="218382" cy="365760"/>
          </a:xfrm>
        </p:grpSpPr>
        <p:cxnSp>
          <p:nvCxnSpPr>
            <p:cNvPr id="140" name="Straight Arrow Connector 139"/>
            <p:cNvCxnSpPr/>
            <p:nvPr/>
          </p:nvCxnSpPr>
          <p:spPr>
            <a:xfrm flipH="1">
              <a:off x="671406" y="5313045"/>
              <a:ext cx="2088" cy="365760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H="1">
              <a:off x="455112" y="5313045"/>
              <a:ext cx="2088" cy="365760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Straight Arrow Connector 141"/>
          <p:cNvCxnSpPr/>
          <p:nvPr/>
        </p:nvCxnSpPr>
        <p:spPr>
          <a:xfrm flipH="1">
            <a:off x="451442" y="5844539"/>
            <a:ext cx="2088" cy="365760"/>
          </a:xfrm>
          <a:prstGeom prst="straightConnector1">
            <a:avLst/>
          </a:prstGeom>
          <a:ln w="190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882015" y="6534183"/>
            <a:ext cx="3141345" cy="246221"/>
            <a:chOff x="882015" y="6534183"/>
            <a:chExt cx="3141345" cy="246221"/>
          </a:xfrm>
        </p:grpSpPr>
        <p:cxnSp>
          <p:nvCxnSpPr>
            <p:cNvPr id="130" name="Straight Arrow Connector 129"/>
            <p:cNvCxnSpPr/>
            <p:nvPr/>
          </p:nvCxnSpPr>
          <p:spPr>
            <a:xfrm flipH="1">
              <a:off x="2011680" y="6657294"/>
              <a:ext cx="201168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1276350" y="6534183"/>
              <a:ext cx="798617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https/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ADDE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flipH="1">
              <a:off x="882015" y="6657975"/>
              <a:ext cx="4572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1681463" y="6317440"/>
            <a:ext cx="2341897" cy="310564"/>
            <a:chOff x="1681463" y="6317440"/>
            <a:chExt cx="2341897" cy="310564"/>
          </a:xfrm>
        </p:grpSpPr>
        <p:sp>
          <p:nvSpPr>
            <p:cNvPr id="136" name="Freeform 135"/>
            <p:cNvSpPr/>
            <p:nvPr/>
          </p:nvSpPr>
          <p:spPr>
            <a:xfrm rot="10800000">
              <a:off x="1681463" y="6317440"/>
              <a:ext cx="756937" cy="182103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353370" y="6381783"/>
              <a:ext cx="1003801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https/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ADDE</a:t>
              </a:r>
              <a:r>
                <a:rPr lang="en-US" sz="1000" dirty="0" smtClean="0">
                  <a:solidFill>
                    <a:schemeClr val="bg1"/>
                  </a:solidFill>
                </a:rPr>
                <a:t>/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nfs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48" name="Straight Arrow Connector 147"/>
            <p:cNvCxnSpPr/>
            <p:nvPr/>
          </p:nvCxnSpPr>
          <p:spPr>
            <a:xfrm flipH="1">
              <a:off x="3291840" y="6499860"/>
              <a:ext cx="73152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238375" y="5876925"/>
            <a:ext cx="598353" cy="255270"/>
            <a:chOff x="2238375" y="5876925"/>
            <a:chExt cx="598353" cy="255270"/>
          </a:xfrm>
        </p:grpSpPr>
        <p:sp>
          <p:nvSpPr>
            <p:cNvPr id="151" name="Freeform 150"/>
            <p:cNvSpPr/>
            <p:nvPr/>
          </p:nvSpPr>
          <p:spPr>
            <a:xfrm rot="5400000">
              <a:off x="2693265" y="5866812"/>
              <a:ext cx="133350" cy="153576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401899" y="5885974"/>
              <a:ext cx="340158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nfs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flipH="1">
              <a:off x="2238375" y="6011108"/>
              <a:ext cx="2286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592278" y="5400675"/>
            <a:ext cx="478015" cy="518160"/>
            <a:chOff x="2592278" y="5400675"/>
            <a:chExt cx="478015" cy="518160"/>
          </a:xfrm>
        </p:grpSpPr>
        <p:sp>
          <p:nvSpPr>
            <p:cNvPr id="134" name="TextBox 133"/>
            <p:cNvSpPr txBox="1"/>
            <p:nvPr/>
          </p:nvSpPr>
          <p:spPr>
            <a:xfrm>
              <a:off x="2592278" y="5672614"/>
              <a:ext cx="478015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ADDE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52" name="Straight Arrow Connector 151"/>
            <p:cNvCxnSpPr/>
            <p:nvPr/>
          </p:nvCxnSpPr>
          <p:spPr>
            <a:xfrm flipH="1">
              <a:off x="2834640" y="5400675"/>
              <a:ext cx="2088" cy="32004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4" name="Group 533"/>
          <p:cNvGrpSpPr/>
          <p:nvPr/>
        </p:nvGrpSpPr>
        <p:grpSpPr>
          <a:xfrm>
            <a:off x="114174" y="14053"/>
            <a:ext cx="9079952" cy="6761610"/>
            <a:chOff x="114174" y="14053"/>
            <a:chExt cx="9079952" cy="6761610"/>
          </a:xfrm>
        </p:grpSpPr>
        <p:sp>
          <p:nvSpPr>
            <p:cNvPr id="410" name="Rectangle 409"/>
            <p:cNvSpPr/>
            <p:nvPr/>
          </p:nvSpPr>
          <p:spPr>
            <a:xfrm>
              <a:off x="267589" y="4761222"/>
              <a:ext cx="794153" cy="522098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rgbClr val="FFC000"/>
                  </a:solidFill>
                </a:rPr>
                <a:t>mq1</a:t>
              </a:r>
              <a:endParaRPr lang="en-US" sz="1000" dirty="0" smtClean="0">
                <a:solidFill>
                  <a:srgbClr val="FFC000"/>
                </a:solidFill>
              </a:endParaRPr>
            </a:p>
            <a:p>
              <a:pPr algn="ctr"/>
              <a:r>
                <a:rPr lang="en-US" sz="1000" dirty="0" err="1" smtClean="0">
                  <a:solidFill>
                    <a:srgbClr val="FFC000"/>
                  </a:solidFill>
                </a:rPr>
                <a:t>RabbitMQ</a:t>
              </a:r>
              <a:r>
                <a:rPr lang="en-US" sz="1000" dirty="0" smtClean="0">
                  <a:solidFill>
                    <a:srgbClr val="FFC000"/>
                  </a:solidFill>
                </a:rPr>
                <a:t/>
              </a:r>
              <a:br>
                <a:rPr lang="en-US" sz="1000" dirty="0" smtClean="0">
                  <a:solidFill>
                    <a:srgbClr val="FFC000"/>
                  </a:solidFill>
                </a:rPr>
              </a:br>
              <a:r>
                <a:rPr lang="en-US" sz="1000" dirty="0" smtClean="0">
                  <a:solidFill>
                    <a:srgbClr val="FFC000"/>
                  </a:solidFill>
                </a:rPr>
                <a:t>server</a:t>
              </a:r>
            </a:p>
          </p:txBody>
        </p:sp>
        <p:cxnSp>
          <p:nvCxnSpPr>
            <p:cNvPr id="411" name="Straight Arrow Connector 410"/>
            <p:cNvCxnSpPr/>
            <p:nvPr/>
          </p:nvCxnSpPr>
          <p:spPr>
            <a:xfrm flipH="1">
              <a:off x="1115310" y="5026993"/>
              <a:ext cx="274320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Freeform 411"/>
            <p:cNvSpPr/>
            <p:nvPr/>
          </p:nvSpPr>
          <p:spPr>
            <a:xfrm rot="5400000" flipH="1" flipV="1">
              <a:off x="486297" y="4530090"/>
              <a:ext cx="365760" cy="0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  <a:gd name="connsiteX0" fmla="*/ 0 w 1606609"/>
                <a:gd name="connsiteY0" fmla="*/ 0 h 0"/>
                <a:gd name="connsiteX1" fmla="*/ 1606609 w 160660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6609">
                  <a:moveTo>
                    <a:pt x="0" y="0"/>
                  </a:moveTo>
                  <a:lnTo>
                    <a:pt x="1606609" y="0"/>
                  </a:lnTo>
                </a:path>
              </a:pathLst>
            </a:custGeom>
            <a:noFill/>
            <a:ln w="19050"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413" name="Group 412"/>
            <p:cNvGrpSpPr/>
            <p:nvPr/>
          </p:nvGrpSpPr>
          <p:grpSpPr>
            <a:xfrm>
              <a:off x="300905" y="3953707"/>
              <a:ext cx="1722419" cy="1280244"/>
              <a:chOff x="300905" y="3953707"/>
              <a:chExt cx="1722419" cy="1280244"/>
            </a:xfrm>
          </p:grpSpPr>
          <p:sp>
            <p:nvSpPr>
              <p:cNvPr id="414" name="TextBox 413"/>
              <p:cNvSpPr txBox="1"/>
              <p:nvPr/>
            </p:nvSpPr>
            <p:spPr>
              <a:xfrm>
                <a:off x="300905" y="3953707"/>
                <a:ext cx="68640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FFC000"/>
                    </a:solidFill>
                  </a:rPr>
                  <a:t>p</a:t>
                </a:r>
                <a:r>
                  <a:rPr lang="en-US" sz="1000" dirty="0" smtClean="0">
                    <a:solidFill>
                      <a:srgbClr val="FFC000"/>
                    </a:solidFill>
                  </a:rPr>
                  <a:t>ublish</a:t>
                </a:r>
              </a:p>
              <a:p>
                <a:pPr algn="ctr"/>
                <a:r>
                  <a:rPr lang="en-US" sz="1000" dirty="0" smtClean="0">
                    <a:solidFill>
                      <a:srgbClr val="FFC000"/>
                    </a:solidFill>
                  </a:rPr>
                  <a:t>messages</a:t>
                </a:r>
                <a:endParaRPr lang="en-US" sz="1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15" name="TextBox 414"/>
              <p:cNvSpPr txBox="1"/>
              <p:nvPr/>
            </p:nvSpPr>
            <p:spPr>
              <a:xfrm>
                <a:off x="1336918" y="4833841"/>
                <a:ext cx="68640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FFC000"/>
                    </a:solidFill>
                  </a:rPr>
                  <a:t>p</a:t>
                </a:r>
                <a:r>
                  <a:rPr lang="en-US" sz="1000" dirty="0" smtClean="0">
                    <a:solidFill>
                      <a:srgbClr val="FFC000"/>
                    </a:solidFill>
                  </a:rPr>
                  <a:t>ublish</a:t>
                </a:r>
              </a:p>
              <a:p>
                <a:pPr algn="ctr"/>
                <a:r>
                  <a:rPr lang="en-US" sz="1000" dirty="0" smtClean="0">
                    <a:solidFill>
                      <a:srgbClr val="FFC000"/>
                    </a:solidFill>
                  </a:rPr>
                  <a:t>messages</a:t>
                </a:r>
                <a:endParaRPr lang="en-US" sz="1000" dirty="0">
                  <a:solidFill>
                    <a:srgbClr val="FFC000"/>
                  </a:solidFill>
                </a:endParaRPr>
              </a:p>
            </p:txBody>
          </p:sp>
        </p:grpSp>
        <p:cxnSp>
          <p:nvCxnSpPr>
            <p:cNvPr id="416" name="Straight Arrow Connector 415"/>
            <p:cNvCxnSpPr/>
            <p:nvPr/>
          </p:nvCxnSpPr>
          <p:spPr>
            <a:xfrm flipH="1">
              <a:off x="1981200" y="5026993"/>
              <a:ext cx="301752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Arrow Connector 416"/>
            <p:cNvCxnSpPr/>
            <p:nvPr/>
          </p:nvCxnSpPr>
          <p:spPr>
            <a:xfrm flipH="1">
              <a:off x="914400" y="4149090"/>
              <a:ext cx="182880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8" name="Group 417"/>
            <p:cNvGrpSpPr/>
            <p:nvPr/>
          </p:nvGrpSpPr>
          <p:grpSpPr>
            <a:xfrm>
              <a:off x="3145782" y="3661410"/>
              <a:ext cx="1910522" cy="3114253"/>
              <a:chOff x="3145782" y="3661410"/>
              <a:chExt cx="1910522" cy="3114253"/>
            </a:xfrm>
          </p:grpSpPr>
          <p:sp>
            <p:nvSpPr>
              <p:cNvPr id="419" name="TextBox 418"/>
              <p:cNvSpPr txBox="1"/>
              <p:nvPr/>
            </p:nvSpPr>
            <p:spPr>
              <a:xfrm>
                <a:off x="3352161" y="4217859"/>
                <a:ext cx="458780" cy="24622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err="1" smtClean="0">
                    <a:solidFill>
                      <a:schemeClr val="bg1"/>
                    </a:solidFill>
                  </a:rPr>
                  <a:t>rsync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20" name="Straight Arrow Connector 419"/>
              <p:cNvCxnSpPr/>
              <p:nvPr/>
            </p:nvCxnSpPr>
            <p:spPr>
              <a:xfrm>
                <a:off x="3581400" y="3661410"/>
                <a:ext cx="0" cy="594360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1" name="Freeform 420"/>
              <p:cNvSpPr/>
              <p:nvPr/>
            </p:nvSpPr>
            <p:spPr>
              <a:xfrm rot="10800000" flipH="1" flipV="1">
                <a:off x="3810001" y="4334707"/>
                <a:ext cx="45719" cy="1371600"/>
              </a:xfrm>
              <a:custGeom>
                <a:avLst/>
                <a:gdLst>
                  <a:gd name="connsiteX0" fmla="*/ 0 w 1606609"/>
                  <a:gd name="connsiteY0" fmla="*/ 8546 h 393107"/>
                  <a:gd name="connsiteX1" fmla="*/ 1606609 w 1606609"/>
                  <a:gd name="connsiteY1" fmla="*/ 0 h 393107"/>
                  <a:gd name="connsiteX2" fmla="*/ 1606609 w 1606609"/>
                  <a:gd name="connsiteY2" fmla="*/ 393107 h 393107"/>
                  <a:gd name="connsiteX0" fmla="*/ 0 w 1606609"/>
                  <a:gd name="connsiteY0" fmla="*/ 0 h 393107"/>
                  <a:gd name="connsiteX1" fmla="*/ 1606609 w 1606609"/>
                  <a:gd name="connsiteY1" fmla="*/ 0 h 393107"/>
                  <a:gd name="connsiteX2" fmla="*/ 1606609 w 1606609"/>
                  <a:gd name="connsiteY2" fmla="*/ 393107 h 393107"/>
                  <a:gd name="connsiteX0" fmla="*/ 0 w 1606609"/>
                  <a:gd name="connsiteY0" fmla="*/ 0 h 1649339"/>
                  <a:gd name="connsiteX1" fmla="*/ 1606609 w 1606609"/>
                  <a:gd name="connsiteY1" fmla="*/ 0 h 1649339"/>
                  <a:gd name="connsiteX2" fmla="*/ 1606609 w 1606609"/>
                  <a:gd name="connsiteY2" fmla="*/ 1649339 h 164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6609" h="1649339">
                    <a:moveTo>
                      <a:pt x="0" y="0"/>
                    </a:moveTo>
                    <a:lnTo>
                      <a:pt x="1606609" y="0"/>
                    </a:lnTo>
                    <a:lnTo>
                      <a:pt x="1606609" y="1649339"/>
                    </a:lnTo>
                  </a:path>
                </a:pathLst>
              </a:custGeom>
              <a:noFill/>
              <a:ln w="31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3145782" y="5744660"/>
                <a:ext cx="1005840" cy="45720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>
                    <a:solidFill>
                      <a:schemeClr val="bg1"/>
                    </a:solidFill>
                  </a:rPr>
                  <a:t>a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rcwrite1</a:t>
                </a:r>
                <a:endParaRPr lang="en-US" sz="16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3" name="Freeform 422"/>
              <p:cNvSpPr/>
              <p:nvPr/>
            </p:nvSpPr>
            <p:spPr>
              <a:xfrm rot="5400000" flipH="1">
                <a:off x="4219207" y="5943630"/>
                <a:ext cx="308321" cy="360031"/>
              </a:xfrm>
              <a:custGeom>
                <a:avLst/>
                <a:gdLst>
                  <a:gd name="connsiteX0" fmla="*/ 0 w 1606609"/>
                  <a:gd name="connsiteY0" fmla="*/ 8546 h 393107"/>
                  <a:gd name="connsiteX1" fmla="*/ 1606609 w 1606609"/>
                  <a:gd name="connsiteY1" fmla="*/ 0 h 393107"/>
                  <a:gd name="connsiteX2" fmla="*/ 1606609 w 1606609"/>
                  <a:gd name="connsiteY2" fmla="*/ 393107 h 393107"/>
                  <a:gd name="connsiteX0" fmla="*/ 0 w 1606609"/>
                  <a:gd name="connsiteY0" fmla="*/ 0 h 393107"/>
                  <a:gd name="connsiteX1" fmla="*/ 1606609 w 1606609"/>
                  <a:gd name="connsiteY1" fmla="*/ 0 h 393107"/>
                  <a:gd name="connsiteX2" fmla="*/ 1606609 w 1606609"/>
                  <a:gd name="connsiteY2" fmla="*/ 393107 h 393107"/>
                  <a:gd name="connsiteX0" fmla="*/ 0 w 1606609"/>
                  <a:gd name="connsiteY0" fmla="*/ 0 h 1649339"/>
                  <a:gd name="connsiteX1" fmla="*/ 1606609 w 1606609"/>
                  <a:gd name="connsiteY1" fmla="*/ 0 h 1649339"/>
                  <a:gd name="connsiteX2" fmla="*/ 1606609 w 1606609"/>
                  <a:gd name="connsiteY2" fmla="*/ 1649339 h 1649339"/>
                  <a:gd name="connsiteX0" fmla="*/ 0 w 1606609"/>
                  <a:gd name="connsiteY0" fmla="*/ 0 h 6704323"/>
                  <a:gd name="connsiteX1" fmla="*/ 1606609 w 1606609"/>
                  <a:gd name="connsiteY1" fmla="*/ 0 h 6704323"/>
                  <a:gd name="connsiteX2" fmla="*/ 1606609 w 1606609"/>
                  <a:gd name="connsiteY2" fmla="*/ 6704323 h 670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6609" h="6704323">
                    <a:moveTo>
                      <a:pt x="0" y="0"/>
                    </a:moveTo>
                    <a:lnTo>
                      <a:pt x="1606609" y="0"/>
                    </a:lnTo>
                    <a:lnTo>
                      <a:pt x="1606609" y="6704323"/>
                    </a:lnTo>
                  </a:path>
                </a:pathLst>
              </a:custGeom>
              <a:noFill/>
              <a:ln w="3175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4050464" y="6318463"/>
                <a:ext cx="1005840" cy="45720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</a:rPr>
                  <a:t>Lustre</a:t>
                </a:r>
                <a:endParaRPr lang="en-US" sz="14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</a:rPr>
                  <a:t>arcdata</a:t>
                </a:r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5" name="Group 424"/>
            <p:cNvGrpSpPr/>
            <p:nvPr/>
          </p:nvGrpSpPr>
          <p:grpSpPr>
            <a:xfrm>
              <a:off x="114174" y="14053"/>
              <a:ext cx="9079952" cy="5365982"/>
              <a:chOff x="114174" y="14053"/>
              <a:chExt cx="9079952" cy="5365982"/>
            </a:xfrm>
          </p:grpSpPr>
          <p:grpSp>
            <p:nvGrpSpPr>
              <p:cNvPr id="426" name="Group 425"/>
              <p:cNvGrpSpPr/>
              <p:nvPr/>
            </p:nvGrpSpPr>
            <p:grpSpPr>
              <a:xfrm>
                <a:off x="114174" y="14053"/>
                <a:ext cx="9079952" cy="1967147"/>
                <a:chOff x="114174" y="14053"/>
                <a:chExt cx="9079952" cy="1967147"/>
              </a:xfrm>
            </p:grpSpPr>
            <p:sp>
              <p:nvSpPr>
                <p:cNvPr id="438" name="Rectangle 437"/>
                <p:cNvSpPr/>
                <p:nvPr/>
              </p:nvSpPr>
              <p:spPr>
                <a:xfrm>
                  <a:off x="3019264" y="1342172"/>
                  <a:ext cx="535529" cy="639028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err="1">
                      <a:solidFill>
                        <a:schemeClr val="bg1"/>
                      </a:solidFill>
                    </a:rPr>
                    <a:t>f</a:t>
                  </a:r>
                  <a:r>
                    <a:rPr lang="en-US" sz="800" dirty="0" err="1" smtClean="0">
                      <a:solidFill>
                        <a:schemeClr val="bg1"/>
                      </a:solidFill>
                    </a:rPr>
                    <a:t>anout</a:t>
                  </a:r>
                  <a:r>
                    <a:rPr lang="en-US" sz="800" dirty="0" smtClean="0">
                      <a:solidFill>
                        <a:schemeClr val="bg1"/>
                      </a:solidFill>
                    </a:rPr>
                    <a:t> 1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1981200" y="637471"/>
                  <a:ext cx="573541" cy="259649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demod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0" name="Group 439"/>
                <p:cNvGrpSpPr/>
                <p:nvPr/>
              </p:nvGrpSpPr>
              <p:grpSpPr>
                <a:xfrm>
                  <a:off x="114174" y="74931"/>
                  <a:ext cx="749873" cy="893869"/>
                  <a:chOff x="7486049" y="780439"/>
                  <a:chExt cx="547084" cy="644527"/>
                </a:xfrm>
                <a:noFill/>
              </p:grpSpPr>
              <p:grpSp>
                <p:nvGrpSpPr>
                  <p:cNvPr id="448" name="Group 447"/>
                  <p:cNvGrpSpPr/>
                  <p:nvPr/>
                </p:nvGrpSpPr>
                <p:grpSpPr>
                  <a:xfrm>
                    <a:off x="7486049" y="780439"/>
                    <a:ext cx="547084" cy="644527"/>
                    <a:chOff x="8305801" y="90750"/>
                    <a:chExt cx="547083" cy="644527"/>
                  </a:xfrm>
                  <a:grpFill/>
                </p:grpSpPr>
                <p:sp>
                  <p:nvSpPr>
                    <p:cNvPr id="450" name="Oval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26389" y="320529"/>
                      <a:ext cx="90653" cy="116038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51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8487106" y="629580"/>
                      <a:ext cx="355234" cy="60891"/>
                    </a:xfrm>
                    <a:custGeom>
                      <a:avLst/>
                      <a:gdLst>
                        <a:gd name="T0" fmla="*/ 336 w 337"/>
                        <a:gd name="T1" fmla="*/ 52 h 53"/>
                        <a:gd name="T2" fmla="*/ 0 w 337"/>
                        <a:gd name="T3" fmla="*/ 52 h 53"/>
                        <a:gd name="T4" fmla="*/ 0 w 337"/>
                        <a:gd name="T5" fmla="*/ 0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37" h="53">
                          <a:moveTo>
                            <a:pt x="336" y="52"/>
                          </a:moveTo>
                          <a:lnTo>
                            <a:pt x="0" y="5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52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91323" y="629580"/>
                      <a:ext cx="35840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53" name="Line 2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91323" y="661749"/>
                      <a:ext cx="282501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54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8487106" y="680130"/>
                      <a:ext cx="355234" cy="55147"/>
                    </a:xfrm>
                    <a:custGeom>
                      <a:avLst/>
                      <a:gdLst>
                        <a:gd name="T0" fmla="*/ 0 w 337"/>
                        <a:gd name="T1" fmla="*/ 0 h 48"/>
                        <a:gd name="T2" fmla="*/ 0 w 337"/>
                        <a:gd name="T3" fmla="*/ 47 h 48"/>
                        <a:gd name="T4" fmla="*/ 336 w 337"/>
                        <a:gd name="T5" fmla="*/ 47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37" h="48">
                          <a:moveTo>
                            <a:pt x="0" y="0"/>
                          </a:moveTo>
                          <a:lnTo>
                            <a:pt x="0" y="47"/>
                          </a:lnTo>
                          <a:lnTo>
                            <a:pt x="336" y="47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55" name="Line 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42200" y="569837"/>
                      <a:ext cx="31623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56" name="Line 2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17956" y="457246"/>
                      <a:ext cx="0" cy="9306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57" name="Arc 263"/>
                    <p:cNvSpPr>
                      <a:spLocks/>
                    </p:cNvSpPr>
                    <p:nvPr/>
                  </p:nvSpPr>
                  <p:spPr bwMode="auto">
                    <a:xfrm>
                      <a:off x="8471295" y="171173"/>
                      <a:ext cx="219254" cy="328582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17276 w 17276"/>
                        <a:gd name="T1" fmla="*/ 12965 h 20680"/>
                        <a:gd name="T2" fmla="*/ 6236 w 17276"/>
                        <a:gd name="T3" fmla="*/ 20680 h 20680"/>
                        <a:gd name="T4" fmla="*/ 0 w 17276"/>
                        <a:gd name="T5" fmla="*/ 0 h 206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7276" h="20680" fill="none" extrusionOk="0">
                          <a:moveTo>
                            <a:pt x="17276" y="12965"/>
                          </a:moveTo>
                          <a:cubicBezTo>
                            <a:pt x="14512" y="16647"/>
                            <a:pt x="10644" y="19350"/>
                            <a:pt x="6236" y="20680"/>
                          </a:cubicBezTo>
                        </a:path>
                        <a:path w="17276" h="20680" stroke="0" extrusionOk="0">
                          <a:moveTo>
                            <a:pt x="17276" y="12965"/>
                          </a:moveTo>
                          <a:cubicBezTo>
                            <a:pt x="14512" y="16647"/>
                            <a:pt x="10644" y="19350"/>
                            <a:pt x="6236" y="2068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 cap="rnd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58" name="Arc 264"/>
                    <p:cNvSpPr>
                      <a:spLocks/>
                    </p:cNvSpPr>
                    <p:nvPr/>
                  </p:nvSpPr>
                  <p:spPr bwMode="auto">
                    <a:xfrm>
                      <a:off x="8305801" y="99942"/>
                      <a:ext cx="450104" cy="199906"/>
                    </a:xfrm>
                    <a:custGeom>
                      <a:avLst/>
                      <a:gdLst>
                        <a:gd name="G0" fmla="+- 0 0 0"/>
                        <a:gd name="G1" fmla="+- 3263 0 0"/>
                        <a:gd name="G2" fmla="+- 21600 0 0"/>
                        <a:gd name="T0" fmla="*/ 21352 w 21600"/>
                        <a:gd name="T1" fmla="*/ 0 h 10516"/>
                        <a:gd name="T2" fmla="*/ 20346 w 21600"/>
                        <a:gd name="T3" fmla="*/ 10516 h 10516"/>
                        <a:gd name="T4" fmla="*/ 0 w 21600"/>
                        <a:gd name="T5" fmla="*/ 3263 h 105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0516" fill="none" extrusionOk="0">
                          <a:moveTo>
                            <a:pt x="21352" y="-1"/>
                          </a:moveTo>
                          <a:cubicBezTo>
                            <a:pt x="21517" y="1079"/>
                            <a:pt x="21600" y="2170"/>
                            <a:pt x="21600" y="3263"/>
                          </a:cubicBezTo>
                          <a:cubicBezTo>
                            <a:pt x="21600" y="5734"/>
                            <a:pt x="21175" y="8187"/>
                            <a:pt x="20345" y="10515"/>
                          </a:cubicBezTo>
                        </a:path>
                        <a:path w="21600" h="10516" stroke="0" extrusionOk="0">
                          <a:moveTo>
                            <a:pt x="21352" y="-1"/>
                          </a:moveTo>
                          <a:cubicBezTo>
                            <a:pt x="21517" y="1079"/>
                            <a:pt x="21600" y="2170"/>
                            <a:pt x="21600" y="3263"/>
                          </a:cubicBezTo>
                          <a:cubicBezTo>
                            <a:pt x="21600" y="5734"/>
                            <a:pt x="21175" y="8187"/>
                            <a:pt x="20345" y="10515"/>
                          </a:cubicBezTo>
                          <a:lnTo>
                            <a:pt x="0" y="3263"/>
                          </a:lnTo>
                          <a:close/>
                        </a:path>
                      </a:pathLst>
                    </a:custGeom>
                    <a:grpFill/>
                    <a:ln w="3175" cap="rnd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59" name="Arc 265"/>
                    <p:cNvSpPr>
                      <a:spLocks/>
                    </p:cNvSpPr>
                    <p:nvPr/>
                  </p:nvSpPr>
                  <p:spPr bwMode="auto">
                    <a:xfrm>
                      <a:off x="8380644" y="90750"/>
                      <a:ext cx="367884" cy="405556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590 w 21590"/>
                        <a:gd name="T1" fmla="*/ 655 h 19217"/>
                        <a:gd name="T2" fmla="*/ 9862 w 21590"/>
                        <a:gd name="T3" fmla="*/ 19217 h 19217"/>
                        <a:gd name="T4" fmla="*/ 0 w 21590"/>
                        <a:gd name="T5" fmla="*/ 0 h 192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0" h="19217" fill="none" extrusionOk="0">
                          <a:moveTo>
                            <a:pt x="21590" y="655"/>
                          </a:moveTo>
                          <a:cubicBezTo>
                            <a:pt x="21351" y="8516"/>
                            <a:pt x="16859" y="15626"/>
                            <a:pt x="9862" y="19217"/>
                          </a:cubicBezTo>
                        </a:path>
                        <a:path w="21590" h="19217" stroke="0" extrusionOk="0">
                          <a:moveTo>
                            <a:pt x="21590" y="655"/>
                          </a:moveTo>
                          <a:cubicBezTo>
                            <a:pt x="21351" y="8516"/>
                            <a:pt x="16859" y="15626"/>
                            <a:pt x="9862" y="19217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 cap="rnd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60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5224" y="452650"/>
                      <a:ext cx="68517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61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55765" y="443459"/>
                      <a:ext cx="57976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62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68415" y="428523"/>
                      <a:ext cx="5271" cy="1034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63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8607276" y="459543"/>
                      <a:ext cx="28461" cy="21829"/>
                    </a:xfrm>
                    <a:custGeom>
                      <a:avLst/>
                      <a:gdLst>
                        <a:gd name="T0" fmla="*/ 26 w 27"/>
                        <a:gd name="T1" fmla="*/ 0 h 19"/>
                        <a:gd name="T2" fmla="*/ 26 w 27"/>
                        <a:gd name="T3" fmla="*/ 18 h 19"/>
                        <a:gd name="T4" fmla="*/ 0 w 27"/>
                        <a:gd name="T5" fmla="*/ 18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7" h="19">
                          <a:moveTo>
                            <a:pt x="26" y="0"/>
                          </a:moveTo>
                          <a:lnTo>
                            <a:pt x="26" y="18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64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8630467" y="452650"/>
                      <a:ext cx="64301" cy="136718"/>
                    </a:xfrm>
                    <a:custGeom>
                      <a:avLst/>
                      <a:gdLst>
                        <a:gd name="T0" fmla="*/ 60 w 61"/>
                        <a:gd name="T1" fmla="*/ 0 h 119"/>
                        <a:gd name="T2" fmla="*/ 60 w 61"/>
                        <a:gd name="T3" fmla="*/ 20 h 119"/>
                        <a:gd name="T4" fmla="*/ 0 w 61"/>
                        <a:gd name="T5" fmla="*/ 118 h 119"/>
                        <a:gd name="T6" fmla="*/ 44 w 61"/>
                        <a:gd name="T7" fmla="*/ 118 h 1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61" h="119">
                          <a:moveTo>
                            <a:pt x="60" y="0"/>
                          </a:moveTo>
                          <a:lnTo>
                            <a:pt x="60" y="20"/>
                          </a:lnTo>
                          <a:lnTo>
                            <a:pt x="0" y="118"/>
                          </a:lnTo>
                          <a:lnTo>
                            <a:pt x="44" y="118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65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8641008" y="480223"/>
                      <a:ext cx="72734" cy="102251"/>
                    </a:xfrm>
                    <a:custGeom>
                      <a:avLst/>
                      <a:gdLst>
                        <a:gd name="T0" fmla="*/ 56 w 69"/>
                        <a:gd name="T1" fmla="*/ 0 h 89"/>
                        <a:gd name="T2" fmla="*/ 0 w 69"/>
                        <a:gd name="T3" fmla="*/ 88 h 89"/>
                        <a:gd name="T4" fmla="*/ 68 w 69"/>
                        <a:gd name="T5" fmla="*/ 88 h 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9" h="89">
                          <a:moveTo>
                            <a:pt x="56" y="0"/>
                          </a:moveTo>
                          <a:lnTo>
                            <a:pt x="0" y="88"/>
                          </a:lnTo>
                          <a:lnTo>
                            <a:pt x="68" y="88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66" name="Line 2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04254" y="480223"/>
                      <a:ext cx="9487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67" name="Line 2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17958" y="460692"/>
                      <a:ext cx="0" cy="106847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68" name="Freeform 274"/>
                    <p:cNvSpPr>
                      <a:spLocks/>
                    </p:cNvSpPr>
                    <p:nvPr/>
                  </p:nvSpPr>
                  <p:spPr bwMode="auto">
                    <a:xfrm>
                      <a:off x="8722174" y="443459"/>
                      <a:ext cx="10541" cy="118336"/>
                    </a:xfrm>
                    <a:custGeom>
                      <a:avLst/>
                      <a:gdLst>
                        <a:gd name="T0" fmla="*/ 0 w 10"/>
                        <a:gd name="T1" fmla="*/ 0 h 103"/>
                        <a:gd name="T2" fmla="*/ 9 w 10"/>
                        <a:gd name="T3" fmla="*/ 0 h 103"/>
                        <a:gd name="T4" fmla="*/ 9 w 10"/>
                        <a:gd name="T5" fmla="*/ 102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0" h="103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9" y="102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69" name="Line 2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707417" y="443459"/>
                      <a:ext cx="18974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0" name="Arc 276"/>
                    <p:cNvSpPr>
                      <a:spLocks/>
                    </p:cNvSpPr>
                    <p:nvPr/>
                  </p:nvSpPr>
                  <p:spPr bwMode="auto">
                    <a:xfrm>
                      <a:off x="8712687" y="549156"/>
                      <a:ext cx="4216" cy="5745"/>
                    </a:xfrm>
                    <a:custGeom>
                      <a:avLst/>
                      <a:gdLst>
                        <a:gd name="G0" fmla="+- 21600 0 0"/>
                        <a:gd name="G1" fmla="+- 0 0 0"/>
                        <a:gd name="G2" fmla="+- 21600 0 0"/>
                        <a:gd name="T0" fmla="*/ 14335 w 21600"/>
                        <a:gd name="T1" fmla="*/ 20342 h 20342"/>
                        <a:gd name="T2" fmla="*/ 0 w 21600"/>
                        <a:gd name="T3" fmla="*/ 0 h 20342"/>
                        <a:gd name="T4" fmla="*/ 21600 w 21600"/>
                        <a:gd name="T5" fmla="*/ 0 h 203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342" fill="none" extrusionOk="0">
                          <a:moveTo>
                            <a:pt x="14335" y="20341"/>
                          </a:moveTo>
                          <a:cubicBezTo>
                            <a:pt x="5738" y="17271"/>
                            <a:pt x="0" y="9128"/>
                            <a:pt x="0" y="0"/>
                          </a:cubicBezTo>
                        </a:path>
                        <a:path w="21600" h="20342" stroke="0" extrusionOk="0">
                          <a:moveTo>
                            <a:pt x="14335" y="20341"/>
                          </a:moveTo>
                          <a:cubicBezTo>
                            <a:pt x="5738" y="17271"/>
                            <a:pt x="0" y="9128"/>
                            <a:pt x="0" y="0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pFill/>
                    <a:ln w="3175" cap="rnd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1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8707417" y="542262"/>
                      <a:ext cx="11596" cy="6893"/>
                    </a:xfrm>
                    <a:custGeom>
                      <a:avLst/>
                      <a:gdLst>
                        <a:gd name="T0" fmla="*/ 0 w 11"/>
                        <a:gd name="T1" fmla="*/ 5 h 6"/>
                        <a:gd name="T2" fmla="*/ 0 w 11"/>
                        <a:gd name="T3" fmla="*/ 0 h 6"/>
                        <a:gd name="T4" fmla="*/ 10 w 11"/>
                        <a:gd name="T5" fmla="*/ 0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1" h="6">
                          <a:moveTo>
                            <a:pt x="0" y="5"/>
                          </a:moveTo>
                          <a:lnTo>
                            <a:pt x="0" y="0"/>
                          </a:lnTo>
                          <a:lnTo>
                            <a:pt x="10" y="0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2" name="Line 2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07417" y="543411"/>
                      <a:ext cx="0" cy="8043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3" name="Line 2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707417" y="475628"/>
                      <a:ext cx="0" cy="7238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4" name="Line 2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12687" y="487116"/>
                      <a:ext cx="0" cy="50551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5" name="Line 2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15850" y="564090"/>
                      <a:ext cx="2108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6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78956" y="421629"/>
                      <a:ext cx="3163" cy="18382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7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8669469" y="561793"/>
                      <a:ext cx="127547" cy="40211"/>
                    </a:xfrm>
                    <a:custGeom>
                      <a:avLst/>
                      <a:gdLst>
                        <a:gd name="T0" fmla="*/ 0 w 121"/>
                        <a:gd name="T1" fmla="*/ 34 h 35"/>
                        <a:gd name="T2" fmla="*/ 7 w 121"/>
                        <a:gd name="T3" fmla="*/ 23 h 35"/>
                        <a:gd name="T4" fmla="*/ 37 w 121"/>
                        <a:gd name="T5" fmla="*/ 23 h 35"/>
                        <a:gd name="T6" fmla="*/ 51 w 121"/>
                        <a:gd name="T7" fmla="*/ 0 h 35"/>
                        <a:gd name="T8" fmla="*/ 120 w 121"/>
                        <a:gd name="T9" fmla="*/ 0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1" h="35">
                          <a:moveTo>
                            <a:pt x="0" y="34"/>
                          </a:moveTo>
                          <a:lnTo>
                            <a:pt x="7" y="23"/>
                          </a:lnTo>
                          <a:lnTo>
                            <a:pt x="37" y="23"/>
                          </a:lnTo>
                          <a:lnTo>
                            <a:pt x="51" y="0"/>
                          </a:lnTo>
                          <a:lnTo>
                            <a:pt x="120" y="0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8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8575653" y="561793"/>
                      <a:ext cx="163388" cy="101102"/>
                    </a:xfrm>
                    <a:custGeom>
                      <a:avLst/>
                      <a:gdLst>
                        <a:gd name="T0" fmla="*/ 154 w 155"/>
                        <a:gd name="T1" fmla="*/ 0 h 88"/>
                        <a:gd name="T2" fmla="*/ 154 w 155"/>
                        <a:gd name="T3" fmla="*/ 56 h 88"/>
                        <a:gd name="T4" fmla="*/ 0 w 155"/>
                        <a:gd name="T5" fmla="*/ 56 h 88"/>
                        <a:gd name="T6" fmla="*/ 0 w 155"/>
                        <a:gd name="T7" fmla="*/ 87 h 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55" h="88">
                          <a:moveTo>
                            <a:pt x="154" y="0"/>
                          </a:moveTo>
                          <a:lnTo>
                            <a:pt x="154" y="56"/>
                          </a:lnTo>
                          <a:lnTo>
                            <a:pt x="0" y="56"/>
                          </a:lnTo>
                          <a:lnTo>
                            <a:pt x="0" y="87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9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8520840" y="607749"/>
                      <a:ext cx="65355" cy="22978"/>
                    </a:xfrm>
                    <a:custGeom>
                      <a:avLst/>
                      <a:gdLst>
                        <a:gd name="T0" fmla="*/ 61 w 62"/>
                        <a:gd name="T1" fmla="*/ 0 h 20"/>
                        <a:gd name="T2" fmla="*/ 0 w 62"/>
                        <a:gd name="T3" fmla="*/ 0 h 20"/>
                        <a:gd name="T4" fmla="*/ 0 w 62"/>
                        <a:gd name="T5" fmla="*/ 19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20">
                          <a:moveTo>
                            <a:pt x="61" y="0"/>
                          </a:moveTo>
                          <a:lnTo>
                            <a:pt x="0" y="0"/>
                          </a:lnTo>
                          <a:lnTo>
                            <a:pt x="0" y="19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0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8487109" y="607749"/>
                      <a:ext cx="44272" cy="22978"/>
                    </a:xfrm>
                    <a:custGeom>
                      <a:avLst/>
                      <a:gdLst>
                        <a:gd name="T0" fmla="*/ 41 w 42"/>
                        <a:gd name="T1" fmla="*/ 0 h 20"/>
                        <a:gd name="T2" fmla="*/ 41 w 42"/>
                        <a:gd name="T3" fmla="*/ 19 h 20"/>
                        <a:gd name="T4" fmla="*/ 0 w 42"/>
                        <a:gd name="T5" fmla="*/ 19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" h="20">
                          <a:moveTo>
                            <a:pt x="41" y="0"/>
                          </a:moveTo>
                          <a:lnTo>
                            <a:pt x="41" y="19"/>
                          </a:lnTo>
                          <a:lnTo>
                            <a:pt x="0" y="19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1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8585141" y="588218"/>
                      <a:ext cx="92761" cy="20680"/>
                    </a:xfrm>
                    <a:custGeom>
                      <a:avLst/>
                      <a:gdLst>
                        <a:gd name="T0" fmla="*/ 0 w 88"/>
                        <a:gd name="T1" fmla="*/ 17 h 18"/>
                        <a:gd name="T2" fmla="*/ 5 w 88"/>
                        <a:gd name="T3" fmla="*/ 13 h 18"/>
                        <a:gd name="T4" fmla="*/ 79 w 88"/>
                        <a:gd name="T5" fmla="*/ 13 h 18"/>
                        <a:gd name="T6" fmla="*/ 87 w 88"/>
                        <a:gd name="T7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8" h="18">
                          <a:moveTo>
                            <a:pt x="0" y="17"/>
                          </a:moveTo>
                          <a:lnTo>
                            <a:pt x="5" y="13"/>
                          </a:lnTo>
                          <a:lnTo>
                            <a:pt x="79" y="13"/>
                          </a:lnTo>
                          <a:lnTo>
                            <a:pt x="87" y="0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2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76989" y="574432"/>
                      <a:ext cx="0" cy="9191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3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76989" y="590516"/>
                      <a:ext cx="0" cy="70082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4" name="Line 2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42203" y="584771"/>
                      <a:ext cx="30569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5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8737987" y="619238"/>
                      <a:ext cx="40056" cy="35616"/>
                    </a:xfrm>
                    <a:custGeom>
                      <a:avLst/>
                      <a:gdLst>
                        <a:gd name="T0" fmla="*/ 0 w 38"/>
                        <a:gd name="T1" fmla="*/ 0 h 31"/>
                        <a:gd name="T2" fmla="*/ 0 w 38"/>
                        <a:gd name="T3" fmla="*/ 30 h 31"/>
                        <a:gd name="T4" fmla="*/ 37 w 38"/>
                        <a:gd name="T5" fmla="*/ 30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8" h="31">
                          <a:moveTo>
                            <a:pt x="0" y="0"/>
                          </a:moveTo>
                          <a:lnTo>
                            <a:pt x="0" y="30"/>
                          </a:lnTo>
                          <a:lnTo>
                            <a:pt x="37" y="30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6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8797017" y="561793"/>
                      <a:ext cx="45327" cy="101102"/>
                    </a:xfrm>
                    <a:custGeom>
                      <a:avLst/>
                      <a:gdLst>
                        <a:gd name="T0" fmla="*/ 0 w 43"/>
                        <a:gd name="T1" fmla="*/ 0 h 88"/>
                        <a:gd name="T2" fmla="*/ 0 w 43"/>
                        <a:gd name="T3" fmla="*/ 87 h 88"/>
                        <a:gd name="T4" fmla="*/ 42 w 43"/>
                        <a:gd name="T5" fmla="*/ 87 h 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" h="88">
                          <a:moveTo>
                            <a:pt x="0" y="0"/>
                          </a:moveTo>
                          <a:lnTo>
                            <a:pt x="0" y="87"/>
                          </a:lnTo>
                          <a:lnTo>
                            <a:pt x="42" y="87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7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37987" y="666343"/>
                      <a:ext cx="0" cy="18382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8" name="Line 2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76989" y="669789"/>
                      <a:ext cx="0" cy="14936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9" name="Rectangle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0813" y="644514"/>
                      <a:ext cx="29515" cy="229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90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91325" y="718042"/>
                      <a:ext cx="351019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91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8762230" y="129812"/>
                      <a:ext cx="20028" cy="187269"/>
                    </a:xfrm>
                    <a:custGeom>
                      <a:avLst/>
                      <a:gdLst>
                        <a:gd name="T0" fmla="*/ 0 w 19"/>
                        <a:gd name="T1" fmla="*/ 0 h 163"/>
                        <a:gd name="T2" fmla="*/ 18 w 19"/>
                        <a:gd name="T3" fmla="*/ 20 h 163"/>
                        <a:gd name="T4" fmla="*/ 18 w 19"/>
                        <a:gd name="T5" fmla="*/ 162 h 1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9" h="163">
                          <a:moveTo>
                            <a:pt x="0" y="0"/>
                          </a:moveTo>
                          <a:lnTo>
                            <a:pt x="18" y="20"/>
                          </a:lnTo>
                          <a:lnTo>
                            <a:pt x="18" y="162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92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8763284" y="182661"/>
                      <a:ext cx="9487" cy="132122"/>
                    </a:xfrm>
                    <a:custGeom>
                      <a:avLst/>
                      <a:gdLst>
                        <a:gd name="T0" fmla="*/ 0 w 9"/>
                        <a:gd name="T1" fmla="*/ 0 h 115"/>
                        <a:gd name="T2" fmla="*/ 8 w 9"/>
                        <a:gd name="T3" fmla="*/ 5 h 115"/>
                        <a:gd name="T4" fmla="*/ 8 w 9"/>
                        <a:gd name="T5" fmla="*/ 114 h 1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9" h="115">
                          <a:moveTo>
                            <a:pt x="0" y="0"/>
                          </a:moveTo>
                          <a:lnTo>
                            <a:pt x="8" y="5"/>
                          </a:lnTo>
                          <a:lnTo>
                            <a:pt x="8" y="114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93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54851" y="265381"/>
                      <a:ext cx="12649" cy="2068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94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52743" y="278019"/>
                      <a:ext cx="14757" cy="21829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95" name="Line 3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763284" y="232063"/>
                      <a:ext cx="4216" cy="45955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96" name="Line 3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739040" y="287210"/>
                      <a:ext cx="20028" cy="28723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97" name="Line 3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762230" y="225170"/>
                      <a:ext cx="5271" cy="48253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98" name="Line 3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733769" y="282615"/>
                      <a:ext cx="24245" cy="34467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99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81204" y="451501"/>
                      <a:ext cx="0" cy="105698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0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92799" y="445756"/>
                      <a:ext cx="0" cy="111442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1" name="AutoShap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97016" y="515838"/>
                      <a:ext cx="17920" cy="22978"/>
                    </a:xfrm>
                    <a:prstGeom prst="roundRect">
                      <a:avLst>
                        <a:gd name="adj" fmla="val 47722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2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8811773" y="546859"/>
                      <a:ext cx="30569" cy="116038"/>
                    </a:xfrm>
                    <a:custGeom>
                      <a:avLst/>
                      <a:gdLst>
                        <a:gd name="T0" fmla="*/ 0 w 29"/>
                        <a:gd name="T1" fmla="*/ 0 h 101"/>
                        <a:gd name="T2" fmla="*/ 28 w 29"/>
                        <a:gd name="T3" fmla="*/ 25 h 101"/>
                        <a:gd name="T4" fmla="*/ 28 w 29"/>
                        <a:gd name="T5" fmla="*/ 100 h 1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" h="101">
                          <a:moveTo>
                            <a:pt x="0" y="0"/>
                          </a:moveTo>
                          <a:lnTo>
                            <a:pt x="28" y="25"/>
                          </a:lnTo>
                          <a:lnTo>
                            <a:pt x="28" y="100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3" name="Line 3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788583" y="551454"/>
                      <a:ext cx="16866" cy="3447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4" name="Arc 310"/>
                    <p:cNvSpPr>
                      <a:spLocks/>
                    </p:cNvSpPr>
                    <p:nvPr/>
                  </p:nvSpPr>
                  <p:spPr bwMode="auto">
                    <a:xfrm>
                      <a:off x="8804395" y="498605"/>
                      <a:ext cx="0" cy="1149"/>
                    </a:xfrm>
                    <a:custGeom>
                      <a:avLst/>
                      <a:gdLst>
                        <a:gd name="G0" fmla="+- 15274 0 0"/>
                        <a:gd name="G1" fmla="+- 21600 0 0"/>
                        <a:gd name="G2" fmla="+- 21600 0 0"/>
                        <a:gd name="T0" fmla="*/ 0 w 15274"/>
                        <a:gd name="T1" fmla="*/ 6326 h 21600"/>
                        <a:gd name="T2" fmla="*/ 15274 w 15274"/>
                        <a:gd name="T3" fmla="*/ 0 h 21600"/>
                        <a:gd name="T4" fmla="*/ 15274 w 15274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274" h="21600" fill="none" extrusionOk="0">
                          <a:moveTo>
                            <a:pt x="0" y="6326"/>
                          </a:moveTo>
                          <a:cubicBezTo>
                            <a:pt x="4051" y="2275"/>
                            <a:pt x="9545" y="0"/>
                            <a:pt x="15273" y="0"/>
                          </a:cubicBezTo>
                        </a:path>
                        <a:path w="15274" h="21600" stroke="0" extrusionOk="0">
                          <a:moveTo>
                            <a:pt x="0" y="6326"/>
                          </a:moveTo>
                          <a:cubicBezTo>
                            <a:pt x="4051" y="2275"/>
                            <a:pt x="9545" y="0"/>
                            <a:pt x="15273" y="0"/>
                          </a:cubicBezTo>
                          <a:lnTo>
                            <a:pt x="15274" y="21600"/>
                          </a:lnTo>
                          <a:close/>
                        </a:path>
                      </a:pathLst>
                    </a:custGeom>
                    <a:grpFill/>
                    <a:ln w="3175" cap="rnd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5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11773" y="505499"/>
                      <a:ext cx="0" cy="1149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6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97016" y="492860"/>
                      <a:ext cx="4216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7" name="Arc 313"/>
                    <p:cNvSpPr>
                      <a:spLocks/>
                    </p:cNvSpPr>
                    <p:nvPr/>
                  </p:nvSpPr>
                  <p:spPr bwMode="auto">
                    <a:xfrm>
                      <a:off x="8797016" y="499753"/>
                      <a:ext cx="0" cy="10340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43200 w 43200"/>
                        <a:gd name="T1" fmla="*/ 21600 h 43200"/>
                        <a:gd name="T2" fmla="*/ 43200 w 43200"/>
                        <a:gd name="T3" fmla="*/ 21600 h 43200"/>
                        <a:gd name="T4" fmla="*/ 21600 w 43200"/>
                        <a:gd name="T5" fmla="*/ 21600 h 432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43200" fill="none" extrusionOk="0">
                          <a:moveTo>
                            <a:pt x="43200" y="21600"/>
                          </a:moveTo>
                          <a:cubicBezTo>
                            <a:pt x="43200" y="33529"/>
                            <a:pt x="33529" y="43200"/>
                            <a:pt x="21600" y="43200"/>
                          </a:cubicBezTo>
                          <a:cubicBezTo>
                            <a:pt x="9670" y="43200"/>
                            <a:pt x="0" y="3352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43200" stroke="0" extrusionOk="0">
                          <a:moveTo>
                            <a:pt x="43200" y="21600"/>
                          </a:moveTo>
                          <a:cubicBezTo>
                            <a:pt x="43200" y="33529"/>
                            <a:pt x="33529" y="43200"/>
                            <a:pt x="21600" y="43200"/>
                          </a:cubicBezTo>
                          <a:cubicBezTo>
                            <a:pt x="9670" y="43200"/>
                            <a:pt x="0" y="3352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grpFill/>
                    <a:ln w="3175" cap="rnd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8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92799" y="504349"/>
                      <a:ext cx="6325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9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01232" y="508945"/>
                      <a:ext cx="0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0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07557" y="435416"/>
                      <a:ext cx="0" cy="52849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1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8833910" y="661747"/>
                      <a:ext cx="18974" cy="73529"/>
                    </a:xfrm>
                    <a:custGeom>
                      <a:avLst/>
                      <a:gdLst>
                        <a:gd name="T0" fmla="*/ 0 w 18"/>
                        <a:gd name="T1" fmla="*/ 0 h 64"/>
                        <a:gd name="T2" fmla="*/ 17 w 18"/>
                        <a:gd name="T3" fmla="*/ 0 h 64"/>
                        <a:gd name="T4" fmla="*/ 17 w 18"/>
                        <a:gd name="T5" fmla="*/ 63 h 64"/>
                        <a:gd name="T6" fmla="*/ 5 w 18"/>
                        <a:gd name="T7" fmla="*/ 63 h 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8" h="64">
                          <a:moveTo>
                            <a:pt x="0" y="0"/>
                          </a:moveTo>
                          <a:lnTo>
                            <a:pt x="17" y="0"/>
                          </a:lnTo>
                          <a:lnTo>
                            <a:pt x="17" y="63"/>
                          </a:lnTo>
                          <a:lnTo>
                            <a:pt x="5" y="63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2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44452" y="718042"/>
                      <a:ext cx="7379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3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41288" y="689322"/>
                      <a:ext cx="6325" cy="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4" name="Arc 320"/>
                    <p:cNvSpPr>
                      <a:spLocks/>
                    </p:cNvSpPr>
                    <p:nvPr/>
                  </p:nvSpPr>
                  <p:spPr bwMode="auto">
                    <a:xfrm>
                      <a:off x="8709525" y="321678"/>
                      <a:ext cx="48489" cy="106847"/>
                    </a:xfrm>
                    <a:custGeom>
                      <a:avLst/>
                      <a:gdLst>
                        <a:gd name="G0" fmla="+- 21600 0 0"/>
                        <a:gd name="G1" fmla="+- 20971 0 0"/>
                        <a:gd name="G2" fmla="+- 21600 0 0"/>
                        <a:gd name="T0" fmla="*/ 12121 w 21600"/>
                        <a:gd name="T1" fmla="*/ 40380 h 40380"/>
                        <a:gd name="T2" fmla="*/ 16427 w 21600"/>
                        <a:gd name="T3" fmla="*/ 0 h 40380"/>
                        <a:gd name="T4" fmla="*/ 21600 w 21600"/>
                        <a:gd name="T5" fmla="*/ 20971 h 403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0380" fill="none" extrusionOk="0">
                          <a:moveTo>
                            <a:pt x="12121" y="40379"/>
                          </a:moveTo>
                          <a:cubicBezTo>
                            <a:pt x="4704" y="36757"/>
                            <a:pt x="0" y="29225"/>
                            <a:pt x="0" y="20971"/>
                          </a:cubicBezTo>
                          <a:cubicBezTo>
                            <a:pt x="-1" y="11034"/>
                            <a:pt x="6779" y="2379"/>
                            <a:pt x="16426" y="-1"/>
                          </a:cubicBezTo>
                        </a:path>
                        <a:path w="21600" h="40380" stroke="0" extrusionOk="0">
                          <a:moveTo>
                            <a:pt x="12121" y="40379"/>
                          </a:moveTo>
                          <a:cubicBezTo>
                            <a:pt x="4704" y="36757"/>
                            <a:pt x="0" y="29225"/>
                            <a:pt x="0" y="20971"/>
                          </a:cubicBezTo>
                          <a:cubicBezTo>
                            <a:pt x="-1" y="11034"/>
                            <a:pt x="6779" y="2379"/>
                            <a:pt x="16426" y="-1"/>
                          </a:cubicBezTo>
                          <a:lnTo>
                            <a:pt x="21600" y="20971"/>
                          </a:lnTo>
                          <a:close/>
                        </a:path>
                      </a:pathLst>
                    </a:custGeom>
                    <a:grpFill/>
                    <a:ln w="3175" cap="rnd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5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8745366" y="315933"/>
                      <a:ext cx="32678" cy="2298"/>
                    </a:xfrm>
                    <a:custGeom>
                      <a:avLst/>
                      <a:gdLst>
                        <a:gd name="T0" fmla="*/ 0 w 31"/>
                        <a:gd name="T1" fmla="*/ 1 h 2"/>
                        <a:gd name="T2" fmla="*/ 8 w 31"/>
                        <a:gd name="T3" fmla="*/ 1 h 2"/>
                        <a:gd name="T4" fmla="*/ 14 w 31"/>
                        <a:gd name="T5" fmla="*/ 0 h 2"/>
                        <a:gd name="T6" fmla="*/ 30 w 31"/>
                        <a:gd name="T7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1" h="2">
                          <a:moveTo>
                            <a:pt x="0" y="1"/>
                          </a:moveTo>
                          <a:lnTo>
                            <a:pt x="8" y="1"/>
                          </a:lnTo>
                          <a:lnTo>
                            <a:pt x="14" y="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6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8734826" y="436566"/>
                      <a:ext cx="35840" cy="11489"/>
                    </a:xfrm>
                    <a:custGeom>
                      <a:avLst/>
                      <a:gdLst>
                        <a:gd name="T0" fmla="*/ 0 w 34"/>
                        <a:gd name="T1" fmla="*/ 0 h 10"/>
                        <a:gd name="T2" fmla="*/ 5 w 34"/>
                        <a:gd name="T3" fmla="*/ 3 h 10"/>
                        <a:gd name="T4" fmla="*/ 9 w 34"/>
                        <a:gd name="T5" fmla="*/ 5 h 10"/>
                        <a:gd name="T6" fmla="*/ 17 w 34"/>
                        <a:gd name="T7" fmla="*/ 8 h 10"/>
                        <a:gd name="T8" fmla="*/ 24 w 34"/>
                        <a:gd name="T9" fmla="*/ 9 h 10"/>
                        <a:gd name="T10" fmla="*/ 33 w 34"/>
                        <a:gd name="T11" fmla="*/ 9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4" h="10">
                          <a:moveTo>
                            <a:pt x="0" y="0"/>
                          </a:moveTo>
                          <a:lnTo>
                            <a:pt x="5" y="3"/>
                          </a:lnTo>
                          <a:lnTo>
                            <a:pt x="9" y="5"/>
                          </a:lnTo>
                          <a:lnTo>
                            <a:pt x="17" y="8"/>
                          </a:lnTo>
                          <a:lnTo>
                            <a:pt x="24" y="9"/>
                          </a:lnTo>
                          <a:lnTo>
                            <a:pt x="33" y="9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7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8693715" y="368782"/>
                      <a:ext cx="12649" cy="21829"/>
                    </a:xfrm>
                    <a:custGeom>
                      <a:avLst/>
                      <a:gdLst>
                        <a:gd name="T0" fmla="*/ 0 w 12"/>
                        <a:gd name="T1" fmla="*/ 18 h 19"/>
                        <a:gd name="T2" fmla="*/ 4 w 12"/>
                        <a:gd name="T3" fmla="*/ 12 h 19"/>
                        <a:gd name="T4" fmla="*/ 7 w 12"/>
                        <a:gd name="T5" fmla="*/ 5 h 19"/>
                        <a:gd name="T6" fmla="*/ 11 w 12"/>
                        <a:gd name="T7" fmla="*/ 0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2" h="19">
                          <a:moveTo>
                            <a:pt x="0" y="18"/>
                          </a:moveTo>
                          <a:lnTo>
                            <a:pt x="4" y="12"/>
                          </a:lnTo>
                          <a:lnTo>
                            <a:pt x="7" y="5"/>
                          </a:lnTo>
                          <a:lnTo>
                            <a:pt x="11" y="0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8" name="Freeform 324"/>
                    <p:cNvSpPr>
                      <a:spLocks/>
                    </p:cNvSpPr>
                    <p:nvPr/>
                  </p:nvSpPr>
                  <p:spPr bwMode="auto">
                    <a:xfrm>
                      <a:off x="8726394" y="303295"/>
                      <a:ext cx="12649" cy="27573"/>
                    </a:xfrm>
                    <a:custGeom>
                      <a:avLst/>
                      <a:gdLst>
                        <a:gd name="T0" fmla="*/ 11 w 12"/>
                        <a:gd name="T1" fmla="*/ 0 h 24"/>
                        <a:gd name="T2" fmla="*/ 6 w 12"/>
                        <a:gd name="T3" fmla="*/ 10 h 24"/>
                        <a:gd name="T4" fmla="*/ 3 w 12"/>
                        <a:gd name="T5" fmla="*/ 19 h 24"/>
                        <a:gd name="T6" fmla="*/ 0 w 12"/>
                        <a:gd name="T7" fmla="*/ 23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11" y="0"/>
                          </a:moveTo>
                          <a:lnTo>
                            <a:pt x="6" y="10"/>
                          </a:lnTo>
                          <a:lnTo>
                            <a:pt x="3" y="19"/>
                          </a:lnTo>
                          <a:lnTo>
                            <a:pt x="0" y="23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9" name="Freeform 325"/>
                    <p:cNvSpPr>
                      <a:spLocks/>
                    </p:cNvSpPr>
                    <p:nvPr/>
                  </p:nvSpPr>
                  <p:spPr bwMode="auto">
                    <a:xfrm>
                      <a:off x="8745370" y="99942"/>
                      <a:ext cx="13704" cy="5745"/>
                    </a:xfrm>
                    <a:custGeom>
                      <a:avLst/>
                      <a:gdLst>
                        <a:gd name="T0" fmla="*/ 0 w 13"/>
                        <a:gd name="T1" fmla="*/ 4 h 5"/>
                        <a:gd name="T2" fmla="*/ 2 w 13"/>
                        <a:gd name="T3" fmla="*/ 1 h 5"/>
                        <a:gd name="T4" fmla="*/ 5 w 13"/>
                        <a:gd name="T5" fmla="*/ 0 h 5"/>
                        <a:gd name="T6" fmla="*/ 9 w 13"/>
                        <a:gd name="T7" fmla="*/ 0 h 5"/>
                        <a:gd name="T8" fmla="*/ 12 w 13"/>
                        <a:gd name="T9" fmla="*/ 3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" h="5">
                          <a:moveTo>
                            <a:pt x="0" y="4"/>
                          </a:moveTo>
                          <a:lnTo>
                            <a:pt x="2" y="1"/>
                          </a:lnTo>
                          <a:lnTo>
                            <a:pt x="5" y="0"/>
                          </a:lnTo>
                          <a:lnTo>
                            <a:pt x="9" y="0"/>
                          </a:lnTo>
                          <a:lnTo>
                            <a:pt x="12" y="3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20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8753802" y="99941"/>
                      <a:ext cx="3163" cy="5745"/>
                    </a:xfrm>
                    <a:custGeom>
                      <a:avLst/>
                      <a:gdLst>
                        <a:gd name="T0" fmla="*/ 0 w 3"/>
                        <a:gd name="T1" fmla="*/ 0 h 5"/>
                        <a:gd name="T2" fmla="*/ 1 w 3"/>
                        <a:gd name="T3" fmla="*/ 1 h 5"/>
                        <a:gd name="T4" fmla="*/ 2 w 3"/>
                        <a:gd name="T5" fmla="*/ 1 h 5"/>
                        <a:gd name="T6" fmla="*/ 2 w 3"/>
                        <a:gd name="T7" fmla="*/ 4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2" y="1"/>
                          </a:lnTo>
                          <a:lnTo>
                            <a:pt x="2" y="4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21" name="Freeform 327"/>
                    <p:cNvSpPr>
                      <a:spLocks/>
                    </p:cNvSpPr>
                    <p:nvPr/>
                  </p:nvSpPr>
                  <p:spPr bwMode="auto">
                    <a:xfrm>
                      <a:off x="8546142" y="482519"/>
                      <a:ext cx="10541" cy="26425"/>
                    </a:xfrm>
                    <a:custGeom>
                      <a:avLst/>
                      <a:gdLst>
                        <a:gd name="T0" fmla="*/ 0 w 10"/>
                        <a:gd name="T1" fmla="*/ 0 h 23"/>
                        <a:gd name="T2" fmla="*/ 0 w 10"/>
                        <a:gd name="T3" fmla="*/ 12 h 23"/>
                        <a:gd name="T4" fmla="*/ 1 w 10"/>
                        <a:gd name="T5" fmla="*/ 17 h 23"/>
                        <a:gd name="T6" fmla="*/ 1 w 10"/>
                        <a:gd name="T7" fmla="*/ 19 h 23"/>
                        <a:gd name="T8" fmla="*/ 4 w 10"/>
                        <a:gd name="T9" fmla="*/ 22 h 23"/>
                        <a:gd name="T10" fmla="*/ 6 w 10"/>
                        <a:gd name="T11" fmla="*/ 22 h 23"/>
                        <a:gd name="T12" fmla="*/ 9 w 10"/>
                        <a:gd name="T13" fmla="*/ 21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" h="23">
                          <a:moveTo>
                            <a:pt x="0" y="0"/>
                          </a:moveTo>
                          <a:lnTo>
                            <a:pt x="0" y="12"/>
                          </a:lnTo>
                          <a:lnTo>
                            <a:pt x="1" y="17"/>
                          </a:lnTo>
                          <a:lnTo>
                            <a:pt x="1" y="19"/>
                          </a:lnTo>
                          <a:lnTo>
                            <a:pt x="4" y="22"/>
                          </a:lnTo>
                          <a:lnTo>
                            <a:pt x="6" y="22"/>
                          </a:lnTo>
                          <a:lnTo>
                            <a:pt x="9" y="21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22" name="Freeform 328"/>
                    <p:cNvSpPr>
                      <a:spLocks/>
                    </p:cNvSpPr>
                    <p:nvPr/>
                  </p:nvSpPr>
                  <p:spPr bwMode="auto">
                    <a:xfrm>
                      <a:off x="8547197" y="504345"/>
                      <a:ext cx="7379" cy="3447"/>
                    </a:xfrm>
                    <a:custGeom>
                      <a:avLst/>
                      <a:gdLst>
                        <a:gd name="T0" fmla="*/ 6 w 7"/>
                        <a:gd name="T1" fmla="*/ 0 h 3"/>
                        <a:gd name="T2" fmla="*/ 5 w 7"/>
                        <a:gd name="T3" fmla="*/ 2 h 3"/>
                        <a:gd name="T4" fmla="*/ 0 w 7"/>
                        <a:gd name="T5" fmla="*/ 2 h 3"/>
                        <a:gd name="T6" fmla="*/ 0 w 7"/>
                        <a:gd name="T7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7" h="3">
                          <a:moveTo>
                            <a:pt x="6" y="0"/>
                          </a:moveTo>
                          <a:lnTo>
                            <a:pt x="5" y="2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23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8516626" y="206785"/>
                      <a:ext cx="29515" cy="53998"/>
                    </a:xfrm>
                    <a:custGeom>
                      <a:avLst/>
                      <a:gdLst>
                        <a:gd name="T0" fmla="*/ 11 w 28"/>
                        <a:gd name="T1" fmla="*/ 7 h 47"/>
                        <a:gd name="T2" fmla="*/ 14 w 28"/>
                        <a:gd name="T3" fmla="*/ 3 h 47"/>
                        <a:gd name="T4" fmla="*/ 17 w 28"/>
                        <a:gd name="T5" fmla="*/ 1 h 47"/>
                        <a:gd name="T6" fmla="*/ 21 w 28"/>
                        <a:gd name="T7" fmla="*/ 0 h 47"/>
                        <a:gd name="T8" fmla="*/ 23 w 28"/>
                        <a:gd name="T9" fmla="*/ 1 h 47"/>
                        <a:gd name="T10" fmla="*/ 26 w 28"/>
                        <a:gd name="T11" fmla="*/ 3 h 47"/>
                        <a:gd name="T12" fmla="*/ 27 w 28"/>
                        <a:gd name="T13" fmla="*/ 7 h 47"/>
                        <a:gd name="T14" fmla="*/ 27 w 28"/>
                        <a:gd name="T15" fmla="*/ 14 h 47"/>
                        <a:gd name="T16" fmla="*/ 26 w 28"/>
                        <a:gd name="T17" fmla="*/ 23 h 47"/>
                        <a:gd name="T18" fmla="*/ 22 w 28"/>
                        <a:gd name="T19" fmla="*/ 31 h 47"/>
                        <a:gd name="T20" fmla="*/ 20 w 28"/>
                        <a:gd name="T21" fmla="*/ 36 h 47"/>
                        <a:gd name="T22" fmla="*/ 13 w 28"/>
                        <a:gd name="T23" fmla="*/ 43 h 47"/>
                        <a:gd name="T24" fmla="*/ 10 w 28"/>
                        <a:gd name="T25" fmla="*/ 45 h 47"/>
                        <a:gd name="T26" fmla="*/ 7 w 28"/>
                        <a:gd name="T27" fmla="*/ 46 h 47"/>
                        <a:gd name="T28" fmla="*/ 4 w 28"/>
                        <a:gd name="T29" fmla="*/ 46 h 47"/>
                        <a:gd name="T30" fmla="*/ 1 w 28"/>
                        <a:gd name="T31" fmla="*/ 45 h 47"/>
                        <a:gd name="T32" fmla="*/ 0 w 28"/>
                        <a:gd name="T33" fmla="*/ 40 h 47"/>
                        <a:gd name="T34" fmla="*/ 0 w 28"/>
                        <a:gd name="T35" fmla="*/ 34 h 47"/>
                        <a:gd name="T36" fmla="*/ 1 w 28"/>
                        <a:gd name="T37" fmla="*/ 30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28" h="47">
                          <a:moveTo>
                            <a:pt x="11" y="7"/>
                          </a:moveTo>
                          <a:lnTo>
                            <a:pt x="14" y="3"/>
                          </a:lnTo>
                          <a:lnTo>
                            <a:pt x="17" y="1"/>
                          </a:lnTo>
                          <a:lnTo>
                            <a:pt x="21" y="0"/>
                          </a:lnTo>
                          <a:lnTo>
                            <a:pt x="23" y="1"/>
                          </a:lnTo>
                          <a:lnTo>
                            <a:pt x="26" y="3"/>
                          </a:lnTo>
                          <a:lnTo>
                            <a:pt x="27" y="7"/>
                          </a:lnTo>
                          <a:lnTo>
                            <a:pt x="27" y="14"/>
                          </a:lnTo>
                          <a:lnTo>
                            <a:pt x="26" y="23"/>
                          </a:lnTo>
                          <a:lnTo>
                            <a:pt x="22" y="31"/>
                          </a:lnTo>
                          <a:lnTo>
                            <a:pt x="20" y="36"/>
                          </a:lnTo>
                          <a:lnTo>
                            <a:pt x="13" y="43"/>
                          </a:lnTo>
                          <a:lnTo>
                            <a:pt x="10" y="45"/>
                          </a:lnTo>
                          <a:lnTo>
                            <a:pt x="7" y="46"/>
                          </a:lnTo>
                          <a:lnTo>
                            <a:pt x="4" y="46"/>
                          </a:lnTo>
                          <a:lnTo>
                            <a:pt x="1" y="45"/>
                          </a:lnTo>
                          <a:lnTo>
                            <a:pt x="0" y="40"/>
                          </a:lnTo>
                          <a:lnTo>
                            <a:pt x="0" y="34"/>
                          </a:lnTo>
                          <a:lnTo>
                            <a:pt x="1" y="30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24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8496601" y="210231"/>
                      <a:ext cx="42164" cy="37914"/>
                    </a:xfrm>
                    <a:custGeom>
                      <a:avLst/>
                      <a:gdLst>
                        <a:gd name="T0" fmla="*/ 5 w 40"/>
                        <a:gd name="T1" fmla="*/ 0 h 33"/>
                        <a:gd name="T2" fmla="*/ 38 w 40"/>
                        <a:gd name="T3" fmla="*/ 6 h 33"/>
                        <a:gd name="T4" fmla="*/ 39 w 40"/>
                        <a:gd name="T5" fmla="*/ 9 h 33"/>
                        <a:gd name="T6" fmla="*/ 39 w 40"/>
                        <a:gd name="T7" fmla="*/ 13 h 33"/>
                        <a:gd name="T8" fmla="*/ 38 w 40"/>
                        <a:gd name="T9" fmla="*/ 19 h 33"/>
                        <a:gd name="T10" fmla="*/ 35 w 40"/>
                        <a:gd name="T11" fmla="*/ 27 h 33"/>
                        <a:gd name="T12" fmla="*/ 32 w 40"/>
                        <a:gd name="T13" fmla="*/ 29 h 33"/>
                        <a:gd name="T14" fmla="*/ 28 w 40"/>
                        <a:gd name="T15" fmla="*/ 32 h 33"/>
                        <a:gd name="T16" fmla="*/ 28 w 40"/>
                        <a:gd name="T17" fmla="*/ 32 h 33"/>
                        <a:gd name="T18" fmla="*/ 0 w 40"/>
                        <a:gd name="T19" fmla="*/ 13 h 33"/>
                        <a:gd name="T20" fmla="*/ 4 w 40"/>
                        <a:gd name="T21" fmla="*/ 0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40" h="33">
                          <a:moveTo>
                            <a:pt x="5" y="0"/>
                          </a:moveTo>
                          <a:lnTo>
                            <a:pt x="38" y="6"/>
                          </a:lnTo>
                          <a:lnTo>
                            <a:pt x="39" y="9"/>
                          </a:lnTo>
                          <a:lnTo>
                            <a:pt x="39" y="13"/>
                          </a:lnTo>
                          <a:lnTo>
                            <a:pt x="38" y="19"/>
                          </a:lnTo>
                          <a:lnTo>
                            <a:pt x="35" y="27"/>
                          </a:lnTo>
                          <a:lnTo>
                            <a:pt x="32" y="29"/>
                          </a:lnTo>
                          <a:lnTo>
                            <a:pt x="28" y="32"/>
                          </a:lnTo>
                          <a:lnTo>
                            <a:pt x="28" y="32"/>
                          </a:lnTo>
                          <a:lnTo>
                            <a:pt x="0" y="13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25" name="Freeform 331"/>
                    <p:cNvSpPr>
                      <a:spLocks/>
                    </p:cNvSpPr>
                    <p:nvPr/>
                  </p:nvSpPr>
                  <p:spPr bwMode="auto">
                    <a:xfrm>
                      <a:off x="8540873" y="220572"/>
                      <a:ext cx="37948" cy="53998"/>
                    </a:xfrm>
                    <a:custGeom>
                      <a:avLst/>
                      <a:gdLst>
                        <a:gd name="T0" fmla="*/ 5 w 36"/>
                        <a:gd name="T1" fmla="*/ 0 h 47"/>
                        <a:gd name="T2" fmla="*/ 32 w 36"/>
                        <a:gd name="T3" fmla="*/ 8 h 47"/>
                        <a:gd name="T4" fmla="*/ 35 w 36"/>
                        <a:gd name="T5" fmla="*/ 17 h 47"/>
                        <a:gd name="T6" fmla="*/ 35 w 36"/>
                        <a:gd name="T7" fmla="*/ 23 h 47"/>
                        <a:gd name="T8" fmla="*/ 34 w 36"/>
                        <a:gd name="T9" fmla="*/ 32 h 47"/>
                        <a:gd name="T10" fmla="*/ 30 w 36"/>
                        <a:gd name="T11" fmla="*/ 38 h 47"/>
                        <a:gd name="T12" fmla="*/ 27 w 36"/>
                        <a:gd name="T13" fmla="*/ 44 h 47"/>
                        <a:gd name="T14" fmla="*/ 24 w 36"/>
                        <a:gd name="T15" fmla="*/ 46 h 47"/>
                        <a:gd name="T16" fmla="*/ 0 w 36"/>
                        <a:gd name="T17" fmla="*/ 32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" h="47">
                          <a:moveTo>
                            <a:pt x="5" y="0"/>
                          </a:moveTo>
                          <a:lnTo>
                            <a:pt x="32" y="8"/>
                          </a:lnTo>
                          <a:lnTo>
                            <a:pt x="35" y="17"/>
                          </a:lnTo>
                          <a:lnTo>
                            <a:pt x="35" y="23"/>
                          </a:lnTo>
                          <a:lnTo>
                            <a:pt x="34" y="32"/>
                          </a:lnTo>
                          <a:lnTo>
                            <a:pt x="30" y="38"/>
                          </a:lnTo>
                          <a:lnTo>
                            <a:pt x="27" y="44"/>
                          </a:lnTo>
                          <a:lnTo>
                            <a:pt x="24" y="46"/>
                          </a:lnTo>
                          <a:lnTo>
                            <a:pt x="0" y="32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26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8560901" y="227465"/>
                      <a:ext cx="12649" cy="42509"/>
                    </a:xfrm>
                    <a:custGeom>
                      <a:avLst/>
                      <a:gdLst>
                        <a:gd name="T0" fmla="*/ 10 w 12"/>
                        <a:gd name="T1" fmla="*/ 0 h 37"/>
                        <a:gd name="T2" fmla="*/ 11 w 12"/>
                        <a:gd name="T3" fmla="*/ 8 h 37"/>
                        <a:gd name="T4" fmla="*/ 11 w 12"/>
                        <a:gd name="T5" fmla="*/ 13 h 37"/>
                        <a:gd name="T6" fmla="*/ 8 w 12"/>
                        <a:gd name="T7" fmla="*/ 22 h 37"/>
                        <a:gd name="T8" fmla="*/ 7 w 12"/>
                        <a:gd name="T9" fmla="*/ 25 h 37"/>
                        <a:gd name="T10" fmla="*/ 3 w 12"/>
                        <a:gd name="T11" fmla="*/ 30 h 37"/>
                        <a:gd name="T12" fmla="*/ 0 w 12"/>
                        <a:gd name="T13" fmla="*/ 36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" h="37">
                          <a:moveTo>
                            <a:pt x="10" y="0"/>
                          </a:moveTo>
                          <a:lnTo>
                            <a:pt x="11" y="8"/>
                          </a:lnTo>
                          <a:lnTo>
                            <a:pt x="11" y="13"/>
                          </a:lnTo>
                          <a:lnTo>
                            <a:pt x="8" y="22"/>
                          </a:lnTo>
                          <a:lnTo>
                            <a:pt x="7" y="25"/>
                          </a:lnTo>
                          <a:lnTo>
                            <a:pt x="3" y="30"/>
                          </a:lnTo>
                          <a:lnTo>
                            <a:pt x="0" y="36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27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8551414" y="226316"/>
                      <a:ext cx="10541" cy="36764"/>
                    </a:xfrm>
                    <a:custGeom>
                      <a:avLst/>
                      <a:gdLst>
                        <a:gd name="T0" fmla="*/ 9 w 10"/>
                        <a:gd name="T1" fmla="*/ 0 h 32"/>
                        <a:gd name="T2" fmla="*/ 9 w 10"/>
                        <a:gd name="T3" fmla="*/ 10 h 32"/>
                        <a:gd name="T4" fmla="*/ 8 w 10"/>
                        <a:gd name="T5" fmla="*/ 16 h 32"/>
                        <a:gd name="T6" fmla="*/ 5 w 10"/>
                        <a:gd name="T7" fmla="*/ 20 h 32"/>
                        <a:gd name="T8" fmla="*/ 3 w 10"/>
                        <a:gd name="T9" fmla="*/ 27 h 32"/>
                        <a:gd name="T10" fmla="*/ 0 w 10"/>
                        <a:gd name="T11" fmla="*/ 31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" h="32">
                          <a:moveTo>
                            <a:pt x="9" y="0"/>
                          </a:moveTo>
                          <a:lnTo>
                            <a:pt x="9" y="10"/>
                          </a:lnTo>
                          <a:lnTo>
                            <a:pt x="8" y="16"/>
                          </a:lnTo>
                          <a:lnTo>
                            <a:pt x="5" y="20"/>
                          </a:lnTo>
                          <a:lnTo>
                            <a:pt x="3" y="27"/>
                          </a:lnTo>
                          <a:lnTo>
                            <a:pt x="0" y="31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28" name="Line 3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568280" y="274569"/>
                      <a:ext cx="23190" cy="48253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29" name="Line 3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573550" y="273420"/>
                      <a:ext cx="18974" cy="42509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0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583037" y="252740"/>
                      <a:ext cx="41110" cy="2298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1" name="Line 3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583037" y="249293"/>
                      <a:ext cx="41110" cy="2298"/>
                    </a:xfrm>
                    <a:prstGeom prst="lin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2" name="Freeform 338"/>
                    <p:cNvSpPr>
                      <a:spLocks/>
                    </p:cNvSpPr>
                    <p:nvPr/>
                  </p:nvSpPr>
                  <p:spPr bwMode="auto">
                    <a:xfrm>
                      <a:off x="8531385" y="248145"/>
                      <a:ext cx="74842" cy="222883"/>
                    </a:xfrm>
                    <a:custGeom>
                      <a:avLst/>
                      <a:gdLst>
                        <a:gd name="T0" fmla="*/ 1 w 71"/>
                        <a:gd name="T1" fmla="*/ 7 h 194"/>
                        <a:gd name="T2" fmla="*/ 64 w 71"/>
                        <a:gd name="T3" fmla="*/ 193 h 194"/>
                        <a:gd name="T4" fmla="*/ 70 w 71"/>
                        <a:gd name="T5" fmla="*/ 188 h 194"/>
                        <a:gd name="T6" fmla="*/ 7 w 71"/>
                        <a:gd name="T7" fmla="*/ 0 h 194"/>
                        <a:gd name="T8" fmla="*/ 0 w 71"/>
                        <a:gd name="T9" fmla="*/ 7 h 194"/>
                        <a:gd name="T10" fmla="*/ 1 w 71"/>
                        <a:gd name="T11" fmla="*/ 7 h 1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1" h="194">
                          <a:moveTo>
                            <a:pt x="1" y="7"/>
                          </a:moveTo>
                          <a:lnTo>
                            <a:pt x="64" y="193"/>
                          </a:lnTo>
                          <a:lnTo>
                            <a:pt x="70" y="188"/>
                          </a:lnTo>
                          <a:lnTo>
                            <a:pt x="7" y="0"/>
                          </a:lnTo>
                          <a:lnTo>
                            <a:pt x="0" y="7"/>
                          </a:lnTo>
                          <a:lnTo>
                            <a:pt x="1" y="7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3" name="Freeform 339"/>
                    <p:cNvSpPr>
                      <a:spLocks/>
                    </p:cNvSpPr>
                    <p:nvPr/>
                  </p:nvSpPr>
                  <p:spPr bwMode="auto">
                    <a:xfrm>
                      <a:off x="8542981" y="202213"/>
                      <a:ext cx="203444" cy="19531"/>
                    </a:xfrm>
                    <a:custGeom>
                      <a:avLst/>
                      <a:gdLst>
                        <a:gd name="T0" fmla="*/ 191 w 193"/>
                        <a:gd name="T1" fmla="*/ 7 h 17"/>
                        <a:gd name="T2" fmla="*/ 3 w 193"/>
                        <a:gd name="T3" fmla="*/ 16 h 17"/>
                        <a:gd name="T4" fmla="*/ 0 w 193"/>
                        <a:gd name="T5" fmla="*/ 7 h 17"/>
                        <a:gd name="T6" fmla="*/ 192 w 193"/>
                        <a:gd name="T7" fmla="*/ 0 h 17"/>
                        <a:gd name="T8" fmla="*/ 191 w 193"/>
                        <a:gd name="T9" fmla="*/ 8 h 17"/>
                        <a:gd name="T10" fmla="*/ 191 w 193"/>
                        <a:gd name="T11" fmla="*/ 7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93" h="17">
                          <a:moveTo>
                            <a:pt x="191" y="7"/>
                          </a:moveTo>
                          <a:lnTo>
                            <a:pt x="3" y="16"/>
                          </a:lnTo>
                          <a:lnTo>
                            <a:pt x="0" y="7"/>
                          </a:lnTo>
                          <a:lnTo>
                            <a:pt x="192" y="0"/>
                          </a:lnTo>
                          <a:lnTo>
                            <a:pt x="191" y="8"/>
                          </a:lnTo>
                          <a:lnTo>
                            <a:pt x="191" y="7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449" name="Freeform 448"/>
                  <p:cNvSpPr/>
                  <p:nvPr/>
                </p:nvSpPr>
                <p:spPr>
                  <a:xfrm>
                    <a:off x="7698105" y="800100"/>
                    <a:ext cx="230575" cy="392429"/>
                  </a:xfrm>
                  <a:custGeom>
                    <a:avLst/>
                    <a:gdLst>
                      <a:gd name="connsiteX0" fmla="*/ 196052 w 196052"/>
                      <a:gd name="connsiteY0" fmla="*/ 0 h 355600"/>
                      <a:gd name="connsiteX1" fmla="*/ 15429 w 196052"/>
                      <a:gd name="connsiteY1" fmla="*/ 124177 h 355600"/>
                      <a:gd name="connsiteX2" fmla="*/ 9785 w 196052"/>
                      <a:gd name="connsiteY2" fmla="*/ 355600 h 355600"/>
                      <a:gd name="connsiteX3" fmla="*/ 9785 w 196052"/>
                      <a:gd name="connsiteY3" fmla="*/ 355600 h 355600"/>
                      <a:gd name="connsiteX0" fmla="*/ 196052 w 196052"/>
                      <a:gd name="connsiteY0" fmla="*/ 0 h 355600"/>
                      <a:gd name="connsiteX1" fmla="*/ 15429 w 196052"/>
                      <a:gd name="connsiteY1" fmla="*/ 124177 h 355600"/>
                      <a:gd name="connsiteX2" fmla="*/ 9785 w 196052"/>
                      <a:gd name="connsiteY2" fmla="*/ 355600 h 355600"/>
                      <a:gd name="connsiteX3" fmla="*/ 9785 w 196052"/>
                      <a:gd name="connsiteY3" fmla="*/ 355600 h 355600"/>
                      <a:gd name="connsiteX0" fmla="*/ 196052 w 196052"/>
                      <a:gd name="connsiteY0" fmla="*/ 0 h 355600"/>
                      <a:gd name="connsiteX1" fmla="*/ 15429 w 196052"/>
                      <a:gd name="connsiteY1" fmla="*/ 124177 h 355600"/>
                      <a:gd name="connsiteX2" fmla="*/ 9785 w 196052"/>
                      <a:gd name="connsiteY2" fmla="*/ 355600 h 355600"/>
                      <a:gd name="connsiteX3" fmla="*/ 9785 w 196052"/>
                      <a:gd name="connsiteY3" fmla="*/ 355600 h 355600"/>
                      <a:gd name="connsiteX0" fmla="*/ 196052 w 196052"/>
                      <a:gd name="connsiteY0" fmla="*/ 0 h 355600"/>
                      <a:gd name="connsiteX1" fmla="*/ 15429 w 196052"/>
                      <a:gd name="connsiteY1" fmla="*/ 124177 h 355600"/>
                      <a:gd name="connsiteX2" fmla="*/ 9785 w 196052"/>
                      <a:gd name="connsiteY2" fmla="*/ 355600 h 355600"/>
                      <a:gd name="connsiteX3" fmla="*/ 9785 w 196052"/>
                      <a:gd name="connsiteY3" fmla="*/ 355600 h 355600"/>
                      <a:gd name="connsiteX0" fmla="*/ 195500 w 195500"/>
                      <a:gd name="connsiteY0" fmla="*/ 0 h 373215"/>
                      <a:gd name="connsiteX1" fmla="*/ 14877 w 195500"/>
                      <a:gd name="connsiteY1" fmla="*/ 124177 h 373215"/>
                      <a:gd name="connsiteX2" fmla="*/ 9233 w 195500"/>
                      <a:gd name="connsiteY2" fmla="*/ 355600 h 373215"/>
                      <a:gd name="connsiteX3" fmla="*/ 2170 w 195500"/>
                      <a:gd name="connsiteY3" fmla="*/ 357396 h 373215"/>
                      <a:gd name="connsiteX0" fmla="*/ 228723 w 228723"/>
                      <a:gd name="connsiteY0" fmla="*/ 0 h 357396"/>
                      <a:gd name="connsiteX1" fmla="*/ 48100 w 228723"/>
                      <a:gd name="connsiteY1" fmla="*/ 124177 h 357396"/>
                      <a:gd name="connsiteX2" fmla="*/ 81 w 228723"/>
                      <a:gd name="connsiteY2" fmla="*/ 312497 h 357396"/>
                      <a:gd name="connsiteX3" fmla="*/ 35393 w 228723"/>
                      <a:gd name="connsiteY3" fmla="*/ 357396 h 357396"/>
                      <a:gd name="connsiteX0" fmla="*/ 198320 w 198320"/>
                      <a:gd name="connsiteY0" fmla="*/ 0 h 357396"/>
                      <a:gd name="connsiteX1" fmla="*/ 17697 w 198320"/>
                      <a:gd name="connsiteY1" fmla="*/ 124177 h 357396"/>
                      <a:gd name="connsiteX2" fmla="*/ 4990 w 198320"/>
                      <a:gd name="connsiteY2" fmla="*/ 357396 h 357396"/>
                      <a:gd name="connsiteX0" fmla="*/ 208483 w 208483"/>
                      <a:gd name="connsiteY0" fmla="*/ 0 h 357396"/>
                      <a:gd name="connsiteX1" fmla="*/ 27860 w 208483"/>
                      <a:gd name="connsiteY1" fmla="*/ 124177 h 357396"/>
                      <a:gd name="connsiteX2" fmla="*/ 15153 w 208483"/>
                      <a:gd name="connsiteY2" fmla="*/ 357396 h 357396"/>
                      <a:gd name="connsiteX0" fmla="*/ 207820 w 207820"/>
                      <a:gd name="connsiteY0" fmla="*/ 0 h 357396"/>
                      <a:gd name="connsiteX1" fmla="*/ 28963 w 207820"/>
                      <a:gd name="connsiteY1" fmla="*/ 111605 h 357396"/>
                      <a:gd name="connsiteX2" fmla="*/ 14490 w 207820"/>
                      <a:gd name="connsiteY2" fmla="*/ 357396 h 357396"/>
                      <a:gd name="connsiteX0" fmla="*/ 209930 w 209930"/>
                      <a:gd name="connsiteY0" fmla="*/ 0 h 357396"/>
                      <a:gd name="connsiteX1" fmla="*/ 25776 w 209930"/>
                      <a:gd name="connsiteY1" fmla="*/ 108013 h 357396"/>
                      <a:gd name="connsiteX2" fmla="*/ 16600 w 209930"/>
                      <a:gd name="connsiteY2" fmla="*/ 357396 h 357396"/>
                      <a:gd name="connsiteX0" fmla="*/ 209930 w 209930"/>
                      <a:gd name="connsiteY0" fmla="*/ 0 h 357396"/>
                      <a:gd name="connsiteX1" fmla="*/ 25776 w 209930"/>
                      <a:gd name="connsiteY1" fmla="*/ 108013 h 357396"/>
                      <a:gd name="connsiteX2" fmla="*/ 16600 w 209930"/>
                      <a:gd name="connsiteY2" fmla="*/ 357396 h 357396"/>
                      <a:gd name="connsiteX0" fmla="*/ 216566 w 216566"/>
                      <a:gd name="connsiteY0" fmla="*/ 0 h 357396"/>
                      <a:gd name="connsiteX1" fmla="*/ 32412 w 216566"/>
                      <a:gd name="connsiteY1" fmla="*/ 108013 h 357396"/>
                      <a:gd name="connsiteX2" fmla="*/ 23236 w 216566"/>
                      <a:gd name="connsiteY2" fmla="*/ 357396 h 357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6566" h="357396">
                        <a:moveTo>
                          <a:pt x="216566" y="0"/>
                        </a:moveTo>
                        <a:cubicBezTo>
                          <a:pt x="131182" y="18087"/>
                          <a:pt x="64634" y="48447"/>
                          <a:pt x="32412" y="108013"/>
                        </a:cubicBezTo>
                        <a:cubicBezTo>
                          <a:pt x="190" y="167579"/>
                          <a:pt x="-16492" y="278278"/>
                          <a:pt x="23236" y="357396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41" name="Freeform 440"/>
                <p:cNvSpPr/>
                <p:nvPr/>
              </p:nvSpPr>
              <p:spPr>
                <a:xfrm rot="5400000" flipH="1">
                  <a:off x="1858333" y="197045"/>
                  <a:ext cx="303904" cy="515370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  <a:gd name="connsiteX0" fmla="*/ 0 w 1606609"/>
                    <a:gd name="connsiteY0" fmla="*/ 0 h 6704323"/>
                    <a:gd name="connsiteX1" fmla="*/ 1606609 w 1606609"/>
                    <a:gd name="connsiteY1" fmla="*/ 0 h 6704323"/>
                    <a:gd name="connsiteX2" fmla="*/ 1606609 w 1606609"/>
                    <a:gd name="connsiteY2" fmla="*/ 6704323 h 6704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6704323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6704323"/>
                      </a:ln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2" name="TextBox 441"/>
                <p:cNvSpPr txBox="1"/>
                <p:nvPr/>
              </p:nvSpPr>
              <p:spPr>
                <a:xfrm>
                  <a:off x="1241909" y="181138"/>
                  <a:ext cx="570989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GRB</a:t>
                  </a:r>
                  <a:r>
                    <a:rPr lang="en-US" sz="1000" dirty="0" smtClean="0">
                      <a:solidFill>
                        <a:schemeClr val="bg1"/>
                      </a:solidFill>
                    </a:rPr>
                    <a:t> RF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3" name="Freeform 442"/>
                <p:cNvSpPr/>
                <p:nvPr/>
              </p:nvSpPr>
              <p:spPr>
                <a:xfrm rot="16200000" flipV="1">
                  <a:off x="2923692" y="958984"/>
                  <a:ext cx="559146" cy="158131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1649339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1649339"/>
                      </a:ln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4" name="TextBox 443"/>
                <p:cNvSpPr txBox="1"/>
                <p:nvPr/>
              </p:nvSpPr>
              <p:spPr>
                <a:xfrm>
                  <a:off x="2705862" y="636713"/>
                  <a:ext cx="487634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CADU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5" name="TextBox 444"/>
                <p:cNvSpPr txBox="1"/>
                <p:nvPr/>
              </p:nvSpPr>
              <p:spPr>
                <a:xfrm>
                  <a:off x="6190611" y="14053"/>
                  <a:ext cx="3003515" cy="830997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Satellite Data Services</a:t>
                  </a:r>
                </a:p>
                <a:p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GOES-16 Data Flow</a:t>
                  </a:r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46" name="Straight Arrow Connector 445"/>
                <p:cNvCxnSpPr/>
                <p:nvPr/>
              </p:nvCxnSpPr>
              <p:spPr>
                <a:xfrm flipV="1">
                  <a:off x="914400" y="302778"/>
                  <a:ext cx="38100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Arrow Connector 446"/>
                <p:cNvCxnSpPr/>
                <p:nvPr/>
              </p:nvCxnSpPr>
              <p:spPr>
                <a:xfrm flipV="1">
                  <a:off x="2585085" y="758476"/>
                  <a:ext cx="18288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7" name="Group 426"/>
              <p:cNvGrpSpPr/>
              <p:nvPr/>
            </p:nvGrpSpPr>
            <p:grpSpPr>
              <a:xfrm>
                <a:off x="1161517" y="2286000"/>
                <a:ext cx="3234053" cy="2131876"/>
                <a:chOff x="1161517" y="2286000"/>
                <a:chExt cx="3234053" cy="2131876"/>
              </a:xfrm>
            </p:grpSpPr>
            <p:sp>
              <p:nvSpPr>
                <p:cNvPr id="436" name="Rectangle 435"/>
                <p:cNvSpPr/>
                <p:nvPr/>
              </p:nvSpPr>
              <p:spPr>
                <a:xfrm>
                  <a:off x="1161517" y="3875669"/>
                  <a:ext cx="972083" cy="542207"/>
                </a:xfrm>
                <a:prstGeom prst="rect">
                  <a:avLst/>
                </a:pr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rgbClr val="FFC000"/>
                      </a:solidFill>
                    </a:rPr>
                    <a:t>SDI</a:t>
                  </a:r>
                  <a:endParaRPr lang="en-US" sz="1600" b="1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2147747" y="2286000"/>
                  <a:ext cx="2247823" cy="1346200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r>
                    <a:rPr lang="en-US" sz="1600" b="1" dirty="0" err="1" smtClean="0">
                      <a:solidFill>
                        <a:schemeClr val="bg1"/>
                      </a:solidFill>
                    </a:rPr>
                    <a:t>cspp</a:t>
                  </a: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-geo</a:t>
                  </a:r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28" name="Group 427"/>
              <p:cNvGrpSpPr/>
              <p:nvPr/>
            </p:nvGrpSpPr>
            <p:grpSpPr>
              <a:xfrm>
                <a:off x="1645716" y="1828799"/>
                <a:ext cx="1636797" cy="1983595"/>
                <a:chOff x="1645716" y="1828799"/>
                <a:chExt cx="1636797" cy="1983595"/>
              </a:xfrm>
            </p:grpSpPr>
            <p:cxnSp>
              <p:nvCxnSpPr>
                <p:cNvPr id="434" name="Straight Arrow Connector 433"/>
                <p:cNvCxnSpPr/>
                <p:nvPr/>
              </p:nvCxnSpPr>
              <p:spPr>
                <a:xfrm>
                  <a:off x="3282374" y="2028980"/>
                  <a:ext cx="139" cy="214061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5" name="Freeform 434"/>
                <p:cNvSpPr/>
                <p:nvPr/>
              </p:nvSpPr>
              <p:spPr>
                <a:xfrm rot="5400000" flipH="1" flipV="1">
                  <a:off x="1310436" y="2164079"/>
                  <a:ext cx="1983595" cy="1313035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1649339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1649339"/>
                      </a:ln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29" name="Rectangle 428"/>
              <p:cNvSpPr/>
              <p:nvPr/>
            </p:nvSpPr>
            <p:spPr>
              <a:xfrm>
                <a:off x="2340208" y="4495801"/>
                <a:ext cx="1219199" cy="884234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rgbClr val="FFC000"/>
                    </a:solidFill>
                  </a:rPr>
                  <a:t>SATBUF1</a:t>
                </a:r>
                <a:endParaRPr lang="en-US" dirty="0" smtClean="0">
                  <a:solidFill>
                    <a:srgbClr val="FFC000"/>
                  </a:solidFill>
                </a:endParaRPr>
              </a:p>
            </p:txBody>
          </p:sp>
          <p:grpSp>
            <p:nvGrpSpPr>
              <p:cNvPr id="430" name="Group 429"/>
              <p:cNvGrpSpPr/>
              <p:nvPr/>
            </p:nvGrpSpPr>
            <p:grpSpPr>
              <a:xfrm>
                <a:off x="2656956" y="3670300"/>
                <a:ext cx="488828" cy="791210"/>
                <a:chOff x="2656956" y="3670300"/>
                <a:chExt cx="488828" cy="791210"/>
              </a:xfrm>
            </p:grpSpPr>
            <p:cxnSp>
              <p:nvCxnSpPr>
                <p:cNvPr id="431" name="Elbow Connector 430"/>
                <p:cNvCxnSpPr/>
                <p:nvPr/>
              </p:nvCxnSpPr>
              <p:spPr>
                <a:xfrm rot="5400000">
                  <a:off x="2802133" y="3750703"/>
                  <a:ext cx="424054" cy="263248"/>
                </a:xfrm>
                <a:prstGeom prst="bentConnector3">
                  <a:avLst>
                    <a:gd name="adj1" fmla="val 50000"/>
                  </a:avLst>
                </a:prstGeom>
                <a:noFill/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2" name="TextBox 431"/>
                <p:cNvSpPr txBox="1"/>
                <p:nvPr/>
              </p:nvSpPr>
              <p:spPr>
                <a:xfrm>
                  <a:off x="2656956" y="4048634"/>
                  <a:ext cx="458780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rsync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33" name="Straight Arrow Connector 432"/>
                <p:cNvCxnSpPr/>
                <p:nvPr/>
              </p:nvCxnSpPr>
              <p:spPr>
                <a:xfrm rot="16200000" flipH="1">
                  <a:off x="2792730" y="4370070"/>
                  <a:ext cx="18288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7325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0" name="Straight Arrow Connector 489"/>
          <p:cNvCxnSpPr/>
          <p:nvPr/>
        </p:nvCxnSpPr>
        <p:spPr>
          <a:xfrm flipH="1">
            <a:off x="914400" y="4149090"/>
            <a:ext cx="182880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xtBox 468"/>
          <p:cNvSpPr txBox="1"/>
          <p:nvPr/>
        </p:nvSpPr>
        <p:spPr>
          <a:xfrm>
            <a:off x="300905" y="3953707"/>
            <a:ext cx="686406" cy="400110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</a:rPr>
              <a:t>p</a:t>
            </a:r>
            <a:r>
              <a:rPr lang="en-US" sz="1000" dirty="0" smtClean="0">
                <a:solidFill>
                  <a:srgbClr val="FFC000"/>
                </a:solidFill>
              </a:rPr>
              <a:t>ublish</a:t>
            </a:r>
          </a:p>
          <a:p>
            <a:pPr algn="ctr"/>
            <a:r>
              <a:rPr lang="en-US" sz="1000" dirty="0" smtClean="0">
                <a:solidFill>
                  <a:srgbClr val="FFC000"/>
                </a:solidFill>
              </a:rPr>
              <a:t>messages</a:t>
            </a:r>
            <a:endParaRPr lang="en-US" sz="1000" dirty="0">
              <a:solidFill>
                <a:srgbClr val="FFC000"/>
              </a:solidFill>
            </a:endParaRPr>
          </a:p>
        </p:txBody>
      </p:sp>
      <p:grpSp>
        <p:nvGrpSpPr>
          <p:cNvPr id="476" name="Group 475"/>
          <p:cNvGrpSpPr/>
          <p:nvPr/>
        </p:nvGrpSpPr>
        <p:grpSpPr>
          <a:xfrm>
            <a:off x="76200" y="5744408"/>
            <a:ext cx="2133600" cy="1037392"/>
            <a:chOff x="76200" y="5744408"/>
            <a:chExt cx="2133600" cy="1037392"/>
          </a:xfrm>
        </p:grpSpPr>
        <p:sp>
          <p:nvSpPr>
            <p:cNvPr id="824" name="Rectangle 823"/>
            <p:cNvSpPr/>
            <p:nvPr/>
          </p:nvSpPr>
          <p:spPr>
            <a:xfrm>
              <a:off x="76200" y="6248400"/>
              <a:ext cx="776296" cy="53340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Outside</a:t>
              </a:r>
            </a:p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Users</a:t>
              </a:r>
              <a:endParaRPr lang="en-US" sz="1400" dirty="0">
                <a:solidFill>
                  <a:srgbClr val="FFC000"/>
                </a:solidFill>
              </a:endParaRPr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1107021" y="5744408"/>
              <a:ext cx="1102779" cy="53340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In-House</a:t>
              </a:r>
            </a:p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Users</a:t>
              </a:r>
              <a:endParaRPr lang="en-US" sz="14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5048" y="5313045"/>
            <a:ext cx="877838" cy="897254"/>
            <a:chOff x="205048" y="5313045"/>
            <a:chExt cx="877838" cy="897254"/>
          </a:xfrm>
        </p:grpSpPr>
        <p:sp>
          <p:nvSpPr>
            <p:cNvPr id="477" name="Freeform 476"/>
            <p:cNvSpPr/>
            <p:nvPr/>
          </p:nvSpPr>
          <p:spPr>
            <a:xfrm rot="10800000">
              <a:off x="671406" y="5844539"/>
              <a:ext cx="411480" cy="166569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1905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205048" y="5640972"/>
              <a:ext cx="684804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rgbClr val="FFC000"/>
                  </a:solidFill>
                </a:rPr>
                <a:t>amqpfind</a:t>
              </a:r>
              <a:endParaRPr lang="en-US" sz="1000" dirty="0" smtClean="0">
                <a:solidFill>
                  <a:srgbClr val="FFC000"/>
                </a:solidFill>
              </a:endParaRPr>
            </a:p>
          </p:txBody>
        </p:sp>
        <p:grpSp>
          <p:nvGrpSpPr>
            <p:cNvPr id="479" name="Group 478"/>
            <p:cNvGrpSpPr/>
            <p:nvPr/>
          </p:nvGrpSpPr>
          <p:grpSpPr>
            <a:xfrm>
              <a:off x="455112" y="5313045"/>
              <a:ext cx="218382" cy="365760"/>
              <a:chOff x="455112" y="5313045"/>
              <a:chExt cx="218382" cy="365760"/>
            </a:xfrm>
          </p:grpSpPr>
          <p:cxnSp>
            <p:nvCxnSpPr>
              <p:cNvPr id="822" name="Straight Arrow Connector 821"/>
              <p:cNvCxnSpPr/>
              <p:nvPr/>
            </p:nvCxnSpPr>
            <p:spPr>
              <a:xfrm flipH="1">
                <a:off x="671406" y="5313045"/>
                <a:ext cx="2088" cy="36576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Straight Arrow Connector 822"/>
              <p:cNvCxnSpPr/>
              <p:nvPr/>
            </p:nvCxnSpPr>
            <p:spPr>
              <a:xfrm flipH="1">
                <a:off x="455112" y="5313045"/>
                <a:ext cx="2088" cy="36576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0" name="Straight Arrow Connector 479"/>
            <p:cNvCxnSpPr/>
            <p:nvPr/>
          </p:nvCxnSpPr>
          <p:spPr>
            <a:xfrm flipH="1">
              <a:off x="451442" y="5844539"/>
              <a:ext cx="2088" cy="365760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" name="Group 480"/>
          <p:cNvGrpSpPr/>
          <p:nvPr/>
        </p:nvGrpSpPr>
        <p:grpSpPr>
          <a:xfrm>
            <a:off x="882015" y="6534183"/>
            <a:ext cx="3141345" cy="246221"/>
            <a:chOff x="882015" y="6534183"/>
            <a:chExt cx="3141345" cy="246221"/>
          </a:xfrm>
        </p:grpSpPr>
        <p:cxnSp>
          <p:nvCxnSpPr>
            <p:cNvPr id="819" name="Straight Arrow Connector 818"/>
            <p:cNvCxnSpPr/>
            <p:nvPr/>
          </p:nvCxnSpPr>
          <p:spPr>
            <a:xfrm flipH="1">
              <a:off x="2011680" y="6657294"/>
              <a:ext cx="201168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" name="TextBox 819"/>
            <p:cNvSpPr txBox="1"/>
            <p:nvPr/>
          </p:nvSpPr>
          <p:spPr>
            <a:xfrm>
              <a:off x="1276350" y="6534183"/>
              <a:ext cx="798617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https/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ADDE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821" name="Straight Arrow Connector 820"/>
            <p:cNvCxnSpPr/>
            <p:nvPr/>
          </p:nvCxnSpPr>
          <p:spPr>
            <a:xfrm flipH="1">
              <a:off x="882015" y="6657975"/>
              <a:ext cx="4572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2" name="Group 481"/>
          <p:cNvGrpSpPr/>
          <p:nvPr/>
        </p:nvGrpSpPr>
        <p:grpSpPr>
          <a:xfrm>
            <a:off x="1681463" y="6317440"/>
            <a:ext cx="2341897" cy="310564"/>
            <a:chOff x="1681463" y="6317440"/>
            <a:chExt cx="2341897" cy="310564"/>
          </a:xfrm>
        </p:grpSpPr>
        <p:sp>
          <p:nvSpPr>
            <p:cNvPr id="816" name="Freeform 815"/>
            <p:cNvSpPr/>
            <p:nvPr/>
          </p:nvSpPr>
          <p:spPr>
            <a:xfrm rot="10800000">
              <a:off x="1681463" y="6317440"/>
              <a:ext cx="756937" cy="182103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7" name="TextBox 816"/>
            <p:cNvSpPr txBox="1"/>
            <p:nvPr/>
          </p:nvSpPr>
          <p:spPr>
            <a:xfrm>
              <a:off x="2353370" y="6381783"/>
              <a:ext cx="1003801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https/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ADDE</a:t>
              </a:r>
              <a:r>
                <a:rPr lang="en-US" sz="1000" dirty="0" smtClean="0">
                  <a:solidFill>
                    <a:schemeClr val="bg1"/>
                  </a:solidFill>
                </a:rPr>
                <a:t>/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nfs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818" name="Straight Arrow Connector 817"/>
            <p:cNvCxnSpPr/>
            <p:nvPr/>
          </p:nvCxnSpPr>
          <p:spPr>
            <a:xfrm flipH="1">
              <a:off x="3291840" y="6499860"/>
              <a:ext cx="73152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3" name="Freeform 482"/>
          <p:cNvSpPr/>
          <p:nvPr/>
        </p:nvSpPr>
        <p:spPr>
          <a:xfrm rot="5400000">
            <a:off x="2693265" y="5866812"/>
            <a:ext cx="133350" cy="153576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4" name="Group 483"/>
          <p:cNvGrpSpPr/>
          <p:nvPr/>
        </p:nvGrpSpPr>
        <p:grpSpPr>
          <a:xfrm>
            <a:off x="2238375" y="5400675"/>
            <a:ext cx="831918" cy="731520"/>
            <a:chOff x="2238375" y="5400675"/>
            <a:chExt cx="831918" cy="731520"/>
          </a:xfrm>
        </p:grpSpPr>
        <p:sp>
          <p:nvSpPr>
            <p:cNvPr id="812" name="TextBox 811"/>
            <p:cNvSpPr txBox="1"/>
            <p:nvPr/>
          </p:nvSpPr>
          <p:spPr>
            <a:xfrm>
              <a:off x="2592278" y="5672614"/>
              <a:ext cx="478015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ADDE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13" name="TextBox 812"/>
            <p:cNvSpPr txBox="1"/>
            <p:nvPr/>
          </p:nvSpPr>
          <p:spPr>
            <a:xfrm>
              <a:off x="2401899" y="5885974"/>
              <a:ext cx="340158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nfs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814" name="Straight Arrow Connector 813"/>
            <p:cNvCxnSpPr/>
            <p:nvPr/>
          </p:nvCxnSpPr>
          <p:spPr>
            <a:xfrm flipH="1">
              <a:off x="2238375" y="6011108"/>
              <a:ext cx="2286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Arrow Connector 814"/>
            <p:cNvCxnSpPr/>
            <p:nvPr/>
          </p:nvCxnSpPr>
          <p:spPr>
            <a:xfrm flipH="1">
              <a:off x="2834640" y="5400675"/>
              <a:ext cx="2088" cy="32004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5" name="Rectangle 484"/>
          <p:cNvSpPr/>
          <p:nvPr/>
        </p:nvSpPr>
        <p:spPr>
          <a:xfrm>
            <a:off x="267589" y="4761222"/>
            <a:ext cx="794153" cy="52209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rgbClr val="FFC000"/>
                </a:solidFill>
              </a:rPr>
              <a:t>mq1</a:t>
            </a:r>
            <a:endParaRPr lang="en-US" sz="1000" dirty="0" smtClean="0">
              <a:solidFill>
                <a:srgbClr val="FFC000"/>
              </a:solidFill>
            </a:endParaRPr>
          </a:p>
          <a:p>
            <a:pPr algn="ctr"/>
            <a:r>
              <a:rPr lang="en-US" sz="1000" dirty="0" err="1" smtClean="0">
                <a:solidFill>
                  <a:srgbClr val="FFC000"/>
                </a:solidFill>
              </a:rPr>
              <a:t>RabbitMQ</a:t>
            </a:r>
            <a:r>
              <a:rPr lang="en-US" sz="1000" dirty="0" smtClean="0">
                <a:solidFill>
                  <a:srgbClr val="FFC000"/>
                </a:solidFill>
              </a:rPr>
              <a:t/>
            </a:r>
            <a:br>
              <a:rPr lang="en-US" sz="1000" dirty="0" smtClean="0">
                <a:solidFill>
                  <a:srgbClr val="FFC000"/>
                </a:solidFill>
              </a:rPr>
            </a:br>
            <a:r>
              <a:rPr lang="en-US" sz="1000" dirty="0" smtClean="0">
                <a:solidFill>
                  <a:srgbClr val="FFC000"/>
                </a:solidFill>
              </a:rPr>
              <a:t>server</a:t>
            </a:r>
          </a:p>
        </p:txBody>
      </p:sp>
      <p:cxnSp>
        <p:nvCxnSpPr>
          <p:cNvPr id="486" name="Straight Arrow Connector 485"/>
          <p:cNvCxnSpPr/>
          <p:nvPr/>
        </p:nvCxnSpPr>
        <p:spPr>
          <a:xfrm flipH="1">
            <a:off x="1115310" y="5026993"/>
            <a:ext cx="274320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Freeform 486"/>
          <p:cNvSpPr/>
          <p:nvPr/>
        </p:nvSpPr>
        <p:spPr>
          <a:xfrm rot="5400000" flipH="1" flipV="1">
            <a:off x="486297" y="4530090"/>
            <a:ext cx="365760" cy="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0"/>
              <a:gd name="connsiteX1" fmla="*/ 1606609 w 160660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6609">
                <a:moveTo>
                  <a:pt x="0" y="0"/>
                </a:moveTo>
                <a:lnTo>
                  <a:pt x="1606609" y="0"/>
                </a:lnTo>
              </a:path>
            </a:pathLst>
          </a:custGeom>
          <a:noFill/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8" name="Group 487"/>
          <p:cNvGrpSpPr/>
          <p:nvPr/>
        </p:nvGrpSpPr>
        <p:grpSpPr>
          <a:xfrm>
            <a:off x="551743" y="3953707"/>
            <a:ext cx="1471581" cy="1280244"/>
            <a:chOff x="551743" y="3953707"/>
            <a:chExt cx="1471581" cy="1280244"/>
          </a:xfrm>
        </p:grpSpPr>
        <p:sp>
          <p:nvSpPr>
            <p:cNvPr id="810" name="TextBox 809"/>
            <p:cNvSpPr txBox="1"/>
            <p:nvPr/>
          </p:nvSpPr>
          <p:spPr>
            <a:xfrm>
              <a:off x="551743" y="3953707"/>
              <a:ext cx="184730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811" name="TextBox 810"/>
            <p:cNvSpPr txBox="1"/>
            <p:nvPr/>
          </p:nvSpPr>
          <p:spPr>
            <a:xfrm>
              <a:off x="1336918" y="4833841"/>
              <a:ext cx="68640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FFC000"/>
                  </a:solidFill>
                </a:rPr>
                <a:t>p</a:t>
              </a:r>
              <a:r>
                <a:rPr lang="en-US" sz="1000" dirty="0" smtClean="0">
                  <a:solidFill>
                    <a:srgbClr val="FFC000"/>
                  </a:solidFill>
                </a:rPr>
                <a:t>ublish</a:t>
              </a:r>
            </a:p>
            <a:p>
              <a:pPr algn="ctr"/>
              <a:r>
                <a:rPr lang="en-US" sz="1000" dirty="0" smtClean="0">
                  <a:solidFill>
                    <a:srgbClr val="FFC000"/>
                  </a:solidFill>
                </a:rPr>
                <a:t>messages</a:t>
              </a:r>
              <a:endParaRPr lang="en-US" sz="1000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489" name="Straight Arrow Connector 488"/>
          <p:cNvCxnSpPr/>
          <p:nvPr/>
        </p:nvCxnSpPr>
        <p:spPr>
          <a:xfrm flipH="1">
            <a:off x="1981200" y="5026993"/>
            <a:ext cx="301752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2" name="Group 491"/>
          <p:cNvGrpSpPr/>
          <p:nvPr/>
        </p:nvGrpSpPr>
        <p:grpSpPr>
          <a:xfrm>
            <a:off x="114174" y="14053"/>
            <a:ext cx="9079952" cy="1967147"/>
            <a:chOff x="114174" y="14053"/>
            <a:chExt cx="9079952" cy="1967147"/>
          </a:xfrm>
        </p:grpSpPr>
        <p:sp>
          <p:nvSpPr>
            <p:cNvPr id="503" name="Rectangle 502"/>
            <p:cNvSpPr/>
            <p:nvPr/>
          </p:nvSpPr>
          <p:spPr>
            <a:xfrm>
              <a:off x="3019264" y="1342172"/>
              <a:ext cx="535529" cy="639028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</a:rPr>
                <a:t>f</a:t>
              </a:r>
              <a:r>
                <a:rPr lang="en-US" sz="800" dirty="0" err="1" smtClean="0">
                  <a:solidFill>
                    <a:schemeClr val="bg1"/>
                  </a:solidFill>
                </a:rPr>
                <a:t>anout</a:t>
              </a:r>
              <a:r>
                <a:rPr lang="en-US" sz="800" dirty="0" smtClean="0">
                  <a:solidFill>
                    <a:schemeClr val="bg1"/>
                  </a:solidFill>
                </a:rPr>
                <a:t> 1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1981200" y="637471"/>
              <a:ext cx="573541" cy="259649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demod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505" name="Group 504"/>
            <p:cNvGrpSpPr/>
            <p:nvPr/>
          </p:nvGrpSpPr>
          <p:grpSpPr>
            <a:xfrm>
              <a:off x="114174" y="74931"/>
              <a:ext cx="749873" cy="893869"/>
              <a:chOff x="7486049" y="780439"/>
              <a:chExt cx="547084" cy="644527"/>
            </a:xfrm>
            <a:noFill/>
          </p:grpSpPr>
          <p:grpSp>
            <p:nvGrpSpPr>
              <p:cNvPr id="513" name="Group 512"/>
              <p:cNvGrpSpPr/>
              <p:nvPr/>
            </p:nvGrpSpPr>
            <p:grpSpPr>
              <a:xfrm>
                <a:off x="7486049" y="780439"/>
                <a:ext cx="547084" cy="644527"/>
                <a:chOff x="8305801" y="90750"/>
                <a:chExt cx="547083" cy="644527"/>
              </a:xfrm>
              <a:grpFill/>
            </p:grpSpPr>
            <p:sp>
              <p:nvSpPr>
                <p:cNvPr id="515" name="Oval 255"/>
                <p:cNvSpPr>
                  <a:spLocks noChangeArrowheads="1"/>
                </p:cNvSpPr>
                <p:nvPr/>
              </p:nvSpPr>
              <p:spPr bwMode="auto">
                <a:xfrm>
                  <a:off x="8726389" y="320529"/>
                  <a:ext cx="90653" cy="116038"/>
                </a:xfrm>
                <a:prstGeom prst="ellips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6" name="Freeform 256"/>
                <p:cNvSpPr>
                  <a:spLocks/>
                </p:cNvSpPr>
                <p:nvPr/>
              </p:nvSpPr>
              <p:spPr bwMode="auto">
                <a:xfrm>
                  <a:off x="8487106" y="629580"/>
                  <a:ext cx="355234" cy="60891"/>
                </a:xfrm>
                <a:custGeom>
                  <a:avLst/>
                  <a:gdLst>
                    <a:gd name="T0" fmla="*/ 336 w 337"/>
                    <a:gd name="T1" fmla="*/ 52 h 53"/>
                    <a:gd name="T2" fmla="*/ 0 w 337"/>
                    <a:gd name="T3" fmla="*/ 52 h 53"/>
                    <a:gd name="T4" fmla="*/ 0 w 337"/>
                    <a:gd name="T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7" h="53">
                      <a:moveTo>
                        <a:pt x="336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7" name="Line 257"/>
                <p:cNvSpPr>
                  <a:spLocks noChangeShapeType="1"/>
                </p:cNvSpPr>
                <p:nvPr/>
              </p:nvSpPr>
              <p:spPr bwMode="auto">
                <a:xfrm>
                  <a:off x="8491323" y="629580"/>
                  <a:ext cx="35840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8" name="Line 258"/>
                <p:cNvSpPr>
                  <a:spLocks noChangeShapeType="1"/>
                </p:cNvSpPr>
                <p:nvPr/>
              </p:nvSpPr>
              <p:spPr bwMode="auto">
                <a:xfrm>
                  <a:off x="8491323" y="661749"/>
                  <a:ext cx="282501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9" name="Freeform 259"/>
                <p:cNvSpPr>
                  <a:spLocks/>
                </p:cNvSpPr>
                <p:nvPr/>
              </p:nvSpPr>
              <p:spPr bwMode="auto">
                <a:xfrm>
                  <a:off x="8487106" y="680130"/>
                  <a:ext cx="355234" cy="55147"/>
                </a:xfrm>
                <a:custGeom>
                  <a:avLst/>
                  <a:gdLst>
                    <a:gd name="T0" fmla="*/ 0 w 337"/>
                    <a:gd name="T1" fmla="*/ 0 h 48"/>
                    <a:gd name="T2" fmla="*/ 0 w 337"/>
                    <a:gd name="T3" fmla="*/ 47 h 48"/>
                    <a:gd name="T4" fmla="*/ 336 w 337"/>
                    <a:gd name="T5" fmla="*/ 4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7" h="48">
                      <a:moveTo>
                        <a:pt x="0" y="0"/>
                      </a:moveTo>
                      <a:lnTo>
                        <a:pt x="0" y="47"/>
                      </a:lnTo>
                      <a:lnTo>
                        <a:pt x="336" y="4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0" name="Line 260"/>
                <p:cNvSpPr>
                  <a:spLocks noChangeShapeType="1"/>
                </p:cNvSpPr>
                <p:nvPr/>
              </p:nvSpPr>
              <p:spPr bwMode="auto">
                <a:xfrm>
                  <a:off x="8742200" y="569837"/>
                  <a:ext cx="31623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1" name="Line 261"/>
                <p:cNvSpPr>
                  <a:spLocks noChangeShapeType="1"/>
                </p:cNvSpPr>
                <p:nvPr/>
              </p:nvSpPr>
              <p:spPr bwMode="auto">
                <a:xfrm>
                  <a:off x="8717956" y="457246"/>
                  <a:ext cx="0" cy="9306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2" name="Arc 263"/>
                <p:cNvSpPr>
                  <a:spLocks/>
                </p:cNvSpPr>
                <p:nvPr/>
              </p:nvSpPr>
              <p:spPr bwMode="auto">
                <a:xfrm>
                  <a:off x="8471295" y="171173"/>
                  <a:ext cx="219254" cy="328582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17276 w 17276"/>
                    <a:gd name="T1" fmla="*/ 12965 h 20680"/>
                    <a:gd name="T2" fmla="*/ 6236 w 17276"/>
                    <a:gd name="T3" fmla="*/ 20680 h 20680"/>
                    <a:gd name="T4" fmla="*/ 0 w 17276"/>
                    <a:gd name="T5" fmla="*/ 0 h 20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76" h="20680" fill="none" extrusionOk="0">
                      <a:moveTo>
                        <a:pt x="17276" y="12965"/>
                      </a:moveTo>
                      <a:cubicBezTo>
                        <a:pt x="14512" y="16647"/>
                        <a:pt x="10644" y="19350"/>
                        <a:pt x="6236" y="20680"/>
                      </a:cubicBezTo>
                    </a:path>
                    <a:path w="17276" h="20680" stroke="0" extrusionOk="0">
                      <a:moveTo>
                        <a:pt x="17276" y="12965"/>
                      </a:moveTo>
                      <a:cubicBezTo>
                        <a:pt x="14512" y="16647"/>
                        <a:pt x="10644" y="19350"/>
                        <a:pt x="6236" y="2068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3" name="Arc 264"/>
                <p:cNvSpPr>
                  <a:spLocks/>
                </p:cNvSpPr>
                <p:nvPr/>
              </p:nvSpPr>
              <p:spPr bwMode="auto">
                <a:xfrm>
                  <a:off x="8305801" y="99942"/>
                  <a:ext cx="450104" cy="199906"/>
                </a:xfrm>
                <a:custGeom>
                  <a:avLst/>
                  <a:gdLst>
                    <a:gd name="G0" fmla="+- 0 0 0"/>
                    <a:gd name="G1" fmla="+- 3263 0 0"/>
                    <a:gd name="G2" fmla="+- 21600 0 0"/>
                    <a:gd name="T0" fmla="*/ 21352 w 21600"/>
                    <a:gd name="T1" fmla="*/ 0 h 10516"/>
                    <a:gd name="T2" fmla="*/ 20346 w 21600"/>
                    <a:gd name="T3" fmla="*/ 10516 h 10516"/>
                    <a:gd name="T4" fmla="*/ 0 w 21600"/>
                    <a:gd name="T5" fmla="*/ 3263 h 10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516" fill="none" extrusionOk="0">
                      <a:moveTo>
                        <a:pt x="21352" y="-1"/>
                      </a:moveTo>
                      <a:cubicBezTo>
                        <a:pt x="21517" y="1079"/>
                        <a:pt x="21600" y="2170"/>
                        <a:pt x="21600" y="3263"/>
                      </a:cubicBezTo>
                      <a:cubicBezTo>
                        <a:pt x="21600" y="5734"/>
                        <a:pt x="21175" y="8187"/>
                        <a:pt x="20345" y="10515"/>
                      </a:cubicBezTo>
                    </a:path>
                    <a:path w="21600" h="10516" stroke="0" extrusionOk="0">
                      <a:moveTo>
                        <a:pt x="21352" y="-1"/>
                      </a:moveTo>
                      <a:cubicBezTo>
                        <a:pt x="21517" y="1079"/>
                        <a:pt x="21600" y="2170"/>
                        <a:pt x="21600" y="3263"/>
                      </a:cubicBezTo>
                      <a:cubicBezTo>
                        <a:pt x="21600" y="5734"/>
                        <a:pt x="21175" y="8187"/>
                        <a:pt x="20345" y="10515"/>
                      </a:cubicBezTo>
                      <a:lnTo>
                        <a:pt x="0" y="326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4" name="Arc 265"/>
                <p:cNvSpPr>
                  <a:spLocks/>
                </p:cNvSpPr>
                <p:nvPr/>
              </p:nvSpPr>
              <p:spPr bwMode="auto">
                <a:xfrm>
                  <a:off x="8380644" y="90750"/>
                  <a:ext cx="367884" cy="405556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590 w 21590"/>
                    <a:gd name="T1" fmla="*/ 655 h 19217"/>
                    <a:gd name="T2" fmla="*/ 9862 w 21590"/>
                    <a:gd name="T3" fmla="*/ 19217 h 19217"/>
                    <a:gd name="T4" fmla="*/ 0 w 21590"/>
                    <a:gd name="T5" fmla="*/ 0 h 19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0" h="19217" fill="none" extrusionOk="0">
                      <a:moveTo>
                        <a:pt x="21590" y="655"/>
                      </a:moveTo>
                      <a:cubicBezTo>
                        <a:pt x="21351" y="8516"/>
                        <a:pt x="16859" y="15626"/>
                        <a:pt x="9862" y="19217"/>
                      </a:cubicBezTo>
                    </a:path>
                    <a:path w="21590" h="19217" stroke="0" extrusionOk="0">
                      <a:moveTo>
                        <a:pt x="21590" y="655"/>
                      </a:moveTo>
                      <a:cubicBezTo>
                        <a:pt x="21351" y="8516"/>
                        <a:pt x="16859" y="15626"/>
                        <a:pt x="9862" y="192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5" name="Line 266"/>
                <p:cNvSpPr>
                  <a:spLocks noChangeShapeType="1"/>
                </p:cNvSpPr>
                <p:nvPr/>
              </p:nvSpPr>
              <p:spPr bwMode="auto">
                <a:xfrm>
                  <a:off x="8645224" y="452650"/>
                  <a:ext cx="68517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6" name="Line 267"/>
                <p:cNvSpPr>
                  <a:spLocks noChangeShapeType="1"/>
                </p:cNvSpPr>
                <p:nvPr/>
              </p:nvSpPr>
              <p:spPr bwMode="auto">
                <a:xfrm>
                  <a:off x="8655765" y="443459"/>
                  <a:ext cx="57976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7" name="Line 268"/>
                <p:cNvSpPr>
                  <a:spLocks noChangeShapeType="1"/>
                </p:cNvSpPr>
                <p:nvPr/>
              </p:nvSpPr>
              <p:spPr bwMode="auto">
                <a:xfrm>
                  <a:off x="8668415" y="428523"/>
                  <a:ext cx="5271" cy="1034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3" name="Freeform 269"/>
                <p:cNvSpPr>
                  <a:spLocks/>
                </p:cNvSpPr>
                <p:nvPr/>
              </p:nvSpPr>
              <p:spPr bwMode="auto">
                <a:xfrm>
                  <a:off x="8607276" y="459543"/>
                  <a:ext cx="28461" cy="21829"/>
                </a:xfrm>
                <a:custGeom>
                  <a:avLst/>
                  <a:gdLst>
                    <a:gd name="T0" fmla="*/ 26 w 27"/>
                    <a:gd name="T1" fmla="*/ 0 h 19"/>
                    <a:gd name="T2" fmla="*/ 26 w 27"/>
                    <a:gd name="T3" fmla="*/ 18 h 19"/>
                    <a:gd name="T4" fmla="*/ 0 w 27"/>
                    <a:gd name="T5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" h="19">
                      <a:moveTo>
                        <a:pt x="26" y="0"/>
                      </a:moveTo>
                      <a:lnTo>
                        <a:pt x="26" y="18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8" name="Freeform 270"/>
                <p:cNvSpPr>
                  <a:spLocks/>
                </p:cNvSpPr>
                <p:nvPr/>
              </p:nvSpPr>
              <p:spPr bwMode="auto">
                <a:xfrm>
                  <a:off x="8630467" y="452650"/>
                  <a:ext cx="64301" cy="136718"/>
                </a:xfrm>
                <a:custGeom>
                  <a:avLst/>
                  <a:gdLst>
                    <a:gd name="T0" fmla="*/ 60 w 61"/>
                    <a:gd name="T1" fmla="*/ 0 h 119"/>
                    <a:gd name="T2" fmla="*/ 60 w 61"/>
                    <a:gd name="T3" fmla="*/ 20 h 119"/>
                    <a:gd name="T4" fmla="*/ 0 w 61"/>
                    <a:gd name="T5" fmla="*/ 118 h 119"/>
                    <a:gd name="T6" fmla="*/ 44 w 61"/>
                    <a:gd name="T7" fmla="*/ 11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19">
                      <a:moveTo>
                        <a:pt x="60" y="0"/>
                      </a:moveTo>
                      <a:lnTo>
                        <a:pt x="60" y="20"/>
                      </a:lnTo>
                      <a:lnTo>
                        <a:pt x="0" y="118"/>
                      </a:lnTo>
                      <a:lnTo>
                        <a:pt x="44" y="11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9" name="Freeform 271"/>
                <p:cNvSpPr>
                  <a:spLocks/>
                </p:cNvSpPr>
                <p:nvPr/>
              </p:nvSpPr>
              <p:spPr bwMode="auto">
                <a:xfrm>
                  <a:off x="8641008" y="480223"/>
                  <a:ext cx="72734" cy="102251"/>
                </a:xfrm>
                <a:custGeom>
                  <a:avLst/>
                  <a:gdLst>
                    <a:gd name="T0" fmla="*/ 56 w 69"/>
                    <a:gd name="T1" fmla="*/ 0 h 89"/>
                    <a:gd name="T2" fmla="*/ 0 w 69"/>
                    <a:gd name="T3" fmla="*/ 88 h 89"/>
                    <a:gd name="T4" fmla="*/ 68 w 69"/>
                    <a:gd name="T5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9" h="89">
                      <a:moveTo>
                        <a:pt x="56" y="0"/>
                      </a:moveTo>
                      <a:lnTo>
                        <a:pt x="0" y="88"/>
                      </a:lnTo>
                      <a:lnTo>
                        <a:pt x="68" y="8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0" name="Line 272"/>
                <p:cNvSpPr>
                  <a:spLocks noChangeShapeType="1"/>
                </p:cNvSpPr>
                <p:nvPr/>
              </p:nvSpPr>
              <p:spPr bwMode="auto">
                <a:xfrm>
                  <a:off x="8704254" y="480223"/>
                  <a:ext cx="9487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7" name="Line 273"/>
                <p:cNvSpPr>
                  <a:spLocks noChangeShapeType="1"/>
                </p:cNvSpPr>
                <p:nvPr/>
              </p:nvSpPr>
              <p:spPr bwMode="auto">
                <a:xfrm>
                  <a:off x="8717958" y="460692"/>
                  <a:ext cx="0" cy="106847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6" name="Freeform 274"/>
                <p:cNvSpPr>
                  <a:spLocks/>
                </p:cNvSpPr>
                <p:nvPr/>
              </p:nvSpPr>
              <p:spPr bwMode="auto">
                <a:xfrm>
                  <a:off x="8722174" y="443459"/>
                  <a:ext cx="10541" cy="118336"/>
                </a:xfrm>
                <a:custGeom>
                  <a:avLst/>
                  <a:gdLst>
                    <a:gd name="T0" fmla="*/ 0 w 10"/>
                    <a:gd name="T1" fmla="*/ 0 h 103"/>
                    <a:gd name="T2" fmla="*/ 9 w 10"/>
                    <a:gd name="T3" fmla="*/ 0 h 103"/>
                    <a:gd name="T4" fmla="*/ 9 w 10"/>
                    <a:gd name="T5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03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10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4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8707417" y="443459"/>
                  <a:ext cx="18974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9" name="Arc 276"/>
                <p:cNvSpPr>
                  <a:spLocks/>
                </p:cNvSpPr>
                <p:nvPr/>
              </p:nvSpPr>
              <p:spPr bwMode="auto">
                <a:xfrm>
                  <a:off x="8712687" y="549156"/>
                  <a:ext cx="4216" cy="5745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14335 w 21600"/>
                    <a:gd name="T1" fmla="*/ 20342 h 20342"/>
                    <a:gd name="T2" fmla="*/ 0 w 21600"/>
                    <a:gd name="T3" fmla="*/ 0 h 20342"/>
                    <a:gd name="T4" fmla="*/ 21600 w 21600"/>
                    <a:gd name="T5" fmla="*/ 0 h 20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342" fill="none" extrusionOk="0">
                      <a:moveTo>
                        <a:pt x="14335" y="20341"/>
                      </a:moveTo>
                      <a:cubicBezTo>
                        <a:pt x="5738" y="17271"/>
                        <a:pt x="0" y="9128"/>
                        <a:pt x="0" y="0"/>
                      </a:cubicBezTo>
                    </a:path>
                    <a:path w="21600" h="20342" stroke="0" extrusionOk="0">
                      <a:moveTo>
                        <a:pt x="14335" y="20341"/>
                      </a:moveTo>
                      <a:cubicBezTo>
                        <a:pt x="5738" y="17271"/>
                        <a:pt x="0" y="9128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5" name="Freeform 277"/>
                <p:cNvSpPr>
                  <a:spLocks/>
                </p:cNvSpPr>
                <p:nvPr/>
              </p:nvSpPr>
              <p:spPr bwMode="auto">
                <a:xfrm>
                  <a:off x="8707417" y="542262"/>
                  <a:ext cx="11596" cy="6893"/>
                </a:xfrm>
                <a:custGeom>
                  <a:avLst/>
                  <a:gdLst>
                    <a:gd name="T0" fmla="*/ 0 w 11"/>
                    <a:gd name="T1" fmla="*/ 5 h 6"/>
                    <a:gd name="T2" fmla="*/ 0 w 11"/>
                    <a:gd name="T3" fmla="*/ 0 h 6"/>
                    <a:gd name="T4" fmla="*/ 10 w 11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6" name="Line 278"/>
                <p:cNvSpPr>
                  <a:spLocks noChangeShapeType="1"/>
                </p:cNvSpPr>
                <p:nvPr/>
              </p:nvSpPr>
              <p:spPr bwMode="auto">
                <a:xfrm>
                  <a:off x="8707417" y="543411"/>
                  <a:ext cx="0" cy="804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4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8707417" y="475628"/>
                  <a:ext cx="0" cy="7238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9" name="Line 280"/>
                <p:cNvSpPr>
                  <a:spLocks noChangeShapeType="1"/>
                </p:cNvSpPr>
                <p:nvPr/>
              </p:nvSpPr>
              <p:spPr bwMode="auto">
                <a:xfrm>
                  <a:off x="8712687" y="487116"/>
                  <a:ext cx="0" cy="50551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0" name="Line 281"/>
                <p:cNvSpPr>
                  <a:spLocks noChangeShapeType="1"/>
                </p:cNvSpPr>
                <p:nvPr/>
              </p:nvSpPr>
              <p:spPr bwMode="auto">
                <a:xfrm>
                  <a:off x="8715850" y="564090"/>
                  <a:ext cx="2108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1" name="Line 282"/>
                <p:cNvSpPr>
                  <a:spLocks noChangeShapeType="1"/>
                </p:cNvSpPr>
                <p:nvPr/>
              </p:nvSpPr>
              <p:spPr bwMode="auto">
                <a:xfrm>
                  <a:off x="8678956" y="421629"/>
                  <a:ext cx="3163" cy="1838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2" name="Freeform 283"/>
                <p:cNvSpPr>
                  <a:spLocks/>
                </p:cNvSpPr>
                <p:nvPr/>
              </p:nvSpPr>
              <p:spPr bwMode="auto">
                <a:xfrm>
                  <a:off x="8669469" y="561793"/>
                  <a:ext cx="127547" cy="40211"/>
                </a:xfrm>
                <a:custGeom>
                  <a:avLst/>
                  <a:gdLst>
                    <a:gd name="T0" fmla="*/ 0 w 121"/>
                    <a:gd name="T1" fmla="*/ 34 h 35"/>
                    <a:gd name="T2" fmla="*/ 7 w 121"/>
                    <a:gd name="T3" fmla="*/ 23 h 35"/>
                    <a:gd name="T4" fmla="*/ 37 w 121"/>
                    <a:gd name="T5" fmla="*/ 23 h 35"/>
                    <a:gd name="T6" fmla="*/ 51 w 121"/>
                    <a:gd name="T7" fmla="*/ 0 h 35"/>
                    <a:gd name="T8" fmla="*/ 120 w 121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35">
                      <a:moveTo>
                        <a:pt x="0" y="34"/>
                      </a:moveTo>
                      <a:lnTo>
                        <a:pt x="7" y="23"/>
                      </a:lnTo>
                      <a:lnTo>
                        <a:pt x="37" y="23"/>
                      </a:lnTo>
                      <a:lnTo>
                        <a:pt x="51" y="0"/>
                      </a:lnTo>
                      <a:lnTo>
                        <a:pt x="12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3" name="Freeform 284"/>
                <p:cNvSpPr>
                  <a:spLocks/>
                </p:cNvSpPr>
                <p:nvPr/>
              </p:nvSpPr>
              <p:spPr bwMode="auto">
                <a:xfrm>
                  <a:off x="8575653" y="561793"/>
                  <a:ext cx="163388" cy="101102"/>
                </a:xfrm>
                <a:custGeom>
                  <a:avLst/>
                  <a:gdLst>
                    <a:gd name="T0" fmla="*/ 154 w 155"/>
                    <a:gd name="T1" fmla="*/ 0 h 88"/>
                    <a:gd name="T2" fmla="*/ 154 w 155"/>
                    <a:gd name="T3" fmla="*/ 56 h 88"/>
                    <a:gd name="T4" fmla="*/ 0 w 155"/>
                    <a:gd name="T5" fmla="*/ 56 h 88"/>
                    <a:gd name="T6" fmla="*/ 0 w 155"/>
                    <a:gd name="T7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5" h="88">
                      <a:moveTo>
                        <a:pt x="154" y="0"/>
                      </a:moveTo>
                      <a:lnTo>
                        <a:pt x="154" y="56"/>
                      </a:lnTo>
                      <a:lnTo>
                        <a:pt x="0" y="56"/>
                      </a:lnTo>
                      <a:lnTo>
                        <a:pt x="0" y="8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4" name="Freeform 285"/>
                <p:cNvSpPr>
                  <a:spLocks/>
                </p:cNvSpPr>
                <p:nvPr/>
              </p:nvSpPr>
              <p:spPr bwMode="auto">
                <a:xfrm>
                  <a:off x="8520840" y="607749"/>
                  <a:ext cx="65355" cy="22978"/>
                </a:xfrm>
                <a:custGeom>
                  <a:avLst/>
                  <a:gdLst>
                    <a:gd name="T0" fmla="*/ 61 w 62"/>
                    <a:gd name="T1" fmla="*/ 0 h 20"/>
                    <a:gd name="T2" fmla="*/ 0 w 62"/>
                    <a:gd name="T3" fmla="*/ 0 h 20"/>
                    <a:gd name="T4" fmla="*/ 0 w 62"/>
                    <a:gd name="T5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20">
                      <a:moveTo>
                        <a:pt x="61" y="0"/>
                      </a:moveTo>
                      <a:lnTo>
                        <a:pt x="0" y="0"/>
                      </a:lnTo>
                      <a:lnTo>
                        <a:pt x="0" y="19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5" name="Freeform 286"/>
                <p:cNvSpPr>
                  <a:spLocks/>
                </p:cNvSpPr>
                <p:nvPr/>
              </p:nvSpPr>
              <p:spPr bwMode="auto">
                <a:xfrm>
                  <a:off x="8487109" y="607749"/>
                  <a:ext cx="44272" cy="22978"/>
                </a:xfrm>
                <a:custGeom>
                  <a:avLst/>
                  <a:gdLst>
                    <a:gd name="T0" fmla="*/ 41 w 42"/>
                    <a:gd name="T1" fmla="*/ 0 h 20"/>
                    <a:gd name="T2" fmla="*/ 41 w 42"/>
                    <a:gd name="T3" fmla="*/ 19 h 20"/>
                    <a:gd name="T4" fmla="*/ 0 w 42"/>
                    <a:gd name="T5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20">
                      <a:moveTo>
                        <a:pt x="41" y="0"/>
                      </a:moveTo>
                      <a:lnTo>
                        <a:pt x="41" y="19"/>
                      </a:lnTo>
                      <a:lnTo>
                        <a:pt x="0" y="19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6" name="Freeform 287"/>
                <p:cNvSpPr>
                  <a:spLocks/>
                </p:cNvSpPr>
                <p:nvPr/>
              </p:nvSpPr>
              <p:spPr bwMode="auto">
                <a:xfrm>
                  <a:off x="8585141" y="588218"/>
                  <a:ext cx="92761" cy="20680"/>
                </a:xfrm>
                <a:custGeom>
                  <a:avLst/>
                  <a:gdLst>
                    <a:gd name="T0" fmla="*/ 0 w 88"/>
                    <a:gd name="T1" fmla="*/ 17 h 18"/>
                    <a:gd name="T2" fmla="*/ 5 w 88"/>
                    <a:gd name="T3" fmla="*/ 13 h 18"/>
                    <a:gd name="T4" fmla="*/ 79 w 88"/>
                    <a:gd name="T5" fmla="*/ 13 h 18"/>
                    <a:gd name="T6" fmla="*/ 87 w 88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8" h="18">
                      <a:moveTo>
                        <a:pt x="0" y="17"/>
                      </a:moveTo>
                      <a:lnTo>
                        <a:pt x="5" y="13"/>
                      </a:lnTo>
                      <a:lnTo>
                        <a:pt x="79" y="13"/>
                      </a:lnTo>
                      <a:lnTo>
                        <a:pt x="87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0" name="Line 288"/>
                <p:cNvSpPr>
                  <a:spLocks noChangeShapeType="1"/>
                </p:cNvSpPr>
                <p:nvPr/>
              </p:nvSpPr>
              <p:spPr bwMode="auto">
                <a:xfrm>
                  <a:off x="8776989" y="574432"/>
                  <a:ext cx="0" cy="9191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1" name="Line 289"/>
                <p:cNvSpPr>
                  <a:spLocks noChangeShapeType="1"/>
                </p:cNvSpPr>
                <p:nvPr/>
              </p:nvSpPr>
              <p:spPr bwMode="auto">
                <a:xfrm>
                  <a:off x="8776989" y="590516"/>
                  <a:ext cx="0" cy="7008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2" name="Line 290"/>
                <p:cNvSpPr>
                  <a:spLocks noChangeShapeType="1"/>
                </p:cNvSpPr>
                <p:nvPr/>
              </p:nvSpPr>
              <p:spPr bwMode="auto">
                <a:xfrm>
                  <a:off x="8742203" y="584771"/>
                  <a:ext cx="30569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3" name="Freeform 291"/>
                <p:cNvSpPr>
                  <a:spLocks/>
                </p:cNvSpPr>
                <p:nvPr/>
              </p:nvSpPr>
              <p:spPr bwMode="auto">
                <a:xfrm>
                  <a:off x="8737987" y="619238"/>
                  <a:ext cx="40056" cy="35616"/>
                </a:xfrm>
                <a:custGeom>
                  <a:avLst/>
                  <a:gdLst>
                    <a:gd name="T0" fmla="*/ 0 w 38"/>
                    <a:gd name="T1" fmla="*/ 0 h 31"/>
                    <a:gd name="T2" fmla="*/ 0 w 38"/>
                    <a:gd name="T3" fmla="*/ 30 h 31"/>
                    <a:gd name="T4" fmla="*/ 37 w 38"/>
                    <a:gd name="T5" fmla="*/ 3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" h="31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37" y="3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5" name="Freeform 292"/>
                <p:cNvSpPr>
                  <a:spLocks/>
                </p:cNvSpPr>
                <p:nvPr/>
              </p:nvSpPr>
              <p:spPr bwMode="auto">
                <a:xfrm>
                  <a:off x="8797017" y="561793"/>
                  <a:ext cx="45327" cy="101102"/>
                </a:xfrm>
                <a:custGeom>
                  <a:avLst/>
                  <a:gdLst>
                    <a:gd name="T0" fmla="*/ 0 w 43"/>
                    <a:gd name="T1" fmla="*/ 0 h 88"/>
                    <a:gd name="T2" fmla="*/ 0 w 43"/>
                    <a:gd name="T3" fmla="*/ 87 h 88"/>
                    <a:gd name="T4" fmla="*/ 42 w 43"/>
                    <a:gd name="T5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88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42" y="8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6" name="Line 293"/>
                <p:cNvSpPr>
                  <a:spLocks noChangeShapeType="1"/>
                </p:cNvSpPr>
                <p:nvPr/>
              </p:nvSpPr>
              <p:spPr bwMode="auto">
                <a:xfrm>
                  <a:off x="8737987" y="666343"/>
                  <a:ext cx="0" cy="1838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6" name="Line 294"/>
                <p:cNvSpPr>
                  <a:spLocks noChangeShapeType="1"/>
                </p:cNvSpPr>
                <p:nvPr/>
              </p:nvSpPr>
              <p:spPr bwMode="auto">
                <a:xfrm>
                  <a:off x="8776989" y="669789"/>
                  <a:ext cx="0" cy="14936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7" name="Rectangle 295"/>
                <p:cNvSpPr>
                  <a:spLocks noChangeArrowheads="1"/>
                </p:cNvSpPr>
                <p:nvPr/>
              </p:nvSpPr>
              <p:spPr bwMode="auto">
                <a:xfrm>
                  <a:off x="8500813" y="644514"/>
                  <a:ext cx="29515" cy="2298"/>
                </a:xfrm>
                <a:prstGeom prst="rect">
                  <a:avLst/>
                </a:prstGeom>
                <a:grpFill/>
                <a:ln w="317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0" name="Line 296"/>
                <p:cNvSpPr>
                  <a:spLocks noChangeShapeType="1"/>
                </p:cNvSpPr>
                <p:nvPr/>
              </p:nvSpPr>
              <p:spPr bwMode="auto">
                <a:xfrm>
                  <a:off x="8491325" y="718042"/>
                  <a:ext cx="351019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1" name="Freeform 297"/>
                <p:cNvSpPr>
                  <a:spLocks/>
                </p:cNvSpPr>
                <p:nvPr/>
              </p:nvSpPr>
              <p:spPr bwMode="auto">
                <a:xfrm>
                  <a:off x="8762230" y="129812"/>
                  <a:ext cx="20028" cy="187269"/>
                </a:xfrm>
                <a:custGeom>
                  <a:avLst/>
                  <a:gdLst>
                    <a:gd name="T0" fmla="*/ 0 w 19"/>
                    <a:gd name="T1" fmla="*/ 0 h 163"/>
                    <a:gd name="T2" fmla="*/ 18 w 19"/>
                    <a:gd name="T3" fmla="*/ 20 h 163"/>
                    <a:gd name="T4" fmla="*/ 18 w 19"/>
                    <a:gd name="T5" fmla="*/ 162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63">
                      <a:moveTo>
                        <a:pt x="0" y="0"/>
                      </a:moveTo>
                      <a:lnTo>
                        <a:pt x="18" y="20"/>
                      </a:lnTo>
                      <a:lnTo>
                        <a:pt x="18" y="16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2" name="Freeform 298"/>
                <p:cNvSpPr>
                  <a:spLocks/>
                </p:cNvSpPr>
                <p:nvPr/>
              </p:nvSpPr>
              <p:spPr bwMode="auto">
                <a:xfrm>
                  <a:off x="8763284" y="182661"/>
                  <a:ext cx="9487" cy="132122"/>
                </a:xfrm>
                <a:custGeom>
                  <a:avLst/>
                  <a:gdLst>
                    <a:gd name="T0" fmla="*/ 0 w 9"/>
                    <a:gd name="T1" fmla="*/ 0 h 115"/>
                    <a:gd name="T2" fmla="*/ 8 w 9"/>
                    <a:gd name="T3" fmla="*/ 5 h 115"/>
                    <a:gd name="T4" fmla="*/ 8 w 9"/>
                    <a:gd name="T5" fmla="*/ 114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15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8" y="114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3" name="Line 299"/>
                <p:cNvSpPr>
                  <a:spLocks noChangeShapeType="1"/>
                </p:cNvSpPr>
                <p:nvPr/>
              </p:nvSpPr>
              <p:spPr bwMode="auto">
                <a:xfrm>
                  <a:off x="8754851" y="265381"/>
                  <a:ext cx="12649" cy="2068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4" name="Line 300"/>
                <p:cNvSpPr>
                  <a:spLocks noChangeShapeType="1"/>
                </p:cNvSpPr>
                <p:nvPr/>
              </p:nvSpPr>
              <p:spPr bwMode="auto">
                <a:xfrm>
                  <a:off x="8752743" y="278019"/>
                  <a:ext cx="14757" cy="2182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5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8763284" y="232063"/>
                  <a:ext cx="4216" cy="45955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6" name="Line 302"/>
                <p:cNvSpPr>
                  <a:spLocks noChangeShapeType="1"/>
                </p:cNvSpPr>
                <p:nvPr/>
              </p:nvSpPr>
              <p:spPr bwMode="auto">
                <a:xfrm flipH="1">
                  <a:off x="8739040" y="287210"/>
                  <a:ext cx="20028" cy="2872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7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8762230" y="225170"/>
                  <a:ext cx="5271" cy="4825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8" name="Line 304"/>
                <p:cNvSpPr>
                  <a:spLocks noChangeShapeType="1"/>
                </p:cNvSpPr>
                <p:nvPr/>
              </p:nvSpPr>
              <p:spPr bwMode="auto">
                <a:xfrm flipH="1">
                  <a:off x="8733769" y="282615"/>
                  <a:ext cx="24245" cy="34467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9" name="Line 305"/>
                <p:cNvSpPr>
                  <a:spLocks noChangeShapeType="1"/>
                </p:cNvSpPr>
                <p:nvPr/>
              </p:nvSpPr>
              <p:spPr bwMode="auto">
                <a:xfrm>
                  <a:off x="8781204" y="451501"/>
                  <a:ext cx="0" cy="105698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0" name="Line 306"/>
                <p:cNvSpPr>
                  <a:spLocks noChangeShapeType="1"/>
                </p:cNvSpPr>
                <p:nvPr/>
              </p:nvSpPr>
              <p:spPr bwMode="auto">
                <a:xfrm>
                  <a:off x="8792799" y="445756"/>
                  <a:ext cx="0" cy="11144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1" name="AutoShape 307"/>
                <p:cNvSpPr>
                  <a:spLocks noChangeArrowheads="1"/>
                </p:cNvSpPr>
                <p:nvPr/>
              </p:nvSpPr>
              <p:spPr bwMode="auto">
                <a:xfrm>
                  <a:off x="8797016" y="515838"/>
                  <a:ext cx="17920" cy="22978"/>
                </a:xfrm>
                <a:prstGeom prst="roundRect">
                  <a:avLst>
                    <a:gd name="adj" fmla="val 47722"/>
                  </a:avLst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2" name="Freeform 308"/>
                <p:cNvSpPr>
                  <a:spLocks/>
                </p:cNvSpPr>
                <p:nvPr/>
              </p:nvSpPr>
              <p:spPr bwMode="auto">
                <a:xfrm>
                  <a:off x="8811773" y="546859"/>
                  <a:ext cx="30569" cy="116038"/>
                </a:xfrm>
                <a:custGeom>
                  <a:avLst/>
                  <a:gdLst>
                    <a:gd name="T0" fmla="*/ 0 w 29"/>
                    <a:gd name="T1" fmla="*/ 0 h 101"/>
                    <a:gd name="T2" fmla="*/ 28 w 29"/>
                    <a:gd name="T3" fmla="*/ 25 h 101"/>
                    <a:gd name="T4" fmla="*/ 28 w 29"/>
                    <a:gd name="T5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101">
                      <a:moveTo>
                        <a:pt x="0" y="0"/>
                      </a:moveTo>
                      <a:lnTo>
                        <a:pt x="28" y="25"/>
                      </a:lnTo>
                      <a:lnTo>
                        <a:pt x="28" y="10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3" name="Line 309"/>
                <p:cNvSpPr>
                  <a:spLocks noChangeShapeType="1"/>
                </p:cNvSpPr>
                <p:nvPr/>
              </p:nvSpPr>
              <p:spPr bwMode="auto">
                <a:xfrm flipH="1">
                  <a:off x="8788583" y="551454"/>
                  <a:ext cx="16866" cy="3447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4" name="Arc 310"/>
                <p:cNvSpPr>
                  <a:spLocks/>
                </p:cNvSpPr>
                <p:nvPr/>
              </p:nvSpPr>
              <p:spPr bwMode="auto">
                <a:xfrm>
                  <a:off x="8804395" y="498605"/>
                  <a:ext cx="0" cy="1149"/>
                </a:xfrm>
                <a:custGeom>
                  <a:avLst/>
                  <a:gdLst>
                    <a:gd name="G0" fmla="+- 15274 0 0"/>
                    <a:gd name="G1" fmla="+- 21600 0 0"/>
                    <a:gd name="G2" fmla="+- 21600 0 0"/>
                    <a:gd name="T0" fmla="*/ 0 w 15274"/>
                    <a:gd name="T1" fmla="*/ 6326 h 21600"/>
                    <a:gd name="T2" fmla="*/ 15274 w 15274"/>
                    <a:gd name="T3" fmla="*/ 0 h 21600"/>
                    <a:gd name="T4" fmla="*/ 15274 w 1527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74" h="21600" fill="none" extrusionOk="0">
                      <a:moveTo>
                        <a:pt x="0" y="6326"/>
                      </a:moveTo>
                      <a:cubicBezTo>
                        <a:pt x="4051" y="2275"/>
                        <a:pt x="9545" y="0"/>
                        <a:pt x="15273" y="0"/>
                      </a:cubicBezTo>
                    </a:path>
                    <a:path w="15274" h="21600" stroke="0" extrusionOk="0">
                      <a:moveTo>
                        <a:pt x="0" y="6326"/>
                      </a:moveTo>
                      <a:cubicBezTo>
                        <a:pt x="4051" y="2275"/>
                        <a:pt x="9545" y="0"/>
                        <a:pt x="15273" y="0"/>
                      </a:cubicBezTo>
                      <a:lnTo>
                        <a:pt x="15274" y="2160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5" name="Line 311"/>
                <p:cNvSpPr>
                  <a:spLocks noChangeShapeType="1"/>
                </p:cNvSpPr>
                <p:nvPr/>
              </p:nvSpPr>
              <p:spPr bwMode="auto">
                <a:xfrm>
                  <a:off x="8811773" y="505499"/>
                  <a:ext cx="0" cy="114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6" name="Line 312"/>
                <p:cNvSpPr>
                  <a:spLocks noChangeShapeType="1"/>
                </p:cNvSpPr>
                <p:nvPr/>
              </p:nvSpPr>
              <p:spPr bwMode="auto">
                <a:xfrm>
                  <a:off x="8797016" y="492860"/>
                  <a:ext cx="4216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7" name="Arc 313"/>
                <p:cNvSpPr>
                  <a:spLocks/>
                </p:cNvSpPr>
                <p:nvPr/>
              </p:nvSpPr>
              <p:spPr bwMode="auto">
                <a:xfrm>
                  <a:off x="8797016" y="499753"/>
                  <a:ext cx="0" cy="10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3200 w 43200"/>
                    <a:gd name="T1" fmla="*/ 21600 h 43200"/>
                    <a:gd name="T2" fmla="*/ 43200 w 43200"/>
                    <a:gd name="T3" fmla="*/ 21600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43200" y="21600"/>
                      </a:move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200" y="21600"/>
                      </a:move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8" name="Line 314"/>
                <p:cNvSpPr>
                  <a:spLocks noChangeShapeType="1"/>
                </p:cNvSpPr>
                <p:nvPr/>
              </p:nvSpPr>
              <p:spPr bwMode="auto">
                <a:xfrm>
                  <a:off x="8792799" y="504349"/>
                  <a:ext cx="6325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9" name="Line 315"/>
                <p:cNvSpPr>
                  <a:spLocks noChangeShapeType="1"/>
                </p:cNvSpPr>
                <p:nvPr/>
              </p:nvSpPr>
              <p:spPr bwMode="auto">
                <a:xfrm>
                  <a:off x="8801232" y="508945"/>
                  <a:ext cx="0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0" name="Line 316"/>
                <p:cNvSpPr>
                  <a:spLocks noChangeShapeType="1"/>
                </p:cNvSpPr>
                <p:nvPr/>
              </p:nvSpPr>
              <p:spPr bwMode="auto">
                <a:xfrm>
                  <a:off x="8807557" y="435416"/>
                  <a:ext cx="0" cy="5284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1" name="Freeform 317"/>
                <p:cNvSpPr>
                  <a:spLocks/>
                </p:cNvSpPr>
                <p:nvPr/>
              </p:nvSpPr>
              <p:spPr bwMode="auto">
                <a:xfrm>
                  <a:off x="8833910" y="661747"/>
                  <a:ext cx="18974" cy="73529"/>
                </a:xfrm>
                <a:custGeom>
                  <a:avLst/>
                  <a:gdLst>
                    <a:gd name="T0" fmla="*/ 0 w 18"/>
                    <a:gd name="T1" fmla="*/ 0 h 64"/>
                    <a:gd name="T2" fmla="*/ 17 w 18"/>
                    <a:gd name="T3" fmla="*/ 0 h 64"/>
                    <a:gd name="T4" fmla="*/ 17 w 18"/>
                    <a:gd name="T5" fmla="*/ 63 h 64"/>
                    <a:gd name="T6" fmla="*/ 5 w 18"/>
                    <a:gd name="T7" fmla="*/ 6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6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7" y="63"/>
                      </a:lnTo>
                      <a:lnTo>
                        <a:pt x="5" y="63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2" name="Line 318"/>
                <p:cNvSpPr>
                  <a:spLocks noChangeShapeType="1"/>
                </p:cNvSpPr>
                <p:nvPr/>
              </p:nvSpPr>
              <p:spPr bwMode="auto">
                <a:xfrm>
                  <a:off x="8844452" y="718042"/>
                  <a:ext cx="7379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3" name="Line 319"/>
                <p:cNvSpPr>
                  <a:spLocks noChangeShapeType="1"/>
                </p:cNvSpPr>
                <p:nvPr/>
              </p:nvSpPr>
              <p:spPr bwMode="auto">
                <a:xfrm>
                  <a:off x="8841288" y="689322"/>
                  <a:ext cx="6325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4" name="Arc 320"/>
                <p:cNvSpPr>
                  <a:spLocks/>
                </p:cNvSpPr>
                <p:nvPr/>
              </p:nvSpPr>
              <p:spPr bwMode="auto">
                <a:xfrm>
                  <a:off x="8709525" y="321678"/>
                  <a:ext cx="48489" cy="106847"/>
                </a:xfrm>
                <a:custGeom>
                  <a:avLst/>
                  <a:gdLst>
                    <a:gd name="G0" fmla="+- 21600 0 0"/>
                    <a:gd name="G1" fmla="+- 20971 0 0"/>
                    <a:gd name="G2" fmla="+- 21600 0 0"/>
                    <a:gd name="T0" fmla="*/ 12121 w 21600"/>
                    <a:gd name="T1" fmla="*/ 40380 h 40380"/>
                    <a:gd name="T2" fmla="*/ 16427 w 21600"/>
                    <a:gd name="T3" fmla="*/ 0 h 40380"/>
                    <a:gd name="T4" fmla="*/ 21600 w 21600"/>
                    <a:gd name="T5" fmla="*/ 20971 h 40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0380" fill="none" extrusionOk="0">
                      <a:moveTo>
                        <a:pt x="12121" y="40379"/>
                      </a:moveTo>
                      <a:cubicBezTo>
                        <a:pt x="4704" y="36757"/>
                        <a:pt x="0" y="29225"/>
                        <a:pt x="0" y="20971"/>
                      </a:cubicBezTo>
                      <a:cubicBezTo>
                        <a:pt x="-1" y="11034"/>
                        <a:pt x="6779" y="2379"/>
                        <a:pt x="16426" y="-1"/>
                      </a:cubicBezTo>
                    </a:path>
                    <a:path w="21600" h="40380" stroke="0" extrusionOk="0">
                      <a:moveTo>
                        <a:pt x="12121" y="40379"/>
                      </a:moveTo>
                      <a:cubicBezTo>
                        <a:pt x="4704" y="36757"/>
                        <a:pt x="0" y="29225"/>
                        <a:pt x="0" y="20971"/>
                      </a:cubicBezTo>
                      <a:cubicBezTo>
                        <a:pt x="-1" y="11034"/>
                        <a:pt x="6779" y="2379"/>
                        <a:pt x="16426" y="-1"/>
                      </a:cubicBezTo>
                      <a:lnTo>
                        <a:pt x="21600" y="2097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5" name="Freeform 321"/>
                <p:cNvSpPr>
                  <a:spLocks/>
                </p:cNvSpPr>
                <p:nvPr/>
              </p:nvSpPr>
              <p:spPr bwMode="auto">
                <a:xfrm>
                  <a:off x="8745366" y="315933"/>
                  <a:ext cx="32678" cy="2298"/>
                </a:xfrm>
                <a:custGeom>
                  <a:avLst/>
                  <a:gdLst>
                    <a:gd name="T0" fmla="*/ 0 w 31"/>
                    <a:gd name="T1" fmla="*/ 1 h 2"/>
                    <a:gd name="T2" fmla="*/ 8 w 31"/>
                    <a:gd name="T3" fmla="*/ 1 h 2"/>
                    <a:gd name="T4" fmla="*/ 14 w 31"/>
                    <a:gd name="T5" fmla="*/ 0 h 2"/>
                    <a:gd name="T6" fmla="*/ 30 w 3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1"/>
                      </a:move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3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6" name="Freeform 322"/>
                <p:cNvSpPr>
                  <a:spLocks/>
                </p:cNvSpPr>
                <p:nvPr/>
              </p:nvSpPr>
              <p:spPr bwMode="auto">
                <a:xfrm>
                  <a:off x="8734826" y="436566"/>
                  <a:ext cx="35840" cy="11489"/>
                </a:xfrm>
                <a:custGeom>
                  <a:avLst/>
                  <a:gdLst>
                    <a:gd name="T0" fmla="*/ 0 w 34"/>
                    <a:gd name="T1" fmla="*/ 0 h 10"/>
                    <a:gd name="T2" fmla="*/ 5 w 34"/>
                    <a:gd name="T3" fmla="*/ 3 h 10"/>
                    <a:gd name="T4" fmla="*/ 9 w 34"/>
                    <a:gd name="T5" fmla="*/ 5 h 10"/>
                    <a:gd name="T6" fmla="*/ 17 w 34"/>
                    <a:gd name="T7" fmla="*/ 8 h 10"/>
                    <a:gd name="T8" fmla="*/ 24 w 34"/>
                    <a:gd name="T9" fmla="*/ 9 h 10"/>
                    <a:gd name="T10" fmla="*/ 33 w 34"/>
                    <a:gd name="T11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10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9" y="5"/>
                      </a:lnTo>
                      <a:lnTo>
                        <a:pt x="17" y="8"/>
                      </a:lnTo>
                      <a:lnTo>
                        <a:pt x="24" y="9"/>
                      </a:lnTo>
                      <a:lnTo>
                        <a:pt x="33" y="9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7" name="Freeform 323"/>
                <p:cNvSpPr>
                  <a:spLocks/>
                </p:cNvSpPr>
                <p:nvPr/>
              </p:nvSpPr>
              <p:spPr bwMode="auto">
                <a:xfrm>
                  <a:off x="8693715" y="368782"/>
                  <a:ext cx="12649" cy="21829"/>
                </a:xfrm>
                <a:custGeom>
                  <a:avLst/>
                  <a:gdLst>
                    <a:gd name="T0" fmla="*/ 0 w 12"/>
                    <a:gd name="T1" fmla="*/ 18 h 19"/>
                    <a:gd name="T2" fmla="*/ 4 w 12"/>
                    <a:gd name="T3" fmla="*/ 12 h 19"/>
                    <a:gd name="T4" fmla="*/ 7 w 12"/>
                    <a:gd name="T5" fmla="*/ 5 h 19"/>
                    <a:gd name="T6" fmla="*/ 11 w 12"/>
                    <a:gd name="T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9">
                      <a:moveTo>
                        <a:pt x="0" y="18"/>
                      </a:moveTo>
                      <a:lnTo>
                        <a:pt x="4" y="12"/>
                      </a:lnTo>
                      <a:lnTo>
                        <a:pt x="7" y="5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8" name="Freeform 324"/>
                <p:cNvSpPr>
                  <a:spLocks/>
                </p:cNvSpPr>
                <p:nvPr/>
              </p:nvSpPr>
              <p:spPr bwMode="auto">
                <a:xfrm>
                  <a:off x="8726394" y="303295"/>
                  <a:ext cx="12649" cy="27573"/>
                </a:xfrm>
                <a:custGeom>
                  <a:avLst/>
                  <a:gdLst>
                    <a:gd name="T0" fmla="*/ 11 w 12"/>
                    <a:gd name="T1" fmla="*/ 0 h 24"/>
                    <a:gd name="T2" fmla="*/ 6 w 12"/>
                    <a:gd name="T3" fmla="*/ 10 h 24"/>
                    <a:gd name="T4" fmla="*/ 3 w 12"/>
                    <a:gd name="T5" fmla="*/ 19 h 24"/>
                    <a:gd name="T6" fmla="*/ 0 w 12"/>
                    <a:gd name="T7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24">
                      <a:moveTo>
                        <a:pt x="11" y="0"/>
                      </a:moveTo>
                      <a:lnTo>
                        <a:pt x="6" y="10"/>
                      </a:lnTo>
                      <a:lnTo>
                        <a:pt x="3" y="19"/>
                      </a:lnTo>
                      <a:lnTo>
                        <a:pt x="0" y="23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9" name="Freeform 325"/>
                <p:cNvSpPr>
                  <a:spLocks/>
                </p:cNvSpPr>
                <p:nvPr/>
              </p:nvSpPr>
              <p:spPr bwMode="auto">
                <a:xfrm>
                  <a:off x="8745370" y="99942"/>
                  <a:ext cx="13704" cy="5745"/>
                </a:xfrm>
                <a:custGeom>
                  <a:avLst/>
                  <a:gdLst>
                    <a:gd name="T0" fmla="*/ 0 w 13"/>
                    <a:gd name="T1" fmla="*/ 4 h 5"/>
                    <a:gd name="T2" fmla="*/ 2 w 13"/>
                    <a:gd name="T3" fmla="*/ 1 h 5"/>
                    <a:gd name="T4" fmla="*/ 5 w 13"/>
                    <a:gd name="T5" fmla="*/ 0 h 5"/>
                    <a:gd name="T6" fmla="*/ 9 w 13"/>
                    <a:gd name="T7" fmla="*/ 0 h 5"/>
                    <a:gd name="T8" fmla="*/ 12 w 13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">
                      <a:moveTo>
                        <a:pt x="0" y="4"/>
                      </a:move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2" y="3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0" name="Freeform 326"/>
                <p:cNvSpPr>
                  <a:spLocks/>
                </p:cNvSpPr>
                <p:nvPr/>
              </p:nvSpPr>
              <p:spPr bwMode="auto">
                <a:xfrm>
                  <a:off x="8753802" y="99941"/>
                  <a:ext cx="3163" cy="5745"/>
                </a:xfrm>
                <a:custGeom>
                  <a:avLst/>
                  <a:gdLst>
                    <a:gd name="T0" fmla="*/ 0 w 3"/>
                    <a:gd name="T1" fmla="*/ 0 h 5"/>
                    <a:gd name="T2" fmla="*/ 1 w 3"/>
                    <a:gd name="T3" fmla="*/ 1 h 5"/>
                    <a:gd name="T4" fmla="*/ 2 w 3"/>
                    <a:gd name="T5" fmla="*/ 1 h 5"/>
                    <a:gd name="T6" fmla="*/ 2 w 3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4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1" name="Freeform 327"/>
                <p:cNvSpPr>
                  <a:spLocks/>
                </p:cNvSpPr>
                <p:nvPr/>
              </p:nvSpPr>
              <p:spPr bwMode="auto">
                <a:xfrm>
                  <a:off x="8546142" y="482519"/>
                  <a:ext cx="10541" cy="26425"/>
                </a:xfrm>
                <a:custGeom>
                  <a:avLst/>
                  <a:gdLst>
                    <a:gd name="T0" fmla="*/ 0 w 10"/>
                    <a:gd name="T1" fmla="*/ 0 h 23"/>
                    <a:gd name="T2" fmla="*/ 0 w 10"/>
                    <a:gd name="T3" fmla="*/ 12 h 23"/>
                    <a:gd name="T4" fmla="*/ 1 w 10"/>
                    <a:gd name="T5" fmla="*/ 17 h 23"/>
                    <a:gd name="T6" fmla="*/ 1 w 10"/>
                    <a:gd name="T7" fmla="*/ 19 h 23"/>
                    <a:gd name="T8" fmla="*/ 4 w 10"/>
                    <a:gd name="T9" fmla="*/ 22 h 23"/>
                    <a:gd name="T10" fmla="*/ 6 w 10"/>
                    <a:gd name="T11" fmla="*/ 22 h 23"/>
                    <a:gd name="T12" fmla="*/ 9 w 10"/>
                    <a:gd name="T1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2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1" y="19"/>
                      </a:lnTo>
                      <a:lnTo>
                        <a:pt x="4" y="22"/>
                      </a:lnTo>
                      <a:lnTo>
                        <a:pt x="6" y="22"/>
                      </a:lnTo>
                      <a:lnTo>
                        <a:pt x="9" y="21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2" name="Freeform 328"/>
                <p:cNvSpPr>
                  <a:spLocks/>
                </p:cNvSpPr>
                <p:nvPr/>
              </p:nvSpPr>
              <p:spPr bwMode="auto">
                <a:xfrm>
                  <a:off x="8547197" y="504345"/>
                  <a:ext cx="7379" cy="3447"/>
                </a:xfrm>
                <a:custGeom>
                  <a:avLst/>
                  <a:gdLst>
                    <a:gd name="T0" fmla="*/ 6 w 7"/>
                    <a:gd name="T1" fmla="*/ 0 h 3"/>
                    <a:gd name="T2" fmla="*/ 5 w 7"/>
                    <a:gd name="T3" fmla="*/ 2 h 3"/>
                    <a:gd name="T4" fmla="*/ 0 w 7"/>
                    <a:gd name="T5" fmla="*/ 2 h 3"/>
                    <a:gd name="T6" fmla="*/ 0 w 7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6" y="0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3" name="Freeform 329"/>
                <p:cNvSpPr>
                  <a:spLocks/>
                </p:cNvSpPr>
                <p:nvPr/>
              </p:nvSpPr>
              <p:spPr bwMode="auto">
                <a:xfrm>
                  <a:off x="8516626" y="206785"/>
                  <a:ext cx="29515" cy="53998"/>
                </a:xfrm>
                <a:custGeom>
                  <a:avLst/>
                  <a:gdLst>
                    <a:gd name="T0" fmla="*/ 11 w 28"/>
                    <a:gd name="T1" fmla="*/ 7 h 47"/>
                    <a:gd name="T2" fmla="*/ 14 w 28"/>
                    <a:gd name="T3" fmla="*/ 3 h 47"/>
                    <a:gd name="T4" fmla="*/ 17 w 28"/>
                    <a:gd name="T5" fmla="*/ 1 h 47"/>
                    <a:gd name="T6" fmla="*/ 21 w 28"/>
                    <a:gd name="T7" fmla="*/ 0 h 47"/>
                    <a:gd name="T8" fmla="*/ 23 w 28"/>
                    <a:gd name="T9" fmla="*/ 1 h 47"/>
                    <a:gd name="T10" fmla="*/ 26 w 28"/>
                    <a:gd name="T11" fmla="*/ 3 h 47"/>
                    <a:gd name="T12" fmla="*/ 27 w 28"/>
                    <a:gd name="T13" fmla="*/ 7 h 47"/>
                    <a:gd name="T14" fmla="*/ 27 w 28"/>
                    <a:gd name="T15" fmla="*/ 14 h 47"/>
                    <a:gd name="T16" fmla="*/ 26 w 28"/>
                    <a:gd name="T17" fmla="*/ 23 h 47"/>
                    <a:gd name="T18" fmla="*/ 22 w 28"/>
                    <a:gd name="T19" fmla="*/ 31 h 47"/>
                    <a:gd name="T20" fmla="*/ 20 w 28"/>
                    <a:gd name="T21" fmla="*/ 36 h 47"/>
                    <a:gd name="T22" fmla="*/ 13 w 28"/>
                    <a:gd name="T23" fmla="*/ 43 h 47"/>
                    <a:gd name="T24" fmla="*/ 10 w 28"/>
                    <a:gd name="T25" fmla="*/ 45 h 47"/>
                    <a:gd name="T26" fmla="*/ 7 w 28"/>
                    <a:gd name="T27" fmla="*/ 46 h 47"/>
                    <a:gd name="T28" fmla="*/ 4 w 28"/>
                    <a:gd name="T29" fmla="*/ 46 h 47"/>
                    <a:gd name="T30" fmla="*/ 1 w 28"/>
                    <a:gd name="T31" fmla="*/ 45 h 47"/>
                    <a:gd name="T32" fmla="*/ 0 w 28"/>
                    <a:gd name="T33" fmla="*/ 40 h 47"/>
                    <a:gd name="T34" fmla="*/ 0 w 28"/>
                    <a:gd name="T35" fmla="*/ 34 h 47"/>
                    <a:gd name="T36" fmla="*/ 1 w 28"/>
                    <a:gd name="T37" fmla="*/ 3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47">
                      <a:moveTo>
                        <a:pt x="11" y="7"/>
                      </a:moveTo>
                      <a:lnTo>
                        <a:pt x="14" y="3"/>
                      </a:lnTo>
                      <a:lnTo>
                        <a:pt x="17" y="1"/>
                      </a:lnTo>
                      <a:lnTo>
                        <a:pt x="21" y="0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7" y="7"/>
                      </a:lnTo>
                      <a:lnTo>
                        <a:pt x="27" y="14"/>
                      </a:lnTo>
                      <a:lnTo>
                        <a:pt x="26" y="23"/>
                      </a:lnTo>
                      <a:lnTo>
                        <a:pt x="22" y="31"/>
                      </a:lnTo>
                      <a:lnTo>
                        <a:pt x="20" y="36"/>
                      </a:lnTo>
                      <a:lnTo>
                        <a:pt x="13" y="43"/>
                      </a:lnTo>
                      <a:lnTo>
                        <a:pt x="10" y="45"/>
                      </a:lnTo>
                      <a:lnTo>
                        <a:pt x="7" y="46"/>
                      </a:lnTo>
                      <a:lnTo>
                        <a:pt x="4" y="46"/>
                      </a:lnTo>
                      <a:lnTo>
                        <a:pt x="1" y="45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1" y="3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4" name="Freeform 330"/>
                <p:cNvSpPr>
                  <a:spLocks/>
                </p:cNvSpPr>
                <p:nvPr/>
              </p:nvSpPr>
              <p:spPr bwMode="auto">
                <a:xfrm>
                  <a:off x="8496601" y="210231"/>
                  <a:ext cx="42164" cy="37914"/>
                </a:xfrm>
                <a:custGeom>
                  <a:avLst/>
                  <a:gdLst>
                    <a:gd name="T0" fmla="*/ 5 w 40"/>
                    <a:gd name="T1" fmla="*/ 0 h 33"/>
                    <a:gd name="T2" fmla="*/ 38 w 40"/>
                    <a:gd name="T3" fmla="*/ 6 h 33"/>
                    <a:gd name="T4" fmla="*/ 39 w 40"/>
                    <a:gd name="T5" fmla="*/ 9 h 33"/>
                    <a:gd name="T6" fmla="*/ 39 w 40"/>
                    <a:gd name="T7" fmla="*/ 13 h 33"/>
                    <a:gd name="T8" fmla="*/ 38 w 40"/>
                    <a:gd name="T9" fmla="*/ 19 h 33"/>
                    <a:gd name="T10" fmla="*/ 35 w 40"/>
                    <a:gd name="T11" fmla="*/ 27 h 33"/>
                    <a:gd name="T12" fmla="*/ 32 w 40"/>
                    <a:gd name="T13" fmla="*/ 29 h 33"/>
                    <a:gd name="T14" fmla="*/ 28 w 40"/>
                    <a:gd name="T15" fmla="*/ 32 h 33"/>
                    <a:gd name="T16" fmla="*/ 28 w 40"/>
                    <a:gd name="T17" fmla="*/ 32 h 33"/>
                    <a:gd name="T18" fmla="*/ 0 w 40"/>
                    <a:gd name="T19" fmla="*/ 13 h 33"/>
                    <a:gd name="T20" fmla="*/ 4 w 40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33">
                      <a:moveTo>
                        <a:pt x="5" y="0"/>
                      </a:moveTo>
                      <a:lnTo>
                        <a:pt x="38" y="6"/>
                      </a:lnTo>
                      <a:lnTo>
                        <a:pt x="39" y="9"/>
                      </a:lnTo>
                      <a:lnTo>
                        <a:pt x="39" y="13"/>
                      </a:lnTo>
                      <a:lnTo>
                        <a:pt x="38" y="19"/>
                      </a:lnTo>
                      <a:lnTo>
                        <a:pt x="35" y="27"/>
                      </a:lnTo>
                      <a:lnTo>
                        <a:pt x="32" y="29"/>
                      </a:lnTo>
                      <a:lnTo>
                        <a:pt x="28" y="32"/>
                      </a:lnTo>
                      <a:lnTo>
                        <a:pt x="28" y="32"/>
                      </a:lnTo>
                      <a:lnTo>
                        <a:pt x="0" y="13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5" name="Freeform 331"/>
                <p:cNvSpPr>
                  <a:spLocks/>
                </p:cNvSpPr>
                <p:nvPr/>
              </p:nvSpPr>
              <p:spPr bwMode="auto">
                <a:xfrm>
                  <a:off x="8540873" y="220572"/>
                  <a:ext cx="37948" cy="53998"/>
                </a:xfrm>
                <a:custGeom>
                  <a:avLst/>
                  <a:gdLst>
                    <a:gd name="T0" fmla="*/ 5 w 36"/>
                    <a:gd name="T1" fmla="*/ 0 h 47"/>
                    <a:gd name="T2" fmla="*/ 32 w 36"/>
                    <a:gd name="T3" fmla="*/ 8 h 47"/>
                    <a:gd name="T4" fmla="*/ 35 w 36"/>
                    <a:gd name="T5" fmla="*/ 17 h 47"/>
                    <a:gd name="T6" fmla="*/ 35 w 36"/>
                    <a:gd name="T7" fmla="*/ 23 h 47"/>
                    <a:gd name="T8" fmla="*/ 34 w 36"/>
                    <a:gd name="T9" fmla="*/ 32 h 47"/>
                    <a:gd name="T10" fmla="*/ 30 w 36"/>
                    <a:gd name="T11" fmla="*/ 38 h 47"/>
                    <a:gd name="T12" fmla="*/ 27 w 36"/>
                    <a:gd name="T13" fmla="*/ 44 h 47"/>
                    <a:gd name="T14" fmla="*/ 24 w 36"/>
                    <a:gd name="T15" fmla="*/ 46 h 47"/>
                    <a:gd name="T16" fmla="*/ 0 w 36"/>
                    <a:gd name="T17" fmla="*/ 3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7">
                      <a:moveTo>
                        <a:pt x="5" y="0"/>
                      </a:moveTo>
                      <a:lnTo>
                        <a:pt x="32" y="8"/>
                      </a:lnTo>
                      <a:lnTo>
                        <a:pt x="35" y="17"/>
                      </a:lnTo>
                      <a:lnTo>
                        <a:pt x="35" y="23"/>
                      </a:lnTo>
                      <a:lnTo>
                        <a:pt x="34" y="32"/>
                      </a:lnTo>
                      <a:lnTo>
                        <a:pt x="30" y="38"/>
                      </a:lnTo>
                      <a:lnTo>
                        <a:pt x="27" y="44"/>
                      </a:lnTo>
                      <a:lnTo>
                        <a:pt x="24" y="46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6" name="Freeform 332"/>
                <p:cNvSpPr>
                  <a:spLocks/>
                </p:cNvSpPr>
                <p:nvPr/>
              </p:nvSpPr>
              <p:spPr bwMode="auto">
                <a:xfrm>
                  <a:off x="8560901" y="227465"/>
                  <a:ext cx="12649" cy="42509"/>
                </a:xfrm>
                <a:custGeom>
                  <a:avLst/>
                  <a:gdLst>
                    <a:gd name="T0" fmla="*/ 10 w 12"/>
                    <a:gd name="T1" fmla="*/ 0 h 37"/>
                    <a:gd name="T2" fmla="*/ 11 w 12"/>
                    <a:gd name="T3" fmla="*/ 8 h 37"/>
                    <a:gd name="T4" fmla="*/ 11 w 12"/>
                    <a:gd name="T5" fmla="*/ 13 h 37"/>
                    <a:gd name="T6" fmla="*/ 8 w 12"/>
                    <a:gd name="T7" fmla="*/ 22 h 37"/>
                    <a:gd name="T8" fmla="*/ 7 w 12"/>
                    <a:gd name="T9" fmla="*/ 25 h 37"/>
                    <a:gd name="T10" fmla="*/ 3 w 12"/>
                    <a:gd name="T11" fmla="*/ 30 h 37"/>
                    <a:gd name="T12" fmla="*/ 0 w 12"/>
                    <a:gd name="T13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7">
                      <a:moveTo>
                        <a:pt x="10" y="0"/>
                      </a:moveTo>
                      <a:lnTo>
                        <a:pt x="11" y="8"/>
                      </a:lnTo>
                      <a:lnTo>
                        <a:pt x="11" y="13"/>
                      </a:lnTo>
                      <a:lnTo>
                        <a:pt x="8" y="22"/>
                      </a:lnTo>
                      <a:lnTo>
                        <a:pt x="7" y="25"/>
                      </a:lnTo>
                      <a:lnTo>
                        <a:pt x="3" y="30"/>
                      </a:lnTo>
                      <a:lnTo>
                        <a:pt x="0" y="36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7" name="Freeform 333"/>
                <p:cNvSpPr>
                  <a:spLocks/>
                </p:cNvSpPr>
                <p:nvPr/>
              </p:nvSpPr>
              <p:spPr bwMode="auto">
                <a:xfrm>
                  <a:off x="8551414" y="226316"/>
                  <a:ext cx="10541" cy="36764"/>
                </a:xfrm>
                <a:custGeom>
                  <a:avLst/>
                  <a:gdLst>
                    <a:gd name="T0" fmla="*/ 9 w 10"/>
                    <a:gd name="T1" fmla="*/ 0 h 32"/>
                    <a:gd name="T2" fmla="*/ 9 w 10"/>
                    <a:gd name="T3" fmla="*/ 10 h 32"/>
                    <a:gd name="T4" fmla="*/ 8 w 10"/>
                    <a:gd name="T5" fmla="*/ 16 h 32"/>
                    <a:gd name="T6" fmla="*/ 5 w 10"/>
                    <a:gd name="T7" fmla="*/ 20 h 32"/>
                    <a:gd name="T8" fmla="*/ 3 w 10"/>
                    <a:gd name="T9" fmla="*/ 27 h 32"/>
                    <a:gd name="T10" fmla="*/ 0 w 10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32">
                      <a:moveTo>
                        <a:pt x="9" y="0"/>
                      </a:moveTo>
                      <a:lnTo>
                        <a:pt x="9" y="10"/>
                      </a:lnTo>
                      <a:lnTo>
                        <a:pt x="8" y="16"/>
                      </a:lnTo>
                      <a:lnTo>
                        <a:pt x="5" y="20"/>
                      </a:lnTo>
                      <a:lnTo>
                        <a:pt x="3" y="27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8" name="Line 334"/>
                <p:cNvSpPr>
                  <a:spLocks noChangeShapeType="1"/>
                </p:cNvSpPr>
                <p:nvPr/>
              </p:nvSpPr>
              <p:spPr bwMode="auto">
                <a:xfrm>
                  <a:off x="8568280" y="274569"/>
                  <a:ext cx="23190" cy="4825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9" name="Line 335"/>
                <p:cNvSpPr>
                  <a:spLocks noChangeShapeType="1"/>
                </p:cNvSpPr>
                <p:nvPr/>
              </p:nvSpPr>
              <p:spPr bwMode="auto">
                <a:xfrm>
                  <a:off x="8573550" y="273420"/>
                  <a:ext cx="18974" cy="4250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0" name="Line 336"/>
                <p:cNvSpPr>
                  <a:spLocks noChangeShapeType="1"/>
                </p:cNvSpPr>
                <p:nvPr/>
              </p:nvSpPr>
              <p:spPr bwMode="auto">
                <a:xfrm>
                  <a:off x="8583037" y="252740"/>
                  <a:ext cx="41110" cy="2298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1" name="Line 337"/>
                <p:cNvSpPr>
                  <a:spLocks noChangeShapeType="1"/>
                </p:cNvSpPr>
                <p:nvPr/>
              </p:nvSpPr>
              <p:spPr bwMode="auto">
                <a:xfrm>
                  <a:off x="8583037" y="249293"/>
                  <a:ext cx="41110" cy="2298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2" name="Freeform 338"/>
                <p:cNvSpPr>
                  <a:spLocks/>
                </p:cNvSpPr>
                <p:nvPr/>
              </p:nvSpPr>
              <p:spPr bwMode="auto">
                <a:xfrm>
                  <a:off x="8531385" y="248145"/>
                  <a:ext cx="74842" cy="222883"/>
                </a:xfrm>
                <a:custGeom>
                  <a:avLst/>
                  <a:gdLst>
                    <a:gd name="T0" fmla="*/ 1 w 71"/>
                    <a:gd name="T1" fmla="*/ 7 h 194"/>
                    <a:gd name="T2" fmla="*/ 64 w 71"/>
                    <a:gd name="T3" fmla="*/ 193 h 194"/>
                    <a:gd name="T4" fmla="*/ 70 w 71"/>
                    <a:gd name="T5" fmla="*/ 188 h 194"/>
                    <a:gd name="T6" fmla="*/ 7 w 71"/>
                    <a:gd name="T7" fmla="*/ 0 h 194"/>
                    <a:gd name="T8" fmla="*/ 0 w 71"/>
                    <a:gd name="T9" fmla="*/ 7 h 194"/>
                    <a:gd name="T10" fmla="*/ 1 w 71"/>
                    <a:gd name="T11" fmla="*/ 7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194">
                      <a:moveTo>
                        <a:pt x="1" y="7"/>
                      </a:moveTo>
                      <a:lnTo>
                        <a:pt x="64" y="193"/>
                      </a:lnTo>
                      <a:lnTo>
                        <a:pt x="70" y="188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3" name="Freeform 339"/>
                <p:cNvSpPr>
                  <a:spLocks/>
                </p:cNvSpPr>
                <p:nvPr/>
              </p:nvSpPr>
              <p:spPr bwMode="auto">
                <a:xfrm>
                  <a:off x="8542981" y="202213"/>
                  <a:ext cx="203444" cy="19531"/>
                </a:xfrm>
                <a:custGeom>
                  <a:avLst/>
                  <a:gdLst>
                    <a:gd name="T0" fmla="*/ 191 w 193"/>
                    <a:gd name="T1" fmla="*/ 7 h 17"/>
                    <a:gd name="T2" fmla="*/ 3 w 193"/>
                    <a:gd name="T3" fmla="*/ 16 h 17"/>
                    <a:gd name="T4" fmla="*/ 0 w 193"/>
                    <a:gd name="T5" fmla="*/ 7 h 17"/>
                    <a:gd name="T6" fmla="*/ 192 w 193"/>
                    <a:gd name="T7" fmla="*/ 0 h 17"/>
                    <a:gd name="T8" fmla="*/ 191 w 193"/>
                    <a:gd name="T9" fmla="*/ 8 h 17"/>
                    <a:gd name="T10" fmla="*/ 191 w 193"/>
                    <a:gd name="T11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3" h="17">
                      <a:moveTo>
                        <a:pt x="191" y="7"/>
                      </a:moveTo>
                      <a:lnTo>
                        <a:pt x="3" y="16"/>
                      </a:lnTo>
                      <a:lnTo>
                        <a:pt x="0" y="7"/>
                      </a:lnTo>
                      <a:lnTo>
                        <a:pt x="192" y="0"/>
                      </a:lnTo>
                      <a:lnTo>
                        <a:pt x="191" y="8"/>
                      </a:lnTo>
                      <a:lnTo>
                        <a:pt x="191" y="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14" name="Freeform 513"/>
              <p:cNvSpPr/>
              <p:nvPr/>
            </p:nvSpPr>
            <p:spPr>
              <a:xfrm>
                <a:off x="7698105" y="800100"/>
                <a:ext cx="230575" cy="392429"/>
              </a:xfrm>
              <a:custGeom>
                <a:avLst/>
                <a:gdLst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5500 w 195500"/>
                  <a:gd name="connsiteY0" fmla="*/ 0 h 373215"/>
                  <a:gd name="connsiteX1" fmla="*/ 14877 w 195500"/>
                  <a:gd name="connsiteY1" fmla="*/ 124177 h 373215"/>
                  <a:gd name="connsiteX2" fmla="*/ 9233 w 195500"/>
                  <a:gd name="connsiteY2" fmla="*/ 355600 h 373215"/>
                  <a:gd name="connsiteX3" fmla="*/ 2170 w 195500"/>
                  <a:gd name="connsiteY3" fmla="*/ 357396 h 373215"/>
                  <a:gd name="connsiteX0" fmla="*/ 228723 w 228723"/>
                  <a:gd name="connsiteY0" fmla="*/ 0 h 357396"/>
                  <a:gd name="connsiteX1" fmla="*/ 48100 w 228723"/>
                  <a:gd name="connsiteY1" fmla="*/ 124177 h 357396"/>
                  <a:gd name="connsiteX2" fmla="*/ 81 w 228723"/>
                  <a:gd name="connsiteY2" fmla="*/ 312497 h 357396"/>
                  <a:gd name="connsiteX3" fmla="*/ 35393 w 228723"/>
                  <a:gd name="connsiteY3" fmla="*/ 357396 h 357396"/>
                  <a:gd name="connsiteX0" fmla="*/ 198320 w 198320"/>
                  <a:gd name="connsiteY0" fmla="*/ 0 h 357396"/>
                  <a:gd name="connsiteX1" fmla="*/ 17697 w 198320"/>
                  <a:gd name="connsiteY1" fmla="*/ 124177 h 357396"/>
                  <a:gd name="connsiteX2" fmla="*/ 4990 w 198320"/>
                  <a:gd name="connsiteY2" fmla="*/ 357396 h 357396"/>
                  <a:gd name="connsiteX0" fmla="*/ 208483 w 208483"/>
                  <a:gd name="connsiteY0" fmla="*/ 0 h 357396"/>
                  <a:gd name="connsiteX1" fmla="*/ 27860 w 208483"/>
                  <a:gd name="connsiteY1" fmla="*/ 124177 h 357396"/>
                  <a:gd name="connsiteX2" fmla="*/ 15153 w 208483"/>
                  <a:gd name="connsiteY2" fmla="*/ 357396 h 357396"/>
                  <a:gd name="connsiteX0" fmla="*/ 207820 w 207820"/>
                  <a:gd name="connsiteY0" fmla="*/ 0 h 357396"/>
                  <a:gd name="connsiteX1" fmla="*/ 28963 w 207820"/>
                  <a:gd name="connsiteY1" fmla="*/ 111605 h 357396"/>
                  <a:gd name="connsiteX2" fmla="*/ 14490 w 207820"/>
                  <a:gd name="connsiteY2" fmla="*/ 357396 h 357396"/>
                  <a:gd name="connsiteX0" fmla="*/ 209930 w 209930"/>
                  <a:gd name="connsiteY0" fmla="*/ 0 h 357396"/>
                  <a:gd name="connsiteX1" fmla="*/ 25776 w 209930"/>
                  <a:gd name="connsiteY1" fmla="*/ 108013 h 357396"/>
                  <a:gd name="connsiteX2" fmla="*/ 16600 w 209930"/>
                  <a:gd name="connsiteY2" fmla="*/ 357396 h 357396"/>
                  <a:gd name="connsiteX0" fmla="*/ 209930 w 209930"/>
                  <a:gd name="connsiteY0" fmla="*/ 0 h 357396"/>
                  <a:gd name="connsiteX1" fmla="*/ 25776 w 209930"/>
                  <a:gd name="connsiteY1" fmla="*/ 108013 h 357396"/>
                  <a:gd name="connsiteX2" fmla="*/ 16600 w 209930"/>
                  <a:gd name="connsiteY2" fmla="*/ 357396 h 357396"/>
                  <a:gd name="connsiteX0" fmla="*/ 216566 w 216566"/>
                  <a:gd name="connsiteY0" fmla="*/ 0 h 357396"/>
                  <a:gd name="connsiteX1" fmla="*/ 32412 w 216566"/>
                  <a:gd name="connsiteY1" fmla="*/ 108013 h 357396"/>
                  <a:gd name="connsiteX2" fmla="*/ 23236 w 216566"/>
                  <a:gd name="connsiteY2" fmla="*/ 357396 h 35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566" h="357396">
                    <a:moveTo>
                      <a:pt x="216566" y="0"/>
                    </a:moveTo>
                    <a:cubicBezTo>
                      <a:pt x="131182" y="18087"/>
                      <a:pt x="64634" y="48447"/>
                      <a:pt x="32412" y="108013"/>
                    </a:cubicBezTo>
                    <a:cubicBezTo>
                      <a:pt x="190" y="167579"/>
                      <a:pt x="-16492" y="278278"/>
                      <a:pt x="23236" y="357396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6" name="Freeform 505"/>
            <p:cNvSpPr/>
            <p:nvPr/>
          </p:nvSpPr>
          <p:spPr>
            <a:xfrm rot="5400000" flipH="1">
              <a:off x="1858333" y="197045"/>
              <a:ext cx="303904" cy="515370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  <a:gd name="connsiteX0" fmla="*/ 0 w 1606609"/>
                <a:gd name="connsiteY0" fmla="*/ 0 h 6704323"/>
                <a:gd name="connsiteX1" fmla="*/ 1606609 w 1606609"/>
                <a:gd name="connsiteY1" fmla="*/ 0 h 6704323"/>
                <a:gd name="connsiteX2" fmla="*/ 1606609 w 1606609"/>
                <a:gd name="connsiteY2" fmla="*/ 6704323 h 67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6704323">
                  <a:moveTo>
                    <a:pt x="0" y="0"/>
                  </a:moveTo>
                  <a:lnTo>
                    <a:pt x="1606609" y="0"/>
                  </a:lnTo>
                  <a:lnTo>
                    <a:pt x="1606609" y="6704323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1241909" y="181138"/>
              <a:ext cx="570989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GRB</a:t>
              </a:r>
              <a:r>
                <a:rPr lang="en-US" sz="1000" dirty="0" smtClean="0">
                  <a:solidFill>
                    <a:schemeClr val="bg1"/>
                  </a:solidFill>
                </a:rPr>
                <a:t> RF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08" name="Freeform 507"/>
            <p:cNvSpPr/>
            <p:nvPr/>
          </p:nvSpPr>
          <p:spPr>
            <a:xfrm rot="16200000" flipV="1">
              <a:off x="2923692" y="958984"/>
              <a:ext cx="559146" cy="158131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9" name="TextBox 508"/>
            <p:cNvSpPr txBox="1"/>
            <p:nvPr/>
          </p:nvSpPr>
          <p:spPr>
            <a:xfrm>
              <a:off x="2705862" y="636713"/>
              <a:ext cx="487634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>
                  <a:solidFill>
                    <a:schemeClr val="bg1"/>
                  </a:solidFill>
                </a:rPr>
                <a:t>CADU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6190611" y="14053"/>
              <a:ext cx="3003515" cy="83099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Satellite Data Services</a:t>
              </a:r>
            </a:p>
            <a:p>
              <a:r>
                <a:rPr lang="en-US" sz="2400" b="1" dirty="0" smtClean="0">
                  <a:solidFill>
                    <a:schemeClr val="bg1"/>
                  </a:solidFill>
                </a:rPr>
                <a:t>GOES-16 Data Flow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11" name="Straight Arrow Connector 510"/>
            <p:cNvCxnSpPr/>
            <p:nvPr/>
          </p:nvCxnSpPr>
          <p:spPr>
            <a:xfrm flipV="1">
              <a:off x="914400" y="302778"/>
              <a:ext cx="3810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Arrow Connector 511"/>
            <p:cNvCxnSpPr/>
            <p:nvPr/>
          </p:nvCxnSpPr>
          <p:spPr>
            <a:xfrm flipV="1">
              <a:off x="2585085" y="758476"/>
              <a:ext cx="18288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3" name="Group 492"/>
          <p:cNvGrpSpPr/>
          <p:nvPr/>
        </p:nvGrpSpPr>
        <p:grpSpPr>
          <a:xfrm>
            <a:off x="1161517" y="2286000"/>
            <a:ext cx="3234053" cy="2131876"/>
            <a:chOff x="1161517" y="2286000"/>
            <a:chExt cx="3234053" cy="2131876"/>
          </a:xfrm>
        </p:grpSpPr>
        <p:sp>
          <p:nvSpPr>
            <p:cNvPr id="501" name="Rectangle 500"/>
            <p:cNvSpPr/>
            <p:nvPr/>
          </p:nvSpPr>
          <p:spPr>
            <a:xfrm>
              <a:off x="1161517" y="3875669"/>
              <a:ext cx="972083" cy="542207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C000"/>
                  </a:solidFill>
                </a:rPr>
                <a:t>SDI</a:t>
              </a:r>
            </a:p>
            <a:p>
              <a:pPr algn="ctr"/>
              <a:r>
                <a:rPr lang="en-US" sz="1000" dirty="0" err="1" smtClean="0">
                  <a:solidFill>
                    <a:srgbClr val="FFC000"/>
                  </a:solidFill>
                </a:rPr>
                <a:t>sdigrbbeta</a:t>
              </a:r>
              <a:endParaRPr lang="en-US" sz="1000" dirty="0">
                <a:solidFill>
                  <a:srgbClr val="FFC000"/>
                </a:solidFill>
              </a:endParaRP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2147747" y="2286000"/>
              <a:ext cx="2247823" cy="13462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94" name="Straight Arrow Connector 493"/>
          <p:cNvCxnSpPr/>
          <p:nvPr/>
        </p:nvCxnSpPr>
        <p:spPr>
          <a:xfrm>
            <a:off x="3282374" y="2028980"/>
            <a:ext cx="139" cy="214061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5" name="Freeform 494"/>
          <p:cNvSpPr/>
          <p:nvPr/>
        </p:nvSpPr>
        <p:spPr>
          <a:xfrm rot="5400000" flipH="1" flipV="1">
            <a:off x="1310436" y="2164079"/>
            <a:ext cx="1983595" cy="1313035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6" name="Rectangle 495"/>
          <p:cNvSpPr/>
          <p:nvPr/>
        </p:nvSpPr>
        <p:spPr>
          <a:xfrm>
            <a:off x="2340208" y="4495801"/>
            <a:ext cx="1219199" cy="88423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SATBUF1</a:t>
            </a:r>
            <a:endParaRPr lang="en-US" dirty="0" smtClean="0">
              <a:solidFill>
                <a:srgbClr val="FFC000"/>
              </a:solidFill>
            </a:endParaRPr>
          </a:p>
        </p:txBody>
      </p:sp>
      <p:cxnSp>
        <p:nvCxnSpPr>
          <p:cNvPr id="528" name="Straight Connector 527"/>
          <p:cNvCxnSpPr/>
          <p:nvPr/>
        </p:nvCxnSpPr>
        <p:spPr>
          <a:xfrm flipV="1">
            <a:off x="8438431" y="3389078"/>
            <a:ext cx="0" cy="594360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Rectangle 529"/>
          <p:cNvSpPr/>
          <p:nvPr/>
        </p:nvSpPr>
        <p:spPr>
          <a:xfrm>
            <a:off x="4748430" y="2286000"/>
            <a:ext cx="2247823" cy="13462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GRBGAMMA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39" name="Rectangle 538"/>
          <p:cNvSpPr/>
          <p:nvPr/>
        </p:nvSpPr>
        <p:spPr>
          <a:xfrm>
            <a:off x="4937760" y="5715000"/>
            <a:ext cx="1005840" cy="4572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</a:rPr>
              <a:t>rcwrite2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544" name="Rectangle 543"/>
          <p:cNvSpPr/>
          <p:nvPr/>
        </p:nvSpPr>
        <p:spPr>
          <a:xfrm>
            <a:off x="6964885" y="3875669"/>
            <a:ext cx="972083" cy="54220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C000"/>
                </a:solidFill>
              </a:rPr>
              <a:t>SDI</a:t>
            </a:r>
          </a:p>
          <a:p>
            <a:pPr algn="ctr"/>
            <a:r>
              <a:rPr lang="en-US" sz="1000" dirty="0" err="1" smtClean="0">
                <a:solidFill>
                  <a:srgbClr val="FFC000"/>
                </a:solidFill>
              </a:rPr>
              <a:t>sdigrbbeta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  <p:sp>
        <p:nvSpPr>
          <p:cNvPr id="547" name="Rectangle 546"/>
          <p:cNvSpPr/>
          <p:nvPr/>
        </p:nvSpPr>
        <p:spPr>
          <a:xfrm>
            <a:off x="7808208" y="2537679"/>
            <a:ext cx="1107192" cy="81512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rgbClr val="FFC000"/>
                </a:solidFill>
              </a:rPr>
              <a:t>csppbeta</a:t>
            </a:r>
            <a:endParaRPr lang="en-US" sz="1000" dirty="0" smtClean="0">
              <a:solidFill>
                <a:srgbClr val="FFC000"/>
              </a:solidFill>
            </a:endParaRPr>
          </a:p>
          <a:p>
            <a:pPr algn="ctr"/>
            <a:r>
              <a:rPr lang="en-US" sz="1400" dirty="0" err="1" smtClean="0">
                <a:solidFill>
                  <a:srgbClr val="FFC000"/>
                </a:solidFill>
              </a:rPr>
              <a:t>GEOCAT</a:t>
            </a:r>
            <a:r>
              <a:rPr lang="en-US" sz="1400" dirty="0" smtClean="0">
                <a:solidFill>
                  <a:srgbClr val="FFC000"/>
                </a:solidFill>
              </a:rPr>
              <a:t>/</a:t>
            </a:r>
            <a:r>
              <a:rPr lang="en-US" sz="1400" dirty="0" err="1" smtClean="0">
                <a:solidFill>
                  <a:srgbClr val="FFC000"/>
                </a:solidFill>
              </a:rPr>
              <a:t>AIT</a:t>
            </a:r>
            <a:endParaRPr lang="en-US" sz="1400" dirty="0" smtClean="0">
              <a:solidFill>
                <a:srgbClr val="FFC000"/>
              </a:solidFill>
            </a:endParaRPr>
          </a:p>
          <a:p>
            <a:pPr algn="ctr"/>
            <a:r>
              <a:rPr lang="en-US" sz="1000" dirty="0" smtClean="0">
                <a:solidFill>
                  <a:srgbClr val="FFC000"/>
                </a:solidFill>
              </a:rPr>
              <a:t>Level 2+</a:t>
            </a:r>
            <a:br>
              <a:rPr lang="en-US" sz="1000" dirty="0" smtClean="0">
                <a:solidFill>
                  <a:srgbClr val="FFC000"/>
                </a:solidFill>
              </a:rPr>
            </a:br>
            <a:r>
              <a:rPr lang="en-US" sz="1000" dirty="0" smtClean="0">
                <a:solidFill>
                  <a:srgbClr val="FFC000"/>
                </a:solidFill>
              </a:rPr>
              <a:t>Products</a:t>
            </a:r>
            <a:endParaRPr lang="en-US" sz="1000" dirty="0">
              <a:solidFill>
                <a:srgbClr val="FFC000"/>
              </a:solidFill>
            </a:endParaRPr>
          </a:p>
        </p:txBody>
      </p:sp>
      <p:grpSp>
        <p:nvGrpSpPr>
          <p:cNvPr id="548" name="Group 547"/>
          <p:cNvGrpSpPr/>
          <p:nvPr/>
        </p:nvGrpSpPr>
        <p:grpSpPr>
          <a:xfrm>
            <a:off x="7068189" y="2968520"/>
            <a:ext cx="685800" cy="76200"/>
            <a:chOff x="457200" y="4419600"/>
            <a:chExt cx="609600" cy="76200"/>
          </a:xfrm>
        </p:grpSpPr>
        <p:cxnSp>
          <p:nvCxnSpPr>
            <p:cNvPr id="549" name="Straight Arrow Connector 548"/>
            <p:cNvCxnSpPr/>
            <p:nvPr/>
          </p:nvCxnSpPr>
          <p:spPr>
            <a:xfrm flipH="1">
              <a:off x="457200" y="4419600"/>
              <a:ext cx="6096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Arrow Connector 549"/>
            <p:cNvCxnSpPr/>
            <p:nvPr/>
          </p:nvCxnSpPr>
          <p:spPr>
            <a:xfrm flipH="1">
              <a:off x="457200" y="4495800"/>
              <a:ext cx="6096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1" name="Rectangle 550"/>
          <p:cNvSpPr/>
          <p:nvPr/>
        </p:nvSpPr>
        <p:spPr>
          <a:xfrm>
            <a:off x="5591786" y="1342172"/>
            <a:ext cx="535529" cy="63902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chemeClr val="bg1"/>
                </a:solidFill>
              </a:rPr>
              <a:t>f</a:t>
            </a:r>
            <a:r>
              <a:rPr lang="en-US" sz="800" dirty="0" err="1" smtClean="0">
                <a:solidFill>
                  <a:schemeClr val="bg1"/>
                </a:solidFill>
              </a:rPr>
              <a:t>anout</a:t>
            </a:r>
            <a:r>
              <a:rPr lang="en-US" sz="800" dirty="0" smtClean="0">
                <a:solidFill>
                  <a:schemeClr val="bg1"/>
                </a:solidFill>
              </a:rPr>
              <a:t> 2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644" name="Straight Arrow Connector 643"/>
          <p:cNvCxnSpPr/>
          <p:nvPr/>
        </p:nvCxnSpPr>
        <p:spPr>
          <a:xfrm flipH="1">
            <a:off x="5859550" y="2026920"/>
            <a:ext cx="0" cy="222886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" name="TextBox 644"/>
          <p:cNvSpPr txBox="1"/>
          <p:nvPr/>
        </p:nvSpPr>
        <p:spPr>
          <a:xfrm>
            <a:off x="5776728" y="666293"/>
            <a:ext cx="426720" cy="21544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</a:rPr>
              <a:t>CADU</a:t>
            </a:r>
            <a:endParaRPr lang="en-US" sz="800" dirty="0">
              <a:solidFill>
                <a:schemeClr val="bg1"/>
              </a:solidFill>
            </a:endParaRPr>
          </a:p>
        </p:txBody>
      </p:sp>
      <p:grpSp>
        <p:nvGrpSpPr>
          <p:cNvPr id="658" name="Group 657"/>
          <p:cNvGrpSpPr/>
          <p:nvPr/>
        </p:nvGrpSpPr>
        <p:grpSpPr>
          <a:xfrm>
            <a:off x="3608655" y="1600548"/>
            <a:ext cx="1920240" cy="91440"/>
            <a:chOff x="445477" y="4419600"/>
            <a:chExt cx="621323" cy="76200"/>
          </a:xfrm>
        </p:grpSpPr>
        <p:cxnSp>
          <p:nvCxnSpPr>
            <p:cNvPr id="659" name="Straight Arrow Connector 658"/>
            <p:cNvCxnSpPr/>
            <p:nvPr/>
          </p:nvCxnSpPr>
          <p:spPr>
            <a:xfrm flipH="1">
              <a:off x="445477" y="4419600"/>
              <a:ext cx="6096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Arrow Connector 659"/>
            <p:cNvCxnSpPr/>
            <p:nvPr/>
          </p:nvCxnSpPr>
          <p:spPr>
            <a:xfrm flipH="1">
              <a:off x="457200" y="4495800"/>
              <a:ext cx="6096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2" name="Freeform 661"/>
          <p:cNvSpPr/>
          <p:nvPr/>
        </p:nvSpPr>
        <p:spPr>
          <a:xfrm rot="16200000">
            <a:off x="5889385" y="2102484"/>
            <a:ext cx="2014150" cy="1463040"/>
          </a:xfrm>
          <a:custGeom>
            <a:avLst/>
            <a:gdLst>
              <a:gd name="connsiteX0" fmla="*/ 0 w 2555192"/>
              <a:gd name="connsiteY0" fmla="*/ 8546 h 828943"/>
              <a:gd name="connsiteX1" fmla="*/ 598205 w 2555192"/>
              <a:gd name="connsiteY1" fmla="*/ 8546 h 828943"/>
              <a:gd name="connsiteX2" fmla="*/ 2538101 w 2555192"/>
              <a:gd name="connsiteY2" fmla="*/ 0 h 828943"/>
              <a:gd name="connsiteX3" fmla="*/ 2555192 w 2555192"/>
              <a:gd name="connsiteY3" fmla="*/ 828943 h 828943"/>
              <a:gd name="connsiteX0" fmla="*/ 0 w 2548048"/>
              <a:gd name="connsiteY0" fmla="*/ 8546 h 828943"/>
              <a:gd name="connsiteX1" fmla="*/ 598205 w 2548048"/>
              <a:gd name="connsiteY1" fmla="*/ 8546 h 828943"/>
              <a:gd name="connsiteX2" fmla="*/ 2538101 w 2548048"/>
              <a:gd name="connsiteY2" fmla="*/ 0 h 828943"/>
              <a:gd name="connsiteX3" fmla="*/ 2548048 w 2548048"/>
              <a:gd name="connsiteY3" fmla="*/ 828943 h 828943"/>
              <a:gd name="connsiteX0" fmla="*/ 0 w 2540904"/>
              <a:gd name="connsiteY0" fmla="*/ 8546 h 828943"/>
              <a:gd name="connsiteX1" fmla="*/ 598205 w 2540904"/>
              <a:gd name="connsiteY1" fmla="*/ 8546 h 828943"/>
              <a:gd name="connsiteX2" fmla="*/ 2538101 w 2540904"/>
              <a:gd name="connsiteY2" fmla="*/ 0 h 828943"/>
              <a:gd name="connsiteX3" fmla="*/ 2540904 w 2540904"/>
              <a:gd name="connsiteY3" fmla="*/ 828943 h 828943"/>
              <a:gd name="connsiteX0" fmla="*/ 0 w 2548048"/>
              <a:gd name="connsiteY0" fmla="*/ 8546 h 828943"/>
              <a:gd name="connsiteX1" fmla="*/ 598205 w 2548048"/>
              <a:gd name="connsiteY1" fmla="*/ 8546 h 828943"/>
              <a:gd name="connsiteX2" fmla="*/ 2538101 w 2548048"/>
              <a:gd name="connsiteY2" fmla="*/ 0 h 828943"/>
              <a:gd name="connsiteX3" fmla="*/ 2548048 w 2548048"/>
              <a:gd name="connsiteY3" fmla="*/ 828943 h 828943"/>
              <a:gd name="connsiteX0" fmla="*/ 0 w 2545667"/>
              <a:gd name="connsiteY0" fmla="*/ 8546 h 828943"/>
              <a:gd name="connsiteX1" fmla="*/ 598205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451081 w 2545667"/>
              <a:gd name="connsiteY1" fmla="*/ 54786 h 881757"/>
              <a:gd name="connsiteX2" fmla="*/ 583918 w 2545667"/>
              <a:gd name="connsiteY2" fmla="*/ 0 h 881757"/>
              <a:gd name="connsiteX3" fmla="*/ 2538101 w 2545667"/>
              <a:gd name="connsiteY3" fmla="*/ 52814 h 881757"/>
              <a:gd name="connsiteX4" fmla="*/ 2545667 w 2545667"/>
              <a:gd name="connsiteY4" fmla="*/ 881757 h 881757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60643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60643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71990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4939 h 885336"/>
              <a:gd name="connsiteX1" fmla="*/ 451081 w 2545667"/>
              <a:gd name="connsiteY1" fmla="*/ 67952 h 885336"/>
              <a:gd name="connsiteX2" fmla="*/ 583918 w 2545667"/>
              <a:gd name="connsiteY2" fmla="*/ 3579 h 885336"/>
              <a:gd name="connsiteX3" fmla="*/ 708256 w 2545667"/>
              <a:gd name="connsiteY3" fmla="*/ 52612 h 885336"/>
              <a:gd name="connsiteX4" fmla="*/ 2538101 w 2545667"/>
              <a:gd name="connsiteY4" fmla="*/ 56393 h 885336"/>
              <a:gd name="connsiteX5" fmla="*/ 2545667 w 2545667"/>
              <a:gd name="connsiteY5" fmla="*/ 885336 h 885336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08256 w 2545667"/>
              <a:gd name="connsiteY3" fmla="*/ 49033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08256 w 2545667"/>
              <a:gd name="connsiteY3" fmla="*/ 49033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479656 w 2545667"/>
              <a:gd name="connsiteY2" fmla="*/ 62456 h 881757"/>
              <a:gd name="connsiteX3" fmla="*/ 583918 w 2545667"/>
              <a:gd name="connsiteY3" fmla="*/ 0 h 881757"/>
              <a:gd name="connsiteX4" fmla="*/ 710637 w 2545667"/>
              <a:gd name="connsiteY4" fmla="*/ 60538 h 881757"/>
              <a:gd name="connsiteX5" fmla="*/ 2538101 w 2545667"/>
              <a:gd name="connsiteY5" fmla="*/ 52814 h 881757"/>
              <a:gd name="connsiteX6" fmla="*/ 2545667 w 2545667"/>
              <a:gd name="connsiteY6" fmla="*/ 881757 h 881757"/>
              <a:gd name="connsiteX0" fmla="*/ 0 w 2545667"/>
              <a:gd name="connsiteY0" fmla="*/ 61360 h 881757"/>
              <a:gd name="connsiteX1" fmla="*/ 479656 w 2545667"/>
              <a:gd name="connsiteY1" fmla="*/ 62456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06935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198971 h 1019368"/>
              <a:gd name="connsiteX1" fmla="*/ 406935 w 2545667"/>
              <a:gd name="connsiteY1" fmla="*/ 200067 h 1019368"/>
              <a:gd name="connsiteX2" fmla="*/ 502832 w 2545667"/>
              <a:gd name="connsiteY2" fmla="*/ 0 h 1019368"/>
              <a:gd name="connsiteX3" fmla="*/ 696349 w 2545667"/>
              <a:gd name="connsiteY3" fmla="*/ 200066 h 1019368"/>
              <a:gd name="connsiteX4" fmla="*/ 2538101 w 2545667"/>
              <a:gd name="connsiteY4" fmla="*/ 190425 h 1019368"/>
              <a:gd name="connsiteX5" fmla="*/ 2545667 w 2545667"/>
              <a:gd name="connsiteY5" fmla="*/ 1019368 h 1019368"/>
              <a:gd name="connsiteX0" fmla="*/ 0 w 2545667"/>
              <a:gd name="connsiteY0" fmla="*/ 198971 h 1019368"/>
              <a:gd name="connsiteX1" fmla="*/ 406935 w 2545667"/>
              <a:gd name="connsiteY1" fmla="*/ 200067 h 1019368"/>
              <a:gd name="connsiteX2" fmla="*/ 502832 w 2545667"/>
              <a:gd name="connsiteY2" fmla="*/ 0 h 1019368"/>
              <a:gd name="connsiteX3" fmla="*/ 601748 w 2545667"/>
              <a:gd name="connsiteY3" fmla="*/ 268874 h 1019368"/>
              <a:gd name="connsiteX4" fmla="*/ 2538101 w 2545667"/>
              <a:gd name="connsiteY4" fmla="*/ 190425 h 1019368"/>
              <a:gd name="connsiteX5" fmla="*/ 2545667 w 2545667"/>
              <a:gd name="connsiteY5" fmla="*/ 1019368 h 1019368"/>
              <a:gd name="connsiteX0" fmla="*/ 0 w 2545667"/>
              <a:gd name="connsiteY0" fmla="*/ 228802 h 1049199"/>
              <a:gd name="connsiteX1" fmla="*/ 406935 w 2545667"/>
              <a:gd name="connsiteY1" fmla="*/ 229898 h 1049199"/>
              <a:gd name="connsiteX2" fmla="*/ 493066 w 2545667"/>
              <a:gd name="connsiteY2" fmla="*/ 0 h 1049199"/>
              <a:gd name="connsiteX3" fmla="*/ 601748 w 2545667"/>
              <a:gd name="connsiteY3" fmla="*/ 298705 h 1049199"/>
              <a:gd name="connsiteX4" fmla="*/ 2538101 w 2545667"/>
              <a:gd name="connsiteY4" fmla="*/ 220256 h 1049199"/>
              <a:gd name="connsiteX5" fmla="*/ 2545667 w 2545667"/>
              <a:gd name="connsiteY5" fmla="*/ 1049199 h 1049199"/>
              <a:gd name="connsiteX0" fmla="*/ 0 w 2545667"/>
              <a:gd name="connsiteY0" fmla="*/ 238750 h 1059147"/>
              <a:gd name="connsiteX1" fmla="*/ 406935 w 2545667"/>
              <a:gd name="connsiteY1" fmla="*/ 239846 h 1059147"/>
              <a:gd name="connsiteX2" fmla="*/ 487206 w 2545667"/>
              <a:gd name="connsiteY2" fmla="*/ 0 h 1059147"/>
              <a:gd name="connsiteX3" fmla="*/ 601748 w 2545667"/>
              <a:gd name="connsiteY3" fmla="*/ 308653 h 1059147"/>
              <a:gd name="connsiteX4" fmla="*/ 2538101 w 2545667"/>
              <a:gd name="connsiteY4" fmla="*/ 230204 h 1059147"/>
              <a:gd name="connsiteX5" fmla="*/ 2545667 w 2545667"/>
              <a:gd name="connsiteY5" fmla="*/ 1059147 h 1059147"/>
              <a:gd name="connsiteX0" fmla="*/ 0 w 2545667"/>
              <a:gd name="connsiteY0" fmla="*/ 238750 h 1059147"/>
              <a:gd name="connsiteX1" fmla="*/ 404982 w 2545667"/>
              <a:gd name="connsiteY1" fmla="*/ 309455 h 1059147"/>
              <a:gd name="connsiteX2" fmla="*/ 487206 w 2545667"/>
              <a:gd name="connsiteY2" fmla="*/ 0 h 1059147"/>
              <a:gd name="connsiteX3" fmla="*/ 601748 w 2545667"/>
              <a:gd name="connsiteY3" fmla="*/ 308653 h 1059147"/>
              <a:gd name="connsiteX4" fmla="*/ 2538101 w 2545667"/>
              <a:gd name="connsiteY4" fmla="*/ 230204 h 1059147"/>
              <a:gd name="connsiteX5" fmla="*/ 2545667 w 2545667"/>
              <a:gd name="connsiteY5" fmla="*/ 1059147 h 1059147"/>
              <a:gd name="connsiteX0" fmla="*/ 0 w 2541761"/>
              <a:gd name="connsiteY0" fmla="*/ 328252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288473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318308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318308 h 1059147"/>
              <a:gd name="connsiteX1" fmla="*/ 8390 w 2541761"/>
              <a:gd name="connsiteY1" fmla="*/ 302677 h 1059147"/>
              <a:gd name="connsiteX2" fmla="*/ 401076 w 2541761"/>
              <a:gd name="connsiteY2" fmla="*/ 309455 h 1059147"/>
              <a:gd name="connsiteX3" fmla="*/ 483300 w 2541761"/>
              <a:gd name="connsiteY3" fmla="*/ 0 h 1059147"/>
              <a:gd name="connsiteX4" fmla="*/ 597842 w 2541761"/>
              <a:gd name="connsiteY4" fmla="*/ 308653 h 1059147"/>
              <a:gd name="connsiteX5" fmla="*/ 2534195 w 2541761"/>
              <a:gd name="connsiteY5" fmla="*/ 230204 h 1059147"/>
              <a:gd name="connsiteX6" fmla="*/ 2541761 w 2541761"/>
              <a:gd name="connsiteY6" fmla="*/ 1059147 h 1059147"/>
              <a:gd name="connsiteX0" fmla="*/ 0 w 2541761"/>
              <a:gd name="connsiteY0" fmla="*/ 318308 h 1059147"/>
              <a:gd name="connsiteX1" fmla="*/ 8390 w 2541761"/>
              <a:gd name="connsiteY1" fmla="*/ 302677 h 1059147"/>
              <a:gd name="connsiteX2" fmla="*/ 377637 w 2541761"/>
              <a:gd name="connsiteY2" fmla="*/ 309455 h 1059147"/>
              <a:gd name="connsiteX3" fmla="*/ 483300 w 2541761"/>
              <a:gd name="connsiteY3" fmla="*/ 0 h 1059147"/>
              <a:gd name="connsiteX4" fmla="*/ 597842 w 2541761"/>
              <a:gd name="connsiteY4" fmla="*/ 308653 h 1059147"/>
              <a:gd name="connsiteX5" fmla="*/ 2534195 w 2541761"/>
              <a:gd name="connsiteY5" fmla="*/ 230204 h 1059147"/>
              <a:gd name="connsiteX6" fmla="*/ 2541761 w 2541761"/>
              <a:gd name="connsiteY6" fmla="*/ 1059147 h 1059147"/>
              <a:gd name="connsiteX0" fmla="*/ 0 w 2541761"/>
              <a:gd name="connsiteY0" fmla="*/ 318513 h 1059352"/>
              <a:gd name="connsiteX1" fmla="*/ 8390 w 2541761"/>
              <a:gd name="connsiteY1" fmla="*/ 302882 h 1059352"/>
              <a:gd name="connsiteX2" fmla="*/ 377637 w 2541761"/>
              <a:gd name="connsiteY2" fmla="*/ 309660 h 1059352"/>
              <a:gd name="connsiteX3" fmla="*/ 483300 w 2541761"/>
              <a:gd name="connsiteY3" fmla="*/ 205 h 1059352"/>
              <a:gd name="connsiteX4" fmla="*/ 597842 w 2541761"/>
              <a:gd name="connsiteY4" fmla="*/ 308858 h 1059352"/>
              <a:gd name="connsiteX5" fmla="*/ 2534195 w 2541761"/>
              <a:gd name="connsiteY5" fmla="*/ 230409 h 1059352"/>
              <a:gd name="connsiteX6" fmla="*/ 2541761 w 2541761"/>
              <a:gd name="connsiteY6" fmla="*/ 1059352 h 1059352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7207 w 2541761"/>
              <a:gd name="connsiteY3" fmla="*/ 416204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58275 h 799114"/>
              <a:gd name="connsiteX1" fmla="*/ 8390 w 2541761"/>
              <a:gd name="connsiteY1" fmla="*/ 42644 h 799114"/>
              <a:gd name="connsiteX2" fmla="*/ 377637 w 2541761"/>
              <a:gd name="connsiteY2" fmla="*/ 49422 h 799114"/>
              <a:gd name="connsiteX3" fmla="*/ 487207 w 2541761"/>
              <a:gd name="connsiteY3" fmla="*/ 386373 h 799114"/>
              <a:gd name="connsiteX4" fmla="*/ 597842 w 2541761"/>
              <a:gd name="connsiteY4" fmla="*/ 48620 h 799114"/>
              <a:gd name="connsiteX5" fmla="*/ 2534195 w 2541761"/>
              <a:gd name="connsiteY5" fmla="*/ 0 h 799114"/>
              <a:gd name="connsiteX6" fmla="*/ 2541761 w 2541761"/>
              <a:gd name="connsiteY6" fmla="*/ 799114 h 799114"/>
              <a:gd name="connsiteX0" fmla="*/ 0 w 2541761"/>
              <a:gd name="connsiteY0" fmla="*/ 28440 h 769279"/>
              <a:gd name="connsiteX1" fmla="*/ 8390 w 2541761"/>
              <a:gd name="connsiteY1" fmla="*/ 12809 h 769279"/>
              <a:gd name="connsiteX2" fmla="*/ 377637 w 2541761"/>
              <a:gd name="connsiteY2" fmla="*/ 19587 h 769279"/>
              <a:gd name="connsiteX3" fmla="*/ 487207 w 2541761"/>
              <a:gd name="connsiteY3" fmla="*/ 356538 h 769279"/>
              <a:gd name="connsiteX4" fmla="*/ 597842 w 2541761"/>
              <a:gd name="connsiteY4" fmla="*/ 18785 h 769279"/>
              <a:gd name="connsiteX5" fmla="*/ 2534195 w 2541761"/>
              <a:gd name="connsiteY5" fmla="*/ 0 h 769279"/>
              <a:gd name="connsiteX6" fmla="*/ 2541761 w 2541761"/>
              <a:gd name="connsiteY6" fmla="*/ 769279 h 769279"/>
              <a:gd name="connsiteX0" fmla="*/ 0 w 2535901"/>
              <a:gd name="connsiteY0" fmla="*/ 28440 h 779223"/>
              <a:gd name="connsiteX1" fmla="*/ 8390 w 2535901"/>
              <a:gd name="connsiteY1" fmla="*/ 12809 h 779223"/>
              <a:gd name="connsiteX2" fmla="*/ 377637 w 2535901"/>
              <a:gd name="connsiteY2" fmla="*/ 19587 h 779223"/>
              <a:gd name="connsiteX3" fmla="*/ 487207 w 2535901"/>
              <a:gd name="connsiteY3" fmla="*/ 356538 h 779223"/>
              <a:gd name="connsiteX4" fmla="*/ 597842 w 2535901"/>
              <a:gd name="connsiteY4" fmla="*/ 18785 h 779223"/>
              <a:gd name="connsiteX5" fmla="*/ 2534195 w 2535901"/>
              <a:gd name="connsiteY5" fmla="*/ 0 h 779223"/>
              <a:gd name="connsiteX6" fmla="*/ 2535901 w 2535901"/>
              <a:gd name="connsiteY6" fmla="*/ 779223 h 779223"/>
              <a:gd name="connsiteX0" fmla="*/ 0 w 2536392"/>
              <a:gd name="connsiteY0" fmla="*/ 18496 h 769279"/>
              <a:gd name="connsiteX1" fmla="*/ 8390 w 2536392"/>
              <a:gd name="connsiteY1" fmla="*/ 2865 h 769279"/>
              <a:gd name="connsiteX2" fmla="*/ 377637 w 2536392"/>
              <a:gd name="connsiteY2" fmla="*/ 9643 h 769279"/>
              <a:gd name="connsiteX3" fmla="*/ 487207 w 2536392"/>
              <a:gd name="connsiteY3" fmla="*/ 346594 h 769279"/>
              <a:gd name="connsiteX4" fmla="*/ 597842 w 2536392"/>
              <a:gd name="connsiteY4" fmla="*/ 8841 h 769279"/>
              <a:gd name="connsiteX5" fmla="*/ 2536149 w 2536392"/>
              <a:gd name="connsiteY5" fmla="*/ 0 h 769279"/>
              <a:gd name="connsiteX6" fmla="*/ 2535901 w 2536392"/>
              <a:gd name="connsiteY6" fmla="*/ 769279 h 769279"/>
              <a:gd name="connsiteX0" fmla="*/ 0 w 2536392"/>
              <a:gd name="connsiteY0" fmla="*/ 25332 h 776115"/>
              <a:gd name="connsiteX1" fmla="*/ 8390 w 2536392"/>
              <a:gd name="connsiteY1" fmla="*/ 9701 h 776115"/>
              <a:gd name="connsiteX2" fmla="*/ 377637 w 2536392"/>
              <a:gd name="connsiteY2" fmla="*/ 16479 h 776115"/>
              <a:gd name="connsiteX3" fmla="*/ 487207 w 2536392"/>
              <a:gd name="connsiteY3" fmla="*/ 353430 h 776115"/>
              <a:gd name="connsiteX4" fmla="*/ 597842 w 2536392"/>
              <a:gd name="connsiteY4" fmla="*/ 15677 h 776115"/>
              <a:gd name="connsiteX5" fmla="*/ 2536149 w 2536392"/>
              <a:gd name="connsiteY5" fmla="*/ 6836 h 776115"/>
              <a:gd name="connsiteX6" fmla="*/ 2535901 w 2536392"/>
              <a:gd name="connsiteY6" fmla="*/ 776115 h 776115"/>
              <a:gd name="connsiteX0" fmla="*/ 0 w 2536392"/>
              <a:gd name="connsiteY0" fmla="*/ 18496 h 769279"/>
              <a:gd name="connsiteX1" fmla="*/ 8390 w 2536392"/>
              <a:gd name="connsiteY1" fmla="*/ 2865 h 769279"/>
              <a:gd name="connsiteX2" fmla="*/ 377637 w 2536392"/>
              <a:gd name="connsiteY2" fmla="*/ 9643 h 769279"/>
              <a:gd name="connsiteX3" fmla="*/ 487207 w 2536392"/>
              <a:gd name="connsiteY3" fmla="*/ 346594 h 769279"/>
              <a:gd name="connsiteX4" fmla="*/ 597842 w 2536392"/>
              <a:gd name="connsiteY4" fmla="*/ 8841 h 769279"/>
              <a:gd name="connsiteX5" fmla="*/ 2536149 w 2536392"/>
              <a:gd name="connsiteY5" fmla="*/ 0 h 769279"/>
              <a:gd name="connsiteX6" fmla="*/ 2535901 w 2536392"/>
              <a:gd name="connsiteY6" fmla="*/ 769279 h 769279"/>
              <a:gd name="connsiteX0" fmla="*/ 0 w 2535901"/>
              <a:gd name="connsiteY0" fmla="*/ 18496 h 769279"/>
              <a:gd name="connsiteX1" fmla="*/ 8390 w 2535901"/>
              <a:gd name="connsiteY1" fmla="*/ 2865 h 769279"/>
              <a:gd name="connsiteX2" fmla="*/ 377637 w 2535901"/>
              <a:gd name="connsiteY2" fmla="*/ 9643 h 769279"/>
              <a:gd name="connsiteX3" fmla="*/ 487207 w 2535901"/>
              <a:gd name="connsiteY3" fmla="*/ 346594 h 769279"/>
              <a:gd name="connsiteX4" fmla="*/ 597842 w 2535901"/>
              <a:gd name="connsiteY4" fmla="*/ 8841 h 769279"/>
              <a:gd name="connsiteX5" fmla="*/ 1241142 w 2535901"/>
              <a:gd name="connsiteY5" fmla="*/ 0 h 769279"/>
              <a:gd name="connsiteX6" fmla="*/ 2535901 w 2535901"/>
              <a:gd name="connsiteY6" fmla="*/ 769279 h 769279"/>
              <a:gd name="connsiteX0" fmla="*/ 0 w 1241146"/>
              <a:gd name="connsiteY0" fmla="*/ 1532452 h 1861377"/>
              <a:gd name="connsiteX1" fmla="*/ 8390 w 1241146"/>
              <a:gd name="connsiteY1" fmla="*/ 1516821 h 1861377"/>
              <a:gd name="connsiteX2" fmla="*/ 377637 w 1241146"/>
              <a:gd name="connsiteY2" fmla="*/ 1523599 h 1861377"/>
              <a:gd name="connsiteX3" fmla="*/ 487207 w 1241146"/>
              <a:gd name="connsiteY3" fmla="*/ 1860550 h 1861377"/>
              <a:gd name="connsiteX4" fmla="*/ 597842 w 1241146"/>
              <a:gd name="connsiteY4" fmla="*/ 1522797 h 1861377"/>
              <a:gd name="connsiteX5" fmla="*/ 1241142 w 1241146"/>
              <a:gd name="connsiteY5" fmla="*/ 1513956 h 1861377"/>
              <a:gd name="connsiteX6" fmla="*/ 1111978 w 1241146"/>
              <a:gd name="connsiteY6" fmla="*/ 25797 h 1861377"/>
              <a:gd name="connsiteX0" fmla="*/ 0 w 1120102"/>
              <a:gd name="connsiteY0" fmla="*/ 1532565 h 1861490"/>
              <a:gd name="connsiteX1" fmla="*/ 8390 w 1120102"/>
              <a:gd name="connsiteY1" fmla="*/ 1516934 h 1861490"/>
              <a:gd name="connsiteX2" fmla="*/ 377637 w 1120102"/>
              <a:gd name="connsiteY2" fmla="*/ 1523712 h 1861490"/>
              <a:gd name="connsiteX3" fmla="*/ 487207 w 1120102"/>
              <a:gd name="connsiteY3" fmla="*/ 1860663 h 1861490"/>
              <a:gd name="connsiteX4" fmla="*/ 597842 w 1120102"/>
              <a:gd name="connsiteY4" fmla="*/ 1522910 h 1861490"/>
              <a:gd name="connsiteX5" fmla="*/ 1120040 w 1120102"/>
              <a:gd name="connsiteY5" fmla="*/ 1504121 h 1861490"/>
              <a:gd name="connsiteX6" fmla="*/ 1111978 w 1120102"/>
              <a:gd name="connsiteY6" fmla="*/ 25910 h 1861490"/>
              <a:gd name="connsiteX0" fmla="*/ 0 w 1116232"/>
              <a:gd name="connsiteY0" fmla="*/ 1532335 h 1861260"/>
              <a:gd name="connsiteX1" fmla="*/ 8390 w 1116232"/>
              <a:gd name="connsiteY1" fmla="*/ 1516704 h 1861260"/>
              <a:gd name="connsiteX2" fmla="*/ 377637 w 1116232"/>
              <a:gd name="connsiteY2" fmla="*/ 1523482 h 1861260"/>
              <a:gd name="connsiteX3" fmla="*/ 487207 w 1116232"/>
              <a:gd name="connsiteY3" fmla="*/ 1860433 h 1861260"/>
              <a:gd name="connsiteX4" fmla="*/ 597842 w 1116232"/>
              <a:gd name="connsiteY4" fmla="*/ 1522680 h 1861260"/>
              <a:gd name="connsiteX5" fmla="*/ 1116134 w 1116232"/>
              <a:gd name="connsiteY5" fmla="*/ 1523783 h 1861260"/>
              <a:gd name="connsiteX6" fmla="*/ 1111978 w 1116232"/>
              <a:gd name="connsiteY6" fmla="*/ 25680 h 1861260"/>
              <a:gd name="connsiteX0" fmla="*/ 0 w 1116232"/>
              <a:gd name="connsiteY0" fmla="*/ 1532686 h 1861611"/>
              <a:gd name="connsiteX1" fmla="*/ 8390 w 1116232"/>
              <a:gd name="connsiteY1" fmla="*/ 1517055 h 1861611"/>
              <a:gd name="connsiteX2" fmla="*/ 377637 w 1116232"/>
              <a:gd name="connsiteY2" fmla="*/ 1523833 h 1861611"/>
              <a:gd name="connsiteX3" fmla="*/ 487207 w 1116232"/>
              <a:gd name="connsiteY3" fmla="*/ 1860784 h 1861611"/>
              <a:gd name="connsiteX4" fmla="*/ 597842 w 1116232"/>
              <a:gd name="connsiteY4" fmla="*/ 1523031 h 1861611"/>
              <a:gd name="connsiteX5" fmla="*/ 1116134 w 1116232"/>
              <a:gd name="connsiteY5" fmla="*/ 1494299 h 1861611"/>
              <a:gd name="connsiteX6" fmla="*/ 1111978 w 1116232"/>
              <a:gd name="connsiteY6" fmla="*/ 26031 h 1861611"/>
              <a:gd name="connsiteX0" fmla="*/ 0 w 1116232"/>
              <a:gd name="connsiteY0" fmla="*/ 1532686 h 1861611"/>
              <a:gd name="connsiteX1" fmla="*/ 8390 w 1116232"/>
              <a:gd name="connsiteY1" fmla="*/ 1517055 h 1861611"/>
              <a:gd name="connsiteX2" fmla="*/ 377637 w 1116232"/>
              <a:gd name="connsiteY2" fmla="*/ 1523833 h 1861611"/>
              <a:gd name="connsiteX3" fmla="*/ 487207 w 1116232"/>
              <a:gd name="connsiteY3" fmla="*/ 1860784 h 1861611"/>
              <a:gd name="connsiteX4" fmla="*/ 597842 w 1116232"/>
              <a:gd name="connsiteY4" fmla="*/ 1523031 h 1861611"/>
              <a:gd name="connsiteX5" fmla="*/ 1116134 w 1116232"/>
              <a:gd name="connsiteY5" fmla="*/ 1494299 h 1861611"/>
              <a:gd name="connsiteX6" fmla="*/ 1111978 w 1116232"/>
              <a:gd name="connsiteY6" fmla="*/ 26031 h 1861611"/>
              <a:gd name="connsiteX0" fmla="*/ 0 w 1116767"/>
              <a:gd name="connsiteY0" fmla="*/ 1542007 h 1870932"/>
              <a:gd name="connsiteX1" fmla="*/ 8390 w 1116767"/>
              <a:gd name="connsiteY1" fmla="*/ 1526376 h 1870932"/>
              <a:gd name="connsiteX2" fmla="*/ 377637 w 1116767"/>
              <a:gd name="connsiteY2" fmla="*/ 1533154 h 1870932"/>
              <a:gd name="connsiteX3" fmla="*/ 487207 w 1116767"/>
              <a:gd name="connsiteY3" fmla="*/ 1870105 h 1870932"/>
              <a:gd name="connsiteX4" fmla="*/ 597842 w 1116767"/>
              <a:gd name="connsiteY4" fmla="*/ 1532352 h 1870932"/>
              <a:gd name="connsiteX5" fmla="*/ 1116134 w 1116767"/>
              <a:gd name="connsiteY5" fmla="*/ 1503620 h 1870932"/>
              <a:gd name="connsiteX6" fmla="*/ 1111978 w 1116767"/>
              <a:gd name="connsiteY6" fmla="*/ 35352 h 1870932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47455 w 1116767"/>
              <a:gd name="connsiteY1" fmla="*/ 1545632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2860"/>
              <a:gd name="connsiteY0" fmla="*/ 1511538 h 1870297"/>
              <a:gd name="connsiteX1" fmla="*/ 373730 w 1112860"/>
              <a:gd name="connsiteY1" fmla="*/ 1532519 h 1870297"/>
              <a:gd name="connsiteX2" fmla="*/ 483300 w 1112860"/>
              <a:gd name="connsiteY2" fmla="*/ 1869470 h 1870297"/>
              <a:gd name="connsiteX3" fmla="*/ 593935 w 1112860"/>
              <a:gd name="connsiteY3" fmla="*/ 1531717 h 1870297"/>
              <a:gd name="connsiteX4" fmla="*/ 1112227 w 1112860"/>
              <a:gd name="connsiteY4" fmla="*/ 1532820 h 1870297"/>
              <a:gd name="connsiteX5" fmla="*/ 1108071 w 1112860"/>
              <a:gd name="connsiteY5" fmla="*/ 34717 h 1870297"/>
              <a:gd name="connsiteX0" fmla="*/ 0 w 1114813"/>
              <a:gd name="connsiteY0" fmla="*/ 1541373 h 1870297"/>
              <a:gd name="connsiteX1" fmla="*/ 375683 w 1114813"/>
              <a:gd name="connsiteY1" fmla="*/ 1532519 h 1870297"/>
              <a:gd name="connsiteX2" fmla="*/ 485253 w 1114813"/>
              <a:gd name="connsiteY2" fmla="*/ 1869470 h 1870297"/>
              <a:gd name="connsiteX3" fmla="*/ 595888 w 1114813"/>
              <a:gd name="connsiteY3" fmla="*/ 1531717 h 1870297"/>
              <a:gd name="connsiteX4" fmla="*/ 1114180 w 1114813"/>
              <a:gd name="connsiteY4" fmla="*/ 1532820 h 1870297"/>
              <a:gd name="connsiteX5" fmla="*/ 1110024 w 1114813"/>
              <a:gd name="connsiteY5" fmla="*/ 34717 h 1870297"/>
              <a:gd name="connsiteX0" fmla="*/ 0 w 1110906"/>
              <a:gd name="connsiteY0" fmla="*/ 1511538 h 1870297"/>
              <a:gd name="connsiteX1" fmla="*/ 371776 w 1110906"/>
              <a:gd name="connsiteY1" fmla="*/ 1532519 h 1870297"/>
              <a:gd name="connsiteX2" fmla="*/ 481346 w 1110906"/>
              <a:gd name="connsiteY2" fmla="*/ 1869470 h 1870297"/>
              <a:gd name="connsiteX3" fmla="*/ 591981 w 1110906"/>
              <a:gd name="connsiteY3" fmla="*/ 1531717 h 1870297"/>
              <a:gd name="connsiteX4" fmla="*/ 1110273 w 1110906"/>
              <a:gd name="connsiteY4" fmla="*/ 1532820 h 1870297"/>
              <a:gd name="connsiteX5" fmla="*/ 1106117 w 1110906"/>
              <a:gd name="connsiteY5" fmla="*/ 34717 h 1870297"/>
              <a:gd name="connsiteX0" fmla="*/ 0 w 1108953"/>
              <a:gd name="connsiteY0" fmla="*/ 1541373 h 1870297"/>
              <a:gd name="connsiteX1" fmla="*/ 369823 w 1108953"/>
              <a:gd name="connsiteY1" fmla="*/ 1532519 h 1870297"/>
              <a:gd name="connsiteX2" fmla="*/ 479393 w 1108953"/>
              <a:gd name="connsiteY2" fmla="*/ 1869470 h 1870297"/>
              <a:gd name="connsiteX3" fmla="*/ 590028 w 1108953"/>
              <a:gd name="connsiteY3" fmla="*/ 1531717 h 1870297"/>
              <a:gd name="connsiteX4" fmla="*/ 1108320 w 1108953"/>
              <a:gd name="connsiteY4" fmla="*/ 1532820 h 1870297"/>
              <a:gd name="connsiteX5" fmla="*/ 1104164 w 1108953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3934 w 1114812"/>
              <a:gd name="connsiteY3" fmla="*/ 1541661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8718"/>
              <a:gd name="connsiteY0" fmla="*/ 1521481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21481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9789"/>
              <a:gd name="connsiteY0" fmla="*/ 1551316 h 1870297"/>
              <a:gd name="connsiteX1" fmla="*/ 379588 w 1119789"/>
              <a:gd name="connsiteY1" fmla="*/ 1532519 h 1870297"/>
              <a:gd name="connsiteX2" fmla="*/ 489158 w 1119789"/>
              <a:gd name="connsiteY2" fmla="*/ 1869470 h 1870297"/>
              <a:gd name="connsiteX3" fmla="*/ 597840 w 1119789"/>
              <a:gd name="connsiteY3" fmla="*/ 1541661 h 1870297"/>
              <a:gd name="connsiteX4" fmla="*/ 1118085 w 1119789"/>
              <a:gd name="connsiteY4" fmla="*/ 1532820 h 1870297"/>
              <a:gd name="connsiteX5" fmla="*/ 1119789 w 1119789"/>
              <a:gd name="connsiteY5" fmla="*/ 34717 h 1870297"/>
              <a:gd name="connsiteX0" fmla="*/ 0 w 1120460"/>
              <a:gd name="connsiteY0" fmla="*/ 1551316 h 1870297"/>
              <a:gd name="connsiteX1" fmla="*/ 379588 w 1120460"/>
              <a:gd name="connsiteY1" fmla="*/ 1532519 h 1870297"/>
              <a:gd name="connsiteX2" fmla="*/ 489158 w 1120460"/>
              <a:gd name="connsiteY2" fmla="*/ 1869470 h 1870297"/>
              <a:gd name="connsiteX3" fmla="*/ 597840 w 1120460"/>
              <a:gd name="connsiteY3" fmla="*/ 1541661 h 1870297"/>
              <a:gd name="connsiteX4" fmla="*/ 1118085 w 1120460"/>
              <a:gd name="connsiteY4" fmla="*/ 1532820 h 1870297"/>
              <a:gd name="connsiteX5" fmla="*/ 1119789 w 1120460"/>
              <a:gd name="connsiteY5" fmla="*/ 34717 h 1870297"/>
              <a:gd name="connsiteX0" fmla="*/ 0 w 1118609"/>
              <a:gd name="connsiteY0" fmla="*/ 1551316 h 1870297"/>
              <a:gd name="connsiteX1" fmla="*/ 379588 w 1118609"/>
              <a:gd name="connsiteY1" fmla="*/ 1532519 h 1870297"/>
              <a:gd name="connsiteX2" fmla="*/ 489158 w 1118609"/>
              <a:gd name="connsiteY2" fmla="*/ 1869470 h 1870297"/>
              <a:gd name="connsiteX3" fmla="*/ 597840 w 1118609"/>
              <a:gd name="connsiteY3" fmla="*/ 1541661 h 1870297"/>
              <a:gd name="connsiteX4" fmla="*/ 1118085 w 1118609"/>
              <a:gd name="connsiteY4" fmla="*/ 1532820 h 1870297"/>
              <a:gd name="connsiteX5" fmla="*/ 1110022 w 1118609"/>
              <a:gd name="connsiteY5" fmla="*/ 34717 h 1870297"/>
              <a:gd name="connsiteX0" fmla="*/ 0 w 1120460"/>
              <a:gd name="connsiteY0" fmla="*/ 1551316 h 1870297"/>
              <a:gd name="connsiteX1" fmla="*/ 379588 w 1120460"/>
              <a:gd name="connsiteY1" fmla="*/ 1532519 h 1870297"/>
              <a:gd name="connsiteX2" fmla="*/ 489158 w 1120460"/>
              <a:gd name="connsiteY2" fmla="*/ 1869470 h 1870297"/>
              <a:gd name="connsiteX3" fmla="*/ 597840 w 1120460"/>
              <a:gd name="connsiteY3" fmla="*/ 1541661 h 1870297"/>
              <a:gd name="connsiteX4" fmla="*/ 1118085 w 1120460"/>
              <a:gd name="connsiteY4" fmla="*/ 1532820 h 1870297"/>
              <a:gd name="connsiteX5" fmla="*/ 1119788 w 1120460"/>
              <a:gd name="connsiteY5" fmla="*/ 34717 h 1870297"/>
              <a:gd name="connsiteX0" fmla="*/ 0 w 1118860"/>
              <a:gd name="connsiteY0" fmla="*/ 1551316 h 1870297"/>
              <a:gd name="connsiteX1" fmla="*/ 379588 w 1118860"/>
              <a:gd name="connsiteY1" fmla="*/ 1532519 h 1870297"/>
              <a:gd name="connsiteX2" fmla="*/ 489158 w 1118860"/>
              <a:gd name="connsiteY2" fmla="*/ 1869470 h 1870297"/>
              <a:gd name="connsiteX3" fmla="*/ 597840 w 1118860"/>
              <a:gd name="connsiteY3" fmla="*/ 1541661 h 1870297"/>
              <a:gd name="connsiteX4" fmla="*/ 1118085 w 1118860"/>
              <a:gd name="connsiteY4" fmla="*/ 1532820 h 1870297"/>
              <a:gd name="connsiteX5" fmla="*/ 1113929 w 1118860"/>
              <a:gd name="connsiteY5" fmla="*/ 34717 h 1870297"/>
              <a:gd name="connsiteX0" fmla="*/ 0 w 1119072"/>
              <a:gd name="connsiteY0" fmla="*/ 1516599 h 1835580"/>
              <a:gd name="connsiteX1" fmla="*/ 379588 w 1119072"/>
              <a:gd name="connsiteY1" fmla="*/ 1497802 h 1835580"/>
              <a:gd name="connsiteX2" fmla="*/ 489158 w 1119072"/>
              <a:gd name="connsiteY2" fmla="*/ 1834753 h 1835580"/>
              <a:gd name="connsiteX3" fmla="*/ 597840 w 1119072"/>
              <a:gd name="connsiteY3" fmla="*/ 1506944 h 1835580"/>
              <a:gd name="connsiteX4" fmla="*/ 1118085 w 1119072"/>
              <a:gd name="connsiteY4" fmla="*/ 1498103 h 1835580"/>
              <a:gd name="connsiteX5" fmla="*/ 1113929 w 1119072"/>
              <a:gd name="connsiteY5" fmla="*/ 0 h 1835580"/>
              <a:gd name="connsiteX0" fmla="*/ 0 w 1119072"/>
              <a:gd name="connsiteY0" fmla="*/ 1516599 h 1835580"/>
              <a:gd name="connsiteX1" fmla="*/ 379588 w 1119072"/>
              <a:gd name="connsiteY1" fmla="*/ 1497802 h 1835580"/>
              <a:gd name="connsiteX2" fmla="*/ 489158 w 1119072"/>
              <a:gd name="connsiteY2" fmla="*/ 1834753 h 1835580"/>
              <a:gd name="connsiteX3" fmla="*/ 597840 w 1119072"/>
              <a:gd name="connsiteY3" fmla="*/ 1506944 h 1835580"/>
              <a:gd name="connsiteX4" fmla="*/ 1118085 w 1119072"/>
              <a:gd name="connsiteY4" fmla="*/ 1508046 h 1835580"/>
              <a:gd name="connsiteX5" fmla="*/ 1113929 w 1119072"/>
              <a:gd name="connsiteY5" fmla="*/ 0 h 1835580"/>
              <a:gd name="connsiteX0" fmla="*/ 0 w 1121318"/>
              <a:gd name="connsiteY0" fmla="*/ 1506594 h 1825575"/>
              <a:gd name="connsiteX1" fmla="*/ 379588 w 1121318"/>
              <a:gd name="connsiteY1" fmla="*/ 1487797 h 1825575"/>
              <a:gd name="connsiteX2" fmla="*/ 489158 w 1121318"/>
              <a:gd name="connsiteY2" fmla="*/ 1824748 h 1825575"/>
              <a:gd name="connsiteX3" fmla="*/ 597840 w 1121318"/>
              <a:gd name="connsiteY3" fmla="*/ 1496939 h 1825575"/>
              <a:gd name="connsiteX4" fmla="*/ 1118085 w 1121318"/>
              <a:gd name="connsiteY4" fmla="*/ 1498041 h 1825575"/>
              <a:gd name="connsiteX5" fmla="*/ 1119789 w 1121318"/>
              <a:gd name="connsiteY5" fmla="*/ 0 h 1825575"/>
              <a:gd name="connsiteX0" fmla="*/ 0 w 1125466"/>
              <a:gd name="connsiteY0" fmla="*/ 2694700 h 3013681"/>
              <a:gd name="connsiteX1" fmla="*/ 379588 w 1125466"/>
              <a:gd name="connsiteY1" fmla="*/ 2675903 h 3013681"/>
              <a:gd name="connsiteX2" fmla="*/ 489158 w 1125466"/>
              <a:gd name="connsiteY2" fmla="*/ 3012854 h 3013681"/>
              <a:gd name="connsiteX3" fmla="*/ 597840 w 1125466"/>
              <a:gd name="connsiteY3" fmla="*/ 2685045 h 3013681"/>
              <a:gd name="connsiteX4" fmla="*/ 1118085 w 1125466"/>
              <a:gd name="connsiteY4" fmla="*/ 2686147 h 3013681"/>
              <a:gd name="connsiteX5" fmla="*/ 1124724 w 1125466"/>
              <a:gd name="connsiteY5" fmla="*/ 0 h 3013681"/>
              <a:gd name="connsiteX0" fmla="*/ 0 w 1125466"/>
              <a:gd name="connsiteY0" fmla="*/ 2878814 h 3197795"/>
              <a:gd name="connsiteX1" fmla="*/ 379588 w 1125466"/>
              <a:gd name="connsiteY1" fmla="*/ 2860017 h 3197795"/>
              <a:gd name="connsiteX2" fmla="*/ 489158 w 1125466"/>
              <a:gd name="connsiteY2" fmla="*/ 3196968 h 3197795"/>
              <a:gd name="connsiteX3" fmla="*/ 597840 w 1125466"/>
              <a:gd name="connsiteY3" fmla="*/ 2869159 h 3197795"/>
              <a:gd name="connsiteX4" fmla="*/ 1118085 w 1125466"/>
              <a:gd name="connsiteY4" fmla="*/ 2870261 h 3197795"/>
              <a:gd name="connsiteX5" fmla="*/ 1124724 w 1125466"/>
              <a:gd name="connsiteY5" fmla="*/ 0 h 3197795"/>
              <a:gd name="connsiteX0" fmla="*/ 0 w 1119775"/>
              <a:gd name="connsiteY0" fmla="*/ 2870809 h 3189790"/>
              <a:gd name="connsiteX1" fmla="*/ 379588 w 1119775"/>
              <a:gd name="connsiteY1" fmla="*/ 2852012 h 3189790"/>
              <a:gd name="connsiteX2" fmla="*/ 489158 w 1119775"/>
              <a:gd name="connsiteY2" fmla="*/ 3188963 h 3189790"/>
              <a:gd name="connsiteX3" fmla="*/ 597840 w 1119775"/>
              <a:gd name="connsiteY3" fmla="*/ 2861154 h 3189790"/>
              <a:gd name="connsiteX4" fmla="*/ 1118085 w 1119775"/>
              <a:gd name="connsiteY4" fmla="*/ 2862256 h 3189790"/>
              <a:gd name="connsiteX5" fmla="*/ 1116911 w 1119775"/>
              <a:gd name="connsiteY5" fmla="*/ 0 h 3189790"/>
              <a:gd name="connsiteX0" fmla="*/ 0 w 1340002"/>
              <a:gd name="connsiteY0" fmla="*/ 2870809 h 3189790"/>
              <a:gd name="connsiteX1" fmla="*/ 379588 w 1340002"/>
              <a:gd name="connsiteY1" fmla="*/ 2852012 h 3189790"/>
              <a:gd name="connsiteX2" fmla="*/ 489158 w 1340002"/>
              <a:gd name="connsiteY2" fmla="*/ 3188963 h 3189790"/>
              <a:gd name="connsiteX3" fmla="*/ 597840 w 1340002"/>
              <a:gd name="connsiteY3" fmla="*/ 2861154 h 3189790"/>
              <a:gd name="connsiteX4" fmla="*/ 1339975 w 1340002"/>
              <a:gd name="connsiteY4" fmla="*/ 2854249 h 3189790"/>
              <a:gd name="connsiteX5" fmla="*/ 1116911 w 1340002"/>
              <a:gd name="connsiteY5" fmla="*/ 0 h 3189790"/>
              <a:gd name="connsiteX0" fmla="*/ 0 w 1343384"/>
              <a:gd name="connsiteY0" fmla="*/ 2806769 h 3125750"/>
              <a:gd name="connsiteX1" fmla="*/ 379588 w 1343384"/>
              <a:gd name="connsiteY1" fmla="*/ 2787972 h 3125750"/>
              <a:gd name="connsiteX2" fmla="*/ 489158 w 1343384"/>
              <a:gd name="connsiteY2" fmla="*/ 3124923 h 3125750"/>
              <a:gd name="connsiteX3" fmla="*/ 597840 w 1343384"/>
              <a:gd name="connsiteY3" fmla="*/ 2797114 h 3125750"/>
              <a:gd name="connsiteX4" fmla="*/ 1339975 w 1343384"/>
              <a:gd name="connsiteY4" fmla="*/ 2790209 h 3125750"/>
              <a:gd name="connsiteX5" fmla="*/ 1341926 w 1343384"/>
              <a:gd name="connsiteY5" fmla="*/ 0 h 3125750"/>
              <a:gd name="connsiteX0" fmla="*/ 0 w 1343384"/>
              <a:gd name="connsiteY0" fmla="*/ 2862804 h 3181785"/>
              <a:gd name="connsiteX1" fmla="*/ 379588 w 1343384"/>
              <a:gd name="connsiteY1" fmla="*/ 2844007 h 3181785"/>
              <a:gd name="connsiteX2" fmla="*/ 489158 w 1343384"/>
              <a:gd name="connsiteY2" fmla="*/ 3180958 h 3181785"/>
              <a:gd name="connsiteX3" fmla="*/ 597840 w 1343384"/>
              <a:gd name="connsiteY3" fmla="*/ 2853149 h 3181785"/>
              <a:gd name="connsiteX4" fmla="*/ 1339975 w 1343384"/>
              <a:gd name="connsiteY4" fmla="*/ 2846244 h 3181785"/>
              <a:gd name="connsiteX5" fmla="*/ 1341926 w 1343384"/>
              <a:gd name="connsiteY5" fmla="*/ 0 h 3181785"/>
              <a:gd name="connsiteX0" fmla="*/ 0 w 1344602"/>
              <a:gd name="connsiteY0" fmla="*/ 2246421 h 2565402"/>
              <a:gd name="connsiteX1" fmla="*/ 379588 w 1344602"/>
              <a:gd name="connsiteY1" fmla="*/ 2227624 h 2565402"/>
              <a:gd name="connsiteX2" fmla="*/ 489158 w 1344602"/>
              <a:gd name="connsiteY2" fmla="*/ 2564575 h 2565402"/>
              <a:gd name="connsiteX3" fmla="*/ 597840 w 1344602"/>
              <a:gd name="connsiteY3" fmla="*/ 2236766 h 2565402"/>
              <a:gd name="connsiteX4" fmla="*/ 1339975 w 1344602"/>
              <a:gd name="connsiteY4" fmla="*/ 2229861 h 2565402"/>
              <a:gd name="connsiteX5" fmla="*/ 1343489 w 1344602"/>
              <a:gd name="connsiteY5" fmla="*/ 0 h 2565402"/>
              <a:gd name="connsiteX0" fmla="*/ 0 w 1341218"/>
              <a:gd name="connsiteY0" fmla="*/ 2246421 h 2565402"/>
              <a:gd name="connsiteX1" fmla="*/ 379588 w 1341218"/>
              <a:gd name="connsiteY1" fmla="*/ 2227624 h 2565402"/>
              <a:gd name="connsiteX2" fmla="*/ 489158 w 1341218"/>
              <a:gd name="connsiteY2" fmla="*/ 2564575 h 2565402"/>
              <a:gd name="connsiteX3" fmla="*/ 597840 w 1341218"/>
              <a:gd name="connsiteY3" fmla="*/ 2236766 h 2565402"/>
              <a:gd name="connsiteX4" fmla="*/ 1339975 w 1341218"/>
              <a:gd name="connsiteY4" fmla="*/ 2229861 h 2565402"/>
              <a:gd name="connsiteX5" fmla="*/ 1337238 w 1341218"/>
              <a:gd name="connsiteY5" fmla="*/ 0 h 2565402"/>
              <a:gd name="connsiteX0" fmla="*/ 0 w 1344602"/>
              <a:gd name="connsiteY0" fmla="*/ 2230411 h 2549392"/>
              <a:gd name="connsiteX1" fmla="*/ 379588 w 1344602"/>
              <a:gd name="connsiteY1" fmla="*/ 2211614 h 2549392"/>
              <a:gd name="connsiteX2" fmla="*/ 489158 w 1344602"/>
              <a:gd name="connsiteY2" fmla="*/ 2548565 h 2549392"/>
              <a:gd name="connsiteX3" fmla="*/ 597840 w 1344602"/>
              <a:gd name="connsiteY3" fmla="*/ 2220756 h 2549392"/>
              <a:gd name="connsiteX4" fmla="*/ 1339975 w 1344602"/>
              <a:gd name="connsiteY4" fmla="*/ 2213851 h 2549392"/>
              <a:gd name="connsiteX5" fmla="*/ 1343488 w 1344602"/>
              <a:gd name="connsiteY5" fmla="*/ 0 h 2549392"/>
              <a:gd name="connsiteX0" fmla="*/ 0 w 1341218"/>
              <a:gd name="connsiteY0" fmla="*/ 2238416 h 2557397"/>
              <a:gd name="connsiteX1" fmla="*/ 379588 w 1341218"/>
              <a:gd name="connsiteY1" fmla="*/ 2219619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1218"/>
              <a:gd name="connsiteY0" fmla="*/ 2238416 h 2557397"/>
              <a:gd name="connsiteX1" fmla="*/ 385838 w 1341218"/>
              <a:gd name="connsiteY1" fmla="*/ 2219621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1218"/>
              <a:gd name="connsiteY0" fmla="*/ 2238416 h 2557397"/>
              <a:gd name="connsiteX1" fmla="*/ 385838 w 1341218"/>
              <a:gd name="connsiteY1" fmla="*/ 2219621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0008"/>
              <a:gd name="connsiteY0" fmla="*/ 2262431 h 2581412"/>
              <a:gd name="connsiteX1" fmla="*/ 385838 w 1340008"/>
              <a:gd name="connsiteY1" fmla="*/ 2243636 h 2581412"/>
              <a:gd name="connsiteX2" fmla="*/ 489158 w 1340008"/>
              <a:gd name="connsiteY2" fmla="*/ 2580585 h 2581412"/>
              <a:gd name="connsiteX3" fmla="*/ 597840 w 1340008"/>
              <a:gd name="connsiteY3" fmla="*/ 2252776 h 2581412"/>
              <a:gd name="connsiteX4" fmla="*/ 1339975 w 1340008"/>
              <a:gd name="connsiteY4" fmla="*/ 2245871 h 2581412"/>
              <a:gd name="connsiteX5" fmla="*/ 1155976 w 1340008"/>
              <a:gd name="connsiteY5" fmla="*/ 0 h 2581412"/>
              <a:gd name="connsiteX0" fmla="*/ 0 w 1168532"/>
              <a:gd name="connsiteY0" fmla="*/ 2262431 h 2581412"/>
              <a:gd name="connsiteX1" fmla="*/ 385838 w 1168532"/>
              <a:gd name="connsiteY1" fmla="*/ 2243636 h 2581412"/>
              <a:gd name="connsiteX2" fmla="*/ 489158 w 1168532"/>
              <a:gd name="connsiteY2" fmla="*/ 2580585 h 2581412"/>
              <a:gd name="connsiteX3" fmla="*/ 597840 w 1168532"/>
              <a:gd name="connsiteY3" fmla="*/ 2252776 h 2581412"/>
              <a:gd name="connsiteX4" fmla="*/ 1168089 w 1168532"/>
              <a:gd name="connsiteY4" fmla="*/ 2261881 h 2581412"/>
              <a:gd name="connsiteX5" fmla="*/ 1155976 w 1168532"/>
              <a:gd name="connsiteY5" fmla="*/ 0 h 2581412"/>
              <a:gd name="connsiteX0" fmla="*/ 0 w 1158840"/>
              <a:gd name="connsiteY0" fmla="*/ 2262431 h 2581412"/>
              <a:gd name="connsiteX1" fmla="*/ 385838 w 1158840"/>
              <a:gd name="connsiteY1" fmla="*/ 2243636 h 2581412"/>
              <a:gd name="connsiteX2" fmla="*/ 489158 w 1158840"/>
              <a:gd name="connsiteY2" fmla="*/ 2580585 h 2581412"/>
              <a:gd name="connsiteX3" fmla="*/ 597840 w 1158840"/>
              <a:gd name="connsiteY3" fmla="*/ 2252776 h 2581412"/>
              <a:gd name="connsiteX4" fmla="*/ 1157151 w 1158840"/>
              <a:gd name="connsiteY4" fmla="*/ 2261881 h 2581412"/>
              <a:gd name="connsiteX5" fmla="*/ 1155976 w 1158840"/>
              <a:gd name="connsiteY5" fmla="*/ 0 h 2581412"/>
              <a:gd name="connsiteX0" fmla="*/ 0 w 1194676"/>
              <a:gd name="connsiteY0" fmla="*/ 2262431 h 2581412"/>
              <a:gd name="connsiteX1" fmla="*/ 385838 w 1194676"/>
              <a:gd name="connsiteY1" fmla="*/ 2243636 h 2581412"/>
              <a:gd name="connsiteX2" fmla="*/ 489158 w 1194676"/>
              <a:gd name="connsiteY2" fmla="*/ 2580585 h 2581412"/>
              <a:gd name="connsiteX3" fmla="*/ 597840 w 1194676"/>
              <a:gd name="connsiteY3" fmla="*/ 2252776 h 2581412"/>
              <a:gd name="connsiteX4" fmla="*/ 1157151 w 1194676"/>
              <a:gd name="connsiteY4" fmla="*/ 2261881 h 2581412"/>
              <a:gd name="connsiteX5" fmla="*/ 1144613 w 1194676"/>
              <a:gd name="connsiteY5" fmla="*/ 401411 h 2581412"/>
              <a:gd name="connsiteX6" fmla="*/ 1155976 w 1194676"/>
              <a:gd name="connsiteY6" fmla="*/ 0 h 2581412"/>
              <a:gd name="connsiteX0" fmla="*/ 0 w 1164556"/>
              <a:gd name="connsiteY0" fmla="*/ 2521579 h 2581412"/>
              <a:gd name="connsiteX1" fmla="*/ 355716 w 1164556"/>
              <a:gd name="connsiteY1" fmla="*/ 2243636 h 2581412"/>
              <a:gd name="connsiteX2" fmla="*/ 459036 w 1164556"/>
              <a:gd name="connsiteY2" fmla="*/ 2580585 h 2581412"/>
              <a:gd name="connsiteX3" fmla="*/ 567718 w 1164556"/>
              <a:gd name="connsiteY3" fmla="*/ 2252776 h 2581412"/>
              <a:gd name="connsiteX4" fmla="*/ 1127029 w 1164556"/>
              <a:gd name="connsiteY4" fmla="*/ 2261881 h 2581412"/>
              <a:gd name="connsiteX5" fmla="*/ 1114491 w 1164556"/>
              <a:gd name="connsiteY5" fmla="*/ 401411 h 2581412"/>
              <a:gd name="connsiteX6" fmla="*/ 1125854 w 1164556"/>
              <a:gd name="connsiteY6" fmla="*/ 0 h 2581412"/>
              <a:gd name="connsiteX0" fmla="*/ 0 w 1164554"/>
              <a:gd name="connsiteY0" fmla="*/ 2521579 h 2583345"/>
              <a:gd name="connsiteX1" fmla="*/ 335634 w 1164554"/>
              <a:gd name="connsiteY1" fmla="*/ 2510798 h 2583345"/>
              <a:gd name="connsiteX2" fmla="*/ 459036 w 1164554"/>
              <a:gd name="connsiteY2" fmla="*/ 2580585 h 2583345"/>
              <a:gd name="connsiteX3" fmla="*/ 567718 w 1164554"/>
              <a:gd name="connsiteY3" fmla="*/ 2252776 h 2583345"/>
              <a:gd name="connsiteX4" fmla="*/ 1127029 w 1164554"/>
              <a:gd name="connsiteY4" fmla="*/ 2261881 h 2583345"/>
              <a:gd name="connsiteX5" fmla="*/ 1114491 w 1164554"/>
              <a:gd name="connsiteY5" fmla="*/ 401411 h 2583345"/>
              <a:gd name="connsiteX6" fmla="*/ 1125854 w 1164554"/>
              <a:gd name="connsiteY6" fmla="*/ 0 h 2583345"/>
              <a:gd name="connsiteX0" fmla="*/ 0 w 1164556"/>
              <a:gd name="connsiteY0" fmla="*/ 2521579 h 2521579"/>
              <a:gd name="connsiteX1" fmla="*/ 335634 w 1164556"/>
              <a:gd name="connsiteY1" fmla="*/ 2510798 h 2521579"/>
              <a:gd name="connsiteX2" fmla="*/ 710047 w 1164556"/>
              <a:gd name="connsiteY2" fmla="*/ 2500436 h 2521579"/>
              <a:gd name="connsiteX3" fmla="*/ 567718 w 1164556"/>
              <a:gd name="connsiteY3" fmla="*/ 2252776 h 2521579"/>
              <a:gd name="connsiteX4" fmla="*/ 1127029 w 1164556"/>
              <a:gd name="connsiteY4" fmla="*/ 2261881 h 2521579"/>
              <a:gd name="connsiteX5" fmla="*/ 1114491 w 1164556"/>
              <a:gd name="connsiteY5" fmla="*/ 401411 h 2521579"/>
              <a:gd name="connsiteX6" fmla="*/ 1125854 w 1164556"/>
              <a:gd name="connsiteY6" fmla="*/ 0 h 2521579"/>
              <a:gd name="connsiteX0" fmla="*/ 0 w 1164554"/>
              <a:gd name="connsiteY0" fmla="*/ 2521579 h 2521579"/>
              <a:gd name="connsiteX1" fmla="*/ 345674 w 1164554"/>
              <a:gd name="connsiteY1" fmla="*/ 2516141 h 2521579"/>
              <a:gd name="connsiteX2" fmla="*/ 710047 w 1164554"/>
              <a:gd name="connsiteY2" fmla="*/ 2500436 h 2521579"/>
              <a:gd name="connsiteX3" fmla="*/ 567718 w 1164554"/>
              <a:gd name="connsiteY3" fmla="*/ 2252776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1579"/>
              <a:gd name="connsiteX1" fmla="*/ 345674 w 1164556"/>
              <a:gd name="connsiteY1" fmla="*/ 2516141 h 2521579"/>
              <a:gd name="connsiteX2" fmla="*/ 710047 w 1164556"/>
              <a:gd name="connsiteY2" fmla="*/ 2500436 h 2521579"/>
              <a:gd name="connsiteX3" fmla="*/ 567718 w 1164556"/>
              <a:gd name="connsiteY3" fmla="*/ 2252776 h 2521579"/>
              <a:gd name="connsiteX4" fmla="*/ 1040760 w 1164556"/>
              <a:gd name="connsiteY4" fmla="*/ 2497022 h 2521579"/>
              <a:gd name="connsiteX5" fmla="*/ 1127029 w 1164556"/>
              <a:gd name="connsiteY5" fmla="*/ 2261881 h 2521579"/>
              <a:gd name="connsiteX6" fmla="*/ 1114491 w 1164556"/>
              <a:gd name="connsiteY6" fmla="*/ 401411 h 2521579"/>
              <a:gd name="connsiteX7" fmla="*/ 1125854 w 1164556"/>
              <a:gd name="connsiteY7" fmla="*/ 0 h 2521579"/>
              <a:gd name="connsiteX0" fmla="*/ 0 w 1164554"/>
              <a:gd name="connsiteY0" fmla="*/ 2521579 h 2521579"/>
              <a:gd name="connsiteX1" fmla="*/ 345674 w 1164554"/>
              <a:gd name="connsiteY1" fmla="*/ 2516141 h 2521579"/>
              <a:gd name="connsiteX2" fmla="*/ 710047 w 1164554"/>
              <a:gd name="connsiteY2" fmla="*/ 2500436 h 2521579"/>
              <a:gd name="connsiteX3" fmla="*/ 1040760 w 1164554"/>
              <a:gd name="connsiteY3" fmla="*/ 2497022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2939"/>
              <a:gd name="connsiteX1" fmla="*/ 345674 w 1164556"/>
              <a:gd name="connsiteY1" fmla="*/ 2516141 h 2522939"/>
              <a:gd name="connsiteX2" fmla="*/ 710047 w 1164556"/>
              <a:gd name="connsiteY2" fmla="*/ 2500436 h 2522939"/>
              <a:gd name="connsiteX3" fmla="*/ 1040760 w 1164556"/>
              <a:gd name="connsiteY3" fmla="*/ 2497022 h 2522939"/>
              <a:gd name="connsiteX4" fmla="*/ 1127029 w 1164556"/>
              <a:gd name="connsiteY4" fmla="*/ 2261881 h 2522939"/>
              <a:gd name="connsiteX5" fmla="*/ 1114491 w 1164556"/>
              <a:gd name="connsiteY5" fmla="*/ 401411 h 2522939"/>
              <a:gd name="connsiteX6" fmla="*/ 1125854 w 1164556"/>
              <a:gd name="connsiteY6" fmla="*/ 0 h 2522939"/>
              <a:gd name="connsiteX0" fmla="*/ 0 w 1164554"/>
              <a:gd name="connsiteY0" fmla="*/ 2521579 h 2521579"/>
              <a:gd name="connsiteX1" fmla="*/ 345674 w 1164554"/>
              <a:gd name="connsiteY1" fmla="*/ 2516141 h 2521579"/>
              <a:gd name="connsiteX2" fmla="*/ 710047 w 1164554"/>
              <a:gd name="connsiteY2" fmla="*/ 2500436 h 2521579"/>
              <a:gd name="connsiteX3" fmla="*/ 1040760 w 1164554"/>
              <a:gd name="connsiteY3" fmla="*/ 2497022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1579"/>
              <a:gd name="connsiteX1" fmla="*/ 345674 w 1164556"/>
              <a:gd name="connsiteY1" fmla="*/ 2516141 h 2521579"/>
              <a:gd name="connsiteX2" fmla="*/ 710047 w 1164556"/>
              <a:gd name="connsiteY2" fmla="*/ 2500436 h 2521579"/>
              <a:gd name="connsiteX3" fmla="*/ 1040760 w 1164556"/>
              <a:gd name="connsiteY3" fmla="*/ 2497022 h 2521579"/>
              <a:gd name="connsiteX4" fmla="*/ 1127029 w 1164556"/>
              <a:gd name="connsiteY4" fmla="*/ 2261881 h 2521579"/>
              <a:gd name="connsiteX5" fmla="*/ 1114491 w 1164556"/>
              <a:gd name="connsiteY5" fmla="*/ 401411 h 2521579"/>
              <a:gd name="connsiteX6" fmla="*/ 1125854 w 1164556"/>
              <a:gd name="connsiteY6" fmla="*/ 0 h 2521579"/>
              <a:gd name="connsiteX0" fmla="*/ 0 w 1164554"/>
              <a:gd name="connsiteY0" fmla="*/ 2521579 h 2521579"/>
              <a:gd name="connsiteX1" fmla="*/ 345674 w 1164554"/>
              <a:gd name="connsiteY1" fmla="*/ 2516141 h 2521579"/>
              <a:gd name="connsiteX2" fmla="*/ 710047 w 1164554"/>
              <a:gd name="connsiteY2" fmla="*/ 2500436 h 2521579"/>
              <a:gd name="connsiteX3" fmla="*/ 1040760 w 1164554"/>
              <a:gd name="connsiteY3" fmla="*/ 2497022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1579"/>
              <a:gd name="connsiteX1" fmla="*/ 345674 w 1164556"/>
              <a:gd name="connsiteY1" fmla="*/ 2516141 h 2521579"/>
              <a:gd name="connsiteX2" fmla="*/ 697914 w 1164556"/>
              <a:gd name="connsiteY2" fmla="*/ 2512542 h 2521579"/>
              <a:gd name="connsiteX3" fmla="*/ 1040760 w 1164556"/>
              <a:gd name="connsiteY3" fmla="*/ 2497022 h 2521579"/>
              <a:gd name="connsiteX4" fmla="*/ 1127029 w 1164556"/>
              <a:gd name="connsiteY4" fmla="*/ 2261881 h 2521579"/>
              <a:gd name="connsiteX5" fmla="*/ 1114491 w 1164556"/>
              <a:gd name="connsiteY5" fmla="*/ 401411 h 2521579"/>
              <a:gd name="connsiteX6" fmla="*/ 1125854 w 1164556"/>
              <a:gd name="connsiteY6" fmla="*/ 0 h 2521579"/>
              <a:gd name="connsiteX0" fmla="*/ 0 w 1164554"/>
              <a:gd name="connsiteY0" fmla="*/ 2521579 h 2521579"/>
              <a:gd name="connsiteX1" fmla="*/ 348707 w 1164554"/>
              <a:gd name="connsiteY1" fmla="*/ 2519369 h 2521579"/>
              <a:gd name="connsiteX2" fmla="*/ 697914 w 1164554"/>
              <a:gd name="connsiteY2" fmla="*/ 2512542 h 2521579"/>
              <a:gd name="connsiteX3" fmla="*/ 1040760 w 1164554"/>
              <a:gd name="connsiteY3" fmla="*/ 2497022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1579"/>
              <a:gd name="connsiteX1" fmla="*/ 348707 w 1164556"/>
              <a:gd name="connsiteY1" fmla="*/ 2519369 h 2521579"/>
              <a:gd name="connsiteX2" fmla="*/ 697914 w 1164556"/>
              <a:gd name="connsiteY2" fmla="*/ 2512542 h 2521579"/>
              <a:gd name="connsiteX3" fmla="*/ 1134789 w 1164556"/>
              <a:gd name="connsiteY3" fmla="*/ 2498636 h 2521579"/>
              <a:gd name="connsiteX4" fmla="*/ 1127029 w 1164556"/>
              <a:gd name="connsiteY4" fmla="*/ 2261881 h 2521579"/>
              <a:gd name="connsiteX5" fmla="*/ 1114491 w 1164556"/>
              <a:gd name="connsiteY5" fmla="*/ 401411 h 2521579"/>
              <a:gd name="connsiteX6" fmla="*/ 1125854 w 1164556"/>
              <a:gd name="connsiteY6" fmla="*/ 0 h 2521579"/>
              <a:gd name="connsiteX0" fmla="*/ 0 w 1164554"/>
              <a:gd name="connsiteY0" fmla="*/ 2521579 h 2521579"/>
              <a:gd name="connsiteX1" fmla="*/ 348707 w 1164554"/>
              <a:gd name="connsiteY1" fmla="*/ 2519369 h 2521579"/>
              <a:gd name="connsiteX2" fmla="*/ 697914 w 1164554"/>
              <a:gd name="connsiteY2" fmla="*/ 2512542 h 2521579"/>
              <a:gd name="connsiteX3" fmla="*/ 1134789 w 1164554"/>
              <a:gd name="connsiteY3" fmla="*/ 2498636 h 2521579"/>
              <a:gd name="connsiteX4" fmla="*/ 1131746 w 1164554"/>
              <a:gd name="connsiteY4" fmla="*/ 2266205 h 2521579"/>
              <a:gd name="connsiteX5" fmla="*/ 1127029 w 1164554"/>
              <a:gd name="connsiteY5" fmla="*/ 2261881 h 2521579"/>
              <a:gd name="connsiteX6" fmla="*/ 1114491 w 1164554"/>
              <a:gd name="connsiteY6" fmla="*/ 401411 h 2521579"/>
              <a:gd name="connsiteX7" fmla="*/ 1125854 w 1164554"/>
              <a:gd name="connsiteY7" fmla="*/ 0 h 2521579"/>
              <a:gd name="connsiteX0" fmla="*/ 0 w 1134789"/>
              <a:gd name="connsiteY0" fmla="*/ 2521579 h 2521579"/>
              <a:gd name="connsiteX1" fmla="*/ 348707 w 1134789"/>
              <a:gd name="connsiteY1" fmla="*/ 2519369 h 2521579"/>
              <a:gd name="connsiteX2" fmla="*/ 697914 w 1134789"/>
              <a:gd name="connsiteY2" fmla="*/ 2512542 h 2521579"/>
              <a:gd name="connsiteX3" fmla="*/ 1134789 w 1134789"/>
              <a:gd name="connsiteY3" fmla="*/ 2498636 h 2521579"/>
              <a:gd name="connsiteX4" fmla="*/ 1131746 w 1134789"/>
              <a:gd name="connsiteY4" fmla="*/ 2266205 h 2521579"/>
              <a:gd name="connsiteX5" fmla="*/ 1114491 w 1134789"/>
              <a:gd name="connsiteY5" fmla="*/ 401411 h 2521579"/>
              <a:gd name="connsiteX6" fmla="*/ 1125854 w 1134789"/>
              <a:gd name="connsiteY6" fmla="*/ 0 h 2521579"/>
              <a:gd name="connsiteX0" fmla="*/ 0 w 1137822"/>
              <a:gd name="connsiteY0" fmla="*/ 2521579 h 2523532"/>
              <a:gd name="connsiteX1" fmla="*/ 348707 w 1137822"/>
              <a:gd name="connsiteY1" fmla="*/ 2519369 h 2523532"/>
              <a:gd name="connsiteX2" fmla="*/ 697914 w 1137822"/>
              <a:gd name="connsiteY2" fmla="*/ 2512542 h 2523532"/>
              <a:gd name="connsiteX3" fmla="*/ 1137822 w 1137822"/>
              <a:gd name="connsiteY3" fmla="*/ 2504286 h 2523532"/>
              <a:gd name="connsiteX4" fmla="*/ 1131746 w 1137822"/>
              <a:gd name="connsiteY4" fmla="*/ 2266205 h 2523532"/>
              <a:gd name="connsiteX5" fmla="*/ 1114491 w 1137822"/>
              <a:gd name="connsiteY5" fmla="*/ 401411 h 2523532"/>
              <a:gd name="connsiteX6" fmla="*/ 1125854 w 1137822"/>
              <a:gd name="connsiteY6" fmla="*/ 0 h 2523532"/>
              <a:gd name="connsiteX0" fmla="*/ 0 w 1137822"/>
              <a:gd name="connsiteY0" fmla="*/ 2521579 h 2524174"/>
              <a:gd name="connsiteX1" fmla="*/ 348707 w 1137822"/>
              <a:gd name="connsiteY1" fmla="*/ 2519369 h 2524174"/>
              <a:gd name="connsiteX2" fmla="*/ 697914 w 1137822"/>
              <a:gd name="connsiteY2" fmla="*/ 2512542 h 2524174"/>
              <a:gd name="connsiteX3" fmla="*/ 1137822 w 1137822"/>
              <a:gd name="connsiteY3" fmla="*/ 2504286 h 2524174"/>
              <a:gd name="connsiteX4" fmla="*/ 1131746 w 1137822"/>
              <a:gd name="connsiteY4" fmla="*/ 2266205 h 2524174"/>
              <a:gd name="connsiteX5" fmla="*/ 1114491 w 1137822"/>
              <a:gd name="connsiteY5" fmla="*/ 401411 h 2524174"/>
              <a:gd name="connsiteX6" fmla="*/ 1125854 w 1137822"/>
              <a:gd name="connsiteY6" fmla="*/ 0 h 2524174"/>
              <a:gd name="connsiteX0" fmla="*/ 0 w 1137822"/>
              <a:gd name="connsiteY0" fmla="*/ 2521579 h 2524174"/>
              <a:gd name="connsiteX1" fmla="*/ 348707 w 1137822"/>
              <a:gd name="connsiteY1" fmla="*/ 2519369 h 2524174"/>
              <a:gd name="connsiteX2" fmla="*/ 697914 w 1137822"/>
              <a:gd name="connsiteY2" fmla="*/ 2512542 h 2524174"/>
              <a:gd name="connsiteX3" fmla="*/ 1137822 w 1137822"/>
              <a:gd name="connsiteY3" fmla="*/ 2504286 h 2524174"/>
              <a:gd name="connsiteX4" fmla="*/ 1131746 w 1137822"/>
              <a:gd name="connsiteY4" fmla="*/ 2266205 h 2524174"/>
              <a:gd name="connsiteX5" fmla="*/ 1114491 w 1137822"/>
              <a:gd name="connsiteY5" fmla="*/ 401411 h 2524174"/>
              <a:gd name="connsiteX6" fmla="*/ 1125854 w 1137822"/>
              <a:gd name="connsiteY6" fmla="*/ 0 h 2524174"/>
              <a:gd name="connsiteX0" fmla="*/ 0 w 1137822"/>
              <a:gd name="connsiteY0" fmla="*/ 2521579 h 2524174"/>
              <a:gd name="connsiteX1" fmla="*/ 379038 w 1137822"/>
              <a:gd name="connsiteY1" fmla="*/ 2518562 h 2524174"/>
              <a:gd name="connsiteX2" fmla="*/ 697914 w 1137822"/>
              <a:gd name="connsiteY2" fmla="*/ 2512542 h 2524174"/>
              <a:gd name="connsiteX3" fmla="*/ 1137822 w 1137822"/>
              <a:gd name="connsiteY3" fmla="*/ 2504286 h 2524174"/>
              <a:gd name="connsiteX4" fmla="*/ 1131746 w 1137822"/>
              <a:gd name="connsiteY4" fmla="*/ 2266205 h 2524174"/>
              <a:gd name="connsiteX5" fmla="*/ 1114491 w 1137822"/>
              <a:gd name="connsiteY5" fmla="*/ 401411 h 2524174"/>
              <a:gd name="connsiteX6" fmla="*/ 1125854 w 1137822"/>
              <a:gd name="connsiteY6" fmla="*/ 0 h 2524174"/>
              <a:gd name="connsiteX0" fmla="*/ 0 w 1137822"/>
              <a:gd name="connsiteY0" fmla="*/ 2521579 h 2524174"/>
              <a:gd name="connsiteX1" fmla="*/ 379038 w 1137822"/>
              <a:gd name="connsiteY1" fmla="*/ 2518562 h 2524174"/>
              <a:gd name="connsiteX2" fmla="*/ 697914 w 1137822"/>
              <a:gd name="connsiteY2" fmla="*/ 2512542 h 2524174"/>
              <a:gd name="connsiteX3" fmla="*/ 1137822 w 1137822"/>
              <a:gd name="connsiteY3" fmla="*/ 2504286 h 2524174"/>
              <a:gd name="connsiteX4" fmla="*/ 1131746 w 1137822"/>
              <a:gd name="connsiteY4" fmla="*/ 2266205 h 2524174"/>
              <a:gd name="connsiteX5" fmla="*/ 1114491 w 1137822"/>
              <a:gd name="connsiteY5" fmla="*/ 401411 h 2524174"/>
              <a:gd name="connsiteX6" fmla="*/ 1125854 w 1137822"/>
              <a:gd name="connsiteY6" fmla="*/ 0 h 2524174"/>
              <a:gd name="connsiteX0" fmla="*/ 0 w 1137822"/>
              <a:gd name="connsiteY0" fmla="*/ 2521579 h 2525290"/>
              <a:gd name="connsiteX1" fmla="*/ 379038 w 1137822"/>
              <a:gd name="connsiteY1" fmla="*/ 2518562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1579 h 2525290"/>
              <a:gd name="connsiteX1" fmla="*/ 397236 w 1137822"/>
              <a:gd name="connsiteY1" fmla="*/ 2518562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1579 h 2525290"/>
              <a:gd name="connsiteX1" fmla="*/ 403302 w 1137822"/>
              <a:gd name="connsiteY1" fmla="*/ 2522597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4807 h 2525290"/>
              <a:gd name="connsiteX1" fmla="*/ 403302 w 1137822"/>
              <a:gd name="connsiteY1" fmla="*/ 2522597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4807 h 2525290"/>
              <a:gd name="connsiteX1" fmla="*/ 406335 w 1137822"/>
              <a:gd name="connsiteY1" fmla="*/ 2524211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4807 h 2529089"/>
              <a:gd name="connsiteX1" fmla="*/ 406335 w 1137822"/>
              <a:gd name="connsiteY1" fmla="*/ 2524211 h 2529089"/>
              <a:gd name="connsiteX2" fmla="*/ 655452 w 1137822"/>
              <a:gd name="connsiteY2" fmla="*/ 2524648 h 2529089"/>
              <a:gd name="connsiteX3" fmla="*/ 1137822 w 1137822"/>
              <a:gd name="connsiteY3" fmla="*/ 2504286 h 2529089"/>
              <a:gd name="connsiteX4" fmla="*/ 1131746 w 1137822"/>
              <a:gd name="connsiteY4" fmla="*/ 2266205 h 2529089"/>
              <a:gd name="connsiteX5" fmla="*/ 1114491 w 1137822"/>
              <a:gd name="connsiteY5" fmla="*/ 401411 h 2529089"/>
              <a:gd name="connsiteX6" fmla="*/ 1125854 w 1137822"/>
              <a:gd name="connsiteY6" fmla="*/ 0 h 2529089"/>
              <a:gd name="connsiteX0" fmla="*/ 0 w 1137820"/>
              <a:gd name="connsiteY0" fmla="*/ 2524807 h 2537938"/>
              <a:gd name="connsiteX1" fmla="*/ 406335 w 1137820"/>
              <a:gd name="connsiteY1" fmla="*/ 2524211 h 2537938"/>
              <a:gd name="connsiteX2" fmla="*/ 655452 w 1137820"/>
              <a:gd name="connsiteY2" fmla="*/ 2524648 h 2537938"/>
              <a:gd name="connsiteX3" fmla="*/ 1137821 w 1137820"/>
              <a:gd name="connsiteY3" fmla="*/ 2518813 h 2537938"/>
              <a:gd name="connsiteX4" fmla="*/ 1131746 w 1137820"/>
              <a:gd name="connsiteY4" fmla="*/ 2266205 h 2537938"/>
              <a:gd name="connsiteX5" fmla="*/ 1114491 w 1137820"/>
              <a:gd name="connsiteY5" fmla="*/ 401411 h 2537938"/>
              <a:gd name="connsiteX6" fmla="*/ 1125854 w 1137820"/>
              <a:gd name="connsiteY6" fmla="*/ 0 h 2537938"/>
              <a:gd name="connsiteX0" fmla="*/ 0 w 1137822"/>
              <a:gd name="connsiteY0" fmla="*/ 2524807 h 2524807"/>
              <a:gd name="connsiteX1" fmla="*/ 406335 w 1137822"/>
              <a:gd name="connsiteY1" fmla="*/ 2524211 h 2524807"/>
              <a:gd name="connsiteX2" fmla="*/ 655452 w 1137822"/>
              <a:gd name="connsiteY2" fmla="*/ 2524648 h 2524807"/>
              <a:gd name="connsiteX3" fmla="*/ 1137821 w 1137822"/>
              <a:gd name="connsiteY3" fmla="*/ 2518813 h 2524807"/>
              <a:gd name="connsiteX4" fmla="*/ 1131746 w 1137822"/>
              <a:gd name="connsiteY4" fmla="*/ 2266205 h 2524807"/>
              <a:gd name="connsiteX5" fmla="*/ 1114491 w 1137822"/>
              <a:gd name="connsiteY5" fmla="*/ 401411 h 2524807"/>
              <a:gd name="connsiteX6" fmla="*/ 1125854 w 1137822"/>
              <a:gd name="connsiteY6" fmla="*/ 0 h 2524807"/>
              <a:gd name="connsiteX0" fmla="*/ 0 w 1134787"/>
              <a:gd name="connsiteY0" fmla="*/ 2524807 h 2525270"/>
              <a:gd name="connsiteX1" fmla="*/ 406335 w 1134787"/>
              <a:gd name="connsiteY1" fmla="*/ 2524211 h 2525270"/>
              <a:gd name="connsiteX2" fmla="*/ 655452 w 1134787"/>
              <a:gd name="connsiteY2" fmla="*/ 2524648 h 2525270"/>
              <a:gd name="connsiteX3" fmla="*/ 1134787 w 1134787"/>
              <a:gd name="connsiteY3" fmla="*/ 2525270 h 2525270"/>
              <a:gd name="connsiteX4" fmla="*/ 1131746 w 1134787"/>
              <a:gd name="connsiteY4" fmla="*/ 2266205 h 2525270"/>
              <a:gd name="connsiteX5" fmla="*/ 1114491 w 1134787"/>
              <a:gd name="connsiteY5" fmla="*/ 401411 h 2525270"/>
              <a:gd name="connsiteX6" fmla="*/ 1125854 w 1134787"/>
              <a:gd name="connsiteY6" fmla="*/ 0 h 2525270"/>
              <a:gd name="connsiteX0" fmla="*/ 0 w 1164481"/>
              <a:gd name="connsiteY0" fmla="*/ 2524807 h 2525270"/>
              <a:gd name="connsiteX1" fmla="*/ 406335 w 1164481"/>
              <a:gd name="connsiteY1" fmla="*/ 2524211 h 2525270"/>
              <a:gd name="connsiteX2" fmla="*/ 655452 w 1164481"/>
              <a:gd name="connsiteY2" fmla="*/ 2524648 h 2525270"/>
              <a:gd name="connsiteX3" fmla="*/ 1134787 w 1164481"/>
              <a:gd name="connsiteY3" fmla="*/ 2525270 h 2525270"/>
              <a:gd name="connsiteX4" fmla="*/ 1114491 w 1164481"/>
              <a:gd name="connsiteY4" fmla="*/ 401411 h 2525270"/>
              <a:gd name="connsiteX5" fmla="*/ 1125854 w 1164481"/>
              <a:gd name="connsiteY5" fmla="*/ 0 h 2525270"/>
              <a:gd name="connsiteX0" fmla="*/ 0 w 1152634"/>
              <a:gd name="connsiteY0" fmla="*/ 2524807 h 2525270"/>
              <a:gd name="connsiteX1" fmla="*/ 406335 w 1152634"/>
              <a:gd name="connsiteY1" fmla="*/ 2524211 h 2525270"/>
              <a:gd name="connsiteX2" fmla="*/ 655452 w 1152634"/>
              <a:gd name="connsiteY2" fmla="*/ 2524648 h 2525270"/>
              <a:gd name="connsiteX3" fmla="*/ 1134787 w 1152634"/>
              <a:gd name="connsiteY3" fmla="*/ 2525270 h 2525270"/>
              <a:gd name="connsiteX4" fmla="*/ 1114491 w 1152634"/>
              <a:gd name="connsiteY4" fmla="*/ 401411 h 2525270"/>
              <a:gd name="connsiteX5" fmla="*/ 1125854 w 1152634"/>
              <a:gd name="connsiteY5" fmla="*/ 0 h 2525270"/>
              <a:gd name="connsiteX0" fmla="*/ 0 w 1143688"/>
              <a:gd name="connsiteY0" fmla="*/ 2524807 h 2525270"/>
              <a:gd name="connsiteX1" fmla="*/ 406335 w 1143688"/>
              <a:gd name="connsiteY1" fmla="*/ 2524211 h 2525270"/>
              <a:gd name="connsiteX2" fmla="*/ 655452 w 1143688"/>
              <a:gd name="connsiteY2" fmla="*/ 2524648 h 2525270"/>
              <a:gd name="connsiteX3" fmla="*/ 1134787 w 1143688"/>
              <a:gd name="connsiteY3" fmla="*/ 2525270 h 2525270"/>
              <a:gd name="connsiteX4" fmla="*/ 1114491 w 1143688"/>
              <a:gd name="connsiteY4" fmla="*/ 401411 h 2525270"/>
              <a:gd name="connsiteX5" fmla="*/ 1125854 w 1143688"/>
              <a:gd name="connsiteY5" fmla="*/ 0 h 2525270"/>
              <a:gd name="connsiteX0" fmla="*/ 1640292 w 2783980"/>
              <a:gd name="connsiteY0" fmla="*/ 2463472 h 2463935"/>
              <a:gd name="connsiteX1" fmla="*/ 2046627 w 2783980"/>
              <a:gd name="connsiteY1" fmla="*/ 2462876 h 2463935"/>
              <a:gd name="connsiteX2" fmla="*/ 2295744 w 2783980"/>
              <a:gd name="connsiteY2" fmla="*/ 2463313 h 2463935"/>
              <a:gd name="connsiteX3" fmla="*/ 2775079 w 2783980"/>
              <a:gd name="connsiteY3" fmla="*/ 2463935 h 2463935"/>
              <a:gd name="connsiteX4" fmla="*/ 2754783 w 2783980"/>
              <a:gd name="connsiteY4" fmla="*/ 340076 h 2463935"/>
              <a:gd name="connsiteX5" fmla="*/ -1 w 2783980"/>
              <a:gd name="connsiteY5" fmla="*/ 0 h 2463935"/>
              <a:gd name="connsiteX0" fmla="*/ 1640294 w 2790070"/>
              <a:gd name="connsiteY0" fmla="*/ 2615616 h 2616079"/>
              <a:gd name="connsiteX1" fmla="*/ 2046629 w 2790070"/>
              <a:gd name="connsiteY1" fmla="*/ 2615020 h 2616079"/>
              <a:gd name="connsiteX2" fmla="*/ 2295746 w 2790070"/>
              <a:gd name="connsiteY2" fmla="*/ 2615457 h 2616079"/>
              <a:gd name="connsiteX3" fmla="*/ 2775081 w 2790070"/>
              <a:gd name="connsiteY3" fmla="*/ 2616079 h 2616079"/>
              <a:gd name="connsiteX4" fmla="*/ 2782082 w 2790070"/>
              <a:gd name="connsiteY4" fmla="*/ 154065 h 2616079"/>
              <a:gd name="connsiteX5" fmla="*/ 1 w 2790070"/>
              <a:gd name="connsiteY5" fmla="*/ 152144 h 2616079"/>
              <a:gd name="connsiteX0" fmla="*/ 1640294 w 2790070"/>
              <a:gd name="connsiteY0" fmla="*/ 2463472 h 2463935"/>
              <a:gd name="connsiteX1" fmla="*/ 2046629 w 2790070"/>
              <a:gd name="connsiteY1" fmla="*/ 2462876 h 2463935"/>
              <a:gd name="connsiteX2" fmla="*/ 2295746 w 2790070"/>
              <a:gd name="connsiteY2" fmla="*/ 2463313 h 2463935"/>
              <a:gd name="connsiteX3" fmla="*/ 2775081 w 2790070"/>
              <a:gd name="connsiteY3" fmla="*/ 2463935 h 2463935"/>
              <a:gd name="connsiteX4" fmla="*/ 2782082 w 2790070"/>
              <a:gd name="connsiteY4" fmla="*/ 1921 h 2463935"/>
              <a:gd name="connsiteX5" fmla="*/ 1 w 2790070"/>
              <a:gd name="connsiteY5" fmla="*/ 0 h 2463935"/>
              <a:gd name="connsiteX0" fmla="*/ 1640292 w 2790068"/>
              <a:gd name="connsiteY0" fmla="*/ 2463472 h 2463935"/>
              <a:gd name="connsiteX1" fmla="*/ 2046627 w 2790068"/>
              <a:gd name="connsiteY1" fmla="*/ 2462876 h 2463935"/>
              <a:gd name="connsiteX2" fmla="*/ 2295744 w 2790068"/>
              <a:gd name="connsiteY2" fmla="*/ 2463313 h 2463935"/>
              <a:gd name="connsiteX3" fmla="*/ 2775079 w 2790068"/>
              <a:gd name="connsiteY3" fmla="*/ 2463935 h 2463935"/>
              <a:gd name="connsiteX4" fmla="*/ 2782080 w 2790068"/>
              <a:gd name="connsiteY4" fmla="*/ 1921 h 2463935"/>
              <a:gd name="connsiteX5" fmla="*/ -1 w 2790068"/>
              <a:gd name="connsiteY5" fmla="*/ 0 h 2463935"/>
              <a:gd name="connsiteX0" fmla="*/ 1640294 w 2790070"/>
              <a:gd name="connsiteY0" fmla="*/ 2463472 h 2463935"/>
              <a:gd name="connsiteX1" fmla="*/ 2046629 w 2790070"/>
              <a:gd name="connsiteY1" fmla="*/ 2462876 h 2463935"/>
              <a:gd name="connsiteX2" fmla="*/ 2295746 w 2790070"/>
              <a:gd name="connsiteY2" fmla="*/ 2463313 h 2463935"/>
              <a:gd name="connsiteX3" fmla="*/ 2775081 w 2790070"/>
              <a:gd name="connsiteY3" fmla="*/ 2463935 h 2463935"/>
              <a:gd name="connsiteX4" fmla="*/ 2782082 w 2790070"/>
              <a:gd name="connsiteY4" fmla="*/ 1921 h 2463935"/>
              <a:gd name="connsiteX5" fmla="*/ 11963 w 2790070"/>
              <a:gd name="connsiteY5" fmla="*/ 4842 h 2463935"/>
              <a:gd name="connsiteX6" fmla="*/ 1 w 2790070"/>
              <a:gd name="connsiteY6" fmla="*/ 0 h 2463935"/>
              <a:gd name="connsiteX0" fmla="*/ 1640292 w 2790068"/>
              <a:gd name="connsiteY0" fmla="*/ 2463472 h 2463935"/>
              <a:gd name="connsiteX1" fmla="*/ 2046627 w 2790068"/>
              <a:gd name="connsiteY1" fmla="*/ 2462876 h 2463935"/>
              <a:gd name="connsiteX2" fmla="*/ 2295744 w 2790068"/>
              <a:gd name="connsiteY2" fmla="*/ 2463313 h 2463935"/>
              <a:gd name="connsiteX3" fmla="*/ 2775079 w 2790068"/>
              <a:gd name="connsiteY3" fmla="*/ 2463935 h 2463935"/>
              <a:gd name="connsiteX4" fmla="*/ 2782080 w 2790068"/>
              <a:gd name="connsiteY4" fmla="*/ 1921 h 2463935"/>
              <a:gd name="connsiteX5" fmla="*/ 221242 w 2790068"/>
              <a:gd name="connsiteY5" fmla="*/ 5649 h 2463935"/>
              <a:gd name="connsiteX6" fmla="*/ -1 w 2790068"/>
              <a:gd name="connsiteY6" fmla="*/ 0 h 2463935"/>
              <a:gd name="connsiteX0" fmla="*/ 1640294 w 2790070"/>
              <a:gd name="connsiteY0" fmla="*/ 2463472 h 2463935"/>
              <a:gd name="connsiteX1" fmla="*/ 2046629 w 2790070"/>
              <a:gd name="connsiteY1" fmla="*/ 2462876 h 2463935"/>
              <a:gd name="connsiteX2" fmla="*/ 2295746 w 2790070"/>
              <a:gd name="connsiteY2" fmla="*/ 2463313 h 2463935"/>
              <a:gd name="connsiteX3" fmla="*/ 2775081 w 2790070"/>
              <a:gd name="connsiteY3" fmla="*/ 2463935 h 2463935"/>
              <a:gd name="connsiteX4" fmla="*/ 2782082 w 2790070"/>
              <a:gd name="connsiteY4" fmla="*/ 1921 h 2463935"/>
              <a:gd name="connsiteX5" fmla="*/ 306169 w 2790070"/>
              <a:gd name="connsiteY5" fmla="*/ 3228 h 2463935"/>
              <a:gd name="connsiteX6" fmla="*/ 1 w 2790070"/>
              <a:gd name="connsiteY6" fmla="*/ 0 h 2463935"/>
              <a:gd name="connsiteX0" fmla="*/ 1640292 w 2790068"/>
              <a:gd name="connsiteY0" fmla="*/ 2463472 h 2463935"/>
              <a:gd name="connsiteX1" fmla="*/ 2046627 w 2790068"/>
              <a:gd name="connsiteY1" fmla="*/ 2462876 h 2463935"/>
              <a:gd name="connsiteX2" fmla="*/ 2295744 w 2790068"/>
              <a:gd name="connsiteY2" fmla="*/ 2463313 h 2463935"/>
              <a:gd name="connsiteX3" fmla="*/ 2775079 w 2790068"/>
              <a:gd name="connsiteY3" fmla="*/ 2463935 h 2463935"/>
              <a:gd name="connsiteX4" fmla="*/ 2782080 w 2790068"/>
              <a:gd name="connsiteY4" fmla="*/ 1921 h 2463935"/>
              <a:gd name="connsiteX5" fmla="*/ -1 w 2790068"/>
              <a:gd name="connsiteY5" fmla="*/ 0 h 2463935"/>
              <a:gd name="connsiteX0" fmla="*/ 1640294 w 2790070"/>
              <a:gd name="connsiteY0" fmla="*/ 2463472 h 2463935"/>
              <a:gd name="connsiteX1" fmla="*/ 2046629 w 2790070"/>
              <a:gd name="connsiteY1" fmla="*/ 2462876 h 2463935"/>
              <a:gd name="connsiteX2" fmla="*/ 2295746 w 2790070"/>
              <a:gd name="connsiteY2" fmla="*/ 2463313 h 2463935"/>
              <a:gd name="connsiteX3" fmla="*/ 2775081 w 2790070"/>
              <a:gd name="connsiteY3" fmla="*/ 2463935 h 2463935"/>
              <a:gd name="connsiteX4" fmla="*/ 2782082 w 2790070"/>
              <a:gd name="connsiteY4" fmla="*/ 1921 h 2463935"/>
              <a:gd name="connsiteX5" fmla="*/ 1 w 2790070"/>
              <a:gd name="connsiteY5" fmla="*/ 0 h 2463935"/>
              <a:gd name="connsiteX0" fmla="*/ 1640292 w 2790068"/>
              <a:gd name="connsiteY0" fmla="*/ 2461551 h 2462014"/>
              <a:gd name="connsiteX1" fmla="*/ 2046627 w 2790068"/>
              <a:gd name="connsiteY1" fmla="*/ 2460955 h 2462014"/>
              <a:gd name="connsiteX2" fmla="*/ 2295744 w 2790068"/>
              <a:gd name="connsiteY2" fmla="*/ 2461392 h 2462014"/>
              <a:gd name="connsiteX3" fmla="*/ 2775079 w 2790068"/>
              <a:gd name="connsiteY3" fmla="*/ 2462014 h 2462014"/>
              <a:gd name="connsiteX4" fmla="*/ 2782080 w 2790068"/>
              <a:gd name="connsiteY4" fmla="*/ 0 h 2462014"/>
              <a:gd name="connsiteX5" fmla="*/ 0 w 2790068"/>
              <a:gd name="connsiteY5" fmla="*/ 500 h 2462014"/>
              <a:gd name="connsiteX0" fmla="*/ 1640292 w 2788388"/>
              <a:gd name="connsiteY0" fmla="*/ 2461551 h 2462014"/>
              <a:gd name="connsiteX1" fmla="*/ 2046627 w 2788388"/>
              <a:gd name="connsiteY1" fmla="*/ 2460955 h 2462014"/>
              <a:gd name="connsiteX2" fmla="*/ 2295744 w 2788388"/>
              <a:gd name="connsiteY2" fmla="*/ 2461392 h 2462014"/>
              <a:gd name="connsiteX3" fmla="*/ 2775079 w 2788388"/>
              <a:gd name="connsiteY3" fmla="*/ 2462014 h 2462014"/>
              <a:gd name="connsiteX4" fmla="*/ 2782080 w 2788388"/>
              <a:gd name="connsiteY4" fmla="*/ 0 h 2462014"/>
              <a:gd name="connsiteX5" fmla="*/ 0 w 2788388"/>
              <a:gd name="connsiteY5" fmla="*/ 500 h 2462014"/>
              <a:gd name="connsiteX0" fmla="*/ 1640292 w 2797642"/>
              <a:gd name="connsiteY0" fmla="*/ 2461551 h 2461551"/>
              <a:gd name="connsiteX1" fmla="*/ 2046627 w 2797642"/>
              <a:gd name="connsiteY1" fmla="*/ 2460955 h 2461551"/>
              <a:gd name="connsiteX2" fmla="*/ 2295744 w 2797642"/>
              <a:gd name="connsiteY2" fmla="*/ 2461392 h 2461551"/>
              <a:gd name="connsiteX3" fmla="*/ 2787211 w 2797642"/>
              <a:gd name="connsiteY3" fmla="*/ 2461207 h 2461551"/>
              <a:gd name="connsiteX4" fmla="*/ 2782080 w 2797642"/>
              <a:gd name="connsiteY4" fmla="*/ 0 h 2461551"/>
              <a:gd name="connsiteX5" fmla="*/ 0 w 2797642"/>
              <a:gd name="connsiteY5" fmla="*/ 500 h 2461551"/>
              <a:gd name="connsiteX0" fmla="*/ 1640292 w 2787871"/>
              <a:gd name="connsiteY0" fmla="*/ 2461551 h 2461551"/>
              <a:gd name="connsiteX1" fmla="*/ 2046627 w 2787871"/>
              <a:gd name="connsiteY1" fmla="*/ 2460955 h 2461551"/>
              <a:gd name="connsiteX2" fmla="*/ 2295744 w 2787871"/>
              <a:gd name="connsiteY2" fmla="*/ 2461392 h 2461551"/>
              <a:gd name="connsiteX3" fmla="*/ 2787211 w 2787871"/>
              <a:gd name="connsiteY3" fmla="*/ 2461207 h 2461551"/>
              <a:gd name="connsiteX4" fmla="*/ 2782080 w 2787871"/>
              <a:gd name="connsiteY4" fmla="*/ 0 h 2461551"/>
              <a:gd name="connsiteX5" fmla="*/ 0 w 2787871"/>
              <a:gd name="connsiteY5" fmla="*/ 500 h 2461551"/>
              <a:gd name="connsiteX0" fmla="*/ 1640292 w 2787627"/>
              <a:gd name="connsiteY0" fmla="*/ 2461551 h 2461551"/>
              <a:gd name="connsiteX1" fmla="*/ 2046627 w 2787627"/>
              <a:gd name="connsiteY1" fmla="*/ 2460955 h 2461551"/>
              <a:gd name="connsiteX2" fmla="*/ 2295744 w 2787627"/>
              <a:gd name="connsiteY2" fmla="*/ 2461392 h 2461551"/>
              <a:gd name="connsiteX3" fmla="*/ 2787211 w 2787627"/>
              <a:gd name="connsiteY3" fmla="*/ 2461207 h 2461551"/>
              <a:gd name="connsiteX4" fmla="*/ 2772981 w 2787627"/>
              <a:gd name="connsiteY4" fmla="*/ 0 h 2461551"/>
              <a:gd name="connsiteX5" fmla="*/ 0 w 2787627"/>
              <a:gd name="connsiteY5" fmla="*/ 500 h 2461551"/>
              <a:gd name="connsiteX0" fmla="*/ 1640292 w 2787629"/>
              <a:gd name="connsiteY0" fmla="*/ 2461551 h 2461551"/>
              <a:gd name="connsiteX1" fmla="*/ 2046627 w 2787629"/>
              <a:gd name="connsiteY1" fmla="*/ 2460955 h 2461551"/>
              <a:gd name="connsiteX2" fmla="*/ 2428045 w 2787629"/>
              <a:gd name="connsiteY2" fmla="*/ 2460572 h 2461551"/>
              <a:gd name="connsiteX3" fmla="*/ 2787211 w 2787629"/>
              <a:gd name="connsiteY3" fmla="*/ 2461207 h 2461551"/>
              <a:gd name="connsiteX4" fmla="*/ 2772981 w 2787629"/>
              <a:gd name="connsiteY4" fmla="*/ 0 h 2461551"/>
              <a:gd name="connsiteX5" fmla="*/ 0 w 2787629"/>
              <a:gd name="connsiteY5" fmla="*/ 500 h 2461551"/>
              <a:gd name="connsiteX0" fmla="*/ 1640292 w 2787627"/>
              <a:gd name="connsiteY0" fmla="*/ 2461551 h 2461551"/>
              <a:gd name="connsiteX1" fmla="*/ 2147426 w 2787627"/>
              <a:gd name="connsiteY1" fmla="*/ 2460136 h 2461551"/>
              <a:gd name="connsiteX2" fmla="*/ 2428045 w 2787627"/>
              <a:gd name="connsiteY2" fmla="*/ 2460572 h 2461551"/>
              <a:gd name="connsiteX3" fmla="*/ 2787211 w 2787627"/>
              <a:gd name="connsiteY3" fmla="*/ 2461207 h 2461551"/>
              <a:gd name="connsiteX4" fmla="*/ 2772981 w 2787627"/>
              <a:gd name="connsiteY4" fmla="*/ 0 h 2461551"/>
              <a:gd name="connsiteX5" fmla="*/ 0 w 2787627"/>
              <a:gd name="connsiteY5" fmla="*/ 500 h 2461551"/>
              <a:gd name="connsiteX0" fmla="*/ 1640292 w 2787629"/>
              <a:gd name="connsiteY0" fmla="*/ 2461551 h 2470924"/>
              <a:gd name="connsiteX1" fmla="*/ 2147426 w 2787629"/>
              <a:gd name="connsiteY1" fmla="*/ 2460136 h 2470924"/>
              <a:gd name="connsiteX2" fmla="*/ 2428045 w 2787629"/>
              <a:gd name="connsiteY2" fmla="*/ 2460572 h 2470924"/>
              <a:gd name="connsiteX3" fmla="*/ 2787211 w 2787629"/>
              <a:gd name="connsiteY3" fmla="*/ 2461207 h 2470924"/>
              <a:gd name="connsiteX4" fmla="*/ 2772981 w 2787629"/>
              <a:gd name="connsiteY4" fmla="*/ 0 h 2470924"/>
              <a:gd name="connsiteX5" fmla="*/ 0 w 2787629"/>
              <a:gd name="connsiteY5" fmla="*/ 500 h 2470924"/>
              <a:gd name="connsiteX0" fmla="*/ 1640292 w 2787627"/>
              <a:gd name="connsiteY0" fmla="*/ 2461551 h 2489491"/>
              <a:gd name="connsiteX1" fmla="*/ 2147426 w 2787627"/>
              <a:gd name="connsiteY1" fmla="*/ 2460136 h 2489491"/>
              <a:gd name="connsiteX2" fmla="*/ 2428045 w 2787627"/>
              <a:gd name="connsiteY2" fmla="*/ 2460572 h 2489491"/>
              <a:gd name="connsiteX3" fmla="*/ 2787211 w 2787627"/>
              <a:gd name="connsiteY3" fmla="*/ 2461207 h 2489491"/>
              <a:gd name="connsiteX4" fmla="*/ 2772981 w 2787627"/>
              <a:gd name="connsiteY4" fmla="*/ 0 h 2489491"/>
              <a:gd name="connsiteX5" fmla="*/ 0 w 2787627"/>
              <a:gd name="connsiteY5" fmla="*/ 500 h 2489491"/>
              <a:gd name="connsiteX0" fmla="*/ 1640292 w 2787629"/>
              <a:gd name="connsiteY0" fmla="*/ 2461551 h 2491346"/>
              <a:gd name="connsiteX1" fmla="*/ 2147426 w 2787629"/>
              <a:gd name="connsiteY1" fmla="*/ 2460136 h 2491346"/>
              <a:gd name="connsiteX2" fmla="*/ 2428045 w 2787629"/>
              <a:gd name="connsiteY2" fmla="*/ 2460572 h 2491346"/>
              <a:gd name="connsiteX3" fmla="*/ 2787211 w 2787629"/>
              <a:gd name="connsiteY3" fmla="*/ 2461207 h 2491346"/>
              <a:gd name="connsiteX4" fmla="*/ 2772981 w 2787629"/>
              <a:gd name="connsiteY4" fmla="*/ 0 h 2491346"/>
              <a:gd name="connsiteX5" fmla="*/ 0 w 2787629"/>
              <a:gd name="connsiteY5" fmla="*/ 500 h 2491346"/>
              <a:gd name="connsiteX0" fmla="*/ 1640292 w 2787627"/>
              <a:gd name="connsiteY0" fmla="*/ 2461551 h 2491346"/>
              <a:gd name="connsiteX1" fmla="*/ 2147426 w 2787627"/>
              <a:gd name="connsiteY1" fmla="*/ 2460136 h 2491346"/>
              <a:gd name="connsiteX2" fmla="*/ 2428045 w 2787627"/>
              <a:gd name="connsiteY2" fmla="*/ 2460572 h 2491346"/>
              <a:gd name="connsiteX3" fmla="*/ 2787211 w 2787627"/>
              <a:gd name="connsiteY3" fmla="*/ 2461207 h 2491346"/>
              <a:gd name="connsiteX4" fmla="*/ 2772981 w 2787627"/>
              <a:gd name="connsiteY4" fmla="*/ 0 h 2491346"/>
              <a:gd name="connsiteX5" fmla="*/ 0 w 2787627"/>
              <a:gd name="connsiteY5" fmla="*/ 500 h 2491346"/>
              <a:gd name="connsiteX0" fmla="*/ 1640292 w 2787629"/>
              <a:gd name="connsiteY0" fmla="*/ 2461551 h 2488691"/>
              <a:gd name="connsiteX1" fmla="*/ 2147426 w 2787629"/>
              <a:gd name="connsiteY1" fmla="*/ 2460136 h 2488691"/>
              <a:gd name="connsiteX2" fmla="*/ 2428045 w 2787629"/>
              <a:gd name="connsiteY2" fmla="*/ 2460572 h 2488691"/>
              <a:gd name="connsiteX3" fmla="*/ 2787211 w 2787629"/>
              <a:gd name="connsiteY3" fmla="*/ 2461207 h 2488691"/>
              <a:gd name="connsiteX4" fmla="*/ 2772981 w 2787629"/>
              <a:gd name="connsiteY4" fmla="*/ 0 h 2488691"/>
              <a:gd name="connsiteX5" fmla="*/ 0 w 2787629"/>
              <a:gd name="connsiteY5" fmla="*/ 500 h 2488691"/>
              <a:gd name="connsiteX0" fmla="*/ 1640292 w 2787627"/>
              <a:gd name="connsiteY0" fmla="*/ 2461551 h 2488691"/>
              <a:gd name="connsiteX1" fmla="*/ 2163176 w 2787627"/>
              <a:gd name="connsiteY1" fmla="*/ 2460136 h 2488691"/>
              <a:gd name="connsiteX2" fmla="*/ 2428045 w 2787627"/>
              <a:gd name="connsiteY2" fmla="*/ 2460572 h 2488691"/>
              <a:gd name="connsiteX3" fmla="*/ 2787211 w 2787627"/>
              <a:gd name="connsiteY3" fmla="*/ 2461207 h 2488691"/>
              <a:gd name="connsiteX4" fmla="*/ 2772981 w 2787627"/>
              <a:gd name="connsiteY4" fmla="*/ 0 h 2488691"/>
              <a:gd name="connsiteX5" fmla="*/ 0 w 2787627"/>
              <a:gd name="connsiteY5" fmla="*/ 500 h 2488691"/>
              <a:gd name="connsiteX0" fmla="*/ 0 w 1147337"/>
              <a:gd name="connsiteY0" fmla="*/ 2461551 h 2488691"/>
              <a:gd name="connsiteX1" fmla="*/ 522884 w 1147337"/>
              <a:gd name="connsiteY1" fmla="*/ 2460136 h 2488691"/>
              <a:gd name="connsiteX2" fmla="*/ 787753 w 1147337"/>
              <a:gd name="connsiteY2" fmla="*/ 2460572 h 2488691"/>
              <a:gd name="connsiteX3" fmla="*/ 1146919 w 1147337"/>
              <a:gd name="connsiteY3" fmla="*/ 2461207 h 2488691"/>
              <a:gd name="connsiteX4" fmla="*/ 1132689 w 1147337"/>
              <a:gd name="connsiteY4" fmla="*/ 0 h 2488691"/>
              <a:gd name="connsiteX0" fmla="*/ 0 w 1152984"/>
              <a:gd name="connsiteY0" fmla="*/ 484302 h 511442"/>
              <a:gd name="connsiteX1" fmla="*/ 522884 w 1152984"/>
              <a:gd name="connsiteY1" fmla="*/ 482887 h 511442"/>
              <a:gd name="connsiteX2" fmla="*/ 787753 w 1152984"/>
              <a:gd name="connsiteY2" fmla="*/ 483323 h 511442"/>
              <a:gd name="connsiteX3" fmla="*/ 1146919 w 1152984"/>
              <a:gd name="connsiteY3" fmla="*/ 483958 h 511442"/>
              <a:gd name="connsiteX4" fmla="*/ 1152983 w 1152984"/>
              <a:gd name="connsiteY4" fmla="*/ 0 h 511442"/>
              <a:gd name="connsiteX0" fmla="*/ 0 w 2633413"/>
              <a:gd name="connsiteY0" fmla="*/ 484302 h 511442"/>
              <a:gd name="connsiteX1" fmla="*/ 522884 w 2633413"/>
              <a:gd name="connsiteY1" fmla="*/ 482887 h 511442"/>
              <a:gd name="connsiteX2" fmla="*/ 787753 w 2633413"/>
              <a:gd name="connsiteY2" fmla="*/ 483323 h 511442"/>
              <a:gd name="connsiteX3" fmla="*/ 2633412 w 2633413"/>
              <a:gd name="connsiteY3" fmla="*/ 480548 h 511442"/>
              <a:gd name="connsiteX4" fmla="*/ 1146919 w 2633413"/>
              <a:gd name="connsiteY4" fmla="*/ 483958 h 511442"/>
              <a:gd name="connsiteX5" fmla="*/ 1152983 w 2633413"/>
              <a:gd name="connsiteY5" fmla="*/ 0 h 511442"/>
              <a:gd name="connsiteX0" fmla="*/ 0 w 2658676"/>
              <a:gd name="connsiteY0" fmla="*/ 491936 h 519076"/>
              <a:gd name="connsiteX1" fmla="*/ 522884 w 2658676"/>
              <a:gd name="connsiteY1" fmla="*/ 490521 h 519076"/>
              <a:gd name="connsiteX2" fmla="*/ 787753 w 2658676"/>
              <a:gd name="connsiteY2" fmla="*/ 490957 h 519076"/>
              <a:gd name="connsiteX3" fmla="*/ 2633412 w 2658676"/>
              <a:gd name="connsiteY3" fmla="*/ 488182 h 519076"/>
              <a:gd name="connsiteX4" fmla="*/ 1146919 w 2658676"/>
              <a:gd name="connsiteY4" fmla="*/ 491592 h 519076"/>
              <a:gd name="connsiteX5" fmla="*/ 2658676 w 2658676"/>
              <a:gd name="connsiteY5" fmla="*/ 0 h 519076"/>
              <a:gd name="connsiteX0" fmla="*/ 0 w 2658676"/>
              <a:gd name="connsiteY0" fmla="*/ 491936 h 519076"/>
              <a:gd name="connsiteX1" fmla="*/ 522884 w 2658676"/>
              <a:gd name="connsiteY1" fmla="*/ 490521 h 519076"/>
              <a:gd name="connsiteX2" fmla="*/ 787753 w 2658676"/>
              <a:gd name="connsiteY2" fmla="*/ 490957 h 519076"/>
              <a:gd name="connsiteX3" fmla="*/ 2633412 w 2658676"/>
              <a:gd name="connsiteY3" fmla="*/ 488182 h 519076"/>
              <a:gd name="connsiteX4" fmla="*/ 2658676 w 2658676"/>
              <a:gd name="connsiteY4" fmla="*/ 0 h 519076"/>
              <a:gd name="connsiteX0" fmla="*/ 0 w 2671211"/>
              <a:gd name="connsiteY0" fmla="*/ 491936 h 519076"/>
              <a:gd name="connsiteX1" fmla="*/ 522884 w 2671211"/>
              <a:gd name="connsiteY1" fmla="*/ 490521 h 519076"/>
              <a:gd name="connsiteX2" fmla="*/ 787753 w 2671211"/>
              <a:gd name="connsiteY2" fmla="*/ 490957 h 519076"/>
              <a:gd name="connsiteX3" fmla="*/ 2671211 w 2671211"/>
              <a:gd name="connsiteY3" fmla="*/ 486655 h 519076"/>
              <a:gd name="connsiteX4" fmla="*/ 2658676 w 2671211"/>
              <a:gd name="connsiteY4" fmla="*/ 0 h 519076"/>
              <a:gd name="connsiteX0" fmla="*/ 1 w 3364210"/>
              <a:gd name="connsiteY0" fmla="*/ 494989 h 519076"/>
              <a:gd name="connsiteX1" fmla="*/ 1215883 w 3364210"/>
              <a:gd name="connsiteY1" fmla="*/ 490521 h 519076"/>
              <a:gd name="connsiteX2" fmla="*/ 1480752 w 3364210"/>
              <a:gd name="connsiteY2" fmla="*/ 490957 h 519076"/>
              <a:gd name="connsiteX3" fmla="*/ 3364210 w 3364210"/>
              <a:gd name="connsiteY3" fmla="*/ 486655 h 519076"/>
              <a:gd name="connsiteX4" fmla="*/ 3351675 w 3364210"/>
              <a:gd name="connsiteY4" fmla="*/ 0 h 519076"/>
              <a:gd name="connsiteX0" fmla="*/ 0 w 3370508"/>
              <a:gd name="connsiteY0" fmla="*/ 482775 h 519076"/>
              <a:gd name="connsiteX1" fmla="*/ 1222181 w 3370508"/>
              <a:gd name="connsiteY1" fmla="*/ 490521 h 519076"/>
              <a:gd name="connsiteX2" fmla="*/ 1487050 w 3370508"/>
              <a:gd name="connsiteY2" fmla="*/ 490957 h 519076"/>
              <a:gd name="connsiteX3" fmla="*/ 3370508 w 3370508"/>
              <a:gd name="connsiteY3" fmla="*/ 486655 h 519076"/>
              <a:gd name="connsiteX4" fmla="*/ 3357973 w 3370508"/>
              <a:gd name="connsiteY4" fmla="*/ 0 h 519076"/>
              <a:gd name="connsiteX0" fmla="*/ 1 w 3370510"/>
              <a:gd name="connsiteY0" fmla="*/ 491936 h 519076"/>
              <a:gd name="connsiteX1" fmla="*/ 1222183 w 3370510"/>
              <a:gd name="connsiteY1" fmla="*/ 490521 h 519076"/>
              <a:gd name="connsiteX2" fmla="*/ 1487052 w 3370510"/>
              <a:gd name="connsiteY2" fmla="*/ 490957 h 519076"/>
              <a:gd name="connsiteX3" fmla="*/ 3370510 w 3370510"/>
              <a:gd name="connsiteY3" fmla="*/ 486655 h 519076"/>
              <a:gd name="connsiteX4" fmla="*/ 3357975 w 3370510"/>
              <a:gd name="connsiteY4" fmla="*/ 0 h 519076"/>
              <a:gd name="connsiteX0" fmla="*/ -1 w 3373723"/>
              <a:gd name="connsiteY0" fmla="*/ 502624 h 529764"/>
              <a:gd name="connsiteX1" fmla="*/ 1222181 w 3373723"/>
              <a:gd name="connsiteY1" fmla="*/ 501209 h 529764"/>
              <a:gd name="connsiteX2" fmla="*/ 1487050 w 3373723"/>
              <a:gd name="connsiteY2" fmla="*/ 501645 h 529764"/>
              <a:gd name="connsiteX3" fmla="*/ 3370508 w 3373723"/>
              <a:gd name="connsiteY3" fmla="*/ 497343 h 529764"/>
              <a:gd name="connsiteX4" fmla="*/ 3373722 w 3373723"/>
              <a:gd name="connsiteY4" fmla="*/ 0 h 529764"/>
              <a:gd name="connsiteX0" fmla="*/ 1 w 3370580"/>
              <a:gd name="connsiteY0" fmla="*/ 503387 h 530527"/>
              <a:gd name="connsiteX1" fmla="*/ 1222183 w 3370580"/>
              <a:gd name="connsiteY1" fmla="*/ 501972 h 530527"/>
              <a:gd name="connsiteX2" fmla="*/ 1487052 w 3370580"/>
              <a:gd name="connsiteY2" fmla="*/ 502408 h 530527"/>
              <a:gd name="connsiteX3" fmla="*/ 3370510 w 3370580"/>
              <a:gd name="connsiteY3" fmla="*/ 498106 h 530527"/>
              <a:gd name="connsiteX4" fmla="*/ 3361123 w 3370580"/>
              <a:gd name="connsiteY4" fmla="*/ 0 h 530527"/>
              <a:gd name="connsiteX0" fmla="*/ -1 w 3373722"/>
              <a:gd name="connsiteY0" fmla="*/ 504151 h 531291"/>
              <a:gd name="connsiteX1" fmla="*/ 1222181 w 3373722"/>
              <a:gd name="connsiteY1" fmla="*/ 502736 h 531291"/>
              <a:gd name="connsiteX2" fmla="*/ 1487050 w 3373722"/>
              <a:gd name="connsiteY2" fmla="*/ 503172 h 531291"/>
              <a:gd name="connsiteX3" fmla="*/ 3370508 w 3373722"/>
              <a:gd name="connsiteY3" fmla="*/ 498870 h 531291"/>
              <a:gd name="connsiteX4" fmla="*/ 3373721 w 3373722"/>
              <a:gd name="connsiteY4" fmla="*/ 0 h 531291"/>
              <a:gd name="connsiteX0" fmla="*/ 1 w 3373722"/>
              <a:gd name="connsiteY0" fmla="*/ 504151 h 531291"/>
              <a:gd name="connsiteX1" fmla="*/ 1222183 w 3373722"/>
              <a:gd name="connsiteY1" fmla="*/ 502736 h 531291"/>
              <a:gd name="connsiteX2" fmla="*/ 1487052 w 3373722"/>
              <a:gd name="connsiteY2" fmla="*/ 503172 h 531291"/>
              <a:gd name="connsiteX3" fmla="*/ 3364210 w 3373722"/>
              <a:gd name="connsiteY3" fmla="*/ 502687 h 531291"/>
              <a:gd name="connsiteX4" fmla="*/ 3370510 w 3373722"/>
              <a:gd name="connsiteY4" fmla="*/ 498870 h 531291"/>
              <a:gd name="connsiteX5" fmla="*/ 3373723 w 3373722"/>
              <a:gd name="connsiteY5" fmla="*/ 0 h 531291"/>
              <a:gd name="connsiteX0" fmla="*/ -1 w 3373722"/>
              <a:gd name="connsiteY0" fmla="*/ 504151 h 531291"/>
              <a:gd name="connsiteX1" fmla="*/ 1222181 w 3373722"/>
              <a:gd name="connsiteY1" fmla="*/ 502736 h 531291"/>
              <a:gd name="connsiteX2" fmla="*/ 1487050 w 3373722"/>
              <a:gd name="connsiteY2" fmla="*/ 503172 h 531291"/>
              <a:gd name="connsiteX3" fmla="*/ 3364208 w 3373722"/>
              <a:gd name="connsiteY3" fmla="*/ 502687 h 531291"/>
              <a:gd name="connsiteX4" fmla="*/ 3373721 w 3373722"/>
              <a:gd name="connsiteY4" fmla="*/ 0 h 531291"/>
              <a:gd name="connsiteX0" fmla="*/ 1 w 3376809"/>
              <a:gd name="connsiteY0" fmla="*/ 504151 h 531291"/>
              <a:gd name="connsiteX1" fmla="*/ 1222183 w 3376809"/>
              <a:gd name="connsiteY1" fmla="*/ 502736 h 531291"/>
              <a:gd name="connsiteX2" fmla="*/ 1487052 w 3376809"/>
              <a:gd name="connsiteY2" fmla="*/ 503172 h 531291"/>
              <a:gd name="connsiteX3" fmla="*/ 3376809 w 3376809"/>
              <a:gd name="connsiteY3" fmla="*/ 503450 h 531291"/>
              <a:gd name="connsiteX4" fmla="*/ 3373723 w 3376809"/>
              <a:gd name="connsiteY4" fmla="*/ 0 h 531291"/>
              <a:gd name="connsiteX0" fmla="*/ 0 w 3435292"/>
              <a:gd name="connsiteY0" fmla="*/ 504151 h 531291"/>
              <a:gd name="connsiteX1" fmla="*/ 1280666 w 3435292"/>
              <a:gd name="connsiteY1" fmla="*/ 502736 h 531291"/>
              <a:gd name="connsiteX2" fmla="*/ 1545535 w 3435292"/>
              <a:gd name="connsiteY2" fmla="*/ 503172 h 531291"/>
              <a:gd name="connsiteX3" fmla="*/ 3435292 w 3435292"/>
              <a:gd name="connsiteY3" fmla="*/ 503450 h 531291"/>
              <a:gd name="connsiteX4" fmla="*/ 3432206 w 3435292"/>
              <a:gd name="connsiteY4" fmla="*/ 0 h 53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292" h="531291">
                <a:moveTo>
                  <a:pt x="0" y="504151"/>
                </a:moveTo>
                <a:lnTo>
                  <a:pt x="1280666" y="502736"/>
                </a:lnTo>
                <a:cubicBezTo>
                  <a:pt x="1378166" y="540100"/>
                  <a:pt x="1483537" y="541364"/>
                  <a:pt x="1545535" y="503172"/>
                </a:cubicBezTo>
                <a:lnTo>
                  <a:pt x="3435292" y="503450"/>
                </a:lnTo>
                <a:cubicBezTo>
                  <a:pt x="3434263" y="335633"/>
                  <a:pt x="3433235" y="167817"/>
                  <a:pt x="3432206" y="0"/>
                </a:cubicBez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3" name="Rectangle 662"/>
          <p:cNvSpPr/>
          <p:nvPr/>
        </p:nvSpPr>
        <p:spPr>
          <a:xfrm>
            <a:off x="5148786" y="181391"/>
            <a:ext cx="535529" cy="25964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bg1"/>
                </a:solidFill>
              </a:rPr>
              <a:t>demod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67" name="Freeform 666"/>
          <p:cNvSpPr/>
          <p:nvPr/>
        </p:nvSpPr>
        <p:spPr>
          <a:xfrm rot="16200000">
            <a:off x="6395523" y="2841588"/>
            <a:ext cx="1785000" cy="213984"/>
          </a:xfrm>
          <a:custGeom>
            <a:avLst/>
            <a:gdLst>
              <a:gd name="connsiteX0" fmla="*/ 0 w 2555192"/>
              <a:gd name="connsiteY0" fmla="*/ 8546 h 828943"/>
              <a:gd name="connsiteX1" fmla="*/ 598205 w 2555192"/>
              <a:gd name="connsiteY1" fmla="*/ 8546 h 828943"/>
              <a:gd name="connsiteX2" fmla="*/ 2538101 w 2555192"/>
              <a:gd name="connsiteY2" fmla="*/ 0 h 828943"/>
              <a:gd name="connsiteX3" fmla="*/ 2555192 w 2555192"/>
              <a:gd name="connsiteY3" fmla="*/ 828943 h 828943"/>
              <a:gd name="connsiteX0" fmla="*/ 0 w 2548048"/>
              <a:gd name="connsiteY0" fmla="*/ 8546 h 828943"/>
              <a:gd name="connsiteX1" fmla="*/ 598205 w 2548048"/>
              <a:gd name="connsiteY1" fmla="*/ 8546 h 828943"/>
              <a:gd name="connsiteX2" fmla="*/ 2538101 w 2548048"/>
              <a:gd name="connsiteY2" fmla="*/ 0 h 828943"/>
              <a:gd name="connsiteX3" fmla="*/ 2548048 w 2548048"/>
              <a:gd name="connsiteY3" fmla="*/ 828943 h 828943"/>
              <a:gd name="connsiteX0" fmla="*/ 0 w 2540904"/>
              <a:gd name="connsiteY0" fmla="*/ 8546 h 828943"/>
              <a:gd name="connsiteX1" fmla="*/ 598205 w 2540904"/>
              <a:gd name="connsiteY1" fmla="*/ 8546 h 828943"/>
              <a:gd name="connsiteX2" fmla="*/ 2538101 w 2540904"/>
              <a:gd name="connsiteY2" fmla="*/ 0 h 828943"/>
              <a:gd name="connsiteX3" fmla="*/ 2540904 w 2540904"/>
              <a:gd name="connsiteY3" fmla="*/ 828943 h 828943"/>
              <a:gd name="connsiteX0" fmla="*/ 0 w 2548048"/>
              <a:gd name="connsiteY0" fmla="*/ 8546 h 828943"/>
              <a:gd name="connsiteX1" fmla="*/ 598205 w 2548048"/>
              <a:gd name="connsiteY1" fmla="*/ 8546 h 828943"/>
              <a:gd name="connsiteX2" fmla="*/ 2538101 w 2548048"/>
              <a:gd name="connsiteY2" fmla="*/ 0 h 828943"/>
              <a:gd name="connsiteX3" fmla="*/ 2548048 w 2548048"/>
              <a:gd name="connsiteY3" fmla="*/ 828943 h 828943"/>
              <a:gd name="connsiteX0" fmla="*/ 0 w 2545667"/>
              <a:gd name="connsiteY0" fmla="*/ 8546 h 828943"/>
              <a:gd name="connsiteX1" fmla="*/ 598205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451081 w 2545667"/>
              <a:gd name="connsiteY1" fmla="*/ 54786 h 881757"/>
              <a:gd name="connsiteX2" fmla="*/ 583918 w 2545667"/>
              <a:gd name="connsiteY2" fmla="*/ 0 h 881757"/>
              <a:gd name="connsiteX3" fmla="*/ 2538101 w 2545667"/>
              <a:gd name="connsiteY3" fmla="*/ 52814 h 881757"/>
              <a:gd name="connsiteX4" fmla="*/ 2545667 w 2545667"/>
              <a:gd name="connsiteY4" fmla="*/ 881757 h 881757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60643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60643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71990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4939 h 885336"/>
              <a:gd name="connsiteX1" fmla="*/ 451081 w 2545667"/>
              <a:gd name="connsiteY1" fmla="*/ 67952 h 885336"/>
              <a:gd name="connsiteX2" fmla="*/ 583918 w 2545667"/>
              <a:gd name="connsiteY2" fmla="*/ 3579 h 885336"/>
              <a:gd name="connsiteX3" fmla="*/ 708256 w 2545667"/>
              <a:gd name="connsiteY3" fmla="*/ 52612 h 885336"/>
              <a:gd name="connsiteX4" fmla="*/ 2538101 w 2545667"/>
              <a:gd name="connsiteY4" fmla="*/ 56393 h 885336"/>
              <a:gd name="connsiteX5" fmla="*/ 2545667 w 2545667"/>
              <a:gd name="connsiteY5" fmla="*/ 885336 h 885336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08256 w 2545667"/>
              <a:gd name="connsiteY3" fmla="*/ 49033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08256 w 2545667"/>
              <a:gd name="connsiteY3" fmla="*/ 49033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479656 w 2545667"/>
              <a:gd name="connsiteY2" fmla="*/ 62456 h 881757"/>
              <a:gd name="connsiteX3" fmla="*/ 583918 w 2545667"/>
              <a:gd name="connsiteY3" fmla="*/ 0 h 881757"/>
              <a:gd name="connsiteX4" fmla="*/ 710637 w 2545667"/>
              <a:gd name="connsiteY4" fmla="*/ 60538 h 881757"/>
              <a:gd name="connsiteX5" fmla="*/ 2538101 w 2545667"/>
              <a:gd name="connsiteY5" fmla="*/ 52814 h 881757"/>
              <a:gd name="connsiteX6" fmla="*/ 2545667 w 2545667"/>
              <a:gd name="connsiteY6" fmla="*/ 881757 h 881757"/>
              <a:gd name="connsiteX0" fmla="*/ 0 w 2545667"/>
              <a:gd name="connsiteY0" fmla="*/ 61360 h 881757"/>
              <a:gd name="connsiteX1" fmla="*/ 479656 w 2545667"/>
              <a:gd name="connsiteY1" fmla="*/ 62456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06935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198971 h 1019368"/>
              <a:gd name="connsiteX1" fmla="*/ 406935 w 2545667"/>
              <a:gd name="connsiteY1" fmla="*/ 200067 h 1019368"/>
              <a:gd name="connsiteX2" fmla="*/ 502832 w 2545667"/>
              <a:gd name="connsiteY2" fmla="*/ 0 h 1019368"/>
              <a:gd name="connsiteX3" fmla="*/ 696349 w 2545667"/>
              <a:gd name="connsiteY3" fmla="*/ 200066 h 1019368"/>
              <a:gd name="connsiteX4" fmla="*/ 2538101 w 2545667"/>
              <a:gd name="connsiteY4" fmla="*/ 190425 h 1019368"/>
              <a:gd name="connsiteX5" fmla="*/ 2545667 w 2545667"/>
              <a:gd name="connsiteY5" fmla="*/ 1019368 h 1019368"/>
              <a:gd name="connsiteX0" fmla="*/ 0 w 2545667"/>
              <a:gd name="connsiteY0" fmla="*/ 198971 h 1019368"/>
              <a:gd name="connsiteX1" fmla="*/ 406935 w 2545667"/>
              <a:gd name="connsiteY1" fmla="*/ 200067 h 1019368"/>
              <a:gd name="connsiteX2" fmla="*/ 502832 w 2545667"/>
              <a:gd name="connsiteY2" fmla="*/ 0 h 1019368"/>
              <a:gd name="connsiteX3" fmla="*/ 601748 w 2545667"/>
              <a:gd name="connsiteY3" fmla="*/ 268874 h 1019368"/>
              <a:gd name="connsiteX4" fmla="*/ 2538101 w 2545667"/>
              <a:gd name="connsiteY4" fmla="*/ 190425 h 1019368"/>
              <a:gd name="connsiteX5" fmla="*/ 2545667 w 2545667"/>
              <a:gd name="connsiteY5" fmla="*/ 1019368 h 1019368"/>
              <a:gd name="connsiteX0" fmla="*/ 0 w 2545667"/>
              <a:gd name="connsiteY0" fmla="*/ 228802 h 1049199"/>
              <a:gd name="connsiteX1" fmla="*/ 406935 w 2545667"/>
              <a:gd name="connsiteY1" fmla="*/ 229898 h 1049199"/>
              <a:gd name="connsiteX2" fmla="*/ 493066 w 2545667"/>
              <a:gd name="connsiteY2" fmla="*/ 0 h 1049199"/>
              <a:gd name="connsiteX3" fmla="*/ 601748 w 2545667"/>
              <a:gd name="connsiteY3" fmla="*/ 298705 h 1049199"/>
              <a:gd name="connsiteX4" fmla="*/ 2538101 w 2545667"/>
              <a:gd name="connsiteY4" fmla="*/ 220256 h 1049199"/>
              <a:gd name="connsiteX5" fmla="*/ 2545667 w 2545667"/>
              <a:gd name="connsiteY5" fmla="*/ 1049199 h 1049199"/>
              <a:gd name="connsiteX0" fmla="*/ 0 w 2545667"/>
              <a:gd name="connsiteY0" fmla="*/ 238750 h 1059147"/>
              <a:gd name="connsiteX1" fmla="*/ 406935 w 2545667"/>
              <a:gd name="connsiteY1" fmla="*/ 239846 h 1059147"/>
              <a:gd name="connsiteX2" fmla="*/ 487206 w 2545667"/>
              <a:gd name="connsiteY2" fmla="*/ 0 h 1059147"/>
              <a:gd name="connsiteX3" fmla="*/ 601748 w 2545667"/>
              <a:gd name="connsiteY3" fmla="*/ 308653 h 1059147"/>
              <a:gd name="connsiteX4" fmla="*/ 2538101 w 2545667"/>
              <a:gd name="connsiteY4" fmla="*/ 230204 h 1059147"/>
              <a:gd name="connsiteX5" fmla="*/ 2545667 w 2545667"/>
              <a:gd name="connsiteY5" fmla="*/ 1059147 h 1059147"/>
              <a:gd name="connsiteX0" fmla="*/ 0 w 2545667"/>
              <a:gd name="connsiteY0" fmla="*/ 238750 h 1059147"/>
              <a:gd name="connsiteX1" fmla="*/ 404982 w 2545667"/>
              <a:gd name="connsiteY1" fmla="*/ 309455 h 1059147"/>
              <a:gd name="connsiteX2" fmla="*/ 487206 w 2545667"/>
              <a:gd name="connsiteY2" fmla="*/ 0 h 1059147"/>
              <a:gd name="connsiteX3" fmla="*/ 601748 w 2545667"/>
              <a:gd name="connsiteY3" fmla="*/ 308653 h 1059147"/>
              <a:gd name="connsiteX4" fmla="*/ 2538101 w 2545667"/>
              <a:gd name="connsiteY4" fmla="*/ 230204 h 1059147"/>
              <a:gd name="connsiteX5" fmla="*/ 2545667 w 2545667"/>
              <a:gd name="connsiteY5" fmla="*/ 1059147 h 1059147"/>
              <a:gd name="connsiteX0" fmla="*/ 0 w 2541761"/>
              <a:gd name="connsiteY0" fmla="*/ 328252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288473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318308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318308 h 1059147"/>
              <a:gd name="connsiteX1" fmla="*/ 8390 w 2541761"/>
              <a:gd name="connsiteY1" fmla="*/ 302677 h 1059147"/>
              <a:gd name="connsiteX2" fmla="*/ 401076 w 2541761"/>
              <a:gd name="connsiteY2" fmla="*/ 309455 h 1059147"/>
              <a:gd name="connsiteX3" fmla="*/ 483300 w 2541761"/>
              <a:gd name="connsiteY3" fmla="*/ 0 h 1059147"/>
              <a:gd name="connsiteX4" fmla="*/ 597842 w 2541761"/>
              <a:gd name="connsiteY4" fmla="*/ 308653 h 1059147"/>
              <a:gd name="connsiteX5" fmla="*/ 2534195 w 2541761"/>
              <a:gd name="connsiteY5" fmla="*/ 230204 h 1059147"/>
              <a:gd name="connsiteX6" fmla="*/ 2541761 w 2541761"/>
              <a:gd name="connsiteY6" fmla="*/ 1059147 h 1059147"/>
              <a:gd name="connsiteX0" fmla="*/ 0 w 2541761"/>
              <a:gd name="connsiteY0" fmla="*/ 318308 h 1059147"/>
              <a:gd name="connsiteX1" fmla="*/ 8390 w 2541761"/>
              <a:gd name="connsiteY1" fmla="*/ 302677 h 1059147"/>
              <a:gd name="connsiteX2" fmla="*/ 377637 w 2541761"/>
              <a:gd name="connsiteY2" fmla="*/ 309455 h 1059147"/>
              <a:gd name="connsiteX3" fmla="*/ 483300 w 2541761"/>
              <a:gd name="connsiteY3" fmla="*/ 0 h 1059147"/>
              <a:gd name="connsiteX4" fmla="*/ 597842 w 2541761"/>
              <a:gd name="connsiteY4" fmla="*/ 308653 h 1059147"/>
              <a:gd name="connsiteX5" fmla="*/ 2534195 w 2541761"/>
              <a:gd name="connsiteY5" fmla="*/ 230204 h 1059147"/>
              <a:gd name="connsiteX6" fmla="*/ 2541761 w 2541761"/>
              <a:gd name="connsiteY6" fmla="*/ 1059147 h 1059147"/>
              <a:gd name="connsiteX0" fmla="*/ 0 w 2541761"/>
              <a:gd name="connsiteY0" fmla="*/ 318513 h 1059352"/>
              <a:gd name="connsiteX1" fmla="*/ 8390 w 2541761"/>
              <a:gd name="connsiteY1" fmla="*/ 302882 h 1059352"/>
              <a:gd name="connsiteX2" fmla="*/ 377637 w 2541761"/>
              <a:gd name="connsiteY2" fmla="*/ 309660 h 1059352"/>
              <a:gd name="connsiteX3" fmla="*/ 483300 w 2541761"/>
              <a:gd name="connsiteY3" fmla="*/ 205 h 1059352"/>
              <a:gd name="connsiteX4" fmla="*/ 597842 w 2541761"/>
              <a:gd name="connsiteY4" fmla="*/ 308858 h 1059352"/>
              <a:gd name="connsiteX5" fmla="*/ 2534195 w 2541761"/>
              <a:gd name="connsiteY5" fmla="*/ 230409 h 1059352"/>
              <a:gd name="connsiteX6" fmla="*/ 2541761 w 2541761"/>
              <a:gd name="connsiteY6" fmla="*/ 1059352 h 1059352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7207 w 2541761"/>
              <a:gd name="connsiteY3" fmla="*/ 416204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58275 h 799114"/>
              <a:gd name="connsiteX1" fmla="*/ 8390 w 2541761"/>
              <a:gd name="connsiteY1" fmla="*/ 42644 h 799114"/>
              <a:gd name="connsiteX2" fmla="*/ 377637 w 2541761"/>
              <a:gd name="connsiteY2" fmla="*/ 49422 h 799114"/>
              <a:gd name="connsiteX3" fmla="*/ 487207 w 2541761"/>
              <a:gd name="connsiteY3" fmla="*/ 386373 h 799114"/>
              <a:gd name="connsiteX4" fmla="*/ 597842 w 2541761"/>
              <a:gd name="connsiteY4" fmla="*/ 48620 h 799114"/>
              <a:gd name="connsiteX5" fmla="*/ 2534195 w 2541761"/>
              <a:gd name="connsiteY5" fmla="*/ 0 h 799114"/>
              <a:gd name="connsiteX6" fmla="*/ 2541761 w 2541761"/>
              <a:gd name="connsiteY6" fmla="*/ 799114 h 799114"/>
              <a:gd name="connsiteX0" fmla="*/ 0 w 2541761"/>
              <a:gd name="connsiteY0" fmla="*/ 28440 h 769279"/>
              <a:gd name="connsiteX1" fmla="*/ 8390 w 2541761"/>
              <a:gd name="connsiteY1" fmla="*/ 12809 h 769279"/>
              <a:gd name="connsiteX2" fmla="*/ 377637 w 2541761"/>
              <a:gd name="connsiteY2" fmla="*/ 19587 h 769279"/>
              <a:gd name="connsiteX3" fmla="*/ 487207 w 2541761"/>
              <a:gd name="connsiteY3" fmla="*/ 356538 h 769279"/>
              <a:gd name="connsiteX4" fmla="*/ 597842 w 2541761"/>
              <a:gd name="connsiteY4" fmla="*/ 18785 h 769279"/>
              <a:gd name="connsiteX5" fmla="*/ 2534195 w 2541761"/>
              <a:gd name="connsiteY5" fmla="*/ 0 h 769279"/>
              <a:gd name="connsiteX6" fmla="*/ 2541761 w 2541761"/>
              <a:gd name="connsiteY6" fmla="*/ 769279 h 769279"/>
              <a:gd name="connsiteX0" fmla="*/ 0 w 2535901"/>
              <a:gd name="connsiteY0" fmla="*/ 28440 h 779223"/>
              <a:gd name="connsiteX1" fmla="*/ 8390 w 2535901"/>
              <a:gd name="connsiteY1" fmla="*/ 12809 h 779223"/>
              <a:gd name="connsiteX2" fmla="*/ 377637 w 2535901"/>
              <a:gd name="connsiteY2" fmla="*/ 19587 h 779223"/>
              <a:gd name="connsiteX3" fmla="*/ 487207 w 2535901"/>
              <a:gd name="connsiteY3" fmla="*/ 356538 h 779223"/>
              <a:gd name="connsiteX4" fmla="*/ 597842 w 2535901"/>
              <a:gd name="connsiteY4" fmla="*/ 18785 h 779223"/>
              <a:gd name="connsiteX5" fmla="*/ 2534195 w 2535901"/>
              <a:gd name="connsiteY5" fmla="*/ 0 h 779223"/>
              <a:gd name="connsiteX6" fmla="*/ 2535901 w 2535901"/>
              <a:gd name="connsiteY6" fmla="*/ 779223 h 779223"/>
              <a:gd name="connsiteX0" fmla="*/ 0 w 2536392"/>
              <a:gd name="connsiteY0" fmla="*/ 18496 h 769279"/>
              <a:gd name="connsiteX1" fmla="*/ 8390 w 2536392"/>
              <a:gd name="connsiteY1" fmla="*/ 2865 h 769279"/>
              <a:gd name="connsiteX2" fmla="*/ 377637 w 2536392"/>
              <a:gd name="connsiteY2" fmla="*/ 9643 h 769279"/>
              <a:gd name="connsiteX3" fmla="*/ 487207 w 2536392"/>
              <a:gd name="connsiteY3" fmla="*/ 346594 h 769279"/>
              <a:gd name="connsiteX4" fmla="*/ 597842 w 2536392"/>
              <a:gd name="connsiteY4" fmla="*/ 8841 h 769279"/>
              <a:gd name="connsiteX5" fmla="*/ 2536149 w 2536392"/>
              <a:gd name="connsiteY5" fmla="*/ 0 h 769279"/>
              <a:gd name="connsiteX6" fmla="*/ 2535901 w 2536392"/>
              <a:gd name="connsiteY6" fmla="*/ 769279 h 769279"/>
              <a:gd name="connsiteX0" fmla="*/ 0 w 2536392"/>
              <a:gd name="connsiteY0" fmla="*/ 25332 h 776115"/>
              <a:gd name="connsiteX1" fmla="*/ 8390 w 2536392"/>
              <a:gd name="connsiteY1" fmla="*/ 9701 h 776115"/>
              <a:gd name="connsiteX2" fmla="*/ 377637 w 2536392"/>
              <a:gd name="connsiteY2" fmla="*/ 16479 h 776115"/>
              <a:gd name="connsiteX3" fmla="*/ 487207 w 2536392"/>
              <a:gd name="connsiteY3" fmla="*/ 353430 h 776115"/>
              <a:gd name="connsiteX4" fmla="*/ 597842 w 2536392"/>
              <a:gd name="connsiteY4" fmla="*/ 15677 h 776115"/>
              <a:gd name="connsiteX5" fmla="*/ 2536149 w 2536392"/>
              <a:gd name="connsiteY5" fmla="*/ 6836 h 776115"/>
              <a:gd name="connsiteX6" fmla="*/ 2535901 w 2536392"/>
              <a:gd name="connsiteY6" fmla="*/ 776115 h 776115"/>
              <a:gd name="connsiteX0" fmla="*/ 0 w 2536392"/>
              <a:gd name="connsiteY0" fmla="*/ 18496 h 769279"/>
              <a:gd name="connsiteX1" fmla="*/ 8390 w 2536392"/>
              <a:gd name="connsiteY1" fmla="*/ 2865 h 769279"/>
              <a:gd name="connsiteX2" fmla="*/ 377637 w 2536392"/>
              <a:gd name="connsiteY2" fmla="*/ 9643 h 769279"/>
              <a:gd name="connsiteX3" fmla="*/ 487207 w 2536392"/>
              <a:gd name="connsiteY3" fmla="*/ 346594 h 769279"/>
              <a:gd name="connsiteX4" fmla="*/ 597842 w 2536392"/>
              <a:gd name="connsiteY4" fmla="*/ 8841 h 769279"/>
              <a:gd name="connsiteX5" fmla="*/ 2536149 w 2536392"/>
              <a:gd name="connsiteY5" fmla="*/ 0 h 769279"/>
              <a:gd name="connsiteX6" fmla="*/ 2535901 w 2536392"/>
              <a:gd name="connsiteY6" fmla="*/ 769279 h 769279"/>
              <a:gd name="connsiteX0" fmla="*/ 0 w 2535901"/>
              <a:gd name="connsiteY0" fmla="*/ 18496 h 769279"/>
              <a:gd name="connsiteX1" fmla="*/ 8390 w 2535901"/>
              <a:gd name="connsiteY1" fmla="*/ 2865 h 769279"/>
              <a:gd name="connsiteX2" fmla="*/ 377637 w 2535901"/>
              <a:gd name="connsiteY2" fmla="*/ 9643 h 769279"/>
              <a:gd name="connsiteX3" fmla="*/ 487207 w 2535901"/>
              <a:gd name="connsiteY3" fmla="*/ 346594 h 769279"/>
              <a:gd name="connsiteX4" fmla="*/ 597842 w 2535901"/>
              <a:gd name="connsiteY4" fmla="*/ 8841 h 769279"/>
              <a:gd name="connsiteX5" fmla="*/ 1241142 w 2535901"/>
              <a:gd name="connsiteY5" fmla="*/ 0 h 769279"/>
              <a:gd name="connsiteX6" fmla="*/ 2535901 w 2535901"/>
              <a:gd name="connsiteY6" fmla="*/ 769279 h 769279"/>
              <a:gd name="connsiteX0" fmla="*/ 0 w 1241146"/>
              <a:gd name="connsiteY0" fmla="*/ 1532452 h 1861377"/>
              <a:gd name="connsiteX1" fmla="*/ 8390 w 1241146"/>
              <a:gd name="connsiteY1" fmla="*/ 1516821 h 1861377"/>
              <a:gd name="connsiteX2" fmla="*/ 377637 w 1241146"/>
              <a:gd name="connsiteY2" fmla="*/ 1523599 h 1861377"/>
              <a:gd name="connsiteX3" fmla="*/ 487207 w 1241146"/>
              <a:gd name="connsiteY3" fmla="*/ 1860550 h 1861377"/>
              <a:gd name="connsiteX4" fmla="*/ 597842 w 1241146"/>
              <a:gd name="connsiteY4" fmla="*/ 1522797 h 1861377"/>
              <a:gd name="connsiteX5" fmla="*/ 1241142 w 1241146"/>
              <a:gd name="connsiteY5" fmla="*/ 1513956 h 1861377"/>
              <a:gd name="connsiteX6" fmla="*/ 1111978 w 1241146"/>
              <a:gd name="connsiteY6" fmla="*/ 25797 h 1861377"/>
              <a:gd name="connsiteX0" fmla="*/ 0 w 1120102"/>
              <a:gd name="connsiteY0" fmla="*/ 1532565 h 1861490"/>
              <a:gd name="connsiteX1" fmla="*/ 8390 w 1120102"/>
              <a:gd name="connsiteY1" fmla="*/ 1516934 h 1861490"/>
              <a:gd name="connsiteX2" fmla="*/ 377637 w 1120102"/>
              <a:gd name="connsiteY2" fmla="*/ 1523712 h 1861490"/>
              <a:gd name="connsiteX3" fmla="*/ 487207 w 1120102"/>
              <a:gd name="connsiteY3" fmla="*/ 1860663 h 1861490"/>
              <a:gd name="connsiteX4" fmla="*/ 597842 w 1120102"/>
              <a:gd name="connsiteY4" fmla="*/ 1522910 h 1861490"/>
              <a:gd name="connsiteX5" fmla="*/ 1120040 w 1120102"/>
              <a:gd name="connsiteY5" fmla="*/ 1504121 h 1861490"/>
              <a:gd name="connsiteX6" fmla="*/ 1111978 w 1120102"/>
              <a:gd name="connsiteY6" fmla="*/ 25910 h 1861490"/>
              <a:gd name="connsiteX0" fmla="*/ 0 w 1116232"/>
              <a:gd name="connsiteY0" fmla="*/ 1532335 h 1861260"/>
              <a:gd name="connsiteX1" fmla="*/ 8390 w 1116232"/>
              <a:gd name="connsiteY1" fmla="*/ 1516704 h 1861260"/>
              <a:gd name="connsiteX2" fmla="*/ 377637 w 1116232"/>
              <a:gd name="connsiteY2" fmla="*/ 1523482 h 1861260"/>
              <a:gd name="connsiteX3" fmla="*/ 487207 w 1116232"/>
              <a:gd name="connsiteY3" fmla="*/ 1860433 h 1861260"/>
              <a:gd name="connsiteX4" fmla="*/ 597842 w 1116232"/>
              <a:gd name="connsiteY4" fmla="*/ 1522680 h 1861260"/>
              <a:gd name="connsiteX5" fmla="*/ 1116134 w 1116232"/>
              <a:gd name="connsiteY5" fmla="*/ 1523783 h 1861260"/>
              <a:gd name="connsiteX6" fmla="*/ 1111978 w 1116232"/>
              <a:gd name="connsiteY6" fmla="*/ 25680 h 1861260"/>
              <a:gd name="connsiteX0" fmla="*/ 0 w 1116232"/>
              <a:gd name="connsiteY0" fmla="*/ 1532686 h 1861611"/>
              <a:gd name="connsiteX1" fmla="*/ 8390 w 1116232"/>
              <a:gd name="connsiteY1" fmla="*/ 1517055 h 1861611"/>
              <a:gd name="connsiteX2" fmla="*/ 377637 w 1116232"/>
              <a:gd name="connsiteY2" fmla="*/ 1523833 h 1861611"/>
              <a:gd name="connsiteX3" fmla="*/ 487207 w 1116232"/>
              <a:gd name="connsiteY3" fmla="*/ 1860784 h 1861611"/>
              <a:gd name="connsiteX4" fmla="*/ 597842 w 1116232"/>
              <a:gd name="connsiteY4" fmla="*/ 1523031 h 1861611"/>
              <a:gd name="connsiteX5" fmla="*/ 1116134 w 1116232"/>
              <a:gd name="connsiteY5" fmla="*/ 1494299 h 1861611"/>
              <a:gd name="connsiteX6" fmla="*/ 1111978 w 1116232"/>
              <a:gd name="connsiteY6" fmla="*/ 26031 h 1861611"/>
              <a:gd name="connsiteX0" fmla="*/ 0 w 1116232"/>
              <a:gd name="connsiteY0" fmla="*/ 1532686 h 1861611"/>
              <a:gd name="connsiteX1" fmla="*/ 8390 w 1116232"/>
              <a:gd name="connsiteY1" fmla="*/ 1517055 h 1861611"/>
              <a:gd name="connsiteX2" fmla="*/ 377637 w 1116232"/>
              <a:gd name="connsiteY2" fmla="*/ 1523833 h 1861611"/>
              <a:gd name="connsiteX3" fmla="*/ 487207 w 1116232"/>
              <a:gd name="connsiteY3" fmla="*/ 1860784 h 1861611"/>
              <a:gd name="connsiteX4" fmla="*/ 597842 w 1116232"/>
              <a:gd name="connsiteY4" fmla="*/ 1523031 h 1861611"/>
              <a:gd name="connsiteX5" fmla="*/ 1116134 w 1116232"/>
              <a:gd name="connsiteY5" fmla="*/ 1494299 h 1861611"/>
              <a:gd name="connsiteX6" fmla="*/ 1111978 w 1116232"/>
              <a:gd name="connsiteY6" fmla="*/ 26031 h 1861611"/>
              <a:gd name="connsiteX0" fmla="*/ 0 w 1116767"/>
              <a:gd name="connsiteY0" fmla="*/ 1542007 h 1870932"/>
              <a:gd name="connsiteX1" fmla="*/ 8390 w 1116767"/>
              <a:gd name="connsiteY1" fmla="*/ 1526376 h 1870932"/>
              <a:gd name="connsiteX2" fmla="*/ 377637 w 1116767"/>
              <a:gd name="connsiteY2" fmla="*/ 1533154 h 1870932"/>
              <a:gd name="connsiteX3" fmla="*/ 487207 w 1116767"/>
              <a:gd name="connsiteY3" fmla="*/ 1870105 h 1870932"/>
              <a:gd name="connsiteX4" fmla="*/ 597842 w 1116767"/>
              <a:gd name="connsiteY4" fmla="*/ 1532352 h 1870932"/>
              <a:gd name="connsiteX5" fmla="*/ 1116134 w 1116767"/>
              <a:gd name="connsiteY5" fmla="*/ 1503620 h 1870932"/>
              <a:gd name="connsiteX6" fmla="*/ 1111978 w 1116767"/>
              <a:gd name="connsiteY6" fmla="*/ 35352 h 1870932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47455 w 1116767"/>
              <a:gd name="connsiteY1" fmla="*/ 1545632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2860"/>
              <a:gd name="connsiteY0" fmla="*/ 1511538 h 1870297"/>
              <a:gd name="connsiteX1" fmla="*/ 373730 w 1112860"/>
              <a:gd name="connsiteY1" fmla="*/ 1532519 h 1870297"/>
              <a:gd name="connsiteX2" fmla="*/ 483300 w 1112860"/>
              <a:gd name="connsiteY2" fmla="*/ 1869470 h 1870297"/>
              <a:gd name="connsiteX3" fmla="*/ 593935 w 1112860"/>
              <a:gd name="connsiteY3" fmla="*/ 1531717 h 1870297"/>
              <a:gd name="connsiteX4" fmla="*/ 1112227 w 1112860"/>
              <a:gd name="connsiteY4" fmla="*/ 1532820 h 1870297"/>
              <a:gd name="connsiteX5" fmla="*/ 1108071 w 1112860"/>
              <a:gd name="connsiteY5" fmla="*/ 34717 h 1870297"/>
              <a:gd name="connsiteX0" fmla="*/ 0 w 1114813"/>
              <a:gd name="connsiteY0" fmla="*/ 1541373 h 1870297"/>
              <a:gd name="connsiteX1" fmla="*/ 375683 w 1114813"/>
              <a:gd name="connsiteY1" fmla="*/ 1532519 h 1870297"/>
              <a:gd name="connsiteX2" fmla="*/ 485253 w 1114813"/>
              <a:gd name="connsiteY2" fmla="*/ 1869470 h 1870297"/>
              <a:gd name="connsiteX3" fmla="*/ 595888 w 1114813"/>
              <a:gd name="connsiteY3" fmla="*/ 1531717 h 1870297"/>
              <a:gd name="connsiteX4" fmla="*/ 1114180 w 1114813"/>
              <a:gd name="connsiteY4" fmla="*/ 1532820 h 1870297"/>
              <a:gd name="connsiteX5" fmla="*/ 1110024 w 1114813"/>
              <a:gd name="connsiteY5" fmla="*/ 34717 h 1870297"/>
              <a:gd name="connsiteX0" fmla="*/ 0 w 1110906"/>
              <a:gd name="connsiteY0" fmla="*/ 1511538 h 1870297"/>
              <a:gd name="connsiteX1" fmla="*/ 371776 w 1110906"/>
              <a:gd name="connsiteY1" fmla="*/ 1532519 h 1870297"/>
              <a:gd name="connsiteX2" fmla="*/ 481346 w 1110906"/>
              <a:gd name="connsiteY2" fmla="*/ 1869470 h 1870297"/>
              <a:gd name="connsiteX3" fmla="*/ 591981 w 1110906"/>
              <a:gd name="connsiteY3" fmla="*/ 1531717 h 1870297"/>
              <a:gd name="connsiteX4" fmla="*/ 1110273 w 1110906"/>
              <a:gd name="connsiteY4" fmla="*/ 1532820 h 1870297"/>
              <a:gd name="connsiteX5" fmla="*/ 1106117 w 1110906"/>
              <a:gd name="connsiteY5" fmla="*/ 34717 h 1870297"/>
              <a:gd name="connsiteX0" fmla="*/ 0 w 1108953"/>
              <a:gd name="connsiteY0" fmla="*/ 1541373 h 1870297"/>
              <a:gd name="connsiteX1" fmla="*/ 369823 w 1108953"/>
              <a:gd name="connsiteY1" fmla="*/ 1532519 h 1870297"/>
              <a:gd name="connsiteX2" fmla="*/ 479393 w 1108953"/>
              <a:gd name="connsiteY2" fmla="*/ 1869470 h 1870297"/>
              <a:gd name="connsiteX3" fmla="*/ 590028 w 1108953"/>
              <a:gd name="connsiteY3" fmla="*/ 1531717 h 1870297"/>
              <a:gd name="connsiteX4" fmla="*/ 1108320 w 1108953"/>
              <a:gd name="connsiteY4" fmla="*/ 1532820 h 1870297"/>
              <a:gd name="connsiteX5" fmla="*/ 1104164 w 1108953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3934 w 1114812"/>
              <a:gd name="connsiteY3" fmla="*/ 1541661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8718"/>
              <a:gd name="connsiteY0" fmla="*/ 1521481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21481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9789"/>
              <a:gd name="connsiteY0" fmla="*/ 1551316 h 1870297"/>
              <a:gd name="connsiteX1" fmla="*/ 379588 w 1119789"/>
              <a:gd name="connsiteY1" fmla="*/ 1532519 h 1870297"/>
              <a:gd name="connsiteX2" fmla="*/ 489158 w 1119789"/>
              <a:gd name="connsiteY2" fmla="*/ 1869470 h 1870297"/>
              <a:gd name="connsiteX3" fmla="*/ 597840 w 1119789"/>
              <a:gd name="connsiteY3" fmla="*/ 1541661 h 1870297"/>
              <a:gd name="connsiteX4" fmla="*/ 1118085 w 1119789"/>
              <a:gd name="connsiteY4" fmla="*/ 1532820 h 1870297"/>
              <a:gd name="connsiteX5" fmla="*/ 1119789 w 1119789"/>
              <a:gd name="connsiteY5" fmla="*/ 34717 h 1870297"/>
              <a:gd name="connsiteX0" fmla="*/ 0 w 1120460"/>
              <a:gd name="connsiteY0" fmla="*/ 1551316 h 1870297"/>
              <a:gd name="connsiteX1" fmla="*/ 379588 w 1120460"/>
              <a:gd name="connsiteY1" fmla="*/ 1532519 h 1870297"/>
              <a:gd name="connsiteX2" fmla="*/ 489158 w 1120460"/>
              <a:gd name="connsiteY2" fmla="*/ 1869470 h 1870297"/>
              <a:gd name="connsiteX3" fmla="*/ 597840 w 1120460"/>
              <a:gd name="connsiteY3" fmla="*/ 1541661 h 1870297"/>
              <a:gd name="connsiteX4" fmla="*/ 1118085 w 1120460"/>
              <a:gd name="connsiteY4" fmla="*/ 1532820 h 1870297"/>
              <a:gd name="connsiteX5" fmla="*/ 1119789 w 1120460"/>
              <a:gd name="connsiteY5" fmla="*/ 34717 h 1870297"/>
              <a:gd name="connsiteX0" fmla="*/ 0 w 1118609"/>
              <a:gd name="connsiteY0" fmla="*/ 1551316 h 1870297"/>
              <a:gd name="connsiteX1" fmla="*/ 379588 w 1118609"/>
              <a:gd name="connsiteY1" fmla="*/ 1532519 h 1870297"/>
              <a:gd name="connsiteX2" fmla="*/ 489158 w 1118609"/>
              <a:gd name="connsiteY2" fmla="*/ 1869470 h 1870297"/>
              <a:gd name="connsiteX3" fmla="*/ 597840 w 1118609"/>
              <a:gd name="connsiteY3" fmla="*/ 1541661 h 1870297"/>
              <a:gd name="connsiteX4" fmla="*/ 1118085 w 1118609"/>
              <a:gd name="connsiteY4" fmla="*/ 1532820 h 1870297"/>
              <a:gd name="connsiteX5" fmla="*/ 1110022 w 1118609"/>
              <a:gd name="connsiteY5" fmla="*/ 34717 h 1870297"/>
              <a:gd name="connsiteX0" fmla="*/ 0 w 1120460"/>
              <a:gd name="connsiteY0" fmla="*/ 1551316 h 1870297"/>
              <a:gd name="connsiteX1" fmla="*/ 379588 w 1120460"/>
              <a:gd name="connsiteY1" fmla="*/ 1532519 h 1870297"/>
              <a:gd name="connsiteX2" fmla="*/ 489158 w 1120460"/>
              <a:gd name="connsiteY2" fmla="*/ 1869470 h 1870297"/>
              <a:gd name="connsiteX3" fmla="*/ 597840 w 1120460"/>
              <a:gd name="connsiteY3" fmla="*/ 1541661 h 1870297"/>
              <a:gd name="connsiteX4" fmla="*/ 1118085 w 1120460"/>
              <a:gd name="connsiteY4" fmla="*/ 1532820 h 1870297"/>
              <a:gd name="connsiteX5" fmla="*/ 1119788 w 1120460"/>
              <a:gd name="connsiteY5" fmla="*/ 34717 h 1870297"/>
              <a:gd name="connsiteX0" fmla="*/ 0 w 1118860"/>
              <a:gd name="connsiteY0" fmla="*/ 1551316 h 1870297"/>
              <a:gd name="connsiteX1" fmla="*/ 379588 w 1118860"/>
              <a:gd name="connsiteY1" fmla="*/ 1532519 h 1870297"/>
              <a:gd name="connsiteX2" fmla="*/ 489158 w 1118860"/>
              <a:gd name="connsiteY2" fmla="*/ 1869470 h 1870297"/>
              <a:gd name="connsiteX3" fmla="*/ 597840 w 1118860"/>
              <a:gd name="connsiteY3" fmla="*/ 1541661 h 1870297"/>
              <a:gd name="connsiteX4" fmla="*/ 1118085 w 1118860"/>
              <a:gd name="connsiteY4" fmla="*/ 1532820 h 1870297"/>
              <a:gd name="connsiteX5" fmla="*/ 1113929 w 1118860"/>
              <a:gd name="connsiteY5" fmla="*/ 34717 h 1870297"/>
              <a:gd name="connsiteX0" fmla="*/ 0 w 1119072"/>
              <a:gd name="connsiteY0" fmla="*/ 1516599 h 1835580"/>
              <a:gd name="connsiteX1" fmla="*/ 379588 w 1119072"/>
              <a:gd name="connsiteY1" fmla="*/ 1497802 h 1835580"/>
              <a:gd name="connsiteX2" fmla="*/ 489158 w 1119072"/>
              <a:gd name="connsiteY2" fmla="*/ 1834753 h 1835580"/>
              <a:gd name="connsiteX3" fmla="*/ 597840 w 1119072"/>
              <a:gd name="connsiteY3" fmla="*/ 1506944 h 1835580"/>
              <a:gd name="connsiteX4" fmla="*/ 1118085 w 1119072"/>
              <a:gd name="connsiteY4" fmla="*/ 1498103 h 1835580"/>
              <a:gd name="connsiteX5" fmla="*/ 1113929 w 1119072"/>
              <a:gd name="connsiteY5" fmla="*/ 0 h 1835580"/>
              <a:gd name="connsiteX0" fmla="*/ 0 w 1119072"/>
              <a:gd name="connsiteY0" fmla="*/ 1516599 h 1835580"/>
              <a:gd name="connsiteX1" fmla="*/ 379588 w 1119072"/>
              <a:gd name="connsiteY1" fmla="*/ 1497802 h 1835580"/>
              <a:gd name="connsiteX2" fmla="*/ 489158 w 1119072"/>
              <a:gd name="connsiteY2" fmla="*/ 1834753 h 1835580"/>
              <a:gd name="connsiteX3" fmla="*/ 597840 w 1119072"/>
              <a:gd name="connsiteY3" fmla="*/ 1506944 h 1835580"/>
              <a:gd name="connsiteX4" fmla="*/ 1118085 w 1119072"/>
              <a:gd name="connsiteY4" fmla="*/ 1508046 h 1835580"/>
              <a:gd name="connsiteX5" fmla="*/ 1113929 w 1119072"/>
              <a:gd name="connsiteY5" fmla="*/ 0 h 1835580"/>
              <a:gd name="connsiteX0" fmla="*/ 0 w 1121318"/>
              <a:gd name="connsiteY0" fmla="*/ 1506594 h 1825575"/>
              <a:gd name="connsiteX1" fmla="*/ 379588 w 1121318"/>
              <a:gd name="connsiteY1" fmla="*/ 1487797 h 1825575"/>
              <a:gd name="connsiteX2" fmla="*/ 489158 w 1121318"/>
              <a:gd name="connsiteY2" fmla="*/ 1824748 h 1825575"/>
              <a:gd name="connsiteX3" fmla="*/ 597840 w 1121318"/>
              <a:gd name="connsiteY3" fmla="*/ 1496939 h 1825575"/>
              <a:gd name="connsiteX4" fmla="*/ 1118085 w 1121318"/>
              <a:gd name="connsiteY4" fmla="*/ 1498041 h 1825575"/>
              <a:gd name="connsiteX5" fmla="*/ 1119789 w 1121318"/>
              <a:gd name="connsiteY5" fmla="*/ 0 h 1825575"/>
              <a:gd name="connsiteX0" fmla="*/ 0 w 1125466"/>
              <a:gd name="connsiteY0" fmla="*/ 2694700 h 3013681"/>
              <a:gd name="connsiteX1" fmla="*/ 379588 w 1125466"/>
              <a:gd name="connsiteY1" fmla="*/ 2675903 h 3013681"/>
              <a:gd name="connsiteX2" fmla="*/ 489158 w 1125466"/>
              <a:gd name="connsiteY2" fmla="*/ 3012854 h 3013681"/>
              <a:gd name="connsiteX3" fmla="*/ 597840 w 1125466"/>
              <a:gd name="connsiteY3" fmla="*/ 2685045 h 3013681"/>
              <a:gd name="connsiteX4" fmla="*/ 1118085 w 1125466"/>
              <a:gd name="connsiteY4" fmla="*/ 2686147 h 3013681"/>
              <a:gd name="connsiteX5" fmla="*/ 1124724 w 1125466"/>
              <a:gd name="connsiteY5" fmla="*/ 0 h 3013681"/>
              <a:gd name="connsiteX0" fmla="*/ 0 w 1125466"/>
              <a:gd name="connsiteY0" fmla="*/ 2878814 h 3197795"/>
              <a:gd name="connsiteX1" fmla="*/ 379588 w 1125466"/>
              <a:gd name="connsiteY1" fmla="*/ 2860017 h 3197795"/>
              <a:gd name="connsiteX2" fmla="*/ 489158 w 1125466"/>
              <a:gd name="connsiteY2" fmla="*/ 3196968 h 3197795"/>
              <a:gd name="connsiteX3" fmla="*/ 597840 w 1125466"/>
              <a:gd name="connsiteY3" fmla="*/ 2869159 h 3197795"/>
              <a:gd name="connsiteX4" fmla="*/ 1118085 w 1125466"/>
              <a:gd name="connsiteY4" fmla="*/ 2870261 h 3197795"/>
              <a:gd name="connsiteX5" fmla="*/ 1124724 w 1125466"/>
              <a:gd name="connsiteY5" fmla="*/ 0 h 3197795"/>
              <a:gd name="connsiteX0" fmla="*/ 0 w 1119775"/>
              <a:gd name="connsiteY0" fmla="*/ 2870809 h 3189790"/>
              <a:gd name="connsiteX1" fmla="*/ 379588 w 1119775"/>
              <a:gd name="connsiteY1" fmla="*/ 2852012 h 3189790"/>
              <a:gd name="connsiteX2" fmla="*/ 489158 w 1119775"/>
              <a:gd name="connsiteY2" fmla="*/ 3188963 h 3189790"/>
              <a:gd name="connsiteX3" fmla="*/ 597840 w 1119775"/>
              <a:gd name="connsiteY3" fmla="*/ 2861154 h 3189790"/>
              <a:gd name="connsiteX4" fmla="*/ 1118085 w 1119775"/>
              <a:gd name="connsiteY4" fmla="*/ 2862256 h 3189790"/>
              <a:gd name="connsiteX5" fmla="*/ 1116911 w 1119775"/>
              <a:gd name="connsiteY5" fmla="*/ 0 h 3189790"/>
              <a:gd name="connsiteX0" fmla="*/ 0 w 1340002"/>
              <a:gd name="connsiteY0" fmla="*/ 2870809 h 3189790"/>
              <a:gd name="connsiteX1" fmla="*/ 379588 w 1340002"/>
              <a:gd name="connsiteY1" fmla="*/ 2852012 h 3189790"/>
              <a:gd name="connsiteX2" fmla="*/ 489158 w 1340002"/>
              <a:gd name="connsiteY2" fmla="*/ 3188963 h 3189790"/>
              <a:gd name="connsiteX3" fmla="*/ 597840 w 1340002"/>
              <a:gd name="connsiteY3" fmla="*/ 2861154 h 3189790"/>
              <a:gd name="connsiteX4" fmla="*/ 1339975 w 1340002"/>
              <a:gd name="connsiteY4" fmla="*/ 2854249 h 3189790"/>
              <a:gd name="connsiteX5" fmla="*/ 1116911 w 1340002"/>
              <a:gd name="connsiteY5" fmla="*/ 0 h 3189790"/>
              <a:gd name="connsiteX0" fmla="*/ 0 w 1343384"/>
              <a:gd name="connsiteY0" fmla="*/ 2806769 h 3125750"/>
              <a:gd name="connsiteX1" fmla="*/ 379588 w 1343384"/>
              <a:gd name="connsiteY1" fmla="*/ 2787972 h 3125750"/>
              <a:gd name="connsiteX2" fmla="*/ 489158 w 1343384"/>
              <a:gd name="connsiteY2" fmla="*/ 3124923 h 3125750"/>
              <a:gd name="connsiteX3" fmla="*/ 597840 w 1343384"/>
              <a:gd name="connsiteY3" fmla="*/ 2797114 h 3125750"/>
              <a:gd name="connsiteX4" fmla="*/ 1339975 w 1343384"/>
              <a:gd name="connsiteY4" fmla="*/ 2790209 h 3125750"/>
              <a:gd name="connsiteX5" fmla="*/ 1341926 w 1343384"/>
              <a:gd name="connsiteY5" fmla="*/ 0 h 3125750"/>
              <a:gd name="connsiteX0" fmla="*/ 0 w 1343384"/>
              <a:gd name="connsiteY0" fmla="*/ 2862804 h 3181785"/>
              <a:gd name="connsiteX1" fmla="*/ 379588 w 1343384"/>
              <a:gd name="connsiteY1" fmla="*/ 2844007 h 3181785"/>
              <a:gd name="connsiteX2" fmla="*/ 489158 w 1343384"/>
              <a:gd name="connsiteY2" fmla="*/ 3180958 h 3181785"/>
              <a:gd name="connsiteX3" fmla="*/ 597840 w 1343384"/>
              <a:gd name="connsiteY3" fmla="*/ 2853149 h 3181785"/>
              <a:gd name="connsiteX4" fmla="*/ 1339975 w 1343384"/>
              <a:gd name="connsiteY4" fmla="*/ 2846244 h 3181785"/>
              <a:gd name="connsiteX5" fmla="*/ 1341926 w 1343384"/>
              <a:gd name="connsiteY5" fmla="*/ 0 h 3181785"/>
              <a:gd name="connsiteX0" fmla="*/ 0 w 1344602"/>
              <a:gd name="connsiteY0" fmla="*/ 2246421 h 2565402"/>
              <a:gd name="connsiteX1" fmla="*/ 379588 w 1344602"/>
              <a:gd name="connsiteY1" fmla="*/ 2227624 h 2565402"/>
              <a:gd name="connsiteX2" fmla="*/ 489158 w 1344602"/>
              <a:gd name="connsiteY2" fmla="*/ 2564575 h 2565402"/>
              <a:gd name="connsiteX3" fmla="*/ 597840 w 1344602"/>
              <a:gd name="connsiteY3" fmla="*/ 2236766 h 2565402"/>
              <a:gd name="connsiteX4" fmla="*/ 1339975 w 1344602"/>
              <a:gd name="connsiteY4" fmla="*/ 2229861 h 2565402"/>
              <a:gd name="connsiteX5" fmla="*/ 1343489 w 1344602"/>
              <a:gd name="connsiteY5" fmla="*/ 0 h 2565402"/>
              <a:gd name="connsiteX0" fmla="*/ 0 w 1341218"/>
              <a:gd name="connsiteY0" fmla="*/ 2246421 h 2565402"/>
              <a:gd name="connsiteX1" fmla="*/ 379588 w 1341218"/>
              <a:gd name="connsiteY1" fmla="*/ 2227624 h 2565402"/>
              <a:gd name="connsiteX2" fmla="*/ 489158 w 1341218"/>
              <a:gd name="connsiteY2" fmla="*/ 2564575 h 2565402"/>
              <a:gd name="connsiteX3" fmla="*/ 597840 w 1341218"/>
              <a:gd name="connsiteY3" fmla="*/ 2236766 h 2565402"/>
              <a:gd name="connsiteX4" fmla="*/ 1339975 w 1341218"/>
              <a:gd name="connsiteY4" fmla="*/ 2229861 h 2565402"/>
              <a:gd name="connsiteX5" fmla="*/ 1337238 w 1341218"/>
              <a:gd name="connsiteY5" fmla="*/ 0 h 2565402"/>
              <a:gd name="connsiteX0" fmla="*/ 0 w 1344602"/>
              <a:gd name="connsiteY0" fmla="*/ 2230411 h 2549392"/>
              <a:gd name="connsiteX1" fmla="*/ 379588 w 1344602"/>
              <a:gd name="connsiteY1" fmla="*/ 2211614 h 2549392"/>
              <a:gd name="connsiteX2" fmla="*/ 489158 w 1344602"/>
              <a:gd name="connsiteY2" fmla="*/ 2548565 h 2549392"/>
              <a:gd name="connsiteX3" fmla="*/ 597840 w 1344602"/>
              <a:gd name="connsiteY3" fmla="*/ 2220756 h 2549392"/>
              <a:gd name="connsiteX4" fmla="*/ 1339975 w 1344602"/>
              <a:gd name="connsiteY4" fmla="*/ 2213851 h 2549392"/>
              <a:gd name="connsiteX5" fmla="*/ 1343488 w 1344602"/>
              <a:gd name="connsiteY5" fmla="*/ 0 h 2549392"/>
              <a:gd name="connsiteX0" fmla="*/ 0 w 1341218"/>
              <a:gd name="connsiteY0" fmla="*/ 2238416 h 2557397"/>
              <a:gd name="connsiteX1" fmla="*/ 379588 w 1341218"/>
              <a:gd name="connsiteY1" fmla="*/ 2219619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1218"/>
              <a:gd name="connsiteY0" fmla="*/ 2238416 h 2557397"/>
              <a:gd name="connsiteX1" fmla="*/ 385838 w 1341218"/>
              <a:gd name="connsiteY1" fmla="*/ 2219621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1218"/>
              <a:gd name="connsiteY0" fmla="*/ 2238416 h 2557397"/>
              <a:gd name="connsiteX1" fmla="*/ 385838 w 1341218"/>
              <a:gd name="connsiteY1" fmla="*/ 2219621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0008"/>
              <a:gd name="connsiteY0" fmla="*/ 2262431 h 2581412"/>
              <a:gd name="connsiteX1" fmla="*/ 385838 w 1340008"/>
              <a:gd name="connsiteY1" fmla="*/ 2243636 h 2581412"/>
              <a:gd name="connsiteX2" fmla="*/ 489158 w 1340008"/>
              <a:gd name="connsiteY2" fmla="*/ 2580585 h 2581412"/>
              <a:gd name="connsiteX3" fmla="*/ 597840 w 1340008"/>
              <a:gd name="connsiteY3" fmla="*/ 2252776 h 2581412"/>
              <a:gd name="connsiteX4" fmla="*/ 1339975 w 1340008"/>
              <a:gd name="connsiteY4" fmla="*/ 2245871 h 2581412"/>
              <a:gd name="connsiteX5" fmla="*/ 1155976 w 1340008"/>
              <a:gd name="connsiteY5" fmla="*/ 0 h 2581412"/>
              <a:gd name="connsiteX0" fmla="*/ 0 w 1168532"/>
              <a:gd name="connsiteY0" fmla="*/ 2262431 h 2581412"/>
              <a:gd name="connsiteX1" fmla="*/ 385838 w 1168532"/>
              <a:gd name="connsiteY1" fmla="*/ 2243636 h 2581412"/>
              <a:gd name="connsiteX2" fmla="*/ 489158 w 1168532"/>
              <a:gd name="connsiteY2" fmla="*/ 2580585 h 2581412"/>
              <a:gd name="connsiteX3" fmla="*/ 597840 w 1168532"/>
              <a:gd name="connsiteY3" fmla="*/ 2252776 h 2581412"/>
              <a:gd name="connsiteX4" fmla="*/ 1168089 w 1168532"/>
              <a:gd name="connsiteY4" fmla="*/ 2261881 h 2581412"/>
              <a:gd name="connsiteX5" fmla="*/ 1155976 w 1168532"/>
              <a:gd name="connsiteY5" fmla="*/ 0 h 2581412"/>
              <a:gd name="connsiteX0" fmla="*/ 0 w 1158840"/>
              <a:gd name="connsiteY0" fmla="*/ 2262431 h 2581412"/>
              <a:gd name="connsiteX1" fmla="*/ 385838 w 1158840"/>
              <a:gd name="connsiteY1" fmla="*/ 2243636 h 2581412"/>
              <a:gd name="connsiteX2" fmla="*/ 489158 w 1158840"/>
              <a:gd name="connsiteY2" fmla="*/ 2580585 h 2581412"/>
              <a:gd name="connsiteX3" fmla="*/ 597840 w 1158840"/>
              <a:gd name="connsiteY3" fmla="*/ 2252776 h 2581412"/>
              <a:gd name="connsiteX4" fmla="*/ 1157151 w 1158840"/>
              <a:gd name="connsiteY4" fmla="*/ 2261881 h 2581412"/>
              <a:gd name="connsiteX5" fmla="*/ 1155976 w 1158840"/>
              <a:gd name="connsiteY5" fmla="*/ 0 h 2581412"/>
              <a:gd name="connsiteX0" fmla="*/ 0 w 1194676"/>
              <a:gd name="connsiteY0" fmla="*/ 2262431 h 2581412"/>
              <a:gd name="connsiteX1" fmla="*/ 385838 w 1194676"/>
              <a:gd name="connsiteY1" fmla="*/ 2243636 h 2581412"/>
              <a:gd name="connsiteX2" fmla="*/ 489158 w 1194676"/>
              <a:gd name="connsiteY2" fmla="*/ 2580585 h 2581412"/>
              <a:gd name="connsiteX3" fmla="*/ 597840 w 1194676"/>
              <a:gd name="connsiteY3" fmla="*/ 2252776 h 2581412"/>
              <a:gd name="connsiteX4" fmla="*/ 1157151 w 1194676"/>
              <a:gd name="connsiteY4" fmla="*/ 2261881 h 2581412"/>
              <a:gd name="connsiteX5" fmla="*/ 1144613 w 1194676"/>
              <a:gd name="connsiteY5" fmla="*/ 401411 h 2581412"/>
              <a:gd name="connsiteX6" fmla="*/ 1155976 w 1194676"/>
              <a:gd name="connsiteY6" fmla="*/ 0 h 2581412"/>
              <a:gd name="connsiteX0" fmla="*/ 0 w 1164556"/>
              <a:gd name="connsiteY0" fmla="*/ 2521579 h 2581412"/>
              <a:gd name="connsiteX1" fmla="*/ 355716 w 1164556"/>
              <a:gd name="connsiteY1" fmla="*/ 2243636 h 2581412"/>
              <a:gd name="connsiteX2" fmla="*/ 459036 w 1164556"/>
              <a:gd name="connsiteY2" fmla="*/ 2580585 h 2581412"/>
              <a:gd name="connsiteX3" fmla="*/ 567718 w 1164556"/>
              <a:gd name="connsiteY3" fmla="*/ 2252776 h 2581412"/>
              <a:gd name="connsiteX4" fmla="*/ 1127029 w 1164556"/>
              <a:gd name="connsiteY4" fmla="*/ 2261881 h 2581412"/>
              <a:gd name="connsiteX5" fmla="*/ 1114491 w 1164556"/>
              <a:gd name="connsiteY5" fmla="*/ 401411 h 2581412"/>
              <a:gd name="connsiteX6" fmla="*/ 1125854 w 1164556"/>
              <a:gd name="connsiteY6" fmla="*/ 0 h 2581412"/>
              <a:gd name="connsiteX0" fmla="*/ 0 w 1164554"/>
              <a:gd name="connsiteY0" fmla="*/ 2521579 h 2583345"/>
              <a:gd name="connsiteX1" fmla="*/ 335634 w 1164554"/>
              <a:gd name="connsiteY1" fmla="*/ 2510798 h 2583345"/>
              <a:gd name="connsiteX2" fmla="*/ 459036 w 1164554"/>
              <a:gd name="connsiteY2" fmla="*/ 2580585 h 2583345"/>
              <a:gd name="connsiteX3" fmla="*/ 567718 w 1164554"/>
              <a:gd name="connsiteY3" fmla="*/ 2252776 h 2583345"/>
              <a:gd name="connsiteX4" fmla="*/ 1127029 w 1164554"/>
              <a:gd name="connsiteY4" fmla="*/ 2261881 h 2583345"/>
              <a:gd name="connsiteX5" fmla="*/ 1114491 w 1164554"/>
              <a:gd name="connsiteY5" fmla="*/ 401411 h 2583345"/>
              <a:gd name="connsiteX6" fmla="*/ 1125854 w 1164554"/>
              <a:gd name="connsiteY6" fmla="*/ 0 h 2583345"/>
              <a:gd name="connsiteX0" fmla="*/ 0 w 1164556"/>
              <a:gd name="connsiteY0" fmla="*/ 2521579 h 2521579"/>
              <a:gd name="connsiteX1" fmla="*/ 335634 w 1164556"/>
              <a:gd name="connsiteY1" fmla="*/ 2510798 h 2521579"/>
              <a:gd name="connsiteX2" fmla="*/ 710047 w 1164556"/>
              <a:gd name="connsiteY2" fmla="*/ 2500436 h 2521579"/>
              <a:gd name="connsiteX3" fmla="*/ 567718 w 1164556"/>
              <a:gd name="connsiteY3" fmla="*/ 2252776 h 2521579"/>
              <a:gd name="connsiteX4" fmla="*/ 1127029 w 1164556"/>
              <a:gd name="connsiteY4" fmla="*/ 2261881 h 2521579"/>
              <a:gd name="connsiteX5" fmla="*/ 1114491 w 1164556"/>
              <a:gd name="connsiteY5" fmla="*/ 401411 h 2521579"/>
              <a:gd name="connsiteX6" fmla="*/ 1125854 w 1164556"/>
              <a:gd name="connsiteY6" fmla="*/ 0 h 2521579"/>
              <a:gd name="connsiteX0" fmla="*/ 0 w 1164554"/>
              <a:gd name="connsiteY0" fmla="*/ 2521579 h 2521579"/>
              <a:gd name="connsiteX1" fmla="*/ 345674 w 1164554"/>
              <a:gd name="connsiteY1" fmla="*/ 2516141 h 2521579"/>
              <a:gd name="connsiteX2" fmla="*/ 710047 w 1164554"/>
              <a:gd name="connsiteY2" fmla="*/ 2500436 h 2521579"/>
              <a:gd name="connsiteX3" fmla="*/ 567718 w 1164554"/>
              <a:gd name="connsiteY3" fmla="*/ 2252776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1579"/>
              <a:gd name="connsiteX1" fmla="*/ 345674 w 1164556"/>
              <a:gd name="connsiteY1" fmla="*/ 2516141 h 2521579"/>
              <a:gd name="connsiteX2" fmla="*/ 710047 w 1164556"/>
              <a:gd name="connsiteY2" fmla="*/ 2500436 h 2521579"/>
              <a:gd name="connsiteX3" fmla="*/ 567718 w 1164556"/>
              <a:gd name="connsiteY3" fmla="*/ 2252776 h 2521579"/>
              <a:gd name="connsiteX4" fmla="*/ 1040760 w 1164556"/>
              <a:gd name="connsiteY4" fmla="*/ 2497022 h 2521579"/>
              <a:gd name="connsiteX5" fmla="*/ 1127029 w 1164556"/>
              <a:gd name="connsiteY5" fmla="*/ 2261881 h 2521579"/>
              <a:gd name="connsiteX6" fmla="*/ 1114491 w 1164556"/>
              <a:gd name="connsiteY6" fmla="*/ 401411 h 2521579"/>
              <a:gd name="connsiteX7" fmla="*/ 1125854 w 1164556"/>
              <a:gd name="connsiteY7" fmla="*/ 0 h 2521579"/>
              <a:gd name="connsiteX0" fmla="*/ 0 w 1164554"/>
              <a:gd name="connsiteY0" fmla="*/ 2521579 h 2521579"/>
              <a:gd name="connsiteX1" fmla="*/ 345674 w 1164554"/>
              <a:gd name="connsiteY1" fmla="*/ 2516141 h 2521579"/>
              <a:gd name="connsiteX2" fmla="*/ 710047 w 1164554"/>
              <a:gd name="connsiteY2" fmla="*/ 2500436 h 2521579"/>
              <a:gd name="connsiteX3" fmla="*/ 1040760 w 1164554"/>
              <a:gd name="connsiteY3" fmla="*/ 2497022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2939"/>
              <a:gd name="connsiteX1" fmla="*/ 345674 w 1164556"/>
              <a:gd name="connsiteY1" fmla="*/ 2516141 h 2522939"/>
              <a:gd name="connsiteX2" fmla="*/ 710047 w 1164556"/>
              <a:gd name="connsiteY2" fmla="*/ 2500436 h 2522939"/>
              <a:gd name="connsiteX3" fmla="*/ 1040760 w 1164556"/>
              <a:gd name="connsiteY3" fmla="*/ 2497022 h 2522939"/>
              <a:gd name="connsiteX4" fmla="*/ 1127029 w 1164556"/>
              <a:gd name="connsiteY4" fmla="*/ 2261881 h 2522939"/>
              <a:gd name="connsiteX5" fmla="*/ 1114491 w 1164556"/>
              <a:gd name="connsiteY5" fmla="*/ 401411 h 2522939"/>
              <a:gd name="connsiteX6" fmla="*/ 1125854 w 1164556"/>
              <a:gd name="connsiteY6" fmla="*/ 0 h 2522939"/>
              <a:gd name="connsiteX0" fmla="*/ 0 w 1164554"/>
              <a:gd name="connsiteY0" fmla="*/ 2521579 h 2521579"/>
              <a:gd name="connsiteX1" fmla="*/ 345674 w 1164554"/>
              <a:gd name="connsiteY1" fmla="*/ 2516141 h 2521579"/>
              <a:gd name="connsiteX2" fmla="*/ 710047 w 1164554"/>
              <a:gd name="connsiteY2" fmla="*/ 2500436 h 2521579"/>
              <a:gd name="connsiteX3" fmla="*/ 1040760 w 1164554"/>
              <a:gd name="connsiteY3" fmla="*/ 2497022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1579"/>
              <a:gd name="connsiteX1" fmla="*/ 345674 w 1164556"/>
              <a:gd name="connsiteY1" fmla="*/ 2516141 h 2521579"/>
              <a:gd name="connsiteX2" fmla="*/ 710047 w 1164556"/>
              <a:gd name="connsiteY2" fmla="*/ 2500436 h 2521579"/>
              <a:gd name="connsiteX3" fmla="*/ 1040760 w 1164556"/>
              <a:gd name="connsiteY3" fmla="*/ 2497022 h 2521579"/>
              <a:gd name="connsiteX4" fmla="*/ 1127029 w 1164556"/>
              <a:gd name="connsiteY4" fmla="*/ 2261881 h 2521579"/>
              <a:gd name="connsiteX5" fmla="*/ 1114491 w 1164556"/>
              <a:gd name="connsiteY5" fmla="*/ 401411 h 2521579"/>
              <a:gd name="connsiteX6" fmla="*/ 1125854 w 1164556"/>
              <a:gd name="connsiteY6" fmla="*/ 0 h 2521579"/>
              <a:gd name="connsiteX0" fmla="*/ 0 w 1164554"/>
              <a:gd name="connsiteY0" fmla="*/ 2521579 h 2521579"/>
              <a:gd name="connsiteX1" fmla="*/ 345674 w 1164554"/>
              <a:gd name="connsiteY1" fmla="*/ 2516141 h 2521579"/>
              <a:gd name="connsiteX2" fmla="*/ 710047 w 1164554"/>
              <a:gd name="connsiteY2" fmla="*/ 2500436 h 2521579"/>
              <a:gd name="connsiteX3" fmla="*/ 1040760 w 1164554"/>
              <a:gd name="connsiteY3" fmla="*/ 2497022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1579"/>
              <a:gd name="connsiteX1" fmla="*/ 345674 w 1164556"/>
              <a:gd name="connsiteY1" fmla="*/ 2516141 h 2521579"/>
              <a:gd name="connsiteX2" fmla="*/ 697914 w 1164556"/>
              <a:gd name="connsiteY2" fmla="*/ 2512542 h 2521579"/>
              <a:gd name="connsiteX3" fmla="*/ 1040760 w 1164556"/>
              <a:gd name="connsiteY3" fmla="*/ 2497022 h 2521579"/>
              <a:gd name="connsiteX4" fmla="*/ 1127029 w 1164556"/>
              <a:gd name="connsiteY4" fmla="*/ 2261881 h 2521579"/>
              <a:gd name="connsiteX5" fmla="*/ 1114491 w 1164556"/>
              <a:gd name="connsiteY5" fmla="*/ 401411 h 2521579"/>
              <a:gd name="connsiteX6" fmla="*/ 1125854 w 1164556"/>
              <a:gd name="connsiteY6" fmla="*/ 0 h 2521579"/>
              <a:gd name="connsiteX0" fmla="*/ 0 w 1164554"/>
              <a:gd name="connsiteY0" fmla="*/ 2521579 h 2521579"/>
              <a:gd name="connsiteX1" fmla="*/ 348707 w 1164554"/>
              <a:gd name="connsiteY1" fmla="*/ 2519369 h 2521579"/>
              <a:gd name="connsiteX2" fmla="*/ 697914 w 1164554"/>
              <a:gd name="connsiteY2" fmla="*/ 2512542 h 2521579"/>
              <a:gd name="connsiteX3" fmla="*/ 1040760 w 1164554"/>
              <a:gd name="connsiteY3" fmla="*/ 2497022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1579"/>
              <a:gd name="connsiteX1" fmla="*/ 348707 w 1164556"/>
              <a:gd name="connsiteY1" fmla="*/ 2519369 h 2521579"/>
              <a:gd name="connsiteX2" fmla="*/ 697914 w 1164556"/>
              <a:gd name="connsiteY2" fmla="*/ 2512542 h 2521579"/>
              <a:gd name="connsiteX3" fmla="*/ 1134789 w 1164556"/>
              <a:gd name="connsiteY3" fmla="*/ 2498636 h 2521579"/>
              <a:gd name="connsiteX4" fmla="*/ 1127029 w 1164556"/>
              <a:gd name="connsiteY4" fmla="*/ 2261881 h 2521579"/>
              <a:gd name="connsiteX5" fmla="*/ 1114491 w 1164556"/>
              <a:gd name="connsiteY5" fmla="*/ 401411 h 2521579"/>
              <a:gd name="connsiteX6" fmla="*/ 1125854 w 1164556"/>
              <a:gd name="connsiteY6" fmla="*/ 0 h 2521579"/>
              <a:gd name="connsiteX0" fmla="*/ 0 w 1164554"/>
              <a:gd name="connsiteY0" fmla="*/ 2521579 h 2521579"/>
              <a:gd name="connsiteX1" fmla="*/ 348707 w 1164554"/>
              <a:gd name="connsiteY1" fmla="*/ 2519369 h 2521579"/>
              <a:gd name="connsiteX2" fmla="*/ 697914 w 1164554"/>
              <a:gd name="connsiteY2" fmla="*/ 2512542 h 2521579"/>
              <a:gd name="connsiteX3" fmla="*/ 1134789 w 1164554"/>
              <a:gd name="connsiteY3" fmla="*/ 2498636 h 2521579"/>
              <a:gd name="connsiteX4" fmla="*/ 1131746 w 1164554"/>
              <a:gd name="connsiteY4" fmla="*/ 2266205 h 2521579"/>
              <a:gd name="connsiteX5" fmla="*/ 1127029 w 1164554"/>
              <a:gd name="connsiteY5" fmla="*/ 2261881 h 2521579"/>
              <a:gd name="connsiteX6" fmla="*/ 1114491 w 1164554"/>
              <a:gd name="connsiteY6" fmla="*/ 401411 h 2521579"/>
              <a:gd name="connsiteX7" fmla="*/ 1125854 w 1164554"/>
              <a:gd name="connsiteY7" fmla="*/ 0 h 2521579"/>
              <a:gd name="connsiteX0" fmla="*/ 0 w 1134789"/>
              <a:gd name="connsiteY0" fmla="*/ 2521579 h 2521579"/>
              <a:gd name="connsiteX1" fmla="*/ 348707 w 1134789"/>
              <a:gd name="connsiteY1" fmla="*/ 2519369 h 2521579"/>
              <a:gd name="connsiteX2" fmla="*/ 697914 w 1134789"/>
              <a:gd name="connsiteY2" fmla="*/ 2512542 h 2521579"/>
              <a:gd name="connsiteX3" fmla="*/ 1134789 w 1134789"/>
              <a:gd name="connsiteY3" fmla="*/ 2498636 h 2521579"/>
              <a:gd name="connsiteX4" fmla="*/ 1131746 w 1134789"/>
              <a:gd name="connsiteY4" fmla="*/ 2266205 h 2521579"/>
              <a:gd name="connsiteX5" fmla="*/ 1114491 w 1134789"/>
              <a:gd name="connsiteY5" fmla="*/ 401411 h 2521579"/>
              <a:gd name="connsiteX6" fmla="*/ 1125854 w 1134789"/>
              <a:gd name="connsiteY6" fmla="*/ 0 h 2521579"/>
              <a:gd name="connsiteX0" fmla="*/ 0 w 1137822"/>
              <a:gd name="connsiteY0" fmla="*/ 2521579 h 2523532"/>
              <a:gd name="connsiteX1" fmla="*/ 348707 w 1137822"/>
              <a:gd name="connsiteY1" fmla="*/ 2519369 h 2523532"/>
              <a:gd name="connsiteX2" fmla="*/ 697914 w 1137822"/>
              <a:gd name="connsiteY2" fmla="*/ 2512542 h 2523532"/>
              <a:gd name="connsiteX3" fmla="*/ 1137822 w 1137822"/>
              <a:gd name="connsiteY3" fmla="*/ 2504286 h 2523532"/>
              <a:gd name="connsiteX4" fmla="*/ 1131746 w 1137822"/>
              <a:gd name="connsiteY4" fmla="*/ 2266205 h 2523532"/>
              <a:gd name="connsiteX5" fmla="*/ 1114491 w 1137822"/>
              <a:gd name="connsiteY5" fmla="*/ 401411 h 2523532"/>
              <a:gd name="connsiteX6" fmla="*/ 1125854 w 1137822"/>
              <a:gd name="connsiteY6" fmla="*/ 0 h 2523532"/>
              <a:gd name="connsiteX0" fmla="*/ 0 w 1137822"/>
              <a:gd name="connsiteY0" fmla="*/ 2521579 h 2524174"/>
              <a:gd name="connsiteX1" fmla="*/ 348707 w 1137822"/>
              <a:gd name="connsiteY1" fmla="*/ 2519369 h 2524174"/>
              <a:gd name="connsiteX2" fmla="*/ 697914 w 1137822"/>
              <a:gd name="connsiteY2" fmla="*/ 2512542 h 2524174"/>
              <a:gd name="connsiteX3" fmla="*/ 1137822 w 1137822"/>
              <a:gd name="connsiteY3" fmla="*/ 2504286 h 2524174"/>
              <a:gd name="connsiteX4" fmla="*/ 1131746 w 1137822"/>
              <a:gd name="connsiteY4" fmla="*/ 2266205 h 2524174"/>
              <a:gd name="connsiteX5" fmla="*/ 1114491 w 1137822"/>
              <a:gd name="connsiteY5" fmla="*/ 401411 h 2524174"/>
              <a:gd name="connsiteX6" fmla="*/ 1125854 w 1137822"/>
              <a:gd name="connsiteY6" fmla="*/ 0 h 2524174"/>
              <a:gd name="connsiteX0" fmla="*/ 0 w 1137822"/>
              <a:gd name="connsiteY0" fmla="*/ 2521579 h 2524174"/>
              <a:gd name="connsiteX1" fmla="*/ 348707 w 1137822"/>
              <a:gd name="connsiteY1" fmla="*/ 2519369 h 2524174"/>
              <a:gd name="connsiteX2" fmla="*/ 697914 w 1137822"/>
              <a:gd name="connsiteY2" fmla="*/ 2512542 h 2524174"/>
              <a:gd name="connsiteX3" fmla="*/ 1137822 w 1137822"/>
              <a:gd name="connsiteY3" fmla="*/ 2504286 h 2524174"/>
              <a:gd name="connsiteX4" fmla="*/ 1131746 w 1137822"/>
              <a:gd name="connsiteY4" fmla="*/ 2266205 h 2524174"/>
              <a:gd name="connsiteX5" fmla="*/ 1114491 w 1137822"/>
              <a:gd name="connsiteY5" fmla="*/ 401411 h 2524174"/>
              <a:gd name="connsiteX6" fmla="*/ 1125854 w 1137822"/>
              <a:gd name="connsiteY6" fmla="*/ 0 h 2524174"/>
              <a:gd name="connsiteX0" fmla="*/ 0 w 1137822"/>
              <a:gd name="connsiteY0" fmla="*/ 2521579 h 2524174"/>
              <a:gd name="connsiteX1" fmla="*/ 379038 w 1137822"/>
              <a:gd name="connsiteY1" fmla="*/ 2518562 h 2524174"/>
              <a:gd name="connsiteX2" fmla="*/ 697914 w 1137822"/>
              <a:gd name="connsiteY2" fmla="*/ 2512542 h 2524174"/>
              <a:gd name="connsiteX3" fmla="*/ 1137822 w 1137822"/>
              <a:gd name="connsiteY3" fmla="*/ 2504286 h 2524174"/>
              <a:gd name="connsiteX4" fmla="*/ 1131746 w 1137822"/>
              <a:gd name="connsiteY4" fmla="*/ 2266205 h 2524174"/>
              <a:gd name="connsiteX5" fmla="*/ 1114491 w 1137822"/>
              <a:gd name="connsiteY5" fmla="*/ 401411 h 2524174"/>
              <a:gd name="connsiteX6" fmla="*/ 1125854 w 1137822"/>
              <a:gd name="connsiteY6" fmla="*/ 0 h 2524174"/>
              <a:gd name="connsiteX0" fmla="*/ 0 w 1137822"/>
              <a:gd name="connsiteY0" fmla="*/ 2521579 h 2524174"/>
              <a:gd name="connsiteX1" fmla="*/ 379038 w 1137822"/>
              <a:gd name="connsiteY1" fmla="*/ 2518562 h 2524174"/>
              <a:gd name="connsiteX2" fmla="*/ 697914 w 1137822"/>
              <a:gd name="connsiteY2" fmla="*/ 2512542 h 2524174"/>
              <a:gd name="connsiteX3" fmla="*/ 1137822 w 1137822"/>
              <a:gd name="connsiteY3" fmla="*/ 2504286 h 2524174"/>
              <a:gd name="connsiteX4" fmla="*/ 1131746 w 1137822"/>
              <a:gd name="connsiteY4" fmla="*/ 2266205 h 2524174"/>
              <a:gd name="connsiteX5" fmla="*/ 1114491 w 1137822"/>
              <a:gd name="connsiteY5" fmla="*/ 401411 h 2524174"/>
              <a:gd name="connsiteX6" fmla="*/ 1125854 w 1137822"/>
              <a:gd name="connsiteY6" fmla="*/ 0 h 2524174"/>
              <a:gd name="connsiteX0" fmla="*/ 0 w 1137822"/>
              <a:gd name="connsiteY0" fmla="*/ 2521579 h 2525290"/>
              <a:gd name="connsiteX1" fmla="*/ 379038 w 1137822"/>
              <a:gd name="connsiteY1" fmla="*/ 2518562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1579 h 2525290"/>
              <a:gd name="connsiteX1" fmla="*/ 397236 w 1137822"/>
              <a:gd name="connsiteY1" fmla="*/ 2518562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1579 h 2525290"/>
              <a:gd name="connsiteX1" fmla="*/ 403302 w 1137822"/>
              <a:gd name="connsiteY1" fmla="*/ 2522597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4807 h 2525290"/>
              <a:gd name="connsiteX1" fmla="*/ 403302 w 1137822"/>
              <a:gd name="connsiteY1" fmla="*/ 2522597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4807 h 2525290"/>
              <a:gd name="connsiteX1" fmla="*/ 406335 w 1137822"/>
              <a:gd name="connsiteY1" fmla="*/ 2524211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4807 h 2529089"/>
              <a:gd name="connsiteX1" fmla="*/ 406335 w 1137822"/>
              <a:gd name="connsiteY1" fmla="*/ 2524211 h 2529089"/>
              <a:gd name="connsiteX2" fmla="*/ 655452 w 1137822"/>
              <a:gd name="connsiteY2" fmla="*/ 2524648 h 2529089"/>
              <a:gd name="connsiteX3" fmla="*/ 1137822 w 1137822"/>
              <a:gd name="connsiteY3" fmla="*/ 2504286 h 2529089"/>
              <a:gd name="connsiteX4" fmla="*/ 1131746 w 1137822"/>
              <a:gd name="connsiteY4" fmla="*/ 2266205 h 2529089"/>
              <a:gd name="connsiteX5" fmla="*/ 1114491 w 1137822"/>
              <a:gd name="connsiteY5" fmla="*/ 401411 h 2529089"/>
              <a:gd name="connsiteX6" fmla="*/ 1125854 w 1137822"/>
              <a:gd name="connsiteY6" fmla="*/ 0 h 2529089"/>
              <a:gd name="connsiteX0" fmla="*/ 0 w 1137820"/>
              <a:gd name="connsiteY0" fmla="*/ 2524807 h 2537938"/>
              <a:gd name="connsiteX1" fmla="*/ 406335 w 1137820"/>
              <a:gd name="connsiteY1" fmla="*/ 2524211 h 2537938"/>
              <a:gd name="connsiteX2" fmla="*/ 655452 w 1137820"/>
              <a:gd name="connsiteY2" fmla="*/ 2524648 h 2537938"/>
              <a:gd name="connsiteX3" fmla="*/ 1137821 w 1137820"/>
              <a:gd name="connsiteY3" fmla="*/ 2518813 h 2537938"/>
              <a:gd name="connsiteX4" fmla="*/ 1131746 w 1137820"/>
              <a:gd name="connsiteY4" fmla="*/ 2266205 h 2537938"/>
              <a:gd name="connsiteX5" fmla="*/ 1114491 w 1137820"/>
              <a:gd name="connsiteY5" fmla="*/ 401411 h 2537938"/>
              <a:gd name="connsiteX6" fmla="*/ 1125854 w 1137820"/>
              <a:gd name="connsiteY6" fmla="*/ 0 h 2537938"/>
              <a:gd name="connsiteX0" fmla="*/ 0 w 1137822"/>
              <a:gd name="connsiteY0" fmla="*/ 2524807 h 2524807"/>
              <a:gd name="connsiteX1" fmla="*/ 406335 w 1137822"/>
              <a:gd name="connsiteY1" fmla="*/ 2524211 h 2524807"/>
              <a:gd name="connsiteX2" fmla="*/ 655452 w 1137822"/>
              <a:gd name="connsiteY2" fmla="*/ 2524648 h 2524807"/>
              <a:gd name="connsiteX3" fmla="*/ 1137821 w 1137822"/>
              <a:gd name="connsiteY3" fmla="*/ 2518813 h 2524807"/>
              <a:gd name="connsiteX4" fmla="*/ 1131746 w 1137822"/>
              <a:gd name="connsiteY4" fmla="*/ 2266205 h 2524807"/>
              <a:gd name="connsiteX5" fmla="*/ 1114491 w 1137822"/>
              <a:gd name="connsiteY5" fmla="*/ 401411 h 2524807"/>
              <a:gd name="connsiteX6" fmla="*/ 1125854 w 1137822"/>
              <a:gd name="connsiteY6" fmla="*/ 0 h 2524807"/>
              <a:gd name="connsiteX0" fmla="*/ 0 w 1134787"/>
              <a:gd name="connsiteY0" fmla="*/ 2524807 h 2525270"/>
              <a:gd name="connsiteX1" fmla="*/ 406335 w 1134787"/>
              <a:gd name="connsiteY1" fmla="*/ 2524211 h 2525270"/>
              <a:gd name="connsiteX2" fmla="*/ 655452 w 1134787"/>
              <a:gd name="connsiteY2" fmla="*/ 2524648 h 2525270"/>
              <a:gd name="connsiteX3" fmla="*/ 1134787 w 1134787"/>
              <a:gd name="connsiteY3" fmla="*/ 2525270 h 2525270"/>
              <a:gd name="connsiteX4" fmla="*/ 1131746 w 1134787"/>
              <a:gd name="connsiteY4" fmla="*/ 2266205 h 2525270"/>
              <a:gd name="connsiteX5" fmla="*/ 1114491 w 1134787"/>
              <a:gd name="connsiteY5" fmla="*/ 401411 h 2525270"/>
              <a:gd name="connsiteX6" fmla="*/ 1125854 w 1134787"/>
              <a:gd name="connsiteY6" fmla="*/ 0 h 2525270"/>
              <a:gd name="connsiteX0" fmla="*/ 0 w 1164481"/>
              <a:gd name="connsiteY0" fmla="*/ 2524807 h 2525270"/>
              <a:gd name="connsiteX1" fmla="*/ 406335 w 1164481"/>
              <a:gd name="connsiteY1" fmla="*/ 2524211 h 2525270"/>
              <a:gd name="connsiteX2" fmla="*/ 655452 w 1164481"/>
              <a:gd name="connsiteY2" fmla="*/ 2524648 h 2525270"/>
              <a:gd name="connsiteX3" fmla="*/ 1134787 w 1164481"/>
              <a:gd name="connsiteY3" fmla="*/ 2525270 h 2525270"/>
              <a:gd name="connsiteX4" fmla="*/ 1114491 w 1164481"/>
              <a:gd name="connsiteY4" fmla="*/ 401411 h 2525270"/>
              <a:gd name="connsiteX5" fmla="*/ 1125854 w 1164481"/>
              <a:gd name="connsiteY5" fmla="*/ 0 h 2525270"/>
              <a:gd name="connsiteX0" fmla="*/ 0 w 1152634"/>
              <a:gd name="connsiteY0" fmla="*/ 2524807 h 2525270"/>
              <a:gd name="connsiteX1" fmla="*/ 406335 w 1152634"/>
              <a:gd name="connsiteY1" fmla="*/ 2524211 h 2525270"/>
              <a:gd name="connsiteX2" fmla="*/ 655452 w 1152634"/>
              <a:gd name="connsiteY2" fmla="*/ 2524648 h 2525270"/>
              <a:gd name="connsiteX3" fmla="*/ 1134787 w 1152634"/>
              <a:gd name="connsiteY3" fmla="*/ 2525270 h 2525270"/>
              <a:gd name="connsiteX4" fmla="*/ 1114491 w 1152634"/>
              <a:gd name="connsiteY4" fmla="*/ 401411 h 2525270"/>
              <a:gd name="connsiteX5" fmla="*/ 1125854 w 1152634"/>
              <a:gd name="connsiteY5" fmla="*/ 0 h 2525270"/>
              <a:gd name="connsiteX0" fmla="*/ 0 w 1143688"/>
              <a:gd name="connsiteY0" fmla="*/ 2524807 h 2525270"/>
              <a:gd name="connsiteX1" fmla="*/ 406335 w 1143688"/>
              <a:gd name="connsiteY1" fmla="*/ 2524211 h 2525270"/>
              <a:gd name="connsiteX2" fmla="*/ 655452 w 1143688"/>
              <a:gd name="connsiteY2" fmla="*/ 2524648 h 2525270"/>
              <a:gd name="connsiteX3" fmla="*/ 1134787 w 1143688"/>
              <a:gd name="connsiteY3" fmla="*/ 2525270 h 2525270"/>
              <a:gd name="connsiteX4" fmla="*/ 1114491 w 1143688"/>
              <a:gd name="connsiteY4" fmla="*/ 401411 h 2525270"/>
              <a:gd name="connsiteX5" fmla="*/ 1125854 w 1143688"/>
              <a:gd name="connsiteY5" fmla="*/ 0 h 2525270"/>
              <a:gd name="connsiteX0" fmla="*/ 1640292 w 2783980"/>
              <a:gd name="connsiteY0" fmla="*/ 2463472 h 2463935"/>
              <a:gd name="connsiteX1" fmla="*/ 2046627 w 2783980"/>
              <a:gd name="connsiteY1" fmla="*/ 2462876 h 2463935"/>
              <a:gd name="connsiteX2" fmla="*/ 2295744 w 2783980"/>
              <a:gd name="connsiteY2" fmla="*/ 2463313 h 2463935"/>
              <a:gd name="connsiteX3" fmla="*/ 2775079 w 2783980"/>
              <a:gd name="connsiteY3" fmla="*/ 2463935 h 2463935"/>
              <a:gd name="connsiteX4" fmla="*/ 2754783 w 2783980"/>
              <a:gd name="connsiteY4" fmla="*/ 340076 h 2463935"/>
              <a:gd name="connsiteX5" fmla="*/ -1 w 2783980"/>
              <a:gd name="connsiteY5" fmla="*/ 0 h 2463935"/>
              <a:gd name="connsiteX0" fmla="*/ 1640294 w 2790070"/>
              <a:gd name="connsiteY0" fmla="*/ 2615616 h 2616079"/>
              <a:gd name="connsiteX1" fmla="*/ 2046629 w 2790070"/>
              <a:gd name="connsiteY1" fmla="*/ 2615020 h 2616079"/>
              <a:gd name="connsiteX2" fmla="*/ 2295746 w 2790070"/>
              <a:gd name="connsiteY2" fmla="*/ 2615457 h 2616079"/>
              <a:gd name="connsiteX3" fmla="*/ 2775081 w 2790070"/>
              <a:gd name="connsiteY3" fmla="*/ 2616079 h 2616079"/>
              <a:gd name="connsiteX4" fmla="*/ 2782082 w 2790070"/>
              <a:gd name="connsiteY4" fmla="*/ 154065 h 2616079"/>
              <a:gd name="connsiteX5" fmla="*/ 1 w 2790070"/>
              <a:gd name="connsiteY5" fmla="*/ 152144 h 2616079"/>
              <a:gd name="connsiteX0" fmla="*/ 1640294 w 2790070"/>
              <a:gd name="connsiteY0" fmla="*/ 2463472 h 2463935"/>
              <a:gd name="connsiteX1" fmla="*/ 2046629 w 2790070"/>
              <a:gd name="connsiteY1" fmla="*/ 2462876 h 2463935"/>
              <a:gd name="connsiteX2" fmla="*/ 2295746 w 2790070"/>
              <a:gd name="connsiteY2" fmla="*/ 2463313 h 2463935"/>
              <a:gd name="connsiteX3" fmla="*/ 2775081 w 2790070"/>
              <a:gd name="connsiteY3" fmla="*/ 2463935 h 2463935"/>
              <a:gd name="connsiteX4" fmla="*/ 2782082 w 2790070"/>
              <a:gd name="connsiteY4" fmla="*/ 1921 h 2463935"/>
              <a:gd name="connsiteX5" fmla="*/ 1 w 2790070"/>
              <a:gd name="connsiteY5" fmla="*/ 0 h 2463935"/>
              <a:gd name="connsiteX0" fmla="*/ 1640292 w 2790068"/>
              <a:gd name="connsiteY0" fmla="*/ 2463472 h 2463935"/>
              <a:gd name="connsiteX1" fmla="*/ 2046627 w 2790068"/>
              <a:gd name="connsiteY1" fmla="*/ 2462876 h 2463935"/>
              <a:gd name="connsiteX2" fmla="*/ 2295744 w 2790068"/>
              <a:gd name="connsiteY2" fmla="*/ 2463313 h 2463935"/>
              <a:gd name="connsiteX3" fmla="*/ 2775079 w 2790068"/>
              <a:gd name="connsiteY3" fmla="*/ 2463935 h 2463935"/>
              <a:gd name="connsiteX4" fmla="*/ 2782080 w 2790068"/>
              <a:gd name="connsiteY4" fmla="*/ 1921 h 2463935"/>
              <a:gd name="connsiteX5" fmla="*/ -1 w 2790068"/>
              <a:gd name="connsiteY5" fmla="*/ 0 h 2463935"/>
              <a:gd name="connsiteX0" fmla="*/ 1640294 w 2790070"/>
              <a:gd name="connsiteY0" fmla="*/ 2463472 h 2463935"/>
              <a:gd name="connsiteX1" fmla="*/ 2046629 w 2790070"/>
              <a:gd name="connsiteY1" fmla="*/ 2462876 h 2463935"/>
              <a:gd name="connsiteX2" fmla="*/ 2295746 w 2790070"/>
              <a:gd name="connsiteY2" fmla="*/ 2463313 h 2463935"/>
              <a:gd name="connsiteX3" fmla="*/ 2775081 w 2790070"/>
              <a:gd name="connsiteY3" fmla="*/ 2463935 h 2463935"/>
              <a:gd name="connsiteX4" fmla="*/ 2782082 w 2790070"/>
              <a:gd name="connsiteY4" fmla="*/ 1921 h 2463935"/>
              <a:gd name="connsiteX5" fmla="*/ 11963 w 2790070"/>
              <a:gd name="connsiteY5" fmla="*/ 4842 h 2463935"/>
              <a:gd name="connsiteX6" fmla="*/ 1 w 2790070"/>
              <a:gd name="connsiteY6" fmla="*/ 0 h 2463935"/>
              <a:gd name="connsiteX0" fmla="*/ 1640292 w 2790068"/>
              <a:gd name="connsiteY0" fmla="*/ 2463472 h 2463935"/>
              <a:gd name="connsiteX1" fmla="*/ 2046627 w 2790068"/>
              <a:gd name="connsiteY1" fmla="*/ 2462876 h 2463935"/>
              <a:gd name="connsiteX2" fmla="*/ 2295744 w 2790068"/>
              <a:gd name="connsiteY2" fmla="*/ 2463313 h 2463935"/>
              <a:gd name="connsiteX3" fmla="*/ 2775079 w 2790068"/>
              <a:gd name="connsiteY3" fmla="*/ 2463935 h 2463935"/>
              <a:gd name="connsiteX4" fmla="*/ 2782080 w 2790068"/>
              <a:gd name="connsiteY4" fmla="*/ 1921 h 2463935"/>
              <a:gd name="connsiteX5" fmla="*/ 221242 w 2790068"/>
              <a:gd name="connsiteY5" fmla="*/ 5649 h 2463935"/>
              <a:gd name="connsiteX6" fmla="*/ -1 w 2790068"/>
              <a:gd name="connsiteY6" fmla="*/ 0 h 2463935"/>
              <a:gd name="connsiteX0" fmla="*/ 1640294 w 2790070"/>
              <a:gd name="connsiteY0" fmla="*/ 2463472 h 2463935"/>
              <a:gd name="connsiteX1" fmla="*/ 2046629 w 2790070"/>
              <a:gd name="connsiteY1" fmla="*/ 2462876 h 2463935"/>
              <a:gd name="connsiteX2" fmla="*/ 2295746 w 2790070"/>
              <a:gd name="connsiteY2" fmla="*/ 2463313 h 2463935"/>
              <a:gd name="connsiteX3" fmla="*/ 2775081 w 2790070"/>
              <a:gd name="connsiteY3" fmla="*/ 2463935 h 2463935"/>
              <a:gd name="connsiteX4" fmla="*/ 2782082 w 2790070"/>
              <a:gd name="connsiteY4" fmla="*/ 1921 h 2463935"/>
              <a:gd name="connsiteX5" fmla="*/ 306169 w 2790070"/>
              <a:gd name="connsiteY5" fmla="*/ 3228 h 2463935"/>
              <a:gd name="connsiteX6" fmla="*/ 1 w 2790070"/>
              <a:gd name="connsiteY6" fmla="*/ 0 h 2463935"/>
              <a:gd name="connsiteX0" fmla="*/ 1640292 w 2790068"/>
              <a:gd name="connsiteY0" fmla="*/ 2463472 h 2463935"/>
              <a:gd name="connsiteX1" fmla="*/ 2046627 w 2790068"/>
              <a:gd name="connsiteY1" fmla="*/ 2462876 h 2463935"/>
              <a:gd name="connsiteX2" fmla="*/ 2295744 w 2790068"/>
              <a:gd name="connsiteY2" fmla="*/ 2463313 h 2463935"/>
              <a:gd name="connsiteX3" fmla="*/ 2775079 w 2790068"/>
              <a:gd name="connsiteY3" fmla="*/ 2463935 h 2463935"/>
              <a:gd name="connsiteX4" fmla="*/ 2782080 w 2790068"/>
              <a:gd name="connsiteY4" fmla="*/ 1921 h 2463935"/>
              <a:gd name="connsiteX5" fmla="*/ -1 w 2790068"/>
              <a:gd name="connsiteY5" fmla="*/ 0 h 2463935"/>
              <a:gd name="connsiteX0" fmla="*/ 1640294 w 2790070"/>
              <a:gd name="connsiteY0" fmla="*/ 2463472 h 2463935"/>
              <a:gd name="connsiteX1" fmla="*/ 2046629 w 2790070"/>
              <a:gd name="connsiteY1" fmla="*/ 2462876 h 2463935"/>
              <a:gd name="connsiteX2" fmla="*/ 2295746 w 2790070"/>
              <a:gd name="connsiteY2" fmla="*/ 2463313 h 2463935"/>
              <a:gd name="connsiteX3" fmla="*/ 2775081 w 2790070"/>
              <a:gd name="connsiteY3" fmla="*/ 2463935 h 2463935"/>
              <a:gd name="connsiteX4" fmla="*/ 2782082 w 2790070"/>
              <a:gd name="connsiteY4" fmla="*/ 1921 h 2463935"/>
              <a:gd name="connsiteX5" fmla="*/ 1 w 2790070"/>
              <a:gd name="connsiteY5" fmla="*/ 0 h 2463935"/>
              <a:gd name="connsiteX0" fmla="*/ 1640292 w 2790068"/>
              <a:gd name="connsiteY0" fmla="*/ 2461551 h 2462014"/>
              <a:gd name="connsiteX1" fmla="*/ 2046627 w 2790068"/>
              <a:gd name="connsiteY1" fmla="*/ 2460955 h 2462014"/>
              <a:gd name="connsiteX2" fmla="*/ 2295744 w 2790068"/>
              <a:gd name="connsiteY2" fmla="*/ 2461392 h 2462014"/>
              <a:gd name="connsiteX3" fmla="*/ 2775079 w 2790068"/>
              <a:gd name="connsiteY3" fmla="*/ 2462014 h 2462014"/>
              <a:gd name="connsiteX4" fmla="*/ 2782080 w 2790068"/>
              <a:gd name="connsiteY4" fmla="*/ 0 h 2462014"/>
              <a:gd name="connsiteX5" fmla="*/ 0 w 2790068"/>
              <a:gd name="connsiteY5" fmla="*/ 500 h 2462014"/>
              <a:gd name="connsiteX0" fmla="*/ 1640292 w 2788388"/>
              <a:gd name="connsiteY0" fmla="*/ 2461551 h 2462014"/>
              <a:gd name="connsiteX1" fmla="*/ 2046627 w 2788388"/>
              <a:gd name="connsiteY1" fmla="*/ 2460955 h 2462014"/>
              <a:gd name="connsiteX2" fmla="*/ 2295744 w 2788388"/>
              <a:gd name="connsiteY2" fmla="*/ 2461392 h 2462014"/>
              <a:gd name="connsiteX3" fmla="*/ 2775079 w 2788388"/>
              <a:gd name="connsiteY3" fmla="*/ 2462014 h 2462014"/>
              <a:gd name="connsiteX4" fmla="*/ 2782080 w 2788388"/>
              <a:gd name="connsiteY4" fmla="*/ 0 h 2462014"/>
              <a:gd name="connsiteX5" fmla="*/ 0 w 2788388"/>
              <a:gd name="connsiteY5" fmla="*/ 500 h 2462014"/>
              <a:gd name="connsiteX0" fmla="*/ 1640292 w 2797642"/>
              <a:gd name="connsiteY0" fmla="*/ 2461551 h 2461551"/>
              <a:gd name="connsiteX1" fmla="*/ 2046627 w 2797642"/>
              <a:gd name="connsiteY1" fmla="*/ 2460955 h 2461551"/>
              <a:gd name="connsiteX2" fmla="*/ 2295744 w 2797642"/>
              <a:gd name="connsiteY2" fmla="*/ 2461392 h 2461551"/>
              <a:gd name="connsiteX3" fmla="*/ 2787211 w 2797642"/>
              <a:gd name="connsiteY3" fmla="*/ 2461207 h 2461551"/>
              <a:gd name="connsiteX4" fmla="*/ 2782080 w 2797642"/>
              <a:gd name="connsiteY4" fmla="*/ 0 h 2461551"/>
              <a:gd name="connsiteX5" fmla="*/ 0 w 2797642"/>
              <a:gd name="connsiteY5" fmla="*/ 500 h 2461551"/>
              <a:gd name="connsiteX0" fmla="*/ 1640292 w 2787871"/>
              <a:gd name="connsiteY0" fmla="*/ 2461551 h 2461551"/>
              <a:gd name="connsiteX1" fmla="*/ 2046627 w 2787871"/>
              <a:gd name="connsiteY1" fmla="*/ 2460955 h 2461551"/>
              <a:gd name="connsiteX2" fmla="*/ 2295744 w 2787871"/>
              <a:gd name="connsiteY2" fmla="*/ 2461392 h 2461551"/>
              <a:gd name="connsiteX3" fmla="*/ 2787211 w 2787871"/>
              <a:gd name="connsiteY3" fmla="*/ 2461207 h 2461551"/>
              <a:gd name="connsiteX4" fmla="*/ 2782080 w 2787871"/>
              <a:gd name="connsiteY4" fmla="*/ 0 h 2461551"/>
              <a:gd name="connsiteX5" fmla="*/ 0 w 2787871"/>
              <a:gd name="connsiteY5" fmla="*/ 500 h 2461551"/>
              <a:gd name="connsiteX0" fmla="*/ 1640292 w 2787627"/>
              <a:gd name="connsiteY0" fmla="*/ 2461551 h 2461551"/>
              <a:gd name="connsiteX1" fmla="*/ 2046627 w 2787627"/>
              <a:gd name="connsiteY1" fmla="*/ 2460955 h 2461551"/>
              <a:gd name="connsiteX2" fmla="*/ 2295744 w 2787627"/>
              <a:gd name="connsiteY2" fmla="*/ 2461392 h 2461551"/>
              <a:gd name="connsiteX3" fmla="*/ 2787211 w 2787627"/>
              <a:gd name="connsiteY3" fmla="*/ 2461207 h 2461551"/>
              <a:gd name="connsiteX4" fmla="*/ 2772981 w 2787627"/>
              <a:gd name="connsiteY4" fmla="*/ 0 h 2461551"/>
              <a:gd name="connsiteX5" fmla="*/ 0 w 2787627"/>
              <a:gd name="connsiteY5" fmla="*/ 500 h 2461551"/>
              <a:gd name="connsiteX0" fmla="*/ 1640292 w 2787629"/>
              <a:gd name="connsiteY0" fmla="*/ 2461551 h 2461551"/>
              <a:gd name="connsiteX1" fmla="*/ 2046627 w 2787629"/>
              <a:gd name="connsiteY1" fmla="*/ 2460955 h 2461551"/>
              <a:gd name="connsiteX2" fmla="*/ 2428045 w 2787629"/>
              <a:gd name="connsiteY2" fmla="*/ 2460572 h 2461551"/>
              <a:gd name="connsiteX3" fmla="*/ 2787211 w 2787629"/>
              <a:gd name="connsiteY3" fmla="*/ 2461207 h 2461551"/>
              <a:gd name="connsiteX4" fmla="*/ 2772981 w 2787629"/>
              <a:gd name="connsiteY4" fmla="*/ 0 h 2461551"/>
              <a:gd name="connsiteX5" fmla="*/ 0 w 2787629"/>
              <a:gd name="connsiteY5" fmla="*/ 500 h 2461551"/>
              <a:gd name="connsiteX0" fmla="*/ 1640292 w 2787627"/>
              <a:gd name="connsiteY0" fmla="*/ 2461551 h 2461551"/>
              <a:gd name="connsiteX1" fmla="*/ 2147426 w 2787627"/>
              <a:gd name="connsiteY1" fmla="*/ 2460136 h 2461551"/>
              <a:gd name="connsiteX2" fmla="*/ 2428045 w 2787627"/>
              <a:gd name="connsiteY2" fmla="*/ 2460572 h 2461551"/>
              <a:gd name="connsiteX3" fmla="*/ 2787211 w 2787627"/>
              <a:gd name="connsiteY3" fmla="*/ 2461207 h 2461551"/>
              <a:gd name="connsiteX4" fmla="*/ 2772981 w 2787627"/>
              <a:gd name="connsiteY4" fmla="*/ 0 h 2461551"/>
              <a:gd name="connsiteX5" fmla="*/ 0 w 2787627"/>
              <a:gd name="connsiteY5" fmla="*/ 500 h 2461551"/>
              <a:gd name="connsiteX0" fmla="*/ 1640292 w 2787629"/>
              <a:gd name="connsiteY0" fmla="*/ 2461551 h 2470924"/>
              <a:gd name="connsiteX1" fmla="*/ 2147426 w 2787629"/>
              <a:gd name="connsiteY1" fmla="*/ 2460136 h 2470924"/>
              <a:gd name="connsiteX2" fmla="*/ 2428045 w 2787629"/>
              <a:gd name="connsiteY2" fmla="*/ 2460572 h 2470924"/>
              <a:gd name="connsiteX3" fmla="*/ 2787211 w 2787629"/>
              <a:gd name="connsiteY3" fmla="*/ 2461207 h 2470924"/>
              <a:gd name="connsiteX4" fmla="*/ 2772981 w 2787629"/>
              <a:gd name="connsiteY4" fmla="*/ 0 h 2470924"/>
              <a:gd name="connsiteX5" fmla="*/ 0 w 2787629"/>
              <a:gd name="connsiteY5" fmla="*/ 500 h 2470924"/>
              <a:gd name="connsiteX0" fmla="*/ 1640292 w 2787627"/>
              <a:gd name="connsiteY0" fmla="*/ 2461551 h 2489491"/>
              <a:gd name="connsiteX1" fmla="*/ 2147426 w 2787627"/>
              <a:gd name="connsiteY1" fmla="*/ 2460136 h 2489491"/>
              <a:gd name="connsiteX2" fmla="*/ 2428045 w 2787627"/>
              <a:gd name="connsiteY2" fmla="*/ 2460572 h 2489491"/>
              <a:gd name="connsiteX3" fmla="*/ 2787211 w 2787627"/>
              <a:gd name="connsiteY3" fmla="*/ 2461207 h 2489491"/>
              <a:gd name="connsiteX4" fmla="*/ 2772981 w 2787627"/>
              <a:gd name="connsiteY4" fmla="*/ 0 h 2489491"/>
              <a:gd name="connsiteX5" fmla="*/ 0 w 2787627"/>
              <a:gd name="connsiteY5" fmla="*/ 500 h 2489491"/>
              <a:gd name="connsiteX0" fmla="*/ 1640292 w 2787629"/>
              <a:gd name="connsiteY0" fmla="*/ 2461551 h 2491346"/>
              <a:gd name="connsiteX1" fmla="*/ 2147426 w 2787629"/>
              <a:gd name="connsiteY1" fmla="*/ 2460136 h 2491346"/>
              <a:gd name="connsiteX2" fmla="*/ 2428045 w 2787629"/>
              <a:gd name="connsiteY2" fmla="*/ 2460572 h 2491346"/>
              <a:gd name="connsiteX3" fmla="*/ 2787211 w 2787629"/>
              <a:gd name="connsiteY3" fmla="*/ 2461207 h 2491346"/>
              <a:gd name="connsiteX4" fmla="*/ 2772981 w 2787629"/>
              <a:gd name="connsiteY4" fmla="*/ 0 h 2491346"/>
              <a:gd name="connsiteX5" fmla="*/ 0 w 2787629"/>
              <a:gd name="connsiteY5" fmla="*/ 500 h 2491346"/>
              <a:gd name="connsiteX0" fmla="*/ 1640292 w 2787627"/>
              <a:gd name="connsiteY0" fmla="*/ 2461551 h 2491346"/>
              <a:gd name="connsiteX1" fmla="*/ 2147426 w 2787627"/>
              <a:gd name="connsiteY1" fmla="*/ 2460136 h 2491346"/>
              <a:gd name="connsiteX2" fmla="*/ 2428045 w 2787627"/>
              <a:gd name="connsiteY2" fmla="*/ 2460572 h 2491346"/>
              <a:gd name="connsiteX3" fmla="*/ 2787211 w 2787627"/>
              <a:gd name="connsiteY3" fmla="*/ 2461207 h 2491346"/>
              <a:gd name="connsiteX4" fmla="*/ 2772981 w 2787627"/>
              <a:gd name="connsiteY4" fmla="*/ 0 h 2491346"/>
              <a:gd name="connsiteX5" fmla="*/ 0 w 2787627"/>
              <a:gd name="connsiteY5" fmla="*/ 500 h 2491346"/>
              <a:gd name="connsiteX0" fmla="*/ 1640292 w 2787629"/>
              <a:gd name="connsiteY0" fmla="*/ 2461551 h 2488691"/>
              <a:gd name="connsiteX1" fmla="*/ 2147426 w 2787629"/>
              <a:gd name="connsiteY1" fmla="*/ 2460136 h 2488691"/>
              <a:gd name="connsiteX2" fmla="*/ 2428045 w 2787629"/>
              <a:gd name="connsiteY2" fmla="*/ 2460572 h 2488691"/>
              <a:gd name="connsiteX3" fmla="*/ 2787211 w 2787629"/>
              <a:gd name="connsiteY3" fmla="*/ 2461207 h 2488691"/>
              <a:gd name="connsiteX4" fmla="*/ 2772981 w 2787629"/>
              <a:gd name="connsiteY4" fmla="*/ 0 h 2488691"/>
              <a:gd name="connsiteX5" fmla="*/ 0 w 2787629"/>
              <a:gd name="connsiteY5" fmla="*/ 500 h 2488691"/>
              <a:gd name="connsiteX0" fmla="*/ 1640292 w 2787627"/>
              <a:gd name="connsiteY0" fmla="*/ 2461551 h 2488691"/>
              <a:gd name="connsiteX1" fmla="*/ 2163176 w 2787627"/>
              <a:gd name="connsiteY1" fmla="*/ 2460136 h 2488691"/>
              <a:gd name="connsiteX2" fmla="*/ 2428045 w 2787627"/>
              <a:gd name="connsiteY2" fmla="*/ 2460572 h 2488691"/>
              <a:gd name="connsiteX3" fmla="*/ 2787211 w 2787627"/>
              <a:gd name="connsiteY3" fmla="*/ 2461207 h 2488691"/>
              <a:gd name="connsiteX4" fmla="*/ 2772981 w 2787627"/>
              <a:gd name="connsiteY4" fmla="*/ 0 h 2488691"/>
              <a:gd name="connsiteX5" fmla="*/ 0 w 2787627"/>
              <a:gd name="connsiteY5" fmla="*/ 500 h 2488691"/>
              <a:gd name="connsiteX0" fmla="*/ 0 w 1147337"/>
              <a:gd name="connsiteY0" fmla="*/ 2461551 h 2488691"/>
              <a:gd name="connsiteX1" fmla="*/ 522884 w 1147337"/>
              <a:gd name="connsiteY1" fmla="*/ 2460136 h 2488691"/>
              <a:gd name="connsiteX2" fmla="*/ 787753 w 1147337"/>
              <a:gd name="connsiteY2" fmla="*/ 2460572 h 2488691"/>
              <a:gd name="connsiteX3" fmla="*/ 1146919 w 1147337"/>
              <a:gd name="connsiteY3" fmla="*/ 2461207 h 2488691"/>
              <a:gd name="connsiteX4" fmla="*/ 1132689 w 1147337"/>
              <a:gd name="connsiteY4" fmla="*/ 0 h 2488691"/>
              <a:gd name="connsiteX0" fmla="*/ 0 w 1152984"/>
              <a:gd name="connsiteY0" fmla="*/ 484302 h 511442"/>
              <a:gd name="connsiteX1" fmla="*/ 522884 w 1152984"/>
              <a:gd name="connsiteY1" fmla="*/ 482887 h 511442"/>
              <a:gd name="connsiteX2" fmla="*/ 787753 w 1152984"/>
              <a:gd name="connsiteY2" fmla="*/ 483323 h 511442"/>
              <a:gd name="connsiteX3" fmla="*/ 1146919 w 1152984"/>
              <a:gd name="connsiteY3" fmla="*/ 483958 h 511442"/>
              <a:gd name="connsiteX4" fmla="*/ 1152983 w 1152984"/>
              <a:gd name="connsiteY4" fmla="*/ 0 h 511442"/>
              <a:gd name="connsiteX0" fmla="*/ 0 w 2633413"/>
              <a:gd name="connsiteY0" fmla="*/ 484302 h 511442"/>
              <a:gd name="connsiteX1" fmla="*/ 522884 w 2633413"/>
              <a:gd name="connsiteY1" fmla="*/ 482887 h 511442"/>
              <a:gd name="connsiteX2" fmla="*/ 787753 w 2633413"/>
              <a:gd name="connsiteY2" fmla="*/ 483323 h 511442"/>
              <a:gd name="connsiteX3" fmla="*/ 2633412 w 2633413"/>
              <a:gd name="connsiteY3" fmla="*/ 480548 h 511442"/>
              <a:gd name="connsiteX4" fmla="*/ 1146919 w 2633413"/>
              <a:gd name="connsiteY4" fmla="*/ 483958 h 511442"/>
              <a:gd name="connsiteX5" fmla="*/ 1152983 w 2633413"/>
              <a:gd name="connsiteY5" fmla="*/ 0 h 511442"/>
              <a:gd name="connsiteX0" fmla="*/ 0 w 2658676"/>
              <a:gd name="connsiteY0" fmla="*/ 491936 h 519076"/>
              <a:gd name="connsiteX1" fmla="*/ 522884 w 2658676"/>
              <a:gd name="connsiteY1" fmla="*/ 490521 h 519076"/>
              <a:gd name="connsiteX2" fmla="*/ 787753 w 2658676"/>
              <a:gd name="connsiteY2" fmla="*/ 490957 h 519076"/>
              <a:gd name="connsiteX3" fmla="*/ 2633412 w 2658676"/>
              <a:gd name="connsiteY3" fmla="*/ 488182 h 519076"/>
              <a:gd name="connsiteX4" fmla="*/ 1146919 w 2658676"/>
              <a:gd name="connsiteY4" fmla="*/ 491592 h 519076"/>
              <a:gd name="connsiteX5" fmla="*/ 2658676 w 2658676"/>
              <a:gd name="connsiteY5" fmla="*/ 0 h 519076"/>
              <a:gd name="connsiteX0" fmla="*/ 0 w 2658676"/>
              <a:gd name="connsiteY0" fmla="*/ 491936 h 519076"/>
              <a:gd name="connsiteX1" fmla="*/ 522884 w 2658676"/>
              <a:gd name="connsiteY1" fmla="*/ 490521 h 519076"/>
              <a:gd name="connsiteX2" fmla="*/ 787753 w 2658676"/>
              <a:gd name="connsiteY2" fmla="*/ 490957 h 519076"/>
              <a:gd name="connsiteX3" fmla="*/ 2633412 w 2658676"/>
              <a:gd name="connsiteY3" fmla="*/ 488182 h 519076"/>
              <a:gd name="connsiteX4" fmla="*/ 2658676 w 2658676"/>
              <a:gd name="connsiteY4" fmla="*/ 0 h 519076"/>
              <a:gd name="connsiteX0" fmla="*/ 0 w 2671211"/>
              <a:gd name="connsiteY0" fmla="*/ 491936 h 519076"/>
              <a:gd name="connsiteX1" fmla="*/ 522884 w 2671211"/>
              <a:gd name="connsiteY1" fmla="*/ 490521 h 519076"/>
              <a:gd name="connsiteX2" fmla="*/ 787753 w 2671211"/>
              <a:gd name="connsiteY2" fmla="*/ 490957 h 519076"/>
              <a:gd name="connsiteX3" fmla="*/ 2671211 w 2671211"/>
              <a:gd name="connsiteY3" fmla="*/ 486655 h 519076"/>
              <a:gd name="connsiteX4" fmla="*/ 2658676 w 2671211"/>
              <a:gd name="connsiteY4" fmla="*/ 0 h 519076"/>
              <a:gd name="connsiteX0" fmla="*/ 1 w 3364210"/>
              <a:gd name="connsiteY0" fmla="*/ 494989 h 519076"/>
              <a:gd name="connsiteX1" fmla="*/ 1215883 w 3364210"/>
              <a:gd name="connsiteY1" fmla="*/ 490521 h 519076"/>
              <a:gd name="connsiteX2" fmla="*/ 1480752 w 3364210"/>
              <a:gd name="connsiteY2" fmla="*/ 490957 h 519076"/>
              <a:gd name="connsiteX3" fmla="*/ 3364210 w 3364210"/>
              <a:gd name="connsiteY3" fmla="*/ 486655 h 519076"/>
              <a:gd name="connsiteX4" fmla="*/ 3351675 w 3364210"/>
              <a:gd name="connsiteY4" fmla="*/ 0 h 519076"/>
              <a:gd name="connsiteX0" fmla="*/ 0 w 3370508"/>
              <a:gd name="connsiteY0" fmla="*/ 482775 h 519076"/>
              <a:gd name="connsiteX1" fmla="*/ 1222181 w 3370508"/>
              <a:gd name="connsiteY1" fmla="*/ 490521 h 519076"/>
              <a:gd name="connsiteX2" fmla="*/ 1487050 w 3370508"/>
              <a:gd name="connsiteY2" fmla="*/ 490957 h 519076"/>
              <a:gd name="connsiteX3" fmla="*/ 3370508 w 3370508"/>
              <a:gd name="connsiteY3" fmla="*/ 486655 h 519076"/>
              <a:gd name="connsiteX4" fmla="*/ 3357973 w 3370508"/>
              <a:gd name="connsiteY4" fmla="*/ 0 h 519076"/>
              <a:gd name="connsiteX0" fmla="*/ 1 w 3370510"/>
              <a:gd name="connsiteY0" fmla="*/ 491936 h 519076"/>
              <a:gd name="connsiteX1" fmla="*/ 1222183 w 3370510"/>
              <a:gd name="connsiteY1" fmla="*/ 490521 h 519076"/>
              <a:gd name="connsiteX2" fmla="*/ 1487052 w 3370510"/>
              <a:gd name="connsiteY2" fmla="*/ 490957 h 519076"/>
              <a:gd name="connsiteX3" fmla="*/ 3370510 w 3370510"/>
              <a:gd name="connsiteY3" fmla="*/ 486655 h 519076"/>
              <a:gd name="connsiteX4" fmla="*/ 3357975 w 3370510"/>
              <a:gd name="connsiteY4" fmla="*/ 0 h 519076"/>
              <a:gd name="connsiteX0" fmla="*/ -1 w 3373723"/>
              <a:gd name="connsiteY0" fmla="*/ 502624 h 529764"/>
              <a:gd name="connsiteX1" fmla="*/ 1222181 w 3373723"/>
              <a:gd name="connsiteY1" fmla="*/ 501209 h 529764"/>
              <a:gd name="connsiteX2" fmla="*/ 1487050 w 3373723"/>
              <a:gd name="connsiteY2" fmla="*/ 501645 h 529764"/>
              <a:gd name="connsiteX3" fmla="*/ 3370508 w 3373723"/>
              <a:gd name="connsiteY3" fmla="*/ 497343 h 529764"/>
              <a:gd name="connsiteX4" fmla="*/ 3373722 w 3373723"/>
              <a:gd name="connsiteY4" fmla="*/ 0 h 529764"/>
              <a:gd name="connsiteX0" fmla="*/ 1 w 3370580"/>
              <a:gd name="connsiteY0" fmla="*/ 503387 h 530527"/>
              <a:gd name="connsiteX1" fmla="*/ 1222183 w 3370580"/>
              <a:gd name="connsiteY1" fmla="*/ 501972 h 530527"/>
              <a:gd name="connsiteX2" fmla="*/ 1487052 w 3370580"/>
              <a:gd name="connsiteY2" fmla="*/ 502408 h 530527"/>
              <a:gd name="connsiteX3" fmla="*/ 3370510 w 3370580"/>
              <a:gd name="connsiteY3" fmla="*/ 498106 h 530527"/>
              <a:gd name="connsiteX4" fmla="*/ 3361123 w 3370580"/>
              <a:gd name="connsiteY4" fmla="*/ 0 h 530527"/>
              <a:gd name="connsiteX0" fmla="*/ -1 w 3373722"/>
              <a:gd name="connsiteY0" fmla="*/ 504151 h 531291"/>
              <a:gd name="connsiteX1" fmla="*/ 1222181 w 3373722"/>
              <a:gd name="connsiteY1" fmla="*/ 502736 h 531291"/>
              <a:gd name="connsiteX2" fmla="*/ 1487050 w 3373722"/>
              <a:gd name="connsiteY2" fmla="*/ 503172 h 531291"/>
              <a:gd name="connsiteX3" fmla="*/ 3370508 w 3373722"/>
              <a:gd name="connsiteY3" fmla="*/ 498870 h 531291"/>
              <a:gd name="connsiteX4" fmla="*/ 3373721 w 3373722"/>
              <a:gd name="connsiteY4" fmla="*/ 0 h 531291"/>
              <a:gd name="connsiteX0" fmla="*/ 1 w 3373722"/>
              <a:gd name="connsiteY0" fmla="*/ 504151 h 531291"/>
              <a:gd name="connsiteX1" fmla="*/ 1222183 w 3373722"/>
              <a:gd name="connsiteY1" fmla="*/ 502736 h 531291"/>
              <a:gd name="connsiteX2" fmla="*/ 1487052 w 3373722"/>
              <a:gd name="connsiteY2" fmla="*/ 503172 h 531291"/>
              <a:gd name="connsiteX3" fmla="*/ 3364210 w 3373722"/>
              <a:gd name="connsiteY3" fmla="*/ 502687 h 531291"/>
              <a:gd name="connsiteX4" fmla="*/ 3370510 w 3373722"/>
              <a:gd name="connsiteY4" fmla="*/ 498870 h 531291"/>
              <a:gd name="connsiteX5" fmla="*/ 3373723 w 3373722"/>
              <a:gd name="connsiteY5" fmla="*/ 0 h 531291"/>
              <a:gd name="connsiteX0" fmla="*/ -1 w 3373722"/>
              <a:gd name="connsiteY0" fmla="*/ 504151 h 531291"/>
              <a:gd name="connsiteX1" fmla="*/ 1222181 w 3373722"/>
              <a:gd name="connsiteY1" fmla="*/ 502736 h 531291"/>
              <a:gd name="connsiteX2" fmla="*/ 1487050 w 3373722"/>
              <a:gd name="connsiteY2" fmla="*/ 503172 h 531291"/>
              <a:gd name="connsiteX3" fmla="*/ 3364208 w 3373722"/>
              <a:gd name="connsiteY3" fmla="*/ 502687 h 531291"/>
              <a:gd name="connsiteX4" fmla="*/ 3373721 w 3373722"/>
              <a:gd name="connsiteY4" fmla="*/ 0 h 531291"/>
              <a:gd name="connsiteX0" fmla="*/ 1 w 3376809"/>
              <a:gd name="connsiteY0" fmla="*/ 504151 h 531291"/>
              <a:gd name="connsiteX1" fmla="*/ 1222183 w 3376809"/>
              <a:gd name="connsiteY1" fmla="*/ 502736 h 531291"/>
              <a:gd name="connsiteX2" fmla="*/ 1487052 w 3376809"/>
              <a:gd name="connsiteY2" fmla="*/ 503172 h 531291"/>
              <a:gd name="connsiteX3" fmla="*/ 3376809 w 3376809"/>
              <a:gd name="connsiteY3" fmla="*/ 503450 h 531291"/>
              <a:gd name="connsiteX4" fmla="*/ 3373723 w 3376809"/>
              <a:gd name="connsiteY4" fmla="*/ 0 h 531291"/>
              <a:gd name="connsiteX0" fmla="*/ -1 w 3376807"/>
              <a:gd name="connsiteY0" fmla="*/ 504151 h 531291"/>
              <a:gd name="connsiteX1" fmla="*/ 1222181 w 3376807"/>
              <a:gd name="connsiteY1" fmla="*/ 502736 h 531291"/>
              <a:gd name="connsiteX2" fmla="*/ 1487050 w 3376807"/>
              <a:gd name="connsiteY2" fmla="*/ 503172 h 531291"/>
              <a:gd name="connsiteX3" fmla="*/ 3067979 w 3376807"/>
              <a:gd name="connsiteY3" fmla="*/ 503253 h 531291"/>
              <a:gd name="connsiteX4" fmla="*/ 3376807 w 3376807"/>
              <a:gd name="connsiteY4" fmla="*/ 503450 h 531291"/>
              <a:gd name="connsiteX5" fmla="*/ 3373721 w 3376807"/>
              <a:gd name="connsiteY5" fmla="*/ 0 h 531291"/>
              <a:gd name="connsiteX0" fmla="*/ 1 w 3376809"/>
              <a:gd name="connsiteY0" fmla="*/ 504151 h 531291"/>
              <a:gd name="connsiteX1" fmla="*/ 1222183 w 3376809"/>
              <a:gd name="connsiteY1" fmla="*/ 502736 h 531291"/>
              <a:gd name="connsiteX2" fmla="*/ 1487052 w 3376809"/>
              <a:gd name="connsiteY2" fmla="*/ 503172 h 531291"/>
              <a:gd name="connsiteX3" fmla="*/ 3376809 w 3376809"/>
              <a:gd name="connsiteY3" fmla="*/ 503450 h 531291"/>
              <a:gd name="connsiteX4" fmla="*/ 3373723 w 3376809"/>
              <a:gd name="connsiteY4" fmla="*/ 0 h 531291"/>
              <a:gd name="connsiteX0" fmla="*/ -1 w 3373723"/>
              <a:gd name="connsiteY0" fmla="*/ 504151 h 531291"/>
              <a:gd name="connsiteX1" fmla="*/ 1222181 w 3373723"/>
              <a:gd name="connsiteY1" fmla="*/ 502736 h 531291"/>
              <a:gd name="connsiteX2" fmla="*/ 1487050 w 3373723"/>
              <a:gd name="connsiteY2" fmla="*/ 503172 h 531291"/>
              <a:gd name="connsiteX3" fmla="*/ 3042604 w 3373723"/>
              <a:gd name="connsiteY3" fmla="*/ 501291 h 531291"/>
              <a:gd name="connsiteX4" fmla="*/ 3373721 w 3373723"/>
              <a:gd name="connsiteY4" fmla="*/ 0 h 531291"/>
              <a:gd name="connsiteX0" fmla="*/ 1 w 3059611"/>
              <a:gd name="connsiteY0" fmla="*/ 309873 h 337013"/>
              <a:gd name="connsiteX1" fmla="*/ 1222183 w 3059611"/>
              <a:gd name="connsiteY1" fmla="*/ 308458 h 337013"/>
              <a:gd name="connsiteX2" fmla="*/ 1487052 w 3059611"/>
              <a:gd name="connsiteY2" fmla="*/ 308894 h 337013"/>
              <a:gd name="connsiteX3" fmla="*/ 3042606 w 3059611"/>
              <a:gd name="connsiteY3" fmla="*/ 307013 h 337013"/>
              <a:gd name="connsiteX4" fmla="*/ 3059572 w 3059611"/>
              <a:gd name="connsiteY4" fmla="*/ 0 h 337013"/>
              <a:gd name="connsiteX0" fmla="*/ -1 w 3163593"/>
              <a:gd name="connsiteY0" fmla="*/ 320281 h 347421"/>
              <a:gd name="connsiteX1" fmla="*/ 1222181 w 3163593"/>
              <a:gd name="connsiteY1" fmla="*/ 318866 h 347421"/>
              <a:gd name="connsiteX2" fmla="*/ 1487050 w 3163593"/>
              <a:gd name="connsiteY2" fmla="*/ 319302 h 347421"/>
              <a:gd name="connsiteX3" fmla="*/ 3042604 w 3163593"/>
              <a:gd name="connsiteY3" fmla="*/ 317421 h 347421"/>
              <a:gd name="connsiteX4" fmla="*/ 3061295 w 3163593"/>
              <a:gd name="connsiteY4" fmla="*/ 27246 h 347421"/>
              <a:gd name="connsiteX5" fmla="*/ 3059570 w 3163593"/>
              <a:gd name="connsiteY5" fmla="*/ 10408 h 347421"/>
              <a:gd name="connsiteX0" fmla="*/ 1 w 3163595"/>
              <a:gd name="connsiteY0" fmla="*/ 322296 h 349436"/>
              <a:gd name="connsiteX1" fmla="*/ 1222183 w 3163595"/>
              <a:gd name="connsiteY1" fmla="*/ 320881 h 349436"/>
              <a:gd name="connsiteX2" fmla="*/ 1487052 w 3163595"/>
              <a:gd name="connsiteY2" fmla="*/ 321317 h 349436"/>
              <a:gd name="connsiteX3" fmla="*/ 3042606 w 3163595"/>
              <a:gd name="connsiteY3" fmla="*/ 319436 h 349436"/>
              <a:gd name="connsiteX4" fmla="*/ 3061297 w 3163595"/>
              <a:gd name="connsiteY4" fmla="*/ 29261 h 349436"/>
              <a:gd name="connsiteX5" fmla="*/ 2849024 w 3163595"/>
              <a:gd name="connsiteY5" fmla="*/ 7385 h 349436"/>
              <a:gd name="connsiteX0" fmla="*/ -1 w 3163593"/>
              <a:gd name="connsiteY0" fmla="*/ 324990 h 352130"/>
              <a:gd name="connsiteX1" fmla="*/ 1222181 w 3163593"/>
              <a:gd name="connsiteY1" fmla="*/ 323575 h 352130"/>
              <a:gd name="connsiteX2" fmla="*/ 1487050 w 3163593"/>
              <a:gd name="connsiteY2" fmla="*/ 324011 h 352130"/>
              <a:gd name="connsiteX3" fmla="*/ 3042604 w 3163593"/>
              <a:gd name="connsiteY3" fmla="*/ 322130 h 352130"/>
              <a:gd name="connsiteX4" fmla="*/ 3061295 w 3163593"/>
              <a:gd name="connsiteY4" fmla="*/ 31955 h 352130"/>
              <a:gd name="connsiteX5" fmla="*/ 2812258 w 3163593"/>
              <a:gd name="connsiteY5" fmla="*/ 4322 h 352130"/>
              <a:gd name="connsiteX0" fmla="*/ 1 w 3178189"/>
              <a:gd name="connsiteY0" fmla="*/ 340442 h 367582"/>
              <a:gd name="connsiteX1" fmla="*/ 1222183 w 3178189"/>
              <a:gd name="connsiteY1" fmla="*/ 339027 h 367582"/>
              <a:gd name="connsiteX2" fmla="*/ 1487052 w 3178189"/>
              <a:gd name="connsiteY2" fmla="*/ 339463 h 367582"/>
              <a:gd name="connsiteX3" fmla="*/ 3042606 w 3178189"/>
              <a:gd name="connsiteY3" fmla="*/ 337582 h 367582"/>
              <a:gd name="connsiteX4" fmla="*/ 3108086 w 3178189"/>
              <a:gd name="connsiteY4" fmla="*/ 22942 h 367582"/>
              <a:gd name="connsiteX5" fmla="*/ 2812260 w 3178189"/>
              <a:gd name="connsiteY5" fmla="*/ 19774 h 367582"/>
              <a:gd name="connsiteX0" fmla="*/ -1 w 3178187"/>
              <a:gd name="connsiteY0" fmla="*/ 320668 h 347808"/>
              <a:gd name="connsiteX1" fmla="*/ 1222181 w 3178187"/>
              <a:gd name="connsiteY1" fmla="*/ 319253 h 347808"/>
              <a:gd name="connsiteX2" fmla="*/ 1487050 w 3178187"/>
              <a:gd name="connsiteY2" fmla="*/ 319689 h 347808"/>
              <a:gd name="connsiteX3" fmla="*/ 3042604 w 3178187"/>
              <a:gd name="connsiteY3" fmla="*/ 317808 h 347808"/>
              <a:gd name="connsiteX4" fmla="*/ 3108084 w 3178187"/>
              <a:gd name="connsiteY4" fmla="*/ 3168 h 347808"/>
              <a:gd name="connsiteX5" fmla="*/ 2812258 w 3178187"/>
              <a:gd name="connsiteY5" fmla="*/ 0 h 347808"/>
              <a:gd name="connsiteX0" fmla="*/ 1 w 3108085"/>
              <a:gd name="connsiteY0" fmla="*/ 320668 h 347808"/>
              <a:gd name="connsiteX1" fmla="*/ 1222183 w 3108085"/>
              <a:gd name="connsiteY1" fmla="*/ 319253 h 347808"/>
              <a:gd name="connsiteX2" fmla="*/ 1487052 w 3108085"/>
              <a:gd name="connsiteY2" fmla="*/ 319689 h 347808"/>
              <a:gd name="connsiteX3" fmla="*/ 3042606 w 3108085"/>
              <a:gd name="connsiteY3" fmla="*/ 317808 h 347808"/>
              <a:gd name="connsiteX4" fmla="*/ 3108086 w 3108085"/>
              <a:gd name="connsiteY4" fmla="*/ 3168 h 347808"/>
              <a:gd name="connsiteX5" fmla="*/ 2812260 w 3108085"/>
              <a:gd name="connsiteY5" fmla="*/ 0 h 347808"/>
              <a:gd name="connsiteX0" fmla="*/ -1 w 3051527"/>
              <a:gd name="connsiteY0" fmla="*/ 320668 h 347808"/>
              <a:gd name="connsiteX1" fmla="*/ 1222181 w 3051527"/>
              <a:gd name="connsiteY1" fmla="*/ 319253 h 347808"/>
              <a:gd name="connsiteX2" fmla="*/ 1487050 w 3051527"/>
              <a:gd name="connsiteY2" fmla="*/ 319689 h 347808"/>
              <a:gd name="connsiteX3" fmla="*/ 3042604 w 3051527"/>
              <a:gd name="connsiteY3" fmla="*/ 317808 h 347808"/>
              <a:gd name="connsiteX4" fmla="*/ 3051270 w 3051527"/>
              <a:gd name="connsiteY4" fmla="*/ 1009 h 347808"/>
              <a:gd name="connsiteX5" fmla="*/ 2812258 w 3051527"/>
              <a:gd name="connsiteY5" fmla="*/ 0 h 347808"/>
              <a:gd name="connsiteX0" fmla="*/ 1 w 3051273"/>
              <a:gd name="connsiteY0" fmla="*/ 320668 h 347808"/>
              <a:gd name="connsiteX1" fmla="*/ 1222183 w 3051273"/>
              <a:gd name="connsiteY1" fmla="*/ 319253 h 347808"/>
              <a:gd name="connsiteX2" fmla="*/ 1487052 w 3051273"/>
              <a:gd name="connsiteY2" fmla="*/ 319689 h 347808"/>
              <a:gd name="connsiteX3" fmla="*/ 3042606 w 3051273"/>
              <a:gd name="connsiteY3" fmla="*/ 317808 h 347808"/>
              <a:gd name="connsiteX4" fmla="*/ 3051272 w 3051273"/>
              <a:gd name="connsiteY4" fmla="*/ 1009 h 347808"/>
              <a:gd name="connsiteX5" fmla="*/ 2812260 w 3051273"/>
              <a:gd name="connsiteY5" fmla="*/ 0 h 347808"/>
              <a:gd name="connsiteX0" fmla="*/ -1 w 3054164"/>
              <a:gd name="connsiteY0" fmla="*/ 320668 h 347808"/>
              <a:gd name="connsiteX1" fmla="*/ 1222181 w 3054164"/>
              <a:gd name="connsiteY1" fmla="*/ 319253 h 347808"/>
              <a:gd name="connsiteX2" fmla="*/ 1487050 w 3054164"/>
              <a:gd name="connsiteY2" fmla="*/ 319689 h 347808"/>
              <a:gd name="connsiteX3" fmla="*/ 3052631 w 3054164"/>
              <a:gd name="connsiteY3" fmla="*/ 317088 h 347808"/>
              <a:gd name="connsiteX4" fmla="*/ 3051270 w 3054164"/>
              <a:gd name="connsiteY4" fmla="*/ 1009 h 347808"/>
              <a:gd name="connsiteX5" fmla="*/ 2812258 w 3054164"/>
              <a:gd name="connsiteY5" fmla="*/ 0 h 347808"/>
              <a:gd name="connsiteX0" fmla="*/ 1 w 3055439"/>
              <a:gd name="connsiteY0" fmla="*/ 320668 h 347808"/>
              <a:gd name="connsiteX1" fmla="*/ 1222183 w 3055439"/>
              <a:gd name="connsiteY1" fmla="*/ 319253 h 347808"/>
              <a:gd name="connsiteX2" fmla="*/ 1487052 w 3055439"/>
              <a:gd name="connsiteY2" fmla="*/ 319689 h 347808"/>
              <a:gd name="connsiteX3" fmla="*/ 3052633 w 3055439"/>
              <a:gd name="connsiteY3" fmla="*/ 317088 h 347808"/>
              <a:gd name="connsiteX4" fmla="*/ 3051272 w 3055439"/>
              <a:gd name="connsiteY4" fmla="*/ 1009 h 347808"/>
              <a:gd name="connsiteX5" fmla="*/ 2812260 w 3055439"/>
              <a:gd name="connsiteY5" fmla="*/ 0 h 347808"/>
              <a:gd name="connsiteX0" fmla="*/ -1 w 3053853"/>
              <a:gd name="connsiteY0" fmla="*/ 320668 h 347808"/>
              <a:gd name="connsiteX1" fmla="*/ 1222181 w 3053853"/>
              <a:gd name="connsiteY1" fmla="*/ 319253 h 347808"/>
              <a:gd name="connsiteX2" fmla="*/ 1487050 w 3053853"/>
              <a:gd name="connsiteY2" fmla="*/ 319689 h 347808"/>
              <a:gd name="connsiteX3" fmla="*/ 3052631 w 3053853"/>
              <a:gd name="connsiteY3" fmla="*/ 317088 h 347808"/>
              <a:gd name="connsiteX4" fmla="*/ 3051270 w 3053853"/>
              <a:gd name="connsiteY4" fmla="*/ 1009 h 347808"/>
              <a:gd name="connsiteX5" fmla="*/ 2812258 w 3053853"/>
              <a:gd name="connsiteY5" fmla="*/ 0 h 347808"/>
              <a:gd name="connsiteX0" fmla="*/ 1 w 3055439"/>
              <a:gd name="connsiteY0" fmla="*/ 320668 h 347808"/>
              <a:gd name="connsiteX1" fmla="*/ 1222183 w 3055439"/>
              <a:gd name="connsiteY1" fmla="*/ 319253 h 347808"/>
              <a:gd name="connsiteX2" fmla="*/ 1487052 w 3055439"/>
              <a:gd name="connsiteY2" fmla="*/ 319689 h 347808"/>
              <a:gd name="connsiteX3" fmla="*/ 3052633 w 3055439"/>
              <a:gd name="connsiteY3" fmla="*/ 317088 h 347808"/>
              <a:gd name="connsiteX4" fmla="*/ 3051272 w 3055439"/>
              <a:gd name="connsiteY4" fmla="*/ 1009 h 347808"/>
              <a:gd name="connsiteX5" fmla="*/ 2812260 w 3055439"/>
              <a:gd name="connsiteY5" fmla="*/ 0 h 347808"/>
              <a:gd name="connsiteX0" fmla="*/ -1 w 3052632"/>
              <a:gd name="connsiteY0" fmla="*/ 320668 h 347808"/>
              <a:gd name="connsiteX1" fmla="*/ 1222181 w 3052632"/>
              <a:gd name="connsiteY1" fmla="*/ 319253 h 347808"/>
              <a:gd name="connsiteX2" fmla="*/ 1487050 w 3052632"/>
              <a:gd name="connsiteY2" fmla="*/ 319689 h 347808"/>
              <a:gd name="connsiteX3" fmla="*/ 3052631 w 3052632"/>
              <a:gd name="connsiteY3" fmla="*/ 317088 h 347808"/>
              <a:gd name="connsiteX4" fmla="*/ 3051270 w 3052632"/>
              <a:gd name="connsiteY4" fmla="*/ 1009 h 347808"/>
              <a:gd name="connsiteX5" fmla="*/ 2812258 w 3052632"/>
              <a:gd name="connsiteY5" fmla="*/ 0 h 347808"/>
              <a:gd name="connsiteX0" fmla="*/ 1 w 3055439"/>
              <a:gd name="connsiteY0" fmla="*/ 320668 h 347808"/>
              <a:gd name="connsiteX1" fmla="*/ 1222183 w 3055439"/>
              <a:gd name="connsiteY1" fmla="*/ 319253 h 347808"/>
              <a:gd name="connsiteX2" fmla="*/ 1487052 w 3055439"/>
              <a:gd name="connsiteY2" fmla="*/ 319689 h 347808"/>
              <a:gd name="connsiteX3" fmla="*/ 3052633 w 3055439"/>
              <a:gd name="connsiteY3" fmla="*/ 317088 h 347808"/>
              <a:gd name="connsiteX4" fmla="*/ 3051272 w 3055439"/>
              <a:gd name="connsiteY4" fmla="*/ 1009 h 347808"/>
              <a:gd name="connsiteX5" fmla="*/ 2812260 w 3055439"/>
              <a:gd name="connsiteY5" fmla="*/ 0 h 347808"/>
              <a:gd name="connsiteX0" fmla="*/ -1 w 3052632"/>
              <a:gd name="connsiteY0" fmla="*/ 320668 h 347808"/>
              <a:gd name="connsiteX1" fmla="*/ 1222181 w 3052632"/>
              <a:gd name="connsiteY1" fmla="*/ 319253 h 347808"/>
              <a:gd name="connsiteX2" fmla="*/ 1487050 w 3052632"/>
              <a:gd name="connsiteY2" fmla="*/ 319689 h 347808"/>
              <a:gd name="connsiteX3" fmla="*/ 3052631 w 3052632"/>
              <a:gd name="connsiteY3" fmla="*/ 317088 h 347808"/>
              <a:gd name="connsiteX4" fmla="*/ 3051270 w 3052632"/>
              <a:gd name="connsiteY4" fmla="*/ 1009 h 347808"/>
              <a:gd name="connsiteX5" fmla="*/ 2812258 w 3052632"/>
              <a:gd name="connsiteY5" fmla="*/ 0 h 347808"/>
              <a:gd name="connsiteX0" fmla="*/ 1 w 3052632"/>
              <a:gd name="connsiteY0" fmla="*/ 320668 h 347808"/>
              <a:gd name="connsiteX1" fmla="*/ 1222183 w 3052632"/>
              <a:gd name="connsiteY1" fmla="*/ 319253 h 347808"/>
              <a:gd name="connsiteX2" fmla="*/ 1487052 w 3052632"/>
              <a:gd name="connsiteY2" fmla="*/ 319689 h 347808"/>
              <a:gd name="connsiteX3" fmla="*/ 3052633 w 3052632"/>
              <a:gd name="connsiteY3" fmla="*/ 317088 h 347808"/>
              <a:gd name="connsiteX4" fmla="*/ 3051272 w 3052632"/>
              <a:gd name="connsiteY4" fmla="*/ 1009 h 347808"/>
              <a:gd name="connsiteX5" fmla="*/ 2812260 w 3052632"/>
              <a:gd name="connsiteY5" fmla="*/ 0 h 347808"/>
              <a:gd name="connsiteX0" fmla="*/ -1 w 3053825"/>
              <a:gd name="connsiteY0" fmla="*/ 320668 h 347808"/>
              <a:gd name="connsiteX1" fmla="*/ 1222181 w 3053825"/>
              <a:gd name="connsiteY1" fmla="*/ 319253 h 347808"/>
              <a:gd name="connsiteX2" fmla="*/ 1487050 w 3053825"/>
              <a:gd name="connsiteY2" fmla="*/ 319689 h 347808"/>
              <a:gd name="connsiteX3" fmla="*/ 3052631 w 3053825"/>
              <a:gd name="connsiteY3" fmla="*/ 317088 h 347808"/>
              <a:gd name="connsiteX4" fmla="*/ 3051270 w 3053825"/>
              <a:gd name="connsiteY4" fmla="*/ 1009 h 347808"/>
              <a:gd name="connsiteX5" fmla="*/ 2812258 w 3053825"/>
              <a:gd name="connsiteY5" fmla="*/ 0 h 347808"/>
              <a:gd name="connsiteX0" fmla="*/ 1 w 3056542"/>
              <a:gd name="connsiteY0" fmla="*/ 320668 h 347808"/>
              <a:gd name="connsiteX1" fmla="*/ 1222183 w 3056542"/>
              <a:gd name="connsiteY1" fmla="*/ 319253 h 347808"/>
              <a:gd name="connsiteX2" fmla="*/ 1487052 w 3056542"/>
              <a:gd name="connsiteY2" fmla="*/ 319689 h 347808"/>
              <a:gd name="connsiteX3" fmla="*/ 3052633 w 3056542"/>
              <a:gd name="connsiteY3" fmla="*/ 317088 h 347808"/>
              <a:gd name="connsiteX4" fmla="*/ 3051272 w 3056542"/>
              <a:gd name="connsiteY4" fmla="*/ 1009 h 347808"/>
              <a:gd name="connsiteX5" fmla="*/ 2812260 w 3056542"/>
              <a:gd name="connsiteY5" fmla="*/ 0 h 347808"/>
              <a:gd name="connsiteX0" fmla="*/ -1 w 3055360"/>
              <a:gd name="connsiteY0" fmla="*/ 320668 h 347808"/>
              <a:gd name="connsiteX1" fmla="*/ 1222181 w 3055360"/>
              <a:gd name="connsiteY1" fmla="*/ 319253 h 347808"/>
              <a:gd name="connsiteX2" fmla="*/ 1487050 w 3055360"/>
              <a:gd name="connsiteY2" fmla="*/ 319689 h 347808"/>
              <a:gd name="connsiteX3" fmla="*/ 3052631 w 3055360"/>
              <a:gd name="connsiteY3" fmla="*/ 317088 h 347808"/>
              <a:gd name="connsiteX4" fmla="*/ 3051270 w 3055360"/>
              <a:gd name="connsiteY4" fmla="*/ 1009 h 347808"/>
              <a:gd name="connsiteX5" fmla="*/ 2812258 w 3055360"/>
              <a:gd name="connsiteY5" fmla="*/ 0 h 347808"/>
              <a:gd name="connsiteX0" fmla="*/ 1 w 3055362"/>
              <a:gd name="connsiteY0" fmla="*/ 320668 h 347808"/>
              <a:gd name="connsiteX1" fmla="*/ 1222183 w 3055362"/>
              <a:gd name="connsiteY1" fmla="*/ 319253 h 347808"/>
              <a:gd name="connsiteX2" fmla="*/ 1487052 w 3055362"/>
              <a:gd name="connsiteY2" fmla="*/ 319689 h 347808"/>
              <a:gd name="connsiteX3" fmla="*/ 3052633 w 3055362"/>
              <a:gd name="connsiteY3" fmla="*/ 317088 h 347808"/>
              <a:gd name="connsiteX4" fmla="*/ 3051272 w 3055362"/>
              <a:gd name="connsiteY4" fmla="*/ 1009 h 347808"/>
              <a:gd name="connsiteX5" fmla="*/ 2792209 w 3055362"/>
              <a:gd name="connsiteY5" fmla="*/ 0 h 347808"/>
              <a:gd name="connsiteX0" fmla="*/ -1 w 3053295"/>
              <a:gd name="connsiteY0" fmla="*/ 320668 h 347808"/>
              <a:gd name="connsiteX1" fmla="*/ 1222181 w 3053295"/>
              <a:gd name="connsiteY1" fmla="*/ 319253 h 347808"/>
              <a:gd name="connsiteX2" fmla="*/ 1487050 w 3053295"/>
              <a:gd name="connsiteY2" fmla="*/ 319689 h 347808"/>
              <a:gd name="connsiteX3" fmla="*/ 3042603 w 3053295"/>
              <a:gd name="connsiteY3" fmla="*/ 317807 h 347808"/>
              <a:gd name="connsiteX4" fmla="*/ 3051270 w 3053295"/>
              <a:gd name="connsiteY4" fmla="*/ 1009 h 347808"/>
              <a:gd name="connsiteX5" fmla="*/ 2792207 w 3053295"/>
              <a:gd name="connsiteY5" fmla="*/ 0 h 347808"/>
              <a:gd name="connsiteX0" fmla="*/ 1 w 3055362"/>
              <a:gd name="connsiteY0" fmla="*/ 320668 h 347808"/>
              <a:gd name="connsiteX1" fmla="*/ 1222183 w 3055362"/>
              <a:gd name="connsiteY1" fmla="*/ 319253 h 347808"/>
              <a:gd name="connsiteX2" fmla="*/ 1487052 w 3055362"/>
              <a:gd name="connsiteY2" fmla="*/ 319689 h 347808"/>
              <a:gd name="connsiteX3" fmla="*/ 3052631 w 3055362"/>
              <a:gd name="connsiteY3" fmla="*/ 317807 h 347808"/>
              <a:gd name="connsiteX4" fmla="*/ 3051272 w 3055362"/>
              <a:gd name="connsiteY4" fmla="*/ 1009 h 347808"/>
              <a:gd name="connsiteX5" fmla="*/ 2792209 w 3055362"/>
              <a:gd name="connsiteY5" fmla="*/ 0 h 347808"/>
              <a:gd name="connsiteX0" fmla="*/ -1 w 3054036"/>
              <a:gd name="connsiteY0" fmla="*/ 320668 h 347808"/>
              <a:gd name="connsiteX1" fmla="*/ 1222181 w 3054036"/>
              <a:gd name="connsiteY1" fmla="*/ 319253 h 347808"/>
              <a:gd name="connsiteX2" fmla="*/ 1487050 w 3054036"/>
              <a:gd name="connsiteY2" fmla="*/ 319689 h 347808"/>
              <a:gd name="connsiteX3" fmla="*/ 3052629 w 3054036"/>
              <a:gd name="connsiteY3" fmla="*/ 317807 h 347808"/>
              <a:gd name="connsiteX4" fmla="*/ 3051270 w 3054036"/>
              <a:gd name="connsiteY4" fmla="*/ 1009 h 347808"/>
              <a:gd name="connsiteX5" fmla="*/ 2792207 w 3054036"/>
              <a:gd name="connsiteY5" fmla="*/ 0 h 347808"/>
              <a:gd name="connsiteX0" fmla="*/ 1 w 3052971"/>
              <a:gd name="connsiteY0" fmla="*/ 320668 h 347808"/>
              <a:gd name="connsiteX1" fmla="*/ 1222183 w 3052971"/>
              <a:gd name="connsiteY1" fmla="*/ 319253 h 347808"/>
              <a:gd name="connsiteX2" fmla="*/ 1487052 w 3052971"/>
              <a:gd name="connsiteY2" fmla="*/ 319689 h 347808"/>
              <a:gd name="connsiteX3" fmla="*/ 3052631 w 3052971"/>
              <a:gd name="connsiteY3" fmla="*/ 317807 h 347808"/>
              <a:gd name="connsiteX4" fmla="*/ 3051272 w 3052971"/>
              <a:gd name="connsiteY4" fmla="*/ 1009 h 347808"/>
              <a:gd name="connsiteX5" fmla="*/ 2792209 w 3052971"/>
              <a:gd name="connsiteY5" fmla="*/ 0 h 347808"/>
              <a:gd name="connsiteX0" fmla="*/ -1 w 3052629"/>
              <a:gd name="connsiteY0" fmla="*/ 320668 h 347808"/>
              <a:gd name="connsiteX1" fmla="*/ 1222181 w 3052629"/>
              <a:gd name="connsiteY1" fmla="*/ 319253 h 347808"/>
              <a:gd name="connsiteX2" fmla="*/ 1487050 w 3052629"/>
              <a:gd name="connsiteY2" fmla="*/ 319689 h 347808"/>
              <a:gd name="connsiteX3" fmla="*/ 3052629 w 3052629"/>
              <a:gd name="connsiteY3" fmla="*/ 317807 h 347808"/>
              <a:gd name="connsiteX4" fmla="*/ 3051270 w 3052629"/>
              <a:gd name="connsiteY4" fmla="*/ 1009 h 347808"/>
              <a:gd name="connsiteX5" fmla="*/ 2792207 w 3052629"/>
              <a:gd name="connsiteY5" fmla="*/ 0 h 347808"/>
              <a:gd name="connsiteX0" fmla="*/ 1 w 3052631"/>
              <a:gd name="connsiteY0" fmla="*/ 320669 h 347809"/>
              <a:gd name="connsiteX1" fmla="*/ 1222183 w 3052631"/>
              <a:gd name="connsiteY1" fmla="*/ 319254 h 347809"/>
              <a:gd name="connsiteX2" fmla="*/ 1487052 w 3052631"/>
              <a:gd name="connsiteY2" fmla="*/ 319690 h 347809"/>
              <a:gd name="connsiteX3" fmla="*/ 3052631 w 3052631"/>
              <a:gd name="connsiteY3" fmla="*/ 317808 h 347809"/>
              <a:gd name="connsiteX4" fmla="*/ 3051272 w 3052631"/>
              <a:gd name="connsiteY4" fmla="*/ 1010 h 347809"/>
              <a:gd name="connsiteX5" fmla="*/ 2738736 w 3052631"/>
              <a:gd name="connsiteY5" fmla="*/ 0 h 347809"/>
              <a:gd name="connsiteX0" fmla="*/ -1 w 3052629"/>
              <a:gd name="connsiteY0" fmla="*/ 320669 h 347809"/>
              <a:gd name="connsiteX1" fmla="*/ 1222181 w 3052629"/>
              <a:gd name="connsiteY1" fmla="*/ 319254 h 347809"/>
              <a:gd name="connsiteX2" fmla="*/ 1517127 w 3052629"/>
              <a:gd name="connsiteY2" fmla="*/ 319690 h 347809"/>
              <a:gd name="connsiteX3" fmla="*/ 3052629 w 3052629"/>
              <a:gd name="connsiteY3" fmla="*/ 317808 h 347809"/>
              <a:gd name="connsiteX4" fmla="*/ 3051270 w 3052629"/>
              <a:gd name="connsiteY4" fmla="*/ 1010 h 347809"/>
              <a:gd name="connsiteX5" fmla="*/ 2738734 w 3052629"/>
              <a:gd name="connsiteY5" fmla="*/ 0 h 347809"/>
              <a:gd name="connsiteX0" fmla="*/ 1 w 3052631"/>
              <a:gd name="connsiteY0" fmla="*/ 320669 h 347809"/>
              <a:gd name="connsiteX1" fmla="*/ 1238892 w 3052631"/>
              <a:gd name="connsiteY1" fmla="*/ 319254 h 347809"/>
              <a:gd name="connsiteX2" fmla="*/ 1517129 w 3052631"/>
              <a:gd name="connsiteY2" fmla="*/ 319690 h 347809"/>
              <a:gd name="connsiteX3" fmla="*/ 3052631 w 3052631"/>
              <a:gd name="connsiteY3" fmla="*/ 317808 h 347809"/>
              <a:gd name="connsiteX4" fmla="*/ 3051272 w 3052631"/>
              <a:gd name="connsiteY4" fmla="*/ 1010 h 347809"/>
              <a:gd name="connsiteX5" fmla="*/ 2738736 w 3052631"/>
              <a:gd name="connsiteY5" fmla="*/ 0 h 347809"/>
              <a:gd name="connsiteX0" fmla="*/ -1 w 3052629"/>
              <a:gd name="connsiteY0" fmla="*/ 320669 h 349093"/>
              <a:gd name="connsiteX1" fmla="*/ 1238890 w 3052629"/>
              <a:gd name="connsiteY1" fmla="*/ 319254 h 349093"/>
              <a:gd name="connsiteX2" fmla="*/ 1517127 w 3052629"/>
              <a:gd name="connsiteY2" fmla="*/ 319690 h 349093"/>
              <a:gd name="connsiteX3" fmla="*/ 3052629 w 3052629"/>
              <a:gd name="connsiteY3" fmla="*/ 317808 h 349093"/>
              <a:gd name="connsiteX4" fmla="*/ 3051270 w 3052629"/>
              <a:gd name="connsiteY4" fmla="*/ 1010 h 349093"/>
              <a:gd name="connsiteX5" fmla="*/ 2738734 w 3052629"/>
              <a:gd name="connsiteY5" fmla="*/ 0 h 349093"/>
              <a:gd name="connsiteX0" fmla="*/ 1 w 3052631"/>
              <a:gd name="connsiteY0" fmla="*/ 320669 h 356372"/>
              <a:gd name="connsiteX1" fmla="*/ 1238892 w 3052631"/>
              <a:gd name="connsiteY1" fmla="*/ 319254 h 356372"/>
              <a:gd name="connsiteX2" fmla="*/ 1517129 w 3052631"/>
              <a:gd name="connsiteY2" fmla="*/ 319690 h 356372"/>
              <a:gd name="connsiteX3" fmla="*/ 3052631 w 3052631"/>
              <a:gd name="connsiteY3" fmla="*/ 317808 h 356372"/>
              <a:gd name="connsiteX4" fmla="*/ 3051272 w 3052631"/>
              <a:gd name="connsiteY4" fmla="*/ 1010 h 356372"/>
              <a:gd name="connsiteX5" fmla="*/ 2738736 w 3052631"/>
              <a:gd name="connsiteY5" fmla="*/ 0 h 356372"/>
              <a:gd name="connsiteX0" fmla="*/ -1 w 3052629"/>
              <a:gd name="connsiteY0" fmla="*/ 320669 h 356372"/>
              <a:gd name="connsiteX1" fmla="*/ 1238890 w 3052629"/>
              <a:gd name="connsiteY1" fmla="*/ 319254 h 356372"/>
              <a:gd name="connsiteX2" fmla="*/ 1517127 w 3052629"/>
              <a:gd name="connsiteY2" fmla="*/ 319690 h 356372"/>
              <a:gd name="connsiteX3" fmla="*/ 3052629 w 3052629"/>
              <a:gd name="connsiteY3" fmla="*/ 317808 h 356372"/>
              <a:gd name="connsiteX4" fmla="*/ 3051270 w 3052629"/>
              <a:gd name="connsiteY4" fmla="*/ 1010 h 356372"/>
              <a:gd name="connsiteX5" fmla="*/ 2738734 w 3052629"/>
              <a:gd name="connsiteY5" fmla="*/ 0 h 356372"/>
              <a:gd name="connsiteX0" fmla="*/ 1 w 3052631"/>
              <a:gd name="connsiteY0" fmla="*/ 320669 h 357947"/>
              <a:gd name="connsiteX1" fmla="*/ 1238892 w 3052631"/>
              <a:gd name="connsiteY1" fmla="*/ 319254 h 357947"/>
              <a:gd name="connsiteX2" fmla="*/ 1517129 w 3052631"/>
              <a:gd name="connsiteY2" fmla="*/ 319690 h 357947"/>
              <a:gd name="connsiteX3" fmla="*/ 3052631 w 3052631"/>
              <a:gd name="connsiteY3" fmla="*/ 317808 h 357947"/>
              <a:gd name="connsiteX4" fmla="*/ 3051272 w 3052631"/>
              <a:gd name="connsiteY4" fmla="*/ 1010 h 357947"/>
              <a:gd name="connsiteX5" fmla="*/ 2738736 w 3052631"/>
              <a:gd name="connsiteY5" fmla="*/ 0 h 357947"/>
              <a:gd name="connsiteX0" fmla="*/ -1 w 3052629"/>
              <a:gd name="connsiteY0" fmla="*/ 320669 h 362481"/>
              <a:gd name="connsiteX1" fmla="*/ 1238890 w 3052629"/>
              <a:gd name="connsiteY1" fmla="*/ 319254 h 362481"/>
              <a:gd name="connsiteX2" fmla="*/ 1517127 w 3052629"/>
              <a:gd name="connsiteY2" fmla="*/ 319690 h 362481"/>
              <a:gd name="connsiteX3" fmla="*/ 3052629 w 3052629"/>
              <a:gd name="connsiteY3" fmla="*/ 317808 h 362481"/>
              <a:gd name="connsiteX4" fmla="*/ 3051270 w 3052629"/>
              <a:gd name="connsiteY4" fmla="*/ 1010 h 362481"/>
              <a:gd name="connsiteX5" fmla="*/ 2738734 w 3052629"/>
              <a:gd name="connsiteY5" fmla="*/ 0 h 362481"/>
              <a:gd name="connsiteX0" fmla="*/ 1 w 3052631"/>
              <a:gd name="connsiteY0" fmla="*/ 320669 h 365856"/>
              <a:gd name="connsiteX1" fmla="*/ 1238892 w 3052631"/>
              <a:gd name="connsiteY1" fmla="*/ 319254 h 365856"/>
              <a:gd name="connsiteX2" fmla="*/ 1517129 w 3052631"/>
              <a:gd name="connsiteY2" fmla="*/ 319690 h 365856"/>
              <a:gd name="connsiteX3" fmla="*/ 3052631 w 3052631"/>
              <a:gd name="connsiteY3" fmla="*/ 317808 h 365856"/>
              <a:gd name="connsiteX4" fmla="*/ 3051272 w 3052631"/>
              <a:gd name="connsiteY4" fmla="*/ 1010 h 365856"/>
              <a:gd name="connsiteX5" fmla="*/ 2738736 w 3052631"/>
              <a:gd name="connsiteY5" fmla="*/ 0 h 365856"/>
              <a:gd name="connsiteX0" fmla="*/ -1 w 3052629"/>
              <a:gd name="connsiteY0" fmla="*/ 320669 h 367507"/>
              <a:gd name="connsiteX1" fmla="*/ 1238890 w 3052629"/>
              <a:gd name="connsiteY1" fmla="*/ 319254 h 367507"/>
              <a:gd name="connsiteX2" fmla="*/ 1517127 w 3052629"/>
              <a:gd name="connsiteY2" fmla="*/ 319690 h 367507"/>
              <a:gd name="connsiteX3" fmla="*/ 3052629 w 3052629"/>
              <a:gd name="connsiteY3" fmla="*/ 317808 h 367507"/>
              <a:gd name="connsiteX4" fmla="*/ 3051270 w 3052629"/>
              <a:gd name="connsiteY4" fmla="*/ 1010 h 367507"/>
              <a:gd name="connsiteX5" fmla="*/ 2738734 w 3052629"/>
              <a:gd name="connsiteY5" fmla="*/ 0 h 367507"/>
              <a:gd name="connsiteX0" fmla="*/ 1 w 3052631"/>
              <a:gd name="connsiteY0" fmla="*/ 320669 h 367930"/>
              <a:gd name="connsiteX1" fmla="*/ 1238892 w 3052631"/>
              <a:gd name="connsiteY1" fmla="*/ 319254 h 367930"/>
              <a:gd name="connsiteX2" fmla="*/ 1517129 w 3052631"/>
              <a:gd name="connsiteY2" fmla="*/ 319690 h 367930"/>
              <a:gd name="connsiteX3" fmla="*/ 3052631 w 3052631"/>
              <a:gd name="connsiteY3" fmla="*/ 317808 h 367930"/>
              <a:gd name="connsiteX4" fmla="*/ 3051272 w 3052631"/>
              <a:gd name="connsiteY4" fmla="*/ 1010 h 367930"/>
              <a:gd name="connsiteX5" fmla="*/ 2738736 w 3052631"/>
              <a:gd name="connsiteY5" fmla="*/ 0 h 367930"/>
              <a:gd name="connsiteX0" fmla="*/ -1 w 3054656"/>
              <a:gd name="connsiteY0" fmla="*/ 402355 h 449616"/>
              <a:gd name="connsiteX1" fmla="*/ 1238890 w 3054656"/>
              <a:gd name="connsiteY1" fmla="*/ 400940 h 449616"/>
              <a:gd name="connsiteX2" fmla="*/ 1517127 w 3054656"/>
              <a:gd name="connsiteY2" fmla="*/ 401376 h 449616"/>
              <a:gd name="connsiteX3" fmla="*/ 3052629 w 3054656"/>
              <a:gd name="connsiteY3" fmla="*/ 399494 h 449616"/>
              <a:gd name="connsiteX4" fmla="*/ 3054611 w 3054656"/>
              <a:gd name="connsiteY4" fmla="*/ 0 h 449616"/>
              <a:gd name="connsiteX5" fmla="*/ 2738734 w 3054656"/>
              <a:gd name="connsiteY5" fmla="*/ 81686 h 449616"/>
              <a:gd name="connsiteX0" fmla="*/ 1 w 3054656"/>
              <a:gd name="connsiteY0" fmla="*/ 402355 h 449616"/>
              <a:gd name="connsiteX1" fmla="*/ 1238892 w 3054656"/>
              <a:gd name="connsiteY1" fmla="*/ 400940 h 449616"/>
              <a:gd name="connsiteX2" fmla="*/ 1517129 w 3054656"/>
              <a:gd name="connsiteY2" fmla="*/ 401376 h 449616"/>
              <a:gd name="connsiteX3" fmla="*/ 3052631 w 3054656"/>
              <a:gd name="connsiteY3" fmla="*/ 399494 h 449616"/>
              <a:gd name="connsiteX4" fmla="*/ 3054613 w 3054656"/>
              <a:gd name="connsiteY4" fmla="*/ 0 h 449616"/>
              <a:gd name="connsiteX5" fmla="*/ 2735393 w 3054656"/>
              <a:gd name="connsiteY5" fmla="*/ 1226 h 449616"/>
              <a:gd name="connsiteX0" fmla="*/ -1 w 3054656"/>
              <a:gd name="connsiteY0" fmla="*/ 402355 h 449616"/>
              <a:gd name="connsiteX1" fmla="*/ 1238890 w 3054656"/>
              <a:gd name="connsiteY1" fmla="*/ 400940 h 449616"/>
              <a:gd name="connsiteX2" fmla="*/ 1517127 w 3054656"/>
              <a:gd name="connsiteY2" fmla="*/ 401376 h 449616"/>
              <a:gd name="connsiteX3" fmla="*/ 3052629 w 3054656"/>
              <a:gd name="connsiteY3" fmla="*/ 399494 h 449616"/>
              <a:gd name="connsiteX4" fmla="*/ 3054611 w 3054656"/>
              <a:gd name="connsiteY4" fmla="*/ 0 h 449616"/>
              <a:gd name="connsiteX5" fmla="*/ 2738732 w 3054656"/>
              <a:gd name="connsiteY5" fmla="*/ 110 h 449616"/>
              <a:gd name="connsiteX0" fmla="*/ 1 w 3057979"/>
              <a:gd name="connsiteY0" fmla="*/ 439232 h 486493"/>
              <a:gd name="connsiteX1" fmla="*/ 1238892 w 3057979"/>
              <a:gd name="connsiteY1" fmla="*/ 437817 h 486493"/>
              <a:gd name="connsiteX2" fmla="*/ 1517129 w 3057979"/>
              <a:gd name="connsiteY2" fmla="*/ 438253 h 486493"/>
              <a:gd name="connsiteX3" fmla="*/ 3052631 w 3057979"/>
              <a:gd name="connsiteY3" fmla="*/ 436371 h 486493"/>
              <a:gd name="connsiteX4" fmla="*/ 3057954 w 3057979"/>
              <a:gd name="connsiteY4" fmla="*/ 0 h 486493"/>
              <a:gd name="connsiteX5" fmla="*/ 2738734 w 3057979"/>
              <a:gd name="connsiteY5" fmla="*/ 36987 h 486493"/>
              <a:gd name="connsiteX0" fmla="*/ -1 w 3057977"/>
              <a:gd name="connsiteY0" fmla="*/ 439232 h 486493"/>
              <a:gd name="connsiteX1" fmla="*/ 1238890 w 3057977"/>
              <a:gd name="connsiteY1" fmla="*/ 437817 h 486493"/>
              <a:gd name="connsiteX2" fmla="*/ 1517127 w 3057977"/>
              <a:gd name="connsiteY2" fmla="*/ 438253 h 486493"/>
              <a:gd name="connsiteX3" fmla="*/ 3052629 w 3057977"/>
              <a:gd name="connsiteY3" fmla="*/ 436371 h 486493"/>
              <a:gd name="connsiteX4" fmla="*/ 3057952 w 3057977"/>
              <a:gd name="connsiteY4" fmla="*/ 0 h 486493"/>
              <a:gd name="connsiteX5" fmla="*/ 2735390 w 3057977"/>
              <a:gd name="connsiteY5" fmla="*/ 5696 h 486493"/>
              <a:gd name="connsiteX0" fmla="*/ 1 w 3057979"/>
              <a:gd name="connsiteY0" fmla="*/ 466051 h 513312"/>
              <a:gd name="connsiteX1" fmla="*/ 1238892 w 3057979"/>
              <a:gd name="connsiteY1" fmla="*/ 464636 h 513312"/>
              <a:gd name="connsiteX2" fmla="*/ 1517129 w 3057979"/>
              <a:gd name="connsiteY2" fmla="*/ 465072 h 513312"/>
              <a:gd name="connsiteX3" fmla="*/ 3052631 w 3057979"/>
              <a:gd name="connsiteY3" fmla="*/ 463190 h 513312"/>
              <a:gd name="connsiteX4" fmla="*/ 3057954 w 3057979"/>
              <a:gd name="connsiteY4" fmla="*/ 0 h 513312"/>
              <a:gd name="connsiteX5" fmla="*/ 2735392 w 3057979"/>
              <a:gd name="connsiteY5" fmla="*/ 32515 h 513312"/>
              <a:gd name="connsiteX0" fmla="*/ -1 w 3057977"/>
              <a:gd name="connsiteY0" fmla="*/ 466051 h 513312"/>
              <a:gd name="connsiteX1" fmla="*/ 1238890 w 3057977"/>
              <a:gd name="connsiteY1" fmla="*/ 464636 h 513312"/>
              <a:gd name="connsiteX2" fmla="*/ 1517127 w 3057977"/>
              <a:gd name="connsiteY2" fmla="*/ 465072 h 513312"/>
              <a:gd name="connsiteX3" fmla="*/ 3052629 w 3057977"/>
              <a:gd name="connsiteY3" fmla="*/ 463190 h 513312"/>
              <a:gd name="connsiteX4" fmla="*/ 3057952 w 3057977"/>
              <a:gd name="connsiteY4" fmla="*/ 0 h 513312"/>
              <a:gd name="connsiteX5" fmla="*/ 2772151 w 3057977"/>
              <a:gd name="connsiteY5" fmla="*/ 3461 h 513312"/>
              <a:gd name="connsiteX0" fmla="*/ 1 w 3057979"/>
              <a:gd name="connsiteY0" fmla="*/ 466051 h 513312"/>
              <a:gd name="connsiteX1" fmla="*/ 1238892 w 3057979"/>
              <a:gd name="connsiteY1" fmla="*/ 464636 h 513312"/>
              <a:gd name="connsiteX2" fmla="*/ 1517129 w 3057979"/>
              <a:gd name="connsiteY2" fmla="*/ 465072 h 513312"/>
              <a:gd name="connsiteX3" fmla="*/ 3052631 w 3057979"/>
              <a:gd name="connsiteY3" fmla="*/ 463190 h 513312"/>
              <a:gd name="connsiteX4" fmla="*/ 3057954 w 3057979"/>
              <a:gd name="connsiteY4" fmla="*/ 0 h 513312"/>
              <a:gd name="connsiteX5" fmla="*/ 2772152 w 3057979"/>
              <a:gd name="connsiteY5" fmla="*/ 109 h 513312"/>
              <a:gd name="connsiteX0" fmla="*/ -1 w 3057977"/>
              <a:gd name="connsiteY0" fmla="*/ 466051 h 513312"/>
              <a:gd name="connsiteX1" fmla="*/ 1238890 w 3057977"/>
              <a:gd name="connsiteY1" fmla="*/ 464636 h 513312"/>
              <a:gd name="connsiteX2" fmla="*/ 1517127 w 3057977"/>
              <a:gd name="connsiteY2" fmla="*/ 465072 h 513312"/>
              <a:gd name="connsiteX3" fmla="*/ 3052629 w 3057977"/>
              <a:gd name="connsiteY3" fmla="*/ 463190 h 513312"/>
              <a:gd name="connsiteX4" fmla="*/ 3057952 w 3057977"/>
              <a:gd name="connsiteY4" fmla="*/ 0 h 513312"/>
              <a:gd name="connsiteX5" fmla="*/ 2711993 w 3057977"/>
              <a:gd name="connsiteY5" fmla="*/ 111 h 513312"/>
              <a:gd name="connsiteX0" fmla="*/ 1 w 3057979"/>
              <a:gd name="connsiteY0" fmla="*/ 466051 h 513312"/>
              <a:gd name="connsiteX1" fmla="*/ 1238892 w 3057979"/>
              <a:gd name="connsiteY1" fmla="*/ 464636 h 513312"/>
              <a:gd name="connsiteX2" fmla="*/ 1517129 w 3057979"/>
              <a:gd name="connsiteY2" fmla="*/ 465072 h 513312"/>
              <a:gd name="connsiteX3" fmla="*/ 3052631 w 3057979"/>
              <a:gd name="connsiteY3" fmla="*/ 463190 h 513312"/>
              <a:gd name="connsiteX4" fmla="*/ 3057954 w 3057979"/>
              <a:gd name="connsiteY4" fmla="*/ 0 h 513312"/>
              <a:gd name="connsiteX0" fmla="*/ -1 w 3064649"/>
              <a:gd name="connsiteY0" fmla="*/ 496223 h 543484"/>
              <a:gd name="connsiteX1" fmla="*/ 1238890 w 3064649"/>
              <a:gd name="connsiteY1" fmla="*/ 494808 h 543484"/>
              <a:gd name="connsiteX2" fmla="*/ 1517127 w 3064649"/>
              <a:gd name="connsiteY2" fmla="*/ 495244 h 543484"/>
              <a:gd name="connsiteX3" fmla="*/ 3052629 w 3064649"/>
              <a:gd name="connsiteY3" fmla="*/ 493362 h 543484"/>
              <a:gd name="connsiteX4" fmla="*/ 3064636 w 3064649"/>
              <a:gd name="connsiteY4" fmla="*/ 0 h 543484"/>
              <a:gd name="connsiteX0" fmla="*/ 1 w 3054656"/>
              <a:gd name="connsiteY0" fmla="*/ 497341 h 544602"/>
              <a:gd name="connsiteX1" fmla="*/ 1238892 w 3054656"/>
              <a:gd name="connsiteY1" fmla="*/ 495926 h 544602"/>
              <a:gd name="connsiteX2" fmla="*/ 1517129 w 3054656"/>
              <a:gd name="connsiteY2" fmla="*/ 496362 h 544602"/>
              <a:gd name="connsiteX3" fmla="*/ 3052631 w 3054656"/>
              <a:gd name="connsiteY3" fmla="*/ 494480 h 544602"/>
              <a:gd name="connsiteX4" fmla="*/ 3054613 w 3054656"/>
              <a:gd name="connsiteY4" fmla="*/ 0 h 544602"/>
              <a:gd name="connsiteX0" fmla="*/ 0 w 3131523"/>
              <a:gd name="connsiteY0" fmla="*/ 498459 h 544602"/>
              <a:gd name="connsiteX1" fmla="*/ 1315757 w 3131523"/>
              <a:gd name="connsiteY1" fmla="*/ 495926 h 544602"/>
              <a:gd name="connsiteX2" fmla="*/ 1593994 w 3131523"/>
              <a:gd name="connsiteY2" fmla="*/ 496362 h 544602"/>
              <a:gd name="connsiteX3" fmla="*/ 3129496 w 3131523"/>
              <a:gd name="connsiteY3" fmla="*/ 494480 h 544602"/>
              <a:gd name="connsiteX4" fmla="*/ 3131478 w 3131523"/>
              <a:gd name="connsiteY4" fmla="*/ 0 h 544602"/>
              <a:gd name="connsiteX0" fmla="*/ 0 w 3134849"/>
              <a:gd name="connsiteY0" fmla="*/ 84975 h 131118"/>
              <a:gd name="connsiteX1" fmla="*/ 1315757 w 3134849"/>
              <a:gd name="connsiteY1" fmla="*/ 82442 h 131118"/>
              <a:gd name="connsiteX2" fmla="*/ 1593994 w 3134849"/>
              <a:gd name="connsiteY2" fmla="*/ 82878 h 131118"/>
              <a:gd name="connsiteX3" fmla="*/ 3129496 w 3134849"/>
              <a:gd name="connsiteY3" fmla="*/ 80996 h 131118"/>
              <a:gd name="connsiteX4" fmla="*/ 3134824 w 3134849"/>
              <a:gd name="connsiteY4" fmla="*/ 0 h 131118"/>
              <a:gd name="connsiteX0" fmla="*/ 0 w 3134849"/>
              <a:gd name="connsiteY0" fmla="*/ 94063 h 140206"/>
              <a:gd name="connsiteX1" fmla="*/ 1315757 w 3134849"/>
              <a:gd name="connsiteY1" fmla="*/ 91530 h 140206"/>
              <a:gd name="connsiteX2" fmla="*/ 1593994 w 3134849"/>
              <a:gd name="connsiteY2" fmla="*/ 91966 h 140206"/>
              <a:gd name="connsiteX3" fmla="*/ 3129496 w 3134849"/>
              <a:gd name="connsiteY3" fmla="*/ 90084 h 140206"/>
              <a:gd name="connsiteX4" fmla="*/ 3134824 w 3134849"/>
              <a:gd name="connsiteY4" fmla="*/ 9088 h 140206"/>
              <a:gd name="connsiteX0" fmla="*/ 0 w 3134837"/>
              <a:gd name="connsiteY0" fmla="*/ 84975 h 131118"/>
              <a:gd name="connsiteX1" fmla="*/ 1315757 w 3134837"/>
              <a:gd name="connsiteY1" fmla="*/ 82442 h 131118"/>
              <a:gd name="connsiteX2" fmla="*/ 1593994 w 3134837"/>
              <a:gd name="connsiteY2" fmla="*/ 82878 h 131118"/>
              <a:gd name="connsiteX3" fmla="*/ 3129496 w 3134837"/>
              <a:gd name="connsiteY3" fmla="*/ 80996 h 131118"/>
              <a:gd name="connsiteX4" fmla="*/ 3134824 w 3134837"/>
              <a:gd name="connsiteY4" fmla="*/ 0 h 131118"/>
              <a:gd name="connsiteX0" fmla="*/ 0 w 3129497"/>
              <a:gd name="connsiteY0" fmla="*/ 81622 h 127765"/>
              <a:gd name="connsiteX1" fmla="*/ 1315757 w 3129497"/>
              <a:gd name="connsiteY1" fmla="*/ 79089 h 127765"/>
              <a:gd name="connsiteX2" fmla="*/ 1593994 w 3129497"/>
              <a:gd name="connsiteY2" fmla="*/ 79525 h 127765"/>
              <a:gd name="connsiteX3" fmla="*/ 3129496 w 3129497"/>
              <a:gd name="connsiteY3" fmla="*/ 77643 h 127765"/>
              <a:gd name="connsiteX4" fmla="*/ 3128141 w 3129497"/>
              <a:gd name="connsiteY4" fmla="*/ 0 h 127765"/>
              <a:gd name="connsiteX0" fmla="*/ 0 w 3131500"/>
              <a:gd name="connsiteY0" fmla="*/ 79387 h 125530"/>
              <a:gd name="connsiteX1" fmla="*/ 1315757 w 3131500"/>
              <a:gd name="connsiteY1" fmla="*/ 76854 h 125530"/>
              <a:gd name="connsiteX2" fmla="*/ 1593994 w 3131500"/>
              <a:gd name="connsiteY2" fmla="*/ 77290 h 125530"/>
              <a:gd name="connsiteX3" fmla="*/ 3129496 w 3131500"/>
              <a:gd name="connsiteY3" fmla="*/ 75408 h 125530"/>
              <a:gd name="connsiteX4" fmla="*/ 3131483 w 3131500"/>
              <a:gd name="connsiteY4" fmla="*/ 0 h 125530"/>
              <a:gd name="connsiteX0" fmla="*/ 0 w 3135875"/>
              <a:gd name="connsiteY0" fmla="*/ 79387 h 125530"/>
              <a:gd name="connsiteX1" fmla="*/ 1315757 w 3135875"/>
              <a:gd name="connsiteY1" fmla="*/ 76854 h 125530"/>
              <a:gd name="connsiteX2" fmla="*/ 1593994 w 3135875"/>
              <a:gd name="connsiteY2" fmla="*/ 77290 h 125530"/>
              <a:gd name="connsiteX3" fmla="*/ 3129496 w 3135875"/>
              <a:gd name="connsiteY3" fmla="*/ 75408 h 125530"/>
              <a:gd name="connsiteX4" fmla="*/ 3131483 w 3135875"/>
              <a:gd name="connsiteY4" fmla="*/ 0 h 125530"/>
              <a:gd name="connsiteX0" fmla="*/ 0 w 3131500"/>
              <a:gd name="connsiteY0" fmla="*/ 79387 h 125530"/>
              <a:gd name="connsiteX1" fmla="*/ 1315757 w 3131500"/>
              <a:gd name="connsiteY1" fmla="*/ 76854 h 125530"/>
              <a:gd name="connsiteX2" fmla="*/ 1593994 w 3131500"/>
              <a:gd name="connsiteY2" fmla="*/ 77290 h 125530"/>
              <a:gd name="connsiteX3" fmla="*/ 3129496 w 3131500"/>
              <a:gd name="connsiteY3" fmla="*/ 75408 h 125530"/>
              <a:gd name="connsiteX4" fmla="*/ 3131483 w 3131500"/>
              <a:gd name="connsiteY4" fmla="*/ 0 h 125530"/>
              <a:gd name="connsiteX0" fmla="*/ 0 w 3133963"/>
              <a:gd name="connsiteY0" fmla="*/ 79387 h 125530"/>
              <a:gd name="connsiteX1" fmla="*/ 1315757 w 3133963"/>
              <a:gd name="connsiteY1" fmla="*/ 76854 h 125530"/>
              <a:gd name="connsiteX2" fmla="*/ 1593994 w 3133963"/>
              <a:gd name="connsiteY2" fmla="*/ 77290 h 125530"/>
              <a:gd name="connsiteX3" fmla="*/ 3129496 w 3133963"/>
              <a:gd name="connsiteY3" fmla="*/ 75408 h 125530"/>
              <a:gd name="connsiteX4" fmla="*/ 3131483 w 3133963"/>
              <a:gd name="connsiteY4" fmla="*/ 0 h 125530"/>
              <a:gd name="connsiteX0" fmla="*/ 0 w 3131509"/>
              <a:gd name="connsiteY0" fmla="*/ 79387 h 125530"/>
              <a:gd name="connsiteX1" fmla="*/ 1315757 w 3131509"/>
              <a:gd name="connsiteY1" fmla="*/ 76854 h 125530"/>
              <a:gd name="connsiteX2" fmla="*/ 1593994 w 3131509"/>
              <a:gd name="connsiteY2" fmla="*/ 77290 h 125530"/>
              <a:gd name="connsiteX3" fmla="*/ 3129496 w 3131509"/>
              <a:gd name="connsiteY3" fmla="*/ 75408 h 125530"/>
              <a:gd name="connsiteX4" fmla="*/ 3131483 w 3131509"/>
              <a:gd name="connsiteY4" fmla="*/ 0 h 125530"/>
              <a:gd name="connsiteX0" fmla="*/ 0 w 3131507"/>
              <a:gd name="connsiteY0" fmla="*/ 79386 h 125529"/>
              <a:gd name="connsiteX1" fmla="*/ 1315757 w 3131507"/>
              <a:gd name="connsiteY1" fmla="*/ 76853 h 125529"/>
              <a:gd name="connsiteX2" fmla="*/ 1593994 w 3131507"/>
              <a:gd name="connsiteY2" fmla="*/ 77289 h 125529"/>
              <a:gd name="connsiteX3" fmla="*/ 3129496 w 3131507"/>
              <a:gd name="connsiteY3" fmla="*/ 75407 h 125529"/>
              <a:gd name="connsiteX4" fmla="*/ 3131482 w 3131507"/>
              <a:gd name="connsiteY4" fmla="*/ 0 h 12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1507" h="125529">
                <a:moveTo>
                  <a:pt x="0" y="79386"/>
                </a:moveTo>
                <a:lnTo>
                  <a:pt x="1315757" y="76853"/>
                </a:lnTo>
                <a:cubicBezTo>
                  <a:pt x="1433307" y="143276"/>
                  <a:pt x="1501917" y="140073"/>
                  <a:pt x="1593994" y="77289"/>
                </a:cubicBezTo>
                <a:lnTo>
                  <a:pt x="3129496" y="75407"/>
                </a:lnTo>
                <a:cubicBezTo>
                  <a:pt x="3124504" y="44833"/>
                  <a:pt x="3131997" y="24824"/>
                  <a:pt x="3131482" y="0"/>
                </a:cubicBez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72" name="Straight Arrow Connector 671"/>
          <p:cNvCxnSpPr/>
          <p:nvPr/>
        </p:nvCxnSpPr>
        <p:spPr>
          <a:xfrm>
            <a:off x="6890385" y="5011939"/>
            <a:ext cx="274320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Rectangle 673"/>
          <p:cNvSpPr/>
          <p:nvPr/>
        </p:nvSpPr>
        <p:spPr>
          <a:xfrm>
            <a:off x="8066014" y="4763778"/>
            <a:ext cx="794153" cy="52209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rgbClr val="FFC000"/>
                </a:solidFill>
              </a:rPr>
              <a:t>mq2</a:t>
            </a:r>
            <a:endParaRPr lang="en-US" sz="1000" dirty="0" smtClean="0">
              <a:solidFill>
                <a:srgbClr val="FFC000"/>
              </a:solidFill>
            </a:endParaRPr>
          </a:p>
          <a:p>
            <a:pPr algn="ctr"/>
            <a:r>
              <a:rPr lang="en-US" sz="1000" dirty="0" err="1" smtClean="0">
                <a:solidFill>
                  <a:srgbClr val="FFC000"/>
                </a:solidFill>
              </a:rPr>
              <a:t>RabbitMQ</a:t>
            </a:r>
            <a:r>
              <a:rPr lang="en-US" sz="1000" dirty="0" smtClean="0">
                <a:solidFill>
                  <a:srgbClr val="FFC000"/>
                </a:solidFill>
              </a:rPr>
              <a:t/>
            </a:r>
            <a:br>
              <a:rPr lang="en-US" sz="1000" dirty="0" smtClean="0">
                <a:solidFill>
                  <a:srgbClr val="FFC000"/>
                </a:solidFill>
              </a:rPr>
            </a:br>
            <a:r>
              <a:rPr lang="en-US" sz="1000" dirty="0" smtClean="0">
                <a:solidFill>
                  <a:srgbClr val="FFC000"/>
                </a:solidFill>
              </a:rPr>
              <a:t>server</a:t>
            </a:r>
          </a:p>
        </p:txBody>
      </p:sp>
      <p:sp>
        <p:nvSpPr>
          <p:cNvPr id="676" name="Rectangle 675"/>
          <p:cNvSpPr/>
          <p:nvPr/>
        </p:nvSpPr>
        <p:spPr>
          <a:xfrm>
            <a:off x="5620390" y="4495800"/>
            <a:ext cx="1219199" cy="88423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SATBUF2</a:t>
            </a:r>
            <a:endParaRPr lang="en-US" dirty="0" smtClean="0">
              <a:solidFill>
                <a:srgbClr val="FFC000"/>
              </a:solidFill>
            </a:endParaRPr>
          </a:p>
        </p:txBody>
      </p:sp>
      <p:cxnSp>
        <p:nvCxnSpPr>
          <p:cNvPr id="678" name="Elbow Connector 677"/>
          <p:cNvCxnSpPr/>
          <p:nvPr/>
        </p:nvCxnSpPr>
        <p:spPr>
          <a:xfrm rot="16200000" flipH="1">
            <a:off x="5964256" y="3853926"/>
            <a:ext cx="343669" cy="255655"/>
          </a:xfrm>
          <a:prstGeom prst="bentConnector3">
            <a:avLst>
              <a:gd name="adj1" fmla="val 50000"/>
            </a:avLst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0" name="TextBox 679"/>
          <p:cNvSpPr txBox="1"/>
          <p:nvPr/>
        </p:nvSpPr>
        <p:spPr>
          <a:xfrm>
            <a:off x="5375206" y="4214049"/>
            <a:ext cx="458780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682" name="TextBox 681"/>
          <p:cNvSpPr txBox="1"/>
          <p:nvPr/>
        </p:nvSpPr>
        <p:spPr>
          <a:xfrm>
            <a:off x="6035040" y="4097179"/>
            <a:ext cx="458780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685" name="TextBox 684"/>
          <p:cNvSpPr txBox="1"/>
          <p:nvPr/>
        </p:nvSpPr>
        <p:spPr>
          <a:xfrm>
            <a:off x="6568899" y="1929923"/>
            <a:ext cx="663964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r>
              <a:rPr lang="en-US" sz="1000" dirty="0" smtClean="0">
                <a:solidFill>
                  <a:schemeClr val="bg1"/>
                </a:solidFill>
              </a:rPr>
              <a:t>/</a:t>
            </a:r>
            <a:r>
              <a:rPr lang="en-US" sz="1000" dirty="0" err="1" smtClean="0">
                <a:solidFill>
                  <a:schemeClr val="bg1"/>
                </a:solidFill>
              </a:rPr>
              <a:t>nfs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691" name="Rectangle 690"/>
          <p:cNvSpPr/>
          <p:nvPr/>
        </p:nvSpPr>
        <p:spPr>
          <a:xfrm>
            <a:off x="4094964" y="3858792"/>
            <a:ext cx="1005840" cy="4572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Lustre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AWG</a:t>
            </a:r>
          </a:p>
        </p:txBody>
      </p:sp>
      <p:sp>
        <p:nvSpPr>
          <p:cNvPr id="693" name="Rectangle 692"/>
          <p:cNvSpPr/>
          <p:nvPr/>
        </p:nvSpPr>
        <p:spPr>
          <a:xfrm>
            <a:off x="4094964" y="4785770"/>
            <a:ext cx="1005840" cy="4572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Lustre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Users</a:t>
            </a:r>
          </a:p>
        </p:txBody>
      </p:sp>
      <p:cxnSp>
        <p:nvCxnSpPr>
          <p:cNvPr id="694" name="Straight Arrow Connector 693"/>
          <p:cNvCxnSpPr/>
          <p:nvPr/>
        </p:nvCxnSpPr>
        <p:spPr>
          <a:xfrm>
            <a:off x="4597815" y="4346378"/>
            <a:ext cx="139" cy="13716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7" name="Freeform 696"/>
          <p:cNvSpPr/>
          <p:nvPr/>
        </p:nvSpPr>
        <p:spPr>
          <a:xfrm flipH="1">
            <a:off x="4684370" y="5277297"/>
            <a:ext cx="3545230" cy="312983"/>
          </a:xfrm>
          <a:custGeom>
            <a:avLst/>
            <a:gdLst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3553272 w 3553272"/>
              <a:gd name="connsiteY2" fmla="*/ 312983 h 312983"/>
              <a:gd name="connsiteX3" fmla="*/ 3547135 w 3553272"/>
              <a:gd name="connsiteY3" fmla="*/ 0 h 312983"/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2775150 w 3553272"/>
              <a:gd name="connsiteY2" fmla="*/ 312369 h 312983"/>
              <a:gd name="connsiteX3" fmla="*/ 3553272 w 3553272"/>
              <a:gd name="connsiteY3" fmla="*/ 312983 h 312983"/>
              <a:gd name="connsiteX4" fmla="*/ 3547135 w 3553272"/>
              <a:gd name="connsiteY4" fmla="*/ 0 h 312983"/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2775150 w 3553272"/>
              <a:gd name="connsiteY2" fmla="*/ 312369 h 312983"/>
              <a:gd name="connsiteX3" fmla="*/ 3003750 w 3553272"/>
              <a:gd name="connsiteY3" fmla="*/ 310464 h 312983"/>
              <a:gd name="connsiteX4" fmla="*/ 3553272 w 3553272"/>
              <a:gd name="connsiteY4" fmla="*/ 312983 h 312983"/>
              <a:gd name="connsiteX5" fmla="*/ 3547135 w 3553272"/>
              <a:gd name="connsiteY5" fmla="*/ 0 h 312983"/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2775150 w 3553272"/>
              <a:gd name="connsiteY2" fmla="*/ 312369 h 312983"/>
              <a:gd name="connsiteX3" fmla="*/ 3003750 w 3553272"/>
              <a:gd name="connsiteY3" fmla="*/ 310464 h 312983"/>
              <a:gd name="connsiteX4" fmla="*/ 3553272 w 3553272"/>
              <a:gd name="connsiteY4" fmla="*/ 312983 h 312983"/>
              <a:gd name="connsiteX5" fmla="*/ 3547135 w 3553272"/>
              <a:gd name="connsiteY5" fmla="*/ 0 h 312983"/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2775150 w 3553272"/>
              <a:gd name="connsiteY2" fmla="*/ 312369 h 312983"/>
              <a:gd name="connsiteX3" fmla="*/ 3003750 w 3553272"/>
              <a:gd name="connsiteY3" fmla="*/ 310464 h 312983"/>
              <a:gd name="connsiteX4" fmla="*/ 3553272 w 3553272"/>
              <a:gd name="connsiteY4" fmla="*/ 312983 h 312983"/>
              <a:gd name="connsiteX5" fmla="*/ 3547135 w 3553272"/>
              <a:gd name="connsiteY5" fmla="*/ 0 h 312983"/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2775150 w 3553272"/>
              <a:gd name="connsiteY2" fmla="*/ 312369 h 312983"/>
              <a:gd name="connsiteX3" fmla="*/ 3003750 w 3553272"/>
              <a:gd name="connsiteY3" fmla="*/ 310464 h 312983"/>
              <a:gd name="connsiteX4" fmla="*/ 3553272 w 3553272"/>
              <a:gd name="connsiteY4" fmla="*/ 312983 h 312983"/>
              <a:gd name="connsiteX5" fmla="*/ 3547135 w 3553272"/>
              <a:gd name="connsiteY5" fmla="*/ 0 h 312983"/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2775150 w 3553272"/>
              <a:gd name="connsiteY2" fmla="*/ 312369 h 312983"/>
              <a:gd name="connsiteX3" fmla="*/ 3003750 w 3553272"/>
              <a:gd name="connsiteY3" fmla="*/ 310464 h 312983"/>
              <a:gd name="connsiteX4" fmla="*/ 3553272 w 3553272"/>
              <a:gd name="connsiteY4" fmla="*/ 312983 h 312983"/>
              <a:gd name="connsiteX5" fmla="*/ 3547135 w 3553272"/>
              <a:gd name="connsiteY5" fmla="*/ 0 h 312983"/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2775150 w 3553272"/>
              <a:gd name="connsiteY2" fmla="*/ 312369 h 312983"/>
              <a:gd name="connsiteX3" fmla="*/ 3003750 w 3553272"/>
              <a:gd name="connsiteY3" fmla="*/ 310464 h 312983"/>
              <a:gd name="connsiteX4" fmla="*/ 3553272 w 3553272"/>
              <a:gd name="connsiteY4" fmla="*/ 312983 h 312983"/>
              <a:gd name="connsiteX5" fmla="*/ 3547135 w 3553272"/>
              <a:gd name="connsiteY5" fmla="*/ 0 h 312983"/>
              <a:gd name="connsiteX0" fmla="*/ 1483 w 3547135"/>
              <a:gd name="connsiteY0" fmla="*/ 73643 h 312983"/>
              <a:gd name="connsiteX1" fmla="*/ 0 w 3547135"/>
              <a:gd name="connsiteY1" fmla="*/ 306846 h 312983"/>
              <a:gd name="connsiteX2" fmla="*/ 2769013 w 3547135"/>
              <a:gd name="connsiteY2" fmla="*/ 312369 h 312983"/>
              <a:gd name="connsiteX3" fmla="*/ 2997613 w 3547135"/>
              <a:gd name="connsiteY3" fmla="*/ 310464 h 312983"/>
              <a:gd name="connsiteX4" fmla="*/ 3547135 w 3547135"/>
              <a:gd name="connsiteY4" fmla="*/ 312983 h 312983"/>
              <a:gd name="connsiteX5" fmla="*/ 3540998 w 3547135"/>
              <a:gd name="connsiteY5" fmla="*/ 0 h 312983"/>
              <a:gd name="connsiteX0" fmla="*/ 50 w 3549512"/>
              <a:gd name="connsiteY0" fmla="*/ 71738 h 312983"/>
              <a:gd name="connsiteX1" fmla="*/ 2377 w 3549512"/>
              <a:gd name="connsiteY1" fmla="*/ 306846 h 312983"/>
              <a:gd name="connsiteX2" fmla="*/ 2771390 w 3549512"/>
              <a:gd name="connsiteY2" fmla="*/ 312369 h 312983"/>
              <a:gd name="connsiteX3" fmla="*/ 2999990 w 3549512"/>
              <a:gd name="connsiteY3" fmla="*/ 310464 h 312983"/>
              <a:gd name="connsiteX4" fmla="*/ 3549512 w 3549512"/>
              <a:gd name="connsiteY4" fmla="*/ 312983 h 312983"/>
              <a:gd name="connsiteX5" fmla="*/ 3543375 w 3549512"/>
              <a:gd name="connsiteY5" fmla="*/ 0 h 312983"/>
              <a:gd name="connsiteX0" fmla="*/ 3388 w 3547135"/>
              <a:gd name="connsiteY0" fmla="*/ 71738 h 312983"/>
              <a:gd name="connsiteX1" fmla="*/ 0 w 3547135"/>
              <a:gd name="connsiteY1" fmla="*/ 306846 h 312983"/>
              <a:gd name="connsiteX2" fmla="*/ 2769013 w 3547135"/>
              <a:gd name="connsiteY2" fmla="*/ 312369 h 312983"/>
              <a:gd name="connsiteX3" fmla="*/ 2997613 w 3547135"/>
              <a:gd name="connsiteY3" fmla="*/ 310464 h 312983"/>
              <a:gd name="connsiteX4" fmla="*/ 3547135 w 3547135"/>
              <a:gd name="connsiteY4" fmla="*/ 312983 h 312983"/>
              <a:gd name="connsiteX5" fmla="*/ 3540998 w 3547135"/>
              <a:gd name="connsiteY5" fmla="*/ 0 h 312983"/>
              <a:gd name="connsiteX0" fmla="*/ 33 w 3551400"/>
              <a:gd name="connsiteY0" fmla="*/ 67928 h 312983"/>
              <a:gd name="connsiteX1" fmla="*/ 4265 w 3551400"/>
              <a:gd name="connsiteY1" fmla="*/ 306846 h 312983"/>
              <a:gd name="connsiteX2" fmla="*/ 2773278 w 3551400"/>
              <a:gd name="connsiteY2" fmla="*/ 312369 h 312983"/>
              <a:gd name="connsiteX3" fmla="*/ 3001878 w 3551400"/>
              <a:gd name="connsiteY3" fmla="*/ 310464 h 312983"/>
              <a:gd name="connsiteX4" fmla="*/ 3551400 w 3551400"/>
              <a:gd name="connsiteY4" fmla="*/ 312983 h 312983"/>
              <a:gd name="connsiteX5" fmla="*/ 3545263 w 3551400"/>
              <a:gd name="connsiteY5" fmla="*/ 0 h 312983"/>
              <a:gd name="connsiteX0" fmla="*/ 3388 w 3547135"/>
              <a:gd name="connsiteY0" fmla="*/ 67928 h 312983"/>
              <a:gd name="connsiteX1" fmla="*/ 0 w 3547135"/>
              <a:gd name="connsiteY1" fmla="*/ 306846 h 312983"/>
              <a:gd name="connsiteX2" fmla="*/ 2769013 w 3547135"/>
              <a:gd name="connsiteY2" fmla="*/ 312369 h 312983"/>
              <a:gd name="connsiteX3" fmla="*/ 2997613 w 3547135"/>
              <a:gd name="connsiteY3" fmla="*/ 310464 h 312983"/>
              <a:gd name="connsiteX4" fmla="*/ 3547135 w 3547135"/>
              <a:gd name="connsiteY4" fmla="*/ 312983 h 312983"/>
              <a:gd name="connsiteX5" fmla="*/ 3540998 w 3547135"/>
              <a:gd name="connsiteY5" fmla="*/ 0 h 312983"/>
              <a:gd name="connsiteX0" fmla="*/ 106 w 3547663"/>
              <a:gd name="connsiteY0" fmla="*/ 67928 h 312983"/>
              <a:gd name="connsiteX1" fmla="*/ 528 w 3547663"/>
              <a:gd name="connsiteY1" fmla="*/ 306846 h 312983"/>
              <a:gd name="connsiteX2" fmla="*/ 2769541 w 3547663"/>
              <a:gd name="connsiteY2" fmla="*/ 312369 h 312983"/>
              <a:gd name="connsiteX3" fmla="*/ 2998141 w 3547663"/>
              <a:gd name="connsiteY3" fmla="*/ 310464 h 312983"/>
              <a:gd name="connsiteX4" fmla="*/ 3547663 w 3547663"/>
              <a:gd name="connsiteY4" fmla="*/ 312983 h 312983"/>
              <a:gd name="connsiteX5" fmla="*/ 3541526 w 3547663"/>
              <a:gd name="connsiteY5" fmla="*/ 0 h 312983"/>
              <a:gd name="connsiteX0" fmla="*/ 106 w 3545758"/>
              <a:gd name="connsiteY0" fmla="*/ 67928 h 312369"/>
              <a:gd name="connsiteX1" fmla="*/ 528 w 3545758"/>
              <a:gd name="connsiteY1" fmla="*/ 306846 h 312369"/>
              <a:gd name="connsiteX2" fmla="*/ 2769541 w 3545758"/>
              <a:gd name="connsiteY2" fmla="*/ 312369 h 312369"/>
              <a:gd name="connsiteX3" fmla="*/ 2998141 w 3545758"/>
              <a:gd name="connsiteY3" fmla="*/ 310464 h 312369"/>
              <a:gd name="connsiteX4" fmla="*/ 3545758 w 3545758"/>
              <a:gd name="connsiteY4" fmla="*/ 307268 h 312369"/>
              <a:gd name="connsiteX5" fmla="*/ 3541526 w 3545758"/>
              <a:gd name="connsiteY5" fmla="*/ 0 h 312369"/>
              <a:gd name="connsiteX0" fmla="*/ 106 w 3547663"/>
              <a:gd name="connsiteY0" fmla="*/ 67928 h 312983"/>
              <a:gd name="connsiteX1" fmla="*/ 528 w 3547663"/>
              <a:gd name="connsiteY1" fmla="*/ 306846 h 312983"/>
              <a:gd name="connsiteX2" fmla="*/ 2769541 w 3547663"/>
              <a:gd name="connsiteY2" fmla="*/ 312369 h 312983"/>
              <a:gd name="connsiteX3" fmla="*/ 2998141 w 3547663"/>
              <a:gd name="connsiteY3" fmla="*/ 310464 h 312983"/>
              <a:gd name="connsiteX4" fmla="*/ 3547663 w 3547663"/>
              <a:gd name="connsiteY4" fmla="*/ 312983 h 312983"/>
              <a:gd name="connsiteX5" fmla="*/ 3541526 w 3547663"/>
              <a:gd name="connsiteY5" fmla="*/ 0 h 312983"/>
              <a:gd name="connsiteX0" fmla="*/ 106 w 3541988"/>
              <a:gd name="connsiteY0" fmla="*/ 67928 h 312983"/>
              <a:gd name="connsiteX1" fmla="*/ 528 w 3541988"/>
              <a:gd name="connsiteY1" fmla="*/ 306846 h 312983"/>
              <a:gd name="connsiteX2" fmla="*/ 2769541 w 3541988"/>
              <a:gd name="connsiteY2" fmla="*/ 312369 h 312983"/>
              <a:gd name="connsiteX3" fmla="*/ 2998141 w 3541988"/>
              <a:gd name="connsiteY3" fmla="*/ 310464 h 312983"/>
              <a:gd name="connsiteX4" fmla="*/ 3541948 w 3541988"/>
              <a:gd name="connsiteY4" fmla="*/ 312983 h 312983"/>
              <a:gd name="connsiteX5" fmla="*/ 3541526 w 3541988"/>
              <a:gd name="connsiteY5" fmla="*/ 0 h 312983"/>
              <a:gd name="connsiteX0" fmla="*/ 106 w 3541988"/>
              <a:gd name="connsiteY0" fmla="*/ 67928 h 312369"/>
              <a:gd name="connsiteX1" fmla="*/ 528 w 3541988"/>
              <a:gd name="connsiteY1" fmla="*/ 306846 h 312369"/>
              <a:gd name="connsiteX2" fmla="*/ 2769541 w 3541988"/>
              <a:gd name="connsiteY2" fmla="*/ 312369 h 312369"/>
              <a:gd name="connsiteX3" fmla="*/ 2998141 w 3541988"/>
              <a:gd name="connsiteY3" fmla="*/ 310464 h 312369"/>
              <a:gd name="connsiteX4" fmla="*/ 3541948 w 3541988"/>
              <a:gd name="connsiteY4" fmla="*/ 305363 h 312369"/>
              <a:gd name="connsiteX5" fmla="*/ 3541526 w 3541988"/>
              <a:gd name="connsiteY5" fmla="*/ 0 h 312369"/>
              <a:gd name="connsiteX0" fmla="*/ 106 w 3543853"/>
              <a:gd name="connsiteY0" fmla="*/ 67928 h 312983"/>
              <a:gd name="connsiteX1" fmla="*/ 528 w 3543853"/>
              <a:gd name="connsiteY1" fmla="*/ 306846 h 312983"/>
              <a:gd name="connsiteX2" fmla="*/ 2769541 w 3543853"/>
              <a:gd name="connsiteY2" fmla="*/ 312369 h 312983"/>
              <a:gd name="connsiteX3" fmla="*/ 2998141 w 3543853"/>
              <a:gd name="connsiteY3" fmla="*/ 310464 h 312983"/>
              <a:gd name="connsiteX4" fmla="*/ 3543853 w 3543853"/>
              <a:gd name="connsiteY4" fmla="*/ 312983 h 312983"/>
              <a:gd name="connsiteX5" fmla="*/ 3541526 w 3543853"/>
              <a:gd name="connsiteY5" fmla="*/ 0 h 312983"/>
              <a:gd name="connsiteX0" fmla="*/ 51 w 3543798"/>
              <a:gd name="connsiteY0" fmla="*/ 67928 h 312983"/>
              <a:gd name="connsiteX1" fmla="*/ 2378 w 3543798"/>
              <a:gd name="connsiteY1" fmla="*/ 312561 h 312983"/>
              <a:gd name="connsiteX2" fmla="*/ 2769486 w 3543798"/>
              <a:gd name="connsiteY2" fmla="*/ 312369 h 312983"/>
              <a:gd name="connsiteX3" fmla="*/ 2998086 w 3543798"/>
              <a:gd name="connsiteY3" fmla="*/ 310464 h 312983"/>
              <a:gd name="connsiteX4" fmla="*/ 3543798 w 3543798"/>
              <a:gd name="connsiteY4" fmla="*/ 312983 h 312983"/>
              <a:gd name="connsiteX5" fmla="*/ 3541471 w 3543798"/>
              <a:gd name="connsiteY5" fmla="*/ 0 h 312983"/>
              <a:gd name="connsiteX0" fmla="*/ 1483 w 3545230"/>
              <a:gd name="connsiteY0" fmla="*/ 67928 h 312983"/>
              <a:gd name="connsiteX1" fmla="*/ 0 w 3545230"/>
              <a:gd name="connsiteY1" fmla="*/ 310656 h 312983"/>
              <a:gd name="connsiteX2" fmla="*/ 2770918 w 3545230"/>
              <a:gd name="connsiteY2" fmla="*/ 312369 h 312983"/>
              <a:gd name="connsiteX3" fmla="*/ 2999518 w 3545230"/>
              <a:gd name="connsiteY3" fmla="*/ 310464 h 312983"/>
              <a:gd name="connsiteX4" fmla="*/ 3545230 w 3545230"/>
              <a:gd name="connsiteY4" fmla="*/ 312983 h 312983"/>
              <a:gd name="connsiteX5" fmla="*/ 3542903 w 3545230"/>
              <a:gd name="connsiteY5" fmla="*/ 0 h 3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5230" h="312983">
                <a:moveTo>
                  <a:pt x="1483" y="67928"/>
                </a:moveTo>
                <a:cubicBezTo>
                  <a:pt x="989" y="145662"/>
                  <a:pt x="494" y="232922"/>
                  <a:pt x="0" y="310656"/>
                </a:cubicBezTo>
                <a:lnTo>
                  <a:pt x="2770918" y="312369"/>
                </a:lnTo>
                <a:cubicBezTo>
                  <a:pt x="2850928" y="210769"/>
                  <a:pt x="2909983" y="204419"/>
                  <a:pt x="2999518" y="310464"/>
                </a:cubicBezTo>
                <a:lnTo>
                  <a:pt x="3545230" y="312983"/>
                </a:lnTo>
                <a:cubicBezTo>
                  <a:pt x="3543819" y="210560"/>
                  <a:pt x="3544314" y="102423"/>
                  <a:pt x="3542903" y="0"/>
                </a:cubicBezTo>
              </a:path>
            </a:pathLst>
          </a:custGeom>
          <a:noFill/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9" name="Rectangle 708"/>
          <p:cNvSpPr/>
          <p:nvPr/>
        </p:nvSpPr>
        <p:spPr>
          <a:xfrm>
            <a:off x="8272559" y="6268879"/>
            <a:ext cx="776296" cy="5334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Outside</a:t>
            </a:r>
          </a:p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Users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710" name="Straight Arrow Connector 709"/>
          <p:cNvCxnSpPr>
            <a:stCxn id="712" idx="1"/>
          </p:cNvCxnSpPr>
          <p:nvPr/>
        </p:nvCxnSpPr>
        <p:spPr>
          <a:xfrm flipH="1">
            <a:off x="5101276" y="6649207"/>
            <a:ext cx="1188720" cy="0"/>
          </a:xfrm>
          <a:prstGeom prst="straightConnector1">
            <a:avLst/>
          </a:prstGeom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1" name="Rectangle 710"/>
          <p:cNvSpPr/>
          <p:nvPr/>
        </p:nvSpPr>
        <p:spPr>
          <a:xfrm>
            <a:off x="6863955" y="5744408"/>
            <a:ext cx="1102779" cy="5334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In-House</a:t>
            </a:r>
          </a:p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Users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712" name="TextBox 711"/>
          <p:cNvSpPr txBox="1"/>
          <p:nvPr/>
        </p:nvSpPr>
        <p:spPr>
          <a:xfrm>
            <a:off x="6252488" y="6526096"/>
            <a:ext cx="798617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https/</a:t>
            </a:r>
            <a:r>
              <a:rPr lang="en-US" sz="1000" dirty="0" err="1" smtClean="0">
                <a:solidFill>
                  <a:schemeClr val="bg1"/>
                </a:solidFill>
              </a:rPr>
              <a:t>ADDE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713" name="Freeform 712"/>
          <p:cNvSpPr/>
          <p:nvPr/>
        </p:nvSpPr>
        <p:spPr>
          <a:xfrm flipH="1">
            <a:off x="6209624" y="5405796"/>
            <a:ext cx="110327" cy="419394"/>
          </a:xfrm>
          <a:custGeom>
            <a:avLst/>
            <a:gdLst>
              <a:gd name="connsiteX0" fmla="*/ 441857 w 447994"/>
              <a:gd name="connsiteY0" fmla="*/ 0 h 558459"/>
              <a:gd name="connsiteX1" fmla="*/ 447994 w 447994"/>
              <a:gd name="connsiteY1" fmla="*/ 79780 h 558459"/>
              <a:gd name="connsiteX2" fmla="*/ 441857 w 447994"/>
              <a:gd name="connsiteY2" fmla="*/ 196382 h 558459"/>
              <a:gd name="connsiteX3" fmla="*/ 447994 w 447994"/>
              <a:gd name="connsiteY3" fmla="*/ 558459 h 558459"/>
              <a:gd name="connsiteX4" fmla="*/ 0 w 447994"/>
              <a:gd name="connsiteY4" fmla="*/ 472543 h 558459"/>
              <a:gd name="connsiteX5" fmla="*/ 0 w 447994"/>
              <a:gd name="connsiteY5" fmla="*/ 472543 h 558459"/>
              <a:gd name="connsiteX0" fmla="*/ 441857 w 447994"/>
              <a:gd name="connsiteY0" fmla="*/ 0 h 480354"/>
              <a:gd name="connsiteX1" fmla="*/ 447994 w 447994"/>
              <a:gd name="connsiteY1" fmla="*/ 79780 h 480354"/>
              <a:gd name="connsiteX2" fmla="*/ 441857 w 447994"/>
              <a:gd name="connsiteY2" fmla="*/ 196382 h 480354"/>
              <a:gd name="connsiteX3" fmla="*/ 447994 w 447994"/>
              <a:gd name="connsiteY3" fmla="*/ 480354 h 480354"/>
              <a:gd name="connsiteX4" fmla="*/ 0 w 447994"/>
              <a:gd name="connsiteY4" fmla="*/ 472543 h 480354"/>
              <a:gd name="connsiteX5" fmla="*/ 0 w 447994"/>
              <a:gd name="connsiteY5" fmla="*/ 472543 h 480354"/>
              <a:gd name="connsiteX0" fmla="*/ 441857 w 451382"/>
              <a:gd name="connsiteY0" fmla="*/ 0 h 480354"/>
              <a:gd name="connsiteX1" fmla="*/ 447994 w 451382"/>
              <a:gd name="connsiteY1" fmla="*/ 79780 h 480354"/>
              <a:gd name="connsiteX2" fmla="*/ 451382 w 451382"/>
              <a:gd name="connsiteY2" fmla="*/ 196382 h 480354"/>
              <a:gd name="connsiteX3" fmla="*/ 447994 w 451382"/>
              <a:gd name="connsiteY3" fmla="*/ 480354 h 480354"/>
              <a:gd name="connsiteX4" fmla="*/ 0 w 451382"/>
              <a:gd name="connsiteY4" fmla="*/ 472543 h 480354"/>
              <a:gd name="connsiteX5" fmla="*/ 0 w 451382"/>
              <a:gd name="connsiteY5" fmla="*/ 472543 h 480354"/>
              <a:gd name="connsiteX0" fmla="*/ 441857 w 451382"/>
              <a:gd name="connsiteY0" fmla="*/ 0 h 474639"/>
              <a:gd name="connsiteX1" fmla="*/ 447994 w 451382"/>
              <a:gd name="connsiteY1" fmla="*/ 79780 h 474639"/>
              <a:gd name="connsiteX2" fmla="*/ 451382 w 451382"/>
              <a:gd name="connsiteY2" fmla="*/ 196382 h 474639"/>
              <a:gd name="connsiteX3" fmla="*/ 447994 w 451382"/>
              <a:gd name="connsiteY3" fmla="*/ 474639 h 474639"/>
              <a:gd name="connsiteX4" fmla="*/ 0 w 451382"/>
              <a:gd name="connsiteY4" fmla="*/ 472543 h 474639"/>
              <a:gd name="connsiteX5" fmla="*/ 0 w 451382"/>
              <a:gd name="connsiteY5" fmla="*/ 472543 h 474639"/>
              <a:gd name="connsiteX0" fmla="*/ 441857 w 451382"/>
              <a:gd name="connsiteY0" fmla="*/ 0 h 474639"/>
              <a:gd name="connsiteX1" fmla="*/ 447994 w 451382"/>
              <a:gd name="connsiteY1" fmla="*/ 79780 h 474639"/>
              <a:gd name="connsiteX2" fmla="*/ 451382 w 451382"/>
              <a:gd name="connsiteY2" fmla="*/ 196382 h 474639"/>
              <a:gd name="connsiteX3" fmla="*/ 447994 w 451382"/>
              <a:gd name="connsiteY3" fmla="*/ 474639 h 474639"/>
              <a:gd name="connsiteX4" fmla="*/ 0 w 451382"/>
              <a:gd name="connsiteY4" fmla="*/ 472543 h 474639"/>
              <a:gd name="connsiteX5" fmla="*/ 0 w 451382"/>
              <a:gd name="connsiteY5" fmla="*/ 472543 h 474639"/>
              <a:gd name="connsiteX0" fmla="*/ 441857 w 451382"/>
              <a:gd name="connsiteY0" fmla="*/ 0 h 474639"/>
              <a:gd name="connsiteX1" fmla="*/ 447994 w 451382"/>
              <a:gd name="connsiteY1" fmla="*/ 79780 h 474639"/>
              <a:gd name="connsiteX2" fmla="*/ 451382 w 451382"/>
              <a:gd name="connsiteY2" fmla="*/ 196382 h 474639"/>
              <a:gd name="connsiteX3" fmla="*/ 447994 w 451382"/>
              <a:gd name="connsiteY3" fmla="*/ 474639 h 474639"/>
              <a:gd name="connsiteX4" fmla="*/ 0 w 451382"/>
              <a:gd name="connsiteY4" fmla="*/ 472543 h 474639"/>
              <a:gd name="connsiteX5" fmla="*/ 0 w 451382"/>
              <a:gd name="connsiteY5" fmla="*/ 472543 h 474639"/>
              <a:gd name="connsiteX0" fmla="*/ 441857 w 455192"/>
              <a:gd name="connsiteY0" fmla="*/ 0 h 474639"/>
              <a:gd name="connsiteX1" fmla="*/ 447994 w 455192"/>
              <a:gd name="connsiteY1" fmla="*/ 79780 h 474639"/>
              <a:gd name="connsiteX2" fmla="*/ 455192 w 455192"/>
              <a:gd name="connsiteY2" fmla="*/ 188762 h 474639"/>
              <a:gd name="connsiteX3" fmla="*/ 447994 w 455192"/>
              <a:gd name="connsiteY3" fmla="*/ 474639 h 474639"/>
              <a:gd name="connsiteX4" fmla="*/ 0 w 455192"/>
              <a:gd name="connsiteY4" fmla="*/ 472543 h 474639"/>
              <a:gd name="connsiteX5" fmla="*/ 0 w 455192"/>
              <a:gd name="connsiteY5" fmla="*/ 472543 h 474639"/>
              <a:gd name="connsiteX0" fmla="*/ 441857 w 455614"/>
              <a:gd name="connsiteY0" fmla="*/ 0 h 474639"/>
              <a:gd name="connsiteX1" fmla="*/ 455614 w 455614"/>
              <a:gd name="connsiteY1" fmla="*/ 79780 h 474639"/>
              <a:gd name="connsiteX2" fmla="*/ 455192 w 455614"/>
              <a:gd name="connsiteY2" fmla="*/ 188762 h 474639"/>
              <a:gd name="connsiteX3" fmla="*/ 447994 w 455614"/>
              <a:gd name="connsiteY3" fmla="*/ 474639 h 474639"/>
              <a:gd name="connsiteX4" fmla="*/ 0 w 455614"/>
              <a:gd name="connsiteY4" fmla="*/ 472543 h 474639"/>
              <a:gd name="connsiteX5" fmla="*/ 0 w 455614"/>
              <a:gd name="connsiteY5" fmla="*/ 472543 h 474639"/>
              <a:gd name="connsiteX0" fmla="*/ 457097 w 457097"/>
              <a:gd name="connsiteY0" fmla="*/ 0 h 510834"/>
              <a:gd name="connsiteX1" fmla="*/ 455614 w 457097"/>
              <a:gd name="connsiteY1" fmla="*/ 115975 h 510834"/>
              <a:gd name="connsiteX2" fmla="*/ 455192 w 457097"/>
              <a:gd name="connsiteY2" fmla="*/ 224957 h 510834"/>
              <a:gd name="connsiteX3" fmla="*/ 447994 w 457097"/>
              <a:gd name="connsiteY3" fmla="*/ 510834 h 510834"/>
              <a:gd name="connsiteX4" fmla="*/ 0 w 457097"/>
              <a:gd name="connsiteY4" fmla="*/ 508738 h 510834"/>
              <a:gd name="connsiteX5" fmla="*/ 0 w 457097"/>
              <a:gd name="connsiteY5" fmla="*/ 508738 h 510834"/>
              <a:gd name="connsiteX0" fmla="*/ 457097 w 457097"/>
              <a:gd name="connsiteY0" fmla="*/ 0 h 510834"/>
              <a:gd name="connsiteX1" fmla="*/ 455614 w 457097"/>
              <a:gd name="connsiteY1" fmla="*/ 115975 h 510834"/>
              <a:gd name="connsiteX2" fmla="*/ 455192 w 457097"/>
              <a:gd name="connsiteY2" fmla="*/ 224957 h 510834"/>
              <a:gd name="connsiteX3" fmla="*/ 447994 w 457097"/>
              <a:gd name="connsiteY3" fmla="*/ 510834 h 510834"/>
              <a:gd name="connsiteX4" fmla="*/ 0 w 457097"/>
              <a:gd name="connsiteY4" fmla="*/ 508738 h 510834"/>
              <a:gd name="connsiteX5" fmla="*/ 0 w 457097"/>
              <a:gd name="connsiteY5" fmla="*/ 508738 h 510834"/>
              <a:gd name="connsiteX0" fmla="*/ 457097 w 457097"/>
              <a:gd name="connsiteY0" fmla="*/ 0 h 510834"/>
              <a:gd name="connsiteX1" fmla="*/ 455614 w 457097"/>
              <a:gd name="connsiteY1" fmla="*/ 115975 h 510834"/>
              <a:gd name="connsiteX2" fmla="*/ 455192 w 457097"/>
              <a:gd name="connsiteY2" fmla="*/ 224957 h 510834"/>
              <a:gd name="connsiteX3" fmla="*/ 447994 w 457097"/>
              <a:gd name="connsiteY3" fmla="*/ 510834 h 510834"/>
              <a:gd name="connsiteX4" fmla="*/ 0 w 457097"/>
              <a:gd name="connsiteY4" fmla="*/ 508738 h 510834"/>
              <a:gd name="connsiteX5" fmla="*/ 0 w 457097"/>
              <a:gd name="connsiteY5" fmla="*/ 508738 h 510834"/>
              <a:gd name="connsiteX0" fmla="*/ 457097 w 457097"/>
              <a:gd name="connsiteY0" fmla="*/ 0 h 510834"/>
              <a:gd name="connsiteX1" fmla="*/ 455614 w 457097"/>
              <a:gd name="connsiteY1" fmla="*/ 115975 h 510834"/>
              <a:gd name="connsiteX2" fmla="*/ 455192 w 457097"/>
              <a:gd name="connsiteY2" fmla="*/ 224957 h 510834"/>
              <a:gd name="connsiteX3" fmla="*/ 447994 w 457097"/>
              <a:gd name="connsiteY3" fmla="*/ 510834 h 510834"/>
              <a:gd name="connsiteX4" fmla="*/ 0 w 457097"/>
              <a:gd name="connsiteY4" fmla="*/ 508738 h 510834"/>
              <a:gd name="connsiteX5" fmla="*/ 0 w 457097"/>
              <a:gd name="connsiteY5" fmla="*/ 508738 h 510834"/>
              <a:gd name="connsiteX0" fmla="*/ 457097 w 457097"/>
              <a:gd name="connsiteY0" fmla="*/ 0 h 508929"/>
              <a:gd name="connsiteX1" fmla="*/ 455614 w 457097"/>
              <a:gd name="connsiteY1" fmla="*/ 115975 h 508929"/>
              <a:gd name="connsiteX2" fmla="*/ 455192 w 457097"/>
              <a:gd name="connsiteY2" fmla="*/ 224957 h 508929"/>
              <a:gd name="connsiteX3" fmla="*/ 455614 w 457097"/>
              <a:gd name="connsiteY3" fmla="*/ 508929 h 508929"/>
              <a:gd name="connsiteX4" fmla="*/ 0 w 457097"/>
              <a:gd name="connsiteY4" fmla="*/ 508738 h 508929"/>
              <a:gd name="connsiteX5" fmla="*/ 0 w 457097"/>
              <a:gd name="connsiteY5" fmla="*/ 508738 h 508929"/>
              <a:gd name="connsiteX0" fmla="*/ 457097 w 457699"/>
              <a:gd name="connsiteY0" fmla="*/ 0 h 716574"/>
              <a:gd name="connsiteX1" fmla="*/ 455614 w 457699"/>
              <a:gd name="connsiteY1" fmla="*/ 115975 h 716574"/>
              <a:gd name="connsiteX2" fmla="*/ 455192 w 457699"/>
              <a:gd name="connsiteY2" fmla="*/ 224957 h 716574"/>
              <a:gd name="connsiteX3" fmla="*/ 457519 w 457699"/>
              <a:gd name="connsiteY3" fmla="*/ 716574 h 716574"/>
              <a:gd name="connsiteX4" fmla="*/ 0 w 457699"/>
              <a:gd name="connsiteY4" fmla="*/ 508738 h 716574"/>
              <a:gd name="connsiteX5" fmla="*/ 0 w 457699"/>
              <a:gd name="connsiteY5" fmla="*/ 508738 h 716574"/>
              <a:gd name="connsiteX0" fmla="*/ 495210 w 495812"/>
              <a:gd name="connsiteY0" fmla="*/ 0 h 716574"/>
              <a:gd name="connsiteX1" fmla="*/ 493727 w 495812"/>
              <a:gd name="connsiteY1" fmla="*/ 115975 h 716574"/>
              <a:gd name="connsiteX2" fmla="*/ 493305 w 495812"/>
              <a:gd name="connsiteY2" fmla="*/ 224957 h 716574"/>
              <a:gd name="connsiteX3" fmla="*/ 495632 w 495812"/>
              <a:gd name="connsiteY3" fmla="*/ 716574 h 716574"/>
              <a:gd name="connsiteX4" fmla="*/ 38113 w 495812"/>
              <a:gd name="connsiteY4" fmla="*/ 508738 h 716574"/>
              <a:gd name="connsiteX5" fmla="*/ 22873 w 495812"/>
              <a:gd name="connsiteY5" fmla="*/ 712573 h 716574"/>
              <a:gd name="connsiteX0" fmla="*/ 472337 w 472939"/>
              <a:gd name="connsiteY0" fmla="*/ 0 h 716574"/>
              <a:gd name="connsiteX1" fmla="*/ 470854 w 472939"/>
              <a:gd name="connsiteY1" fmla="*/ 115975 h 716574"/>
              <a:gd name="connsiteX2" fmla="*/ 470432 w 472939"/>
              <a:gd name="connsiteY2" fmla="*/ 224957 h 716574"/>
              <a:gd name="connsiteX3" fmla="*/ 472759 w 472939"/>
              <a:gd name="connsiteY3" fmla="*/ 716574 h 716574"/>
              <a:gd name="connsiteX4" fmla="*/ 93345 w 472939"/>
              <a:gd name="connsiteY4" fmla="*/ 670663 h 716574"/>
              <a:gd name="connsiteX5" fmla="*/ 0 w 472939"/>
              <a:gd name="connsiteY5" fmla="*/ 712573 h 716574"/>
              <a:gd name="connsiteX0" fmla="*/ 472337 w 472939"/>
              <a:gd name="connsiteY0" fmla="*/ 0 h 751861"/>
              <a:gd name="connsiteX1" fmla="*/ 470854 w 472939"/>
              <a:gd name="connsiteY1" fmla="*/ 115975 h 751861"/>
              <a:gd name="connsiteX2" fmla="*/ 470432 w 472939"/>
              <a:gd name="connsiteY2" fmla="*/ 224957 h 751861"/>
              <a:gd name="connsiteX3" fmla="*/ 472759 w 472939"/>
              <a:gd name="connsiteY3" fmla="*/ 716574 h 751861"/>
              <a:gd name="connsiteX4" fmla="*/ 0 w 472939"/>
              <a:gd name="connsiteY4" fmla="*/ 712573 h 751861"/>
              <a:gd name="connsiteX0" fmla="*/ 472337 w 472939"/>
              <a:gd name="connsiteY0" fmla="*/ 0 h 716574"/>
              <a:gd name="connsiteX1" fmla="*/ 470854 w 472939"/>
              <a:gd name="connsiteY1" fmla="*/ 115975 h 716574"/>
              <a:gd name="connsiteX2" fmla="*/ 470432 w 472939"/>
              <a:gd name="connsiteY2" fmla="*/ 224957 h 716574"/>
              <a:gd name="connsiteX3" fmla="*/ 472759 w 472939"/>
              <a:gd name="connsiteY3" fmla="*/ 716574 h 716574"/>
              <a:gd name="connsiteX4" fmla="*/ 0 w 472939"/>
              <a:gd name="connsiteY4" fmla="*/ 712573 h 716574"/>
              <a:gd name="connsiteX0" fmla="*/ 586637 w 587239"/>
              <a:gd name="connsiteY0" fmla="*/ 0 h 716574"/>
              <a:gd name="connsiteX1" fmla="*/ 585154 w 587239"/>
              <a:gd name="connsiteY1" fmla="*/ 115975 h 716574"/>
              <a:gd name="connsiteX2" fmla="*/ 584732 w 587239"/>
              <a:gd name="connsiteY2" fmla="*/ 224957 h 716574"/>
              <a:gd name="connsiteX3" fmla="*/ 587059 w 587239"/>
              <a:gd name="connsiteY3" fmla="*/ 716574 h 716574"/>
              <a:gd name="connsiteX4" fmla="*/ 0 w 587239"/>
              <a:gd name="connsiteY4" fmla="*/ 710668 h 716574"/>
              <a:gd name="connsiteX0" fmla="*/ 110327 w 110929"/>
              <a:gd name="connsiteY0" fmla="*/ 0 h 716574"/>
              <a:gd name="connsiteX1" fmla="*/ 108844 w 110929"/>
              <a:gd name="connsiteY1" fmla="*/ 115975 h 716574"/>
              <a:gd name="connsiteX2" fmla="*/ 108422 w 110929"/>
              <a:gd name="connsiteY2" fmla="*/ 224957 h 716574"/>
              <a:gd name="connsiteX3" fmla="*/ 110749 w 110929"/>
              <a:gd name="connsiteY3" fmla="*/ 716574 h 716574"/>
              <a:gd name="connsiteX0" fmla="*/ 110327 w 110327"/>
              <a:gd name="connsiteY0" fmla="*/ 0 h 419394"/>
              <a:gd name="connsiteX1" fmla="*/ 108844 w 110327"/>
              <a:gd name="connsiteY1" fmla="*/ 115975 h 419394"/>
              <a:gd name="connsiteX2" fmla="*/ 108422 w 110327"/>
              <a:gd name="connsiteY2" fmla="*/ 224957 h 419394"/>
              <a:gd name="connsiteX3" fmla="*/ 108844 w 110327"/>
              <a:gd name="connsiteY3" fmla="*/ 419394 h 41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27" h="419394">
                <a:moveTo>
                  <a:pt x="110327" y="0"/>
                </a:moveTo>
                <a:cubicBezTo>
                  <a:pt x="109833" y="38658"/>
                  <a:pt x="109338" y="77317"/>
                  <a:pt x="108844" y="115975"/>
                </a:cubicBezTo>
                <a:cubicBezTo>
                  <a:pt x="-42427" y="111027"/>
                  <a:pt x="-29867" y="218475"/>
                  <a:pt x="108422" y="224957"/>
                </a:cubicBezTo>
                <a:cubicBezTo>
                  <a:pt x="107293" y="319614"/>
                  <a:pt x="109973" y="324737"/>
                  <a:pt x="108844" y="419394"/>
                </a:cubicBezTo>
              </a:path>
            </a:pathLst>
          </a:custGeom>
          <a:noFill/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4" name="TextBox 713"/>
          <p:cNvSpPr txBox="1"/>
          <p:nvPr/>
        </p:nvSpPr>
        <p:spPr>
          <a:xfrm>
            <a:off x="5986711" y="5781152"/>
            <a:ext cx="478015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ADDE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715" name="TextBox 714"/>
          <p:cNvSpPr txBox="1"/>
          <p:nvPr/>
        </p:nvSpPr>
        <p:spPr>
          <a:xfrm>
            <a:off x="6296656" y="5986717"/>
            <a:ext cx="340158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nfs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716" name="Freeform 715"/>
          <p:cNvSpPr/>
          <p:nvPr/>
        </p:nvSpPr>
        <p:spPr>
          <a:xfrm rot="10800000" flipH="1">
            <a:off x="5100804" y="6322790"/>
            <a:ext cx="2311540" cy="182103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7" name="TextBox 716"/>
          <p:cNvSpPr txBox="1"/>
          <p:nvPr/>
        </p:nvSpPr>
        <p:spPr>
          <a:xfrm>
            <a:off x="7109157" y="4814215"/>
            <a:ext cx="686406" cy="400110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</a:rPr>
              <a:t>p</a:t>
            </a:r>
            <a:r>
              <a:rPr lang="en-US" sz="1000" dirty="0" smtClean="0">
                <a:solidFill>
                  <a:srgbClr val="FFC000"/>
                </a:solidFill>
              </a:rPr>
              <a:t>ublish</a:t>
            </a:r>
          </a:p>
          <a:p>
            <a:pPr algn="ctr"/>
            <a:r>
              <a:rPr lang="en-US" sz="1000" dirty="0" smtClean="0">
                <a:solidFill>
                  <a:srgbClr val="FFC000"/>
                </a:solidFill>
              </a:rPr>
              <a:t>messages</a:t>
            </a:r>
            <a:endParaRPr lang="en-US" sz="1000" dirty="0">
              <a:solidFill>
                <a:srgbClr val="FFC000"/>
              </a:solidFill>
            </a:endParaRPr>
          </a:p>
        </p:txBody>
      </p:sp>
      <p:sp>
        <p:nvSpPr>
          <p:cNvPr id="718" name="TextBox 717"/>
          <p:cNvSpPr txBox="1"/>
          <p:nvPr/>
        </p:nvSpPr>
        <p:spPr>
          <a:xfrm>
            <a:off x="8096632" y="3953535"/>
            <a:ext cx="686406" cy="400110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</a:rPr>
              <a:t>p</a:t>
            </a:r>
            <a:r>
              <a:rPr lang="en-US" sz="1000" dirty="0" smtClean="0">
                <a:solidFill>
                  <a:srgbClr val="FFC000"/>
                </a:solidFill>
              </a:rPr>
              <a:t>ublish</a:t>
            </a:r>
          </a:p>
          <a:p>
            <a:pPr algn="ctr"/>
            <a:r>
              <a:rPr lang="en-US" sz="1000" dirty="0" smtClean="0">
                <a:solidFill>
                  <a:srgbClr val="FFC000"/>
                </a:solidFill>
              </a:rPr>
              <a:t>messages</a:t>
            </a:r>
            <a:endParaRPr lang="en-US" sz="1000" dirty="0">
              <a:solidFill>
                <a:srgbClr val="FFC000"/>
              </a:solidFill>
            </a:endParaRPr>
          </a:p>
        </p:txBody>
      </p:sp>
      <p:sp>
        <p:nvSpPr>
          <p:cNvPr id="734" name="TextBox 733"/>
          <p:cNvSpPr txBox="1"/>
          <p:nvPr/>
        </p:nvSpPr>
        <p:spPr>
          <a:xfrm>
            <a:off x="4419963" y="4422730"/>
            <a:ext cx="340158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nfs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742" name="Freeform 741"/>
          <p:cNvSpPr/>
          <p:nvPr/>
        </p:nvSpPr>
        <p:spPr>
          <a:xfrm flipV="1">
            <a:off x="4552899" y="1858025"/>
            <a:ext cx="333375" cy="392431"/>
          </a:xfrm>
          <a:custGeom>
            <a:avLst/>
            <a:gdLst>
              <a:gd name="connsiteX0" fmla="*/ 0 w 2555192"/>
              <a:gd name="connsiteY0" fmla="*/ 8546 h 828943"/>
              <a:gd name="connsiteX1" fmla="*/ 598205 w 2555192"/>
              <a:gd name="connsiteY1" fmla="*/ 8546 h 828943"/>
              <a:gd name="connsiteX2" fmla="*/ 2538101 w 2555192"/>
              <a:gd name="connsiteY2" fmla="*/ 0 h 828943"/>
              <a:gd name="connsiteX3" fmla="*/ 2555192 w 2555192"/>
              <a:gd name="connsiteY3" fmla="*/ 828943 h 828943"/>
              <a:gd name="connsiteX0" fmla="*/ 0 w 2548048"/>
              <a:gd name="connsiteY0" fmla="*/ 8546 h 828943"/>
              <a:gd name="connsiteX1" fmla="*/ 598205 w 2548048"/>
              <a:gd name="connsiteY1" fmla="*/ 8546 h 828943"/>
              <a:gd name="connsiteX2" fmla="*/ 2538101 w 2548048"/>
              <a:gd name="connsiteY2" fmla="*/ 0 h 828943"/>
              <a:gd name="connsiteX3" fmla="*/ 2548048 w 2548048"/>
              <a:gd name="connsiteY3" fmla="*/ 828943 h 828943"/>
              <a:gd name="connsiteX0" fmla="*/ 0 w 2540904"/>
              <a:gd name="connsiteY0" fmla="*/ 8546 h 828943"/>
              <a:gd name="connsiteX1" fmla="*/ 598205 w 2540904"/>
              <a:gd name="connsiteY1" fmla="*/ 8546 h 828943"/>
              <a:gd name="connsiteX2" fmla="*/ 2538101 w 2540904"/>
              <a:gd name="connsiteY2" fmla="*/ 0 h 828943"/>
              <a:gd name="connsiteX3" fmla="*/ 2540904 w 2540904"/>
              <a:gd name="connsiteY3" fmla="*/ 828943 h 828943"/>
              <a:gd name="connsiteX0" fmla="*/ 0 w 2548048"/>
              <a:gd name="connsiteY0" fmla="*/ 8546 h 828943"/>
              <a:gd name="connsiteX1" fmla="*/ 598205 w 2548048"/>
              <a:gd name="connsiteY1" fmla="*/ 8546 h 828943"/>
              <a:gd name="connsiteX2" fmla="*/ 2538101 w 2548048"/>
              <a:gd name="connsiteY2" fmla="*/ 0 h 828943"/>
              <a:gd name="connsiteX3" fmla="*/ 2548048 w 2548048"/>
              <a:gd name="connsiteY3" fmla="*/ 828943 h 828943"/>
              <a:gd name="connsiteX0" fmla="*/ 0 w 2545667"/>
              <a:gd name="connsiteY0" fmla="*/ 8546 h 828943"/>
              <a:gd name="connsiteX1" fmla="*/ 598205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451081 w 2545667"/>
              <a:gd name="connsiteY1" fmla="*/ 54786 h 881757"/>
              <a:gd name="connsiteX2" fmla="*/ 583918 w 2545667"/>
              <a:gd name="connsiteY2" fmla="*/ 0 h 881757"/>
              <a:gd name="connsiteX3" fmla="*/ 2538101 w 2545667"/>
              <a:gd name="connsiteY3" fmla="*/ 52814 h 881757"/>
              <a:gd name="connsiteX4" fmla="*/ 2545667 w 2545667"/>
              <a:gd name="connsiteY4" fmla="*/ 881757 h 881757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60643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60643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71990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4939 h 885336"/>
              <a:gd name="connsiteX1" fmla="*/ 451081 w 2545667"/>
              <a:gd name="connsiteY1" fmla="*/ 67952 h 885336"/>
              <a:gd name="connsiteX2" fmla="*/ 583918 w 2545667"/>
              <a:gd name="connsiteY2" fmla="*/ 3579 h 885336"/>
              <a:gd name="connsiteX3" fmla="*/ 708256 w 2545667"/>
              <a:gd name="connsiteY3" fmla="*/ 52612 h 885336"/>
              <a:gd name="connsiteX4" fmla="*/ 2538101 w 2545667"/>
              <a:gd name="connsiteY4" fmla="*/ 56393 h 885336"/>
              <a:gd name="connsiteX5" fmla="*/ 2545667 w 2545667"/>
              <a:gd name="connsiteY5" fmla="*/ 885336 h 885336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08256 w 2545667"/>
              <a:gd name="connsiteY3" fmla="*/ 49033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08256 w 2545667"/>
              <a:gd name="connsiteY3" fmla="*/ 49033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479656 w 2545667"/>
              <a:gd name="connsiteY2" fmla="*/ 62456 h 881757"/>
              <a:gd name="connsiteX3" fmla="*/ 583918 w 2545667"/>
              <a:gd name="connsiteY3" fmla="*/ 0 h 881757"/>
              <a:gd name="connsiteX4" fmla="*/ 710637 w 2545667"/>
              <a:gd name="connsiteY4" fmla="*/ 60538 h 881757"/>
              <a:gd name="connsiteX5" fmla="*/ 2538101 w 2545667"/>
              <a:gd name="connsiteY5" fmla="*/ 52814 h 881757"/>
              <a:gd name="connsiteX6" fmla="*/ 2545667 w 2545667"/>
              <a:gd name="connsiteY6" fmla="*/ 881757 h 881757"/>
              <a:gd name="connsiteX0" fmla="*/ 0 w 2545667"/>
              <a:gd name="connsiteY0" fmla="*/ 61360 h 881757"/>
              <a:gd name="connsiteX1" fmla="*/ 479656 w 2545667"/>
              <a:gd name="connsiteY1" fmla="*/ 62456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06935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198971 h 1019368"/>
              <a:gd name="connsiteX1" fmla="*/ 406935 w 2545667"/>
              <a:gd name="connsiteY1" fmla="*/ 200067 h 1019368"/>
              <a:gd name="connsiteX2" fmla="*/ 502832 w 2545667"/>
              <a:gd name="connsiteY2" fmla="*/ 0 h 1019368"/>
              <a:gd name="connsiteX3" fmla="*/ 696349 w 2545667"/>
              <a:gd name="connsiteY3" fmla="*/ 200066 h 1019368"/>
              <a:gd name="connsiteX4" fmla="*/ 2538101 w 2545667"/>
              <a:gd name="connsiteY4" fmla="*/ 190425 h 1019368"/>
              <a:gd name="connsiteX5" fmla="*/ 2545667 w 2545667"/>
              <a:gd name="connsiteY5" fmla="*/ 1019368 h 1019368"/>
              <a:gd name="connsiteX0" fmla="*/ 0 w 2545667"/>
              <a:gd name="connsiteY0" fmla="*/ 198971 h 1019368"/>
              <a:gd name="connsiteX1" fmla="*/ 406935 w 2545667"/>
              <a:gd name="connsiteY1" fmla="*/ 200067 h 1019368"/>
              <a:gd name="connsiteX2" fmla="*/ 502832 w 2545667"/>
              <a:gd name="connsiteY2" fmla="*/ 0 h 1019368"/>
              <a:gd name="connsiteX3" fmla="*/ 601748 w 2545667"/>
              <a:gd name="connsiteY3" fmla="*/ 268874 h 1019368"/>
              <a:gd name="connsiteX4" fmla="*/ 2538101 w 2545667"/>
              <a:gd name="connsiteY4" fmla="*/ 190425 h 1019368"/>
              <a:gd name="connsiteX5" fmla="*/ 2545667 w 2545667"/>
              <a:gd name="connsiteY5" fmla="*/ 1019368 h 1019368"/>
              <a:gd name="connsiteX0" fmla="*/ 0 w 2545667"/>
              <a:gd name="connsiteY0" fmla="*/ 228802 h 1049199"/>
              <a:gd name="connsiteX1" fmla="*/ 406935 w 2545667"/>
              <a:gd name="connsiteY1" fmla="*/ 229898 h 1049199"/>
              <a:gd name="connsiteX2" fmla="*/ 493066 w 2545667"/>
              <a:gd name="connsiteY2" fmla="*/ 0 h 1049199"/>
              <a:gd name="connsiteX3" fmla="*/ 601748 w 2545667"/>
              <a:gd name="connsiteY3" fmla="*/ 298705 h 1049199"/>
              <a:gd name="connsiteX4" fmla="*/ 2538101 w 2545667"/>
              <a:gd name="connsiteY4" fmla="*/ 220256 h 1049199"/>
              <a:gd name="connsiteX5" fmla="*/ 2545667 w 2545667"/>
              <a:gd name="connsiteY5" fmla="*/ 1049199 h 1049199"/>
              <a:gd name="connsiteX0" fmla="*/ 0 w 2545667"/>
              <a:gd name="connsiteY0" fmla="*/ 238750 h 1059147"/>
              <a:gd name="connsiteX1" fmla="*/ 406935 w 2545667"/>
              <a:gd name="connsiteY1" fmla="*/ 239846 h 1059147"/>
              <a:gd name="connsiteX2" fmla="*/ 487206 w 2545667"/>
              <a:gd name="connsiteY2" fmla="*/ 0 h 1059147"/>
              <a:gd name="connsiteX3" fmla="*/ 601748 w 2545667"/>
              <a:gd name="connsiteY3" fmla="*/ 308653 h 1059147"/>
              <a:gd name="connsiteX4" fmla="*/ 2538101 w 2545667"/>
              <a:gd name="connsiteY4" fmla="*/ 230204 h 1059147"/>
              <a:gd name="connsiteX5" fmla="*/ 2545667 w 2545667"/>
              <a:gd name="connsiteY5" fmla="*/ 1059147 h 1059147"/>
              <a:gd name="connsiteX0" fmla="*/ 0 w 2545667"/>
              <a:gd name="connsiteY0" fmla="*/ 238750 h 1059147"/>
              <a:gd name="connsiteX1" fmla="*/ 404982 w 2545667"/>
              <a:gd name="connsiteY1" fmla="*/ 309455 h 1059147"/>
              <a:gd name="connsiteX2" fmla="*/ 487206 w 2545667"/>
              <a:gd name="connsiteY2" fmla="*/ 0 h 1059147"/>
              <a:gd name="connsiteX3" fmla="*/ 601748 w 2545667"/>
              <a:gd name="connsiteY3" fmla="*/ 308653 h 1059147"/>
              <a:gd name="connsiteX4" fmla="*/ 2538101 w 2545667"/>
              <a:gd name="connsiteY4" fmla="*/ 230204 h 1059147"/>
              <a:gd name="connsiteX5" fmla="*/ 2545667 w 2545667"/>
              <a:gd name="connsiteY5" fmla="*/ 1059147 h 1059147"/>
              <a:gd name="connsiteX0" fmla="*/ 0 w 2541761"/>
              <a:gd name="connsiteY0" fmla="*/ 328252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288473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318308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318308 h 1059147"/>
              <a:gd name="connsiteX1" fmla="*/ 8390 w 2541761"/>
              <a:gd name="connsiteY1" fmla="*/ 302677 h 1059147"/>
              <a:gd name="connsiteX2" fmla="*/ 401076 w 2541761"/>
              <a:gd name="connsiteY2" fmla="*/ 309455 h 1059147"/>
              <a:gd name="connsiteX3" fmla="*/ 483300 w 2541761"/>
              <a:gd name="connsiteY3" fmla="*/ 0 h 1059147"/>
              <a:gd name="connsiteX4" fmla="*/ 597842 w 2541761"/>
              <a:gd name="connsiteY4" fmla="*/ 308653 h 1059147"/>
              <a:gd name="connsiteX5" fmla="*/ 2534195 w 2541761"/>
              <a:gd name="connsiteY5" fmla="*/ 230204 h 1059147"/>
              <a:gd name="connsiteX6" fmla="*/ 2541761 w 2541761"/>
              <a:gd name="connsiteY6" fmla="*/ 1059147 h 1059147"/>
              <a:gd name="connsiteX0" fmla="*/ 0 w 2541761"/>
              <a:gd name="connsiteY0" fmla="*/ 318308 h 1059147"/>
              <a:gd name="connsiteX1" fmla="*/ 8390 w 2541761"/>
              <a:gd name="connsiteY1" fmla="*/ 302677 h 1059147"/>
              <a:gd name="connsiteX2" fmla="*/ 377637 w 2541761"/>
              <a:gd name="connsiteY2" fmla="*/ 309455 h 1059147"/>
              <a:gd name="connsiteX3" fmla="*/ 483300 w 2541761"/>
              <a:gd name="connsiteY3" fmla="*/ 0 h 1059147"/>
              <a:gd name="connsiteX4" fmla="*/ 597842 w 2541761"/>
              <a:gd name="connsiteY4" fmla="*/ 308653 h 1059147"/>
              <a:gd name="connsiteX5" fmla="*/ 2534195 w 2541761"/>
              <a:gd name="connsiteY5" fmla="*/ 230204 h 1059147"/>
              <a:gd name="connsiteX6" fmla="*/ 2541761 w 2541761"/>
              <a:gd name="connsiteY6" fmla="*/ 1059147 h 1059147"/>
              <a:gd name="connsiteX0" fmla="*/ 0 w 2541761"/>
              <a:gd name="connsiteY0" fmla="*/ 318513 h 1059352"/>
              <a:gd name="connsiteX1" fmla="*/ 8390 w 2541761"/>
              <a:gd name="connsiteY1" fmla="*/ 302882 h 1059352"/>
              <a:gd name="connsiteX2" fmla="*/ 377637 w 2541761"/>
              <a:gd name="connsiteY2" fmla="*/ 309660 h 1059352"/>
              <a:gd name="connsiteX3" fmla="*/ 483300 w 2541761"/>
              <a:gd name="connsiteY3" fmla="*/ 205 h 1059352"/>
              <a:gd name="connsiteX4" fmla="*/ 597842 w 2541761"/>
              <a:gd name="connsiteY4" fmla="*/ 308858 h 1059352"/>
              <a:gd name="connsiteX5" fmla="*/ 2534195 w 2541761"/>
              <a:gd name="connsiteY5" fmla="*/ 230409 h 1059352"/>
              <a:gd name="connsiteX6" fmla="*/ 2541761 w 2541761"/>
              <a:gd name="connsiteY6" fmla="*/ 1059352 h 1059352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7207 w 2541761"/>
              <a:gd name="connsiteY3" fmla="*/ 416204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58275 h 799114"/>
              <a:gd name="connsiteX1" fmla="*/ 8390 w 2541761"/>
              <a:gd name="connsiteY1" fmla="*/ 42644 h 799114"/>
              <a:gd name="connsiteX2" fmla="*/ 377637 w 2541761"/>
              <a:gd name="connsiteY2" fmla="*/ 49422 h 799114"/>
              <a:gd name="connsiteX3" fmla="*/ 487207 w 2541761"/>
              <a:gd name="connsiteY3" fmla="*/ 386373 h 799114"/>
              <a:gd name="connsiteX4" fmla="*/ 597842 w 2541761"/>
              <a:gd name="connsiteY4" fmla="*/ 48620 h 799114"/>
              <a:gd name="connsiteX5" fmla="*/ 2534195 w 2541761"/>
              <a:gd name="connsiteY5" fmla="*/ 0 h 799114"/>
              <a:gd name="connsiteX6" fmla="*/ 2541761 w 2541761"/>
              <a:gd name="connsiteY6" fmla="*/ 799114 h 799114"/>
              <a:gd name="connsiteX0" fmla="*/ 0 w 2541761"/>
              <a:gd name="connsiteY0" fmla="*/ 28440 h 769279"/>
              <a:gd name="connsiteX1" fmla="*/ 8390 w 2541761"/>
              <a:gd name="connsiteY1" fmla="*/ 12809 h 769279"/>
              <a:gd name="connsiteX2" fmla="*/ 377637 w 2541761"/>
              <a:gd name="connsiteY2" fmla="*/ 19587 h 769279"/>
              <a:gd name="connsiteX3" fmla="*/ 487207 w 2541761"/>
              <a:gd name="connsiteY3" fmla="*/ 356538 h 769279"/>
              <a:gd name="connsiteX4" fmla="*/ 597842 w 2541761"/>
              <a:gd name="connsiteY4" fmla="*/ 18785 h 769279"/>
              <a:gd name="connsiteX5" fmla="*/ 2534195 w 2541761"/>
              <a:gd name="connsiteY5" fmla="*/ 0 h 769279"/>
              <a:gd name="connsiteX6" fmla="*/ 2541761 w 2541761"/>
              <a:gd name="connsiteY6" fmla="*/ 769279 h 769279"/>
              <a:gd name="connsiteX0" fmla="*/ 0 w 2535901"/>
              <a:gd name="connsiteY0" fmla="*/ 28440 h 779223"/>
              <a:gd name="connsiteX1" fmla="*/ 8390 w 2535901"/>
              <a:gd name="connsiteY1" fmla="*/ 12809 h 779223"/>
              <a:gd name="connsiteX2" fmla="*/ 377637 w 2535901"/>
              <a:gd name="connsiteY2" fmla="*/ 19587 h 779223"/>
              <a:gd name="connsiteX3" fmla="*/ 487207 w 2535901"/>
              <a:gd name="connsiteY3" fmla="*/ 356538 h 779223"/>
              <a:gd name="connsiteX4" fmla="*/ 597842 w 2535901"/>
              <a:gd name="connsiteY4" fmla="*/ 18785 h 779223"/>
              <a:gd name="connsiteX5" fmla="*/ 2534195 w 2535901"/>
              <a:gd name="connsiteY5" fmla="*/ 0 h 779223"/>
              <a:gd name="connsiteX6" fmla="*/ 2535901 w 2535901"/>
              <a:gd name="connsiteY6" fmla="*/ 779223 h 779223"/>
              <a:gd name="connsiteX0" fmla="*/ 0 w 2536392"/>
              <a:gd name="connsiteY0" fmla="*/ 18496 h 769279"/>
              <a:gd name="connsiteX1" fmla="*/ 8390 w 2536392"/>
              <a:gd name="connsiteY1" fmla="*/ 2865 h 769279"/>
              <a:gd name="connsiteX2" fmla="*/ 377637 w 2536392"/>
              <a:gd name="connsiteY2" fmla="*/ 9643 h 769279"/>
              <a:gd name="connsiteX3" fmla="*/ 487207 w 2536392"/>
              <a:gd name="connsiteY3" fmla="*/ 346594 h 769279"/>
              <a:gd name="connsiteX4" fmla="*/ 597842 w 2536392"/>
              <a:gd name="connsiteY4" fmla="*/ 8841 h 769279"/>
              <a:gd name="connsiteX5" fmla="*/ 2536149 w 2536392"/>
              <a:gd name="connsiteY5" fmla="*/ 0 h 769279"/>
              <a:gd name="connsiteX6" fmla="*/ 2535901 w 2536392"/>
              <a:gd name="connsiteY6" fmla="*/ 769279 h 769279"/>
              <a:gd name="connsiteX0" fmla="*/ 0 w 2536392"/>
              <a:gd name="connsiteY0" fmla="*/ 25332 h 776115"/>
              <a:gd name="connsiteX1" fmla="*/ 8390 w 2536392"/>
              <a:gd name="connsiteY1" fmla="*/ 9701 h 776115"/>
              <a:gd name="connsiteX2" fmla="*/ 377637 w 2536392"/>
              <a:gd name="connsiteY2" fmla="*/ 16479 h 776115"/>
              <a:gd name="connsiteX3" fmla="*/ 487207 w 2536392"/>
              <a:gd name="connsiteY3" fmla="*/ 353430 h 776115"/>
              <a:gd name="connsiteX4" fmla="*/ 597842 w 2536392"/>
              <a:gd name="connsiteY4" fmla="*/ 15677 h 776115"/>
              <a:gd name="connsiteX5" fmla="*/ 2536149 w 2536392"/>
              <a:gd name="connsiteY5" fmla="*/ 6836 h 776115"/>
              <a:gd name="connsiteX6" fmla="*/ 2535901 w 2536392"/>
              <a:gd name="connsiteY6" fmla="*/ 776115 h 776115"/>
              <a:gd name="connsiteX0" fmla="*/ 0 w 2536392"/>
              <a:gd name="connsiteY0" fmla="*/ 18496 h 769279"/>
              <a:gd name="connsiteX1" fmla="*/ 8390 w 2536392"/>
              <a:gd name="connsiteY1" fmla="*/ 2865 h 769279"/>
              <a:gd name="connsiteX2" fmla="*/ 377637 w 2536392"/>
              <a:gd name="connsiteY2" fmla="*/ 9643 h 769279"/>
              <a:gd name="connsiteX3" fmla="*/ 487207 w 2536392"/>
              <a:gd name="connsiteY3" fmla="*/ 346594 h 769279"/>
              <a:gd name="connsiteX4" fmla="*/ 597842 w 2536392"/>
              <a:gd name="connsiteY4" fmla="*/ 8841 h 769279"/>
              <a:gd name="connsiteX5" fmla="*/ 2536149 w 2536392"/>
              <a:gd name="connsiteY5" fmla="*/ 0 h 769279"/>
              <a:gd name="connsiteX6" fmla="*/ 2535901 w 2536392"/>
              <a:gd name="connsiteY6" fmla="*/ 769279 h 769279"/>
              <a:gd name="connsiteX0" fmla="*/ 0 w 2535901"/>
              <a:gd name="connsiteY0" fmla="*/ 18496 h 769279"/>
              <a:gd name="connsiteX1" fmla="*/ 8390 w 2535901"/>
              <a:gd name="connsiteY1" fmla="*/ 2865 h 769279"/>
              <a:gd name="connsiteX2" fmla="*/ 377637 w 2535901"/>
              <a:gd name="connsiteY2" fmla="*/ 9643 h 769279"/>
              <a:gd name="connsiteX3" fmla="*/ 487207 w 2535901"/>
              <a:gd name="connsiteY3" fmla="*/ 346594 h 769279"/>
              <a:gd name="connsiteX4" fmla="*/ 597842 w 2535901"/>
              <a:gd name="connsiteY4" fmla="*/ 8841 h 769279"/>
              <a:gd name="connsiteX5" fmla="*/ 1241142 w 2535901"/>
              <a:gd name="connsiteY5" fmla="*/ 0 h 769279"/>
              <a:gd name="connsiteX6" fmla="*/ 2535901 w 2535901"/>
              <a:gd name="connsiteY6" fmla="*/ 769279 h 769279"/>
              <a:gd name="connsiteX0" fmla="*/ 0 w 1241146"/>
              <a:gd name="connsiteY0" fmla="*/ 1532452 h 1861377"/>
              <a:gd name="connsiteX1" fmla="*/ 8390 w 1241146"/>
              <a:gd name="connsiteY1" fmla="*/ 1516821 h 1861377"/>
              <a:gd name="connsiteX2" fmla="*/ 377637 w 1241146"/>
              <a:gd name="connsiteY2" fmla="*/ 1523599 h 1861377"/>
              <a:gd name="connsiteX3" fmla="*/ 487207 w 1241146"/>
              <a:gd name="connsiteY3" fmla="*/ 1860550 h 1861377"/>
              <a:gd name="connsiteX4" fmla="*/ 597842 w 1241146"/>
              <a:gd name="connsiteY4" fmla="*/ 1522797 h 1861377"/>
              <a:gd name="connsiteX5" fmla="*/ 1241142 w 1241146"/>
              <a:gd name="connsiteY5" fmla="*/ 1513956 h 1861377"/>
              <a:gd name="connsiteX6" fmla="*/ 1111978 w 1241146"/>
              <a:gd name="connsiteY6" fmla="*/ 25797 h 1861377"/>
              <a:gd name="connsiteX0" fmla="*/ 0 w 1120102"/>
              <a:gd name="connsiteY0" fmla="*/ 1532565 h 1861490"/>
              <a:gd name="connsiteX1" fmla="*/ 8390 w 1120102"/>
              <a:gd name="connsiteY1" fmla="*/ 1516934 h 1861490"/>
              <a:gd name="connsiteX2" fmla="*/ 377637 w 1120102"/>
              <a:gd name="connsiteY2" fmla="*/ 1523712 h 1861490"/>
              <a:gd name="connsiteX3" fmla="*/ 487207 w 1120102"/>
              <a:gd name="connsiteY3" fmla="*/ 1860663 h 1861490"/>
              <a:gd name="connsiteX4" fmla="*/ 597842 w 1120102"/>
              <a:gd name="connsiteY4" fmla="*/ 1522910 h 1861490"/>
              <a:gd name="connsiteX5" fmla="*/ 1120040 w 1120102"/>
              <a:gd name="connsiteY5" fmla="*/ 1504121 h 1861490"/>
              <a:gd name="connsiteX6" fmla="*/ 1111978 w 1120102"/>
              <a:gd name="connsiteY6" fmla="*/ 25910 h 1861490"/>
              <a:gd name="connsiteX0" fmla="*/ 0 w 1116232"/>
              <a:gd name="connsiteY0" fmla="*/ 1532335 h 1861260"/>
              <a:gd name="connsiteX1" fmla="*/ 8390 w 1116232"/>
              <a:gd name="connsiteY1" fmla="*/ 1516704 h 1861260"/>
              <a:gd name="connsiteX2" fmla="*/ 377637 w 1116232"/>
              <a:gd name="connsiteY2" fmla="*/ 1523482 h 1861260"/>
              <a:gd name="connsiteX3" fmla="*/ 487207 w 1116232"/>
              <a:gd name="connsiteY3" fmla="*/ 1860433 h 1861260"/>
              <a:gd name="connsiteX4" fmla="*/ 597842 w 1116232"/>
              <a:gd name="connsiteY4" fmla="*/ 1522680 h 1861260"/>
              <a:gd name="connsiteX5" fmla="*/ 1116134 w 1116232"/>
              <a:gd name="connsiteY5" fmla="*/ 1523783 h 1861260"/>
              <a:gd name="connsiteX6" fmla="*/ 1111978 w 1116232"/>
              <a:gd name="connsiteY6" fmla="*/ 25680 h 1861260"/>
              <a:gd name="connsiteX0" fmla="*/ 0 w 1116232"/>
              <a:gd name="connsiteY0" fmla="*/ 1532686 h 1861611"/>
              <a:gd name="connsiteX1" fmla="*/ 8390 w 1116232"/>
              <a:gd name="connsiteY1" fmla="*/ 1517055 h 1861611"/>
              <a:gd name="connsiteX2" fmla="*/ 377637 w 1116232"/>
              <a:gd name="connsiteY2" fmla="*/ 1523833 h 1861611"/>
              <a:gd name="connsiteX3" fmla="*/ 487207 w 1116232"/>
              <a:gd name="connsiteY3" fmla="*/ 1860784 h 1861611"/>
              <a:gd name="connsiteX4" fmla="*/ 597842 w 1116232"/>
              <a:gd name="connsiteY4" fmla="*/ 1523031 h 1861611"/>
              <a:gd name="connsiteX5" fmla="*/ 1116134 w 1116232"/>
              <a:gd name="connsiteY5" fmla="*/ 1494299 h 1861611"/>
              <a:gd name="connsiteX6" fmla="*/ 1111978 w 1116232"/>
              <a:gd name="connsiteY6" fmla="*/ 26031 h 1861611"/>
              <a:gd name="connsiteX0" fmla="*/ 0 w 1116232"/>
              <a:gd name="connsiteY0" fmla="*/ 1532686 h 1861611"/>
              <a:gd name="connsiteX1" fmla="*/ 8390 w 1116232"/>
              <a:gd name="connsiteY1" fmla="*/ 1517055 h 1861611"/>
              <a:gd name="connsiteX2" fmla="*/ 377637 w 1116232"/>
              <a:gd name="connsiteY2" fmla="*/ 1523833 h 1861611"/>
              <a:gd name="connsiteX3" fmla="*/ 487207 w 1116232"/>
              <a:gd name="connsiteY3" fmla="*/ 1860784 h 1861611"/>
              <a:gd name="connsiteX4" fmla="*/ 597842 w 1116232"/>
              <a:gd name="connsiteY4" fmla="*/ 1523031 h 1861611"/>
              <a:gd name="connsiteX5" fmla="*/ 1116134 w 1116232"/>
              <a:gd name="connsiteY5" fmla="*/ 1494299 h 1861611"/>
              <a:gd name="connsiteX6" fmla="*/ 1111978 w 1116232"/>
              <a:gd name="connsiteY6" fmla="*/ 26031 h 1861611"/>
              <a:gd name="connsiteX0" fmla="*/ 0 w 1116767"/>
              <a:gd name="connsiteY0" fmla="*/ 1542007 h 1870932"/>
              <a:gd name="connsiteX1" fmla="*/ 8390 w 1116767"/>
              <a:gd name="connsiteY1" fmla="*/ 1526376 h 1870932"/>
              <a:gd name="connsiteX2" fmla="*/ 377637 w 1116767"/>
              <a:gd name="connsiteY2" fmla="*/ 1533154 h 1870932"/>
              <a:gd name="connsiteX3" fmla="*/ 487207 w 1116767"/>
              <a:gd name="connsiteY3" fmla="*/ 1870105 h 1870932"/>
              <a:gd name="connsiteX4" fmla="*/ 597842 w 1116767"/>
              <a:gd name="connsiteY4" fmla="*/ 1532352 h 1870932"/>
              <a:gd name="connsiteX5" fmla="*/ 1116134 w 1116767"/>
              <a:gd name="connsiteY5" fmla="*/ 1503620 h 1870932"/>
              <a:gd name="connsiteX6" fmla="*/ 1111978 w 1116767"/>
              <a:gd name="connsiteY6" fmla="*/ 35352 h 1870932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47455 w 1116767"/>
              <a:gd name="connsiteY1" fmla="*/ 1545632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2860"/>
              <a:gd name="connsiteY0" fmla="*/ 1511538 h 1870297"/>
              <a:gd name="connsiteX1" fmla="*/ 373730 w 1112860"/>
              <a:gd name="connsiteY1" fmla="*/ 1532519 h 1870297"/>
              <a:gd name="connsiteX2" fmla="*/ 483300 w 1112860"/>
              <a:gd name="connsiteY2" fmla="*/ 1869470 h 1870297"/>
              <a:gd name="connsiteX3" fmla="*/ 593935 w 1112860"/>
              <a:gd name="connsiteY3" fmla="*/ 1531717 h 1870297"/>
              <a:gd name="connsiteX4" fmla="*/ 1112227 w 1112860"/>
              <a:gd name="connsiteY4" fmla="*/ 1532820 h 1870297"/>
              <a:gd name="connsiteX5" fmla="*/ 1108071 w 1112860"/>
              <a:gd name="connsiteY5" fmla="*/ 34717 h 1870297"/>
              <a:gd name="connsiteX0" fmla="*/ 0 w 1114813"/>
              <a:gd name="connsiteY0" fmla="*/ 1541373 h 1870297"/>
              <a:gd name="connsiteX1" fmla="*/ 375683 w 1114813"/>
              <a:gd name="connsiteY1" fmla="*/ 1532519 h 1870297"/>
              <a:gd name="connsiteX2" fmla="*/ 485253 w 1114813"/>
              <a:gd name="connsiteY2" fmla="*/ 1869470 h 1870297"/>
              <a:gd name="connsiteX3" fmla="*/ 595888 w 1114813"/>
              <a:gd name="connsiteY3" fmla="*/ 1531717 h 1870297"/>
              <a:gd name="connsiteX4" fmla="*/ 1114180 w 1114813"/>
              <a:gd name="connsiteY4" fmla="*/ 1532820 h 1870297"/>
              <a:gd name="connsiteX5" fmla="*/ 1110024 w 1114813"/>
              <a:gd name="connsiteY5" fmla="*/ 34717 h 1870297"/>
              <a:gd name="connsiteX0" fmla="*/ 0 w 1110906"/>
              <a:gd name="connsiteY0" fmla="*/ 1511538 h 1870297"/>
              <a:gd name="connsiteX1" fmla="*/ 371776 w 1110906"/>
              <a:gd name="connsiteY1" fmla="*/ 1532519 h 1870297"/>
              <a:gd name="connsiteX2" fmla="*/ 481346 w 1110906"/>
              <a:gd name="connsiteY2" fmla="*/ 1869470 h 1870297"/>
              <a:gd name="connsiteX3" fmla="*/ 591981 w 1110906"/>
              <a:gd name="connsiteY3" fmla="*/ 1531717 h 1870297"/>
              <a:gd name="connsiteX4" fmla="*/ 1110273 w 1110906"/>
              <a:gd name="connsiteY4" fmla="*/ 1532820 h 1870297"/>
              <a:gd name="connsiteX5" fmla="*/ 1106117 w 1110906"/>
              <a:gd name="connsiteY5" fmla="*/ 34717 h 1870297"/>
              <a:gd name="connsiteX0" fmla="*/ 0 w 1108953"/>
              <a:gd name="connsiteY0" fmla="*/ 1541373 h 1870297"/>
              <a:gd name="connsiteX1" fmla="*/ 369823 w 1108953"/>
              <a:gd name="connsiteY1" fmla="*/ 1532519 h 1870297"/>
              <a:gd name="connsiteX2" fmla="*/ 479393 w 1108953"/>
              <a:gd name="connsiteY2" fmla="*/ 1869470 h 1870297"/>
              <a:gd name="connsiteX3" fmla="*/ 590028 w 1108953"/>
              <a:gd name="connsiteY3" fmla="*/ 1531717 h 1870297"/>
              <a:gd name="connsiteX4" fmla="*/ 1108320 w 1108953"/>
              <a:gd name="connsiteY4" fmla="*/ 1532820 h 1870297"/>
              <a:gd name="connsiteX5" fmla="*/ 1104164 w 1108953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3934 w 1114812"/>
              <a:gd name="connsiteY3" fmla="*/ 1541661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8718"/>
              <a:gd name="connsiteY0" fmla="*/ 1521481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21481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9789"/>
              <a:gd name="connsiteY0" fmla="*/ 1551316 h 1870297"/>
              <a:gd name="connsiteX1" fmla="*/ 379588 w 1119789"/>
              <a:gd name="connsiteY1" fmla="*/ 1532519 h 1870297"/>
              <a:gd name="connsiteX2" fmla="*/ 489158 w 1119789"/>
              <a:gd name="connsiteY2" fmla="*/ 1869470 h 1870297"/>
              <a:gd name="connsiteX3" fmla="*/ 597840 w 1119789"/>
              <a:gd name="connsiteY3" fmla="*/ 1541661 h 1870297"/>
              <a:gd name="connsiteX4" fmla="*/ 1118085 w 1119789"/>
              <a:gd name="connsiteY4" fmla="*/ 1532820 h 1870297"/>
              <a:gd name="connsiteX5" fmla="*/ 1119789 w 1119789"/>
              <a:gd name="connsiteY5" fmla="*/ 34717 h 1870297"/>
              <a:gd name="connsiteX0" fmla="*/ 0 w 1120460"/>
              <a:gd name="connsiteY0" fmla="*/ 1551316 h 1870297"/>
              <a:gd name="connsiteX1" fmla="*/ 379588 w 1120460"/>
              <a:gd name="connsiteY1" fmla="*/ 1532519 h 1870297"/>
              <a:gd name="connsiteX2" fmla="*/ 489158 w 1120460"/>
              <a:gd name="connsiteY2" fmla="*/ 1869470 h 1870297"/>
              <a:gd name="connsiteX3" fmla="*/ 597840 w 1120460"/>
              <a:gd name="connsiteY3" fmla="*/ 1541661 h 1870297"/>
              <a:gd name="connsiteX4" fmla="*/ 1118085 w 1120460"/>
              <a:gd name="connsiteY4" fmla="*/ 1532820 h 1870297"/>
              <a:gd name="connsiteX5" fmla="*/ 1119789 w 1120460"/>
              <a:gd name="connsiteY5" fmla="*/ 34717 h 1870297"/>
              <a:gd name="connsiteX0" fmla="*/ 0 w 1118609"/>
              <a:gd name="connsiteY0" fmla="*/ 1551316 h 1870297"/>
              <a:gd name="connsiteX1" fmla="*/ 379588 w 1118609"/>
              <a:gd name="connsiteY1" fmla="*/ 1532519 h 1870297"/>
              <a:gd name="connsiteX2" fmla="*/ 489158 w 1118609"/>
              <a:gd name="connsiteY2" fmla="*/ 1869470 h 1870297"/>
              <a:gd name="connsiteX3" fmla="*/ 597840 w 1118609"/>
              <a:gd name="connsiteY3" fmla="*/ 1541661 h 1870297"/>
              <a:gd name="connsiteX4" fmla="*/ 1118085 w 1118609"/>
              <a:gd name="connsiteY4" fmla="*/ 1532820 h 1870297"/>
              <a:gd name="connsiteX5" fmla="*/ 1110022 w 1118609"/>
              <a:gd name="connsiteY5" fmla="*/ 34717 h 1870297"/>
              <a:gd name="connsiteX0" fmla="*/ 0 w 1120460"/>
              <a:gd name="connsiteY0" fmla="*/ 1551316 h 1870297"/>
              <a:gd name="connsiteX1" fmla="*/ 379588 w 1120460"/>
              <a:gd name="connsiteY1" fmla="*/ 1532519 h 1870297"/>
              <a:gd name="connsiteX2" fmla="*/ 489158 w 1120460"/>
              <a:gd name="connsiteY2" fmla="*/ 1869470 h 1870297"/>
              <a:gd name="connsiteX3" fmla="*/ 597840 w 1120460"/>
              <a:gd name="connsiteY3" fmla="*/ 1541661 h 1870297"/>
              <a:gd name="connsiteX4" fmla="*/ 1118085 w 1120460"/>
              <a:gd name="connsiteY4" fmla="*/ 1532820 h 1870297"/>
              <a:gd name="connsiteX5" fmla="*/ 1119788 w 1120460"/>
              <a:gd name="connsiteY5" fmla="*/ 34717 h 1870297"/>
              <a:gd name="connsiteX0" fmla="*/ 0 w 1118860"/>
              <a:gd name="connsiteY0" fmla="*/ 1551316 h 1870297"/>
              <a:gd name="connsiteX1" fmla="*/ 379588 w 1118860"/>
              <a:gd name="connsiteY1" fmla="*/ 1532519 h 1870297"/>
              <a:gd name="connsiteX2" fmla="*/ 489158 w 1118860"/>
              <a:gd name="connsiteY2" fmla="*/ 1869470 h 1870297"/>
              <a:gd name="connsiteX3" fmla="*/ 597840 w 1118860"/>
              <a:gd name="connsiteY3" fmla="*/ 1541661 h 1870297"/>
              <a:gd name="connsiteX4" fmla="*/ 1118085 w 1118860"/>
              <a:gd name="connsiteY4" fmla="*/ 1532820 h 1870297"/>
              <a:gd name="connsiteX5" fmla="*/ 1113929 w 1118860"/>
              <a:gd name="connsiteY5" fmla="*/ 34717 h 1870297"/>
              <a:gd name="connsiteX0" fmla="*/ 0 w 1119072"/>
              <a:gd name="connsiteY0" fmla="*/ 1516599 h 1835580"/>
              <a:gd name="connsiteX1" fmla="*/ 379588 w 1119072"/>
              <a:gd name="connsiteY1" fmla="*/ 1497802 h 1835580"/>
              <a:gd name="connsiteX2" fmla="*/ 489158 w 1119072"/>
              <a:gd name="connsiteY2" fmla="*/ 1834753 h 1835580"/>
              <a:gd name="connsiteX3" fmla="*/ 597840 w 1119072"/>
              <a:gd name="connsiteY3" fmla="*/ 1506944 h 1835580"/>
              <a:gd name="connsiteX4" fmla="*/ 1118085 w 1119072"/>
              <a:gd name="connsiteY4" fmla="*/ 1498103 h 1835580"/>
              <a:gd name="connsiteX5" fmla="*/ 1113929 w 1119072"/>
              <a:gd name="connsiteY5" fmla="*/ 0 h 1835580"/>
              <a:gd name="connsiteX0" fmla="*/ 0 w 1119072"/>
              <a:gd name="connsiteY0" fmla="*/ 1516599 h 1835580"/>
              <a:gd name="connsiteX1" fmla="*/ 379588 w 1119072"/>
              <a:gd name="connsiteY1" fmla="*/ 1497802 h 1835580"/>
              <a:gd name="connsiteX2" fmla="*/ 489158 w 1119072"/>
              <a:gd name="connsiteY2" fmla="*/ 1834753 h 1835580"/>
              <a:gd name="connsiteX3" fmla="*/ 597840 w 1119072"/>
              <a:gd name="connsiteY3" fmla="*/ 1506944 h 1835580"/>
              <a:gd name="connsiteX4" fmla="*/ 1118085 w 1119072"/>
              <a:gd name="connsiteY4" fmla="*/ 1508046 h 1835580"/>
              <a:gd name="connsiteX5" fmla="*/ 1113929 w 1119072"/>
              <a:gd name="connsiteY5" fmla="*/ 0 h 1835580"/>
              <a:gd name="connsiteX0" fmla="*/ 0 w 1121318"/>
              <a:gd name="connsiteY0" fmla="*/ 1506594 h 1825575"/>
              <a:gd name="connsiteX1" fmla="*/ 379588 w 1121318"/>
              <a:gd name="connsiteY1" fmla="*/ 1487797 h 1825575"/>
              <a:gd name="connsiteX2" fmla="*/ 489158 w 1121318"/>
              <a:gd name="connsiteY2" fmla="*/ 1824748 h 1825575"/>
              <a:gd name="connsiteX3" fmla="*/ 597840 w 1121318"/>
              <a:gd name="connsiteY3" fmla="*/ 1496939 h 1825575"/>
              <a:gd name="connsiteX4" fmla="*/ 1118085 w 1121318"/>
              <a:gd name="connsiteY4" fmla="*/ 1498041 h 1825575"/>
              <a:gd name="connsiteX5" fmla="*/ 1119789 w 1121318"/>
              <a:gd name="connsiteY5" fmla="*/ 0 h 1825575"/>
              <a:gd name="connsiteX0" fmla="*/ 0 w 1125466"/>
              <a:gd name="connsiteY0" fmla="*/ 2694700 h 3013681"/>
              <a:gd name="connsiteX1" fmla="*/ 379588 w 1125466"/>
              <a:gd name="connsiteY1" fmla="*/ 2675903 h 3013681"/>
              <a:gd name="connsiteX2" fmla="*/ 489158 w 1125466"/>
              <a:gd name="connsiteY2" fmla="*/ 3012854 h 3013681"/>
              <a:gd name="connsiteX3" fmla="*/ 597840 w 1125466"/>
              <a:gd name="connsiteY3" fmla="*/ 2685045 h 3013681"/>
              <a:gd name="connsiteX4" fmla="*/ 1118085 w 1125466"/>
              <a:gd name="connsiteY4" fmla="*/ 2686147 h 3013681"/>
              <a:gd name="connsiteX5" fmla="*/ 1124724 w 1125466"/>
              <a:gd name="connsiteY5" fmla="*/ 0 h 3013681"/>
              <a:gd name="connsiteX0" fmla="*/ 0 w 1125466"/>
              <a:gd name="connsiteY0" fmla="*/ 2878814 h 3197795"/>
              <a:gd name="connsiteX1" fmla="*/ 379588 w 1125466"/>
              <a:gd name="connsiteY1" fmla="*/ 2860017 h 3197795"/>
              <a:gd name="connsiteX2" fmla="*/ 489158 w 1125466"/>
              <a:gd name="connsiteY2" fmla="*/ 3196968 h 3197795"/>
              <a:gd name="connsiteX3" fmla="*/ 597840 w 1125466"/>
              <a:gd name="connsiteY3" fmla="*/ 2869159 h 3197795"/>
              <a:gd name="connsiteX4" fmla="*/ 1118085 w 1125466"/>
              <a:gd name="connsiteY4" fmla="*/ 2870261 h 3197795"/>
              <a:gd name="connsiteX5" fmla="*/ 1124724 w 1125466"/>
              <a:gd name="connsiteY5" fmla="*/ 0 h 3197795"/>
              <a:gd name="connsiteX0" fmla="*/ 0 w 1119775"/>
              <a:gd name="connsiteY0" fmla="*/ 2870809 h 3189790"/>
              <a:gd name="connsiteX1" fmla="*/ 379588 w 1119775"/>
              <a:gd name="connsiteY1" fmla="*/ 2852012 h 3189790"/>
              <a:gd name="connsiteX2" fmla="*/ 489158 w 1119775"/>
              <a:gd name="connsiteY2" fmla="*/ 3188963 h 3189790"/>
              <a:gd name="connsiteX3" fmla="*/ 597840 w 1119775"/>
              <a:gd name="connsiteY3" fmla="*/ 2861154 h 3189790"/>
              <a:gd name="connsiteX4" fmla="*/ 1118085 w 1119775"/>
              <a:gd name="connsiteY4" fmla="*/ 2862256 h 3189790"/>
              <a:gd name="connsiteX5" fmla="*/ 1116911 w 1119775"/>
              <a:gd name="connsiteY5" fmla="*/ 0 h 3189790"/>
              <a:gd name="connsiteX0" fmla="*/ 0 w 1340002"/>
              <a:gd name="connsiteY0" fmla="*/ 2870809 h 3189790"/>
              <a:gd name="connsiteX1" fmla="*/ 379588 w 1340002"/>
              <a:gd name="connsiteY1" fmla="*/ 2852012 h 3189790"/>
              <a:gd name="connsiteX2" fmla="*/ 489158 w 1340002"/>
              <a:gd name="connsiteY2" fmla="*/ 3188963 h 3189790"/>
              <a:gd name="connsiteX3" fmla="*/ 597840 w 1340002"/>
              <a:gd name="connsiteY3" fmla="*/ 2861154 h 3189790"/>
              <a:gd name="connsiteX4" fmla="*/ 1339975 w 1340002"/>
              <a:gd name="connsiteY4" fmla="*/ 2854249 h 3189790"/>
              <a:gd name="connsiteX5" fmla="*/ 1116911 w 1340002"/>
              <a:gd name="connsiteY5" fmla="*/ 0 h 3189790"/>
              <a:gd name="connsiteX0" fmla="*/ 0 w 1343384"/>
              <a:gd name="connsiteY0" fmla="*/ 2806769 h 3125750"/>
              <a:gd name="connsiteX1" fmla="*/ 379588 w 1343384"/>
              <a:gd name="connsiteY1" fmla="*/ 2787972 h 3125750"/>
              <a:gd name="connsiteX2" fmla="*/ 489158 w 1343384"/>
              <a:gd name="connsiteY2" fmla="*/ 3124923 h 3125750"/>
              <a:gd name="connsiteX3" fmla="*/ 597840 w 1343384"/>
              <a:gd name="connsiteY3" fmla="*/ 2797114 h 3125750"/>
              <a:gd name="connsiteX4" fmla="*/ 1339975 w 1343384"/>
              <a:gd name="connsiteY4" fmla="*/ 2790209 h 3125750"/>
              <a:gd name="connsiteX5" fmla="*/ 1341926 w 1343384"/>
              <a:gd name="connsiteY5" fmla="*/ 0 h 3125750"/>
              <a:gd name="connsiteX0" fmla="*/ 0 w 1343384"/>
              <a:gd name="connsiteY0" fmla="*/ 2862804 h 3181785"/>
              <a:gd name="connsiteX1" fmla="*/ 379588 w 1343384"/>
              <a:gd name="connsiteY1" fmla="*/ 2844007 h 3181785"/>
              <a:gd name="connsiteX2" fmla="*/ 489158 w 1343384"/>
              <a:gd name="connsiteY2" fmla="*/ 3180958 h 3181785"/>
              <a:gd name="connsiteX3" fmla="*/ 597840 w 1343384"/>
              <a:gd name="connsiteY3" fmla="*/ 2853149 h 3181785"/>
              <a:gd name="connsiteX4" fmla="*/ 1339975 w 1343384"/>
              <a:gd name="connsiteY4" fmla="*/ 2846244 h 3181785"/>
              <a:gd name="connsiteX5" fmla="*/ 1341926 w 1343384"/>
              <a:gd name="connsiteY5" fmla="*/ 0 h 3181785"/>
              <a:gd name="connsiteX0" fmla="*/ 0 w 1344602"/>
              <a:gd name="connsiteY0" fmla="*/ 2246421 h 2565402"/>
              <a:gd name="connsiteX1" fmla="*/ 379588 w 1344602"/>
              <a:gd name="connsiteY1" fmla="*/ 2227624 h 2565402"/>
              <a:gd name="connsiteX2" fmla="*/ 489158 w 1344602"/>
              <a:gd name="connsiteY2" fmla="*/ 2564575 h 2565402"/>
              <a:gd name="connsiteX3" fmla="*/ 597840 w 1344602"/>
              <a:gd name="connsiteY3" fmla="*/ 2236766 h 2565402"/>
              <a:gd name="connsiteX4" fmla="*/ 1339975 w 1344602"/>
              <a:gd name="connsiteY4" fmla="*/ 2229861 h 2565402"/>
              <a:gd name="connsiteX5" fmla="*/ 1343489 w 1344602"/>
              <a:gd name="connsiteY5" fmla="*/ 0 h 2565402"/>
              <a:gd name="connsiteX0" fmla="*/ 0 w 1341218"/>
              <a:gd name="connsiteY0" fmla="*/ 2246421 h 2565402"/>
              <a:gd name="connsiteX1" fmla="*/ 379588 w 1341218"/>
              <a:gd name="connsiteY1" fmla="*/ 2227624 h 2565402"/>
              <a:gd name="connsiteX2" fmla="*/ 489158 w 1341218"/>
              <a:gd name="connsiteY2" fmla="*/ 2564575 h 2565402"/>
              <a:gd name="connsiteX3" fmla="*/ 597840 w 1341218"/>
              <a:gd name="connsiteY3" fmla="*/ 2236766 h 2565402"/>
              <a:gd name="connsiteX4" fmla="*/ 1339975 w 1341218"/>
              <a:gd name="connsiteY4" fmla="*/ 2229861 h 2565402"/>
              <a:gd name="connsiteX5" fmla="*/ 1337238 w 1341218"/>
              <a:gd name="connsiteY5" fmla="*/ 0 h 2565402"/>
              <a:gd name="connsiteX0" fmla="*/ 0 w 1344602"/>
              <a:gd name="connsiteY0" fmla="*/ 2230411 h 2549392"/>
              <a:gd name="connsiteX1" fmla="*/ 379588 w 1344602"/>
              <a:gd name="connsiteY1" fmla="*/ 2211614 h 2549392"/>
              <a:gd name="connsiteX2" fmla="*/ 489158 w 1344602"/>
              <a:gd name="connsiteY2" fmla="*/ 2548565 h 2549392"/>
              <a:gd name="connsiteX3" fmla="*/ 597840 w 1344602"/>
              <a:gd name="connsiteY3" fmla="*/ 2220756 h 2549392"/>
              <a:gd name="connsiteX4" fmla="*/ 1339975 w 1344602"/>
              <a:gd name="connsiteY4" fmla="*/ 2213851 h 2549392"/>
              <a:gd name="connsiteX5" fmla="*/ 1343488 w 1344602"/>
              <a:gd name="connsiteY5" fmla="*/ 0 h 2549392"/>
              <a:gd name="connsiteX0" fmla="*/ 0 w 1341218"/>
              <a:gd name="connsiteY0" fmla="*/ 2238416 h 2557397"/>
              <a:gd name="connsiteX1" fmla="*/ 379588 w 1341218"/>
              <a:gd name="connsiteY1" fmla="*/ 2219619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1218"/>
              <a:gd name="connsiteY0" fmla="*/ 2238416 h 2557397"/>
              <a:gd name="connsiteX1" fmla="*/ 385838 w 1341218"/>
              <a:gd name="connsiteY1" fmla="*/ 2219621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1218"/>
              <a:gd name="connsiteY0" fmla="*/ 2238416 h 2557397"/>
              <a:gd name="connsiteX1" fmla="*/ 385838 w 1341218"/>
              <a:gd name="connsiteY1" fmla="*/ 2219621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0008"/>
              <a:gd name="connsiteY0" fmla="*/ 2262431 h 2581412"/>
              <a:gd name="connsiteX1" fmla="*/ 385838 w 1340008"/>
              <a:gd name="connsiteY1" fmla="*/ 2243636 h 2581412"/>
              <a:gd name="connsiteX2" fmla="*/ 489158 w 1340008"/>
              <a:gd name="connsiteY2" fmla="*/ 2580585 h 2581412"/>
              <a:gd name="connsiteX3" fmla="*/ 597840 w 1340008"/>
              <a:gd name="connsiteY3" fmla="*/ 2252776 h 2581412"/>
              <a:gd name="connsiteX4" fmla="*/ 1339975 w 1340008"/>
              <a:gd name="connsiteY4" fmla="*/ 2245871 h 2581412"/>
              <a:gd name="connsiteX5" fmla="*/ 1155976 w 1340008"/>
              <a:gd name="connsiteY5" fmla="*/ 0 h 2581412"/>
              <a:gd name="connsiteX0" fmla="*/ 0 w 1168532"/>
              <a:gd name="connsiteY0" fmla="*/ 2262431 h 2581412"/>
              <a:gd name="connsiteX1" fmla="*/ 385838 w 1168532"/>
              <a:gd name="connsiteY1" fmla="*/ 2243636 h 2581412"/>
              <a:gd name="connsiteX2" fmla="*/ 489158 w 1168532"/>
              <a:gd name="connsiteY2" fmla="*/ 2580585 h 2581412"/>
              <a:gd name="connsiteX3" fmla="*/ 597840 w 1168532"/>
              <a:gd name="connsiteY3" fmla="*/ 2252776 h 2581412"/>
              <a:gd name="connsiteX4" fmla="*/ 1168089 w 1168532"/>
              <a:gd name="connsiteY4" fmla="*/ 2261881 h 2581412"/>
              <a:gd name="connsiteX5" fmla="*/ 1155976 w 1168532"/>
              <a:gd name="connsiteY5" fmla="*/ 0 h 2581412"/>
              <a:gd name="connsiteX0" fmla="*/ 0 w 1158840"/>
              <a:gd name="connsiteY0" fmla="*/ 2262431 h 2581412"/>
              <a:gd name="connsiteX1" fmla="*/ 385838 w 1158840"/>
              <a:gd name="connsiteY1" fmla="*/ 2243636 h 2581412"/>
              <a:gd name="connsiteX2" fmla="*/ 489158 w 1158840"/>
              <a:gd name="connsiteY2" fmla="*/ 2580585 h 2581412"/>
              <a:gd name="connsiteX3" fmla="*/ 597840 w 1158840"/>
              <a:gd name="connsiteY3" fmla="*/ 2252776 h 2581412"/>
              <a:gd name="connsiteX4" fmla="*/ 1157151 w 1158840"/>
              <a:gd name="connsiteY4" fmla="*/ 2261881 h 2581412"/>
              <a:gd name="connsiteX5" fmla="*/ 1155976 w 1158840"/>
              <a:gd name="connsiteY5" fmla="*/ 0 h 2581412"/>
              <a:gd name="connsiteX0" fmla="*/ 0 w 1158840"/>
              <a:gd name="connsiteY0" fmla="*/ 2262431 h 2262431"/>
              <a:gd name="connsiteX1" fmla="*/ 385838 w 1158840"/>
              <a:gd name="connsiteY1" fmla="*/ 2243636 h 2262431"/>
              <a:gd name="connsiteX2" fmla="*/ 597840 w 1158840"/>
              <a:gd name="connsiteY2" fmla="*/ 2252776 h 2262431"/>
              <a:gd name="connsiteX3" fmla="*/ 1157151 w 1158840"/>
              <a:gd name="connsiteY3" fmla="*/ 2261881 h 2262431"/>
              <a:gd name="connsiteX4" fmla="*/ 1155976 w 1158840"/>
              <a:gd name="connsiteY4" fmla="*/ 0 h 2262431"/>
              <a:gd name="connsiteX0" fmla="*/ 0 w 1158840"/>
              <a:gd name="connsiteY0" fmla="*/ 2262431 h 2262431"/>
              <a:gd name="connsiteX1" fmla="*/ 597840 w 1158840"/>
              <a:gd name="connsiteY1" fmla="*/ 2252776 h 2262431"/>
              <a:gd name="connsiteX2" fmla="*/ 1157151 w 1158840"/>
              <a:gd name="connsiteY2" fmla="*/ 2261881 h 2262431"/>
              <a:gd name="connsiteX3" fmla="*/ 1155976 w 1158840"/>
              <a:gd name="connsiteY3" fmla="*/ 0 h 2262431"/>
              <a:gd name="connsiteX0" fmla="*/ 0 w 1158840"/>
              <a:gd name="connsiteY0" fmla="*/ 2262431 h 2262431"/>
              <a:gd name="connsiteX1" fmla="*/ 1157151 w 1158840"/>
              <a:gd name="connsiteY1" fmla="*/ 2261881 h 2262431"/>
              <a:gd name="connsiteX2" fmla="*/ 1155976 w 1158840"/>
              <a:gd name="connsiteY2" fmla="*/ 0 h 2262431"/>
              <a:gd name="connsiteX0" fmla="*/ 0 w 1240226"/>
              <a:gd name="connsiteY0" fmla="*/ 2262431 h 2262431"/>
              <a:gd name="connsiteX1" fmla="*/ 1157151 w 1240226"/>
              <a:gd name="connsiteY1" fmla="*/ 2261881 h 2262431"/>
              <a:gd name="connsiteX2" fmla="*/ 1148953 w 1240226"/>
              <a:gd name="connsiteY2" fmla="*/ 874204 h 2262431"/>
              <a:gd name="connsiteX3" fmla="*/ 1155976 w 1240226"/>
              <a:gd name="connsiteY3" fmla="*/ 0 h 2262431"/>
              <a:gd name="connsiteX0" fmla="*/ 0 w 1240475"/>
              <a:gd name="connsiteY0" fmla="*/ 2262431 h 2262431"/>
              <a:gd name="connsiteX1" fmla="*/ 1157151 w 1240475"/>
              <a:gd name="connsiteY1" fmla="*/ 2261881 h 2262431"/>
              <a:gd name="connsiteX2" fmla="*/ 1148954 w 1240475"/>
              <a:gd name="connsiteY2" fmla="*/ 1047730 h 2262431"/>
              <a:gd name="connsiteX3" fmla="*/ 1148953 w 1240475"/>
              <a:gd name="connsiteY3" fmla="*/ 874204 h 2262431"/>
              <a:gd name="connsiteX4" fmla="*/ 1155976 w 1240475"/>
              <a:gd name="connsiteY4" fmla="*/ 0 h 2262431"/>
              <a:gd name="connsiteX0" fmla="*/ 0 w 1244719"/>
              <a:gd name="connsiteY0" fmla="*/ 2262431 h 2262431"/>
              <a:gd name="connsiteX1" fmla="*/ 1157151 w 1244719"/>
              <a:gd name="connsiteY1" fmla="*/ 2261881 h 2262431"/>
              <a:gd name="connsiteX2" fmla="*/ 1161725 w 1244719"/>
              <a:gd name="connsiteY2" fmla="*/ 1347060 h 2262431"/>
              <a:gd name="connsiteX3" fmla="*/ 1148954 w 1244719"/>
              <a:gd name="connsiteY3" fmla="*/ 1047730 h 2262431"/>
              <a:gd name="connsiteX4" fmla="*/ 1148953 w 1244719"/>
              <a:gd name="connsiteY4" fmla="*/ 874204 h 2262431"/>
              <a:gd name="connsiteX5" fmla="*/ 1155976 w 1244719"/>
              <a:gd name="connsiteY5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8954 w 1248701"/>
              <a:gd name="connsiteY4" fmla="*/ 1047730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8954 w 1248701"/>
              <a:gd name="connsiteY4" fmla="*/ 1047730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8954 w 1248701"/>
              <a:gd name="connsiteY4" fmla="*/ 1047730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148954 w 1248701"/>
              <a:gd name="connsiteY5" fmla="*/ 1047730 h 2262431"/>
              <a:gd name="connsiteX6" fmla="*/ 1148953 w 1248701"/>
              <a:gd name="connsiteY6" fmla="*/ 874204 h 2262431"/>
              <a:gd name="connsiteX7" fmla="*/ 1155976 w 1248701"/>
              <a:gd name="connsiteY7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017762 w 1248701"/>
              <a:gd name="connsiteY5" fmla="*/ 1008418 h 2262431"/>
              <a:gd name="connsiteX6" fmla="*/ 1148953 w 1248701"/>
              <a:gd name="connsiteY6" fmla="*/ 874204 h 2262431"/>
              <a:gd name="connsiteX7" fmla="*/ 1155976 w 1248701"/>
              <a:gd name="connsiteY7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174498"/>
              <a:gd name="connsiteY0" fmla="*/ 2262431 h 2262431"/>
              <a:gd name="connsiteX1" fmla="*/ 1157151 w 1174498"/>
              <a:gd name="connsiteY1" fmla="*/ 2261881 h 2262431"/>
              <a:gd name="connsiteX2" fmla="*/ 1174498 w 1174498"/>
              <a:gd name="connsiteY2" fmla="*/ 1576981 h 2262431"/>
              <a:gd name="connsiteX3" fmla="*/ 1161725 w 1174498"/>
              <a:gd name="connsiteY3" fmla="*/ 1347060 h 2262431"/>
              <a:gd name="connsiteX4" fmla="*/ 1149755 w 1174498"/>
              <a:gd name="connsiteY4" fmla="*/ 1047235 h 2262431"/>
              <a:gd name="connsiteX5" fmla="*/ 1148953 w 1174498"/>
              <a:gd name="connsiteY5" fmla="*/ 874204 h 2262431"/>
              <a:gd name="connsiteX6" fmla="*/ 1155976 w 1174498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55857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55857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5976 w 1161725"/>
              <a:gd name="connsiteY7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5976 w 1161725"/>
              <a:gd name="connsiteY7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0528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0528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0528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0528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500829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500829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500829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60966 w 1161725"/>
              <a:gd name="connsiteY7" fmla="*/ 512624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60966 w 1161725"/>
              <a:gd name="connsiteY7" fmla="*/ 512624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60966 w 1161725"/>
              <a:gd name="connsiteY7" fmla="*/ 512624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60966 w 1161725"/>
              <a:gd name="connsiteY7" fmla="*/ 512624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5764 w 1161725"/>
              <a:gd name="connsiteY5" fmla="*/ 583389 h 2262431"/>
              <a:gd name="connsiteX6" fmla="*/ 1160966 w 1161725"/>
              <a:gd name="connsiteY6" fmla="*/ 512624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60160 w 1161725"/>
              <a:gd name="connsiteY4" fmla="*/ 1199250 h 2262431"/>
              <a:gd name="connsiteX5" fmla="*/ 1155764 w 1161725"/>
              <a:gd name="connsiteY5" fmla="*/ 583389 h 2262431"/>
              <a:gd name="connsiteX6" fmla="*/ 1160966 w 1161725"/>
              <a:gd name="connsiteY6" fmla="*/ 512624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60160 w 1161725"/>
              <a:gd name="connsiteY4" fmla="*/ 1199250 h 2262431"/>
              <a:gd name="connsiteX5" fmla="*/ 1155764 w 1161725"/>
              <a:gd name="connsiteY5" fmla="*/ 583389 h 2262431"/>
              <a:gd name="connsiteX6" fmla="*/ 1160966 w 1161725"/>
              <a:gd name="connsiteY6" fmla="*/ 512624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12988 h 2262431"/>
              <a:gd name="connsiteX4" fmla="*/ 1160160 w 1161725"/>
              <a:gd name="connsiteY4" fmla="*/ 1199250 h 2262431"/>
              <a:gd name="connsiteX5" fmla="*/ 1155764 w 1161725"/>
              <a:gd name="connsiteY5" fmla="*/ 583389 h 2262431"/>
              <a:gd name="connsiteX6" fmla="*/ 1160966 w 1161725"/>
              <a:gd name="connsiteY6" fmla="*/ 512624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244292"/>
              <a:gd name="connsiteY0" fmla="*/ 2262431 h 2262431"/>
              <a:gd name="connsiteX1" fmla="*/ 1157151 w 1244292"/>
              <a:gd name="connsiteY1" fmla="*/ 2261881 h 2262431"/>
              <a:gd name="connsiteX2" fmla="*/ 1161725 w 1244292"/>
              <a:gd name="connsiteY2" fmla="*/ 1312988 h 2262431"/>
              <a:gd name="connsiteX3" fmla="*/ 1160160 w 1244292"/>
              <a:gd name="connsiteY3" fmla="*/ 1199250 h 2262431"/>
              <a:gd name="connsiteX4" fmla="*/ 1155764 w 1244292"/>
              <a:gd name="connsiteY4" fmla="*/ 583389 h 2262431"/>
              <a:gd name="connsiteX5" fmla="*/ 1160966 w 1244292"/>
              <a:gd name="connsiteY5" fmla="*/ 512624 h 2262431"/>
              <a:gd name="connsiteX6" fmla="*/ 1155764 w 1244292"/>
              <a:gd name="connsiteY6" fmla="*/ 327846 h 2262431"/>
              <a:gd name="connsiteX7" fmla="*/ 1150562 w 1244292"/>
              <a:gd name="connsiteY7" fmla="*/ 257080 h 2262431"/>
              <a:gd name="connsiteX8" fmla="*/ 1155976 w 1244292"/>
              <a:gd name="connsiteY8" fmla="*/ 0 h 2262431"/>
              <a:gd name="connsiteX0" fmla="*/ 0 w 1244292"/>
              <a:gd name="connsiteY0" fmla="*/ 2262431 h 2262431"/>
              <a:gd name="connsiteX1" fmla="*/ 1157151 w 1244292"/>
              <a:gd name="connsiteY1" fmla="*/ 2261881 h 2262431"/>
              <a:gd name="connsiteX2" fmla="*/ 1161725 w 1244292"/>
              <a:gd name="connsiteY2" fmla="*/ 1312988 h 2262431"/>
              <a:gd name="connsiteX3" fmla="*/ 1160160 w 1244292"/>
              <a:gd name="connsiteY3" fmla="*/ 1199250 h 2262431"/>
              <a:gd name="connsiteX4" fmla="*/ 1155764 w 1244292"/>
              <a:gd name="connsiteY4" fmla="*/ 583389 h 2262431"/>
              <a:gd name="connsiteX5" fmla="*/ 1160966 w 1244292"/>
              <a:gd name="connsiteY5" fmla="*/ 512624 h 2262431"/>
              <a:gd name="connsiteX6" fmla="*/ 1155764 w 1244292"/>
              <a:gd name="connsiteY6" fmla="*/ 327846 h 2262431"/>
              <a:gd name="connsiteX7" fmla="*/ 1150562 w 1244292"/>
              <a:gd name="connsiteY7" fmla="*/ 257080 h 2262431"/>
              <a:gd name="connsiteX8" fmla="*/ 1155976 w 1244292"/>
              <a:gd name="connsiteY8" fmla="*/ 0 h 2262431"/>
              <a:gd name="connsiteX0" fmla="*/ 0 w 1244292"/>
              <a:gd name="connsiteY0" fmla="*/ 2262431 h 2262431"/>
              <a:gd name="connsiteX1" fmla="*/ 1157151 w 1244292"/>
              <a:gd name="connsiteY1" fmla="*/ 2261881 h 2262431"/>
              <a:gd name="connsiteX2" fmla="*/ 1161725 w 1244292"/>
              <a:gd name="connsiteY2" fmla="*/ 1312988 h 2262431"/>
              <a:gd name="connsiteX3" fmla="*/ 1160160 w 1244292"/>
              <a:gd name="connsiteY3" fmla="*/ 1199250 h 2262431"/>
              <a:gd name="connsiteX4" fmla="*/ 1155764 w 1244292"/>
              <a:gd name="connsiteY4" fmla="*/ 583389 h 2262431"/>
              <a:gd name="connsiteX5" fmla="*/ 1160966 w 1244292"/>
              <a:gd name="connsiteY5" fmla="*/ 512624 h 2262431"/>
              <a:gd name="connsiteX6" fmla="*/ 1155764 w 1244292"/>
              <a:gd name="connsiteY6" fmla="*/ 327846 h 2262431"/>
              <a:gd name="connsiteX7" fmla="*/ 1150562 w 1244292"/>
              <a:gd name="connsiteY7" fmla="*/ 257080 h 2262431"/>
              <a:gd name="connsiteX8" fmla="*/ 1155976 w 1244292"/>
              <a:gd name="connsiteY8" fmla="*/ 0 h 2262431"/>
              <a:gd name="connsiteX0" fmla="*/ 0 w 1244292"/>
              <a:gd name="connsiteY0" fmla="*/ 2262431 h 2262431"/>
              <a:gd name="connsiteX1" fmla="*/ 1157151 w 1244292"/>
              <a:gd name="connsiteY1" fmla="*/ 2261881 h 2262431"/>
              <a:gd name="connsiteX2" fmla="*/ 1161725 w 1244292"/>
              <a:gd name="connsiteY2" fmla="*/ 1312988 h 2262431"/>
              <a:gd name="connsiteX3" fmla="*/ 1160160 w 1244292"/>
              <a:gd name="connsiteY3" fmla="*/ 1199250 h 2262431"/>
              <a:gd name="connsiteX4" fmla="*/ 1155764 w 1244292"/>
              <a:gd name="connsiteY4" fmla="*/ 583389 h 2262431"/>
              <a:gd name="connsiteX5" fmla="*/ 1160966 w 1244292"/>
              <a:gd name="connsiteY5" fmla="*/ 512624 h 2262431"/>
              <a:gd name="connsiteX6" fmla="*/ 1155764 w 1244292"/>
              <a:gd name="connsiteY6" fmla="*/ 327846 h 2262431"/>
              <a:gd name="connsiteX7" fmla="*/ 1150562 w 1244292"/>
              <a:gd name="connsiteY7" fmla="*/ 257080 h 2262431"/>
              <a:gd name="connsiteX8" fmla="*/ 1155976 w 1244292"/>
              <a:gd name="connsiteY8" fmla="*/ 0 h 2262431"/>
              <a:gd name="connsiteX0" fmla="*/ 0 w 1165384"/>
              <a:gd name="connsiteY0" fmla="*/ 2262431 h 2262431"/>
              <a:gd name="connsiteX1" fmla="*/ 1161725 w 1165384"/>
              <a:gd name="connsiteY1" fmla="*/ 1312988 h 2262431"/>
              <a:gd name="connsiteX2" fmla="*/ 1160160 w 1165384"/>
              <a:gd name="connsiteY2" fmla="*/ 1199250 h 2262431"/>
              <a:gd name="connsiteX3" fmla="*/ 1155764 w 1165384"/>
              <a:gd name="connsiteY3" fmla="*/ 583389 h 2262431"/>
              <a:gd name="connsiteX4" fmla="*/ 1160966 w 1165384"/>
              <a:gd name="connsiteY4" fmla="*/ 512624 h 2262431"/>
              <a:gd name="connsiteX5" fmla="*/ 1155764 w 1165384"/>
              <a:gd name="connsiteY5" fmla="*/ 327846 h 2262431"/>
              <a:gd name="connsiteX6" fmla="*/ 1150562 w 1165384"/>
              <a:gd name="connsiteY6" fmla="*/ 257080 h 2262431"/>
              <a:gd name="connsiteX7" fmla="*/ 1155976 w 1165384"/>
              <a:gd name="connsiteY7" fmla="*/ 0 h 2262431"/>
              <a:gd name="connsiteX0" fmla="*/ 131417 w 193990"/>
              <a:gd name="connsiteY0" fmla="*/ 1835216 h 1835216"/>
              <a:gd name="connsiteX1" fmla="*/ 190331 w 193990"/>
              <a:gd name="connsiteY1" fmla="*/ 1312988 h 1835216"/>
              <a:gd name="connsiteX2" fmla="*/ 188766 w 193990"/>
              <a:gd name="connsiteY2" fmla="*/ 1199250 h 1835216"/>
              <a:gd name="connsiteX3" fmla="*/ 184370 w 193990"/>
              <a:gd name="connsiteY3" fmla="*/ 583389 h 1835216"/>
              <a:gd name="connsiteX4" fmla="*/ 189572 w 193990"/>
              <a:gd name="connsiteY4" fmla="*/ 512624 h 1835216"/>
              <a:gd name="connsiteX5" fmla="*/ 184370 w 193990"/>
              <a:gd name="connsiteY5" fmla="*/ 327846 h 1835216"/>
              <a:gd name="connsiteX6" fmla="*/ 179168 w 193990"/>
              <a:gd name="connsiteY6" fmla="*/ 257080 h 1835216"/>
              <a:gd name="connsiteX7" fmla="*/ 184582 w 193990"/>
              <a:gd name="connsiteY7" fmla="*/ 0 h 1835216"/>
              <a:gd name="connsiteX0" fmla="*/ 152224 w 193990"/>
              <a:gd name="connsiteY0" fmla="*/ 1832595 h 1832595"/>
              <a:gd name="connsiteX1" fmla="*/ 190331 w 193990"/>
              <a:gd name="connsiteY1" fmla="*/ 1312988 h 1832595"/>
              <a:gd name="connsiteX2" fmla="*/ 188766 w 193990"/>
              <a:gd name="connsiteY2" fmla="*/ 1199250 h 1832595"/>
              <a:gd name="connsiteX3" fmla="*/ 184370 w 193990"/>
              <a:gd name="connsiteY3" fmla="*/ 583389 h 1832595"/>
              <a:gd name="connsiteX4" fmla="*/ 189572 w 193990"/>
              <a:gd name="connsiteY4" fmla="*/ 512624 h 1832595"/>
              <a:gd name="connsiteX5" fmla="*/ 184370 w 193990"/>
              <a:gd name="connsiteY5" fmla="*/ 327846 h 1832595"/>
              <a:gd name="connsiteX6" fmla="*/ 179168 w 193990"/>
              <a:gd name="connsiteY6" fmla="*/ 257080 h 1832595"/>
              <a:gd name="connsiteX7" fmla="*/ 184582 w 193990"/>
              <a:gd name="connsiteY7" fmla="*/ 0 h 1832595"/>
              <a:gd name="connsiteX0" fmla="*/ 173032 w 193990"/>
              <a:gd name="connsiteY0" fmla="*/ 1829974 h 1829974"/>
              <a:gd name="connsiteX1" fmla="*/ 190331 w 193990"/>
              <a:gd name="connsiteY1" fmla="*/ 1312988 h 1829974"/>
              <a:gd name="connsiteX2" fmla="*/ 188766 w 193990"/>
              <a:gd name="connsiteY2" fmla="*/ 1199250 h 1829974"/>
              <a:gd name="connsiteX3" fmla="*/ 184370 w 193990"/>
              <a:gd name="connsiteY3" fmla="*/ 583389 h 1829974"/>
              <a:gd name="connsiteX4" fmla="*/ 189572 w 193990"/>
              <a:gd name="connsiteY4" fmla="*/ 512624 h 1829974"/>
              <a:gd name="connsiteX5" fmla="*/ 184370 w 193990"/>
              <a:gd name="connsiteY5" fmla="*/ 327846 h 1829974"/>
              <a:gd name="connsiteX6" fmla="*/ 179168 w 193990"/>
              <a:gd name="connsiteY6" fmla="*/ 257080 h 1829974"/>
              <a:gd name="connsiteX7" fmla="*/ 184582 w 193990"/>
              <a:gd name="connsiteY7" fmla="*/ 0 h 1829974"/>
              <a:gd name="connsiteX0" fmla="*/ 199042 w 199042"/>
              <a:gd name="connsiteY0" fmla="*/ 1827353 h 1827353"/>
              <a:gd name="connsiteX1" fmla="*/ 190331 w 199042"/>
              <a:gd name="connsiteY1" fmla="*/ 1312988 h 1827353"/>
              <a:gd name="connsiteX2" fmla="*/ 188766 w 199042"/>
              <a:gd name="connsiteY2" fmla="*/ 1199250 h 1827353"/>
              <a:gd name="connsiteX3" fmla="*/ 184370 w 199042"/>
              <a:gd name="connsiteY3" fmla="*/ 583389 h 1827353"/>
              <a:gd name="connsiteX4" fmla="*/ 189572 w 199042"/>
              <a:gd name="connsiteY4" fmla="*/ 512624 h 1827353"/>
              <a:gd name="connsiteX5" fmla="*/ 184370 w 199042"/>
              <a:gd name="connsiteY5" fmla="*/ 327846 h 1827353"/>
              <a:gd name="connsiteX6" fmla="*/ 179168 w 199042"/>
              <a:gd name="connsiteY6" fmla="*/ 257080 h 1827353"/>
              <a:gd name="connsiteX7" fmla="*/ 184582 w 199042"/>
              <a:gd name="connsiteY7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88766 w 199042"/>
              <a:gd name="connsiteY2" fmla="*/ 1199250 h 1827353"/>
              <a:gd name="connsiteX3" fmla="*/ 184370 w 199042"/>
              <a:gd name="connsiteY3" fmla="*/ 583389 h 1827353"/>
              <a:gd name="connsiteX4" fmla="*/ 189572 w 199042"/>
              <a:gd name="connsiteY4" fmla="*/ 512624 h 1827353"/>
              <a:gd name="connsiteX5" fmla="*/ 184370 w 199042"/>
              <a:gd name="connsiteY5" fmla="*/ 327846 h 1827353"/>
              <a:gd name="connsiteX6" fmla="*/ 179168 w 199042"/>
              <a:gd name="connsiteY6" fmla="*/ 257080 h 1827353"/>
              <a:gd name="connsiteX7" fmla="*/ 184582 w 199042"/>
              <a:gd name="connsiteY7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4370 w 199042"/>
              <a:gd name="connsiteY3" fmla="*/ 583389 h 1827353"/>
              <a:gd name="connsiteX4" fmla="*/ 189572 w 199042"/>
              <a:gd name="connsiteY4" fmla="*/ 512624 h 1827353"/>
              <a:gd name="connsiteX5" fmla="*/ 184370 w 199042"/>
              <a:gd name="connsiteY5" fmla="*/ 327846 h 1827353"/>
              <a:gd name="connsiteX6" fmla="*/ 179168 w 199042"/>
              <a:gd name="connsiteY6" fmla="*/ 257080 h 1827353"/>
              <a:gd name="connsiteX7" fmla="*/ 184582 w 199042"/>
              <a:gd name="connsiteY7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082872 h 1827353"/>
              <a:gd name="connsiteX4" fmla="*/ 184370 w 199042"/>
              <a:gd name="connsiteY4" fmla="*/ 583389 h 1827353"/>
              <a:gd name="connsiteX5" fmla="*/ 189572 w 199042"/>
              <a:gd name="connsiteY5" fmla="*/ 512624 h 1827353"/>
              <a:gd name="connsiteX6" fmla="*/ 184370 w 199042"/>
              <a:gd name="connsiteY6" fmla="*/ 327846 h 1827353"/>
              <a:gd name="connsiteX7" fmla="*/ 179168 w 199042"/>
              <a:gd name="connsiteY7" fmla="*/ 257080 h 1827353"/>
              <a:gd name="connsiteX8" fmla="*/ 184582 w 199042"/>
              <a:gd name="connsiteY8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082872 h 1827353"/>
              <a:gd name="connsiteX4" fmla="*/ 184370 w 199042"/>
              <a:gd name="connsiteY4" fmla="*/ 583389 h 1827353"/>
              <a:gd name="connsiteX5" fmla="*/ 189572 w 199042"/>
              <a:gd name="connsiteY5" fmla="*/ 512624 h 1827353"/>
              <a:gd name="connsiteX6" fmla="*/ 184370 w 199042"/>
              <a:gd name="connsiteY6" fmla="*/ 327846 h 1827353"/>
              <a:gd name="connsiteX7" fmla="*/ 179168 w 199042"/>
              <a:gd name="connsiteY7" fmla="*/ 257080 h 1827353"/>
              <a:gd name="connsiteX8" fmla="*/ 184582 w 199042"/>
              <a:gd name="connsiteY8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288308 w 288308"/>
              <a:gd name="connsiteY0" fmla="*/ 1827353 h 1827353"/>
              <a:gd name="connsiteX1" fmla="*/ 279597 w 288308"/>
              <a:gd name="connsiteY1" fmla="*/ 1407343 h 1827353"/>
              <a:gd name="connsiteX2" fmla="*/ 267629 w 288308"/>
              <a:gd name="connsiteY2" fmla="*/ 1310640 h 1827353"/>
              <a:gd name="connsiteX3" fmla="*/ 271334 w 288308"/>
              <a:gd name="connsiteY3" fmla="*/ 1165432 h 1827353"/>
              <a:gd name="connsiteX4" fmla="*/ 271334 w 288308"/>
              <a:gd name="connsiteY4" fmla="*/ 1082872 h 1827353"/>
              <a:gd name="connsiteX5" fmla="*/ 273636 w 288308"/>
              <a:gd name="connsiteY5" fmla="*/ 583389 h 1827353"/>
              <a:gd name="connsiteX6" fmla="*/ 278838 w 288308"/>
              <a:gd name="connsiteY6" fmla="*/ 512624 h 1827353"/>
              <a:gd name="connsiteX7" fmla="*/ 273636 w 288308"/>
              <a:gd name="connsiteY7" fmla="*/ 327846 h 1827353"/>
              <a:gd name="connsiteX8" fmla="*/ 268434 w 288308"/>
              <a:gd name="connsiteY8" fmla="*/ 257080 h 1827353"/>
              <a:gd name="connsiteX9" fmla="*/ 273848 w 288308"/>
              <a:gd name="connsiteY9" fmla="*/ 0 h 1827353"/>
              <a:gd name="connsiteX0" fmla="*/ 244014 w 244014"/>
              <a:gd name="connsiteY0" fmla="*/ 1827353 h 1827353"/>
              <a:gd name="connsiteX1" fmla="*/ 235303 w 244014"/>
              <a:gd name="connsiteY1" fmla="*/ 1407343 h 1827353"/>
              <a:gd name="connsiteX2" fmla="*/ 223335 w 244014"/>
              <a:gd name="connsiteY2" fmla="*/ 1310640 h 1827353"/>
              <a:gd name="connsiteX3" fmla="*/ 227040 w 244014"/>
              <a:gd name="connsiteY3" fmla="*/ 1165432 h 1827353"/>
              <a:gd name="connsiteX4" fmla="*/ 227040 w 244014"/>
              <a:gd name="connsiteY4" fmla="*/ 1082872 h 1827353"/>
              <a:gd name="connsiteX5" fmla="*/ 229342 w 244014"/>
              <a:gd name="connsiteY5" fmla="*/ 583389 h 1827353"/>
              <a:gd name="connsiteX6" fmla="*/ 234544 w 244014"/>
              <a:gd name="connsiteY6" fmla="*/ 512624 h 1827353"/>
              <a:gd name="connsiteX7" fmla="*/ 229342 w 244014"/>
              <a:gd name="connsiteY7" fmla="*/ 327846 h 1827353"/>
              <a:gd name="connsiteX8" fmla="*/ 224140 w 244014"/>
              <a:gd name="connsiteY8" fmla="*/ 257080 h 1827353"/>
              <a:gd name="connsiteX9" fmla="*/ 229554 w 244014"/>
              <a:gd name="connsiteY9" fmla="*/ 0 h 1827353"/>
              <a:gd name="connsiteX0" fmla="*/ 211363 w 211363"/>
              <a:gd name="connsiteY0" fmla="*/ 1827353 h 1827353"/>
              <a:gd name="connsiteX1" fmla="*/ 202652 w 211363"/>
              <a:gd name="connsiteY1" fmla="*/ 1407343 h 1827353"/>
              <a:gd name="connsiteX2" fmla="*/ 190684 w 211363"/>
              <a:gd name="connsiteY2" fmla="*/ 1310640 h 1827353"/>
              <a:gd name="connsiteX3" fmla="*/ 194389 w 211363"/>
              <a:gd name="connsiteY3" fmla="*/ 1165432 h 1827353"/>
              <a:gd name="connsiteX4" fmla="*/ 194389 w 211363"/>
              <a:gd name="connsiteY4" fmla="*/ 1082872 h 1827353"/>
              <a:gd name="connsiteX5" fmla="*/ 196691 w 211363"/>
              <a:gd name="connsiteY5" fmla="*/ 583389 h 1827353"/>
              <a:gd name="connsiteX6" fmla="*/ 201893 w 211363"/>
              <a:gd name="connsiteY6" fmla="*/ 512624 h 1827353"/>
              <a:gd name="connsiteX7" fmla="*/ 196691 w 211363"/>
              <a:gd name="connsiteY7" fmla="*/ 327846 h 1827353"/>
              <a:gd name="connsiteX8" fmla="*/ 191489 w 211363"/>
              <a:gd name="connsiteY8" fmla="*/ 257080 h 1827353"/>
              <a:gd name="connsiteX9" fmla="*/ 196903 w 211363"/>
              <a:gd name="connsiteY9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199040 w 199040"/>
              <a:gd name="connsiteY0" fmla="*/ 1827353 h 1827353"/>
              <a:gd name="connsiteX1" fmla="*/ 190329 w 199040"/>
              <a:gd name="connsiteY1" fmla="*/ 1407343 h 1827353"/>
              <a:gd name="connsiteX2" fmla="*/ 178361 w 199040"/>
              <a:gd name="connsiteY2" fmla="*/ 1310640 h 1827353"/>
              <a:gd name="connsiteX3" fmla="*/ 182066 w 199040"/>
              <a:gd name="connsiteY3" fmla="*/ 1165432 h 1827353"/>
              <a:gd name="connsiteX4" fmla="*/ 189112 w 199040"/>
              <a:gd name="connsiteY4" fmla="*/ 1032500 h 1827353"/>
              <a:gd name="connsiteX5" fmla="*/ 184368 w 199040"/>
              <a:gd name="connsiteY5" fmla="*/ 583389 h 1827353"/>
              <a:gd name="connsiteX6" fmla="*/ 189570 w 199040"/>
              <a:gd name="connsiteY6" fmla="*/ 512624 h 1827353"/>
              <a:gd name="connsiteX7" fmla="*/ 184368 w 199040"/>
              <a:gd name="connsiteY7" fmla="*/ 327846 h 1827353"/>
              <a:gd name="connsiteX8" fmla="*/ 179166 w 199040"/>
              <a:gd name="connsiteY8" fmla="*/ 257080 h 1827353"/>
              <a:gd name="connsiteX9" fmla="*/ 184580 w 199040"/>
              <a:gd name="connsiteY9" fmla="*/ 0 h 1827353"/>
              <a:gd name="connsiteX0" fmla="*/ 199040 w 199040"/>
              <a:gd name="connsiteY0" fmla="*/ 1827353 h 1827353"/>
              <a:gd name="connsiteX1" fmla="*/ 190329 w 199040"/>
              <a:gd name="connsiteY1" fmla="*/ 1407343 h 1827353"/>
              <a:gd name="connsiteX2" fmla="*/ 178361 w 199040"/>
              <a:gd name="connsiteY2" fmla="*/ 1310640 h 1827353"/>
              <a:gd name="connsiteX3" fmla="*/ 185589 w 199040"/>
              <a:gd name="connsiteY3" fmla="*/ 1131431 h 1827353"/>
              <a:gd name="connsiteX4" fmla="*/ 189112 w 199040"/>
              <a:gd name="connsiteY4" fmla="*/ 1032500 h 1827353"/>
              <a:gd name="connsiteX5" fmla="*/ 184368 w 199040"/>
              <a:gd name="connsiteY5" fmla="*/ 583389 h 1827353"/>
              <a:gd name="connsiteX6" fmla="*/ 189570 w 199040"/>
              <a:gd name="connsiteY6" fmla="*/ 512624 h 1827353"/>
              <a:gd name="connsiteX7" fmla="*/ 184368 w 199040"/>
              <a:gd name="connsiteY7" fmla="*/ 327846 h 1827353"/>
              <a:gd name="connsiteX8" fmla="*/ 179166 w 199040"/>
              <a:gd name="connsiteY8" fmla="*/ 257080 h 1827353"/>
              <a:gd name="connsiteX9" fmla="*/ 184580 w 199040"/>
              <a:gd name="connsiteY9" fmla="*/ 0 h 1827353"/>
              <a:gd name="connsiteX0" fmla="*/ 195075 w 196175"/>
              <a:gd name="connsiteY0" fmla="*/ 1827353 h 1827353"/>
              <a:gd name="connsiteX1" fmla="*/ 186364 w 196175"/>
              <a:gd name="connsiteY1" fmla="*/ 1407343 h 1827353"/>
              <a:gd name="connsiteX2" fmla="*/ 174396 w 196175"/>
              <a:gd name="connsiteY2" fmla="*/ 1310640 h 1827353"/>
              <a:gd name="connsiteX3" fmla="*/ 181624 w 196175"/>
              <a:gd name="connsiteY3" fmla="*/ 1131431 h 1827353"/>
              <a:gd name="connsiteX4" fmla="*/ 185147 w 196175"/>
              <a:gd name="connsiteY4" fmla="*/ 1032500 h 1827353"/>
              <a:gd name="connsiteX5" fmla="*/ 180403 w 196175"/>
              <a:gd name="connsiteY5" fmla="*/ 583389 h 1827353"/>
              <a:gd name="connsiteX6" fmla="*/ 196175 w 196175"/>
              <a:gd name="connsiteY6" fmla="*/ 481141 h 1827353"/>
              <a:gd name="connsiteX7" fmla="*/ 180403 w 196175"/>
              <a:gd name="connsiteY7" fmla="*/ 327846 h 1827353"/>
              <a:gd name="connsiteX8" fmla="*/ 175201 w 196175"/>
              <a:gd name="connsiteY8" fmla="*/ 257080 h 1827353"/>
              <a:gd name="connsiteX9" fmla="*/ 180615 w 196175"/>
              <a:gd name="connsiteY9" fmla="*/ 0 h 1827353"/>
              <a:gd name="connsiteX0" fmla="*/ 196214 w 197314"/>
              <a:gd name="connsiteY0" fmla="*/ 1827353 h 1827353"/>
              <a:gd name="connsiteX1" fmla="*/ 187503 w 197314"/>
              <a:gd name="connsiteY1" fmla="*/ 1407343 h 1827353"/>
              <a:gd name="connsiteX2" fmla="*/ 175535 w 197314"/>
              <a:gd name="connsiteY2" fmla="*/ 1310640 h 1827353"/>
              <a:gd name="connsiteX3" fmla="*/ 182763 w 197314"/>
              <a:gd name="connsiteY3" fmla="*/ 1131431 h 1827353"/>
              <a:gd name="connsiteX4" fmla="*/ 186286 w 197314"/>
              <a:gd name="connsiteY4" fmla="*/ 1032500 h 1827353"/>
              <a:gd name="connsiteX5" fmla="*/ 174495 w 197314"/>
              <a:gd name="connsiteY5" fmla="*/ 556943 h 1827353"/>
              <a:gd name="connsiteX6" fmla="*/ 197314 w 197314"/>
              <a:gd name="connsiteY6" fmla="*/ 481141 h 1827353"/>
              <a:gd name="connsiteX7" fmla="*/ 181542 w 197314"/>
              <a:gd name="connsiteY7" fmla="*/ 327846 h 1827353"/>
              <a:gd name="connsiteX8" fmla="*/ 176340 w 197314"/>
              <a:gd name="connsiteY8" fmla="*/ 257080 h 1827353"/>
              <a:gd name="connsiteX9" fmla="*/ 181754 w 197314"/>
              <a:gd name="connsiteY9" fmla="*/ 0 h 1827353"/>
              <a:gd name="connsiteX0" fmla="*/ 208113 w 208113"/>
              <a:gd name="connsiteY0" fmla="*/ 1827353 h 1827353"/>
              <a:gd name="connsiteX1" fmla="*/ 199402 w 208113"/>
              <a:gd name="connsiteY1" fmla="*/ 1407343 h 1827353"/>
              <a:gd name="connsiteX2" fmla="*/ 187434 w 208113"/>
              <a:gd name="connsiteY2" fmla="*/ 1310640 h 1827353"/>
              <a:gd name="connsiteX3" fmla="*/ 194662 w 208113"/>
              <a:gd name="connsiteY3" fmla="*/ 1131431 h 1827353"/>
              <a:gd name="connsiteX4" fmla="*/ 198185 w 208113"/>
              <a:gd name="connsiteY4" fmla="*/ 1032500 h 1827353"/>
              <a:gd name="connsiteX5" fmla="*/ 186394 w 208113"/>
              <a:gd name="connsiteY5" fmla="*/ 556943 h 1827353"/>
              <a:gd name="connsiteX6" fmla="*/ 188074 w 208113"/>
              <a:gd name="connsiteY6" fmla="*/ 479881 h 1827353"/>
              <a:gd name="connsiteX7" fmla="*/ 193441 w 208113"/>
              <a:gd name="connsiteY7" fmla="*/ 327846 h 1827353"/>
              <a:gd name="connsiteX8" fmla="*/ 188239 w 208113"/>
              <a:gd name="connsiteY8" fmla="*/ 257080 h 1827353"/>
              <a:gd name="connsiteX9" fmla="*/ 193653 w 208113"/>
              <a:gd name="connsiteY9" fmla="*/ 0 h 1827353"/>
              <a:gd name="connsiteX0" fmla="*/ 202086 w 202086"/>
              <a:gd name="connsiteY0" fmla="*/ 1827353 h 1827353"/>
              <a:gd name="connsiteX1" fmla="*/ 193375 w 202086"/>
              <a:gd name="connsiteY1" fmla="*/ 1407343 h 1827353"/>
              <a:gd name="connsiteX2" fmla="*/ 181407 w 202086"/>
              <a:gd name="connsiteY2" fmla="*/ 1310640 h 1827353"/>
              <a:gd name="connsiteX3" fmla="*/ 188635 w 202086"/>
              <a:gd name="connsiteY3" fmla="*/ 1131431 h 1827353"/>
              <a:gd name="connsiteX4" fmla="*/ 192158 w 202086"/>
              <a:gd name="connsiteY4" fmla="*/ 1032500 h 1827353"/>
              <a:gd name="connsiteX5" fmla="*/ 180367 w 202086"/>
              <a:gd name="connsiteY5" fmla="*/ 556943 h 1827353"/>
              <a:gd name="connsiteX6" fmla="*/ 192617 w 202086"/>
              <a:gd name="connsiteY6" fmla="*/ 479881 h 1827353"/>
              <a:gd name="connsiteX7" fmla="*/ 187414 w 202086"/>
              <a:gd name="connsiteY7" fmla="*/ 327846 h 1827353"/>
              <a:gd name="connsiteX8" fmla="*/ 182212 w 202086"/>
              <a:gd name="connsiteY8" fmla="*/ 257080 h 1827353"/>
              <a:gd name="connsiteX9" fmla="*/ 187626 w 202086"/>
              <a:gd name="connsiteY9" fmla="*/ 0 h 1827353"/>
              <a:gd name="connsiteX0" fmla="*/ 196066 w 196066"/>
              <a:gd name="connsiteY0" fmla="*/ 1827353 h 1827353"/>
              <a:gd name="connsiteX1" fmla="*/ 187355 w 196066"/>
              <a:gd name="connsiteY1" fmla="*/ 1407343 h 1827353"/>
              <a:gd name="connsiteX2" fmla="*/ 175387 w 196066"/>
              <a:gd name="connsiteY2" fmla="*/ 1310640 h 1827353"/>
              <a:gd name="connsiteX3" fmla="*/ 182615 w 196066"/>
              <a:gd name="connsiteY3" fmla="*/ 1131431 h 1827353"/>
              <a:gd name="connsiteX4" fmla="*/ 186138 w 196066"/>
              <a:gd name="connsiteY4" fmla="*/ 1032500 h 1827353"/>
              <a:gd name="connsiteX5" fmla="*/ 188439 w 196066"/>
              <a:gd name="connsiteY5" fmla="*/ 564499 h 1827353"/>
              <a:gd name="connsiteX6" fmla="*/ 186597 w 196066"/>
              <a:gd name="connsiteY6" fmla="*/ 479881 h 1827353"/>
              <a:gd name="connsiteX7" fmla="*/ 181394 w 196066"/>
              <a:gd name="connsiteY7" fmla="*/ 327846 h 1827353"/>
              <a:gd name="connsiteX8" fmla="*/ 176192 w 196066"/>
              <a:gd name="connsiteY8" fmla="*/ 257080 h 1827353"/>
              <a:gd name="connsiteX9" fmla="*/ 181606 w 196066"/>
              <a:gd name="connsiteY9" fmla="*/ 0 h 1827353"/>
              <a:gd name="connsiteX0" fmla="*/ 196915 w 196915"/>
              <a:gd name="connsiteY0" fmla="*/ 1827353 h 1827353"/>
              <a:gd name="connsiteX1" fmla="*/ 188204 w 196915"/>
              <a:gd name="connsiteY1" fmla="*/ 1407343 h 1827353"/>
              <a:gd name="connsiteX2" fmla="*/ 176236 w 196915"/>
              <a:gd name="connsiteY2" fmla="*/ 1310640 h 1827353"/>
              <a:gd name="connsiteX3" fmla="*/ 183464 w 196915"/>
              <a:gd name="connsiteY3" fmla="*/ 1131431 h 1827353"/>
              <a:gd name="connsiteX4" fmla="*/ 186987 w 196915"/>
              <a:gd name="connsiteY4" fmla="*/ 1032500 h 1827353"/>
              <a:gd name="connsiteX5" fmla="*/ 189288 w 196915"/>
              <a:gd name="connsiteY5" fmla="*/ 564499 h 1827353"/>
              <a:gd name="connsiteX6" fmla="*/ 187446 w 196915"/>
              <a:gd name="connsiteY6" fmla="*/ 479881 h 1827353"/>
              <a:gd name="connsiteX7" fmla="*/ 182243 w 196915"/>
              <a:gd name="connsiteY7" fmla="*/ 327846 h 1827353"/>
              <a:gd name="connsiteX8" fmla="*/ 173518 w 196915"/>
              <a:gd name="connsiteY8" fmla="*/ 231894 h 1827353"/>
              <a:gd name="connsiteX9" fmla="*/ 182455 w 196915"/>
              <a:gd name="connsiteY9" fmla="*/ 0 h 1827353"/>
              <a:gd name="connsiteX0" fmla="*/ 196915 w 196915"/>
              <a:gd name="connsiteY0" fmla="*/ 1827353 h 1827353"/>
              <a:gd name="connsiteX1" fmla="*/ 188204 w 196915"/>
              <a:gd name="connsiteY1" fmla="*/ 1407343 h 1827353"/>
              <a:gd name="connsiteX2" fmla="*/ 176236 w 196915"/>
              <a:gd name="connsiteY2" fmla="*/ 1310640 h 1827353"/>
              <a:gd name="connsiteX3" fmla="*/ 183464 w 196915"/>
              <a:gd name="connsiteY3" fmla="*/ 1131431 h 1827353"/>
              <a:gd name="connsiteX4" fmla="*/ 186987 w 196915"/>
              <a:gd name="connsiteY4" fmla="*/ 1032500 h 1827353"/>
              <a:gd name="connsiteX5" fmla="*/ 189288 w 196915"/>
              <a:gd name="connsiteY5" fmla="*/ 564499 h 1827353"/>
              <a:gd name="connsiteX6" fmla="*/ 187446 w 196915"/>
              <a:gd name="connsiteY6" fmla="*/ 479881 h 1827353"/>
              <a:gd name="connsiteX7" fmla="*/ 182243 w 196915"/>
              <a:gd name="connsiteY7" fmla="*/ 307697 h 1827353"/>
              <a:gd name="connsiteX8" fmla="*/ 173518 w 196915"/>
              <a:gd name="connsiteY8" fmla="*/ 231894 h 1827353"/>
              <a:gd name="connsiteX9" fmla="*/ 182455 w 196915"/>
              <a:gd name="connsiteY9" fmla="*/ 0 h 1827353"/>
              <a:gd name="connsiteX0" fmla="*/ 196066 w 196066"/>
              <a:gd name="connsiteY0" fmla="*/ 1827353 h 1827353"/>
              <a:gd name="connsiteX1" fmla="*/ 187355 w 196066"/>
              <a:gd name="connsiteY1" fmla="*/ 1407343 h 1827353"/>
              <a:gd name="connsiteX2" fmla="*/ 175387 w 196066"/>
              <a:gd name="connsiteY2" fmla="*/ 1310640 h 1827353"/>
              <a:gd name="connsiteX3" fmla="*/ 182615 w 196066"/>
              <a:gd name="connsiteY3" fmla="*/ 1131431 h 1827353"/>
              <a:gd name="connsiteX4" fmla="*/ 186138 w 196066"/>
              <a:gd name="connsiteY4" fmla="*/ 1032500 h 1827353"/>
              <a:gd name="connsiteX5" fmla="*/ 188439 w 196066"/>
              <a:gd name="connsiteY5" fmla="*/ 564499 h 1827353"/>
              <a:gd name="connsiteX6" fmla="*/ 186597 w 196066"/>
              <a:gd name="connsiteY6" fmla="*/ 479881 h 1827353"/>
              <a:gd name="connsiteX7" fmla="*/ 181394 w 196066"/>
              <a:gd name="connsiteY7" fmla="*/ 307697 h 1827353"/>
              <a:gd name="connsiteX8" fmla="*/ 172669 w 196066"/>
              <a:gd name="connsiteY8" fmla="*/ 231894 h 1827353"/>
              <a:gd name="connsiteX9" fmla="*/ 181606 w 196066"/>
              <a:gd name="connsiteY9" fmla="*/ 0 h 1827353"/>
              <a:gd name="connsiteX0" fmla="*/ 196066 w 196066"/>
              <a:gd name="connsiteY0" fmla="*/ 1827353 h 1827353"/>
              <a:gd name="connsiteX1" fmla="*/ 187355 w 196066"/>
              <a:gd name="connsiteY1" fmla="*/ 1407343 h 1827353"/>
              <a:gd name="connsiteX2" fmla="*/ 175387 w 196066"/>
              <a:gd name="connsiteY2" fmla="*/ 1310640 h 1827353"/>
              <a:gd name="connsiteX3" fmla="*/ 182615 w 196066"/>
              <a:gd name="connsiteY3" fmla="*/ 1131431 h 1827353"/>
              <a:gd name="connsiteX4" fmla="*/ 186138 w 196066"/>
              <a:gd name="connsiteY4" fmla="*/ 1032500 h 1827353"/>
              <a:gd name="connsiteX5" fmla="*/ 188439 w 196066"/>
              <a:gd name="connsiteY5" fmla="*/ 564499 h 1827353"/>
              <a:gd name="connsiteX6" fmla="*/ 186597 w 196066"/>
              <a:gd name="connsiteY6" fmla="*/ 479881 h 1827353"/>
              <a:gd name="connsiteX7" fmla="*/ 181394 w 196066"/>
              <a:gd name="connsiteY7" fmla="*/ 307697 h 1827353"/>
              <a:gd name="connsiteX8" fmla="*/ 172669 w 196066"/>
              <a:gd name="connsiteY8" fmla="*/ 231894 h 1827353"/>
              <a:gd name="connsiteX9" fmla="*/ 181606 w 196066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31431 h 1827353"/>
              <a:gd name="connsiteX4" fmla="*/ 157486 w 167414"/>
              <a:gd name="connsiteY4" fmla="*/ 1032500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31431 h 1827353"/>
              <a:gd name="connsiteX4" fmla="*/ 157486 w 167414"/>
              <a:gd name="connsiteY4" fmla="*/ 1032500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31431 h 1827353"/>
              <a:gd name="connsiteX4" fmla="*/ 164533 w 167414"/>
              <a:gd name="connsiteY4" fmla="*/ 1036278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25135 h 1827353"/>
              <a:gd name="connsiteX4" fmla="*/ 164533 w 167414"/>
              <a:gd name="connsiteY4" fmla="*/ 1036278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25135 h 1827353"/>
              <a:gd name="connsiteX4" fmla="*/ 164533 w 167414"/>
              <a:gd name="connsiteY4" fmla="*/ 1036278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25135 h 1827353"/>
              <a:gd name="connsiteX4" fmla="*/ 164533 w 167414"/>
              <a:gd name="connsiteY4" fmla="*/ 1036278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6147 w 166147"/>
              <a:gd name="connsiteY0" fmla="*/ 1827353 h 1827353"/>
              <a:gd name="connsiteX1" fmla="*/ 157436 w 166147"/>
              <a:gd name="connsiteY1" fmla="*/ 1407343 h 1827353"/>
              <a:gd name="connsiteX2" fmla="*/ 148992 w 166147"/>
              <a:gd name="connsiteY2" fmla="*/ 1271601 h 1827353"/>
              <a:gd name="connsiteX3" fmla="*/ 152696 w 166147"/>
              <a:gd name="connsiteY3" fmla="*/ 1125135 h 1827353"/>
              <a:gd name="connsiteX4" fmla="*/ 163266 w 166147"/>
              <a:gd name="connsiteY4" fmla="*/ 1036278 h 1827353"/>
              <a:gd name="connsiteX5" fmla="*/ 158520 w 166147"/>
              <a:gd name="connsiteY5" fmla="*/ 564499 h 1827353"/>
              <a:gd name="connsiteX6" fmla="*/ 156678 w 166147"/>
              <a:gd name="connsiteY6" fmla="*/ 479881 h 1827353"/>
              <a:gd name="connsiteX7" fmla="*/ 151475 w 166147"/>
              <a:gd name="connsiteY7" fmla="*/ 307697 h 1827353"/>
              <a:gd name="connsiteX8" fmla="*/ 142750 w 166147"/>
              <a:gd name="connsiteY8" fmla="*/ 231894 h 1827353"/>
              <a:gd name="connsiteX9" fmla="*/ 151687 w 166147"/>
              <a:gd name="connsiteY9" fmla="*/ 0 h 1827353"/>
              <a:gd name="connsiteX0" fmla="*/ 168418 w 168418"/>
              <a:gd name="connsiteY0" fmla="*/ 1827353 h 1827353"/>
              <a:gd name="connsiteX1" fmla="*/ 156184 w 168418"/>
              <a:gd name="connsiteY1" fmla="*/ 1374601 h 1827353"/>
              <a:gd name="connsiteX2" fmla="*/ 151263 w 168418"/>
              <a:gd name="connsiteY2" fmla="*/ 1271601 h 1827353"/>
              <a:gd name="connsiteX3" fmla="*/ 154967 w 168418"/>
              <a:gd name="connsiteY3" fmla="*/ 1125135 h 1827353"/>
              <a:gd name="connsiteX4" fmla="*/ 165537 w 168418"/>
              <a:gd name="connsiteY4" fmla="*/ 1036278 h 1827353"/>
              <a:gd name="connsiteX5" fmla="*/ 160791 w 168418"/>
              <a:gd name="connsiteY5" fmla="*/ 564499 h 1827353"/>
              <a:gd name="connsiteX6" fmla="*/ 158949 w 168418"/>
              <a:gd name="connsiteY6" fmla="*/ 479881 h 1827353"/>
              <a:gd name="connsiteX7" fmla="*/ 153746 w 168418"/>
              <a:gd name="connsiteY7" fmla="*/ 307697 h 1827353"/>
              <a:gd name="connsiteX8" fmla="*/ 145021 w 168418"/>
              <a:gd name="connsiteY8" fmla="*/ 231894 h 1827353"/>
              <a:gd name="connsiteX9" fmla="*/ 153958 w 168418"/>
              <a:gd name="connsiteY9" fmla="*/ 0 h 1827353"/>
              <a:gd name="connsiteX0" fmla="*/ 173014 w 173014"/>
              <a:gd name="connsiteY0" fmla="*/ 1827353 h 1827353"/>
              <a:gd name="connsiteX1" fmla="*/ 153734 w 173014"/>
              <a:gd name="connsiteY1" fmla="*/ 1362008 h 1827353"/>
              <a:gd name="connsiteX2" fmla="*/ 155859 w 173014"/>
              <a:gd name="connsiteY2" fmla="*/ 1271601 h 1827353"/>
              <a:gd name="connsiteX3" fmla="*/ 159563 w 173014"/>
              <a:gd name="connsiteY3" fmla="*/ 1125135 h 1827353"/>
              <a:gd name="connsiteX4" fmla="*/ 170133 w 173014"/>
              <a:gd name="connsiteY4" fmla="*/ 1036278 h 1827353"/>
              <a:gd name="connsiteX5" fmla="*/ 165387 w 173014"/>
              <a:gd name="connsiteY5" fmla="*/ 564499 h 1827353"/>
              <a:gd name="connsiteX6" fmla="*/ 163545 w 173014"/>
              <a:gd name="connsiteY6" fmla="*/ 479881 h 1827353"/>
              <a:gd name="connsiteX7" fmla="*/ 158342 w 173014"/>
              <a:gd name="connsiteY7" fmla="*/ 307697 h 1827353"/>
              <a:gd name="connsiteX8" fmla="*/ 149617 w 173014"/>
              <a:gd name="connsiteY8" fmla="*/ 231894 h 1827353"/>
              <a:gd name="connsiteX9" fmla="*/ 158554 w 173014"/>
              <a:gd name="connsiteY9" fmla="*/ 0 h 1827353"/>
              <a:gd name="connsiteX0" fmla="*/ 150984 w 150984"/>
              <a:gd name="connsiteY0" fmla="*/ 1827353 h 1827353"/>
              <a:gd name="connsiteX1" fmla="*/ 131704 w 150984"/>
              <a:gd name="connsiteY1" fmla="*/ 1362008 h 1827353"/>
              <a:gd name="connsiteX2" fmla="*/ 133829 w 150984"/>
              <a:gd name="connsiteY2" fmla="*/ 1271601 h 1827353"/>
              <a:gd name="connsiteX3" fmla="*/ 137533 w 150984"/>
              <a:gd name="connsiteY3" fmla="*/ 1125135 h 1827353"/>
              <a:gd name="connsiteX4" fmla="*/ 148103 w 150984"/>
              <a:gd name="connsiteY4" fmla="*/ 1036278 h 1827353"/>
              <a:gd name="connsiteX5" fmla="*/ 143357 w 150984"/>
              <a:gd name="connsiteY5" fmla="*/ 564499 h 1827353"/>
              <a:gd name="connsiteX6" fmla="*/ 141515 w 150984"/>
              <a:gd name="connsiteY6" fmla="*/ 479881 h 1827353"/>
              <a:gd name="connsiteX7" fmla="*/ 136312 w 150984"/>
              <a:gd name="connsiteY7" fmla="*/ 307697 h 1827353"/>
              <a:gd name="connsiteX8" fmla="*/ 127587 w 150984"/>
              <a:gd name="connsiteY8" fmla="*/ 231894 h 1827353"/>
              <a:gd name="connsiteX9" fmla="*/ 136524 w 150984"/>
              <a:gd name="connsiteY9" fmla="*/ 0 h 1827353"/>
              <a:gd name="connsiteX0" fmla="*/ 150984 w 150984"/>
              <a:gd name="connsiteY0" fmla="*/ 1827353 h 1827353"/>
              <a:gd name="connsiteX1" fmla="*/ 131704 w 150984"/>
              <a:gd name="connsiteY1" fmla="*/ 1362008 h 1827353"/>
              <a:gd name="connsiteX2" fmla="*/ 133829 w 150984"/>
              <a:gd name="connsiteY2" fmla="*/ 1271601 h 1827353"/>
              <a:gd name="connsiteX3" fmla="*/ 137533 w 150984"/>
              <a:gd name="connsiteY3" fmla="*/ 1125135 h 1827353"/>
              <a:gd name="connsiteX4" fmla="*/ 148103 w 150984"/>
              <a:gd name="connsiteY4" fmla="*/ 1036278 h 1827353"/>
              <a:gd name="connsiteX5" fmla="*/ 143357 w 150984"/>
              <a:gd name="connsiteY5" fmla="*/ 564499 h 1827353"/>
              <a:gd name="connsiteX6" fmla="*/ 141515 w 150984"/>
              <a:gd name="connsiteY6" fmla="*/ 479881 h 1827353"/>
              <a:gd name="connsiteX7" fmla="*/ 136312 w 150984"/>
              <a:gd name="connsiteY7" fmla="*/ 307697 h 1827353"/>
              <a:gd name="connsiteX8" fmla="*/ 127587 w 150984"/>
              <a:gd name="connsiteY8" fmla="*/ 231894 h 1827353"/>
              <a:gd name="connsiteX9" fmla="*/ 136524 w 150984"/>
              <a:gd name="connsiteY9" fmla="*/ 0 h 1827353"/>
              <a:gd name="connsiteX0" fmla="*/ 150984 w 150984"/>
              <a:gd name="connsiteY0" fmla="*/ 1827353 h 1827353"/>
              <a:gd name="connsiteX1" fmla="*/ 131704 w 150984"/>
              <a:gd name="connsiteY1" fmla="*/ 1362008 h 1827353"/>
              <a:gd name="connsiteX2" fmla="*/ 133829 w 150984"/>
              <a:gd name="connsiteY2" fmla="*/ 1271601 h 1827353"/>
              <a:gd name="connsiteX3" fmla="*/ 137533 w 150984"/>
              <a:gd name="connsiteY3" fmla="*/ 1125135 h 1827353"/>
              <a:gd name="connsiteX4" fmla="*/ 148103 w 150984"/>
              <a:gd name="connsiteY4" fmla="*/ 1036278 h 1827353"/>
              <a:gd name="connsiteX5" fmla="*/ 143357 w 150984"/>
              <a:gd name="connsiteY5" fmla="*/ 564499 h 1827353"/>
              <a:gd name="connsiteX6" fmla="*/ 141515 w 150984"/>
              <a:gd name="connsiteY6" fmla="*/ 479881 h 1827353"/>
              <a:gd name="connsiteX7" fmla="*/ 136312 w 150984"/>
              <a:gd name="connsiteY7" fmla="*/ 307697 h 1827353"/>
              <a:gd name="connsiteX8" fmla="*/ 127587 w 150984"/>
              <a:gd name="connsiteY8" fmla="*/ 231894 h 1827353"/>
              <a:gd name="connsiteX9" fmla="*/ 136524 w 150984"/>
              <a:gd name="connsiteY9" fmla="*/ 0 h 1827353"/>
              <a:gd name="connsiteX0" fmla="*/ 150984 w 150984"/>
              <a:gd name="connsiteY0" fmla="*/ 1719052 h 1719052"/>
              <a:gd name="connsiteX1" fmla="*/ 131704 w 150984"/>
              <a:gd name="connsiteY1" fmla="*/ 1253707 h 1719052"/>
              <a:gd name="connsiteX2" fmla="*/ 133829 w 150984"/>
              <a:gd name="connsiteY2" fmla="*/ 1163300 h 1719052"/>
              <a:gd name="connsiteX3" fmla="*/ 137533 w 150984"/>
              <a:gd name="connsiteY3" fmla="*/ 1016834 h 1719052"/>
              <a:gd name="connsiteX4" fmla="*/ 148103 w 150984"/>
              <a:gd name="connsiteY4" fmla="*/ 927977 h 1719052"/>
              <a:gd name="connsiteX5" fmla="*/ 143357 w 150984"/>
              <a:gd name="connsiteY5" fmla="*/ 456198 h 1719052"/>
              <a:gd name="connsiteX6" fmla="*/ 141515 w 150984"/>
              <a:gd name="connsiteY6" fmla="*/ 371580 h 1719052"/>
              <a:gd name="connsiteX7" fmla="*/ 136312 w 150984"/>
              <a:gd name="connsiteY7" fmla="*/ 199396 h 1719052"/>
              <a:gd name="connsiteX8" fmla="*/ 127587 w 150984"/>
              <a:gd name="connsiteY8" fmla="*/ 123593 h 1719052"/>
              <a:gd name="connsiteX9" fmla="*/ 136523 w 150984"/>
              <a:gd name="connsiteY9" fmla="*/ 0 h 1719052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43357 w 150984"/>
              <a:gd name="connsiteY5" fmla="*/ 454939 h 1717793"/>
              <a:gd name="connsiteX6" fmla="*/ 141515 w 150984"/>
              <a:gd name="connsiteY6" fmla="*/ 370321 h 1717793"/>
              <a:gd name="connsiteX7" fmla="*/ 136312 w 150984"/>
              <a:gd name="connsiteY7" fmla="*/ 198137 h 1717793"/>
              <a:gd name="connsiteX8" fmla="*/ 127587 w 150984"/>
              <a:gd name="connsiteY8" fmla="*/ 122334 h 1717793"/>
              <a:gd name="connsiteX9" fmla="*/ 125954 w 150984"/>
              <a:gd name="connsiteY9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43044 w 150984"/>
              <a:gd name="connsiteY5" fmla="*/ 603905 h 1717793"/>
              <a:gd name="connsiteX6" fmla="*/ 143357 w 150984"/>
              <a:gd name="connsiteY6" fmla="*/ 454939 h 1717793"/>
              <a:gd name="connsiteX7" fmla="*/ 141515 w 150984"/>
              <a:gd name="connsiteY7" fmla="*/ 370321 h 1717793"/>
              <a:gd name="connsiteX8" fmla="*/ 136312 w 150984"/>
              <a:gd name="connsiteY8" fmla="*/ 198137 h 1717793"/>
              <a:gd name="connsiteX9" fmla="*/ 127587 w 150984"/>
              <a:gd name="connsiteY9" fmla="*/ 122334 h 1717793"/>
              <a:gd name="connsiteX10" fmla="*/ 125954 w 150984"/>
              <a:gd name="connsiteY10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39521 w 150984"/>
              <a:gd name="connsiteY5" fmla="*/ 689538 h 1717793"/>
              <a:gd name="connsiteX6" fmla="*/ 143044 w 150984"/>
              <a:gd name="connsiteY6" fmla="*/ 603905 h 1717793"/>
              <a:gd name="connsiteX7" fmla="*/ 143357 w 150984"/>
              <a:gd name="connsiteY7" fmla="*/ 454939 h 1717793"/>
              <a:gd name="connsiteX8" fmla="*/ 141515 w 150984"/>
              <a:gd name="connsiteY8" fmla="*/ 370321 h 1717793"/>
              <a:gd name="connsiteX9" fmla="*/ 136312 w 150984"/>
              <a:gd name="connsiteY9" fmla="*/ 198137 h 1717793"/>
              <a:gd name="connsiteX10" fmla="*/ 127587 w 150984"/>
              <a:gd name="connsiteY10" fmla="*/ 122334 h 1717793"/>
              <a:gd name="connsiteX11" fmla="*/ 125954 w 150984"/>
              <a:gd name="connsiteY11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39521 w 150984"/>
              <a:gd name="connsiteY5" fmla="*/ 689538 h 1717793"/>
              <a:gd name="connsiteX6" fmla="*/ 143044 w 150984"/>
              <a:gd name="connsiteY6" fmla="*/ 603905 h 1717793"/>
              <a:gd name="connsiteX7" fmla="*/ 143357 w 150984"/>
              <a:gd name="connsiteY7" fmla="*/ 454939 h 1717793"/>
              <a:gd name="connsiteX8" fmla="*/ 141515 w 150984"/>
              <a:gd name="connsiteY8" fmla="*/ 370321 h 1717793"/>
              <a:gd name="connsiteX9" fmla="*/ 136312 w 150984"/>
              <a:gd name="connsiteY9" fmla="*/ 198137 h 1717793"/>
              <a:gd name="connsiteX10" fmla="*/ 127587 w 150984"/>
              <a:gd name="connsiteY10" fmla="*/ 122334 h 1717793"/>
              <a:gd name="connsiteX11" fmla="*/ 125954 w 150984"/>
              <a:gd name="connsiteY11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39521 w 150984"/>
              <a:gd name="connsiteY5" fmla="*/ 689538 h 1717793"/>
              <a:gd name="connsiteX6" fmla="*/ 143044 w 150984"/>
              <a:gd name="connsiteY6" fmla="*/ 603905 h 1717793"/>
              <a:gd name="connsiteX7" fmla="*/ 143357 w 150984"/>
              <a:gd name="connsiteY7" fmla="*/ 454939 h 1717793"/>
              <a:gd name="connsiteX8" fmla="*/ 141515 w 150984"/>
              <a:gd name="connsiteY8" fmla="*/ 370321 h 1717793"/>
              <a:gd name="connsiteX9" fmla="*/ 136312 w 150984"/>
              <a:gd name="connsiteY9" fmla="*/ 198137 h 1717793"/>
              <a:gd name="connsiteX10" fmla="*/ 127587 w 150984"/>
              <a:gd name="connsiteY10" fmla="*/ 122334 h 1717793"/>
              <a:gd name="connsiteX11" fmla="*/ 125954 w 150984"/>
              <a:gd name="connsiteY11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39521 w 150984"/>
              <a:gd name="connsiteY5" fmla="*/ 689538 h 1717793"/>
              <a:gd name="connsiteX6" fmla="*/ 143044 w 150984"/>
              <a:gd name="connsiteY6" fmla="*/ 603905 h 1717793"/>
              <a:gd name="connsiteX7" fmla="*/ 143357 w 150984"/>
              <a:gd name="connsiteY7" fmla="*/ 454939 h 1717793"/>
              <a:gd name="connsiteX8" fmla="*/ 141515 w 150984"/>
              <a:gd name="connsiteY8" fmla="*/ 370321 h 1717793"/>
              <a:gd name="connsiteX9" fmla="*/ 136312 w 150984"/>
              <a:gd name="connsiteY9" fmla="*/ 198137 h 1717793"/>
              <a:gd name="connsiteX10" fmla="*/ 127587 w 150984"/>
              <a:gd name="connsiteY10" fmla="*/ 122334 h 1717793"/>
              <a:gd name="connsiteX11" fmla="*/ 121905 w 150984"/>
              <a:gd name="connsiteY11" fmla="*/ 18325 h 1717793"/>
              <a:gd name="connsiteX12" fmla="*/ 125954 w 150984"/>
              <a:gd name="connsiteY12" fmla="*/ 0 h 1717793"/>
              <a:gd name="connsiteX0" fmla="*/ 4238741 w 4238741"/>
              <a:gd name="connsiteY0" fmla="*/ 1707493 h 1707493"/>
              <a:gd name="connsiteX1" fmla="*/ 4219461 w 4238741"/>
              <a:gd name="connsiteY1" fmla="*/ 1242148 h 1707493"/>
              <a:gd name="connsiteX2" fmla="*/ 4221586 w 4238741"/>
              <a:gd name="connsiteY2" fmla="*/ 1151741 h 1707493"/>
              <a:gd name="connsiteX3" fmla="*/ 4225290 w 4238741"/>
              <a:gd name="connsiteY3" fmla="*/ 1005275 h 1707493"/>
              <a:gd name="connsiteX4" fmla="*/ 4235860 w 4238741"/>
              <a:gd name="connsiteY4" fmla="*/ 916418 h 1707493"/>
              <a:gd name="connsiteX5" fmla="*/ 4227278 w 4238741"/>
              <a:gd name="connsiteY5" fmla="*/ 679238 h 1707493"/>
              <a:gd name="connsiteX6" fmla="*/ 4230801 w 4238741"/>
              <a:gd name="connsiteY6" fmla="*/ 593605 h 1707493"/>
              <a:gd name="connsiteX7" fmla="*/ 4231114 w 4238741"/>
              <a:gd name="connsiteY7" fmla="*/ 444639 h 1707493"/>
              <a:gd name="connsiteX8" fmla="*/ 4229272 w 4238741"/>
              <a:gd name="connsiteY8" fmla="*/ 360021 h 1707493"/>
              <a:gd name="connsiteX9" fmla="*/ 4224069 w 4238741"/>
              <a:gd name="connsiteY9" fmla="*/ 187837 h 1707493"/>
              <a:gd name="connsiteX10" fmla="*/ 4215344 w 4238741"/>
              <a:gd name="connsiteY10" fmla="*/ 112034 h 1707493"/>
              <a:gd name="connsiteX11" fmla="*/ 4209662 w 4238741"/>
              <a:gd name="connsiteY11" fmla="*/ 8025 h 1707493"/>
              <a:gd name="connsiteX12" fmla="*/ 0 w 4238741"/>
              <a:gd name="connsiteY12" fmla="*/ 9849 h 1707493"/>
              <a:gd name="connsiteX0" fmla="*/ 7144292 w 7144292"/>
              <a:gd name="connsiteY0" fmla="*/ 1707493 h 1707493"/>
              <a:gd name="connsiteX1" fmla="*/ 7125012 w 7144292"/>
              <a:gd name="connsiteY1" fmla="*/ 1242148 h 1707493"/>
              <a:gd name="connsiteX2" fmla="*/ 7127137 w 7144292"/>
              <a:gd name="connsiteY2" fmla="*/ 1151741 h 1707493"/>
              <a:gd name="connsiteX3" fmla="*/ 7130841 w 7144292"/>
              <a:gd name="connsiteY3" fmla="*/ 1005275 h 1707493"/>
              <a:gd name="connsiteX4" fmla="*/ 7141411 w 7144292"/>
              <a:gd name="connsiteY4" fmla="*/ 916418 h 1707493"/>
              <a:gd name="connsiteX5" fmla="*/ 7132829 w 7144292"/>
              <a:gd name="connsiteY5" fmla="*/ 679238 h 1707493"/>
              <a:gd name="connsiteX6" fmla="*/ 7136352 w 7144292"/>
              <a:gd name="connsiteY6" fmla="*/ 593605 h 1707493"/>
              <a:gd name="connsiteX7" fmla="*/ 7136665 w 7144292"/>
              <a:gd name="connsiteY7" fmla="*/ 444639 h 1707493"/>
              <a:gd name="connsiteX8" fmla="*/ 7134823 w 7144292"/>
              <a:gd name="connsiteY8" fmla="*/ 360021 h 1707493"/>
              <a:gd name="connsiteX9" fmla="*/ 7129620 w 7144292"/>
              <a:gd name="connsiteY9" fmla="*/ 187837 h 1707493"/>
              <a:gd name="connsiteX10" fmla="*/ 7120895 w 7144292"/>
              <a:gd name="connsiteY10" fmla="*/ 112034 h 1707493"/>
              <a:gd name="connsiteX11" fmla="*/ 7115213 w 7144292"/>
              <a:gd name="connsiteY11" fmla="*/ 8025 h 1707493"/>
              <a:gd name="connsiteX12" fmla="*/ 0 w 7144292"/>
              <a:gd name="connsiteY12" fmla="*/ 9849 h 1707493"/>
              <a:gd name="connsiteX0" fmla="*/ 7439387 w 7439387"/>
              <a:gd name="connsiteY0" fmla="*/ 1708430 h 1708430"/>
              <a:gd name="connsiteX1" fmla="*/ 7420107 w 7439387"/>
              <a:gd name="connsiteY1" fmla="*/ 1243085 h 1708430"/>
              <a:gd name="connsiteX2" fmla="*/ 7422232 w 7439387"/>
              <a:gd name="connsiteY2" fmla="*/ 1152678 h 1708430"/>
              <a:gd name="connsiteX3" fmla="*/ 7425936 w 7439387"/>
              <a:gd name="connsiteY3" fmla="*/ 1006212 h 1708430"/>
              <a:gd name="connsiteX4" fmla="*/ 7436506 w 7439387"/>
              <a:gd name="connsiteY4" fmla="*/ 917355 h 1708430"/>
              <a:gd name="connsiteX5" fmla="*/ 7427924 w 7439387"/>
              <a:gd name="connsiteY5" fmla="*/ 680175 h 1708430"/>
              <a:gd name="connsiteX6" fmla="*/ 7431447 w 7439387"/>
              <a:gd name="connsiteY6" fmla="*/ 594542 h 1708430"/>
              <a:gd name="connsiteX7" fmla="*/ 7431760 w 7439387"/>
              <a:gd name="connsiteY7" fmla="*/ 445576 h 1708430"/>
              <a:gd name="connsiteX8" fmla="*/ 7429918 w 7439387"/>
              <a:gd name="connsiteY8" fmla="*/ 360958 h 1708430"/>
              <a:gd name="connsiteX9" fmla="*/ 7424715 w 7439387"/>
              <a:gd name="connsiteY9" fmla="*/ 188774 h 1708430"/>
              <a:gd name="connsiteX10" fmla="*/ 7415990 w 7439387"/>
              <a:gd name="connsiteY10" fmla="*/ 112971 h 1708430"/>
              <a:gd name="connsiteX11" fmla="*/ 7410308 w 7439387"/>
              <a:gd name="connsiteY11" fmla="*/ 8962 h 1708430"/>
              <a:gd name="connsiteX12" fmla="*/ 0 w 7439387"/>
              <a:gd name="connsiteY12" fmla="*/ 6729 h 1708430"/>
              <a:gd name="connsiteX0" fmla="*/ 7439387 w 7439387"/>
              <a:gd name="connsiteY0" fmla="*/ 1706299 h 1706299"/>
              <a:gd name="connsiteX1" fmla="*/ 7420107 w 7439387"/>
              <a:gd name="connsiteY1" fmla="*/ 1240954 h 1706299"/>
              <a:gd name="connsiteX2" fmla="*/ 7422232 w 7439387"/>
              <a:gd name="connsiteY2" fmla="*/ 1150547 h 1706299"/>
              <a:gd name="connsiteX3" fmla="*/ 7425936 w 7439387"/>
              <a:gd name="connsiteY3" fmla="*/ 1004081 h 1706299"/>
              <a:gd name="connsiteX4" fmla="*/ 7436506 w 7439387"/>
              <a:gd name="connsiteY4" fmla="*/ 915224 h 1706299"/>
              <a:gd name="connsiteX5" fmla="*/ 7427924 w 7439387"/>
              <a:gd name="connsiteY5" fmla="*/ 678044 h 1706299"/>
              <a:gd name="connsiteX6" fmla="*/ 7431447 w 7439387"/>
              <a:gd name="connsiteY6" fmla="*/ 592411 h 1706299"/>
              <a:gd name="connsiteX7" fmla="*/ 7431760 w 7439387"/>
              <a:gd name="connsiteY7" fmla="*/ 443445 h 1706299"/>
              <a:gd name="connsiteX8" fmla="*/ 7429918 w 7439387"/>
              <a:gd name="connsiteY8" fmla="*/ 358827 h 1706299"/>
              <a:gd name="connsiteX9" fmla="*/ 7424715 w 7439387"/>
              <a:gd name="connsiteY9" fmla="*/ 186643 h 1706299"/>
              <a:gd name="connsiteX10" fmla="*/ 7415990 w 7439387"/>
              <a:gd name="connsiteY10" fmla="*/ 110840 h 1706299"/>
              <a:gd name="connsiteX11" fmla="*/ 7410308 w 7439387"/>
              <a:gd name="connsiteY11" fmla="*/ 6831 h 1706299"/>
              <a:gd name="connsiteX12" fmla="*/ 486454 w 7439387"/>
              <a:gd name="connsiteY12" fmla="*/ 9400 h 1706299"/>
              <a:gd name="connsiteX13" fmla="*/ 0 w 7439387"/>
              <a:gd name="connsiteY13" fmla="*/ 4598 h 1706299"/>
              <a:gd name="connsiteX0" fmla="*/ 7462087 w 7462087"/>
              <a:gd name="connsiteY0" fmla="*/ 1827463 h 1827463"/>
              <a:gd name="connsiteX1" fmla="*/ 7442807 w 7462087"/>
              <a:gd name="connsiteY1" fmla="*/ 1362118 h 1827463"/>
              <a:gd name="connsiteX2" fmla="*/ 7444932 w 7462087"/>
              <a:gd name="connsiteY2" fmla="*/ 1271711 h 1827463"/>
              <a:gd name="connsiteX3" fmla="*/ 7448636 w 7462087"/>
              <a:gd name="connsiteY3" fmla="*/ 1125245 h 1827463"/>
              <a:gd name="connsiteX4" fmla="*/ 7459206 w 7462087"/>
              <a:gd name="connsiteY4" fmla="*/ 1036388 h 1827463"/>
              <a:gd name="connsiteX5" fmla="*/ 7450624 w 7462087"/>
              <a:gd name="connsiteY5" fmla="*/ 799208 h 1827463"/>
              <a:gd name="connsiteX6" fmla="*/ 7454147 w 7462087"/>
              <a:gd name="connsiteY6" fmla="*/ 713575 h 1827463"/>
              <a:gd name="connsiteX7" fmla="*/ 7454460 w 7462087"/>
              <a:gd name="connsiteY7" fmla="*/ 564609 h 1827463"/>
              <a:gd name="connsiteX8" fmla="*/ 7452618 w 7462087"/>
              <a:gd name="connsiteY8" fmla="*/ 479991 h 1827463"/>
              <a:gd name="connsiteX9" fmla="*/ 7447415 w 7462087"/>
              <a:gd name="connsiteY9" fmla="*/ 307807 h 1827463"/>
              <a:gd name="connsiteX10" fmla="*/ 7438690 w 7462087"/>
              <a:gd name="connsiteY10" fmla="*/ 232004 h 1827463"/>
              <a:gd name="connsiteX11" fmla="*/ 7433008 w 7462087"/>
              <a:gd name="connsiteY11" fmla="*/ 127995 h 1827463"/>
              <a:gd name="connsiteX12" fmla="*/ 509154 w 7462087"/>
              <a:gd name="connsiteY12" fmla="*/ 130564 h 1827463"/>
              <a:gd name="connsiteX13" fmla="*/ 0 w 7462087"/>
              <a:gd name="connsiteY13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0 w 7486374"/>
              <a:gd name="connsiteY12" fmla="*/ 122450 h 1827463"/>
              <a:gd name="connsiteX13" fmla="*/ 24287 w 7486374"/>
              <a:gd name="connsiteY13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5584105 w 7486374"/>
              <a:gd name="connsiteY12" fmla="*/ 122451 h 1827463"/>
              <a:gd name="connsiteX13" fmla="*/ 0 w 7486374"/>
              <a:gd name="connsiteY13" fmla="*/ 122450 h 1827463"/>
              <a:gd name="connsiteX14" fmla="*/ 24287 w 7486374"/>
              <a:gd name="connsiteY14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5584105 w 7486374"/>
              <a:gd name="connsiteY12" fmla="*/ 122451 h 1827463"/>
              <a:gd name="connsiteX13" fmla="*/ 5232260 w 7486374"/>
              <a:gd name="connsiteY13" fmla="*/ 126508 h 1827463"/>
              <a:gd name="connsiteX14" fmla="*/ 0 w 7486374"/>
              <a:gd name="connsiteY14" fmla="*/ 122450 h 1827463"/>
              <a:gd name="connsiteX15" fmla="*/ 24287 w 7486374"/>
              <a:gd name="connsiteY15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5584105 w 7486374"/>
              <a:gd name="connsiteY12" fmla="*/ 122451 h 1827463"/>
              <a:gd name="connsiteX13" fmla="*/ 5232260 w 7486374"/>
              <a:gd name="connsiteY13" fmla="*/ 126508 h 1827463"/>
              <a:gd name="connsiteX14" fmla="*/ 2122413 w 7486374"/>
              <a:gd name="connsiteY14" fmla="*/ 126508 h 1827463"/>
              <a:gd name="connsiteX15" fmla="*/ 0 w 7486374"/>
              <a:gd name="connsiteY15" fmla="*/ 122450 h 1827463"/>
              <a:gd name="connsiteX16" fmla="*/ 24287 w 7486374"/>
              <a:gd name="connsiteY16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5584105 w 7486374"/>
              <a:gd name="connsiteY12" fmla="*/ 122451 h 1827463"/>
              <a:gd name="connsiteX13" fmla="*/ 5232260 w 7486374"/>
              <a:gd name="connsiteY13" fmla="*/ 126508 h 1827463"/>
              <a:gd name="connsiteX14" fmla="*/ 2122413 w 7486374"/>
              <a:gd name="connsiteY14" fmla="*/ 126508 h 1827463"/>
              <a:gd name="connsiteX15" fmla="*/ 1793269 w 7486374"/>
              <a:gd name="connsiteY15" fmla="*/ 130564 h 1827463"/>
              <a:gd name="connsiteX16" fmla="*/ 0 w 7486374"/>
              <a:gd name="connsiteY16" fmla="*/ 122450 h 1827463"/>
              <a:gd name="connsiteX17" fmla="*/ 24287 w 7486374"/>
              <a:gd name="connsiteY17" fmla="*/ 0 h 1827463"/>
              <a:gd name="connsiteX0" fmla="*/ 7490273 w 7490273"/>
              <a:gd name="connsiteY0" fmla="*/ 1829982 h 1829982"/>
              <a:gd name="connsiteX1" fmla="*/ 7470993 w 7490273"/>
              <a:gd name="connsiteY1" fmla="*/ 1364637 h 1829982"/>
              <a:gd name="connsiteX2" fmla="*/ 7473118 w 7490273"/>
              <a:gd name="connsiteY2" fmla="*/ 1274230 h 1829982"/>
              <a:gd name="connsiteX3" fmla="*/ 7476822 w 7490273"/>
              <a:gd name="connsiteY3" fmla="*/ 1127764 h 1829982"/>
              <a:gd name="connsiteX4" fmla="*/ 7487392 w 7490273"/>
              <a:gd name="connsiteY4" fmla="*/ 1038907 h 1829982"/>
              <a:gd name="connsiteX5" fmla="*/ 7478810 w 7490273"/>
              <a:gd name="connsiteY5" fmla="*/ 801727 h 1829982"/>
              <a:gd name="connsiteX6" fmla="*/ 7482333 w 7490273"/>
              <a:gd name="connsiteY6" fmla="*/ 716094 h 1829982"/>
              <a:gd name="connsiteX7" fmla="*/ 7482646 w 7490273"/>
              <a:gd name="connsiteY7" fmla="*/ 567128 h 1829982"/>
              <a:gd name="connsiteX8" fmla="*/ 7480804 w 7490273"/>
              <a:gd name="connsiteY8" fmla="*/ 482510 h 1829982"/>
              <a:gd name="connsiteX9" fmla="*/ 7475601 w 7490273"/>
              <a:gd name="connsiteY9" fmla="*/ 310326 h 1829982"/>
              <a:gd name="connsiteX10" fmla="*/ 7466876 w 7490273"/>
              <a:gd name="connsiteY10" fmla="*/ 234523 h 1829982"/>
              <a:gd name="connsiteX11" fmla="*/ 7461194 w 7490273"/>
              <a:gd name="connsiteY11" fmla="*/ 130514 h 1829982"/>
              <a:gd name="connsiteX12" fmla="*/ 5588004 w 7490273"/>
              <a:gd name="connsiteY12" fmla="*/ 124970 h 1829982"/>
              <a:gd name="connsiteX13" fmla="*/ 5236159 w 7490273"/>
              <a:gd name="connsiteY13" fmla="*/ 129027 h 1829982"/>
              <a:gd name="connsiteX14" fmla="*/ 2126312 w 7490273"/>
              <a:gd name="connsiteY14" fmla="*/ 129027 h 1829982"/>
              <a:gd name="connsiteX15" fmla="*/ 1797168 w 7490273"/>
              <a:gd name="connsiteY15" fmla="*/ 133083 h 1829982"/>
              <a:gd name="connsiteX16" fmla="*/ 3899 w 7490273"/>
              <a:gd name="connsiteY16" fmla="*/ 124969 h 1829982"/>
              <a:gd name="connsiteX17" fmla="*/ 0 w 7490273"/>
              <a:gd name="connsiteY17" fmla="*/ 0 h 1829982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8046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64342 w 7486374"/>
              <a:gd name="connsiteY11" fmla="*/ 116662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64342 w 7486374"/>
              <a:gd name="connsiteY11" fmla="*/ 116662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78434 w 7486374"/>
              <a:gd name="connsiteY11" fmla="*/ 116662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67865 w 7486374"/>
              <a:gd name="connsiteY11" fmla="*/ 116662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708283 h 1708283"/>
              <a:gd name="connsiteX1" fmla="*/ 7467094 w 7486374"/>
              <a:gd name="connsiteY1" fmla="*/ 1242938 h 1708283"/>
              <a:gd name="connsiteX2" fmla="*/ 7469219 w 7486374"/>
              <a:gd name="connsiteY2" fmla="*/ 1152531 h 1708283"/>
              <a:gd name="connsiteX3" fmla="*/ 7472923 w 7486374"/>
              <a:gd name="connsiteY3" fmla="*/ 1006065 h 1708283"/>
              <a:gd name="connsiteX4" fmla="*/ 7483493 w 7486374"/>
              <a:gd name="connsiteY4" fmla="*/ 917208 h 1708283"/>
              <a:gd name="connsiteX5" fmla="*/ 7474911 w 7486374"/>
              <a:gd name="connsiteY5" fmla="*/ 680028 h 1708283"/>
              <a:gd name="connsiteX6" fmla="*/ 7478434 w 7486374"/>
              <a:gd name="connsiteY6" fmla="*/ 594395 h 1708283"/>
              <a:gd name="connsiteX7" fmla="*/ 7478747 w 7486374"/>
              <a:gd name="connsiteY7" fmla="*/ 445429 h 1708283"/>
              <a:gd name="connsiteX8" fmla="*/ 7476905 w 7486374"/>
              <a:gd name="connsiteY8" fmla="*/ 360811 h 1708283"/>
              <a:gd name="connsiteX9" fmla="*/ 7471702 w 7486374"/>
              <a:gd name="connsiteY9" fmla="*/ 188627 h 1708283"/>
              <a:gd name="connsiteX10" fmla="*/ 7462977 w 7486374"/>
              <a:gd name="connsiteY10" fmla="*/ 112824 h 1708283"/>
              <a:gd name="connsiteX11" fmla="*/ 7467865 w 7486374"/>
              <a:gd name="connsiteY11" fmla="*/ 0 h 1708283"/>
              <a:gd name="connsiteX12" fmla="*/ 5584105 w 7486374"/>
              <a:gd name="connsiteY12" fmla="*/ 3271 h 1708283"/>
              <a:gd name="connsiteX13" fmla="*/ 5232260 w 7486374"/>
              <a:gd name="connsiteY13" fmla="*/ 7328 h 1708283"/>
              <a:gd name="connsiteX14" fmla="*/ 2111843 w 7486374"/>
              <a:gd name="connsiteY14" fmla="*/ 8588 h 1708283"/>
              <a:gd name="connsiteX15" fmla="*/ 1793269 w 7486374"/>
              <a:gd name="connsiteY15" fmla="*/ 5087 h 1708283"/>
              <a:gd name="connsiteX16" fmla="*/ 0 w 7486374"/>
              <a:gd name="connsiteY16" fmla="*/ 3270 h 1708283"/>
              <a:gd name="connsiteX0" fmla="*/ 5693105 w 5693105"/>
              <a:gd name="connsiteY0" fmla="*/ 1708283 h 1708283"/>
              <a:gd name="connsiteX1" fmla="*/ 5673825 w 5693105"/>
              <a:gd name="connsiteY1" fmla="*/ 1242938 h 1708283"/>
              <a:gd name="connsiteX2" fmla="*/ 5675950 w 5693105"/>
              <a:gd name="connsiteY2" fmla="*/ 1152531 h 1708283"/>
              <a:gd name="connsiteX3" fmla="*/ 5679654 w 5693105"/>
              <a:gd name="connsiteY3" fmla="*/ 1006065 h 1708283"/>
              <a:gd name="connsiteX4" fmla="*/ 5690224 w 5693105"/>
              <a:gd name="connsiteY4" fmla="*/ 917208 h 1708283"/>
              <a:gd name="connsiteX5" fmla="*/ 5681642 w 5693105"/>
              <a:gd name="connsiteY5" fmla="*/ 680028 h 1708283"/>
              <a:gd name="connsiteX6" fmla="*/ 5685165 w 5693105"/>
              <a:gd name="connsiteY6" fmla="*/ 594395 h 1708283"/>
              <a:gd name="connsiteX7" fmla="*/ 5685478 w 5693105"/>
              <a:gd name="connsiteY7" fmla="*/ 445429 h 1708283"/>
              <a:gd name="connsiteX8" fmla="*/ 5683636 w 5693105"/>
              <a:gd name="connsiteY8" fmla="*/ 360811 h 1708283"/>
              <a:gd name="connsiteX9" fmla="*/ 5678433 w 5693105"/>
              <a:gd name="connsiteY9" fmla="*/ 188627 h 1708283"/>
              <a:gd name="connsiteX10" fmla="*/ 5669708 w 5693105"/>
              <a:gd name="connsiteY10" fmla="*/ 112824 h 1708283"/>
              <a:gd name="connsiteX11" fmla="*/ 5674596 w 5693105"/>
              <a:gd name="connsiteY11" fmla="*/ 0 h 1708283"/>
              <a:gd name="connsiteX12" fmla="*/ 3790836 w 5693105"/>
              <a:gd name="connsiteY12" fmla="*/ 3271 h 1708283"/>
              <a:gd name="connsiteX13" fmla="*/ 3438991 w 5693105"/>
              <a:gd name="connsiteY13" fmla="*/ 7328 h 1708283"/>
              <a:gd name="connsiteX14" fmla="*/ 318574 w 5693105"/>
              <a:gd name="connsiteY14" fmla="*/ 8588 h 1708283"/>
              <a:gd name="connsiteX15" fmla="*/ 0 w 5693105"/>
              <a:gd name="connsiteY15" fmla="*/ 5087 h 1708283"/>
              <a:gd name="connsiteX0" fmla="*/ 5374531 w 5374531"/>
              <a:gd name="connsiteY0" fmla="*/ 1708283 h 1708283"/>
              <a:gd name="connsiteX1" fmla="*/ 5355251 w 5374531"/>
              <a:gd name="connsiteY1" fmla="*/ 1242938 h 1708283"/>
              <a:gd name="connsiteX2" fmla="*/ 5357376 w 5374531"/>
              <a:gd name="connsiteY2" fmla="*/ 1152531 h 1708283"/>
              <a:gd name="connsiteX3" fmla="*/ 5361080 w 5374531"/>
              <a:gd name="connsiteY3" fmla="*/ 1006065 h 1708283"/>
              <a:gd name="connsiteX4" fmla="*/ 5371650 w 5374531"/>
              <a:gd name="connsiteY4" fmla="*/ 917208 h 1708283"/>
              <a:gd name="connsiteX5" fmla="*/ 5363068 w 5374531"/>
              <a:gd name="connsiteY5" fmla="*/ 680028 h 1708283"/>
              <a:gd name="connsiteX6" fmla="*/ 5366591 w 5374531"/>
              <a:gd name="connsiteY6" fmla="*/ 594395 h 1708283"/>
              <a:gd name="connsiteX7" fmla="*/ 5366904 w 5374531"/>
              <a:gd name="connsiteY7" fmla="*/ 445429 h 1708283"/>
              <a:gd name="connsiteX8" fmla="*/ 5365062 w 5374531"/>
              <a:gd name="connsiteY8" fmla="*/ 360811 h 1708283"/>
              <a:gd name="connsiteX9" fmla="*/ 5359859 w 5374531"/>
              <a:gd name="connsiteY9" fmla="*/ 188627 h 1708283"/>
              <a:gd name="connsiteX10" fmla="*/ 5351134 w 5374531"/>
              <a:gd name="connsiteY10" fmla="*/ 112824 h 1708283"/>
              <a:gd name="connsiteX11" fmla="*/ 5356022 w 5374531"/>
              <a:gd name="connsiteY11" fmla="*/ 0 h 1708283"/>
              <a:gd name="connsiteX12" fmla="*/ 3472262 w 5374531"/>
              <a:gd name="connsiteY12" fmla="*/ 3271 h 1708283"/>
              <a:gd name="connsiteX13" fmla="*/ 3120417 w 5374531"/>
              <a:gd name="connsiteY13" fmla="*/ 7328 h 1708283"/>
              <a:gd name="connsiteX14" fmla="*/ 0 w 5374531"/>
              <a:gd name="connsiteY14" fmla="*/ 8588 h 1708283"/>
              <a:gd name="connsiteX0" fmla="*/ 2254114 w 2254114"/>
              <a:gd name="connsiteY0" fmla="*/ 1708283 h 1708283"/>
              <a:gd name="connsiteX1" fmla="*/ 2234834 w 2254114"/>
              <a:gd name="connsiteY1" fmla="*/ 1242938 h 1708283"/>
              <a:gd name="connsiteX2" fmla="*/ 2236959 w 2254114"/>
              <a:gd name="connsiteY2" fmla="*/ 1152531 h 1708283"/>
              <a:gd name="connsiteX3" fmla="*/ 2240663 w 2254114"/>
              <a:gd name="connsiteY3" fmla="*/ 1006065 h 1708283"/>
              <a:gd name="connsiteX4" fmla="*/ 2251233 w 2254114"/>
              <a:gd name="connsiteY4" fmla="*/ 917208 h 1708283"/>
              <a:gd name="connsiteX5" fmla="*/ 2242651 w 2254114"/>
              <a:gd name="connsiteY5" fmla="*/ 680028 h 1708283"/>
              <a:gd name="connsiteX6" fmla="*/ 2246174 w 2254114"/>
              <a:gd name="connsiteY6" fmla="*/ 594395 h 1708283"/>
              <a:gd name="connsiteX7" fmla="*/ 2246487 w 2254114"/>
              <a:gd name="connsiteY7" fmla="*/ 445429 h 1708283"/>
              <a:gd name="connsiteX8" fmla="*/ 2244645 w 2254114"/>
              <a:gd name="connsiteY8" fmla="*/ 360811 h 1708283"/>
              <a:gd name="connsiteX9" fmla="*/ 2239442 w 2254114"/>
              <a:gd name="connsiteY9" fmla="*/ 188627 h 1708283"/>
              <a:gd name="connsiteX10" fmla="*/ 2230717 w 2254114"/>
              <a:gd name="connsiteY10" fmla="*/ 112824 h 1708283"/>
              <a:gd name="connsiteX11" fmla="*/ 2235605 w 2254114"/>
              <a:gd name="connsiteY11" fmla="*/ 0 h 1708283"/>
              <a:gd name="connsiteX12" fmla="*/ 351845 w 2254114"/>
              <a:gd name="connsiteY12" fmla="*/ 3271 h 1708283"/>
              <a:gd name="connsiteX13" fmla="*/ 0 w 2254114"/>
              <a:gd name="connsiteY13" fmla="*/ 7328 h 1708283"/>
              <a:gd name="connsiteX0" fmla="*/ 1902269 w 1902269"/>
              <a:gd name="connsiteY0" fmla="*/ 1708283 h 1708283"/>
              <a:gd name="connsiteX1" fmla="*/ 1882989 w 1902269"/>
              <a:gd name="connsiteY1" fmla="*/ 1242938 h 1708283"/>
              <a:gd name="connsiteX2" fmla="*/ 1885114 w 1902269"/>
              <a:gd name="connsiteY2" fmla="*/ 1152531 h 1708283"/>
              <a:gd name="connsiteX3" fmla="*/ 1888818 w 1902269"/>
              <a:gd name="connsiteY3" fmla="*/ 1006065 h 1708283"/>
              <a:gd name="connsiteX4" fmla="*/ 1899388 w 1902269"/>
              <a:gd name="connsiteY4" fmla="*/ 917208 h 1708283"/>
              <a:gd name="connsiteX5" fmla="*/ 1890806 w 1902269"/>
              <a:gd name="connsiteY5" fmla="*/ 680028 h 1708283"/>
              <a:gd name="connsiteX6" fmla="*/ 1894329 w 1902269"/>
              <a:gd name="connsiteY6" fmla="*/ 594395 h 1708283"/>
              <a:gd name="connsiteX7" fmla="*/ 1894642 w 1902269"/>
              <a:gd name="connsiteY7" fmla="*/ 445429 h 1708283"/>
              <a:gd name="connsiteX8" fmla="*/ 1892800 w 1902269"/>
              <a:gd name="connsiteY8" fmla="*/ 360811 h 1708283"/>
              <a:gd name="connsiteX9" fmla="*/ 1887597 w 1902269"/>
              <a:gd name="connsiteY9" fmla="*/ 188627 h 1708283"/>
              <a:gd name="connsiteX10" fmla="*/ 1878872 w 1902269"/>
              <a:gd name="connsiteY10" fmla="*/ 112824 h 1708283"/>
              <a:gd name="connsiteX11" fmla="*/ 1883760 w 1902269"/>
              <a:gd name="connsiteY11" fmla="*/ 0 h 1708283"/>
              <a:gd name="connsiteX12" fmla="*/ 0 w 1902269"/>
              <a:gd name="connsiteY12" fmla="*/ 3271 h 1708283"/>
              <a:gd name="connsiteX0" fmla="*/ 150984 w 150984"/>
              <a:gd name="connsiteY0" fmla="*/ 1708283 h 1708283"/>
              <a:gd name="connsiteX1" fmla="*/ 131704 w 150984"/>
              <a:gd name="connsiteY1" fmla="*/ 1242938 h 1708283"/>
              <a:gd name="connsiteX2" fmla="*/ 133829 w 150984"/>
              <a:gd name="connsiteY2" fmla="*/ 1152531 h 1708283"/>
              <a:gd name="connsiteX3" fmla="*/ 137533 w 150984"/>
              <a:gd name="connsiteY3" fmla="*/ 1006065 h 1708283"/>
              <a:gd name="connsiteX4" fmla="*/ 148103 w 150984"/>
              <a:gd name="connsiteY4" fmla="*/ 917208 h 1708283"/>
              <a:gd name="connsiteX5" fmla="*/ 139521 w 150984"/>
              <a:gd name="connsiteY5" fmla="*/ 680028 h 1708283"/>
              <a:gd name="connsiteX6" fmla="*/ 143044 w 150984"/>
              <a:gd name="connsiteY6" fmla="*/ 594395 h 1708283"/>
              <a:gd name="connsiteX7" fmla="*/ 143357 w 150984"/>
              <a:gd name="connsiteY7" fmla="*/ 445429 h 1708283"/>
              <a:gd name="connsiteX8" fmla="*/ 141515 w 150984"/>
              <a:gd name="connsiteY8" fmla="*/ 360811 h 1708283"/>
              <a:gd name="connsiteX9" fmla="*/ 136312 w 150984"/>
              <a:gd name="connsiteY9" fmla="*/ 188627 h 1708283"/>
              <a:gd name="connsiteX10" fmla="*/ 127587 w 150984"/>
              <a:gd name="connsiteY10" fmla="*/ 112824 h 1708283"/>
              <a:gd name="connsiteX11" fmla="*/ 132475 w 150984"/>
              <a:gd name="connsiteY11" fmla="*/ 0 h 1708283"/>
              <a:gd name="connsiteX0" fmla="*/ 150984 w 150984"/>
              <a:gd name="connsiteY0" fmla="*/ 1708283 h 1708283"/>
              <a:gd name="connsiteX1" fmla="*/ 133829 w 150984"/>
              <a:gd name="connsiteY1" fmla="*/ 1152531 h 1708283"/>
              <a:gd name="connsiteX2" fmla="*/ 137533 w 150984"/>
              <a:gd name="connsiteY2" fmla="*/ 1006065 h 1708283"/>
              <a:gd name="connsiteX3" fmla="*/ 148103 w 150984"/>
              <a:gd name="connsiteY3" fmla="*/ 917208 h 1708283"/>
              <a:gd name="connsiteX4" fmla="*/ 139521 w 150984"/>
              <a:gd name="connsiteY4" fmla="*/ 680028 h 1708283"/>
              <a:gd name="connsiteX5" fmla="*/ 143044 w 150984"/>
              <a:gd name="connsiteY5" fmla="*/ 594395 h 1708283"/>
              <a:gd name="connsiteX6" fmla="*/ 143357 w 150984"/>
              <a:gd name="connsiteY6" fmla="*/ 445429 h 1708283"/>
              <a:gd name="connsiteX7" fmla="*/ 141515 w 150984"/>
              <a:gd name="connsiteY7" fmla="*/ 360811 h 1708283"/>
              <a:gd name="connsiteX8" fmla="*/ 136312 w 150984"/>
              <a:gd name="connsiteY8" fmla="*/ 188627 h 1708283"/>
              <a:gd name="connsiteX9" fmla="*/ 127587 w 150984"/>
              <a:gd name="connsiteY9" fmla="*/ 112824 h 1708283"/>
              <a:gd name="connsiteX10" fmla="*/ 132475 w 150984"/>
              <a:gd name="connsiteY10" fmla="*/ 0 h 1708283"/>
              <a:gd name="connsiteX0" fmla="*/ 150984 w 150984"/>
              <a:gd name="connsiteY0" fmla="*/ 1708283 h 1708283"/>
              <a:gd name="connsiteX1" fmla="*/ 137533 w 150984"/>
              <a:gd name="connsiteY1" fmla="*/ 1006065 h 1708283"/>
              <a:gd name="connsiteX2" fmla="*/ 148103 w 150984"/>
              <a:gd name="connsiteY2" fmla="*/ 917208 h 1708283"/>
              <a:gd name="connsiteX3" fmla="*/ 139521 w 150984"/>
              <a:gd name="connsiteY3" fmla="*/ 680028 h 1708283"/>
              <a:gd name="connsiteX4" fmla="*/ 143044 w 150984"/>
              <a:gd name="connsiteY4" fmla="*/ 594395 h 1708283"/>
              <a:gd name="connsiteX5" fmla="*/ 143357 w 150984"/>
              <a:gd name="connsiteY5" fmla="*/ 445429 h 1708283"/>
              <a:gd name="connsiteX6" fmla="*/ 141515 w 150984"/>
              <a:gd name="connsiteY6" fmla="*/ 360811 h 1708283"/>
              <a:gd name="connsiteX7" fmla="*/ 136312 w 150984"/>
              <a:gd name="connsiteY7" fmla="*/ 188627 h 1708283"/>
              <a:gd name="connsiteX8" fmla="*/ 127587 w 150984"/>
              <a:gd name="connsiteY8" fmla="*/ 112824 h 1708283"/>
              <a:gd name="connsiteX9" fmla="*/ 132475 w 150984"/>
              <a:gd name="connsiteY9" fmla="*/ 0 h 1708283"/>
              <a:gd name="connsiteX0" fmla="*/ 150984 w 151752"/>
              <a:gd name="connsiteY0" fmla="*/ 1708283 h 1708283"/>
              <a:gd name="connsiteX1" fmla="*/ 150684 w 151752"/>
              <a:gd name="connsiteY1" fmla="*/ 1402339 h 1708283"/>
              <a:gd name="connsiteX2" fmla="*/ 137533 w 151752"/>
              <a:gd name="connsiteY2" fmla="*/ 1006065 h 1708283"/>
              <a:gd name="connsiteX3" fmla="*/ 148103 w 151752"/>
              <a:gd name="connsiteY3" fmla="*/ 917208 h 1708283"/>
              <a:gd name="connsiteX4" fmla="*/ 139521 w 151752"/>
              <a:gd name="connsiteY4" fmla="*/ 680028 h 1708283"/>
              <a:gd name="connsiteX5" fmla="*/ 143044 w 151752"/>
              <a:gd name="connsiteY5" fmla="*/ 594395 h 1708283"/>
              <a:gd name="connsiteX6" fmla="*/ 143357 w 151752"/>
              <a:gd name="connsiteY6" fmla="*/ 445429 h 1708283"/>
              <a:gd name="connsiteX7" fmla="*/ 141515 w 151752"/>
              <a:gd name="connsiteY7" fmla="*/ 360811 h 1708283"/>
              <a:gd name="connsiteX8" fmla="*/ 136312 w 151752"/>
              <a:gd name="connsiteY8" fmla="*/ 188627 h 1708283"/>
              <a:gd name="connsiteX9" fmla="*/ 127587 w 151752"/>
              <a:gd name="connsiteY9" fmla="*/ 112824 h 1708283"/>
              <a:gd name="connsiteX10" fmla="*/ 132475 w 151752"/>
              <a:gd name="connsiteY10" fmla="*/ 0 h 1708283"/>
              <a:gd name="connsiteX0" fmla="*/ 150684 w 150685"/>
              <a:gd name="connsiteY0" fmla="*/ 1402339 h 1402339"/>
              <a:gd name="connsiteX1" fmla="*/ 137533 w 150685"/>
              <a:gd name="connsiteY1" fmla="*/ 1006065 h 1402339"/>
              <a:gd name="connsiteX2" fmla="*/ 148103 w 150685"/>
              <a:gd name="connsiteY2" fmla="*/ 917208 h 1402339"/>
              <a:gd name="connsiteX3" fmla="*/ 139521 w 150685"/>
              <a:gd name="connsiteY3" fmla="*/ 680028 h 1402339"/>
              <a:gd name="connsiteX4" fmla="*/ 143044 w 150685"/>
              <a:gd name="connsiteY4" fmla="*/ 594395 h 1402339"/>
              <a:gd name="connsiteX5" fmla="*/ 143357 w 150685"/>
              <a:gd name="connsiteY5" fmla="*/ 445429 h 1402339"/>
              <a:gd name="connsiteX6" fmla="*/ 141515 w 150685"/>
              <a:gd name="connsiteY6" fmla="*/ 360811 h 1402339"/>
              <a:gd name="connsiteX7" fmla="*/ 136312 w 150685"/>
              <a:gd name="connsiteY7" fmla="*/ 188627 h 1402339"/>
              <a:gd name="connsiteX8" fmla="*/ 127587 w 150685"/>
              <a:gd name="connsiteY8" fmla="*/ 112824 h 1402339"/>
              <a:gd name="connsiteX9" fmla="*/ 132475 w 150685"/>
              <a:gd name="connsiteY9" fmla="*/ 0 h 1402339"/>
              <a:gd name="connsiteX0" fmla="*/ 137533 w 148112"/>
              <a:gd name="connsiteY0" fmla="*/ 1006065 h 1006065"/>
              <a:gd name="connsiteX1" fmla="*/ 148103 w 148112"/>
              <a:gd name="connsiteY1" fmla="*/ 917208 h 1006065"/>
              <a:gd name="connsiteX2" fmla="*/ 139521 w 148112"/>
              <a:gd name="connsiteY2" fmla="*/ 680028 h 1006065"/>
              <a:gd name="connsiteX3" fmla="*/ 143044 w 148112"/>
              <a:gd name="connsiteY3" fmla="*/ 594395 h 1006065"/>
              <a:gd name="connsiteX4" fmla="*/ 143357 w 148112"/>
              <a:gd name="connsiteY4" fmla="*/ 445429 h 1006065"/>
              <a:gd name="connsiteX5" fmla="*/ 141515 w 148112"/>
              <a:gd name="connsiteY5" fmla="*/ 360811 h 1006065"/>
              <a:gd name="connsiteX6" fmla="*/ 136312 w 148112"/>
              <a:gd name="connsiteY6" fmla="*/ 188627 h 1006065"/>
              <a:gd name="connsiteX7" fmla="*/ 127587 w 148112"/>
              <a:gd name="connsiteY7" fmla="*/ 112824 h 1006065"/>
              <a:gd name="connsiteX8" fmla="*/ 132475 w 148112"/>
              <a:gd name="connsiteY8" fmla="*/ 0 h 1006065"/>
              <a:gd name="connsiteX0" fmla="*/ 137533 w 148112"/>
              <a:gd name="connsiteY0" fmla="*/ 1006065 h 1006065"/>
              <a:gd name="connsiteX1" fmla="*/ 148103 w 148112"/>
              <a:gd name="connsiteY1" fmla="*/ 917208 h 1006065"/>
              <a:gd name="connsiteX2" fmla="*/ 139521 w 148112"/>
              <a:gd name="connsiteY2" fmla="*/ 680028 h 1006065"/>
              <a:gd name="connsiteX3" fmla="*/ 143044 w 148112"/>
              <a:gd name="connsiteY3" fmla="*/ 594395 h 1006065"/>
              <a:gd name="connsiteX4" fmla="*/ 143357 w 148112"/>
              <a:gd name="connsiteY4" fmla="*/ 445429 h 1006065"/>
              <a:gd name="connsiteX5" fmla="*/ 141515 w 148112"/>
              <a:gd name="connsiteY5" fmla="*/ 360811 h 1006065"/>
              <a:gd name="connsiteX6" fmla="*/ 127587 w 148112"/>
              <a:gd name="connsiteY6" fmla="*/ 112824 h 1006065"/>
              <a:gd name="connsiteX7" fmla="*/ 132475 w 148112"/>
              <a:gd name="connsiteY7" fmla="*/ 0 h 1006065"/>
              <a:gd name="connsiteX0" fmla="*/ 141519 w 152098"/>
              <a:gd name="connsiteY0" fmla="*/ 1006065 h 1006065"/>
              <a:gd name="connsiteX1" fmla="*/ 152089 w 152098"/>
              <a:gd name="connsiteY1" fmla="*/ 917208 h 1006065"/>
              <a:gd name="connsiteX2" fmla="*/ 143507 w 152098"/>
              <a:gd name="connsiteY2" fmla="*/ 680028 h 1006065"/>
              <a:gd name="connsiteX3" fmla="*/ 147030 w 152098"/>
              <a:gd name="connsiteY3" fmla="*/ 594395 h 1006065"/>
              <a:gd name="connsiteX4" fmla="*/ 147343 w 152098"/>
              <a:gd name="connsiteY4" fmla="*/ 445429 h 1006065"/>
              <a:gd name="connsiteX5" fmla="*/ 138455 w 152098"/>
              <a:gd name="connsiteY5" fmla="*/ 228583 h 1006065"/>
              <a:gd name="connsiteX6" fmla="*/ 131573 w 152098"/>
              <a:gd name="connsiteY6" fmla="*/ 112824 h 1006065"/>
              <a:gd name="connsiteX7" fmla="*/ 136461 w 152098"/>
              <a:gd name="connsiteY7" fmla="*/ 0 h 1006065"/>
              <a:gd name="connsiteX0" fmla="*/ 146144 w 156723"/>
              <a:gd name="connsiteY0" fmla="*/ 1006065 h 1006065"/>
              <a:gd name="connsiteX1" fmla="*/ 156714 w 156723"/>
              <a:gd name="connsiteY1" fmla="*/ 917208 h 1006065"/>
              <a:gd name="connsiteX2" fmla="*/ 148132 w 156723"/>
              <a:gd name="connsiteY2" fmla="*/ 680028 h 1006065"/>
              <a:gd name="connsiteX3" fmla="*/ 151655 w 156723"/>
              <a:gd name="connsiteY3" fmla="*/ 594395 h 1006065"/>
              <a:gd name="connsiteX4" fmla="*/ 141399 w 156723"/>
              <a:gd name="connsiteY4" fmla="*/ 333350 h 1006065"/>
              <a:gd name="connsiteX5" fmla="*/ 143080 w 156723"/>
              <a:gd name="connsiteY5" fmla="*/ 228583 h 1006065"/>
              <a:gd name="connsiteX6" fmla="*/ 136198 w 156723"/>
              <a:gd name="connsiteY6" fmla="*/ 112824 h 1006065"/>
              <a:gd name="connsiteX7" fmla="*/ 141086 w 156723"/>
              <a:gd name="connsiteY7" fmla="*/ 0 h 1006065"/>
              <a:gd name="connsiteX0" fmla="*/ 156157 w 166736"/>
              <a:gd name="connsiteY0" fmla="*/ 1006065 h 1006065"/>
              <a:gd name="connsiteX1" fmla="*/ 166727 w 166736"/>
              <a:gd name="connsiteY1" fmla="*/ 917208 h 1006065"/>
              <a:gd name="connsiteX2" fmla="*/ 158145 w 166736"/>
              <a:gd name="connsiteY2" fmla="*/ 680028 h 1006065"/>
              <a:gd name="connsiteX3" fmla="*/ 161668 w 166736"/>
              <a:gd name="connsiteY3" fmla="*/ 594395 h 1006065"/>
              <a:gd name="connsiteX4" fmla="*/ 151412 w 166736"/>
              <a:gd name="connsiteY4" fmla="*/ 333350 h 1006065"/>
              <a:gd name="connsiteX5" fmla="*/ 153093 w 166736"/>
              <a:gd name="connsiteY5" fmla="*/ 228583 h 1006065"/>
              <a:gd name="connsiteX6" fmla="*/ 146211 w 166736"/>
              <a:gd name="connsiteY6" fmla="*/ 112824 h 1006065"/>
              <a:gd name="connsiteX7" fmla="*/ 151099 w 166736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70769 w 175837"/>
              <a:gd name="connsiteY3" fmla="*/ 594395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17063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17063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17063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17063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20841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20841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20841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75828 w 175837"/>
              <a:gd name="connsiteY0" fmla="*/ 917208 h 917208"/>
              <a:gd name="connsiteX1" fmla="*/ 167246 w 175837"/>
              <a:gd name="connsiteY1" fmla="*/ 680028 h 917208"/>
              <a:gd name="connsiteX2" fmla="*/ 167246 w 175837"/>
              <a:gd name="connsiteY2" fmla="*/ 620841 h 917208"/>
              <a:gd name="connsiteX3" fmla="*/ 160513 w 175837"/>
              <a:gd name="connsiteY3" fmla="*/ 333350 h 917208"/>
              <a:gd name="connsiteX4" fmla="*/ 162194 w 175837"/>
              <a:gd name="connsiteY4" fmla="*/ 228583 h 917208"/>
              <a:gd name="connsiteX5" fmla="*/ 155312 w 175837"/>
              <a:gd name="connsiteY5" fmla="*/ 112824 h 917208"/>
              <a:gd name="connsiteX6" fmla="*/ 160200 w 175837"/>
              <a:gd name="connsiteY6" fmla="*/ 0 h 917208"/>
              <a:gd name="connsiteX0" fmla="*/ 172305 w 172321"/>
              <a:gd name="connsiteY0" fmla="*/ 768609 h 768609"/>
              <a:gd name="connsiteX1" fmla="*/ 167246 w 172321"/>
              <a:gd name="connsiteY1" fmla="*/ 680028 h 768609"/>
              <a:gd name="connsiteX2" fmla="*/ 167246 w 172321"/>
              <a:gd name="connsiteY2" fmla="*/ 620841 h 768609"/>
              <a:gd name="connsiteX3" fmla="*/ 160513 w 172321"/>
              <a:gd name="connsiteY3" fmla="*/ 333350 h 768609"/>
              <a:gd name="connsiteX4" fmla="*/ 162194 w 172321"/>
              <a:gd name="connsiteY4" fmla="*/ 228583 h 768609"/>
              <a:gd name="connsiteX5" fmla="*/ 155312 w 172321"/>
              <a:gd name="connsiteY5" fmla="*/ 112824 h 768609"/>
              <a:gd name="connsiteX6" fmla="*/ 160200 w 172321"/>
              <a:gd name="connsiteY6" fmla="*/ 0 h 768609"/>
              <a:gd name="connsiteX0" fmla="*/ 172305 w 172323"/>
              <a:gd name="connsiteY0" fmla="*/ 768609 h 768609"/>
              <a:gd name="connsiteX1" fmla="*/ 167246 w 172323"/>
              <a:gd name="connsiteY1" fmla="*/ 680028 h 768609"/>
              <a:gd name="connsiteX2" fmla="*/ 167246 w 172323"/>
              <a:gd name="connsiteY2" fmla="*/ 620841 h 768609"/>
              <a:gd name="connsiteX3" fmla="*/ 160513 w 172323"/>
              <a:gd name="connsiteY3" fmla="*/ 333350 h 768609"/>
              <a:gd name="connsiteX4" fmla="*/ 162194 w 172323"/>
              <a:gd name="connsiteY4" fmla="*/ 228583 h 768609"/>
              <a:gd name="connsiteX5" fmla="*/ 155312 w 172323"/>
              <a:gd name="connsiteY5" fmla="*/ 112824 h 768609"/>
              <a:gd name="connsiteX6" fmla="*/ 160200 w 172323"/>
              <a:gd name="connsiteY6" fmla="*/ 0 h 768609"/>
              <a:gd name="connsiteX0" fmla="*/ 172305 w 172321"/>
              <a:gd name="connsiteY0" fmla="*/ 768609 h 768609"/>
              <a:gd name="connsiteX1" fmla="*/ 167246 w 172321"/>
              <a:gd name="connsiteY1" fmla="*/ 680028 h 768609"/>
              <a:gd name="connsiteX2" fmla="*/ 167246 w 172321"/>
              <a:gd name="connsiteY2" fmla="*/ 620841 h 768609"/>
              <a:gd name="connsiteX3" fmla="*/ 160513 w 172321"/>
              <a:gd name="connsiteY3" fmla="*/ 333350 h 768609"/>
              <a:gd name="connsiteX4" fmla="*/ 162194 w 172321"/>
              <a:gd name="connsiteY4" fmla="*/ 228583 h 768609"/>
              <a:gd name="connsiteX5" fmla="*/ 155312 w 172321"/>
              <a:gd name="connsiteY5" fmla="*/ 112824 h 768609"/>
              <a:gd name="connsiteX6" fmla="*/ 160200 w 172321"/>
              <a:gd name="connsiteY6" fmla="*/ 0 h 768609"/>
              <a:gd name="connsiteX0" fmla="*/ 172305 w 172323"/>
              <a:gd name="connsiteY0" fmla="*/ 861798 h 861798"/>
              <a:gd name="connsiteX1" fmla="*/ 167246 w 172323"/>
              <a:gd name="connsiteY1" fmla="*/ 773217 h 861798"/>
              <a:gd name="connsiteX2" fmla="*/ 167246 w 172323"/>
              <a:gd name="connsiteY2" fmla="*/ 714030 h 861798"/>
              <a:gd name="connsiteX3" fmla="*/ 160513 w 172323"/>
              <a:gd name="connsiteY3" fmla="*/ 426539 h 861798"/>
              <a:gd name="connsiteX4" fmla="*/ 162194 w 172323"/>
              <a:gd name="connsiteY4" fmla="*/ 321772 h 861798"/>
              <a:gd name="connsiteX5" fmla="*/ 155312 w 172323"/>
              <a:gd name="connsiteY5" fmla="*/ 206013 h 861798"/>
              <a:gd name="connsiteX6" fmla="*/ 163723 w 172323"/>
              <a:gd name="connsiteY6" fmla="*/ 0 h 861798"/>
              <a:gd name="connsiteX0" fmla="*/ 172305 w 172321"/>
              <a:gd name="connsiteY0" fmla="*/ 883206 h 883206"/>
              <a:gd name="connsiteX1" fmla="*/ 167246 w 172321"/>
              <a:gd name="connsiteY1" fmla="*/ 794625 h 883206"/>
              <a:gd name="connsiteX2" fmla="*/ 167246 w 172321"/>
              <a:gd name="connsiteY2" fmla="*/ 735438 h 883206"/>
              <a:gd name="connsiteX3" fmla="*/ 160513 w 172321"/>
              <a:gd name="connsiteY3" fmla="*/ 447947 h 883206"/>
              <a:gd name="connsiteX4" fmla="*/ 162194 w 172321"/>
              <a:gd name="connsiteY4" fmla="*/ 343180 h 883206"/>
              <a:gd name="connsiteX5" fmla="*/ 155312 w 172321"/>
              <a:gd name="connsiteY5" fmla="*/ 227421 h 883206"/>
              <a:gd name="connsiteX6" fmla="*/ 167246 w 172321"/>
              <a:gd name="connsiteY6" fmla="*/ 0 h 883206"/>
              <a:gd name="connsiteX0" fmla="*/ 172305 w 172323"/>
              <a:gd name="connsiteY0" fmla="*/ 883206 h 883206"/>
              <a:gd name="connsiteX1" fmla="*/ 167246 w 172323"/>
              <a:gd name="connsiteY1" fmla="*/ 794625 h 883206"/>
              <a:gd name="connsiteX2" fmla="*/ 167246 w 172323"/>
              <a:gd name="connsiteY2" fmla="*/ 735438 h 883206"/>
              <a:gd name="connsiteX3" fmla="*/ 160513 w 172323"/>
              <a:gd name="connsiteY3" fmla="*/ 447947 h 883206"/>
              <a:gd name="connsiteX4" fmla="*/ 162194 w 172323"/>
              <a:gd name="connsiteY4" fmla="*/ 343180 h 883206"/>
              <a:gd name="connsiteX5" fmla="*/ 167246 w 172323"/>
              <a:gd name="connsiteY5" fmla="*/ 0 h 883206"/>
              <a:gd name="connsiteX0" fmla="*/ 167125 w 167141"/>
              <a:gd name="connsiteY0" fmla="*/ 883206 h 883206"/>
              <a:gd name="connsiteX1" fmla="*/ 162066 w 167141"/>
              <a:gd name="connsiteY1" fmla="*/ 794625 h 883206"/>
              <a:gd name="connsiteX2" fmla="*/ 162066 w 167141"/>
              <a:gd name="connsiteY2" fmla="*/ 735438 h 883206"/>
              <a:gd name="connsiteX3" fmla="*/ 165902 w 167141"/>
              <a:gd name="connsiteY3" fmla="*/ 447947 h 883206"/>
              <a:gd name="connsiteX4" fmla="*/ 157014 w 167141"/>
              <a:gd name="connsiteY4" fmla="*/ 343180 h 883206"/>
              <a:gd name="connsiteX5" fmla="*/ 162066 w 167141"/>
              <a:gd name="connsiteY5" fmla="*/ 0 h 883206"/>
              <a:gd name="connsiteX0" fmla="*/ 168828 w 168846"/>
              <a:gd name="connsiteY0" fmla="*/ 883206 h 883206"/>
              <a:gd name="connsiteX1" fmla="*/ 163769 w 168846"/>
              <a:gd name="connsiteY1" fmla="*/ 794625 h 883206"/>
              <a:gd name="connsiteX2" fmla="*/ 163769 w 168846"/>
              <a:gd name="connsiteY2" fmla="*/ 735438 h 883206"/>
              <a:gd name="connsiteX3" fmla="*/ 164082 w 168846"/>
              <a:gd name="connsiteY3" fmla="*/ 451725 h 883206"/>
              <a:gd name="connsiteX4" fmla="*/ 158717 w 168846"/>
              <a:gd name="connsiteY4" fmla="*/ 343180 h 883206"/>
              <a:gd name="connsiteX5" fmla="*/ 163769 w 168846"/>
              <a:gd name="connsiteY5" fmla="*/ 0 h 883206"/>
              <a:gd name="connsiteX0" fmla="*/ 161776 w 165837"/>
              <a:gd name="connsiteY0" fmla="*/ 883206 h 883206"/>
              <a:gd name="connsiteX1" fmla="*/ 156717 w 165837"/>
              <a:gd name="connsiteY1" fmla="*/ 794625 h 883206"/>
              <a:gd name="connsiteX2" fmla="*/ 156717 w 165837"/>
              <a:gd name="connsiteY2" fmla="*/ 735438 h 883206"/>
              <a:gd name="connsiteX3" fmla="*/ 157030 w 165837"/>
              <a:gd name="connsiteY3" fmla="*/ 451725 h 883206"/>
              <a:gd name="connsiteX4" fmla="*/ 165757 w 165837"/>
              <a:gd name="connsiteY4" fmla="*/ 344439 h 883206"/>
              <a:gd name="connsiteX5" fmla="*/ 156717 w 165837"/>
              <a:gd name="connsiteY5" fmla="*/ 0 h 883206"/>
              <a:gd name="connsiteX0" fmla="*/ 167032 w 167048"/>
              <a:gd name="connsiteY0" fmla="*/ 883206 h 883206"/>
              <a:gd name="connsiteX1" fmla="*/ 161973 w 167048"/>
              <a:gd name="connsiteY1" fmla="*/ 794625 h 883206"/>
              <a:gd name="connsiteX2" fmla="*/ 161973 w 167048"/>
              <a:gd name="connsiteY2" fmla="*/ 735438 h 883206"/>
              <a:gd name="connsiteX3" fmla="*/ 162286 w 167048"/>
              <a:gd name="connsiteY3" fmla="*/ 451725 h 883206"/>
              <a:gd name="connsiteX4" fmla="*/ 160444 w 167048"/>
              <a:gd name="connsiteY4" fmla="*/ 344439 h 883206"/>
              <a:gd name="connsiteX5" fmla="*/ 161973 w 167048"/>
              <a:gd name="connsiteY5" fmla="*/ 0 h 883206"/>
              <a:gd name="connsiteX0" fmla="*/ 161975 w 162473"/>
              <a:gd name="connsiteY0" fmla="*/ 794625 h 794625"/>
              <a:gd name="connsiteX1" fmla="*/ 161975 w 162473"/>
              <a:gd name="connsiteY1" fmla="*/ 735438 h 794625"/>
              <a:gd name="connsiteX2" fmla="*/ 162288 w 162473"/>
              <a:gd name="connsiteY2" fmla="*/ 451725 h 794625"/>
              <a:gd name="connsiteX3" fmla="*/ 160446 w 162473"/>
              <a:gd name="connsiteY3" fmla="*/ 344439 h 794625"/>
              <a:gd name="connsiteX4" fmla="*/ 161975 w 162473"/>
              <a:gd name="connsiteY4" fmla="*/ 0 h 794625"/>
              <a:gd name="connsiteX0" fmla="*/ 161975 w 162473"/>
              <a:gd name="connsiteY0" fmla="*/ 735438 h 735438"/>
              <a:gd name="connsiteX1" fmla="*/ 162288 w 162473"/>
              <a:gd name="connsiteY1" fmla="*/ 451725 h 735438"/>
              <a:gd name="connsiteX2" fmla="*/ 160446 w 162473"/>
              <a:gd name="connsiteY2" fmla="*/ 344439 h 735438"/>
              <a:gd name="connsiteX3" fmla="*/ 161975 w 162473"/>
              <a:gd name="connsiteY3" fmla="*/ 0 h 735438"/>
              <a:gd name="connsiteX0" fmla="*/ 0 w 609822"/>
              <a:gd name="connsiteY0" fmla="*/ 647286 h 647286"/>
              <a:gd name="connsiteX1" fmla="*/ 609822 w 609822"/>
              <a:gd name="connsiteY1" fmla="*/ 451725 h 647286"/>
              <a:gd name="connsiteX2" fmla="*/ 607980 w 609822"/>
              <a:gd name="connsiteY2" fmla="*/ 344439 h 647286"/>
              <a:gd name="connsiteX3" fmla="*/ 609509 w 609822"/>
              <a:gd name="connsiteY3" fmla="*/ 0 h 647286"/>
              <a:gd name="connsiteX0" fmla="*/ 0 w 612515"/>
              <a:gd name="connsiteY0" fmla="*/ 647286 h 647286"/>
              <a:gd name="connsiteX1" fmla="*/ 546187 w 612515"/>
              <a:gd name="connsiteY1" fmla="*/ 484005 h 647286"/>
              <a:gd name="connsiteX2" fmla="*/ 609822 w 612515"/>
              <a:gd name="connsiteY2" fmla="*/ 451725 h 647286"/>
              <a:gd name="connsiteX3" fmla="*/ 607980 w 612515"/>
              <a:gd name="connsiteY3" fmla="*/ 344439 h 647286"/>
              <a:gd name="connsiteX4" fmla="*/ 609509 w 612515"/>
              <a:gd name="connsiteY4" fmla="*/ 0 h 647286"/>
              <a:gd name="connsiteX0" fmla="*/ 0 w 649957"/>
              <a:gd name="connsiteY0" fmla="*/ 647286 h 647286"/>
              <a:gd name="connsiteX1" fmla="*/ 606081 w 649957"/>
              <a:gd name="connsiteY1" fmla="*/ 484005 h 647286"/>
              <a:gd name="connsiteX2" fmla="*/ 609822 w 649957"/>
              <a:gd name="connsiteY2" fmla="*/ 451725 h 647286"/>
              <a:gd name="connsiteX3" fmla="*/ 607980 w 649957"/>
              <a:gd name="connsiteY3" fmla="*/ 344439 h 647286"/>
              <a:gd name="connsiteX4" fmla="*/ 609509 w 649957"/>
              <a:gd name="connsiteY4" fmla="*/ 0 h 647286"/>
              <a:gd name="connsiteX0" fmla="*/ 0 w 609822"/>
              <a:gd name="connsiteY0" fmla="*/ 647286 h 647286"/>
              <a:gd name="connsiteX1" fmla="*/ 606081 w 609822"/>
              <a:gd name="connsiteY1" fmla="*/ 484005 h 647286"/>
              <a:gd name="connsiteX2" fmla="*/ 609822 w 609822"/>
              <a:gd name="connsiteY2" fmla="*/ 451725 h 647286"/>
              <a:gd name="connsiteX3" fmla="*/ 607980 w 609822"/>
              <a:gd name="connsiteY3" fmla="*/ 344439 h 647286"/>
              <a:gd name="connsiteX4" fmla="*/ 609509 w 609822"/>
              <a:gd name="connsiteY4" fmla="*/ 0 h 647286"/>
              <a:gd name="connsiteX0" fmla="*/ 0 w 610817"/>
              <a:gd name="connsiteY0" fmla="*/ 647286 h 647286"/>
              <a:gd name="connsiteX1" fmla="*/ 606081 w 610817"/>
              <a:gd name="connsiteY1" fmla="*/ 484005 h 647286"/>
              <a:gd name="connsiteX2" fmla="*/ 609822 w 610817"/>
              <a:gd name="connsiteY2" fmla="*/ 451725 h 647286"/>
              <a:gd name="connsiteX3" fmla="*/ 607980 w 610817"/>
              <a:gd name="connsiteY3" fmla="*/ 344439 h 647286"/>
              <a:gd name="connsiteX4" fmla="*/ 609509 w 610817"/>
              <a:gd name="connsiteY4" fmla="*/ 0 h 647286"/>
              <a:gd name="connsiteX0" fmla="*/ 0 w 610817"/>
              <a:gd name="connsiteY0" fmla="*/ 647286 h 647286"/>
              <a:gd name="connsiteX1" fmla="*/ 606081 w 610817"/>
              <a:gd name="connsiteY1" fmla="*/ 484005 h 647286"/>
              <a:gd name="connsiteX2" fmla="*/ 609822 w 610817"/>
              <a:gd name="connsiteY2" fmla="*/ 451725 h 647286"/>
              <a:gd name="connsiteX3" fmla="*/ 607980 w 610817"/>
              <a:gd name="connsiteY3" fmla="*/ 344439 h 647286"/>
              <a:gd name="connsiteX4" fmla="*/ 609509 w 610817"/>
              <a:gd name="connsiteY4" fmla="*/ 0 h 647286"/>
              <a:gd name="connsiteX0" fmla="*/ 0 w 651484"/>
              <a:gd name="connsiteY0" fmla="*/ 647286 h 647286"/>
              <a:gd name="connsiteX1" fmla="*/ 606081 w 651484"/>
              <a:gd name="connsiteY1" fmla="*/ 484005 h 647286"/>
              <a:gd name="connsiteX2" fmla="*/ 607980 w 651484"/>
              <a:gd name="connsiteY2" fmla="*/ 344439 h 647286"/>
              <a:gd name="connsiteX3" fmla="*/ 609509 w 651484"/>
              <a:gd name="connsiteY3" fmla="*/ 0 h 647286"/>
              <a:gd name="connsiteX0" fmla="*/ 0 w 609509"/>
              <a:gd name="connsiteY0" fmla="*/ 647286 h 647286"/>
              <a:gd name="connsiteX1" fmla="*/ 607980 w 609509"/>
              <a:gd name="connsiteY1" fmla="*/ 344439 h 647286"/>
              <a:gd name="connsiteX2" fmla="*/ 609509 w 609509"/>
              <a:gd name="connsiteY2" fmla="*/ 0 h 647286"/>
              <a:gd name="connsiteX0" fmla="*/ 0 w 563708"/>
              <a:gd name="connsiteY0" fmla="*/ 255641 h 344439"/>
              <a:gd name="connsiteX1" fmla="*/ 562179 w 563708"/>
              <a:gd name="connsiteY1" fmla="*/ 344439 h 344439"/>
              <a:gd name="connsiteX2" fmla="*/ 563708 w 563708"/>
              <a:gd name="connsiteY2" fmla="*/ 0 h 344439"/>
              <a:gd name="connsiteX0" fmla="*/ 0 w 563708"/>
              <a:gd name="connsiteY0" fmla="*/ 255641 h 255641"/>
              <a:gd name="connsiteX1" fmla="*/ 558655 w 563708"/>
              <a:gd name="connsiteY1" fmla="*/ 166876 h 255641"/>
              <a:gd name="connsiteX2" fmla="*/ 563708 w 563708"/>
              <a:gd name="connsiteY2" fmla="*/ 0 h 255641"/>
              <a:gd name="connsiteX0" fmla="*/ 0 w 616556"/>
              <a:gd name="connsiteY0" fmla="*/ 259419 h 259419"/>
              <a:gd name="connsiteX1" fmla="*/ 611503 w 616556"/>
              <a:gd name="connsiteY1" fmla="*/ 166876 h 259419"/>
              <a:gd name="connsiteX2" fmla="*/ 616556 w 616556"/>
              <a:gd name="connsiteY2" fmla="*/ 0 h 25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556" h="259419">
                <a:moveTo>
                  <a:pt x="0" y="259419"/>
                </a:moveTo>
                <a:lnTo>
                  <a:pt x="611503" y="166876"/>
                </a:lnTo>
                <a:cubicBezTo>
                  <a:pt x="612625" y="92218"/>
                  <a:pt x="615504" y="71496"/>
                  <a:pt x="616556" y="0"/>
                </a:cubicBezTo>
              </a:path>
            </a:pathLst>
          </a:custGeom>
          <a:noFill/>
          <a:ln w="3175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3" name="Freeform 752"/>
          <p:cNvSpPr/>
          <p:nvPr/>
        </p:nvSpPr>
        <p:spPr>
          <a:xfrm flipH="1" flipV="1">
            <a:off x="4217670" y="1857375"/>
            <a:ext cx="333375" cy="392431"/>
          </a:xfrm>
          <a:custGeom>
            <a:avLst/>
            <a:gdLst>
              <a:gd name="connsiteX0" fmla="*/ 0 w 2555192"/>
              <a:gd name="connsiteY0" fmla="*/ 8546 h 828943"/>
              <a:gd name="connsiteX1" fmla="*/ 598205 w 2555192"/>
              <a:gd name="connsiteY1" fmla="*/ 8546 h 828943"/>
              <a:gd name="connsiteX2" fmla="*/ 2538101 w 2555192"/>
              <a:gd name="connsiteY2" fmla="*/ 0 h 828943"/>
              <a:gd name="connsiteX3" fmla="*/ 2555192 w 2555192"/>
              <a:gd name="connsiteY3" fmla="*/ 828943 h 828943"/>
              <a:gd name="connsiteX0" fmla="*/ 0 w 2548048"/>
              <a:gd name="connsiteY0" fmla="*/ 8546 h 828943"/>
              <a:gd name="connsiteX1" fmla="*/ 598205 w 2548048"/>
              <a:gd name="connsiteY1" fmla="*/ 8546 h 828943"/>
              <a:gd name="connsiteX2" fmla="*/ 2538101 w 2548048"/>
              <a:gd name="connsiteY2" fmla="*/ 0 h 828943"/>
              <a:gd name="connsiteX3" fmla="*/ 2548048 w 2548048"/>
              <a:gd name="connsiteY3" fmla="*/ 828943 h 828943"/>
              <a:gd name="connsiteX0" fmla="*/ 0 w 2540904"/>
              <a:gd name="connsiteY0" fmla="*/ 8546 h 828943"/>
              <a:gd name="connsiteX1" fmla="*/ 598205 w 2540904"/>
              <a:gd name="connsiteY1" fmla="*/ 8546 h 828943"/>
              <a:gd name="connsiteX2" fmla="*/ 2538101 w 2540904"/>
              <a:gd name="connsiteY2" fmla="*/ 0 h 828943"/>
              <a:gd name="connsiteX3" fmla="*/ 2540904 w 2540904"/>
              <a:gd name="connsiteY3" fmla="*/ 828943 h 828943"/>
              <a:gd name="connsiteX0" fmla="*/ 0 w 2548048"/>
              <a:gd name="connsiteY0" fmla="*/ 8546 h 828943"/>
              <a:gd name="connsiteX1" fmla="*/ 598205 w 2548048"/>
              <a:gd name="connsiteY1" fmla="*/ 8546 h 828943"/>
              <a:gd name="connsiteX2" fmla="*/ 2538101 w 2548048"/>
              <a:gd name="connsiteY2" fmla="*/ 0 h 828943"/>
              <a:gd name="connsiteX3" fmla="*/ 2548048 w 2548048"/>
              <a:gd name="connsiteY3" fmla="*/ 828943 h 828943"/>
              <a:gd name="connsiteX0" fmla="*/ 0 w 2545667"/>
              <a:gd name="connsiteY0" fmla="*/ 8546 h 828943"/>
              <a:gd name="connsiteX1" fmla="*/ 598205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451081 w 2545667"/>
              <a:gd name="connsiteY1" fmla="*/ 54786 h 881757"/>
              <a:gd name="connsiteX2" fmla="*/ 583918 w 2545667"/>
              <a:gd name="connsiteY2" fmla="*/ 0 h 881757"/>
              <a:gd name="connsiteX3" fmla="*/ 2538101 w 2545667"/>
              <a:gd name="connsiteY3" fmla="*/ 52814 h 881757"/>
              <a:gd name="connsiteX4" fmla="*/ 2545667 w 2545667"/>
              <a:gd name="connsiteY4" fmla="*/ 881757 h 881757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60643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60643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71990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4939 h 885336"/>
              <a:gd name="connsiteX1" fmla="*/ 451081 w 2545667"/>
              <a:gd name="connsiteY1" fmla="*/ 67952 h 885336"/>
              <a:gd name="connsiteX2" fmla="*/ 583918 w 2545667"/>
              <a:gd name="connsiteY2" fmla="*/ 3579 h 885336"/>
              <a:gd name="connsiteX3" fmla="*/ 708256 w 2545667"/>
              <a:gd name="connsiteY3" fmla="*/ 52612 h 885336"/>
              <a:gd name="connsiteX4" fmla="*/ 2538101 w 2545667"/>
              <a:gd name="connsiteY4" fmla="*/ 56393 h 885336"/>
              <a:gd name="connsiteX5" fmla="*/ 2545667 w 2545667"/>
              <a:gd name="connsiteY5" fmla="*/ 885336 h 885336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08256 w 2545667"/>
              <a:gd name="connsiteY3" fmla="*/ 49033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08256 w 2545667"/>
              <a:gd name="connsiteY3" fmla="*/ 49033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479656 w 2545667"/>
              <a:gd name="connsiteY2" fmla="*/ 62456 h 881757"/>
              <a:gd name="connsiteX3" fmla="*/ 583918 w 2545667"/>
              <a:gd name="connsiteY3" fmla="*/ 0 h 881757"/>
              <a:gd name="connsiteX4" fmla="*/ 710637 w 2545667"/>
              <a:gd name="connsiteY4" fmla="*/ 60538 h 881757"/>
              <a:gd name="connsiteX5" fmla="*/ 2538101 w 2545667"/>
              <a:gd name="connsiteY5" fmla="*/ 52814 h 881757"/>
              <a:gd name="connsiteX6" fmla="*/ 2545667 w 2545667"/>
              <a:gd name="connsiteY6" fmla="*/ 881757 h 881757"/>
              <a:gd name="connsiteX0" fmla="*/ 0 w 2545667"/>
              <a:gd name="connsiteY0" fmla="*/ 61360 h 881757"/>
              <a:gd name="connsiteX1" fmla="*/ 479656 w 2545667"/>
              <a:gd name="connsiteY1" fmla="*/ 62456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06935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198971 h 1019368"/>
              <a:gd name="connsiteX1" fmla="*/ 406935 w 2545667"/>
              <a:gd name="connsiteY1" fmla="*/ 200067 h 1019368"/>
              <a:gd name="connsiteX2" fmla="*/ 502832 w 2545667"/>
              <a:gd name="connsiteY2" fmla="*/ 0 h 1019368"/>
              <a:gd name="connsiteX3" fmla="*/ 696349 w 2545667"/>
              <a:gd name="connsiteY3" fmla="*/ 200066 h 1019368"/>
              <a:gd name="connsiteX4" fmla="*/ 2538101 w 2545667"/>
              <a:gd name="connsiteY4" fmla="*/ 190425 h 1019368"/>
              <a:gd name="connsiteX5" fmla="*/ 2545667 w 2545667"/>
              <a:gd name="connsiteY5" fmla="*/ 1019368 h 1019368"/>
              <a:gd name="connsiteX0" fmla="*/ 0 w 2545667"/>
              <a:gd name="connsiteY0" fmla="*/ 198971 h 1019368"/>
              <a:gd name="connsiteX1" fmla="*/ 406935 w 2545667"/>
              <a:gd name="connsiteY1" fmla="*/ 200067 h 1019368"/>
              <a:gd name="connsiteX2" fmla="*/ 502832 w 2545667"/>
              <a:gd name="connsiteY2" fmla="*/ 0 h 1019368"/>
              <a:gd name="connsiteX3" fmla="*/ 601748 w 2545667"/>
              <a:gd name="connsiteY3" fmla="*/ 268874 h 1019368"/>
              <a:gd name="connsiteX4" fmla="*/ 2538101 w 2545667"/>
              <a:gd name="connsiteY4" fmla="*/ 190425 h 1019368"/>
              <a:gd name="connsiteX5" fmla="*/ 2545667 w 2545667"/>
              <a:gd name="connsiteY5" fmla="*/ 1019368 h 1019368"/>
              <a:gd name="connsiteX0" fmla="*/ 0 w 2545667"/>
              <a:gd name="connsiteY0" fmla="*/ 228802 h 1049199"/>
              <a:gd name="connsiteX1" fmla="*/ 406935 w 2545667"/>
              <a:gd name="connsiteY1" fmla="*/ 229898 h 1049199"/>
              <a:gd name="connsiteX2" fmla="*/ 493066 w 2545667"/>
              <a:gd name="connsiteY2" fmla="*/ 0 h 1049199"/>
              <a:gd name="connsiteX3" fmla="*/ 601748 w 2545667"/>
              <a:gd name="connsiteY3" fmla="*/ 298705 h 1049199"/>
              <a:gd name="connsiteX4" fmla="*/ 2538101 w 2545667"/>
              <a:gd name="connsiteY4" fmla="*/ 220256 h 1049199"/>
              <a:gd name="connsiteX5" fmla="*/ 2545667 w 2545667"/>
              <a:gd name="connsiteY5" fmla="*/ 1049199 h 1049199"/>
              <a:gd name="connsiteX0" fmla="*/ 0 w 2545667"/>
              <a:gd name="connsiteY0" fmla="*/ 238750 h 1059147"/>
              <a:gd name="connsiteX1" fmla="*/ 406935 w 2545667"/>
              <a:gd name="connsiteY1" fmla="*/ 239846 h 1059147"/>
              <a:gd name="connsiteX2" fmla="*/ 487206 w 2545667"/>
              <a:gd name="connsiteY2" fmla="*/ 0 h 1059147"/>
              <a:gd name="connsiteX3" fmla="*/ 601748 w 2545667"/>
              <a:gd name="connsiteY3" fmla="*/ 308653 h 1059147"/>
              <a:gd name="connsiteX4" fmla="*/ 2538101 w 2545667"/>
              <a:gd name="connsiteY4" fmla="*/ 230204 h 1059147"/>
              <a:gd name="connsiteX5" fmla="*/ 2545667 w 2545667"/>
              <a:gd name="connsiteY5" fmla="*/ 1059147 h 1059147"/>
              <a:gd name="connsiteX0" fmla="*/ 0 w 2545667"/>
              <a:gd name="connsiteY0" fmla="*/ 238750 h 1059147"/>
              <a:gd name="connsiteX1" fmla="*/ 404982 w 2545667"/>
              <a:gd name="connsiteY1" fmla="*/ 309455 h 1059147"/>
              <a:gd name="connsiteX2" fmla="*/ 487206 w 2545667"/>
              <a:gd name="connsiteY2" fmla="*/ 0 h 1059147"/>
              <a:gd name="connsiteX3" fmla="*/ 601748 w 2545667"/>
              <a:gd name="connsiteY3" fmla="*/ 308653 h 1059147"/>
              <a:gd name="connsiteX4" fmla="*/ 2538101 w 2545667"/>
              <a:gd name="connsiteY4" fmla="*/ 230204 h 1059147"/>
              <a:gd name="connsiteX5" fmla="*/ 2545667 w 2545667"/>
              <a:gd name="connsiteY5" fmla="*/ 1059147 h 1059147"/>
              <a:gd name="connsiteX0" fmla="*/ 0 w 2541761"/>
              <a:gd name="connsiteY0" fmla="*/ 328252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288473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318308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318308 h 1059147"/>
              <a:gd name="connsiteX1" fmla="*/ 8390 w 2541761"/>
              <a:gd name="connsiteY1" fmla="*/ 302677 h 1059147"/>
              <a:gd name="connsiteX2" fmla="*/ 401076 w 2541761"/>
              <a:gd name="connsiteY2" fmla="*/ 309455 h 1059147"/>
              <a:gd name="connsiteX3" fmla="*/ 483300 w 2541761"/>
              <a:gd name="connsiteY3" fmla="*/ 0 h 1059147"/>
              <a:gd name="connsiteX4" fmla="*/ 597842 w 2541761"/>
              <a:gd name="connsiteY4" fmla="*/ 308653 h 1059147"/>
              <a:gd name="connsiteX5" fmla="*/ 2534195 w 2541761"/>
              <a:gd name="connsiteY5" fmla="*/ 230204 h 1059147"/>
              <a:gd name="connsiteX6" fmla="*/ 2541761 w 2541761"/>
              <a:gd name="connsiteY6" fmla="*/ 1059147 h 1059147"/>
              <a:gd name="connsiteX0" fmla="*/ 0 w 2541761"/>
              <a:gd name="connsiteY0" fmla="*/ 318308 h 1059147"/>
              <a:gd name="connsiteX1" fmla="*/ 8390 w 2541761"/>
              <a:gd name="connsiteY1" fmla="*/ 302677 h 1059147"/>
              <a:gd name="connsiteX2" fmla="*/ 377637 w 2541761"/>
              <a:gd name="connsiteY2" fmla="*/ 309455 h 1059147"/>
              <a:gd name="connsiteX3" fmla="*/ 483300 w 2541761"/>
              <a:gd name="connsiteY3" fmla="*/ 0 h 1059147"/>
              <a:gd name="connsiteX4" fmla="*/ 597842 w 2541761"/>
              <a:gd name="connsiteY4" fmla="*/ 308653 h 1059147"/>
              <a:gd name="connsiteX5" fmla="*/ 2534195 w 2541761"/>
              <a:gd name="connsiteY5" fmla="*/ 230204 h 1059147"/>
              <a:gd name="connsiteX6" fmla="*/ 2541761 w 2541761"/>
              <a:gd name="connsiteY6" fmla="*/ 1059147 h 1059147"/>
              <a:gd name="connsiteX0" fmla="*/ 0 w 2541761"/>
              <a:gd name="connsiteY0" fmla="*/ 318513 h 1059352"/>
              <a:gd name="connsiteX1" fmla="*/ 8390 w 2541761"/>
              <a:gd name="connsiteY1" fmla="*/ 302882 h 1059352"/>
              <a:gd name="connsiteX2" fmla="*/ 377637 w 2541761"/>
              <a:gd name="connsiteY2" fmla="*/ 309660 h 1059352"/>
              <a:gd name="connsiteX3" fmla="*/ 483300 w 2541761"/>
              <a:gd name="connsiteY3" fmla="*/ 205 h 1059352"/>
              <a:gd name="connsiteX4" fmla="*/ 597842 w 2541761"/>
              <a:gd name="connsiteY4" fmla="*/ 308858 h 1059352"/>
              <a:gd name="connsiteX5" fmla="*/ 2534195 w 2541761"/>
              <a:gd name="connsiteY5" fmla="*/ 230409 h 1059352"/>
              <a:gd name="connsiteX6" fmla="*/ 2541761 w 2541761"/>
              <a:gd name="connsiteY6" fmla="*/ 1059352 h 1059352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7207 w 2541761"/>
              <a:gd name="connsiteY3" fmla="*/ 416204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58275 h 799114"/>
              <a:gd name="connsiteX1" fmla="*/ 8390 w 2541761"/>
              <a:gd name="connsiteY1" fmla="*/ 42644 h 799114"/>
              <a:gd name="connsiteX2" fmla="*/ 377637 w 2541761"/>
              <a:gd name="connsiteY2" fmla="*/ 49422 h 799114"/>
              <a:gd name="connsiteX3" fmla="*/ 487207 w 2541761"/>
              <a:gd name="connsiteY3" fmla="*/ 386373 h 799114"/>
              <a:gd name="connsiteX4" fmla="*/ 597842 w 2541761"/>
              <a:gd name="connsiteY4" fmla="*/ 48620 h 799114"/>
              <a:gd name="connsiteX5" fmla="*/ 2534195 w 2541761"/>
              <a:gd name="connsiteY5" fmla="*/ 0 h 799114"/>
              <a:gd name="connsiteX6" fmla="*/ 2541761 w 2541761"/>
              <a:gd name="connsiteY6" fmla="*/ 799114 h 799114"/>
              <a:gd name="connsiteX0" fmla="*/ 0 w 2541761"/>
              <a:gd name="connsiteY0" fmla="*/ 28440 h 769279"/>
              <a:gd name="connsiteX1" fmla="*/ 8390 w 2541761"/>
              <a:gd name="connsiteY1" fmla="*/ 12809 h 769279"/>
              <a:gd name="connsiteX2" fmla="*/ 377637 w 2541761"/>
              <a:gd name="connsiteY2" fmla="*/ 19587 h 769279"/>
              <a:gd name="connsiteX3" fmla="*/ 487207 w 2541761"/>
              <a:gd name="connsiteY3" fmla="*/ 356538 h 769279"/>
              <a:gd name="connsiteX4" fmla="*/ 597842 w 2541761"/>
              <a:gd name="connsiteY4" fmla="*/ 18785 h 769279"/>
              <a:gd name="connsiteX5" fmla="*/ 2534195 w 2541761"/>
              <a:gd name="connsiteY5" fmla="*/ 0 h 769279"/>
              <a:gd name="connsiteX6" fmla="*/ 2541761 w 2541761"/>
              <a:gd name="connsiteY6" fmla="*/ 769279 h 769279"/>
              <a:gd name="connsiteX0" fmla="*/ 0 w 2535901"/>
              <a:gd name="connsiteY0" fmla="*/ 28440 h 779223"/>
              <a:gd name="connsiteX1" fmla="*/ 8390 w 2535901"/>
              <a:gd name="connsiteY1" fmla="*/ 12809 h 779223"/>
              <a:gd name="connsiteX2" fmla="*/ 377637 w 2535901"/>
              <a:gd name="connsiteY2" fmla="*/ 19587 h 779223"/>
              <a:gd name="connsiteX3" fmla="*/ 487207 w 2535901"/>
              <a:gd name="connsiteY3" fmla="*/ 356538 h 779223"/>
              <a:gd name="connsiteX4" fmla="*/ 597842 w 2535901"/>
              <a:gd name="connsiteY4" fmla="*/ 18785 h 779223"/>
              <a:gd name="connsiteX5" fmla="*/ 2534195 w 2535901"/>
              <a:gd name="connsiteY5" fmla="*/ 0 h 779223"/>
              <a:gd name="connsiteX6" fmla="*/ 2535901 w 2535901"/>
              <a:gd name="connsiteY6" fmla="*/ 779223 h 779223"/>
              <a:gd name="connsiteX0" fmla="*/ 0 w 2536392"/>
              <a:gd name="connsiteY0" fmla="*/ 18496 h 769279"/>
              <a:gd name="connsiteX1" fmla="*/ 8390 w 2536392"/>
              <a:gd name="connsiteY1" fmla="*/ 2865 h 769279"/>
              <a:gd name="connsiteX2" fmla="*/ 377637 w 2536392"/>
              <a:gd name="connsiteY2" fmla="*/ 9643 h 769279"/>
              <a:gd name="connsiteX3" fmla="*/ 487207 w 2536392"/>
              <a:gd name="connsiteY3" fmla="*/ 346594 h 769279"/>
              <a:gd name="connsiteX4" fmla="*/ 597842 w 2536392"/>
              <a:gd name="connsiteY4" fmla="*/ 8841 h 769279"/>
              <a:gd name="connsiteX5" fmla="*/ 2536149 w 2536392"/>
              <a:gd name="connsiteY5" fmla="*/ 0 h 769279"/>
              <a:gd name="connsiteX6" fmla="*/ 2535901 w 2536392"/>
              <a:gd name="connsiteY6" fmla="*/ 769279 h 769279"/>
              <a:gd name="connsiteX0" fmla="*/ 0 w 2536392"/>
              <a:gd name="connsiteY0" fmla="*/ 25332 h 776115"/>
              <a:gd name="connsiteX1" fmla="*/ 8390 w 2536392"/>
              <a:gd name="connsiteY1" fmla="*/ 9701 h 776115"/>
              <a:gd name="connsiteX2" fmla="*/ 377637 w 2536392"/>
              <a:gd name="connsiteY2" fmla="*/ 16479 h 776115"/>
              <a:gd name="connsiteX3" fmla="*/ 487207 w 2536392"/>
              <a:gd name="connsiteY3" fmla="*/ 353430 h 776115"/>
              <a:gd name="connsiteX4" fmla="*/ 597842 w 2536392"/>
              <a:gd name="connsiteY4" fmla="*/ 15677 h 776115"/>
              <a:gd name="connsiteX5" fmla="*/ 2536149 w 2536392"/>
              <a:gd name="connsiteY5" fmla="*/ 6836 h 776115"/>
              <a:gd name="connsiteX6" fmla="*/ 2535901 w 2536392"/>
              <a:gd name="connsiteY6" fmla="*/ 776115 h 776115"/>
              <a:gd name="connsiteX0" fmla="*/ 0 w 2536392"/>
              <a:gd name="connsiteY0" fmla="*/ 18496 h 769279"/>
              <a:gd name="connsiteX1" fmla="*/ 8390 w 2536392"/>
              <a:gd name="connsiteY1" fmla="*/ 2865 h 769279"/>
              <a:gd name="connsiteX2" fmla="*/ 377637 w 2536392"/>
              <a:gd name="connsiteY2" fmla="*/ 9643 h 769279"/>
              <a:gd name="connsiteX3" fmla="*/ 487207 w 2536392"/>
              <a:gd name="connsiteY3" fmla="*/ 346594 h 769279"/>
              <a:gd name="connsiteX4" fmla="*/ 597842 w 2536392"/>
              <a:gd name="connsiteY4" fmla="*/ 8841 h 769279"/>
              <a:gd name="connsiteX5" fmla="*/ 2536149 w 2536392"/>
              <a:gd name="connsiteY5" fmla="*/ 0 h 769279"/>
              <a:gd name="connsiteX6" fmla="*/ 2535901 w 2536392"/>
              <a:gd name="connsiteY6" fmla="*/ 769279 h 769279"/>
              <a:gd name="connsiteX0" fmla="*/ 0 w 2535901"/>
              <a:gd name="connsiteY0" fmla="*/ 18496 h 769279"/>
              <a:gd name="connsiteX1" fmla="*/ 8390 w 2535901"/>
              <a:gd name="connsiteY1" fmla="*/ 2865 h 769279"/>
              <a:gd name="connsiteX2" fmla="*/ 377637 w 2535901"/>
              <a:gd name="connsiteY2" fmla="*/ 9643 h 769279"/>
              <a:gd name="connsiteX3" fmla="*/ 487207 w 2535901"/>
              <a:gd name="connsiteY3" fmla="*/ 346594 h 769279"/>
              <a:gd name="connsiteX4" fmla="*/ 597842 w 2535901"/>
              <a:gd name="connsiteY4" fmla="*/ 8841 h 769279"/>
              <a:gd name="connsiteX5" fmla="*/ 1241142 w 2535901"/>
              <a:gd name="connsiteY5" fmla="*/ 0 h 769279"/>
              <a:gd name="connsiteX6" fmla="*/ 2535901 w 2535901"/>
              <a:gd name="connsiteY6" fmla="*/ 769279 h 769279"/>
              <a:gd name="connsiteX0" fmla="*/ 0 w 1241146"/>
              <a:gd name="connsiteY0" fmla="*/ 1532452 h 1861377"/>
              <a:gd name="connsiteX1" fmla="*/ 8390 w 1241146"/>
              <a:gd name="connsiteY1" fmla="*/ 1516821 h 1861377"/>
              <a:gd name="connsiteX2" fmla="*/ 377637 w 1241146"/>
              <a:gd name="connsiteY2" fmla="*/ 1523599 h 1861377"/>
              <a:gd name="connsiteX3" fmla="*/ 487207 w 1241146"/>
              <a:gd name="connsiteY3" fmla="*/ 1860550 h 1861377"/>
              <a:gd name="connsiteX4" fmla="*/ 597842 w 1241146"/>
              <a:gd name="connsiteY4" fmla="*/ 1522797 h 1861377"/>
              <a:gd name="connsiteX5" fmla="*/ 1241142 w 1241146"/>
              <a:gd name="connsiteY5" fmla="*/ 1513956 h 1861377"/>
              <a:gd name="connsiteX6" fmla="*/ 1111978 w 1241146"/>
              <a:gd name="connsiteY6" fmla="*/ 25797 h 1861377"/>
              <a:gd name="connsiteX0" fmla="*/ 0 w 1120102"/>
              <a:gd name="connsiteY0" fmla="*/ 1532565 h 1861490"/>
              <a:gd name="connsiteX1" fmla="*/ 8390 w 1120102"/>
              <a:gd name="connsiteY1" fmla="*/ 1516934 h 1861490"/>
              <a:gd name="connsiteX2" fmla="*/ 377637 w 1120102"/>
              <a:gd name="connsiteY2" fmla="*/ 1523712 h 1861490"/>
              <a:gd name="connsiteX3" fmla="*/ 487207 w 1120102"/>
              <a:gd name="connsiteY3" fmla="*/ 1860663 h 1861490"/>
              <a:gd name="connsiteX4" fmla="*/ 597842 w 1120102"/>
              <a:gd name="connsiteY4" fmla="*/ 1522910 h 1861490"/>
              <a:gd name="connsiteX5" fmla="*/ 1120040 w 1120102"/>
              <a:gd name="connsiteY5" fmla="*/ 1504121 h 1861490"/>
              <a:gd name="connsiteX6" fmla="*/ 1111978 w 1120102"/>
              <a:gd name="connsiteY6" fmla="*/ 25910 h 1861490"/>
              <a:gd name="connsiteX0" fmla="*/ 0 w 1116232"/>
              <a:gd name="connsiteY0" fmla="*/ 1532335 h 1861260"/>
              <a:gd name="connsiteX1" fmla="*/ 8390 w 1116232"/>
              <a:gd name="connsiteY1" fmla="*/ 1516704 h 1861260"/>
              <a:gd name="connsiteX2" fmla="*/ 377637 w 1116232"/>
              <a:gd name="connsiteY2" fmla="*/ 1523482 h 1861260"/>
              <a:gd name="connsiteX3" fmla="*/ 487207 w 1116232"/>
              <a:gd name="connsiteY3" fmla="*/ 1860433 h 1861260"/>
              <a:gd name="connsiteX4" fmla="*/ 597842 w 1116232"/>
              <a:gd name="connsiteY4" fmla="*/ 1522680 h 1861260"/>
              <a:gd name="connsiteX5" fmla="*/ 1116134 w 1116232"/>
              <a:gd name="connsiteY5" fmla="*/ 1523783 h 1861260"/>
              <a:gd name="connsiteX6" fmla="*/ 1111978 w 1116232"/>
              <a:gd name="connsiteY6" fmla="*/ 25680 h 1861260"/>
              <a:gd name="connsiteX0" fmla="*/ 0 w 1116232"/>
              <a:gd name="connsiteY0" fmla="*/ 1532686 h 1861611"/>
              <a:gd name="connsiteX1" fmla="*/ 8390 w 1116232"/>
              <a:gd name="connsiteY1" fmla="*/ 1517055 h 1861611"/>
              <a:gd name="connsiteX2" fmla="*/ 377637 w 1116232"/>
              <a:gd name="connsiteY2" fmla="*/ 1523833 h 1861611"/>
              <a:gd name="connsiteX3" fmla="*/ 487207 w 1116232"/>
              <a:gd name="connsiteY3" fmla="*/ 1860784 h 1861611"/>
              <a:gd name="connsiteX4" fmla="*/ 597842 w 1116232"/>
              <a:gd name="connsiteY4" fmla="*/ 1523031 h 1861611"/>
              <a:gd name="connsiteX5" fmla="*/ 1116134 w 1116232"/>
              <a:gd name="connsiteY5" fmla="*/ 1494299 h 1861611"/>
              <a:gd name="connsiteX6" fmla="*/ 1111978 w 1116232"/>
              <a:gd name="connsiteY6" fmla="*/ 26031 h 1861611"/>
              <a:gd name="connsiteX0" fmla="*/ 0 w 1116232"/>
              <a:gd name="connsiteY0" fmla="*/ 1532686 h 1861611"/>
              <a:gd name="connsiteX1" fmla="*/ 8390 w 1116232"/>
              <a:gd name="connsiteY1" fmla="*/ 1517055 h 1861611"/>
              <a:gd name="connsiteX2" fmla="*/ 377637 w 1116232"/>
              <a:gd name="connsiteY2" fmla="*/ 1523833 h 1861611"/>
              <a:gd name="connsiteX3" fmla="*/ 487207 w 1116232"/>
              <a:gd name="connsiteY3" fmla="*/ 1860784 h 1861611"/>
              <a:gd name="connsiteX4" fmla="*/ 597842 w 1116232"/>
              <a:gd name="connsiteY4" fmla="*/ 1523031 h 1861611"/>
              <a:gd name="connsiteX5" fmla="*/ 1116134 w 1116232"/>
              <a:gd name="connsiteY5" fmla="*/ 1494299 h 1861611"/>
              <a:gd name="connsiteX6" fmla="*/ 1111978 w 1116232"/>
              <a:gd name="connsiteY6" fmla="*/ 26031 h 1861611"/>
              <a:gd name="connsiteX0" fmla="*/ 0 w 1116767"/>
              <a:gd name="connsiteY0" fmla="*/ 1542007 h 1870932"/>
              <a:gd name="connsiteX1" fmla="*/ 8390 w 1116767"/>
              <a:gd name="connsiteY1" fmla="*/ 1526376 h 1870932"/>
              <a:gd name="connsiteX2" fmla="*/ 377637 w 1116767"/>
              <a:gd name="connsiteY2" fmla="*/ 1533154 h 1870932"/>
              <a:gd name="connsiteX3" fmla="*/ 487207 w 1116767"/>
              <a:gd name="connsiteY3" fmla="*/ 1870105 h 1870932"/>
              <a:gd name="connsiteX4" fmla="*/ 597842 w 1116767"/>
              <a:gd name="connsiteY4" fmla="*/ 1532352 h 1870932"/>
              <a:gd name="connsiteX5" fmla="*/ 1116134 w 1116767"/>
              <a:gd name="connsiteY5" fmla="*/ 1503620 h 1870932"/>
              <a:gd name="connsiteX6" fmla="*/ 1111978 w 1116767"/>
              <a:gd name="connsiteY6" fmla="*/ 35352 h 1870932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47455 w 1116767"/>
              <a:gd name="connsiteY1" fmla="*/ 1545632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2860"/>
              <a:gd name="connsiteY0" fmla="*/ 1511538 h 1870297"/>
              <a:gd name="connsiteX1" fmla="*/ 373730 w 1112860"/>
              <a:gd name="connsiteY1" fmla="*/ 1532519 h 1870297"/>
              <a:gd name="connsiteX2" fmla="*/ 483300 w 1112860"/>
              <a:gd name="connsiteY2" fmla="*/ 1869470 h 1870297"/>
              <a:gd name="connsiteX3" fmla="*/ 593935 w 1112860"/>
              <a:gd name="connsiteY3" fmla="*/ 1531717 h 1870297"/>
              <a:gd name="connsiteX4" fmla="*/ 1112227 w 1112860"/>
              <a:gd name="connsiteY4" fmla="*/ 1532820 h 1870297"/>
              <a:gd name="connsiteX5" fmla="*/ 1108071 w 1112860"/>
              <a:gd name="connsiteY5" fmla="*/ 34717 h 1870297"/>
              <a:gd name="connsiteX0" fmla="*/ 0 w 1114813"/>
              <a:gd name="connsiteY0" fmla="*/ 1541373 h 1870297"/>
              <a:gd name="connsiteX1" fmla="*/ 375683 w 1114813"/>
              <a:gd name="connsiteY1" fmla="*/ 1532519 h 1870297"/>
              <a:gd name="connsiteX2" fmla="*/ 485253 w 1114813"/>
              <a:gd name="connsiteY2" fmla="*/ 1869470 h 1870297"/>
              <a:gd name="connsiteX3" fmla="*/ 595888 w 1114813"/>
              <a:gd name="connsiteY3" fmla="*/ 1531717 h 1870297"/>
              <a:gd name="connsiteX4" fmla="*/ 1114180 w 1114813"/>
              <a:gd name="connsiteY4" fmla="*/ 1532820 h 1870297"/>
              <a:gd name="connsiteX5" fmla="*/ 1110024 w 1114813"/>
              <a:gd name="connsiteY5" fmla="*/ 34717 h 1870297"/>
              <a:gd name="connsiteX0" fmla="*/ 0 w 1110906"/>
              <a:gd name="connsiteY0" fmla="*/ 1511538 h 1870297"/>
              <a:gd name="connsiteX1" fmla="*/ 371776 w 1110906"/>
              <a:gd name="connsiteY1" fmla="*/ 1532519 h 1870297"/>
              <a:gd name="connsiteX2" fmla="*/ 481346 w 1110906"/>
              <a:gd name="connsiteY2" fmla="*/ 1869470 h 1870297"/>
              <a:gd name="connsiteX3" fmla="*/ 591981 w 1110906"/>
              <a:gd name="connsiteY3" fmla="*/ 1531717 h 1870297"/>
              <a:gd name="connsiteX4" fmla="*/ 1110273 w 1110906"/>
              <a:gd name="connsiteY4" fmla="*/ 1532820 h 1870297"/>
              <a:gd name="connsiteX5" fmla="*/ 1106117 w 1110906"/>
              <a:gd name="connsiteY5" fmla="*/ 34717 h 1870297"/>
              <a:gd name="connsiteX0" fmla="*/ 0 w 1108953"/>
              <a:gd name="connsiteY0" fmla="*/ 1541373 h 1870297"/>
              <a:gd name="connsiteX1" fmla="*/ 369823 w 1108953"/>
              <a:gd name="connsiteY1" fmla="*/ 1532519 h 1870297"/>
              <a:gd name="connsiteX2" fmla="*/ 479393 w 1108953"/>
              <a:gd name="connsiteY2" fmla="*/ 1869470 h 1870297"/>
              <a:gd name="connsiteX3" fmla="*/ 590028 w 1108953"/>
              <a:gd name="connsiteY3" fmla="*/ 1531717 h 1870297"/>
              <a:gd name="connsiteX4" fmla="*/ 1108320 w 1108953"/>
              <a:gd name="connsiteY4" fmla="*/ 1532820 h 1870297"/>
              <a:gd name="connsiteX5" fmla="*/ 1104164 w 1108953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3934 w 1114812"/>
              <a:gd name="connsiteY3" fmla="*/ 1541661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8718"/>
              <a:gd name="connsiteY0" fmla="*/ 1521481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21481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9789"/>
              <a:gd name="connsiteY0" fmla="*/ 1551316 h 1870297"/>
              <a:gd name="connsiteX1" fmla="*/ 379588 w 1119789"/>
              <a:gd name="connsiteY1" fmla="*/ 1532519 h 1870297"/>
              <a:gd name="connsiteX2" fmla="*/ 489158 w 1119789"/>
              <a:gd name="connsiteY2" fmla="*/ 1869470 h 1870297"/>
              <a:gd name="connsiteX3" fmla="*/ 597840 w 1119789"/>
              <a:gd name="connsiteY3" fmla="*/ 1541661 h 1870297"/>
              <a:gd name="connsiteX4" fmla="*/ 1118085 w 1119789"/>
              <a:gd name="connsiteY4" fmla="*/ 1532820 h 1870297"/>
              <a:gd name="connsiteX5" fmla="*/ 1119789 w 1119789"/>
              <a:gd name="connsiteY5" fmla="*/ 34717 h 1870297"/>
              <a:gd name="connsiteX0" fmla="*/ 0 w 1120460"/>
              <a:gd name="connsiteY0" fmla="*/ 1551316 h 1870297"/>
              <a:gd name="connsiteX1" fmla="*/ 379588 w 1120460"/>
              <a:gd name="connsiteY1" fmla="*/ 1532519 h 1870297"/>
              <a:gd name="connsiteX2" fmla="*/ 489158 w 1120460"/>
              <a:gd name="connsiteY2" fmla="*/ 1869470 h 1870297"/>
              <a:gd name="connsiteX3" fmla="*/ 597840 w 1120460"/>
              <a:gd name="connsiteY3" fmla="*/ 1541661 h 1870297"/>
              <a:gd name="connsiteX4" fmla="*/ 1118085 w 1120460"/>
              <a:gd name="connsiteY4" fmla="*/ 1532820 h 1870297"/>
              <a:gd name="connsiteX5" fmla="*/ 1119789 w 1120460"/>
              <a:gd name="connsiteY5" fmla="*/ 34717 h 1870297"/>
              <a:gd name="connsiteX0" fmla="*/ 0 w 1118609"/>
              <a:gd name="connsiteY0" fmla="*/ 1551316 h 1870297"/>
              <a:gd name="connsiteX1" fmla="*/ 379588 w 1118609"/>
              <a:gd name="connsiteY1" fmla="*/ 1532519 h 1870297"/>
              <a:gd name="connsiteX2" fmla="*/ 489158 w 1118609"/>
              <a:gd name="connsiteY2" fmla="*/ 1869470 h 1870297"/>
              <a:gd name="connsiteX3" fmla="*/ 597840 w 1118609"/>
              <a:gd name="connsiteY3" fmla="*/ 1541661 h 1870297"/>
              <a:gd name="connsiteX4" fmla="*/ 1118085 w 1118609"/>
              <a:gd name="connsiteY4" fmla="*/ 1532820 h 1870297"/>
              <a:gd name="connsiteX5" fmla="*/ 1110022 w 1118609"/>
              <a:gd name="connsiteY5" fmla="*/ 34717 h 1870297"/>
              <a:gd name="connsiteX0" fmla="*/ 0 w 1120460"/>
              <a:gd name="connsiteY0" fmla="*/ 1551316 h 1870297"/>
              <a:gd name="connsiteX1" fmla="*/ 379588 w 1120460"/>
              <a:gd name="connsiteY1" fmla="*/ 1532519 h 1870297"/>
              <a:gd name="connsiteX2" fmla="*/ 489158 w 1120460"/>
              <a:gd name="connsiteY2" fmla="*/ 1869470 h 1870297"/>
              <a:gd name="connsiteX3" fmla="*/ 597840 w 1120460"/>
              <a:gd name="connsiteY3" fmla="*/ 1541661 h 1870297"/>
              <a:gd name="connsiteX4" fmla="*/ 1118085 w 1120460"/>
              <a:gd name="connsiteY4" fmla="*/ 1532820 h 1870297"/>
              <a:gd name="connsiteX5" fmla="*/ 1119788 w 1120460"/>
              <a:gd name="connsiteY5" fmla="*/ 34717 h 1870297"/>
              <a:gd name="connsiteX0" fmla="*/ 0 w 1118860"/>
              <a:gd name="connsiteY0" fmla="*/ 1551316 h 1870297"/>
              <a:gd name="connsiteX1" fmla="*/ 379588 w 1118860"/>
              <a:gd name="connsiteY1" fmla="*/ 1532519 h 1870297"/>
              <a:gd name="connsiteX2" fmla="*/ 489158 w 1118860"/>
              <a:gd name="connsiteY2" fmla="*/ 1869470 h 1870297"/>
              <a:gd name="connsiteX3" fmla="*/ 597840 w 1118860"/>
              <a:gd name="connsiteY3" fmla="*/ 1541661 h 1870297"/>
              <a:gd name="connsiteX4" fmla="*/ 1118085 w 1118860"/>
              <a:gd name="connsiteY4" fmla="*/ 1532820 h 1870297"/>
              <a:gd name="connsiteX5" fmla="*/ 1113929 w 1118860"/>
              <a:gd name="connsiteY5" fmla="*/ 34717 h 1870297"/>
              <a:gd name="connsiteX0" fmla="*/ 0 w 1119072"/>
              <a:gd name="connsiteY0" fmla="*/ 1516599 h 1835580"/>
              <a:gd name="connsiteX1" fmla="*/ 379588 w 1119072"/>
              <a:gd name="connsiteY1" fmla="*/ 1497802 h 1835580"/>
              <a:gd name="connsiteX2" fmla="*/ 489158 w 1119072"/>
              <a:gd name="connsiteY2" fmla="*/ 1834753 h 1835580"/>
              <a:gd name="connsiteX3" fmla="*/ 597840 w 1119072"/>
              <a:gd name="connsiteY3" fmla="*/ 1506944 h 1835580"/>
              <a:gd name="connsiteX4" fmla="*/ 1118085 w 1119072"/>
              <a:gd name="connsiteY4" fmla="*/ 1498103 h 1835580"/>
              <a:gd name="connsiteX5" fmla="*/ 1113929 w 1119072"/>
              <a:gd name="connsiteY5" fmla="*/ 0 h 1835580"/>
              <a:gd name="connsiteX0" fmla="*/ 0 w 1119072"/>
              <a:gd name="connsiteY0" fmla="*/ 1516599 h 1835580"/>
              <a:gd name="connsiteX1" fmla="*/ 379588 w 1119072"/>
              <a:gd name="connsiteY1" fmla="*/ 1497802 h 1835580"/>
              <a:gd name="connsiteX2" fmla="*/ 489158 w 1119072"/>
              <a:gd name="connsiteY2" fmla="*/ 1834753 h 1835580"/>
              <a:gd name="connsiteX3" fmla="*/ 597840 w 1119072"/>
              <a:gd name="connsiteY3" fmla="*/ 1506944 h 1835580"/>
              <a:gd name="connsiteX4" fmla="*/ 1118085 w 1119072"/>
              <a:gd name="connsiteY4" fmla="*/ 1508046 h 1835580"/>
              <a:gd name="connsiteX5" fmla="*/ 1113929 w 1119072"/>
              <a:gd name="connsiteY5" fmla="*/ 0 h 1835580"/>
              <a:gd name="connsiteX0" fmla="*/ 0 w 1121318"/>
              <a:gd name="connsiteY0" fmla="*/ 1506594 h 1825575"/>
              <a:gd name="connsiteX1" fmla="*/ 379588 w 1121318"/>
              <a:gd name="connsiteY1" fmla="*/ 1487797 h 1825575"/>
              <a:gd name="connsiteX2" fmla="*/ 489158 w 1121318"/>
              <a:gd name="connsiteY2" fmla="*/ 1824748 h 1825575"/>
              <a:gd name="connsiteX3" fmla="*/ 597840 w 1121318"/>
              <a:gd name="connsiteY3" fmla="*/ 1496939 h 1825575"/>
              <a:gd name="connsiteX4" fmla="*/ 1118085 w 1121318"/>
              <a:gd name="connsiteY4" fmla="*/ 1498041 h 1825575"/>
              <a:gd name="connsiteX5" fmla="*/ 1119789 w 1121318"/>
              <a:gd name="connsiteY5" fmla="*/ 0 h 1825575"/>
              <a:gd name="connsiteX0" fmla="*/ 0 w 1125466"/>
              <a:gd name="connsiteY0" fmla="*/ 2694700 h 3013681"/>
              <a:gd name="connsiteX1" fmla="*/ 379588 w 1125466"/>
              <a:gd name="connsiteY1" fmla="*/ 2675903 h 3013681"/>
              <a:gd name="connsiteX2" fmla="*/ 489158 w 1125466"/>
              <a:gd name="connsiteY2" fmla="*/ 3012854 h 3013681"/>
              <a:gd name="connsiteX3" fmla="*/ 597840 w 1125466"/>
              <a:gd name="connsiteY3" fmla="*/ 2685045 h 3013681"/>
              <a:gd name="connsiteX4" fmla="*/ 1118085 w 1125466"/>
              <a:gd name="connsiteY4" fmla="*/ 2686147 h 3013681"/>
              <a:gd name="connsiteX5" fmla="*/ 1124724 w 1125466"/>
              <a:gd name="connsiteY5" fmla="*/ 0 h 3013681"/>
              <a:gd name="connsiteX0" fmla="*/ 0 w 1125466"/>
              <a:gd name="connsiteY0" fmla="*/ 2878814 h 3197795"/>
              <a:gd name="connsiteX1" fmla="*/ 379588 w 1125466"/>
              <a:gd name="connsiteY1" fmla="*/ 2860017 h 3197795"/>
              <a:gd name="connsiteX2" fmla="*/ 489158 w 1125466"/>
              <a:gd name="connsiteY2" fmla="*/ 3196968 h 3197795"/>
              <a:gd name="connsiteX3" fmla="*/ 597840 w 1125466"/>
              <a:gd name="connsiteY3" fmla="*/ 2869159 h 3197795"/>
              <a:gd name="connsiteX4" fmla="*/ 1118085 w 1125466"/>
              <a:gd name="connsiteY4" fmla="*/ 2870261 h 3197795"/>
              <a:gd name="connsiteX5" fmla="*/ 1124724 w 1125466"/>
              <a:gd name="connsiteY5" fmla="*/ 0 h 3197795"/>
              <a:gd name="connsiteX0" fmla="*/ 0 w 1119775"/>
              <a:gd name="connsiteY0" fmla="*/ 2870809 h 3189790"/>
              <a:gd name="connsiteX1" fmla="*/ 379588 w 1119775"/>
              <a:gd name="connsiteY1" fmla="*/ 2852012 h 3189790"/>
              <a:gd name="connsiteX2" fmla="*/ 489158 w 1119775"/>
              <a:gd name="connsiteY2" fmla="*/ 3188963 h 3189790"/>
              <a:gd name="connsiteX3" fmla="*/ 597840 w 1119775"/>
              <a:gd name="connsiteY3" fmla="*/ 2861154 h 3189790"/>
              <a:gd name="connsiteX4" fmla="*/ 1118085 w 1119775"/>
              <a:gd name="connsiteY4" fmla="*/ 2862256 h 3189790"/>
              <a:gd name="connsiteX5" fmla="*/ 1116911 w 1119775"/>
              <a:gd name="connsiteY5" fmla="*/ 0 h 3189790"/>
              <a:gd name="connsiteX0" fmla="*/ 0 w 1340002"/>
              <a:gd name="connsiteY0" fmla="*/ 2870809 h 3189790"/>
              <a:gd name="connsiteX1" fmla="*/ 379588 w 1340002"/>
              <a:gd name="connsiteY1" fmla="*/ 2852012 h 3189790"/>
              <a:gd name="connsiteX2" fmla="*/ 489158 w 1340002"/>
              <a:gd name="connsiteY2" fmla="*/ 3188963 h 3189790"/>
              <a:gd name="connsiteX3" fmla="*/ 597840 w 1340002"/>
              <a:gd name="connsiteY3" fmla="*/ 2861154 h 3189790"/>
              <a:gd name="connsiteX4" fmla="*/ 1339975 w 1340002"/>
              <a:gd name="connsiteY4" fmla="*/ 2854249 h 3189790"/>
              <a:gd name="connsiteX5" fmla="*/ 1116911 w 1340002"/>
              <a:gd name="connsiteY5" fmla="*/ 0 h 3189790"/>
              <a:gd name="connsiteX0" fmla="*/ 0 w 1343384"/>
              <a:gd name="connsiteY0" fmla="*/ 2806769 h 3125750"/>
              <a:gd name="connsiteX1" fmla="*/ 379588 w 1343384"/>
              <a:gd name="connsiteY1" fmla="*/ 2787972 h 3125750"/>
              <a:gd name="connsiteX2" fmla="*/ 489158 w 1343384"/>
              <a:gd name="connsiteY2" fmla="*/ 3124923 h 3125750"/>
              <a:gd name="connsiteX3" fmla="*/ 597840 w 1343384"/>
              <a:gd name="connsiteY3" fmla="*/ 2797114 h 3125750"/>
              <a:gd name="connsiteX4" fmla="*/ 1339975 w 1343384"/>
              <a:gd name="connsiteY4" fmla="*/ 2790209 h 3125750"/>
              <a:gd name="connsiteX5" fmla="*/ 1341926 w 1343384"/>
              <a:gd name="connsiteY5" fmla="*/ 0 h 3125750"/>
              <a:gd name="connsiteX0" fmla="*/ 0 w 1343384"/>
              <a:gd name="connsiteY0" fmla="*/ 2862804 h 3181785"/>
              <a:gd name="connsiteX1" fmla="*/ 379588 w 1343384"/>
              <a:gd name="connsiteY1" fmla="*/ 2844007 h 3181785"/>
              <a:gd name="connsiteX2" fmla="*/ 489158 w 1343384"/>
              <a:gd name="connsiteY2" fmla="*/ 3180958 h 3181785"/>
              <a:gd name="connsiteX3" fmla="*/ 597840 w 1343384"/>
              <a:gd name="connsiteY3" fmla="*/ 2853149 h 3181785"/>
              <a:gd name="connsiteX4" fmla="*/ 1339975 w 1343384"/>
              <a:gd name="connsiteY4" fmla="*/ 2846244 h 3181785"/>
              <a:gd name="connsiteX5" fmla="*/ 1341926 w 1343384"/>
              <a:gd name="connsiteY5" fmla="*/ 0 h 3181785"/>
              <a:gd name="connsiteX0" fmla="*/ 0 w 1344602"/>
              <a:gd name="connsiteY0" fmla="*/ 2246421 h 2565402"/>
              <a:gd name="connsiteX1" fmla="*/ 379588 w 1344602"/>
              <a:gd name="connsiteY1" fmla="*/ 2227624 h 2565402"/>
              <a:gd name="connsiteX2" fmla="*/ 489158 w 1344602"/>
              <a:gd name="connsiteY2" fmla="*/ 2564575 h 2565402"/>
              <a:gd name="connsiteX3" fmla="*/ 597840 w 1344602"/>
              <a:gd name="connsiteY3" fmla="*/ 2236766 h 2565402"/>
              <a:gd name="connsiteX4" fmla="*/ 1339975 w 1344602"/>
              <a:gd name="connsiteY4" fmla="*/ 2229861 h 2565402"/>
              <a:gd name="connsiteX5" fmla="*/ 1343489 w 1344602"/>
              <a:gd name="connsiteY5" fmla="*/ 0 h 2565402"/>
              <a:gd name="connsiteX0" fmla="*/ 0 w 1341218"/>
              <a:gd name="connsiteY0" fmla="*/ 2246421 h 2565402"/>
              <a:gd name="connsiteX1" fmla="*/ 379588 w 1341218"/>
              <a:gd name="connsiteY1" fmla="*/ 2227624 h 2565402"/>
              <a:gd name="connsiteX2" fmla="*/ 489158 w 1341218"/>
              <a:gd name="connsiteY2" fmla="*/ 2564575 h 2565402"/>
              <a:gd name="connsiteX3" fmla="*/ 597840 w 1341218"/>
              <a:gd name="connsiteY3" fmla="*/ 2236766 h 2565402"/>
              <a:gd name="connsiteX4" fmla="*/ 1339975 w 1341218"/>
              <a:gd name="connsiteY4" fmla="*/ 2229861 h 2565402"/>
              <a:gd name="connsiteX5" fmla="*/ 1337238 w 1341218"/>
              <a:gd name="connsiteY5" fmla="*/ 0 h 2565402"/>
              <a:gd name="connsiteX0" fmla="*/ 0 w 1344602"/>
              <a:gd name="connsiteY0" fmla="*/ 2230411 h 2549392"/>
              <a:gd name="connsiteX1" fmla="*/ 379588 w 1344602"/>
              <a:gd name="connsiteY1" fmla="*/ 2211614 h 2549392"/>
              <a:gd name="connsiteX2" fmla="*/ 489158 w 1344602"/>
              <a:gd name="connsiteY2" fmla="*/ 2548565 h 2549392"/>
              <a:gd name="connsiteX3" fmla="*/ 597840 w 1344602"/>
              <a:gd name="connsiteY3" fmla="*/ 2220756 h 2549392"/>
              <a:gd name="connsiteX4" fmla="*/ 1339975 w 1344602"/>
              <a:gd name="connsiteY4" fmla="*/ 2213851 h 2549392"/>
              <a:gd name="connsiteX5" fmla="*/ 1343488 w 1344602"/>
              <a:gd name="connsiteY5" fmla="*/ 0 h 2549392"/>
              <a:gd name="connsiteX0" fmla="*/ 0 w 1341218"/>
              <a:gd name="connsiteY0" fmla="*/ 2238416 h 2557397"/>
              <a:gd name="connsiteX1" fmla="*/ 379588 w 1341218"/>
              <a:gd name="connsiteY1" fmla="*/ 2219619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1218"/>
              <a:gd name="connsiteY0" fmla="*/ 2238416 h 2557397"/>
              <a:gd name="connsiteX1" fmla="*/ 385838 w 1341218"/>
              <a:gd name="connsiteY1" fmla="*/ 2219621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1218"/>
              <a:gd name="connsiteY0" fmla="*/ 2238416 h 2557397"/>
              <a:gd name="connsiteX1" fmla="*/ 385838 w 1341218"/>
              <a:gd name="connsiteY1" fmla="*/ 2219621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0008"/>
              <a:gd name="connsiteY0" fmla="*/ 2262431 h 2581412"/>
              <a:gd name="connsiteX1" fmla="*/ 385838 w 1340008"/>
              <a:gd name="connsiteY1" fmla="*/ 2243636 h 2581412"/>
              <a:gd name="connsiteX2" fmla="*/ 489158 w 1340008"/>
              <a:gd name="connsiteY2" fmla="*/ 2580585 h 2581412"/>
              <a:gd name="connsiteX3" fmla="*/ 597840 w 1340008"/>
              <a:gd name="connsiteY3" fmla="*/ 2252776 h 2581412"/>
              <a:gd name="connsiteX4" fmla="*/ 1339975 w 1340008"/>
              <a:gd name="connsiteY4" fmla="*/ 2245871 h 2581412"/>
              <a:gd name="connsiteX5" fmla="*/ 1155976 w 1340008"/>
              <a:gd name="connsiteY5" fmla="*/ 0 h 2581412"/>
              <a:gd name="connsiteX0" fmla="*/ 0 w 1168532"/>
              <a:gd name="connsiteY0" fmla="*/ 2262431 h 2581412"/>
              <a:gd name="connsiteX1" fmla="*/ 385838 w 1168532"/>
              <a:gd name="connsiteY1" fmla="*/ 2243636 h 2581412"/>
              <a:gd name="connsiteX2" fmla="*/ 489158 w 1168532"/>
              <a:gd name="connsiteY2" fmla="*/ 2580585 h 2581412"/>
              <a:gd name="connsiteX3" fmla="*/ 597840 w 1168532"/>
              <a:gd name="connsiteY3" fmla="*/ 2252776 h 2581412"/>
              <a:gd name="connsiteX4" fmla="*/ 1168089 w 1168532"/>
              <a:gd name="connsiteY4" fmla="*/ 2261881 h 2581412"/>
              <a:gd name="connsiteX5" fmla="*/ 1155976 w 1168532"/>
              <a:gd name="connsiteY5" fmla="*/ 0 h 2581412"/>
              <a:gd name="connsiteX0" fmla="*/ 0 w 1158840"/>
              <a:gd name="connsiteY0" fmla="*/ 2262431 h 2581412"/>
              <a:gd name="connsiteX1" fmla="*/ 385838 w 1158840"/>
              <a:gd name="connsiteY1" fmla="*/ 2243636 h 2581412"/>
              <a:gd name="connsiteX2" fmla="*/ 489158 w 1158840"/>
              <a:gd name="connsiteY2" fmla="*/ 2580585 h 2581412"/>
              <a:gd name="connsiteX3" fmla="*/ 597840 w 1158840"/>
              <a:gd name="connsiteY3" fmla="*/ 2252776 h 2581412"/>
              <a:gd name="connsiteX4" fmla="*/ 1157151 w 1158840"/>
              <a:gd name="connsiteY4" fmla="*/ 2261881 h 2581412"/>
              <a:gd name="connsiteX5" fmla="*/ 1155976 w 1158840"/>
              <a:gd name="connsiteY5" fmla="*/ 0 h 2581412"/>
              <a:gd name="connsiteX0" fmla="*/ 0 w 1158840"/>
              <a:gd name="connsiteY0" fmla="*/ 2262431 h 2262431"/>
              <a:gd name="connsiteX1" fmla="*/ 385838 w 1158840"/>
              <a:gd name="connsiteY1" fmla="*/ 2243636 h 2262431"/>
              <a:gd name="connsiteX2" fmla="*/ 597840 w 1158840"/>
              <a:gd name="connsiteY2" fmla="*/ 2252776 h 2262431"/>
              <a:gd name="connsiteX3" fmla="*/ 1157151 w 1158840"/>
              <a:gd name="connsiteY3" fmla="*/ 2261881 h 2262431"/>
              <a:gd name="connsiteX4" fmla="*/ 1155976 w 1158840"/>
              <a:gd name="connsiteY4" fmla="*/ 0 h 2262431"/>
              <a:gd name="connsiteX0" fmla="*/ 0 w 1158840"/>
              <a:gd name="connsiteY0" fmla="*/ 2262431 h 2262431"/>
              <a:gd name="connsiteX1" fmla="*/ 597840 w 1158840"/>
              <a:gd name="connsiteY1" fmla="*/ 2252776 h 2262431"/>
              <a:gd name="connsiteX2" fmla="*/ 1157151 w 1158840"/>
              <a:gd name="connsiteY2" fmla="*/ 2261881 h 2262431"/>
              <a:gd name="connsiteX3" fmla="*/ 1155976 w 1158840"/>
              <a:gd name="connsiteY3" fmla="*/ 0 h 2262431"/>
              <a:gd name="connsiteX0" fmla="*/ 0 w 1158840"/>
              <a:gd name="connsiteY0" fmla="*/ 2262431 h 2262431"/>
              <a:gd name="connsiteX1" fmla="*/ 1157151 w 1158840"/>
              <a:gd name="connsiteY1" fmla="*/ 2261881 h 2262431"/>
              <a:gd name="connsiteX2" fmla="*/ 1155976 w 1158840"/>
              <a:gd name="connsiteY2" fmla="*/ 0 h 2262431"/>
              <a:gd name="connsiteX0" fmla="*/ 0 w 1240226"/>
              <a:gd name="connsiteY0" fmla="*/ 2262431 h 2262431"/>
              <a:gd name="connsiteX1" fmla="*/ 1157151 w 1240226"/>
              <a:gd name="connsiteY1" fmla="*/ 2261881 h 2262431"/>
              <a:gd name="connsiteX2" fmla="*/ 1148953 w 1240226"/>
              <a:gd name="connsiteY2" fmla="*/ 874204 h 2262431"/>
              <a:gd name="connsiteX3" fmla="*/ 1155976 w 1240226"/>
              <a:gd name="connsiteY3" fmla="*/ 0 h 2262431"/>
              <a:gd name="connsiteX0" fmla="*/ 0 w 1240475"/>
              <a:gd name="connsiteY0" fmla="*/ 2262431 h 2262431"/>
              <a:gd name="connsiteX1" fmla="*/ 1157151 w 1240475"/>
              <a:gd name="connsiteY1" fmla="*/ 2261881 h 2262431"/>
              <a:gd name="connsiteX2" fmla="*/ 1148954 w 1240475"/>
              <a:gd name="connsiteY2" fmla="*/ 1047730 h 2262431"/>
              <a:gd name="connsiteX3" fmla="*/ 1148953 w 1240475"/>
              <a:gd name="connsiteY3" fmla="*/ 874204 h 2262431"/>
              <a:gd name="connsiteX4" fmla="*/ 1155976 w 1240475"/>
              <a:gd name="connsiteY4" fmla="*/ 0 h 2262431"/>
              <a:gd name="connsiteX0" fmla="*/ 0 w 1244719"/>
              <a:gd name="connsiteY0" fmla="*/ 2262431 h 2262431"/>
              <a:gd name="connsiteX1" fmla="*/ 1157151 w 1244719"/>
              <a:gd name="connsiteY1" fmla="*/ 2261881 h 2262431"/>
              <a:gd name="connsiteX2" fmla="*/ 1161725 w 1244719"/>
              <a:gd name="connsiteY2" fmla="*/ 1347060 h 2262431"/>
              <a:gd name="connsiteX3" fmla="*/ 1148954 w 1244719"/>
              <a:gd name="connsiteY3" fmla="*/ 1047730 h 2262431"/>
              <a:gd name="connsiteX4" fmla="*/ 1148953 w 1244719"/>
              <a:gd name="connsiteY4" fmla="*/ 874204 h 2262431"/>
              <a:gd name="connsiteX5" fmla="*/ 1155976 w 1244719"/>
              <a:gd name="connsiteY5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8954 w 1248701"/>
              <a:gd name="connsiteY4" fmla="*/ 1047730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8954 w 1248701"/>
              <a:gd name="connsiteY4" fmla="*/ 1047730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8954 w 1248701"/>
              <a:gd name="connsiteY4" fmla="*/ 1047730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148954 w 1248701"/>
              <a:gd name="connsiteY5" fmla="*/ 1047730 h 2262431"/>
              <a:gd name="connsiteX6" fmla="*/ 1148953 w 1248701"/>
              <a:gd name="connsiteY6" fmla="*/ 874204 h 2262431"/>
              <a:gd name="connsiteX7" fmla="*/ 1155976 w 1248701"/>
              <a:gd name="connsiteY7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017762 w 1248701"/>
              <a:gd name="connsiteY5" fmla="*/ 1008418 h 2262431"/>
              <a:gd name="connsiteX6" fmla="*/ 1148953 w 1248701"/>
              <a:gd name="connsiteY6" fmla="*/ 874204 h 2262431"/>
              <a:gd name="connsiteX7" fmla="*/ 1155976 w 1248701"/>
              <a:gd name="connsiteY7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174498"/>
              <a:gd name="connsiteY0" fmla="*/ 2262431 h 2262431"/>
              <a:gd name="connsiteX1" fmla="*/ 1157151 w 1174498"/>
              <a:gd name="connsiteY1" fmla="*/ 2261881 h 2262431"/>
              <a:gd name="connsiteX2" fmla="*/ 1174498 w 1174498"/>
              <a:gd name="connsiteY2" fmla="*/ 1576981 h 2262431"/>
              <a:gd name="connsiteX3" fmla="*/ 1161725 w 1174498"/>
              <a:gd name="connsiteY3" fmla="*/ 1347060 h 2262431"/>
              <a:gd name="connsiteX4" fmla="*/ 1149755 w 1174498"/>
              <a:gd name="connsiteY4" fmla="*/ 1047235 h 2262431"/>
              <a:gd name="connsiteX5" fmla="*/ 1148953 w 1174498"/>
              <a:gd name="connsiteY5" fmla="*/ 874204 h 2262431"/>
              <a:gd name="connsiteX6" fmla="*/ 1155976 w 1174498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55857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55857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5976 w 1161725"/>
              <a:gd name="connsiteY7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5976 w 1161725"/>
              <a:gd name="connsiteY7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0528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0528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0528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0528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500829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500829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500829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60966 w 1161725"/>
              <a:gd name="connsiteY7" fmla="*/ 512624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60966 w 1161725"/>
              <a:gd name="connsiteY7" fmla="*/ 512624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60966 w 1161725"/>
              <a:gd name="connsiteY7" fmla="*/ 512624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60966 w 1161725"/>
              <a:gd name="connsiteY7" fmla="*/ 512624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5764 w 1161725"/>
              <a:gd name="connsiteY5" fmla="*/ 583389 h 2262431"/>
              <a:gd name="connsiteX6" fmla="*/ 1160966 w 1161725"/>
              <a:gd name="connsiteY6" fmla="*/ 512624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60160 w 1161725"/>
              <a:gd name="connsiteY4" fmla="*/ 1199250 h 2262431"/>
              <a:gd name="connsiteX5" fmla="*/ 1155764 w 1161725"/>
              <a:gd name="connsiteY5" fmla="*/ 583389 h 2262431"/>
              <a:gd name="connsiteX6" fmla="*/ 1160966 w 1161725"/>
              <a:gd name="connsiteY6" fmla="*/ 512624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60160 w 1161725"/>
              <a:gd name="connsiteY4" fmla="*/ 1199250 h 2262431"/>
              <a:gd name="connsiteX5" fmla="*/ 1155764 w 1161725"/>
              <a:gd name="connsiteY5" fmla="*/ 583389 h 2262431"/>
              <a:gd name="connsiteX6" fmla="*/ 1160966 w 1161725"/>
              <a:gd name="connsiteY6" fmla="*/ 512624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12988 h 2262431"/>
              <a:gd name="connsiteX4" fmla="*/ 1160160 w 1161725"/>
              <a:gd name="connsiteY4" fmla="*/ 1199250 h 2262431"/>
              <a:gd name="connsiteX5" fmla="*/ 1155764 w 1161725"/>
              <a:gd name="connsiteY5" fmla="*/ 583389 h 2262431"/>
              <a:gd name="connsiteX6" fmla="*/ 1160966 w 1161725"/>
              <a:gd name="connsiteY6" fmla="*/ 512624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244292"/>
              <a:gd name="connsiteY0" fmla="*/ 2262431 h 2262431"/>
              <a:gd name="connsiteX1" fmla="*/ 1157151 w 1244292"/>
              <a:gd name="connsiteY1" fmla="*/ 2261881 h 2262431"/>
              <a:gd name="connsiteX2" fmla="*/ 1161725 w 1244292"/>
              <a:gd name="connsiteY2" fmla="*/ 1312988 h 2262431"/>
              <a:gd name="connsiteX3" fmla="*/ 1160160 w 1244292"/>
              <a:gd name="connsiteY3" fmla="*/ 1199250 h 2262431"/>
              <a:gd name="connsiteX4" fmla="*/ 1155764 w 1244292"/>
              <a:gd name="connsiteY4" fmla="*/ 583389 h 2262431"/>
              <a:gd name="connsiteX5" fmla="*/ 1160966 w 1244292"/>
              <a:gd name="connsiteY5" fmla="*/ 512624 h 2262431"/>
              <a:gd name="connsiteX6" fmla="*/ 1155764 w 1244292"/>
              <a:gd name="connsiteY6" fmla="*/ 327846 h 2262431"/>
              <a:gd name="connsiteX7" fmla="*/ 1150562 w 1244292"/>
              <a:gd name="connsiteY7" fmla="*/ 257080 h 2262431"/>
              <a:gd name="connsiteX8" fmla="*/ 1155976 w 1244292"/>
              <a:gd name="connsiteY8" fmla="*/ 0 h 2262431"/>
              <a:gd name="connsiteX0" fmla="*/ 0 w 1244292"/>
              <a:gd name="connsiteY0" fmla="*/ 2262431 h 2262431"/>
              <a:gd name="connsiteX1" fmla="*/ 1157151 w 1244292"/>
              <a:gd name="connsiteY1" fmla="*/ 2261881 h 2262431"/>
              <a:gd name="connsiteX2" fmla="*/ 1161725 w 1244292"/>
              <a:gd name="connsiteY2" fmla="*/ 1312988 h 2262431"/>
              <a:gd name="connsiteX3" fmla="*/ 1160160 w 1244292"/>
              <a:gd name="connsiteY3" fmla="*/ 1199250 h 2262431"/>
              <a:gd name="connsiteX4" fmla="*/ 1155764 w 1244292"/>
              <a:gd name="connsiteY4" fmla="*/ 583389 h 2262431"/>
              <a:gd name="connsiteX5" fmla="*/ 1160966 w 1244292"/>
              <a:gd name="connsiteY5" fmla="*/ 512624 h 2262431"/>
              <a:gd name="connsiteX6" fmla="*/ 1155764 w 1244292"/>
              <a:gd name="connsiteY6" fmla="*/ 327846 h 2262431"/>
              <a:gd name="connsiteX7" fmla="*/ 1150562 w 1244292"/>
              <a:gd name="connsiteY7" fmla="*/ 257080 h 2262431"/>
              <a:gd name="connsiteX8" fmla="*/ 1155976 w 1244292"/>
              <a:gd name="connsiteY8" fmla="*/ 0 h 2262431"/>
              <a:gd name="connsiteX0" fmla="*/ 0 w 1244292"/>
              <a:gd name="connsiteY0" fmla="*/ 2262431 h 2262431"/>
              <a:gd name="connsiteX1" fmla="*/ 1157151 w 1244292"/>
              <a:gd name="connsiteY1" fmla="*/ 2261881 h 2262431"/>
              <a:gd name="connsiteX2" fmla="*/ 1161725 w 1244292"/>
              <a:gd name="connsiteY2" fmla="*/ 1312988 h 2262431"/>
              <a:gd name="connsiteX3" fmla="*/ 1160160 w 1244292"/>
              <a:gd name="connsiteY3" fmla="*/ 1199250 h 2262431"/>
              <a:gd name="connsiteX4" fmla="*/ 1155764 w 1244292"/>
              <a:gd name="connsiteY4" fmla="*/ 583389 h 2262431"/>
              <a:gd name="connsiteX5" fmla="*/ 1160966 w 1244292"/>
              <a:gd name="connsiteY5" fmla="*/ 512624 h 2262431"/>
              <a:gd name="connsiteX6" fmla="*/ 1155764 w 1244292"/>
              <a:gd name="connsiteY6" fmla="*/ 327846 h 2262431"/>
              <a:gd name="connsiteX7" fmla="*/ 1150562 w 1244292"/>
              <a:gd name="connsiteY7" fmla="*/ 257080 h 2262431"/>
              <a:gd name="connsiteX8" fmla="*/ 1155976 w 1244292"/>
              <a:gd name="connsiteY8" fmla="*/ 0 h 2262431"/>
              <a:gd name="connsiteX0" fmla="*/ 0 w 1244292"/>
              <a:gd name="connsiteY0" fmla="*/ 2262431 h 2262431"/>
              <a:gd name="connsiteX1" fmla="*/ 1157151 w 1244292"/>
              <a:gd name="connsiteY1" fmla="*/ 2261881 h 2262431"/>
              <a:gd name="connsiteX2" fmla="*/ 1161725 w 1244292"/>
              <a:gd name="connsiteY2" fmla="*/ 1312988 h 2262431"/>
              <a:gd name="connsiteX3" fmla="*/ 1160160 w 1244292"/>
              <a:gd name="connsiteY3" fmla="*/ 1199250 h 2262431"/>
              <a:gd name="connsiteX4" fmla="*/ 1155764 w 1244292"/>
              <a:gd name="connsiteY4" fmla="*/ 583389 h 2262431"/>
              <a:gd name="connsiteX5" fmla="*/ 1160966 w 1244292"/>
              <a:gd name="connsiteY5" fmla="*/ 512624 h 2262431"/>
              <a:gd name="connsiteX6" fmla="*/ 1155764 w 1244292"/>
              <a:gd name="connsiteY6" fmla="*/ 327846 h 2262431"/>
              <a:gd name="connsiteX7" fmla="*/ 1150562 w 1244292"/>
              <a:gd name="connsiteY7" fmla="*/ 257080 h 2262431"/>
              <a:gd name="connsiteX8" fmla="*/ 1155976 w 1244292"/>
              <a:gd name="connsiteY8" fmla="*/ 0 h 2262431"/>
              <a:gd name="connsiteX0" fmla="*/ 0 w 1165384"/>
              <a:gd name="connsiteY0" fmla="*/ 2262431 h 2262431"/>
              <a:gd name="connsiteX1" fmla="*/ 1161725 w 1165384"/>
              <a:gd name="connsiteY1" fmla="*/ 1312988 h 2262431"/>
              <a:gd name="connsiteX2" fmla="*/ 1160160 w 1165384"/>
              <a:gd name="connsiteY2" fmla="*/ 1199250 h 2262431"/>
              <a:gd name="connsiteX3" fmla="*/ 1155764 w 1165384"/>
              <a:gd name="connsiteY3" fmla="*/ 583389 h 2262431"/>
              <a:gd name="connsiteX4" fmla="*/ 1160966 w 1165384"/>
              <a:gd name="connsiteY4" fmla="*/ 512624 h 2262431"/>
              <a:gd name="connsiteX5" fmla="*/ 1155764 w 1165384"/>
              <a:gd name="connsiteY5" fmla="*/ 327846 h 2262431"/>
              <a:gd name="connsiteX6" fmla="*/ 1150562 w 1165384"/>
              <a:gd name="connsiteY6" fmla="*/ 257080 h 2262431"/>
              <a:gd name="connsiteX7" fmla="*/ 1155976 w 1165384"/>
              <a:gd name="connsiteY7" fmla="*/ 0 h 2262431"/>
              <a:gd name="connsiteX0" fmla="*/ 131417 w 193990"/>
              <a:gd name="connsiteY0" fmla="*/ 1835216 h 1835216"/>
              <a:gd name="connsiteX1" fmla="*/ 190331 w 193990"/>
              <a:gd name="connsiteY1" fmla="*/ 1312988 h 1835216"/>
              <a:gd name="connsiteX2" fmla="*/ 188766 w 193990"/>
              <a:gd name="connsiteY2" fmla="*/ 1199250 h 1835216"/>
              <a:gd name="connsiteX3" fmla="*/ 184370 w 193990"/>
              <a:gd name="connsiteY3" fmla="*/ 583389 h 1835216"/>
              <a:gd name="connsiteX4" fmla="*/ 189572 w 193990"/>
              <a:gd name="connsiteY4" fmla="*/ 512624 h 1835216"/>
              <a:gd name="connsiteX5" fmla="*/ 184370 w 193990"/>
              <a:gd name="connsiteY5" fmla="*/ 327846 h 1835216"/>
              <a:gd name="connsiteX6" fmla="*/ 179168 w 193990"/>
              <a:gd name="connsiteY6" fmla="*/ 257080 h 1835216"/>
              <a:gd name="connsiteX7" fmla="*/ 184582 w 193990"/>
              <a:gd name="connsiteY7" fmla="*/ 0 h 1835216"/>
              <a:gd name="connsiteX0" fmla="*/ 152224 w 193990"/>
              <a:gd name="connsiteY0" fmla="*/ 1832595 h 1832595"/>
              <a:gd name="connsiteX1" fmla="*/ 190331 w 193990"/>
              <a:gd name="connsiteY1" fmla="*/ 1312988 h 1832595"/>
              <a:gd name="connsiteX2" fmla="*/ 188766 w 193990"/>
              <a:gd name="connsiteY2" fmla="*/ 1199250 h 1832595"/>
              <a:gd name="connsiteX3" fmla="*/ 184370 w 193990"/>
              <a:gd name="connsiteY3" fmla="*/ 583389 h 1832595"/>
              <a:gd name="connsiteX4" fmla="*/ 189572 w 193990"/>
              <a:gd name="connsiteY4" fmla="*/ 512624 h 1832595"/>
              <a:gd name="connsiteX5" fmla="*/ 184370 w 193990"/>
              <a:gd name="connsiteY5" fmla="*/ 327846 h 1832595"/>
              <a:gd name="connsiteX6" fmla="*/ 179168 w 193990"/>
              <a:gd name="connsiteY6" fmla="*/ 257080 h 1832595"/>
              <a:gd name="connsiteX7" fmla="*/ 184582 w 193990"/>
              <a:gd name="connsiteY7" fmla="*/ 0 h 1832595"/>
              <a:gd name="connsiteX0" fmla="*/ 173032 w 193990"/>
              <a:gd name="connsiteY0" fmla="*/ 1829974 h 1829974"/>
              <a:gd name="connsiteX1" fmla="*/ 190331 w 193990"/>
              <a:gd name="connsiteY1" fmla="*/ 1312988 h 1829974"/>
              <a:gd name="connsiteX2" fmla="*/ 188766 w 193990"/>
              <a:gd name="connsiteY2" fmla="*/ 1199250 h 1829974"/>
              <a:gd name="connsiteX3" fmla="*/ 184370 w 193990"/>
              <a:gd name="connsiteY3" fmla="*/ 583389 h 1829974"/>
              <a:gd name="connsiteX4" fmla="*/ 189572 w 193990"/>
              <a:gd name="connsiteY4" fmla="*/ 512624 h 1829974"/>
              <a:gd name="connsiteX5" fmla="*/ 184370 w 193990"/>
              <a:gd name="connsiteY5" fmla="*/ 327846 h 1829974"/>
              <a:gd name="connsiteX6" fmla="*/ 179168 w 193990"/>
              <a:gd name="connsiteY6" fmla="*/ 257080 h 1829974"/>
              <a:gd name="connsiteX7" fmla="*/ 184582 w 193990"/>
              <a:gd name="connsiteY7" fmla="*/ 0 h 1829974"/>
              <a:gd name="connsiteX0" fmla="*/ 199042 w 199042"/>
              <a:gd name="connsiteY0" fmla="*/ 1827353 h 1827353"/>
              <a:gd name="connsiteX1" fmla="*/ 190331 w 199042"/>
              <a:gd name="connsiteY1" fmla="*/ 1312988 h 1827353"/>
              <a:gd name="connsiteX2" fmla="*/ 188766 w 199042"/>
              <a:gd name="connsiteY2" fmla="*/ 1199250 h 1827353"/>
              <a:gd name="connsiteX3" fmla="*/ 184370 w 199042"/>
              <a:gd name="connsiteY3" fmla="*/ 583389 h 1827353"/>
              <a:gd name="connsiteX4" fmla="*/ 189572 w 199042"/>
              <a:gd name="connsiteY4" fmla="*/ 512624 h 1827353"/>
              <a:gd name="connsiteX5" fmla="*/ 184370 w 199042"/>
              <a:gd name="connsiteY5" fmla="*/ 327846 h 1827353"/>
              <a:gd name="connsiteX6" fmla="*/ 179168 w 199042"/>
              <a:gd name="connsiteY6" fmla="*/ 257080 h 1827353"/>
              <a:gd name="connsiteX7" fmla="*/ 184582 w 199042"/>
              <a:gd name="connsiteY7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88766 w 199042"/>
              <a:gd name="connsiteY2" fmla="*/ 1199250 h 1827353"/>
              <a:gd name="connsiteX3" fmla="*/ 184370 w 199042"/>
              <a:gd name="connsiteY3" fmla="*/ 583389 h 1827353"/>
              <a:gd name="connsiteX4" fmla="*/ 189572 w 199042"/>
              <a:gd name="connsiteY4" fmla="*/ 512624 h 1827353"/>
              <a:gd name="connsiteX5" fmla="*/ 184370 w 199042"/>
              <a:gd name="connsiteY5" fmla="*/ 327846 h 1827353"/>
              <a:gd name="connsiteX6" fmla="*/ 179168 w 199042"/>
              <a:gd name="connsiteY6" fmla="*/ 257080 h 1827353"/>
              <a:gd name="connsiteX7" fmla="*/ 184582 w 199042"/>
              <a:gd name="connsiteY7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4370 w 199042"/>
              <a:gd name="connsiteY3" fmla="*/ 583389 h 1827353"/>
              <a:gd name="connsiteX4" fmla="*/ 189572 w 199042"/>
              <a:gd name="connsiteY4" fmla="*/ 512624 h 1827353"/>
              <a:gd name="connsiteX5" fmla="*/ 184370 w 199042"/>
              <a:gd name="connsiteY5" fmla="*/ 327846 h 1827353"/>
              <a:gd name="connsiteX6" fmla="*/ 179168 w 199042"/>
              <a:gd name="connsiteY6" fmla="*/ 257080 h 1827353"/>
              <a:gd name="connsiteX7" fmla="*/ 184582 w 199042"/>
              <a:gd name="connsiteY7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082872 h 1827353"/>
              <a:gd name="connsiteX4" fmla="*/ 184370 w 199042"/>
              <a:gd name="connsiteY4" fmla="*/ 583389 h 1827353"/>
              <a:gd name="connsiteX5" fmla="*/ 189572 w 199042"/>
              <a:gd name="connsiteY5" fmla="*/ 512624 h 1827353"/>
              <a:gd name="connsiteX6" fmla="*/ 184370 w 199042"/>
              <a:gd name="connsiteY6" fmla="*/ 327846 h 1827353"/>
              <a:gd name="connsiteX7" fmla="*/ 179168 w 199042"/>
              <a:gd name="connsiteY7" fmla="*/ 257080 h 1827353"/>
              <a:gd name="connsiteX8" fmla="*/ 184582 w 199042"/>
              <a:gd name="connsiteY8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082872 h 1827353"/>
              <a:gd name="connsiteX4" fmla="*/ 184370 w 199042"/>
              <a:gd name="connsiteY4" fmla="*/ 583389 h 1827353"/>
              <a:gd name="connsiteX5" fmla="*/ 189572 w 199042"/>
              <a:gd name="connsiteY5" fmla="*/ 512624 h 1827353"/>
              <a:gd name="connsiteX6" fmla="*/ 184370 w 199042"/>
              <a:gd name="connsiteY6" fmla="*/ 327846 h 1827353"/>
              <a:gd name="connsiteX7" fmla="*/ 179168 w 199042"/>
              <a:gd name="connsiteY7" fmla="*/ 257080 h 1827353"/>
              <a:gd name="connsiteX8" fmla="*/ 184582 w 199042"/>
              <a:gd name="connsiteY8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288308 w 288308"/>
              <a:gd name="connsiteY0" fmla="*/ 1827353 h 1827353"/>
              <a:gd name="connsiteX1" fmla="*/ 279597 w 288308"/>
              <a:gd name="connsiteY1" fmla="*/ 1407343 h 1827353"/>
              <a:gd name="connsiteX2" fmla="*/ 267629 w 288308"/>
              <a:gd name="connsiteY2" fmla="*/ 1310640 h 1827353"/>
              <a:gd name="connsiteX3" fmla="*/ 271334 w 288308"/>
              <a:gd name="connsiteY3" fmla="*/ 1165432 h 1827353"/>
              <a:gd name="connsiteX4" fmla="*/ 271334 w 288308"/>
              <a:gd name="connsiteY4" fmla="*/ 1082872 h 1827353"/>
              <a:gd name="connsiteX5" fmla="*/ 273636 w 288308"/>
              <a:gd name="connsiteY5" fmla="*/ 583389 h 1827353"/>
              <a:gd name="connsiteX6" fmla="*/ 278838 w 288308"/>
              <a:gd name="connsiteY6" fmla="*/ 512624 h 1827353"/>
              <a:gd name="connsiteX7" fmla="*/ 273636 w 288308"/>
              <a:gd name="connsiteY7" fmla="*/ 327846 h 1827353"/>
              <a:gd name="connsiteX8" fmla="*/ 268434 w 288308"/>
              <a:gd name="connsiteY8" fmla="*/ 257080 h 1827353"/>
              <a:gd name="connsiteX9" fmla="*/ 273848 w 288308"/>
              <a:gd name="connsiteY9" fmla="*/ 0 h 1827353"/>
              <a:gd name="connsiteX0" fmla="*/ 244014 w 244014"/>
              <a:gd name="connsiteY0" fmla="*/ 1827353 h 1827353"/>
              <a:gd name="connsiteX1" fmla="*/ 235303 w 244014"/>
              <a:gd name="connsiteY1" fmla="*/ 1407343 h 1827353"/>
              <a:gd name="connsiteX2" fmla="*/ 223335 w 244014"/>
              <a:gd name="connsiteY2" fmla="*/ 1310640 h 1827353"/>
              <a:gd name="connsiteX3" fmla="*/ 227040 w 244014"/>
              <a:gd name="connsiteY3" fmla="*/ 1165432 h 1827353"/>
              <a:gd name="connsiteX4" fmla="*/ 227040 w 244014"/>
              <a:gd name="connsiteY4" fmla="*/ 1082872 h 1827353"/>
              <a:gd name="connsiteX5" fmla="*/ 229342 w 244014"/>
              <a:gd name="connsiteY5" fmla="*/ 583389 h 1827353"/>
              <a:gd name="connsiteX6" fmla="*/ 234544 w 244014"/>
              <a:gd name="connsiteY6" fmla="*/ 512624 h 1827353"/>
              <a:gd name="connsiteX7" fmla="*/ 229342 w 244014"/>
              <a:gd name="connsiteY7" fmla="*/ 327846 h 1827353"/>
              <a:gd name="connsiteX8" fmla="*/ 224140 w 244014"/>
              <a:gd name="connsiteY8" fmla="*/ 257080 h 1827353"/>
              <a:gd name="connsiteX9" fmla="*/ 229554 w 244014"/>
              <a:gd name="connsiteY9" fmla="*/ 0 h 1827353"/>
              <a:gd name="connsiteX0" fmla="*/ 211363 w 211363"/>
              <a:gd name="connsiteY0" fmla="*/ 1827353 h 1827353"/>
              <a:gd name="connsiteX1" fmla="*/ 202652 w 211363"/>
              <a:gd name="connsiteY1" fmla="*/ 1407343 h 1827353"/>
              <a:gd name="connsiteX2" fmla="*/ 190684 w 211363"/>
              <a:gd name="connsiteY2" fmla="*/ 1310640 h 1827353"/>
              <a:gd name="connsiteX3" fmla="*/ 194389 w 211363"/>
              <a:gd name="connsiteY3" fmla="*/ 1165432 h 1827353"/>
              <a:gd name="connsiteX4" fmla="*/ 194389 w 211363"/>
              <a:gd name="connsiteY4" fmla="*/ 1082872 h 1827353"/>
              <a:gd name="connsiteX5" fmla="*/ 196691 w 211363"/>
              <a:gd name="connsiteY5" fmla="*/ 583389 h 1827353"/>
              <a:gd name="connsiteX6" fmla="*/ 201893 w 211363"/>
              <a:gd name="connsiteY6" fmla="*/ 512624 h 1827353"/>
              <a:gd name="connsiteX7" fmla="*/ 196691 w 211363"/>
              <a:gd name="connsiteY7" fmla="*/ 327846 h 1827353"/>
              <a:gd name="connsiteX8" fmla="*/ 191489 w 211363"/>
              <a:gd name="connsiteY8" fmla="*/ 257080 h 1827353"/>
              <a:gd name="connsiteX9" fmla="*/ 196903 w 211363"/>
              <a:gd name="connsiteY9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199040 w 199040"/>
              <a:gd name="connsiteY0" fmla="*/ 1827353 h 1827353"/>
              <a:gd name="connsiteX1" fmla="*/ 190329 w 199040"/>
              <a:gd name="connsiteY1" fmla="*/ 1407343 h 1827353"/>
              <a:gd name="connsiteX2" fmla="*/ 178361 w 199040"/>
              <a:gd name="connsiteY2" fmla="*/ 1310640 h 1827353"/>
              <a:gd name="connsiteX3" fmla="*/ 182066 w 199040"/>
              <a:gd name="connsiteY3" fmla="*/ 1165432 h 1827353"/>
              <a:gd name="connsiteX4" fmla="*/ 189112 w 199040"/>
              <a:gd name="connsiteY4" fmla="*/ 1032500 h 1827353"/>
              <a:gd name="connsiteX5" fmla="*/ 184368 w 199040"/>
              <a:gd name="connsiteY5" fmla="*/ 583389 h 1827353"/>
              <a:gd name="connsiteX6" fmla="*/ 189570 w 199040"/>
              <a:gd name="connsiteY6" fmla="*/ 512624 h 1827353"/>
              <a:gd name="connsiteX7" fmla="*/ 184368 w 199040"/>
              <a:gd name="connsiteY7" fmla="*/ 327846 h 1827353"/>
              <a:gd name="connsiteX8" fmla="*/ 179166 w 199040"/>
              <a:gd name="connsiteY8" fmla="*/ 257080 h 1827353"/>
              <a:gd name="connsiteX9" fmla="*/ 184580 w 199040"/>
              <a:gd name="connsiteY9" fmla="*/ 0 h 1827353"/>
              <a:gd name="connsiteX0" fmla="*/ 199040 w 199040"/>
              <a:gd name="connsiteY0" fmla="*/ 1827353 h 1827353"/>
              <a:gd name="connsiteX1" fmla="*/ 190329 w 199040"/>
              <a:gd name="connsiteY1" fmla="*/ 1407343 h 1827353"/>
              <a:gd name="connsiteX2" fmla="*/ 178361 w 199040"/>
              <a:gd name="connsiteY2" fmla="*/ 1310640 h 1827353"/>
              <a:gd name="connsiteX3" fmla="*/ 185589 w 199040"/>
              <a:gd name="connsiteY3" fmla="*/ 1131431 h 1827353"/>
              <a:gd name="connsiteX4" fmla="*/ 189112 w 199040"/>
              <a:gd name="connsiteY4" fmla="*/ 1032500 h 1827353"/>
              <a:gd name="connsiteX5" fmla="*/ 184368 w 199040"/>
              <a:gd name="connsiteY5" fmla="*/ 583389 h 1827353"/>
              <a:gd name="connsiteX6" fmla="*/ 189570 w 199040"/>
              <a:gd name="connsiteY6" fmla="*/ 512624 h 1827353"/>
              <a:gd name="connsiteX7" fmla="*/ 184368 w 199040"/>
              <a:gd name="connsiteY7" fmla="*/ 327846 h 1827353"/>
              <a:gd name="connsiteX8" fmla="*/ 179166 w 199040"/>
              <a:gd name="connsiteY8" fmla="*/ 257080 h 1827353"/>
              <a:gd name="connsiteX9" fmla="*/ 184580 w 199040"/>
              <a:gd name="connsiteY9" fmla="*/ 0 h 1827353"/>
              <a:gd name="connsiteX0" fmla="*/ 195075 w 196175"/>
              <a:gd name="connsiteY0" fmla="*/ 1827353 h 1827353"/>
              <a:gd name="connsiteX1" fmla="*/ 186364 w 196175"/>
              <a:gd name="connsiteY1" fmla="*/ 1407343 h 1827353"/>
              <a:gd name="connsiteX2" fmla="*/ 174396 w 196175"/>
              <a:gd name="connsiteY2" fmla="*/ 1310640 h 1827353"/>
              <a:gd name="connsiteX3" fmla="*/ 181624 w 196175"/>
              <a:gd name="connsiteY3" fmla="*/ 1131431 h 1827353"/>
              <a:gd name="connsiteX4" fmla="*/ 185147 w 196175"/>
              <a:gd name="connsiteY4" fmla="*/ 1032500 h 1827353"/>
              <a:gd name="connsiteX5" fmla="*/ 180403 w 196175"/>
              <a:gd name="connsiteY5" fmla="*/ 583389 h 1827353"/>
              <a:gd name="connsiteX6" fmla="*/ 196175 w 196175"/>
              <a:gd name="connsiteY6" fmla="*/ 481141 h 1827353"/>
              <a:gd name="connsiteX7" fmla="*/ 180403 w 196175"/>
              <a:gd name="connsiteY7" fmla="*/ 327846 h 1827353"/>
              <a:gd name="connsiteX8" fmla="*/ 175201 w 196175"/>
              <a:gd name="connsiteY8" fmla="*/ 257080 h 1827353"/>
              <a:gd name="connsiteX9" fmla="*/ 180615 w 196175"/>
              <a:gd name="connsiteY9" fmla="*/ 0 h 1827353"/>
              <a:gd name="connsiteX0" fmla="*/ 196214 w 197314"/>
              <a:gd name="connsiteY0" fmla="*/ 1827353 h 1827353"/>
              <a:gd name="connsiteX1" fmla="*/ 187503 w 197314"/>
              <a:gd name="connsiteY1" fmla="*/ 1407343 h 1827353"/>
              <a:gd name="connsiteX2" fmla="*/ 175535 w 197314"/>
              <a:gd name="connsiteY2" fmla="*/ 1310640 h 1827353"/>
              <a:gd name="connsiteX3" fmla="*/ 182763 w 197314"/>
              <a:gd name="connsiteY3" fmla="*/ 1131431 h 1827353"/>
              <a:gd name="connsiteX4" fmla="*/ 186286 w 197314"/>
              <a:gd name="connsiteY4" fmla="*/ 1032500 h 1827353"/>
              <a:gd name="connsiteX5" fmla="*/ 174495 w 197314"/>
              <a:gd name="connsiteY5" fmla="*/ 556943 h 1827353"/>
              <a:gd name="connsiteX6" fmla="*/ 197314 w 197314"/>
              <a:gd name="connsiteY6" fmla="*/ 481141 h 1827353"/>
              <a:gd name="connsiteX7" fmla="*/ 181542 w 197314"/>
              <a:gd name="connsiteY7" fmla="*/ 327846 h 1827353"/>
              <a:gd name="connsiteX8" fmla="*/ 176340 w 197314"/>
              <a:gd name="connsiteY8" fmla="*/ 257080 h 1827353"/>
              <a:gd name="connsiteX9" fmla="*/ 181754 w 197314"/>
              <a:gd name="connsiteY9" fmla="*/ 0 h 1827353"/>
              <a:gd name="connsiteX0" fmla="*/ 208113 w 208113"/>
              <a:gd name="connsiteY0" fmla="*/ 1827353 h 1827353"/>
              <a:gd name="connsiteX1" fmla="*/ 199402 w 208113"/>
              <a:gd name="connsiteY1" fmla="*/ 1407343 h 1827353"/>
              <a:gd name="connsiteX2" fmla="*/ 187434 w 208113"/>
              <a:gd name="connsiteY2" fmla="*/ 1310640 h 1827353"/>
              <a:gd name="connsiteX3" fmla="*/ 194662 w 208113"/>
              <a:gd name="connsiteY3" fmla="*/ 1131431 h 1827353"/>
              <a:gd name="connsiteX4" fmla="*/ 198185 w 208113"/>
              <a:gd name="connsiteY4" fmla="*/ 1032500 h 1827353"/>
              <a:gd name="connsiteX5" fmla="*/ 186394 w 208113"/>
              <a:gd name="connsiteY5" fmla="*/ 556943 h 1827353"/>
              <a:gd name="connsiteX6" fmla="*/ 188074 w 208113"/>
              <a:gd name="connsiteY6" fmla="*/ 479881 h 1827353"/>
              <a:gd name="connsiteX7" fmla="*/ 193441 w 208113"/>
              <a:gd name="connsiteY7" fmla="*/ 327846 h 1827353"/>
              <a:gd name="connsiteX8" fmla="*/ 188239 w 208113"/>
              <a:gd name="connsiteY8" fmla="*/ 257080 h 1827353"/>
              <a:gd name="connsiteX9" fmla="*/ 193653 w 208113"/>
              <a:gd name="connsiteY9" fmla="*/ 0 h 1827353"/>
              <a:gd name="connsiteX0" fmla="*/ 202086 w 202086"/>
              <a:gd name="connsiteY0" fmla="*/ 1827353 h 1827353"/>
              <a:gd name="connsiteX1" fmla="*/ 193375 w 202086"/>
              <a:gd name="connsiteY1" fmla="*/ 1407343 h 1827353"/>
              <a:gd name="connsiteX2" fmla="*/ 181407 w 202086"/>
              <a:gd name="connsiteY2" fmla="*/ 1310640 h 1827353"/>
              <a:gd name="connsiteX3" fmla="*/ 188635 w 202086"/>
              <a:gd name="connsiteY3" fmla="*/ 1131431 h 1827353"/>
              <a:gd name="connsiteX4" fmla="*/ 192158 w 202086"/>
              <a:gd name="connsiteY4" fmla="*/ 1032500 h 1827353"/>
              <a:gd name="connsiteX5" fmla="*/ 180367 w 202086"/>
              <a:gd name="connsiteY5" fmla="*/ 556943 h 1827353"/>
              <a:gd name="connsiteX6" fmla="*/ 192617 w 202086"/>
              <a:gd name="connsiteY6" fmla="*/ 479881 h 1827353"/>
              <a:gd name="connsiteX7" fmla="*/ 187414 w 202086"/>
              <a:gd name="connsiteY7" fmla="*/ 327846 h 1827353"/>
              <a:gd name="connsiteX8" fmla="*/ 182212 w 202086"/>
              <a:gd name="connsiteY8" fmla="*/ 257080 h 1827353"/>
              <a:gd name="connsiteX9" fmla="*/ 187626 w 202086"/>
              <a:gd name="connsiteY9" fmla="*/ 0 h 1827353"/>
              <a:gd name="connsiteX0" fmla="*/ 196066 w 196066"/>
              <a:gd name="connsiteY0" fmla="*/ 1827353 h 1827353"/>
              <a:gd name="connsiteX1" fmla="*/ 187355 w 196066"/>
              <a:gd name="connsiteY1" fmla="*/ 1407343 h 1827353"/>
              <a:gd name="connsiteX2" fmla="*/ 175387 w 196066"/>
              <a:gd name="connsiteY2" fmla="*/ 1310640 h 1827353"/>
              <a:gd name="connsiteX3" fmla="*/ 182615 w 196066"/>
              <a:gd name="connsiteY3" fmla="*/ 1131431 h 1827353"/>
              <a:gd name="connsiteX4" fmla="*/ 186138 w 196066"/>
              <a:gd name="connsiteY4" fmla="*/ 1032500 h 1827353"/>
              <a:gd name="connsiteX5" fmla="*/ 188439 w 196066"/>
              <a:gd name="connsiteY5" fmla="*/ 564499 h 1827353"/>
              <a:gd name="connsiteX6" fmla="*/ 186597 w 196066"/>
              <a:gd name="connsiteY6" fmla="*/ 479881 h 1827353"/>
              <a:gd name="connsiteX7" fmla="*/ 181394 w 196066"/>
              <a:gd name="connsiteY7" fmla="*/ 327846 h 1827353"/>
              <a:gd name="connsiteX8" fmla="*/ 176192 w 196066"/>
              <a:gd name="connsiteY8" fmla="*/ 257080 h 1827353"/>
              <a:gd name="connsiteX9" fmla="*/ 181606 w 196066"/>
              <a:gd name="connsiteY9" fmla="*/ 0 h 1827353"/>
              <a:gd name="connsiteX0" fmla="*/ 196915 w 196915"/>
              <a:gd name="connsiteY0" fmla="*/ 1827353 h 1827353"/>
              <a:gd name="connsiteX1" fmla="*/ 188204 w 196915"/>
              <a:gd name="connsiteY1" fmla="*/ 1407343 h 1827353"/>
              <a:gd name="connsiteX2" fmla="*/ 176236 w 196915"/>
              <a:gd name="connsiteY2" fmla="*/ 1310640 h 1827353"/>
              <a:gd name="connsiteX3" fmla="*/ 183464 w 196915"/>
              <a:gd name="connsiteY3" fmla="*/ 1131431 h 1827353"/>
              <a:gd name="connsiteX4" fmla="*/ 186987 w 196915"/>
              <a:gd name="connsiteY4" fmla="*/ 1032500 h 1827353"/>
              <a:gd name="connsiteX5" fmla="*/ 189288 w 196915"/>
              <a:gd name="connsiteY5" fmla="*/ 564499 h 1827353"/>
              <a:gd name="connsiteX6" fmla="*/ 187446 w 196915"/>
              <a:gd name="connsiteY6" fmla="*/ 479881 h 1827353"/>
              <a:gd name="connsiteX7" fmla="*/ 182243 w 196915"/>
              <a:gd name="connsiteY7" fmla="*/ 327846 h 1827353"/>
              <a:gd name="connsiteX8" fmla="*/ 173518 w 196915"/>
              <a:gd name="connsiteY8" fmla="*/ 231894 h 1827353"/>
              <a:gd name="connsiteX9" fmla="*/ 182455 w 196915"/>
              <a:gd name="connsiteY9" fmla="*/ 0 h 1827353"/>
              <a:gd name="connsiteX0" fmla="*/ 196915 w 196915"/>
              <a:gd name="connsiteY0" fmla="*/ 1827353 h 1827353"/>
              <a:gd name="connsiteX1" fmla="*/ 188204 w 196915"/>
              <a:gd name="connsiteY1" fmla="*/ 1407343 h 1827353"/>
              <a:gd name="connsiteX2" fmla="*/ 176236 w 196915"/>
              <a:gd name="connsiteY2" fmla="*/ 1310640 h 1827353"/>
              <a:gd name="connsiteX3" fmla="*/ 183464 w 196915"/>
              <a:gd name="connsiteY3" fmla="*/ 1131431 h 1827353"/>
              <a:gd name="connsiteX4" fmla="*/ 186987 w 196915"/>
              <a:gd name="connsiteY4" fmla="*/ 1032500 h 1827353"/>
              <a:gd name="connsiteX5" fmla="*/ 189288 w 196915"/>
              <a:gd name="connsiteY5" fmla="*/ 564499 h 1827353"/>
              <a:gd name="connsiteX6" fmla="*/ 187446 w 196915"/>
              <a:gd name="connsiteY6" fmla="*/ 479881 h 1827353"/>
              <a:gd name="connsiteX7" fmla="*/ 182243 w 196915"/>
              <a:gd name="connsiteY7" fmla="*/ 307697 h 1827353"/>
              <a:gd name="connsiteX8" fmla="*/ 173518 w 196915"/>
              <a:gd name="connsiteY8" fmla="*/ 231894 h 1827353"/>
              <a:gd name="connsiteX9" fmla="*/ 182455 w 196915"/>
              <a:gd name="connsiteY9" fmla="*/ 0 h 1827353"/>
              <a:gd name="connsiteX0" fmla="*/ 196066 w 196066"/>
              <a:gd name="connsiteY0" fmla="*/ 1827353 h 1827353"/>
              <a:gd name="connsiteX1" fmla="*/ 187355 w 196066"/>
              <a:gd name="connsiteY1" fmla="*/ 1407343 h 1827353"/>
              <a:gd name="connsiteX2" fmla="*/ 175387 w 196066"/>
              <a:gd name="connsiteY2" fmla="*/ 1310640 h 1827353"/>
              <a:gd name="connsiteX3" fmla="*/ 182615 w 196066"/>
              <a:gd name="connsiteY3" fmla="*/ 1131431 h 1827353"/>
              <a:gd name="connsiteX4" fmla="*/ 186138 w 196066"/>
              <a:gd name="connsiteY4" fmla="*/ 1032500 h 1827353"/>
              <a:gd name="connsiteX5" fmla="*/ 188439 w 196066"/>
              <a:gd name="connsiteY5" fmla="*/ 564499 h 1827353"/>
              <a:gd name="connsiteX6" fmla="*/ 186597 w 196066"/>
              <a:gd name="connsiteY6" fmla="*/ 479881 h 1827353"/>
              <a:gd name="connsiteX7" fmla="*/ 181394 w 196066"/>
              <a:gd name="connsiteY7" fmla="*/ 307697 h 1827353"/>
              <a:gd name="connsiteX8" fmla="*/ 172669 w 196066"/>
              <a:gd name="connsiteY8" fmla="*/ 231894 h 1827353"/>
              <a:gd name="connsiteX9" fmla="*/ 181606 w 196066"/>
              <a:gd name="connsiteY9" fmla="*/ 0 h 1827353"/>
              <a:gd name="connsiteX0" fmla="*/ 196066 w 196066"/>
              <a:gd name="connsiteY0" fmla="*/ 1827353 h 1827353"/>
              <a:gd name="connsiteX1" fmla="*/ 187355 w 196066"/>
              <a:gd name="connsiteY1" fmla="*/ 1407343 h 1827353"/>
              <a:gd name="connsiteX2" fmla="*/ 175387 w 196066"/>
              <a:gd name="connsiteY2" fmla="*/ 1310640 h 1827353"/>
              <a:gd name="connsiteX3" fmla="*/ 182615 w 196066"/>
              <a:gd name="connsiteY3" fmla="*/ 1131431 h 1827353"/>
              <a:gd name="connsiteX4" fmla="*/ 186138 w 196066"/>
              <a:gd name="connsiteY4" fmla="*/ 1032500 h 1827353"/>
              <a:gd name="connsiteX5" fmla="*/ 188439 w 196066"/>
              <a:gd name="connsiteY5" fmla="*/ 564499 h 1827353"/>
              <a:gd name="connsiteX6" fmla="*/ 186597 w 196066"/>
              <a:gd name="connsiteY6" fmla="*/ 479881 h 1827353"/>
              <a:gd name="connsiteX7" fmla="*/ 181394 w 196066"/>
              <a:gd name="connsiteY7" fmla="*/ 307697 h 1827353"/>
              <a:gd name="connsiteX8" fmla="*/ 172669 w 196066"/>
              <a:gd name="connsiteY8" fmla="*/ 231894 h 1827353"/>
              <a:gd name="connsiteX9" fmla="*/ 181606 w 196066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31431 h 1827353"/>
              <a:gd name="connsiteX4" fmla="*/ 157486 w 167414"/>
              <a:gd name="connsiteY4" fmla="*/ 1032500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31431 h 1827353"/>
              <a:gd name="connsiteX4" fmla="*/ 157486 w 167414"/>
              <a:gd name="connsiteY4" fmla="*/ 1032500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31431 h 1827353"/>
              <a:gd name="connsiteX4" fmla="*/ 164533 w 167414"/>
              <a:gd name="connsiteY4" fmla="*/ 1036278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25135 h 1827353"/>
              <a:gd name="connsiteX4" fmla="*/ 164533 w 167414"/>
              <a:gd name="connsiteY4" fmla="*/ 1036278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25135 h 1827353"/>
              <a:gd name="connsiteX4" fmla="*/ 164533 w 167414"/>
              <a:gd name="connsiteY4" fmla="*/ 1036278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25135 h 1827353"/>
              <a:gd name="connsiteX4" fmla="*/ 164533 w 167414"/>
              <a:gd name="connsiteY4" fmla="*/ 1036278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6147 w 166147"/>
              <a:gd name="connsiteY0" fmla="*/ 1827353 h 1827353"/>
              <a:gd name="connsiteX1" fmla="*/ 157436 w 166147"/>
              <a:gd name="connsiteY1" fmla="*/ 1407343 h 1827353"/>
              <a:gd name="connsiteX2" fmla="*/ 148992 w 166147"/>
              <a:gd name="connsiteY2" fmla="*/ 1271601 h 1827353"/>
              <a:gd name="connsiteX3" fmla="*/ 152696 w 166147"/>
              <a:gd name="connsiteY3" fmla="*/ 1125135 h 1827353"/>
              <a:gd name="connsiteX4" fmla="*/ 163266 w 166147"/>
              <a:gd name="connsiteY4" fmla="*/ 1036278 h 1827353"/>
              <a:gd name="connsiteX5" fmla="*/ 158520 w 166147"/>
              <a:gd name="connsiteY5" fmla="*/ 564499 h 1827353"/>
              <a:gd name="connsiteX6" fmla="*/ 156678 w 166147"/>
              <a:gd name="connsiteY6" fmla="*/ 479881 h 1827353"/>
              <a:gd name="connsiteX7" fmla="*/ 151475 w 166147"/>
              <a:gd name="connsiteY7" fmla="*/ 307697 h 1827353"/>
              <a:gd name="connsiteX8" fmla="*/ 142750 w 166147"/>
              <a:gd name="connsiteY8" fmla="*/ 231894 h 1827353"/>
              <a:gd name="connsiteX9" fmla="*/ 151687 w 166147"/>
              <a:gd name="connsiteY9" fmla="*/ 0 h 1827353"/>
              <a:gd name="connsiteX0" fmla="*/ 168418 w 168418"/>
              <a:gd name="connsiteY0" fmla="*/ 1827353 h 1827353"/>
              <a:gd name="connsiteX1" fmla="*/ 156184 w 168418"/>
              <a:gd name="connsiteY1" fmla="*/ 1374601 h 1827353"/>
              <a:gd name="connsiteX2" fmla="*/ 151263 w 168418"/>
              <a:gd name="connsiteY2" fmla="*/ 1271601 h 1827353"/>
              <a:gd name="connsiteX3" fmla="*/ 154967 w 168418"/>
              <a:gd name="connsiteY3" fmla="*/ 1125135 h 1827353"/>
              <a:gd name="connsiteX4" fmla="*/ 165537 w 168418"/>
              <a:gd name="connsiteY4" fmla="*/ 1036278 h 1827353"/>
              <a:gd name="connsiteX5" fmla="*/ 160791 w 168418"/>
              <a:gd name="connsiteY5" fmla="*/ 564499 h 1827353"/>
              <a:gd name="connsiteX6" fmla="*/ 158949 w 168418"/>
              <a:gd name="connsiteY6" fmla="*/ 479881 h 1827353"/>
              <a:gd name="connsiteX7" fmla="*/ 153746 w 168418"/>
              <a:gd name="connsiteY7" fmla="*/ 307697 h 1827353"/>
              <a:gd name="connsiteX8" fmla="*/ 145021 w 168418"/>
              <a:gd name="connsiteY8" fmla="*/ 231894 h 1827353"/>
              <a:gd name="connsiteX9" fmla="*/ 153958 w 168418"/>
              <a:gd name="connsiteY9" fmla="*/ 0 h 1827353"/>
              <a:gd name="connsiteX0" fmla="*/ 173014 w 173014"/>
              <a:gd name="connsiteY0" fmla="*/ 1827353 h 1827353"/>
              <a:gd name="connsiteX1" fmla="*/ 153734 w 173014"/>
              <a:gd name="connsiteY1" fmla="*/ 1362008 h 1827353"/>
              <a:gd name="connsiteX2" fmla="*/ 155859 w 173014"/>
              <a:gd name="connsiteY2" fmla="*/ 1271601 h 1827353"/>
              <a:gd name="connsiteX3" fmla="*/ 159563 w 173014"/>
              <a:gd name="connsiteY3" fmla="*/ 1125135 h 1827353"/>
              <a:gd name="connsiteX4" fmla="*/ 170133 w 173014"/>
              <a:gd name="connsiteY4" fmla="*/ 1036278 h 1827353"/>
              <a:gd name="connsiteX5" fmla="*/ 165387 w 173014"/>
              <a:gd name="connsiteY5" fmla="*/ 564499 h 1827353"/>
              <a:gd name="connsiteX6" fmla="*/ 163545 w 173014"/>
              <a:gd name="connsiteY6" fmla="*/ 479881 h 1827353"/>
              <a:gd name="connsiteX7" fmla="*/ 158342 w 173014"/>
              <a:gd name="connsiteY7" fmla="*/ 307697 h 1827353"/>
              <a:gd name="connsiteX8" fmla="*/ 149617 w 173014"/>
              <a:gd name="connsiteY8" fmla="*/ 231894 h 1827353"/>
              <a:gd name="connsiteX9" fmla="*/ 158554 w 173014"/>
              <a:gd name="connsiteY9" fmla="*/ 0 h 1827353"/>
              <a:gd name="connsiteX0" fmla="*/ 150984 w 150984"/>
              <a:gd name="connsiteY0" fmla="*/ 1827353 h 1827353"/>
              <a:gd name="connsiteX1" fmla="*/ 131704 w 150984"/>
              <a:gd name="connsiteY1" fmla="*/ 1362008 h 1827353"/>
              <a:gd name="connsiteX2" fmla="*/ 133829 w 150984"/>
              <a:gd name="connsiteY2" fmla="*/ 1271601 h 1827353"/>
              <a:gd name="connsiteX3" fmla="*/ 137533 w 150984"/>
              <a:gd name="connsiteY3" fmla="*/ 1125135 h 1827353"/>
              <a:gd name="connsiteX4" fmla="*/ 148103 w 150984"/>
              <a:gd name="connsiteY4" fmla="*/ 1036278 h 1827353"/>
              <a:gd name="connsiteX5" fmla="*/ 143357 w 150984"/>
              <a:gd name="connsiteY5" fmla="*/ 564499 h 1827353"/>
              <a:gd name="connsiteX6" fmla="*/ 141515 w 150984"/>
              <a:gd name="connsiteY6" fmla="*/ 479881 h 1827353"/>
              <a:gd name="connsiteX7" fmla="*/ 136312 w 150984"/>
              <a:gd name="connsiteY7" fmla="*/ 307697 h 1827353"/>
              <a:gd name="connsiteX8" fmla="*/ 127587 w 150984"/>
              <a:gd name="connsiteY8" fmla="*/ 231894 h 1827353"/>
              <a:gd name="connsiteX9" fmla="*/ 136524 w 150984"/>
              <a:gd name="connsiteY9" fmla="*/ 0 h 1827353"/>
              <a:gd name="connsiteX0" fmla="*/ 150984 w 150984"/>
              <a:gd name="connsiteY0" fmla="*/ 1827353 h 1827353"/>
              <a:gd name="connsiteX1" fmla="*/ 131704 w 150984"/>
              <a:gd name="connsiteY1" fmla="*/ 1362008 h 1827353"/>
              <a:gd name="connsiteX2" fmla="*/ 133829 w 150984"/>
              <a:gd name="connsiteY2" fmla="*/ 1271601 h 1827353"/>
              <a:gd name="connsiteX3" fmla="*/ 137533 w 150984"/>
              <a:gd name="connsiteY3" fmla="*/ 1125135 h 1827353"/>
              <a:gd name="connsiteX4" fmla="*/ 148103 w 150984"/>
              <a:gd name="connsiteY4" fmla="*/ 1036278 h 1827353"/>
              <a:gd name="connsiteX5" fmla="*/ 143357 w 150984"/>
              <a:gd name="connsiteY5" fmla="*/ 564499 h 1827353"/>
              <a:gd name="connsiteX6" fmla="*/ 141515 w 150984"/>
              <a:gd name="connsiteY6" fmla="*/ 479881 h 1827353"/>
              <a:gd name="connsiteX7" fmla="*/ 136312 w 150984"/>
              <a:gd name="connsiteY7" fmla="*/ 307697 h 1827353"/>
              <a:gd name="connsiteX8" fmla="*/ 127587 w 150984"/>
              <a:gd name="connsiteY8" fmla="*/ 231894 h 1827353"/>
              <a:gd name="connsiteX9" fmla="*/ 136524 w 150984"/>
              <a:gd name="connsiteY9" fmla="*/ 0 h 1827353"/>
              <a:gd name="connsiteX0" fmla="*/ 150984 w 150984"/>
              <a:gd name="connsiteY0" fmla="*/ 1827353 h 1827353"/>
              <a:gd name="connsiteX1" fmla="*/ 131704 w 150984"/>
              <a:gd name="connsiteY1" fmla="*/ 1362008 h 1827353"/>
              <a:gd name="connsiteX2" fmla="*/ 133829 w 150984"/>
              <a:gd name="connsiteY2" fmla="*/ 1271601 h 1827353"/>
              <a:gd name="connsiteX3" fmla="*/ 137533 w 150984"/>
              <a:gd name="connsiteY3" fmla="*/ 1125135 h 1827353"/>
              <a:gd name="connsiteX4" fmla="*/ 148103 w 150984"/>
              <a:gd name="connsiteY4" fmla="*/ 1036278 h 1827353"/>
              <a:gd name="connsiteX5" fmla="*/ 143357 w 150984"/>
              <a:gd name="connsiteY5" fmla="*/ 564499 h 1827353"/>
              <a:gd name="connsiteX6" fmla="*/ 141515 w 150984"/>
              <a:gd name="connsiteY6" fmla="*/ 479881 h 1827353"/>
              <a:gd name="connsiteX7" fmla="*/ 136312 w 150984"/>
              <a:gd name="connsiteY7" fmla="*/ 307697 h 1827353"/>
              <a:gd name="connsiteX8" fmla="*/ 127587 w 150984"/>
              <a:gd name="connsiteY8" fmla="*/ 231894 h 1827353"/>
              <a:gd name="connsiteX9" fmla="*/ 136524 w 150984"/>
              <a:gd name="connsiteY9" fmla="*/ 0 h 1827353"/>
              <a:gd name="connsiteX0" fmla="*/ 150984 w 150984"/>
              <a:gd name="connsiteY0" fmla="*/ 1719052 h 1719052"/>
              <a:gd name="connsiteX1" fmla="*/ 131704 w 150984"/>
              <a:gd name="connsiteY1" fmla="*/ 1253707 h 1719052"/>
              <a:gd name="connsiteX2" fmla="*/ 133829 w 150984"/>
              <a:gd name="connsiteY2" fmla="*/ 1163300 h 1719052"/>
              <a:gd name="connsiteX3" fmla="*/ 137533 w 150984"/>
              <a:gd name="connsiteY3" fmla="*/ 1016834 h 1719052"/>
              <a:gd name="connsiteX4" fmla="*/ 148103 w 150984"/>
              <a:gd name="connsiteY4" fmla="*/ 927977 h 1719052"/>
              <a:gd name="connsiteX5" fmla="*/ 143357 w 150984"/>
              <a:gd name="connsiteY5" fmla="*/ 456198 h 1719052"/>
              <a:gd name="connsiteX6" fmla="*/ 141515 w 150984"/>
              <a:gd name="connsiteY6" fmla="*/ 371580 h 1719052"/>
              <a:gd name="connsiteX7" fmla="*/ 136312 w 150984"/>
              <a:gd name="connsiteY7" fmla="*/ 199396 h 1719052"/>
              <a:gd name="connsiteX8" fmla="*/ 127587 w 150984"/>
              <a:gd name="connsiteY8" fmla="*/ 123593 h 1719052"/>
              <a:gd name="connsiteX9" fmla="*/ 136523 w 150984"/>
              <a:gd name="connsiteY9" fmla="*/ 0 h 1719052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43357 w 150984"/>
              <a:gd name="connsiteY5" fmla="*/ 454939 h 1717793"/>
              <a:gd name="connsiteX6" fmla="*/ 141515 w 150984"/>
              <a:gd name="connsiteY6" fmla="*/ 370321 h 1717793"/>
              <a:gd name="connsiteX7" fmla="*/ 136312 w 150984"/>
              <a:gd name="connsiteY7" fmla="*/ 198137 h 1717793"/>
              <a:gd name="connsiteX8" fmla="*/ 127587 w 150984"/>
              <a:gd name="connsiteY8" fmla="*/ 122334 h 1717793"/>
              <a:gd name="connsiteX9" fmla="*/ 125954 w 150984"/>
              <a:gd name="connsiteY9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43044 w 150984"/>
              <a:gd name="connsiteY5" fmla="*/ 603905 h 1717793"/>
              <a:gd name="connsiteX6" fmla="*/ 143357 w 150984"/>
              <a:gd name="connsiteY6" fmla="*/ 454939 h 1717793"/>
              <a:gd name="connsiteX7" fmla="*/ 141515 w 150984"/>
              <a:gd name="connsiteY7" fmla="*/ 370321 h 1717793"/>
              <a:gd name="connsiteX8" fmla="*/ 136312 w 150984"/>
              <a:gd name="connsiteY8" fmla="*/ 198137 h 1717793"/>
              <a:gd name="connsiteX9" fmla="*/ 127587 w 150984"/>
              <a:gd name="connsiteY9" fmla="*/ 122334 h 1717793"/>
              <a:gd name="connsiteX10" fmla="*/ 125954 w 150984"/>
              <a:gd name="connsiteY10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39521 w 150984"/>
              <a:gd name="connsiteY5" fmla="*/ 689538 h 1717793"/>
              <a:gd name="connsiteX6" fmla="*/ 143044 w 150984"/>
              <a:gd name="connsiteY6" fmla="*/ 603905 h 1717793"/>
              <a:gd name="connsiteX7" fmla="*/ 143357 w 150984"/>
              <a:gd name="connsiteY7" fmla="*/ 454939 h 1717793"/>
              <a:gd name="connsiteX8" fmla="*/ 141515 w 150984"/>
              <a:gd name="connsiteY8" fmla="*/ 370321 h 1717793"/>
              <a:gd name="connsiteX9" fmla="*/ 136312 w 150984"/>
              <a:gd name="connsiteY9" fmla="*/ 198137 h 1717793"/>
              <a:gd name="connsiteX10" fmla="*/ 127587 w 150984"/>
              <a:gd name="connsiteY10" fmla="*/ 122334 h 1717793"/>
              <a:gd name="connsiteX11" fmla="*/ 125954 w 150984"/>
              <a:gd name="connsiteY11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39521 w 150984"/>
              <a:gd name="connsiteY5" fmla="*/ 689538 h 1717793"/>
              <a:gd name="connsiteX6" fmla="*/ 143044 w 150984"/>
              <a:gd name="connsiteY6" fmla="*/ 603905 h 1717793"/>
              <a:gd name="connsiteX7" fmla="*/ 143357 w 150984"/>
              <a:gd name="connsiteY7" fmla="*/ 454939 h 1717793"/>
              <a:gd name="connsiteX8" fmla="*/ 141515 w 150984"/>
              <a:gd name="connsiteY8" fmla="*/ 370321 h 1717793"/>
              <a:gd name="connsiteX9" fmla="*/ 136312 w 150984"/>
              <a:gd name="connsiteY9" fmla="*/ 198137 h 1717793"/>
              <a:gd name="connsiteX10" fmla="*/ 127587 w 150984"/>
              <a:gd name="connsiteY10" fmla="*/ 122334 h 1717793"/>
              <a:gd name="connsiteX11" fmla="*/ 125954 w 150984"/>
              <a:gd name="connsiteY11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39521 w 150984"/>
              <a:gd name="connsiteY5" fmla="*/ 689538 h 1717793"/>
              <a:gd name="connsiteX6" fmla="*/ 143044 w 150984"/>
              <a:gd name="connsiteY6" fmla="*/ 603905 h 1717793"/>
              <a:gd name="connsiteX7" fmla="*/ 143357 w 150984"/>
              <a:gd name="connsiteY7" fmla="*/ 454939 h 1717793"/>
              <a:gd name="connsiteX8" fmla="*/ 141515 w 150984"/>
              <a:gd name="connsiteY8" fmla="*/ 370321 h 1717793"/>
              <a:gd name="connsiteX9" fmla="*/ 136312 w 150984"/>
              <a:gd name="connsiteY9" fmla="*/ 198137 h 1717793"/>
              <a:gd name="connsiteX10" fmla="*/ 127587 w 150984"/>
              <a:gd name="connsiteY10" fmla="*/ 122334 h 1717793"/>
              <a:gd name="connsiteX11" fmla="*/ 125954 w 150984"/>
              <a:gd name="connsiteY11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39521 w 150984"/>
              <a:gd name="connsiteY5" fmla="*/ 689538 h 1717793"/>
              <a:gd name="connsiteX6" fmla="*/ 143044 w 150984"/>
              <a:gd name="connsiteY6" fmla="*/ 603905 h 1717793"/>
              <a:gd name="connsiteX7" fmla="*/ 143357 w 150984"/>
              <a:gd name="connsiteY7" fmla="*/ 454939 h 1717793"/>
              <a:gd name="connsiteX8" fmla="*/ 141515 w 150984"/>
              <a:gd name="connsiteY8" fmla="*/ 370321 h 1717793"/>
              <a:gd name="connsiteX9" fmla="*/ 136312 w 150984"/>
              <a:gd name="connsiteY9" fmla="*/ 198137 h 1717793"/>
              <a:gd name="connsiteX10" fmla="*/ 127587 w 150984"/>
              <a:gd name="connsiteY10" fmla="*/ 122334 h 1717793"/>
              <a:gd name="connsiteX11" fmla="*/ 121905 w 150984"/>
              <a:gd name="connsiteY11" fmla="*/ 18325 h 1717793"/>
              <a:gd name="connsiteX12" fmla="*/ 125954 w 150984"/>
              <a:gd name="connsiteY12" fmla="*/ 0 h 1717793"/>
              <a:gd name="connsiteX0" fmla="*/ 4238741 w 4238741"/>
              <a:gd name="connsiteY0" fmla="*/ 1707493 h 1707493"/>
              <a:gd name="connsiteX1" fmla="*/ 4219461 w 4238741"/>
              <a:gd name="connsiteY1" fmla="*/ 1242148 h 1707493"/>
              <a:gd name="connsiteX2" fmla="*/ 4221586 w 4238741"/>
              <a:gd name="connsiteY2" fmla="*/ 1151741 h 1707493"/>
              <a:gd name="connsiteX3" fmla="*/ 4225290 w 4238741"/>
              <a:gd name="connsiteY3" fmla="*/ 1005275 h 1707493"/>
              <a:gd name="connsiteX4" fmla="*/ 4235860 w 4238741"/>
              <a:gd name="connsiteY4" fmla="*/ 916418 h 1707493"/>
              <a:gd name="connsiteX5" fmla="*/ 4227278 w 4238741"/>
              <a:gd name="connsiteY5" fmla="*/ 679238 h 1707493"/>
              <a:gd name="connsiteX6" fmla="*/ 4230801 w 4238741"/>
              <a:gd name="connsiteY6" fmla="*/ 593605 h 1707493"/>
              <a:gd name="connsiteX7" fmla="*/ 4231114 w 4238741"/>
              <a:gd name="connsiteY7" fmla="*/ 444639 h 1707493"/>
              <a:gd name="connsiteX8" fmla="*/ 4229272 w 4238741"/>
              <a:gd name="connsiteY8" fmla="*/ 360021 h 1707493"/>
              <a:gd name="connsiteX9" fmla="*/ 4224069 w 4238741"/>
              <a:gd name="connsiteY9" fmla="*/ 187837 h 1707493"/>
              <a:gd name="connsiteX10" fmla="*/ 4215344 w 4238741"/>
              <a:gd name="connsiteY10" fmla="*/ 112034 h 1707493"/>
              <a:gd name="connsiteX11" fmla="*/ 4209662 w 4238741"/>
              <a:gd name="connsiteY11" fmla="*/ 8025 h 1707493"/>
              <a:gd name="connsiteX12" fmla="*/ 0 w 4238741"/>
              <a:gd name="connsiteY12" fmla="*/ 9849 h 1707493"/>
              <a:gd name="connsiteX0" fmla="*/ 7144292 w 7144292"/>
              <a:gd name="connsiteY0" fmla="*/ 1707493 h 1707493"/>
              <a:gd name="connsiteX1" fmla="*/ 7125012 w 7144292"/>
              <a:gd name="connsiteY1" fmla="*/ 1242148 h 1707493"/>
              <a:gd name="connsiteX2" fmla="*/ 7127137 w 7144292"/>
              <a:gd name="connsiteY2" fmla="*/ 1151741 h 1707493"/>
              <a:gd name="connsiteX3" fmla="*/ 7130841 w 7144292"/>
              <a:gd name="connsiteY3" fmla="*/ 1005275 h 1707493"/>
              <a:gd name="connsiteX4" fmla="*/ 7141411 w 7144292"/>
              <a:gd name="connsiteY4" fmla="*/ 916418 h 1707493"/>
              <a:gd name="connsiteX5" fmla="*/ 7132829 w 7144292"/>
              <a:gd name="connsiteY5" fmla="*/ 679238 h 1707493"/>
              <a:gd name="connsiteX6" fmla="*/ 7136352 w 7144292"/>
              <a:gd name="connsiteY6" fmla="*/ 593605 h 1707493"/>
              <a:gd name="connsiteX7" fmla="*/ 7136665 w 7144292"/>
              <a:gd name="connsiteY7" fmla="*/ 444639 h 1707493"/>
              <a:gd name="connsiteX8" fmla="*/ 7134823 w 7144292"/>
              <a:gd name="connsiteY8" fmla="*/ 360021 h 1707493"/>
              <a:gd name="connsiteX9" fmla="*/ 7129620 w 7144292"/>
              <a:gd name="connsiteY9" fmla="*/ 187837 h 1707493"/>
              <a:gd name="connsiteX10" fmla="*/ 7120895 w 7144292"/>
              <a:gd name="connsiteY10" fmla="*/ 112034 h 1707493"/>
              <a:gd name="connsiteX11" fmla="*/ 7115213 w 7144292"/>
              <a:gd name="connsiteY11" fmla="*/ 8025 h 1707493"/>
              <a:gd name="connsiteX12" fmla="*/ 0 w 7144292"/>
              <a:gd name="connsiteY12" fmla="*/ 9849 h 1707493"/>
              <a:gd name="connsiteX0" fmla="*/ 7439387 w 7439387"/>
              <a:gd name="connsiteY0" fmla="*/ 1708430 h 1708430"/>
              <a:gd name="connsiteX1" fmla="*/ 7420107 w 7439387"/>
              <a:gd name="connsiteY1" fmla="*/ 1243085 h 1708430"/>
              <a:gd name="connsiteX2" fmla="*/ 7422232 w 7439387"/>
              <a:gd name="connsiteY2" fmla="*/ 1152678 h 1708430"/>
              <a:gd name="connsiteX3" fmla="*/ 7425936 w 7439387"/>
              <a:gd name="connsiteY3" fmla="*/ 1006212 h 1708430"/>
              <a:gd name="connsiteX4" fmla="*/ 7436506 w 7439387"/>
              <a:gd name="connsiteY4" fmla="*/ 917355 h 1708430"/>
              <a:gd name="connsiteX5" fmla="*/ 7427924 w 7439387"/>
              <a:gd name="connsiteY5" fmla="*/ 680175 h 1708430"/>
              <a:gd name="connsiteX6" fmla="*/ 7431447 w 7439387"/>
              <a:gd name="connsiteY6" fmla="*/ 594542 h 1708430"/>
              <a:gd name="connsiteX7" fmla="*/ 7431760 w 7439387"/>
              <a:gd name="connsiteY7" fmla="*/ 445576 h 1708430"/>
              <a:gd name="connsiteX8" fmla="*/ 7429918 w 7439387"/>
              <a:gd name="connsiteY8" fmla="*/ 360958 h 1708430"/>
              <a:gd name="connsiteX9" fmla="*/ 7424715 w 7439387"/>
              <a:gd name="connsiteY9" fmla="*/ 188774 h 1708430"/>
              <a:gd name="connsiteX10" fmla="*/ 7415990 w 7439387"/>
              <a:gd name="connsiteY10" fmla="*/ 112971 h 1708430"/>
              <a:gd name="connsiteX11" fmla="*/ 7410308 w 7439387"/>
              <a:gd name="connsiteY11" fmla="*/ 8962 h 1708430"/>
              <a:gd name="connsiteX12" fmla="*/ 0 w 7439387"/>
              <a:gd name="connsiteY12" fmla="*/ 6729 h 1708430"/>
              <a:gd name="connsiteX0" fmla="*/ 7439387 w 7439387"/>
              <a:gd name="connsiteY0" fmla="*/ 1706299 h 1706299"/>
              <a:gd name="connsiteX1" fmla="*/ 7420107 w 7439387"/>
              <a:gd name="connsiteY1" fmla="*/ 1240954 h 1706299"/>
              <a:gd name="connsiteX2" fmla="*/ 7422232 w 7439387"/>
              <a:gd name="connsiteY2" fmla="*/ 1150547 h 1706299"/>
              <a:gd name="connsiteX3" fmla="*/ 7425936 w 7439387"/>
              <a:gd name="connsiteY3" fmla="*/ 1004081 h 1706299"/>
              <a:gd name="connsiteX4" fmla="*/ 7436506 w 7439387"/>
              <a:gd name="connsiteY4" fmla="*/ 915224 h 1706299"/>
              <a:gd name="connsiteX5" fmla="*/ 7427924 w 7439387"/>
              <a:gd name="connsiteY5" fmla="*/ 678044 h 1706299"/>
              <a:gd name="connsiteX6" fmla="*/ 7431447 w 7439387"/>
              <a:gd name="connsiteY6" fmla="*/ 592411 h 1706299"/>
              <a:gd name="connsiteX7" fmla="*/ 7431760 w 7439387"/>
              <a:gd name="connsiteY7" fmla="*/ 443445 h 1706299"/>
              <a:gd name="connsiteX8" fmla="*/ 7429918 w 7439387"/>
              <a:gd name="connsiteY8" fmla="*/ 358827 h 1706299"/>
              <a:gd name="connsiteX9" fmla="*/ 7424715 w 7439387"/>
              <a:gd name="connsiteY9" fmla="*/ 186643 h 1706299"/>
              <a:gd name="connsiteX10" fmla="*/ 7415990 w 7439387"/>
              <a:gd name="connsiteY10" fmla="*/ 110840 h 1706299"/>
              <a:gd name="connsiteX11" fmla="*/ 7410308 w 7439387"/>
              <a:gd name="connsiteY11" fmla="*/ 6831 h 1706299"/>
              <a:gd name="connsiteX12" fmla="*/ 486454 w 7439387"/>
              <a:gd name="connsiteY12" fmla="*/ 9400 h 1706299"/>
              <a:gd name="connsiteX13" fmla="*/ 0 w 7439387"/>
              <a:gd name="connsiteY13" fmla="*/ 4598 h 1706299"/>
              <a:gd name="connsiteX0" fmla="*/ 7462087 w 7462087"/>
              <a:gd name="connsiteY0" fmla="*/ 1827463 h 1827463"/>
              <a:gd name="connsiteX1" fmla="*/ 7442807 w 7462087"/>
              <a:gd name="connsiteY1" fmla="*/ 1362118 h 1827463"/>
              <a:gd name="connsiteX2" fmla="*/ 7444932 w 7462087"/>
              <a:gd name="connsiteY2" fmla="*/ 1271711 h 1827463"/>
              <a:gd name="connsiteX3" fmla="*/ 7448636 w 7462087"/>
              <a:gd name="connsiteY3" fmla="*/ 1125245 h 1827463"/>
              <a:gd name="connsiteX4" fmla="*/ 7459206 w 7462087"/>
              <a:gd name="connsiteY4" fmla="*/ 1036388 h 1827463"/>
              <a:gd name="connsiteX5" fmla="*/ 7450624 w 7462087"/>
              <a:gd name="connsiteY5" fmla="*/ 799208 h 1827463"/>
              <a:gd name="connsiteX6" fmla="*/ 7454147 w 7462087"/>
              <a:gd name="connsiteY6" fmla="*/ 713575 h 1827463"/>
              <a:gd name="connsiteX7" fmla="*/ 7454460 w 7462087"/>
              <a:gd name="connsiteY7" fmla="*/ 564609 h 1827463"/>
              <a:gd name="connsiteX8" fmla="*/ 7452618 w 7462087"/>
              <a:gd name="connsiteY8" fmla="*/ 479991 h 1827463"/>
              <a:gd name="connsiteX9" fmla="*/ 7447415 w 7462087"/>
              <a:gd name="connsiteY9" fmla="*/ 307807 h 1827463"/>
              <a:gd name="connsiteX10" fmla="*/ 7438690 w 7462087"/>
              <a:gd name="connsiteY10" fmla="*/ 232004 h 1827463"/>
              <a:gd name="connsiteX11" fmla="*/ 7433008 w 7462087"/>
              <a:gd name="connsiteY11" fmla="*/ 127995 h 1827463"/>
              <a:gd name="connsiteX12" fmla="*/ 509154 w 7462087"/>
              <a:gd name="connsiteY12" fmla="*/ 130564 h 1827463"/>
              <a:gd name="connsiteX13" fmla="*/ 0 w 7462087"/>
              <a:gd name="connsiteY13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0 w 7486374"/>
              <a:gd name="connsiteY12" fmla="*/ 122450 h 1827463"/>
              <a:gd name="connsiteX13" fmla="*/ 24287 w 7486374"/>
              <a:gd name="connsiteY13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5584105 w 7486374"/>
              <a:gd name="connsiteY12" fmla="*/ 122451 h 1827463"/>
              <a:gd name="connsiteX13" fmla="*/ 0 w 7486374"/>
              <a:gd name="connsiteY13" fmla="*/ 122450 h 1827463"/>
              <a:gd name="connsiteX14" fmla="*/ 24287 w 7486374"/>
              <a:gd name="connsiteY14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5584105 w 7486374"/>
              <a:gd name="connsiteY12" fmla="*/ 122451 h 1827463"/>
              <a:gd name="connsiteX13" fmla="*/ 5232260 w 7486374"/>
              <a:gd name="connsiteY13" fmla="*/ 126508 h 1827463"/>
              <a:gd name="connsiteX14" fmla="*/ 0 w 7486374"/>
              <a:gd name="connsiteY14" fmla="*/ 122450 h 1827463"/>
              <a:gd name="connsiteX15" fmla="*/ 24287 w 7486374"/>
              <a:gd name="connsiteY15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5584105 w 7486374"/>
              <a:gd name="connsiteY12" fmla="*/ 122451 h 1827463"/>
              <a:gd name="connsiteX13" fmla="*/ 5232260 w 7486374"/>
              <a:gd name="connsiteY13" fmla="*/ 126508 h 1827463"/>
              <a:gd name="connsiteX14" fmla="*/ 2122413 w 7486374"/>
              <a:gd name="connsiteY14" fmla="*/ 126508 h 1827463"/>
              <a:gd name="connsiteX15" fmla="*/ 0 w 7486374"/>
              <a:gd name="connsiteY15" fmla="*/ 122450 h 1827463"/>
              <a:gd name="connsiteX16" fmla="*/ 24287 w 7486374"/>
              <a:gd name="connsiteY16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5584105 w 7486374"/>
              <a:gd name="connsiteY12" fmla="*/ 122451 h 1827463"/>
              <a:gd name="connsiteX13" fmla="*/ 5232260 w 7486374"/>
              <a:gd name="connsiteY13" fmla="*/ 126508 h 1827463"/>
              <a:gd name="connsiteX14" fmla="*/ 2122413 w 7486374"/>
              <a:gd name="connsiteY14" fmla="*/ 126508 h 1827463"/>
              <a:gd name="connsiteX15" fmla="*/ 1793269 w 7486374"/>
              <a:gd name="connsiteY15" fmla="*/ 130564 h 1827463"/>
              <a:gd name="connsiteX16" fmla="*/ 0 w 7486374"/>
              <a:gd name="connsiteY16" fmla="*/ 122450 h 1827463"/>
              <a:gd name="connsiteX17" fmla="*/ 24287 w 7486374"/>
              <a:gd name="connsiteY17" fmla="*/ 0 h 1827463"/>
              <a:gd name="connsiteX0" fmla="*/ 7490273 w 7490273"/>
              <a:gd name="connsiteY0" fmla="*/ 1829982 h 1829982"/>
              <a:gd name="connsiteX1" fmla="*/ 7470993 w 7490273"/>
              <a:gd name="connsiteY1" fmla="*/ 1364637 h 1829982"/>
              <a:gd name="connsiteX2" fmla="*/ 7473118 w 7490273"/>
              <a:gd name="connsiteY2" fmla="*/ 1274230 h 1829982"/>
              <a:gd name="connsiteX3" fmla="*/ 7476822 w 7490273"/>
              <a:gd name="connsiteY3" fmla="*/ 1127764 h 1829982"/>
              <a:gd name="connsiteX4" fmla="*/ 7487392 w 7490273"/>
              <a:gd name="connsiteY4" fmla="*/ 1038907 h 1829982"/>
              <a:gd name="connsiteX5" fmla="*/ 7478810 w 7490273"/>
              <a:gd name="connsiteY5" fmla="*/ 801727 h 1829982"/>
              <a:gd name="connsiteX6" fmla="*/ 7482333 w 7490273"/>
              <a:gd name="connsiteY6" fmla="*/ 716094 h 1829982"/>
              <a:gd name="connsiteX7" fmla="*/ 7482646 w 7490273"/>
              <a:gd name="connsiteY7" fmla="*/ 567128 h 1829982"/>
              <a:gd name="connsiteX8" fmla="*/ 7480804 w 7490273"/>
              <a:gd name="connsiteY8" fmla="*/ 482510 h 1829982"/>
              <a:gd name="connsiteX9" fmla="*/ 7475601 w 7490273"/>
              <a:gd name="connsiteY9" fmla="*/ 310326 h 1829982"/>
              <a:gd name="connsiteX10" fmla="*/ 7466876 w 7490273"/>
              <a:gd name="connsiteY10" fmla="*/ 234523 h 1829982"/>
              <a:gd name="connsiteX11" fmla="*/ 7461194 w 7490273"/>
              <a:gd name="connsiteY11" fmla="*/ 130514 h 1829982"/>
              <a:gd name="connsiteX12" fmla="*/ 5588004 w 7490273"/>
              <a:gd name="connsiteY12" fmla="*/ 124970 h 1829982"/>
              <a:gd name="connsiteX13" fmla="*/ 5236159 w 7490273"/>
              <a:gd name="connsiteY13" fmla="*/ 129027 h 1829982"/>
              <a:gd name="connsiteX14" fmla="*/ 2126312 w 7490273"/>
              <a:gd name="connsiteY14" fmla="*/ 129027 h 1829982"/>
              <a:gd name="connsiteX15" fmla="*/ 1797168 w 7490273"/>
              <a:gd name="connsiteY15" fmla="*/ 133083 h 1829982"/>
              <a:gd name="connsiteX16" fmla="*/ 3899 w 7490273"/>
              <a:gd name="connsiteY16" fmla="*/ 124969 h 1829982"/>
              <a:gd name="connsiteX17" fmla="*/ 0 w 7490273"/>
              <a:gd name="connsiteY17" fmla="*/ 0 h 1829982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8046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64342 w 7486374"/>
              <a:gd name="connsiteY11" fmla="*/ 116662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64342 w 7486374"/>
              <a:gd name="connsiteY11" fmla="*/ 116662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78434 w 7486374"/>
              <a:gd name="connsiteY11" fmla="*/ 116662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67865 w 7486374"/>
              <a:gd name="connsiteY11" fmla="*/ 116662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708283 h 1708283"/>
              <a:gd name="connsiteX1" fmla="*/ 7467094 w 7486374"/>
              <a:gd name="connsiteY1" fmla="*/ 1242938 h 1708283"/>
              <a:gd name="connsiteX2" fmla="*/ 7469219 w 7486374"/>
              <a:gd name="connsiteY2" fmla="*/ 1152531 h 1708283"/>
              <a:gd name="connsiteX3" fmla="*/ 7472923 w 7486374"/>
              <a:gd name="connsiteY3" fmla="*/ 1006065 h 1708283"/>
              <a:gd name="connsiteX4" fmla="*/ 7483493 w 7486374"/>
              <a:gd name="connsiteY4" fmla="*/ 917208 h 1708283"/>
              <a:gd name="connsiteX5" fmla="*/ 7474911 w 7486374"/>
              <a:gd name="connsiteY5" fmla="*/ 680028 h 1708283"/>
              <a:gd name="connsiteX6" fmla="*/ 7478434 w 7486374"/>
              <a:gd name="connsiteY6" fmla="*/ 594395 h 1708283"/>
              <a:gd name="connsiteX7" fmla="*/ 7478747 w 7486374"/>
              <a:gd name="connsiteY7" fmla="*/ 445429 h 1708283"/>
              <a:gd name="connsiteX8" fmla="*/ 7476905 w 7486374"/>
              <a:gd name="connsiteY8" fmla="*/ 360811 h 1708283"/>
              <a:gd name="connsiteX9" fmla="*/ 7471702 w 7486374"/>
              <a:gd name="connsiteY9" fmla="*/ 188627 h 1708283"/>
              <a:gd name="connsiteX10" fmla="*/ 7462977 w 7486374"/>
              <a:gd name="connsiteY10" fmla="*/ 112824 h 1708283"/>
              <a:gd name="connsiteX11" fmla="*/ 7467865 w 7486374"/>
              <a:gd name="connsiteY11" fmla="*/ 0 h 1708283"/>
              <a:gd name="connsiteX12" fmla="*/ 5584105 w 7486374"/>
              <a:gd name="connsiteY12" fmla="*/ 3271 h 1708283"/>
              <a:gd name="connsiteX13" fmla="*/ 5232260 w 7486374"/>
              <a:gd name="connsiteY13" fmla="*/ 7328 h 1708283"/>
              <a:gd name="connsiteX14" fmla="*/ 2111843 w 7486374"/>
              <a:gd name="connsiteY14" fmla="*/ 8588 h 1708283"/>
              <a:gd name="connsiteX15" fmla="*/ 1793269 w 7486374"/>
              <a:gd name="connsiteY15" fmla="*/ 5087 h 1708283"/>
              <a:gd name="connsiteX16" fmla="*/ 0 w 7486374"/>
              <a:gd name="connsiteY16" fmla="*/ 3270 h 1708283"/>
              <a:gd name="connsiteX0" fmla="*/ 5693105 w 5693105"/>
              <a:gd name="connsiteY0" fmla="*/ 1708283 h 1708283"/>
              <a:gd name="connsiteX1" fmla="*/ 5673825 w 5693105"/>
              <a:gd name="connsiteY1" fmla="*/ 1242938 h 1708283"/>
              <a:gd name="connsiteX2" fmla="*/ 5675950 w 5693105"/>
              <a:gd name="connsiteY2" fmla="*/ 1152531 h 1708283"/>
              <a:gd name="connsiteX3" fmla="*/ 5679654 w 5693105"/>
              <a:gd name="connsiteY3" fmla="*/ 1006065 h 1708283"/>
              <a:gd name="connsiteX4" fmla="*/ 5690224 w 5693105"/>
              <a:gd name="connsiteY4" fmla="*/ 917208 h 1708283"/>
              <a:gd name="connsiteX5" fmla="*/ 5681642 w 5693105"/>
              <a:gd name="connsiteY5" fmla="*/ 680028 h 1708283"/>
              <a:gd name="connsiteX6" fmla="*/ 5685165 w 5693105"/>
              <a:gd name="connsiteY6" fmla="*/ 594395 h 1708283"/>
              <a:gd name="connsiteX7" fmla="*/ 5685478 w 5693105"/>
              <a:gd name="connsiteY7" fmla="*/ 445429 h 1708283"/>
              <a:gd name="connsiteX8" fmla="*/ 5683636 w 5693105"/>
              <a:gd name="connsiteY8" fmla="*/ 360811 h 1708283"/>
              <a:gd name="connsiteX9" fmla="*/ 5678433 w 5693105"/>
              <a:gd name="connsiteY9" fmla="*/ 188627 h 1708283"/>
              <a:gd name="connsiteX10" fmla="*/ 5669708 w 5693105"/>
              <a:gd name="connsiteY10" fmla="*/ 112824 h 1708283"/>
              <a:gd name="connsiteX11" fmla="*/ 5674596 w 5693105"/>
              <a:gd name="connsiteY11" fmla="*/ 0 h 1708283"/>
              <a:gd name="connsiteX12" fmla="*/ 3790836 w 5693105"/>
              <a:gd name="connsiteY12" fmla="*/ 3271 h 1708283"/>
              <a:gd name="connsiteX13" fmla="*/ 3438991 w 5693105"/>
              <a:gd name="connsiteY13" fmla="*/ 7328 h 1708283"/>
              <a:gd name="connsiteX14" fmla="*/ 318574 w 5693105"/>
              <a:gd name="connsiteY14" fmla="*/ 8588 h 1708283"/>
              <a:gd name="connsiteX15" fmla="*/ 0 w 5693105"/>
              <a:gd name="connsiteY15" fmla="*/ 5087 h 1708283"/>
              <a:gd name="connsiteX0" fmla="*/ 5374531 w 5374531"/>
              <a:gd name="connsiteY0" fmla="*/ 1708283 h 1708283"/>
              <a:gd name="connsiteX1" fmla="*/ 5355251 w 5374531"/>
              <a:gd name="connsiteY1" fmla="*/ 1242938 h 1708283"/>
              <a:gd name="connsiteX2" fmla="*/ 5357376 w 5374531"/>
              <a:gd name="connsiteY2" fmla="*/ 1152531 h 1708283"/>
              <a:gd name="connsiteX3" fmla="*/ 5361080 w 5374531"/>
              <a:gd name="connsiteY3" fmla="*/ 1006065 h 1708283"/>
              <a:gd name="connsiteX4" fmla="*/ 5371650 w 5374531"/>
              <a:gd name="connsiteY4" fmla="*/ 917208 h 1708283"/>
              <a:gd name="connsiteX5" fmla="*/ 5363068 w 5374531"/>
              <a:gd name="connsiteY5" fmla="*/ 680028 h 1708283"/>
              <a:gd name="connsiteX6" fmla="*/ 5366591 w 5374531"/>
              <a:gd name="connsiteY6" fmla="*/ 594395 h 1708283"/>
              <a:gd name="connsiteX7" fmla="*/ 5366904 w 5374531"/>
              <a:gd name="connsiteY7" fmla="*/ 445429 h 1708283"/>
              <a:gd name="connsiteX8" fmla="*/ 5365062 w 5374531"/>
              <a:gd name="connsiteY8" fmla="*/ 360811 h 1708283"/>
              <a:gd name="connsiteX9" fmla="*/ 5359859 w 5374531"/>
              <a:gd name="connsiteY9" fmla="*/ 188627 h 1708283"/>
              <a:gd name="connsiteX10" fmla="*/ 5351134 w 5374531"/>
              <a:gd name="connsiteY10" fmla="*/ 112824 h 1708283"/>
              <a:gd name="connsiteX11" fmla="*/ 5356022 w 5374531"/>
              <a:gd name="connsiteY11" fmla="*/ 0 h 1708283"/>
              <a:gd name="connsiteX12" fmla="*/ 3472262 w 5374531"/>
              <a:gd name="connsiteY12" fmla="*/ 3271 h 1708283"/>
              <a:gd name="connsiteX13" fmla="*/ 3120417 w 5374531"/>
              <a:gd name="connsiteY13" fmla="*/ 7328 h 1708283"/>
              <a:gd name="connsiteX14" fmla="*/ 0 w 5374531"/>
              <a:gd name="connsiteY14" fmla="*/ 8588 h 1708283"/>
              <a:gd name="connsiteX0" fmla="*/ 2254114 w 2254114"/>
              <a:gd name="connsiteY0" fmla="*/ 1708283 h 1708283"/>
              <a:gd name="connsiteX1" fmla="*/ 2234834 w 2254114"/>
              <a:gd name="connsiteY1" fmla="*/ 1242938 h 1708283"/>
              <a:gd name="connsiteX2" fmla="*/ 2236959 w 2254114"/>
              <a:gd name="connsiteY2" fmla="*/ 1152531 h 1708283"/>
              <a:gd name="connsiteX3" fmla="*/ 2240663 w 2254114"/>
              <a:gd name="connsiteY3" fmla="*/ 1006065 h 1708283"/>
              <a:gd name="connsiteX4" fmla="*/ 2251233 w 2254114"/>
              <a:gd name="connsiteY4" fmla="*/ 917208 h 1708283"/>
              <a:gd name="connsiteX5" fmla="*/ 2242651 w 2254114"/>
              <a:gd name="connsiteY5" fmla="*/ 680028 h 1708283"/>
              <a:gd name="connsiteX6" fmla="*/ 2246174 w 2254114"/>
              <a:gd name="connsiteY6" fmla="*/ 594395 h 1708283"/>
              <a:gd name="connsiteX7" fmla="*/ 2246487 w 2254114"/>
              <a:gd name="connsiteY7" fmla="*/ 445429 h 1708283"/>
              <a:gd name="connsiteX8" fmla="*/ 2244645 w 2254114"/>
              <a:gd name="connsiteY8" fmla="*/ 360811 h 1708283"/>
              <a:gd name="connsiteX9" fmla="*/ 2239442 w 2254114"/>
              <a:gd name="connsiteY9" fmla="*/ 188627 h 1708283"/>
              <a:gd name="connsiteX10" fmla="*/ 2230717 w 2254114"/>
              <a:gd name="connsiteY10" fmla="*/ 112824 h 1708283"/>
              <a:gd name="connsiteX11" fmla="*/ 2235605 w 2254114"/>
              <a:gd name="connsiteY11" fmla="*/ 0 h 1708283"/>
              <a:gd name="connsiteX12" fmla="*/ 351845 w 2254114"/>
              <a:gd name="connsiteY12" fmla="*/ 3271 h 1708283"/>
              <a:gd name="connsiteX13" fmla="*/ 0 w 2254114"/>
              <a:gd name="connsiteY13" fmla="*/ 7328 h 1708283"/>
              <a:gd name="connsiteX0" fmla="*/ 1902269 w 1902269"/>
              <a:gd name="connsiteY0" fmla="*/ 1708283 h 1708283"/>
              <a:gd name="connsiteX1" fmla="*/ 1882989 w 1902269"/>
              <a:gd name="connsiteY1" fmla="*/ 1242938 h 1708283"/>
              <a:gd name="connsiteX2" fmla="*/ 1885114 w 1902269"/>
              <a:gd name="connsiteY2" fmla="*/ 1152531 h 1708283"/>
              <a:gd name="connsiteX3" fmla="*/ 1888818 w 1902269"/>
              <a:gd name="connsiteY3" fmla="*/ 1006065 h 1708283"/>
              <a:gd name="connsiteX4" fmla="*/ 1899388 w 1902269"/>
              <a:gd name="connsiteY4" fmla="*/ 917208 h 1708283"/>
              <a:gd name="connsiteX5" fmla="*/ 1890806 w 1902269"/>
              <a:gd name="connsiteY5" fmla="*/ 680028 h 1708283"/>
              <a:gd name="connsiteX6" fmla="*/ 1894329 w 1902269"/>
              <a:gd name="connsiteY6" fmla="*/ 594395 h 1708283"/>
              <a:gd name="connsiteX7" fmla="*/ 1894642 w 1902269"/>
              <a:gd name="connsiteY7" fmla="*/ 445429 h 1708283"/>
              <a:gd name="connsiteX8" fmla="*/ 1892800 w 1902269"/>
              <a:gd name="connsiteY8" fmla="*/ 360811 h 1708283"/>
              <a:gd name="connsiteX9" fmla="*/ 1887597 w 1902269"/>
              <a:gd name="connsiteY9" fmla="*/ 188627 h 1708283"/>
              <a:gd name="connsiteX10" fmla="*/ 1878872 w 1902269"/>
              <a:gd name="connsiteY10" fmla="*/ 112824 h 1708283"/>
              <a:gd name="connsiteX11" fmla="*/ 1883760 w 1902269"/>
              <a:gd name="connsiteY11" fmla="*/ 0 h 1708283"/>
              <a:gd name="connsiteX12" fmla="*/ 0 w 1902269"/>
              <a:gd name="connsiteY12" fmla="*/ 3271 h 1708283"/>
              <a:gd name="connsiteX0" fmla="*/ 150984 w 150984"/>
              <a:gd name="connsiteY0" fmla="*/ 1708283 h 1708283"/>
              <a:gd name="connsiteX1" fmla="*/ 131704 w 150984"/>
              <a:gd name="connsiteY1" fmla="*/ 1242938 h 1708283"/>
              <a:gd name="connsiteX2" fmla="*/ 133829 w 150984"/>
              <a:gd name="connsiteY2" fmla="*/ 1152531 h 1708283"/>
              <a:gd name="connsiteX3" fmla="*/ 137533 w 150984"/>
              <a:gd name="connsiteY3" fmla="*/ 1006065 h 1708283"/>
              <a:gd name="connsiteX4" fmla="*/ 148103 w 150984"/>
              <a:gd name="connsiteY4" fmla="*/ 917208 h 1708283"/>
              <a:gd name="connsiteX5" fmla="*/ 139521 w 150984"/>
              <a:gd name="connsiteY5" fmla="*/ 680028 h 1708283"/>
              <a:gd name="connsiteX6" fmla="*/ 143044 w 150984"/>
              <a:gd name="connsiteY6" fmla="*/ 594395 h 1708283"/>
              <a:gd name="connsiteX7" fmla="*/ 143357 w 150984"/>
              <a:gd name="connsiteY7" fmla="*/ 445429 h 1708283"/>
              <a:gd name="connsiteX8" fmla="*/ 141515 w 150984"/>
              <a:gd name="connsiteY8" fmla="*/ 360811 h 1708283"/>
              <a:gd name="connsiteX9" fmla="*/ 136312 w 150984"/>
              <a:gd name="connsiteY9" fmla="*/ 188627 h 1708283"/>
              <a:gd name="connsiteX10" fmla="*/ 127587 w 150984"/>
              <a:gd name="connsiteY10" fmla="*/ 112824 h 1708283"/>
              <a:gd name="connsiteX11" fmla="*/ 132475 w 150984"/>
              <a:gd name="connsiteY11" fmla="*/ 0 h 1708283"/>
              <a:gd name="connsiteX0" fmla="*/ 150984 w 150984"/>
              <a:gd name="connsiteY0" fmla="*/ 1708283 h 1708283"/>
              <a:gd name="connsiteX1" fmla="*/ 133829 w 150984"/>
              <a:gd name="connsiteY1" fmla="*/ 1152531 h 1708283"/>
              <a:gd name="connsiteX2" fmla="*/ 137533 w 150984"/>
              <a:gd name="connsiteY2" fmla="*/ 1006065 h 1708283"/>
              <a:gd name="connsiteX3" fmla="*/ 148103 w 150984"/>
              <a:gd name="connsiteY3" fmla="*/ 917208 h 1708283"/>
              <a:gd name="connsiteX4" fmla="*/ 139521 w 150984"/>
              <a:gd name="connsiteY4" fmla="*/ 680028 h 1708283"/>
              <a:gd name="connsiteX5" fmla="*/ 143044 w 150984"/>
              <a:gd name="connsiteY5" fmla="*/ 594395 h 1708283"/>
              <a:gd name="connsiteX6" fmla="*/ 143357 w 150984"/>
              <a:gd name="connsiteY6" fmla="*/ 445429 h 1708283"/>
              <a:gd name="connsiteX7" fmla="*/ 141515 w 150984"/>
              <a:gd name="connsiteY7" fmla="*/ 360811 h 1708283"/>
              <a:gd name="connsiteX8" fmla="*/ 136312 w 150984"/>
              <a:gd name="connsiteY8" fmla="*/ 188627 h 1708283"/>
              <a:gd name="connsiteX9" fmla="*/ 127587 w 150984"/>
              <a:gd name="connsiteY9" fmla="*/ 112824 h 1708283"/>
              <a:gd name="connsiteX10" fmla="*/ 132475 w 150984"/>
              <a:gd name="connsiteY10" fmla="*/ 0 h 1708283"/>
              <a:gd name="connsiteX0" fmla="*/ 150984 w 150984"/>
              <a:gd name="connsiteY0" fmla="*/ 1708283 h 1708283"/>
              <a:gd name="connsiteX1" fmla="*/ 137533 w 150984"/>
              <a:gd name="connsiteY1" fmla="*/ 1006065 h 1708283"/>
              <a:gd name="connsiteX2" fmla="*/ 148103 w 150984"/>
              <a:gd name="connsiteY2" fmla="*/ 917208 h 1708283"/>
              <a:gd name="connsiteX3" fmla="*/ 139521 w 150984"/>
              <a:gd name="connsiteY3" fmla="*/ 680028 h 1708283"/>
              <a:gd name="connsiteX4" fmla="*/ 143044 w 150984"/>
              <a:gd name="connsiteY4" fmla="*/ 594395 h 1708283"/>
              <a:gd name="connsiteX5" fmla="*/ 143357 w 150984"/>
              <a:gd name="connsiteY5" fmla="*/ 445429 h 1708283"/>
              <a:gd name="connsiteX6" fmla="*/ 141515 w 150984"/>
              <a:gd name="connsiteY6" fmla="*/ 360811 h 1708283"/>
              <a:gd name="connsiteX7" fmla="*/ 136312 w 150984"/>
              <a:gd name="connsiteY7" fmla="*/ 188627 h 1708283"/>
              <a:gd name="connsiteX8" fmla="*/ 127587 w 150984"/>
              <a:gd name="connsiteY8" fmla="*/ 112824 h 1708283"/>
              <a:gd name="connsiteX9" fmla="*/ 132475 w 150984"/>
              <a:gd name="connsiteY9" fmla="*/ 0 h 1708283"/>
              <a:gd name="connsiteX0" fmla="*/ 150984 w 151752"/>
              <a:gd name="connsiteY0" fmla="*/ 1708283 h 1708283"/>
              <a:gd name="connsiteX1" fmla="*/ 150684 w 151752"/>
              <a:gd name="connsiteY1" fmla="*/ 1402339 h 1708283"/>
              <a:gd name="connsiteX2" fmla="*/ 137533 w 151752"/>
              <a:gd name="connsiteY2" fmla="*/ 1006065 h 1708283"/>
              <a:gd name="connsiteX3" fmla="*/ 148103 w 151752"/>
              <a:gd name="connsiteY3" fmla="*/ 917208 h 1708283"/>
              <a:gd name="connsiteX4" fmla="*/ 139521 w 151752"/>
              <a:gd name="connsiteY4" fmla="*/ 680028 h 1708283"/>
              <a:gd name="connsiteX5" fmla="*/ 143044 w 151752"/>
              <a:gd name="connsiteY5" fmla="*/ 594395 h 1708283"/>
              <a:gd name="connsiteX6" fmla="*/ 143357 w 151752"/>
              <a:gd name="connsiteY6" fmla="*/ 445429 h 1708283"/>
              <a:gd name="connsiteX7" fmla="*/ 141515 w 151752"/>
              <a:gd name="connsiteY7" fmla="*/ 360811 h 1708283"/>
              <a:gd name="connsiteX8" fmla="*/ 136312 w 151752"/>
              <a:gd name="connsiteY8" fmla="*/ 188627 h 1708283"/>
              <a:gd name="connsiteX9" fmla="*/ 127587 w 151752"/>
              <a:gd name="connsiteY9" fmla="*/ 112824 h 1708283"/>
              <a:gd name="connsiteX10" fmla="*/ 132475 w 151752"/>
              <a:gd name="connsiteY10" fmla="*/ 0 h 1708283"/>
              <a:gd name="connsiteX0" fmla="*/ 150684 w 150685"/>
              <a:gd name="connsiteY0" fmla="*/ 1402339 h 1402339"/>
              <a:gd name="connsiteX1" fmla="*/ 137533 w 150685"/>
              <a:gd name="connsiteY1" fmla="*/ 1006065 h 1402339"/>
              <a:gd name="connsiteX2" fmla="*/ 148103 w 150685"/>
              <a:gd name="connsiteY2" fmla="*/ 917208 h 1402339"/>
              <a:gd name="connsiteX3" fmla="*/ 139521 w 150685"/>
              <a:gd name="connsiteY3" fmla="*/ 680028 h 1402339"/>
              <a:gd name="connsiteX4" fmla="*/ 143044 w 150685"/>
              <a:gd name="connsiteY4" fmla="*/ 594395 h 1402339"/>
              <a:gd name="connsiteX5" fmla="*/ 143357 w 150685"/>
              <a:gd name="connsiteY5" fmla="*/ 445429 h 1402339"/>
              <a:gd name="connsiteX6" fmla="*/ 141515 w 150685"/>
              <a:gd name="connsiteY6" fmla="*/ 360811 h 1402339"/>
              <a:gd name="connsiteX7" fmla="*/ 136312 w 150685"/>
              <a:gd name="connsiteY7" fmla="*/ 188627 h 1402339"/>
              <a:gd name="connsiteX8" fmla="*/ 127587 w 150685"/>
              <a:gd name="connsiteY8" fmla="*/ 112824 h 1402339"/>
              <a:gd name="connsiteX9" fmla="*/ 132475 w 150685"/>
              <a:gd name="connsiteY9" fmla="*/ 0 h 1402339"/>
              <a:gd name="connsiteX0" fmla="*/ 137533 w 148112"/>
              <a:gd name="connsiteY0" fmla="*/ 1006065 h 1006065"/>
              <a:gd name="connsiteX1" fmla="*/ 148103 w 148112"/>
              <a:gd name="connsiteY1" fmla="*/ 917208 h 1006065"/>
              <a:gd name="connsiteX2" fmla="*/ 139521 w 148112"/>
              <a:gd name="connsiteY2" fmla="*/ 680028 h 1006065"/>
              <a:gd name="connsiteX3" fmla="*/ 143044 w 148112"/>
              <a:gd name="connsiteY3" fmla="*/ 594395 h 1006065"/>
              <a:gd name="connsiteX4" fmla="*/ 143357 w 148112"/>
              <a:gd name="connsiteY4" fmla="*/ 445429 h 1006065"/>
              <a:gd name="connsiteX5" fmla="*/ 141515 w 148112"/>
              <a:gd name="connsiteY5" fmla="*/ 360811 h 1006065"/>
              <a:gd name="connsiteX6" fmla="*/ 136312 w 148112"/>
              <a:gd name="connsiteY6" fmla="*/ 188627 h 1006065"/>
              <a:gd name="connsiteX7" fmla="*/ 127587 w 148112"/>
              <a:gd name="connsiteY7" fmla="*/ 112824 h 1006065"/>
              <a:gd name="connsiteX8" fmla="*/ 132475 w 148112"/>
              <a:gd name="connsiteY8" fmla="*/ 0 h 1006065"/>
              <a:gd name="connsiteX0" fmla="*/ 137533 w 148112"/>
              <a:gd name="connsiteY0" fmla="*/ 1006065 h 1006065"/>
              <a:gd name="connsiteX1" fmla="*/ 148103 w 148112"/>
              <a:gd name="connsiteY1" fmla="*/ 917208 h 1006065"/>
              <a:gd name="connsiteX2" fmla="*/ 139521 w 148112"/>
              <a:gd name="connsiteY2" fmla="*/ 680028 h 1006065"/>
              <a:gd name="connsiteX3" fmla="*/ 143044 w 148112"/>
              <a:gd name="connsiteY3" fmla="*/ 594395 h 1006065"/>
              <a:gd name="connsiteX4" fmla="*/ 143357 w 148112"/>
              <a:gd name="connsiteY4" fmla="*/ 445429 h 1006065"/>
              <a:gd name="connsiteX5" fmla="*/ 141515 w 148112"/>
              <a:gd name="connsiteY5" fmla="*/ 360811 h 1006065"/>
              <a:gd name="connsiteX6" fmla="*/ 127587 w 148112"/>
              <a:gd name="connsiteY6" fmla="*/ 112824 h 1006065"/>
              <a:gd name="connsiteX7" fmla="*/ 132475 w 148112"/>
              <a:gd name="connsiteY7" fmla="*/ 0 h 1006065"/>
              <a:gd name="connsiteX0" fmla="*/ 141519 w 152098"/>
              <a:gd name="connsiteY0" fmla="*/ 1006065 h 1006065"/>
              <a:gd name="connsiteX1" fmla="*/ 152089 w 152098"/>
              <a:gd name="connsiteY1" fmla="*/ 917208 h 1006065"/>
              <a:gd name="connsiteX2" fmla="*/ 143507 w 152098"/>
              <a:gd name="connsiteY2" fmla="*/ 680028 h 1006065"/>
              <a:gd name="connsiteX3" fmla="*/ 147030 w 152098"/>
              <a:gd name="connsiteY3" fmla="*/ 594395 h 1006065"/>
              <a:gd name="connsiteX4" fmla="*/ 147343 w 152098"/>
              <a:gd name="connsiteY4" fmla="*/ 445429 h 1006065"/>
              <a:gd name="connsiteX5" fmla="*/ 138455 w 152098"/>
              <a:gd name="connsiteY5" fmla="*/ 228583 h 1006065"/>
              <a:gd name="connsiteX6" fmla="*/ 131573 w 152098"/>
              <a:gd name="connsiteY6" fmla="*/ 112824 h 1006065"/>
              <a:gd name="connsiteX7" fmla="*/ 136461 w 152098"/>
              <a:gd name="connsiteY7" fmla="*/ 0 h 1006065"/>
              <a:gd name="connsiteX0" fmla="*/ 146144 w 156723"/>
              <a:gd name="connsiteY0" fmla="*/ 1006065 h 1006065"/>
              <a:gd name="connsiteX1" fmla="*/ 156714 w 156723"/>
              <a:gd name="connsiteY1" fmla="*/ 917208 h 1006065"/>
              <a:gd name="connsiteX2" fmla="*/ 148132 w 156723"/>
              <a:gd name="connsiteY2" fmla="*/ 680028 h 1006065"/>
              <a:gd name="connsiteX3" fmla="*/ 151655 w 156723"/>
              <a:gd name="connsiteY3" fmla="*/ 594395 h 1006065"/>
              <a:gd name="connsiteX4" fmla="*/ 141399 w 156723"/>
              <a:gd name="connsiteY4" fmla="*/ 333350 h 1006065"/>
              <a:gd name="connsiteX5" fmla="*/ 143080 w 156723"/>
              <a:gd name="connsiteY5" fmla="*/ 228583 h 1006065"/>
              <a:gd name="connsiteX6" fmla="*/ 136198 w 156723"/>
              <a:gd name="connsiteY6" fmla="*/ 112824 h 1006065"/>
              <a:gd name="connsiteX7" fmla="*/ 141086 w 156723"/>
              <a:gd name="connsiteY7" fmla="*/ 0 h 1006065"/>
              <a:gd name="connsiteX0" fmla="*/ 156157 w 166736"/>
              <a:gd name="connsiteY0" fmla="*/ 1006065 h 1006065"/>
              <a:gd name="connsiteX1" fmla="*/ 166727 w 166736"/>
              <a:gd name="connsiteY1" fmla="*/ 917208 h 1006065"/>
              <a:gd name="connsiteX2" fmla="*/ 158145 w 166736"/>
              <a:gd name="connsiteY2" fmla="*/ 680028 h 1006065"/>
              <a:gd name="connsiteX3" fmla="*/ 161668 w 166736"/>
              <a:gd name="connsiteY3" fmla="*/ 594395 h 1006065"/>
              <a:gd name="connsiteX4" fmla="*/ 151412 w 166736"/>
              <a:gd name="connsiteY4" fmla="*/ 333350 h 1006065"/>
              <a:gd name="connsiteX5" fmla="*/ 153093 w 166736"/>
              <a:gd name="connsiteY5" fmla="*/ 228583 h 1006065"/>
              <a:gd name="connsiteX6" fmla="*/ 146211 w 166736"/>
              <a:gd name="connsiteY6" fmla="*/ 112824 h 1006065"/>
              <a:gd name="connsiteX7" fmla="*/ 151099 w 166736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70769 w 175837"/>
              <a:gd name="connsiteY3" fmla="*/ 594395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17063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17063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17063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17063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20841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20841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20841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75828 w 175837"/>
              <a:gd name="connsiteY0" fmla="*/ 917208 h 917208"/>
              <a:gd name="connsiteX1" fmla="*/ 167246 w 175837"/>
              <a:gd name="connsiteY1" fmla="*/ 680028 h 917208"/>
              <a:gd name="connsiteX2" fmla="*/ 167246 w 175837"/>
              <a:gd name="connsiteY2" fmla="*/ 620841 h 917208"/>
              <a:gd name="connsiteX3" fmla="*/ 160513 w 175837"/>
              <a:gd name="connsiteY3" fmla="*/ 333350 h 917208"/>
              <a:gd name="connsiteX4" fmla="*/ 162194 w 175837"/>
              <a:gd name="connsiteY4" fmla="*/ 228583 h 917208"/>
              <a:gd name="connsiteX5" fmla="*/ 155312 w 175837"/>
              <a:gd name="connsiteY5" fmla="*/ 112824 h 917208"/>
              <a:gd name="connsiteX6" fmla="*/ 160200 w 175837"/>
              <a:gd name="connsiteY6" fmla="*/ 0 h 917208"/>
              <a:gd name="connsiteX0" fmla="*/ 172305 w 172321"/>
              <a:gd name="connsiteY0" fmla="*/ 768609 h 768609"/>
              <a:gd name="connsiteX1" fmla="*/ 167246 w 172321"/>
              <a:gd name="connsiteY1" fmla="*/ 680028 h 768609"/>
              <a:gd name="connsiteX2" fmla="*/ 167246 w 172321"/>
              <a:gd name="connsiteY2" fmla="*/ 620841 h 768609"/>
              <a:gd name="connsiteX3" fmla="*/ 160513 w 172321"/>
              <a:gd name="connsiteY3" fmla="*/ 333350 h 768609"/>
              <a:gd name="connsiteX4" fmla="*/ 162194 w 172321"/>
              <a:gd name="connsiteY4" fmla="*/ 228583 h 768609"/>
              <a:gd name="connsiteX5" fmla="*/ 155312 w 172321"/>
              <a:gd name="connsiteY5" fmla="*/ 112824 h 768609"/>
              <a:gd name="connsiteX6" fmla="*/ 160200 w 172321"/>
              <a:gd name="connsiteY6" fmla="*/ 0 h 768609"/>
              <a:gd name="connsiteX0" fmla="*/ 172305 w 172323"/>
              <a:gd name="connsiteY0" fmla="*/ 768609 h 768609"/>
              <a:gd name="connsiteX1" fmla="*/ 167246 w 172323"/>
              <a:gd name="connsiteY1" fmla="*/ 680028 h 768609"/>
              <a:gd name="connsiteX2" fmla="*/ 167246 w 172323"/>
              <a:gd name="connsiteY2" fmla="*/ 620841 h 768609"/>
              <a:gd name="connsiteX3" fmla="*/ 160513 w 172323"/>
              <a:gd name="connsiteY3" fmla="*/ 333350 h 768609"/>
              <a:gd name="connsiteX4" fmla="*/ 162194 w 172323"/>
              <a:gd name="connsiteY4" fmla="*/ 228583 h 768609"/>
              <a:gd name="connsiteX5" fmla="*/ 155312 w 172323"/>
              <a:gd name="connsiteY5" fmla="*/ 112824 h 768609"/>
              <a:gd name="connsiteX6" fmla="*/ 160200 w 172323"/>
              <a:gd name="connsiteY6" fmla="*/ 0 h 768609"/>
              <a:gd name="connsiteX0" fmla="*/ 172305 w 172321"/>
              <a:gd name="connsiteY0" fmla="*/ 768609 h 768609"/>
              <a:gd name="connsiteX1" fmla="*/ 167246 w 172321"/>
              <a:gd name="connsiteY1" fmla="*/ 680028 h 768609"/>
              <a:gd name="connsiteX2" fmla="*/ 167246 w 172321"/>
              <a:gd name="connsiteY2" fmla="*/ 620841 h 768609"/>
              <a:gd name="connsiteX3" fmla="*/ 160513 w 172321"/>
              <a:gd name="connsiteY3" fmla="*/ 333350 h 768609"/>
              <a:gd name="connsiteX4" fmla="*/ 162194 w 172321"/>
              <a:gd name="connsiteY4" fmla="*/ 228583 h 768609"/>
              <a:gd name="connsiteX5" fmla="*/ 155312 w 172321"/>
              <a:gd name="connsiteY5" fmla="*/ 112824 h 768609"/>
              <a:gd name="connsiteX6" fmla="*/ 160200 w 172321"/>
              <a:gd name="connsiteY6" fmla="*/ 0 h 768609"/>
              <a:gd name="connsiteX0" fmla="*/ 172305 w 172323"/>
              <a:gd name="connsiteY0" fmla="*/ 861798 h 861798"/>
              <a:gd name="connsiteX1" fmla="*/ 167246 w 172323"/>
              <a:gd name="connsiteY1" fmla="*/ 773217 h 861798"/>
              <a:gd name="connsiteX2" fmla="*/ 167246 w 172323"/>
              <a:gd name="connsiteY2" fmla="*/ 714030 h 861798"/>
              <a:gd name="connsiteX3" fmla="*/ 160513 w 172323"/>
              <a:gd name="connsiteY3" fmla="*/ 426539 h 861798"/>
              <a:gd name="connsiteX4" fmla="*/ 162194 w 172323"/>
              <a:gd name="connsiteY4" fmla="*/ 321772 h 861798"/>
              <a:gd name="connsiteX5" fmla="*/ 155312 w 172323"/>
              <a:gd name="connsiteY5" fmla="*/ 206013 h 861798"/>
              <a:gd name="connsiteX6" fmla="*/ 163723 w 172323"/>
              <a:gd name="connsiteY6" fmla="*/ 0 h 861798"/>
              <a:gd name="connsiteX0" fmla="*/ 172305 w 172321"/>
              <a:gd name="connsiteY0" fmla="*/ 883206 h 883206"/>
              <a:gd name="connsiteX1" fmla="*/ 167246 w 172321"/>
              <a:gd name="connsiteY1" fmla="*/ 794625 h 883206"/>
              <a:gd name="connsiteX2" fmla="*/ 167246 w 172321"/>
              <a:gd name="connsiteY2" fmla="*/ 735438 h 883206"/>
              <a:gd name="connsiteX3" fmla="*/ 160513 w 172321"/>
              <a:gd name="connsiteY3" fmla="*/ 447947 h 883206"/>
              <a:gd name="connsiteX4" fmla="*/ 162194 w 172321"/>
              <a:gd name="connsiteY4" fmla="*/ 343180 h 883206"/>
              <a:gd name="connsiteX5" fmla="*/ 155312 w 172321"/>
              <a:gd name="connsiteY5" fmla="*/ 227421 h 883206"/>
              <a:gd name="connsiteX6" fmla="*/ 167246 w 172321"/>
              <a:gd name="connsiteY6" fmla="*/ 0 h 883206"/>
              <a:gd name="connsiteX0" fmla="*/ 172305 w 172323"/>
              <a:gd name="connsiteY0" fmla="*/ 883206 h 883206"/>
              <a:gd name="connsiteX1" fmla="*/ 167246 w 172323"/>
              <a:gd name="connsiteY1" fmla="*/ 794625 h 883206"/>
              <a:gd name="connsiteX2" fmla="*/ 167246 w 172323"/>
              <a:gd name="connsiteY2" fmla="*/ 735438 h 883206"/>
              <a:gd name="connsiteX3" fmla="*/ 160513 w 172323"/>
              <a:gd name="connsiteY3" fmla="*/ 447947 h 883206"/>
              <a:gd name="connsiteX4" fmla="*/ 162194 w 172323"/>
              <a:gd name="connsiteY4" fmla="*/ 343180 h 883206"/>
              <a:gd name="connsiteX5" fmla="*/ 167246 w 172323"/>
              <a:gd name="connsiteY5" fmla="*/ 0 h 883206"/>
              <a:gd name="connsiteX0" fmla="*/ 167125 w 167141"/>
              <a:gd name="connsiteY0" fmla="*/ 883206 h 883206"/>
              <a:gd name="connsiteX1" fmla="*/ 162066 w 167141"/>
              <a:gd name="connsiteY1" fmla="*/ 794625 h 883206"/>
              <a:gd name="connsiteX2" fmla="*/ 162066 w 167141"/>
              <a:gd name="connsiteY2" fmla="*/ 735438 h 883206"/>
              <a:gd name="connsiteX3" fmla="*/ 165902 w 167141"/>
              <a:gd name="connsiteY3" fmla="*/ 447947 h 883206"/>
              <a:gd name="connsiteX4" fmla="*/ 157014 w 167141"/>
              <a:gd name="connsiteY4" fmla="*/ 343180 h 883206"/>
              <a:gd name="connsiteX5" fmla="*/ 162066 w 167141"/>
              <a:gd name="connsiteY5" fmla="*/ 0 h 883206"/>
              <a:gd name="connsiteX0" fmla="*/ 168828 w 168846"/>
              <a:gd name="connsiteY0" fmla="*/ 883206 h 883206"/>
              <a:gd name="connsiteX1" fmla="*/ 163769 w 168846"/>
              <a:gd name="connsiteY1" fmla="*/ 794625 h 883206"/>
              <a:gd name="connsiteX2" fmla="*/ 163769 w 168846"/>
              <a:gd name="connsiteY2" fmla="*/ 735438 h 883206"/>
              <a:gd name="connsiteX3" fmla="*/ 164082 w 168846"/>
              <a:gd name="connsiteY3" fmla="*/ 451725 h 883206"/>
              <a:gd name="connsiteX4" fmla="*/ 158717 w 168846"/>
              <a:gd name="connsiteY4" fmla="*/ 343180 h 883206"/>
              <a:gd name="connsiteX5" fmla="*/ 163769 w 168846"/>
              <a:gd name="connsiteY5" fmla="*/ 0 h 883206"/>
              <a:gd name="connsiteX0" fmla="*/ 161776 w 165837"/>
              <a:gd name="connsiteY0" fmla="*/ 883206 h 883206"/>
              <a:gd name="connsiteX1" fmla="*/ 156717 w 165837"/>
              <a:gd name="connsiteY1" fmla="*/ 794625 h 883206"/>
              <a:gd name="connsiteX2" fmla="*/ 156717 w 165837"/>
              <a:gd name="connsiteY2" fmla="*/ 735438 h 883206"/>
              <a:gd name="connsiteX3" fmla="*/ 157030 w 165837"/>
              <a:gd name="connsiteY3" fmla="*/ 451725 h 883206"/>
              <a:gd name="connsiteX4" fmla="*/ 165757 w 165837"/>
              <a:gd name="connsiteY4" fmla="*/ 344439 h 883206"/>
              <a:gd name="connsiteX5" fmla="*/ 156717 w 165837"/>
              <a:gd name="connsiteY5" fmla="*/ 0 h 883206"/>
              <a:gd name="connsiteX0" fmla="*/ 167032 w 167048"/>
              <a:gd name="connsiteY0" fmla="*/ 883206 h 883206"/>
              <a:gd name="connsiteX1" fmla="*/ 161973 w 167048"/>
              <a:gd name="connsiteY1" fmla="*/ 794625 h 883206"/>
              <a:gd name="connsiteX2" fmla="*/ 161973 w 167048"/>
              <a:gd name="connsiteY2" fmla="*/ 735438 h 883206"/>
              <a:gd name="connsiteX3" fmla="*/ 162286 w 167048"/>
              <a:gd name="connsiteY3" fmla="*/ 451725 h 883206"/>
              <a:gd name="connsiteX4" fmla="*/ 160444 w 167048"/>
              <a:gd name="connsiteY4" fmla="*/ 344439 h 883206"/>
              <a:gd name="connsiteX5" fmla="*/ 161973 w 167048"/>
              <a:gd name="connsiteY5" fmla="*/ 0 h 883206"/>
              <a:gd name="connsiteX0" fmla="*/ 161975 w 162473"/>
              <a:gd name="connsiteY0" fmla="*/ 794625 h 794625"/>
              <a:gd name="connsiteX1" fmla="*/ 161975 w 162473"/>
              <a:gd name="connsiteY1" fmla="*/ 735438 h 794625"/>
              <a:gd name="connsiteX2" fmla="*/ 162288 w 162473"/>
              <a:gd name="connsiteY2" fmla="*/ 451725 h 794625"/>
              <a:gd name="connsiteX3" fmla="*/ 160446 w 162473"/>
              <a:gd name="connsiteY3" fmla="*/ 344439 h 794625"/>
              <a:gd name="connsiteX4" fmla="*/ 161975 w 162473"/>
              <a:gd name="connsiteY4" fmla="*/ 0 h 794625"/>
              <a:gd name="connsiteX0" fmla="*/ 161975 w 162473"/>
              <a:gd name="connsiteY0" fmla="*/ 735438 h 735438"/>
              <a:gd name="connsiteX1" fmla="*/ 162288 w 162473"/>
              <a:gd name="connsiteY1" fmla="*/ 451725 h 735438"/>
              <a:gd name="connsiteX2" fmla="*/ 160446 w 162473"/>
              <a:gd name="connsiteY2" fmla="*/ 344439 h 735438"/>
              <a:gd name="connsiteX3" fmla="*/ 161975 w 162473"/>
              <a:gd name="connsiteY3" fmla="*/ 0 h 735438"/>
              <a:gd name="connsiteX0" fmla="*/ 0 w 609822"/>
              <a:gd name="connsiteY0" fmla="*/ 647286 h 647286"/>
              <a:gd name="connsiteX1" fmla="*/ 609822 w 609822"/>
              <a:gd name="connsiteY1" fmla="*/ 451725 h 647286"/>
              <a:gd name="connsiteX2" fmla="*/ 607980 w 609822"/>
              <a:gd name="connsiteY2" fmla="*/ 344439 h 647286"/>
              <a:gd name="connsiteX3" fmla="*/ 609509 w 609822"/>
              <a:gd name="connsiteY3" fmla="*/ 0 h 647286"/>
              <a:gd name="connsiteX0" fmla="*/ 0 w 612515"/>
              <a:gd name="connsiteY0" fmla="*/ 647286 h 647286"/>
              <a:gd name="connsiteX1" fmla="*/ 546187 w 612515"/>
              <a:gd name="connsiteY1" fmla="*/ 484005 h 647286"/>
              <a:gd name="connsiteX2" fmla="*/ 609822 w 612515"/>
              <a:gd name="connsiteY2" fmla="*/ 451725 h 647286"/>
              <a:gd name="connsiteX3" fmla="*/ 607980 w 612515"/>
              <a:gd name="connsiteY3" fmla="*/ 344439 h 647286"/>
              <a:gd name="connsiteX4" fmla="*/ 609509 w 612515"/>
              <a:gd name="connsiteY4" fmla="*/ 0 h 647286"/>
              <a:gd name="connsiteX0" fmla="*/ 0 w 649957"/>
              <a:gd name="connsiteY0" fmla="*/ 647286 h 647286"/>
              <a:gd name="connsiteX1" fmla="*/ 606081 w 649957"/>
              <a:gd name="connsiteY1" fmla="*/ 484005 h 647286"/>
              <a:gd name="connsiteX2" fmla="*/ 609822 w 649957"/>
              <a:gd name="connsiteY2" fmla="*/ 451725 h 647286"/>
              <a:gd name="connsiteX3" fmla="*/ 607980 w 649957"/>
              <a:gd name="connsiteY3" fmla="*/ 344439 h 647286"/>
              <a:gd name="connsiteX4" fmla="*/ 609509 w 649957"/>
              <a:gd name="connsiteY4" fmla="*/ 0 h 647286"/>
              <a:gd name="connsiteX0" fmla="*/ 0 w 609822"/>
              <a:gd name="connsiteY0" fmla="*/ 647286 h 647286"/>
              <a:gd name="connsiteX1" fmla="*/ 606081 w 609822"/>
              <a:gd name="connsiteY1" fmla="*/ 484005 h 647286"/>
              <a:gd name="connsiteX2" fmla="*/ 609822 w 609822"/>
              <a:gd name="connsiteY2" fmla="*/ 451725 h 647286"/>
              <a:gd name="connsiteX3" fmla="*/ 607980 w 609822"/>
              <a:gd name="connsiteY3" fmla="*/ 344439 h 647286"/>
              <a:gd name="connsiteX4" fmla="*/ 609509 w 609822"/>
              <a:gd name="connsiteY4" fmla="*/ 0 h 647286"/>
              <a:gd name="connsiteX0" fmla="*/ 0 w 610817"/>
              <a:gd name="connsiteY0" fmla="*/ 647286 h 647286"/>
              <a:gd name="connsiteX1" fmla="*/ 606081 w 610817"/>
              <a:gd name="connsiteY1" fmla="*/ 484005 h 647286"/>
              <a:gd name="connsiteX2" fmla="*/ 609822 w 610817"/>
              <a:gd name="connsiteY2" fmla="*/ 451725 h 647286"/>
              <a:gd name="connsiteX3" fmla="*/ 607980 w 610817"/>
              <a:gd name="connsiteY3" fmla="*/ 344439 h 647286"/>
              <a:gd name="connsiteX4" fmla="*/ 609509 w 610817"/>
              <a:gd name="connsiteY4" fmla="*/ 0 h 647286"/>
              <a:gd name="connsiteX0" fmla="*/ 0 w 610817"/>
              <a:gd name="connsiteY0" fmla="*/ 647286 h 647286"/>
              <a:gd name="connsiteX1" fmla="*/ 606081 w 610817"/>
              <a:gd name="connsiteY1" fmla="*/ 484005 h 647286"/>
              <a:gd name="connsiteX2" fmla="*/ 609822 w 610817"/>
              <a:gd name="connsiteY2" fmla="*/ 451725 h 647286"/>
              <a:gd name="connsiteX3" fmla="*/ 607980 w 610817"/>
              <a:gd name="connsiteY3" fmla="*/ 344439 h 647286"/>
              <a:gd name="connsiteX4" fmla="*/ 609509 w 610817"/>
              <a:gd name="connsiteY4" fmla="*/ 0 h 647286"/>
              <a:gd name="connsiteX0" fmla="*/ 0 w 651484"/>
              <a:gd name="connsiteY0" fmla="*/ 647286 h 647286"/>
              <a:gd name="connsiteX1" fmla="*/ 606081 w 651484"/>
              <a:gd name="connsiteY1" fmla="*/ 484005 h 647286"/>
              <a:gd name="connsiteX2" fmla="*/ 607980 w 651484"/>
              <a:gd name="connsiteY2" fmla="*/ 344439 h 647286"/>
              <a:gd name="connsiteX3" fmla="*/ 609509 w 651484"/>
              <a:gd name="connsiteY3" fmla="*/ 0 h 647286"/>
              <a:gd name="connsiteX0" fmla="*/ 0 w 609509"/>
              <a:gd name="connsiteY0" fmla="*/ 647286 h 647286"/>
              <a:gd name="connsiteX1" fmla="*/ 607980 w 609509"/>
              <a:gd name="connsiteY1" fmla="*/ 344439 h 647286"/>
              <a:gd name="connsiteX2" fmla="*/ 609509 w 609509"/>
              <a:gd name="connsiteY2" fmla="*/ 0 h 647286"/>
              <a:gd name="connsiteX0" fmla="*/ 0 w 563708"/>
              <a:gd name="connsiteY0" fmla="*/ 255641 h 344439"/>
              <a:gd name="connsiteX1" fmla="*/ 562179 w 563708"/>
              <a:gd name="connsiteY1" fmla="*/ 344439 h 344439"/>
              <a:gd name="connsiteX2" fmla="*/ 563708 w 563708"/>
              <a:gd name="connsiteY2" fmla="*/ 0 h 344439"/>
              <a:gd name="connsiteX0" fmla="*/ 0 w 563708"/>
              <a:gd name="connsiteY0" fmla="*/ 255641 h 255641"/>
              <a:gd name="connsiteX1" fmla="*/ 558655 w 563708"/>
              <a:gd name="connsiteY1" fmla="*/ 166876 h 255641"/>
              <a:gd name="connsiteX2" fmla="*/ 563708 w 563708"/>
              <a:gd name="connsiteY2" fmla="*/ 0 h 255641"/>
              <a:gd name="connsiteX0" fmla="*/ 0 w 616556"/>
              <a:gd name="connsiteY0" fmla="*/ 259419 h 259419"/>
              <a:gd name="connsiteX1" fmla="*/ 611503 w 616556"/>
              <a:gd name="connsiteY1" fmla="*/ 166876 h 259419"/>
              <a:gd name="connsiteX2" fmla="*/ 616556 w 616556"/>
              <a:gd name="connsiteY2" fmla="*/ 0 h 25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556" h="259419">
                <a:moveTo>
                  <a:pt x="0" y="259419"/>
                </a:moveTo>
                <a:lnTo>
                  <a:pt x="611503" y="166876"/>
                </a:lnTo>
                <a:cubicBezTo>
                  <a:pt x="612625" y="92218"/>
                  <a:pt x="615504" y="71496"/>
                  <a:pt x="616556" y="0"/>
                </a:cubicBezTo>
              </a:path>
            </a:pathLst>
          </a:custGeom>
          <a:noFill/>
          <a:ln w="3175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4" name="Freeform 753"/>
          <p:cNvSpPr/>
          <p:nvPr/>
        </p:nvSpPr>
        <p:spPr>
          <a:xfrm flipV="1">
            <a:off x="4460875" y="941540"/>
            <a:ext cx="93340" cy="920117"/>
          </a:xfrm>
          <a:custGeom>
            <a:avLst/>
            <a:gdLst>
              <a:gd name="connsiteX0" fmla="*/ 0 w 2555192"/>
              <a:gd name="connsiteY0" fmla="*/ 8546 h 828943"/>
              <a:gd name="connsiteX1" fmla="*/ 598205 w 2555192"/>
              <a:gd name="connsiteY1" fmla="*/ 8546 h 828943"/>
              <a:gd name="connsiteX2" fmla="*/ 2538101 w 2555192"/>
              <a:gd name="connsiteY2" fmla="*/ 0 h 828943"/>
              <a:gd name="connsiteX3" fmla="*/ 2555192 w 2555192"/>
              <a:gd name="connsiteY3" fmla="*/ 828943 h 828943"/>
              <a:gd name="connsiteX0" fmla="*/ 0 w 2548048"/>
              <a:gd name="connsiteY0" fmla="*/ 8546 h 828943"/>
              <a:gd name="connsiteX1" fmla="*/ 598205 w 2548048"/>
              <a:gd name="connsiteY1" fmla="*/ 8546 h 828943"/>
              <a:gd name="connsiteX2" fmla="*/ 2538101 w 2548048"/>
              <a:gd name="connsiteY2" fmla="*/ 0 h 828943"/>
              <a:gd name="connsiteX3" fmla="*/ 2548048 w 2548048"/>
              <a:gd name="connsiteY3" fmla="*/ 828943 h 828943"/>
              <a:gd name="connsiteX0" fmla="*/ 0 w 2540904"/>
              <a:gd name="connsiteY0" fmla="*/ 8546 h 828943"/>
              <a:gd name="connsiteX1" fmla="*/ 598205 w 2540904"/>
              <a:gd name="connsiteY1" fmla="*/ 8546 h 828943"/>
              <a:gd name="connsiteX2" fmla="*/ 2538101 w 2540904"/>
              <a:gd name="connsiteY2" fmla="*/ 0 h 828943"/>
              <a:gd name="connsiteX3" fmla="*/ 2540904 w 2540904"/>
              <a:gd name="connsiteY3" fmla="*/ 828943 h 828943"/>
              <a:gd name="connsiteX0" fmla="*/ 0 w 2548048"/>
              <a:gd name="connsiteY0" fmla="*/ 8546 h 828943"/>
              <a:gd name="connsiteX1" fmla="*/ 598205 w 2548048"/>
              <a:gd name="connsiteY1" fmla="*/ 8546 h 828943"/>
              <a:gd name="connsiteX2" fmla="*/ 2538101 w 2548048"/>
              <a:gd name="connsiteY2" fmla="*/ 0 h 828943"/>
              <a:gd name="connsiteX3" fmla="*/ 2548048 w 2548048"/>
              <a:gd name="connsiteY3" fmla="*/ 828943 h 828943"/>
              <a:gd name="connsiteX0" fmla="*/ 0 w 2545667"/>
              <a:gd name="connsiteY0" fmla="*/ 8546 h 828943"/>
              <a:gd name="connsiteX1" fmla="*/ 598205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451081 w 2545667"/>
              <a:gd name="connsiteY1" fmla="*/ 54786 h 881757"/>
              <a:gd name="connsiteX2" fmla="*/ 583918 w 2545667"/>
              <a:gd name="connsiteY2" fmla="*/ 0 h 881757"/>
              <a:gd name="connsiteX3" fmla="*/ 2538101 w 2545667"/>
              <a:gd name="connsiteY3" fmla="*/ 52814 h 881757"/>
              <a:gd name="connsiteX4" fmla="*/ 2545667 w 2545667"/>
              <a:gd name="connsiteY4" fmla="*/ 881757 h 881757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60643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60643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71990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4939 h 885336"/>
              <a:gd name="connsiteX1" fmla="*/ 451081 w 2545667"/>
              <a:gd name="connsiteY1" fmla="*/ 67952 h 885336"/>
              <a:gd name="connsiteX2" fmla="*/ 583918 w 2545667"/>
              <a:gd name="connsiteY2" fmla="*/ 3579 h 885336"/>
              <a:gd name="connsiteX3" fmla="*/ 708256 w 2545667"/>
              <a:gd name="connsiteY3" fmla="*/ 52612 h 885336"/>
              <a:gd name="connsiteX4" fmla="*/ 2538101 w 2545667"/>
              <a:gd name="connsiteY4" fmla="*/ 56393 h 885336"/>
              <a:gd name="connsiteX5" fmla="*/ 2545667 w 2545667"/>
              <a:gd name="connsiteY5" fmla="*/ 885336 h 885336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08256 w 2545667"/>
              <a:gd name="connsiteY3" fmla="*/ 49033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08256 w 2545667"/>
              <a:gd name="connsiteY3" fmla="*/ 49033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479656 w 2545667"/>
              <a:gd name="connsiteY2" fmla="*/ 62456 h 881757"/>
              <a:gd name="connsiteX3" fmla="*/ 583918 w 2545667"/>
              <a:gd name="connsiteY3" fmla="*/ 0 h 881757"/>
              <a:gd name="connsiteX4" fmla="*/ 710637 w 2545667"/>
              <a:gd name="connsiteY4" fmla="*/ 60538 h 881757"/>
              <a:gd name="connsiteX5" fmla="*/ 2538101 w 2545667"/>
              <a:gd name="connsiteY5" fmla="*/ 52814 h 881757"/>
              <a:gd name="connsiteX6" fmla="*/ 2545667 w 2545667"/>
              <a:gd name="connsiteY6" fmla="*/ 881757 h 881757"/>
              <a:gd name="connsiteX0" fmla="*/ 0 w 2545667"/>
              <a:gd name="connsiteY0" fmla="*/ 61360 h 881757"/>
              <a:gd name="connsiteX1" fmla="*/ 479656 w 2545667"/>
              <a:gd name="connsiteY1" fmla="*/ 62456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06935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198971 h 1019368"/>
              <a:gd name="connsiteX1" fmla="*/ 406935 w 2545667"/>
              <a:gd name="connsiteY1" fmla="*/ 200067 h 1019368"/>
              <a:gd name="connsiteX2" fmla="*/ 502832 w 2545667"/>
              <a:gd name="connsiteY2" fmla="*/ 0 h 1019368"/>
              <a:gd name="connsiteX3" fmla="*/ 696349 w 2545667"/>
              <a:gd name="connsiteY3" fmla="*/ 200066 h 1019368"/>
              <a:gd name="connsiteX4" fmla="*/ 2538101 w 2545667"/>
              <a:gd name="connsiteY4" fmla="*/ 190425 h 1019368"/>
              <a:gd name="connsiteX5" fmla="*/ 2545667 w 2545667"/>
              <a:gd name="connsiteY5" fmla="*/ 1019368 h 1019368"/>
              <a:gd name="connsiteX0" fmla="*/ 0 w 2545667"/>
              <a:gd name="connsiteY0" fmla="*/ 198971 h 1019368"/>
              <a:gd name="connsiteX1" fmla="*/ 406935 w 2545667"/>
              <a:gd name="connsiteY1" fmla="*/ 200067 h 1019368"/>
              <a:gd name="connsiteX2" fmla="*/ 502832 w 2545667"/>
              <a:gd name="connsiteY2" fmla="*/ 0 h 1019368"/>
              <a:gd name="connsiteX3" fmla="*/ 601748 w 2545667"/>
              <a:gd name="connsiteY3" fmla="*/ 268874 h 1019368"/>
              <a:gd name="connsiteX4" fmla="*/ 2538101 w 2545667"/>
              <a:gd name="connsiteY4" fmla="*/ 190425 h 1019368"/>
              <a:gd name="connsiteX5" fmla="*/ 2545667 w 2545667"/>
              <a:gd name="connsiteY5" fmla="*/ 1019368 h 1019368"/>
              <a:gd name="connsiteX0" fmla="*/ 0 w 2545667"/>
              <a:gd name="connsiteY0" fmla="*/ 228802 h 1049199"/>
              <a:gd name="connsiteX1" fmla="*/ 406935 w 2545667"/>
              <a:gd name="connsiteY1" fmla="*/ 229898 h 1049199"/>
              <a:gd name="connsiteX2" fmla="*/ 493066 w 2545667"/>
              <a:gd name="connsiteY2" fmla="*/ 0 h 1049199"/>
              <a:gd name="connsiteX3" fmla="*/ 601748 w 2545667"/>
              <a:gd name="connsiteY3" fmla="*/ 298705 h 1049199"/>
              <a:gd name="connsiteX4" fmla="*/ 2538101 w 2545667"/>
              <a:gd name="connsiteY4" fmla="*/ 220256 h 1049199"/>
              <a:gd name="connsiteX5" fmla="*/ 2545667 w 2545667"/>
              <a:gd name="connsiteY5" fmla="*/ 1049199 h 1049199"/>
              <a:gd name="connsiteX0" fmla="*/ 0 w 2545667"/>
              <a:gd name="connsiteY0" fmla="*/ 238750 h 1059147"/>
              <a:gd name="connsiteX1" fmla="*/ 406935 w 2545667"/>
              <a:gd name="connsiteY1" fmla="*/ 239846 h 1059147"/>
              <a:gd name="connsiteX2" fmla="*/ 487206 w 2545667"/>
              <a:gd name="connsiteY2" fmla="*/ 0 h 1059147"/>
              <a:gd name="connsiteX3" fmla="*/ 601748 w 2545667"/>
              <a:gd name="connsiteY3" fmla="*/ 308653 h 1059147"/>
              <a:gd name="connsiteX4" fmla="*/ 2538101 w 2545667"/>
              <a:gd name="connsiteY4" fmla="*/ 230204 h 1059147"/>
              <a:gd name="connsiteX5" fmla="*/ 2545667 w 2545667"/>
              <a:gd name="connsiteY5" fmla="*/ 1059147 h 1059147"/>
              <a:gd name="connsiteX0" fmla="*/ 0 w 2545667"/>
              <a:gd name="connsiteY0" fmla="*/ 238750 h 1059147"/>
              <a:gd name="connsiteX1" fmla="*/ 404982 w 2545667"/>
              <a:gd name="connsiteY1" fmla="*/ 309455 h 1059147"/>
              <a:gd name="connsiteX2" fmla="*/ 487206 w 2545667"/>
              <a:gd name="connsiteY2" fmla="*/ 0 h 1059147"/>
              <a:gd name="connsiteX3" fmla="*/ 601748 w 2545667"/>
              <a:gd name="connsiteY3" fmla="*/ 308653 h 1059147"/>
              <a:gd name="connsiteX4" fmla="*/ 2538101 w 2545667"/>
              <a:gd name="connsiteY4" fmla="*/ 230204 h 1059147"/>
              <a:gd name="connsiteX5" fmla="*/ 2545667 w 2545667"/>
              <a:gd name="connsiteY5" fmla="*/ 1059147 h 1059147"/>
              <a:gd name="connsiteX0" fmla="*/ 0 w 2541761"/>
              <a:gd name="connsiteY0" fmla="*/ 328252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288473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318308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318308 h 1059147"/>
              <a:gd name="connsiteX1" fmla="*/ 8390 w 2541761"/>
              <a:gd name="connsiteY1" fmla="*/ 302677 h 1059147"/>
              <a:gd name="connsiteX2" fmla="*/ 401076 w 2541761"/>
              <a:gd name="connsiteY2" fmla="*/ 309455 h 1059147"/>
              <a:gd name="connsiteX3" fmla="*/ 483300 w 2541761"/>
              <a:gd name="connsiteY3" fmla="*/ 0 h 1059147"/>
              <a:gd name="connsiteX4" fmla="*/ 597842 w 2541761"/>
              <a:gd name="connsiteY4" fmla="*/ 308653 h 1059147"/>
              <a:gd name="connsiteX5" fmla="*/ 2534195 w 2541761"/>
              <a:gd name="connsiteY5" fmla="*/ 230204 h 1059147"/>
              <a:gd name="connsiteX6" fmla="*/ 2541761 w 2541761"/>
              <a:gd name="connsiteY6" fmla="*/ 1059147 h 1059147"/>
              <a:gd name="connsiteX0" fmla="*/ 0 w 2541761"/>
              <a:gd name="connsiteY0" fmla="*/ 318308 h 1059147"/>
              <a:gd name="connsiteX1" fmla="*/ 8390 w 2541761"/>
              <a:gd name="connsiteY1" fmla="*/ 302677 h 1059147"/>
              <a:gd name="connsiteX2" fmla="*/ 377637 w 2541761"/>
              <a:gd name="connsiteY2" fmla="*/ 309455 h 1059147"/>
              <a:gd name="connsiteX3" fmla="*/ 483300 w 2541761"/>
              <a:gd name="connsiteY3" fmla="*/ 0 h 1059147"/>
              <a:gd name="connsiteX4" fmla="*/ 597842 w 2541761"/>
              <a:gd name="connsiteY4" fmla="*/ 308653 h 1059147"/>
              <a:gd name="connsiteX5" fmla="*/ 2534195 w 2541761"/>
              <a:gd name="connsiteY5" fmla="*/ 230204 h 1059147"/>
              <a:gd name="connsiteX6" fmla="*/ 2541761 w 2541761"/>
              <a:gd name="connsiteY6" fmla="*/ 1059147 h 1059147"/>
              <a:gd name="connsiteX0" fmla="*/ 0 w 2541761"/>
              <a:gd name="connsiteY0" fmla="*/ 318513 h 1059352"/>
              <a:gd name="connsiteX1" fmla="*/ 8390 w 2541761"/>
              <a:gd name="connsiteY1" fmla="*/ 302882 h 1059352"/>
              <a:gd name="connsiteX2" fmla="*/ 377637 w 2541761"/>
              <a:gd name="connsiteY2" fmla="*/ 309660 h 1059352"/>
              <a:gd name="connsiteX3" fmla="*/ 483300 w 2541761"/>
              <a:gd name="connsiteY3" fmla="*/ 205 h 1059352"/>
              <a:gd name="connsiteX4" fmla="*/ 597842 w 2541761"/>
              <a:gd name="connsiteY4" fmla="*/ 308858 h 1059352"/>
              <a:gd name="connsiteX5" fmla="*/ 2534195 w 2541761"/>
              <a:gd name="connsiteY5" fmla="*/ 230409 h 1059352"/>
              <a:gd name="connsiteX6" fmla="*/ 2541761 w 2541761"/>
              <a:gd name="connsiteY6" fmla="*/ 1059352 h 1059352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7207 w 2541761"/>
              <a:gd name="connsiteY3" fmla="*/ 416204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58275 h 799114"/>
              <a:gd name="connsiteX1" fmla="*/ 8390 w 2541761"/>
              <a:gd name="connsiteY1" fmla="*/ 42644 h 799114"/>
              <a:gd name="connsiteX2" fmla="*/ 377637 w 2541761"/>
              <a:gd name="connsiteY2" fmla="*/ 49422 h 799114"/>
              <a:gd name="connsiteX3" fmla="*/ 487207 w 2541761"/>
              <a:gd name="connsiteY3" fmla="*/ 386373 h 799114"/>
              <a:gd name="connsiteX4" fmla="*/ 597842 w 2541761"/>
              <a:gd name="connsiteY4" fmla="*/ 48620 h 799114"/>
              <a:gd name="connsiteX5" fmla="*/ 2534195 w 2541761"/>
              <a:gd name="connsiteY5" fmla="*/ 0 h 799114"/>
              <a:gd name="connsiteX6" fmla="*/ 2541761 w 2541761"/>
              <a:gd name="connsiteY6" fmla="*/ 799114 h 799114"/>
              <a:gd name="connsiteX0" fmla="*/ 0 w 2541761"/>
              <a:gd name="connsiteY0" fmla="*/ 28440 h 769279"/>
              <a:gd name="connsiteX1" fmla="*/ 8390 w 2541761"/>
              <a:gd name="connsiteY1" fmla="*/ 12809 h 769279"/>
              <a:gd name="connsiteX2" fmla="*/ 377637 w 2541761"/>
              <a:gd name="connsiteY2" fmla="*/ 19587 h 769279"/>
              <a:gd name="connsiteX3" fmla="*/ 487207 w 2541761"/>
              <a:gd name="connsiteY3" fmla="*/ 356538 h 769279"/>
              <a:gd name="connsiteX4" fmla="*/ 597842 w 2541761"/>
              <a:gd name="connsiteY4" fmla="*/ 18785 h 769279"/>
              <a:gd name="connsiteX5" fmla="*/ 2534195 w 2541761"/>
              <a:gd name="connsiteY5" fmla="*/ 0 h 769279"/>
              <a:gd name="connsiteX6" fmla="*/ 2541761 w 2541761"/>
              <a:gd name="connsiteY6" fmla="*/ 769279 h 769279"/>
              <a:gd name="connsiteX0" fmla="*/ 0 w 2535901"/>
              <a:gd name="connsiteY0" fmla="*/ 28440 h 779223"/>
              <a:gd name="connsiteX1" fmla="*/ 8390 w 2535901"/>
              <a:gd name="connsiteY1" fmla="*/ 12809 h 779223"/>
              <a:gd name="connsiteX2" fmla="*/ 377637 w 2535901"/>
              <a:gd name="connsiteY2" fmla="*/ 19587 h 779223"/>
              <a:gd name="connsiteX3" fmla="*/ 487207 w 2535901"/>
              <a:gd name="connsiteY3" fmla="*/ 356538 h 779223"/>
              <a:gd name="connsiteX4" fmla="*/ 597842 w 2535901"/>
              <a:gd name="connsiteY4" fmla="*/ 18785 h 779223"/>
              <a:gd name="connsiteX5" fmla="*/ 2534195 w 2535901"/>
              <a:gd name="connsiteY5" fmla="*/ 0 h 779223"/>
              <a:gd name="connsiteX6" fmla="*/ 2535901 w 2535901"/>
              <a:gd name="connsiteY6" fmla="*/ 779223 h 779223"/>
              <a:gd name="connsiteX0" fmla="*/ 0 w 2536392"/>
              <a:gd name="connsiteY0" fmla="*/ 18496 h 769279"/>
              <a:gd name="connsiteX1" fmla="*/ 8390 w 2536392"/>
              <a:gd name="connsiteY1" fmla="*/ 2865 h 769279"/>
              <a:gd name="connsiteX2" fmla="*/ 377637 w 2536392"/>
              <a:gd name="connsiteY2" fmla="*/ 9643 h 769279"/>
              <a:gd name="connsiteX3" fmla="*/ 487207 w 2536392"/>
              <a:gd name="connsiteY3" fmla="*/ 346594 h 769279"/>
              <a:gd name="connsiteX4" fmla="*/ 597842 w 2536392"/>
              <a:gd name="connsiteY4" fmla="*/ 8841 h 769279"/>
              <a:gd name="connsiteX5" fmla="*/ 2536149 w 2536392"/>
              <a:gd name="connsiteY5" fmla="*/ 0 h 769279"/>
              <a:gd name="connsiteX6" fmla="*/ 2535901 w 2536392"/>
              <a:gd name="connsiteY6" fmla="*/ 769279 h 769279"/>
              <a:gd name="connsiteX0" fmla="*/ 0 w 2536392"/>
              <a:gd name="connsiteY0" fmla="*/ 25332 h 776115"/>
              <a:gd name="connsiteX1" fmla="*/ 8390 w 2536392"/>
              <a:gd name="connsiteY1" fmla="*/ 9701 h 776115"/>
              <a:gd name="connsiteX2" fmla="*/ 377637 w 2536392"/>
              <a:gd name="connsiteY2" fmla="*/ 16479 h 776115"/>
              <a:gd name="connsiteX3" fmla="*/ 487207 w 2536392"/>
              <a:gd name="connsiteY3" fmla="*/ 353430 h 776115"/>
              <a:gd name="connsiteX4" fmla="*/ 597842 w 2536392"/>
              <a:gd name="connsiteY4" fmla="*/ 15677 h 776115"/>
              <a:gd name="connsiteX5" fmla="*/ 2536149 w 2536392"/>
              <a:gd name="connsiteY5" fmla="*/ 6836 h 776115"/>
              <a:gd name="connsiteX6" fmla="*/ 2535901 w 2536392"/>
              <a:gd name="connsiteY6" fmla="*/ 776115 h 776115"/>
              <a:gd name="connsiteX0" fmla="*/ 0 w 2536392"/>
              <a:gd name="connsiteY0" fmla="*/ 18496 h 769279"/>
              <a:gd name="connsiteX1" fmla="*/ 8390 w 2536392"/>
              <a:gd name="connsiteY1" fmla="*/ 2865 h 769279"/>
              <a:gd name="connsiteX2" fmla="*/ 377637 w 2536392"/>
              <a:gd name="connsiteY2" fmla="*/ 9643 h 769279"/>
              <a:gd name="connsiteX3" fmla="*/ 487207 w 2536392"/>
              <a:gd name="connsiteY3" fmla="*/ 346594 h 769279"/>
              <a:gd name="connsiteX4" fmla="*/ 597842 w 2536392"/>
              <a:gd name="connsiteY4" fmla="*/ 8841 h 769279"/>
              <a:gd name="connsiteX5" fmla="*/ 2536149 w 2536392"/>
              <a:gd name="connsiteY5" fmla="*/ 0 h 769279"/>
              <a:gd name="connsiteX6" fmla="*/ 2535901 w 2536392"/>
              <a:gd name="connsiteY6" fmla="*/ 769279 h 769279"/>
              <a:gd name="connsiteX0" fmla="*/ 0 w 2535901"/>
              <a:gd name="connsiteY0" fmla="*/ 18496 h 769279"/>
              <a:gd name="connsiteX1" fmla="*/ 8390 w 2535901"/>
              <a:gd name="connsiteY1" fmla="*/ 2865 h 769279"/>
              <a:gd name="connsiteX2" fmla="*/ 377637 w 2535901"/>
              <a:gd name="connsiteY2" fmla="*/ 9643 h 769279"/>
              <a:gd name="connsiteX3" fmla="*/ 487207 w 2535901"/>
              <a:gd name="connsiteY3" fmla="*/ 346594 h 769279"/>
              <a:gd name="connsiteX4" fmla="*/ 597842 w 2535901"/>
              <a:gd name="connsiteY4" fmla="*/ 8841 h 769279"/>
              <a:gd name="connsiteX5" fmla="*/ 1241142 w 2535901"/>
              <a:gd name="connsiteY5" fmla="*/ 0 h 769279"/>
              <a:gd name="connsiteX6" fmla="*/ 2535901 w 2535901"/>
              <a:gd name="connsiteY6" fmla="*/ 769279 h 769279"/>
              <a:gd name="connsiteX0" fmla="*/ 0 w 1241146"/>
              <a:gd name="connsiteY0" fmla="*/ 1532452 h 1861377"/>
              <a:gd name="connsiteX1" fmla="*/ 8390 w 1241146"/>
              <a:gd name="connsiteY1" fmla="*/ 1516821 h 1861377"/>
              <a:gd name="connsiteX2" fmla="*/ 377637 w 1241146"/>
              <a:gd name="connsiteY2" fmla="*/ 1523599 h 1861377"/>
              <a:gd name="connsiteX3" fmla="*/ 487207 w 1241146"/>
              <a:gd name="connsiteY3" fmla="*/ 1860550 h 1861377"/>
              <a:gd name="connsiteX4" fmla="*/ 597842 w 1241146"/>
              <a:gd name="connsiteY4" fmla="*/ 1522797 h 1861377"/>
              <a:gd name="connsiteX5" fmla="*/ 1241142 w 1241146"/>
              <a:gd name="connsiteY5" fmla="*/ 1513956 h 1861377"/>
              <a:gd name="connsiteX6" fmla="*/ 1111978 w 1241146"/>
              <a:gd name="connsiteY6" fmla="*/ 25797 h 1861377"/>
              <a:gd name="connsiteX0" fmla="*/ 0 w 1120102"/>
              <a:gd name="connsiteY0" fmla="*/ 1532565 h 1861490"/>
              <a:gd name="connsiteX1" fmla="*/ 8390 w 1120102"/>
              <a:gd name="connsiteY1" fmla="*/ 1516934 h 1861490"/>
              <a:gd name="connsiteX2" fmla="*/ 377637 w 1120102"/>
              <a:gd name="connsiteY2" fmla="*/ 1523712 h 1861490"/>
              <a:gd name="connsiteX3" fmla="*/ 487207 w 1120102"/>
              <a:gd name="connsiteY3" fmla="*/ 1860663 h 1861490"/>
              <a:gd name="connsiteX4" fmla="*/ 597842 w 1120102"/>
              <a:gd name="connsiteY4" fmla="*/ 1522910 h 1861490"/>
              <a:gd name="connsiteX5" fmla="*/ 1120040 w 1120102"/>
              <a:gd name="connsiteY5" fmla="*/ 1504121 h 1861490"/>
              <a:gd name="connsiteX6" fmla="*/ 1111978 w 1120102"/>
              <a:gd name="connsiteY6" fmla="*/ 25910 h 1861490"/>
              <a:gd name="connsiteX0" fmla="*/ 0 w 1116232"/>
              <a:gd name="connsiteY0" fmla="*/ 1532335 h 1861260"/>
              <a:gd name="connsiteX1" fmla="*/ 8390 w 1116232"/>
              <a:gd name="connsiteY1" fmla="*/ 1516704 h 1861260"/>
              <a:gd name="connsiteX2" fmla="*/ 377637 w 1116232"/>
              <a:gd name="connsiteY2" fmla="*/ 1523482 h 1861260"/>
              <a:gd name="connsiteX3" fmla="*/ 487207 w 1116232"/>
              <a:gd name="connsiteY3" fmla="*/ 1860433 h 1861260"/>
              <a:gd name="connsiteX4" fmla="*/ 597842 w 1116232"/>
              <a:gd name="connsiteY4" fmla="*/ 1522680 h 1861260"/>
              <a:gd name="connsiteX5" fmla="*/ 1116134 w 1116232"/>
              <a:gd name="connsiteY5" fmla="*/ 1523783 h 1861260"/>
              <a:gd name="connsiteX6" fmla="*/ 1111978 w 1116232"/>
              <a:gd name="connsiteY6" fmla="*/ 25680 h 1861260"/>
              <a:gd name="connsiteX0" fmla="*/ 0 w 1116232"/>
              <a:gd name="connsiteY0" fmla="*/ 1532686 h 1861611"/>
              <a:gd name="connsiteX1" fmla="*/ 8390 w 1116232"/>
              <a:gd name="connsiteY1" fmla="*/ 1517055 h 1861611"/>
              <a:gd name="connsiteX2" fmla="*/ 377637 w 1116232"/>
              <a:gd name="connsiteY2" fmla="*/ 1523833 h 1861611"/>
              <a:gd name="connsiteX3" fmla="*/ 487207 w 1116232"/>
              <a:gd name="connsiteY3" fmla="*/ 1860784 h 1861611"/>
              <a:gd name="connsiteX4" fmla="*/ 597842 w 1116232"/>
              <a:gd name="connsiteY4" fmla="*/ 1523031 h 1861611"/>
              <a:gd name="connsiteX5" fmla="*/ 1116134 w 1116232"/>
              <a:gd name="connsiteY5" fmla="*/ 1494299 h 1861611"/>
              <a:gd name="connsiteX6" fmla="*/ 1111978 w 1116232"/>
              <a:gd name="connsiteY6" fmla="*/ 26031 h 1861611"/>
              <a:gd name="connsiteX0" fmla="*/ 0 w 1116232"/>
              <a:gd name="connsiteY0" fmla="*/ 1532686 h 1861611"/>
              <a:gd name="connsiteX1" fmla="*/ 8390 w 1116232"/>
              <a:gd name="connsiteY1" fmla="*/ 1517055 h 1861611"/>
              <a:gd name="connsiteX2" fmla="*/ 377637 w 1116232"/>
              <a:gd name="connsiteY2" fmla="*/ 1523833 h 1861611"/>
              <a:gd name="connsiteX3" fmla="*/ 487207 w 1116232"/>
              <a:gd name="connsiteY3" fmla="*/ 1860784 h 1861611"/>
              <a:gd name="connsiteX4" fmla="*/ 597842 w 1116232"/>
              <a:gd name="connsiteY4" fmla="*/ 1523031 h 1861611"/>
              <a:gd name="connsiteX5" fmla="*/ 1116134 w 1116232"/>
              <a:gd name="connsiteY5" fmla="*/ 1494299 h 1861611"/>
              <a:gd name="connsiteX6" fmla="*/ 1111978 w 1116232"/>
              <a:gd name="connsiteY6" fmla="*/ 26031 h 1861611"/>
              <a:gd name="connsiteX0" fmla="*/ 0 w 1116767"/>
              <a:gd name="connsiteY0" fmla="*/ 1542007 h 1870932"/>
              <a:gd name="connsiteX1" fmla="*/ 8390 w 1116767"/>
              <a:gd name="connsiteY1" fmla="*/ 1526376 h 1870932"/>
              <a:gd name="connsiteX2" fmla="*/ 377637 w 1116767"/>
              <a:gd name="connsiteY2" fmla="*/ 1533154 h 1870932"/>
              <a:gd name="connsiteX3" fmla="*/ 487207 w 1116767"/>
              <a:gd name="connsiteY3" fmla="*/ 1870105 h 1870932"/>
              <a:gd name="connsiteX4" fmla="*/ 597842 w 1116767"/>
              <a:gd name="connsiteY4" fmla="*/ 1532352 h 1870932"/>
              <a:gd name="connsiteX5" fmla="*/ 1116134 w 1116767"/>
              <a:gd name="connsiteY5" fmla="*/ 1503620 h 1870932"/>
              <a:gd name="connsiteX6" fmla="*/ 1111978 w 1116767"/>
              <a:gd name="connsiteY6" fmla="*/ 35352 h 1870932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47455 w 1116767"/>
              <a:gd name="connsiteY1" fmla="*/ 1545632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2860"/>
              <a:gd name="connsiteY0" fmla="*/ 1511538 h 1870297"/>
              <a:gd name="connsiteX1" fmla="*/ 373730 w 1112860"/>
              <a:gd name="connsiteY1" fmla="*/ 1532519 h 1870297"/>
              <a:gd name="connsiteX2" fmla="*/ 483300 w 1112860"/>
              <a:gd name="connsiteY2" fmla="*/ 1869470 h 1870297"/>
              <a:gd name="connsiteX3" fmla="*/ 593935 w 1112860"/>
              <a:gd name="connsiteY3" fmla="*/ 1531717 h 1870297"/>
              <a:gd name="connsiteX4" fmla="*/ 1112227 w 1112860"/>
              <a:gd name="connsiteY4" fmla="*/ 1532820 h 1870297"/>
              <a:gd name="connsiteX5" fmla="*/ 1108071 w 1112860"/>
              <a:gd name="connsiteY5" fmla="*/ 34717 h 1870297"/>
              <a:gd name="connsiteX0" fmla="*/ 0 w 1114813"/>
              <a:gd name="connsiteY0" fmla="*/ 1541373 h 1870297"/>
              <a:gd name="connsiteX1" fmla="*/ 375683 w 1114813"/>
              <a:gd name="connsiteY1" fmla="*/ 1532519 h 1870297"/>
              <a:gd name="connsiteX2" fmla="*/ 485253 w 1114813"/>
              <a:gd name="connsiteY2" fmla="*/ 1869470 h 1870297"/>
              <a:gd name="connsiteX3" fmla="*/ 595888 w 1114813"/>
              <a:gd name="connsiteY3" fmla="*/ 1531717 h 1870297"/>
              <a:gd name="connsiteX4" fmla="*/ 1114180 w 1114813"/>
              <a:gd name="connsiteY4" fmla="*/ 1532820 h 1870297"/>
              <a:gd name="connsiteX5" fmla="*/ 1110024 w 1114813"/>
              <a:gd name="connsiteY5" fmla="*/ 34717 h 1870297"/>
              <a:gd name="connsiteX0" fmla="*/ 0 w 1110906"/>
              <a:gd name="connsiteY0" fmla="*/ 1511538 h 1870297"/>
              <a:gd name="connsiteX1" fmla="*/ 371776 w 1110906"/>
              <a:gd name="connsiteY1" fmla="*/ 1532519 h 1870297"/>
              <a:gd name="connsiteX2" fmla="*/ 481346 w 1110906"/>
              <a:gd name="connsiteY2" fmla="*/ 1869470 h 1870297"/>
              <a:gd name="connsiteX3" fmla="*/ 591981 w 1110906"/>
              <a:gd name="connsiteY3" fmla="*/ 1531717 h 1870297"/>
              <a:gd name="connsiteX4" fmla="*/ 1110273 w 1110906"/>
              <a:gd name="connsiteY4" fmla="*/ 1532820 h 1870297"/>
              <a:gd name="connsiteX5" fmla="*/ 1106117 w 1110906"/>
              <a:gd name="connsiteY5" fmla="*/ 34717 h 1870297"/>
              <a:gd name="connsiteX0" fmla="*/ 0 w 1108953"/>
              <a:gd name="connsiteY0" fmla="*/ 1541373 h 1870297"/>
              <a:gd name="connsiteX1" fmla="*/ 369823 w 1108953"/>
              <a:gd name="connsiteY1" fmla="*/ 1532519 h 1870297"/>
              <a:gd name="connsiteX2" fmla="*/ 479393 w 1108953"/>
              <a:gd name="connsiteY2" fmla="*/ 1869470 h 1870297"/>
              <a:gd name="connsiteX3" fmla="*/ 590028 w 1108953"/>
              <a:gd name="connsiteY3" fmla="*/ 1531717 h 1870297"/>
              <a:gd name="connsiteX4" fmla="*/ 1108320 w 1108953"/>
              <a:gd name="connsiteY4" fmla="*/ 1532820 h 1870297"/>
              <a:gd name="connsiteX5" fmla="*/ 1104164 w 1108953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3934 w 1114812"/>
              <a:gd name="connsiteY3" fmla="*/ 1541661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8718"/>
              <a:gd name="connsiteY0" fmla="*/ 1521481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21481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9789"/>
              <a:gd name="connsiteY0" fmla="*/ 1551316 h 1870297"/>
              <a:gd name="connsiteX1" fmla="*/ 379588 w 1119789"/>
              <a:gd name="connsiteY1" fmla="*/ 1532519 h 1870297"/>
              <a:gd name="connsiteX2" fmla="*/ 489158 w 1119789"/>
              <a:gd name="connsiteY2" fmla="*/ 1869470 h 1870297"/>
              <a:gd name="connsiteX3" fmla="*/ 597840 w 1119789"/>
              <a:gd name="connsiteY3" fmla="*/ 1541661 h 1870297"/>
              <a:gd name="connsiteX4" fmla="*/ 1118085 w 1119789"/>
              <a:gd name="connsiteY4" fmla="*/ 1532820 h 1870297"/>
              <a:gd name="connsiteX5" fmla="*/ 1119789 w 1119789"/>
              <a:gd name="connsiteY5" fmla="*/ 34717 h 1870297"/>
              <a:gd name="connsiteX0" fmla="*/ 0 w 1120460"/>
              <a:gd name="connsiteY0" fmla="*/ 1551316 h 1870297"/>
              <a:gd name="connsiteX1" fmla="*/ 379588 w 1120460"/>
              <a:gd name="connsiteY1" fmla="*/ 1532519 h 1870297"/>
              <a:gd name="connsiteX2" fmla="*/ 489158 w 1120460"/>
              <a:gd name="connsiteY2" fmla="*/ 1869470 h 1870297"/>
              <a:gd name="connsiteX3" fmla="*/ 597840 w 1120460"/>
              <a:gd name="connsiteY3" fmla="*/ 1541661 h 1870297"/>
              <a:gd name="connsiteX4" fmla="*/ 1118085 w 1120460"/>
              <a:gd name="connsiteY4" fmla="*/ 1532820 h 1870297"/>
              <a:gd name="connsiteX5" fmla="*/ 1119789 w 1120460"/>
              <a:gd name="connsiteY5" fmla="*/ 34717 h 1870297"/>
              <a:gd name="connsiteX0" fmla="*/ 0 w 1118609"/>
              <a:gd name="connsiteY0" fmla="*/ 1551316 h 1870297"/>
              <a:gd name="connsiteX1" fmla="*/ 379588 w 1118609"/>
              <a:gd name="connsiteY1" fmla="*/ 1532519 h 1870297"/>
              <a:gd name="connsiteX2" fmla="*/ 489158 w 1118609"/>
              <a:gd name="connsiteY2" fmla="*/ 1869470 h 1870297"/>
              <a:gd name="connsiteX3" fmla="*/ 597840 w 1118609"/>
              <a:gd name="connsiteY3" fmla="*/ 1541661 h 1870297"/>
              <a:gd name="connsiteX4" fmla="*/ 1118085 w 1118609"/>
              <a:gd name="connsiteY4" fmla="*/ 1532820 h 1870297"/>
              <a:gd name="connsiteX5" fmla="*/ 1110022 w 1118609"/>
              <a:gd name="connsiteY5" fmla="*/ 34717 h 1870297"/>
              <a:gd name="connsiteX0" fmla="*/ 0 w 1120460"/>
              <a:gd name="connsiteY0" fmla="*/ 1551316 h 1870297"/>
              <a:gd name="connsiteX1" fmla="*/ 379588 w 1120460"/>
              <a:gd name="connsiteY1" fmla="*/ 1532519 h 1870297"/>
              <a:gd name="connsiteX2" fmla="*/ 489158 w 1120460"/>
              <a:gd name="connsiteY2" fmla="*/ 1869470 h 1870297"/>
              <a:gd name="connsiteX3" fmla="*/ 597840 w 1120460"/>
              <a:gd name="connsiteY3" fmla="*/ 1541661 h 1870297"/>
              <a:gd name="connsiteX4" fmla="*/ 1118085 w 1120460"/>
              <a:gd name="connsiteY4" fmla="*/ 1532820 h 1870297"/>
              <a:gd name="connsiteX5" fmla="*/ 1119788 w 1120460"/>
              <a:gd name="connsiteY5" fmla="*/ 34717 h 1870297"/>
              <a:gd name="connsiteX0" fmla="*/ 0 w 1118860"/>
              <a:gd name="connsiteY0" fmla="*/ 1551316 h 1870297"/>
              <a:gd name="connsiteX1" fmla="*/ 379588 w 1118860"/>
              <a:gd name="connsiteY1" fmla="*/ 1532519 h 1870297"/>
              <a:gd name="connsiteX2" fmla="*/ 489158 w 1118860"/>
              <a:gd name="connsiteY2" fmla="*/ 1869470 h 1870297"/>
              <a:gd name="connsiteX3" fmla="*/ 597840 w 1118860"/>
              <a:gd name="connsiteY3" fmla="*/ 1541661 h 1870297"/>
              <a:gd name="connsiteX4" fmla="*/ 1118085 w 1118860"/>
              <a:gd name="connsiteY4" fmla="*/ 1532820 h 1870297"/>
              <a:gd name="connsiteX5" fmla="*/ 1113929 w 1118860"/>
              <a:gd name="connsiteY5" fmla="*/ 34717 h 1870297"/>
              <a:gd name="connsiteX0" fmla="*/ 0 w 1119072"/>
              <a:gd name="connsiteY0" fmla="*/ 1516599 h 1835580"/>
              <a:gd name="connsiteX1" fmla="*/ 379588 w 1119072"/>
              <a:gd name="connsiteY1" fmla="*/ 1497802 h 1835580"/>
              <a:gd name="connsiteX2" fmla="*/ 489158 w 1119072"/>
              <a:gd name="connsiteY2" fmla="*/ 1834753 h 1835580"/>
              <a:gd name="connsiteX3" fmla="*/ 597840 w 1119072"/>
              <a:gd name="connsiteY3" fmla="*/ 1506944 h 1835580"/>
              <a:gd name="connsiteX4" fmla="*/ 1118085 w 1119072"/>
              <a:gd name="connsiteY4" fmla="*/ 1498103 h 1835580"/>
              <a:gd name="connsiteX5" fmla="*/ 1113929 w 1119072"/>
              <a:gd name="connsiteY5" fmla="*/ 0 h 1835580"/>
              <a:gd name="connsiteX0" fmla="*/ 0 w 1119072"/>
              <a:gd name="connsiteY0" fmla="*/ 1516599 h 1835580"/>
              <a:gd name="connsiteX1" fmla="*/ 379588 w 1119072"/>
              <a:gd name="connsiteY1" fmla="*/ 1497802 h 1835580"/>
              <a:gd name="connsiteX2" fmla="*/ 489158 w 1119072"/>
              <a:gd name="connsiteY2" fmla="*/ 1834753 h 1835580"/>
              <a:gd name="connsiteX3" fmla="*/ 597840 w 1119072"/>
              <a:gd name="connsiteY3" fmla="*/ 1506944 h 1835580"/>
              <a:gd name="connsiteX4" fmla="*/ 1118085 w 1119072"/>
              <a:gd name="connsiteY4" fmla="*/ 1508046 h 1835580"/>
              <a:gd name="connsiteX5" fmla="*/ 1113929 w 1119072"/>
              <a:gd name="connsiteY5" fmla="*/ 0 h 1835580"/>
              <a:gd name="connsiteX0" fmla="*/ 0 w 1121318"/>
              <a:gd name="connsiteY0" fmla="*/ 1506594 h 1825575"/>
              <a:gd name="connsiteX1" fmla="*/ 379588 w 1121318"/>
              <a:gd name="connsiteY1" fmla="*/ 1487797 h 1825575"/>
              <a:gd name="connsiteX2" fmla="*/ 489158 w 1121318"/>
              <a:gd name="connsiteY2" fmla="*/ 1824748 h 1825575"/>
              <a:gd name="connsiteX3" fmla="*/ 597840 w 1121318"/>
              <a:gd name="connsiteY3" fmla="*/ 1496939 h 1825575"/>
              <a:gd name="connsiteX4" fmla="*/ 1118085 w 1121318"/>
              <a:gd name="connsiteY4" fmla="*/ 1498041 h 1825575"/>
              <a:gd name="connsiteX5" fmla="*/ 1119789 w 1121318"/>
              <a:gd name="connsiteY5" fmla="*/ 0 h 1825575"/>
              <a:gd name="connsiteX0" fmla="*/ 0 w 1125466"/>
              <a:gd name="connsiteY0" fmla="*/ 2694700 h 3013681"/>
              <a:gd name="connsiteX1" fmla="*/ 379588 w 1125466"/>
              <a:gd name="connsiteY1" fmla="*/ 2675903 h 3013681"/>
              <a:gd name="connsiteX2" fmla="*/ 489158 w 1125466"/>
              <a:gd name="connsiteY2" fmla="*/ 3012854 h 3013681"/>
              <a:gd name="connsiteX3" fmla="*/ 597840 w 1125466"/>
              <a:gd name="connsiteY3" fmla="*/ 2685045 h 3013681"/>
              <a:gd name="connsiteX4" fmla="*/ 1118085 w 1125466"/>
              <a:gd name="connsiteY4" fmla="*/ 2686147 h 3013681"/>
              <a:gd name="connsiteX5" fmla="*/ 1124724 w 1125466"/>
              <a:gd name="connsiteY5" fmla="*/ 0 h 3013681"/>
              <a:gd name="connsiteX0" fmla="*/ 0 w 1125466"/>
              <a:gd name="connsiteY0" fmla="*/ 2878814 h 3197795"/>
              <a:gd name="connsiteX1" fmla="*/ 379588 w 1125466"/>
              <a:gd name="connsiteY1" fmla="*/ 2860017 h 3197795"/>
              <a:gd name="connsiteX2" fmla="*/ 489158 w 1125466"/>
              <a:gd name="connsiteY2" fmla="*/ 3196968 h 3197795"/>
              <a:gd name="connsiteX3" fmla="*/ 597840 w 1125466"/>
              <a:gd name="connsiteY3" fmla="*/ 2869159 h 3197795"/>
              <a:gd name="connsiteX4" fmla="*/ 1118085 w 1125466"/>
              <a:gd name="connsiteY4" fmla="*/ 2870261 h 3197795"/>
              <a:gd name="connsiteX5" fmla="*/ 1124724 w 1125466"/>
              <a:gd name="connsiteY5" fmla="*/ 0 h 3197795"/>
              <a:gd name="connsiteX0" fmla="*/ 0 w 1119775"/>
              <a:gd name="connsiteY0" fmla="*/ 2870809 h 3189790"/>
              <a:gd name="connsiteX1" fmla="*/ 379588 w 1119775"/>
              <a:gd name="connsiteY1" fmla="*/ 2852012 h 3189790"/>
              <a:gd name="connsiteX2" fmla="*/ 489158 w 1119775"/>
              <a:gd name="connsiteY2" fmla="*/ 3188963 h 3189790"/>
              <a:gd name="connsiteX3" fmla="*/ 597840 w 1119775"/>
              <a:gd name="connsiteY3" fmla="*/ 2861154 h 3189790"/>
              <a:gd name="connsiteX4" fmla="*/ 1118085 w 1119775"/>
              <a:gd name="connsiteY4" fmla="*/ 2862256 h 3189790"/>
              <a:gd name="connsiteX5" fmla="*/ 1116911 w 1119775"/>
              <a:gd name="connsiteY5" fmla="*/ 0 h 3189790"/>
              <a:gd name="connsiteX0" fmla="*/ 0 w 1340002"/>
              <a:gd name="connsiteY0" fmla="*/ 2870809 h 3189790"/>
              <a:gd name="connsiteX1" fmla="*/ 379588 w 1340002"/>
              <a:gd name="connsiteY1" fmla="*/ 2852012 h 3189790"/>
              <a:gd name="connsiteX2" fmla="*/ 489158 w 1340002"/>
              <a:gd name="connsiteY2" fmla="*/ 3188963 h 3189790"/>
              <a:gd name="connsiteX3" fmla="*/ 597840 w 1340002"/>
              <a:gd name="connsiteY3" fmla="*/ 2861154 h 3189790"/>
              <a:gd name="connsiteX4" fmla="*/ 1339975 w 1340002"/>
              <a:gd name="connsiteY4" fmla="*/ 2854249 h 3189790"/>
              <a:gd name="connsiteX5" fmla="*/ 1116911 w 1340002"/>
              <a:gd name="connsiteY5" fmla="*/ 0 h 3189790"/>
              <a:gd name="connsiteX0" fmla="*/ 0 w 1343384"/>
              <a:gd name="connsiteY0" fmla="*/ 2806769 h 3125750"/>
              <a:gd name="connsiteX1" fmla="*/ 379588 w 1343384"/>
              <a:gd name="connsiteY1" fmla="*/ 2787972 h 3125750"/>
              <a:gd name="connsiteX2" fmla="*/ 489158 w 1343384"/>
              <a:gd name="connsiteY2" fmla="*/ 3124923 h 3125750"/>
              <a:gd name="connsiteX3" fmla="*/ 597840 w 1343384"/>
              <a:gd name="connsiteY3" fmla="*/ 2797114 h 3125750"/>
              <a:gd name="connsiteX4" fmla="*/ 1339975 w 1343384"/>
              <a:gd name="connsiteY4" fmla="*/ 2790209 h 3125750"/>
              <a:gd name="connsiteX5" fmla="*/ 1341926 w 1343384"/>
              <a:gd name="connsiteY5" fmla="*/ 0 h 3125750"/>
              <a:gd name="connsiteX0" fmla="*/ 0 w 1343384"/>
              <a:gd name="connsiteY0" fmla="*/ 2862804 h 3181785"/>
              <a:gd name="connsiteX1" fmla="*/ 379588 w 1343384"/>
              <a:gd name="connsiteY1" fmla="*/ 2844007 h 3181785"/>
              <a:gd name="connsiteX2" fmla="*/ 489158 w 1343384"/>
              <a:gd name="connsiteY2" fmla="*/ 3180958 h 3181785"/>
              <a:gd name="connsiteX3" fmla="*/ 597840 w 1343384"/>
              <a:gd name="connsiteY3" fmla="*/ 2853149 h 3181785"/>
              <a:gd name="connsiteX4" fmla="*/ 1339975 w 1343384"/>
              <a:gd name="connsiteY4" fmla="*/ 2846244 h 3181785"/>
              <a:gd name="connsiteX5" fmla="*/ 1341926 w 1343384"/>
              <a:gd name="connsiteY5" fmla="*/ 0 h 3181785"/>
              <a:gd name="connsiteX0" fmla="*/ 0 w 1344602"/>
              <a:gd name="connsiteY0" fmla="*/ 2246421 h 2565402"/>
              <a:gd name="connsiteX1" fmla="*/ 379588 w 1344602"/>
              <a:gd name="connsiteY1" fmla="*/ 2227624 h 2565402"/>
              <a:gd name="connsiteX2" fmla="*/ 489158 w 1344602"/>
              <a:gd name="connsiteY2" fmla="*/ 2564575 h 2565402"/>
              <a:gd name="connsiteX3" fmla="*/ 597840 w 1344602"/>
              <a:gd name="connsiteY3" fmla="*/ 2236766 h 2565402"/>
              <a:gd name="connsiteX4" fmla="*/ 1339975 w 1344602"/>
              <a:gd name="connsiteY4" fmla="*/ 2229861 h 2565402"/>
              <a:gd name="connsiteX5" fmla="*/ 1343489 w 1344602"/>
              <a:gd name="connsiteY5" fmla="*/ 0 h 2565402"/>
              <a:gd name="connsiteX0" fmla="*/ 0 w 1341218"/>
              <a:gd name="connsiteY0" fmla="*/ 2246421 h 2565402"/>
              <a:gd name="connsiteX1" fmla="*/ 379588 w 1341218"/>
              <a:gd name="connsiteY1" fmla="*/ 2227624 h 2565402"/>
              <a:gd name="connsiteX2" fmla="*/ 489158 w 1341218"/>
              <a:gd name="connsiteY2" fmla="*/ 2564575 h 2565402"/>
              <a:gd name="connsiteX3" fmla="*/ 597840 w 1341218"/>
              <a:gd name="connsiteY3" fmla="*/ 2236766 h 2565402"/>
              <a:gd name="connsiteX4" fmla="*/ 1339975 w 1341218"/>
              <a:gd name="connsiteY4" fmla="*/ 2229861 h 2565402"/>
              <a:gd name="connsiteX5" fmla="*/ 1337238 w 1341218"/>
              <a:gd name="connsiteY5" fmla="*/ 0 h 2565402"/>
              <a:gd name="connsiteX0" fmla="*/ 0 w 1344602"/>
              <a:gd name="connsiteY0" fmla="*/ 2230411 h 2549392"/>
              <a:gd name="connsiteX1" fmla="*/ 379588 w 1344602"/>
              <a:gd name="connsiteY1" fmla="*/ 2211614 h 2549392"/>
              <a:gd name="connsiteX2" fmla="*/ 489158 w 1344602"/>
              <a:gd name="connsiteY2" fmla="*/ 2548565 h 2549392"/>
              <a:gd name="connsiteX3" fmla="*/ 597840 w 1344602"/>
              <a:gd name="connsiteY3" fmla="*/ 2220756 h 2549392"/>
              <a:gd name="connsiteX4" fmla="*/ 1339975 w 1344602"/>
              <a:gd name="connsiteY4" fmla="*/ 2213851 h 2549392"/>
              <a:gd name="connsiteX5" fmla="*/ 1343488 w 1344602"/>
              <a:gd name="connsiteY5" fmla="*/ 0 h 2549392"/>
              <a:gd name="connsiteX0" fmla="*/ 0 w 1341218"/>
              <a:gd name="connsiteY0" fmla="*/ 2238416 h 2557397"/>
              <a:gd name="connsiteX1" fmla="*/ 379588 w 1341218"/>
              <a:gd name="connsiteY1" fmla="*/ 2219619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1218"/>
              <a:gd name="connsiteY0" fmla="*/ 2238416 h 2557397"/>
              <a:gd name="connsiteX1" fmla="*/ 385838 w 1341218"/>
              <a:gd name="connsiteY1" fmla="*/ 2219621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1218"/>
              <a:gd name="connsiteY0" fmla="*/ 2238416 h 2557397"/>
              <a:gd name="connsiteX1" fmla="*/ 385838 w 1341218"/>
              <a:gd name="connsiteY1" fmla="*/ 2219621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0008"/>
              <a:gd name="connsiteY0" fmla="*/ 2262431 h 2581412"/>
              <a:gd name="connsiteX1" fmla="*/ 385838 w 1340008"/>
              <a:gd name="connsiteY1" fmla="*/ 2243636 h 2581412"/>
              <a:gd name="connsiteX2" fmla="*/ 489158 w 1340008"/>
              <a:gd name="connsiteY2" fmla="*/ 2580585 h 2581412"/>
              <a:gd name="connsiteX3" fmla="*/ 597840 w 1340008"/>
              <a:gd name="connsiteY3" fmla="*/ 2252776 h 2581412"/>
              <a:gd name="connsiteX4" fmla="*/ 1339975 w 1340008"/>
              <a:gd name="connsiteY4" fmla="*/ 2245871 h 2581412"/>
              <a:gd name="connsiteX5" fmla="*/ 1155976 w 1340008"/>
              <a:gd name="connsiteY5" fmla="*/ 0 h 2581412"/>
              <a:gd name="connsiteX0" fmla="*/ 0 w 1168532"/>
              <a:gd name="connsiteY0" fmla="*/ 2262431 h 2581412"/>
              <a:gd name="connsiteX1" fmla="*/ 385838 w 1168532"/>
              <a:gd name="connsiteY1" fmla="*/ 2243636 h 2581412"/>
              <a:gd name="connsiteX2" fmla="*/ 489158 w 1168532"/>
              <a:gd name="connsiteY2" fmla="*/ 2580585 h 2581412"/>
              <a:gd name="connsiteX3" fmla="*/ 597840 w 1168532"/>
              <a:gd name="connsiteY3" fmla="*/ 2252776 h 2581412"/>
              <a:gd name="connsiteX4" fmla="*/ 1168089 w 1168532"/>
              <a:gd name="connsiteY4" fmla="*/ 2261881 h 2581412"/>
              <a:gd name="connsiteX5" fmla="*/ 1155976 w 1168532"/>
              <a:gd name="connsiteY5" fmla="*/ 0 h 2581412"/>
              <a:gd name="connsiteX0" fmla="*/ 0 w 1158840"/>
              <a:gd name="connsiteY0" fmla="*/ 2262431 h 2581412"/>
              <a:gd name="connsiteX1" fmla="*/ 385838 w 1158840"/>
              <a:gd name="connsiteY1" fmla="*/ 2243636 h 2581412"/>
              <a:gd name="connsiteX2" fmla="*/ 489158 w 1158840"/>
              <a:gd name="connsiteY2" fmla="*/ 2580585 h 2581412"/>
              <a:gd name="connsiteX3" fmla="*/ 597840 w 1158840"/>
              <a:gd name="connsiteY3" fmla="*/ 2252776 h 2581412"/>
              <a:gd name="connsiteX4" fmla="*/ 1157151 w 1158840"/>
              <a:gd name="connsiteY4" fmla="*/ 2261881 h 2581412"/>
              <a:gd name="connsiteX5" fmla="*/ 1155976 w 1158840"/>
              <a:gd name="connsiteY5" fmla="*/ 0 h 2581412"/>
              <a:gd name="connsiteX0" fmla="*/ 0 w 1158840"/>
              <a:gd name="connsiteY0" fmla="*/ 2262431 h 2262431"/>
              <a:gd name="connsiteX1" fmla="*/ 385838 w 1158840"/>
              <a:gd name="connsiteY1" fmla="*/ 2243636 h 2262431"/>
              <a:gd name="connsiteX2" fmla="*/ 597840 w 1158840"/>
              <a:gd name="connsiteY2" fmla="*/ 2252776 h 2262431"/>
              <a:gd name="connsiteX3" fmla="*/ 1157151 w 1158840"/>
              <a:gd name="connsiteY3" fmla="*/ 2261881 h 2262431"/>
              <a:gd name="connsiteX4" fmla="*/ 1155976 w 1158840"/>
              <a:gd name="connsiteY4" fmla="*/ 0 h 2262431"/>
              <a:gd name="connsiteX0" fmla="*/ 0 w 1158840"/>
              <a:gd name="connsiteY0" fmla="*/ 2262431 h 2262431"/>
              <a:gd name="connsiteX1" fmla="*/ 597840 w 1158840"/>
              <a:gd name="connsiteY1" fmla="*/ 2252776 h 2262431"/>
              <a:gd name="connsiteX2" fmla="*/ 1157151 w 1158840"/>
              <a:gd name="connsiteY2" fmla="*/ 2261881 h 2262431"/>
              <a:gd name="connsiteX3" fmla="*/ 1155976 w 1158840"/>
              <a:gd name="connsiteY3" fmla="*/ 0 h 2262431"/>
              <a:gd name="connsiteX0" fmla="*/ 0 w 1158840"/>
              <a:gd name="connsiteY0" fmla="*/ 2262431 h 2262431"/>
              <a:gd name="connsiteX1" fmla="*/ 1157151 w 1158840"/>
              <a:gd name="connsiteY1" fmla="*/ 2261881 h 2262431"/>
              <a:gd name="connsiteX2" fmla="*/ 1155976 w 1158840"/>
              <a:gd name="connsiteY2" fmla="*/ 0 h 2262431"/>
              <a:gd name="connsiteX0" fmla="*/ 0 w 1240226"/>
              <a:gd name="connsiteY0" fmla="*/ 2262431 h 2262431"/>
              <a:gd name="connsiteX1" fmla="*/ 1157151 w 1240226"/>
              <a:gd name="connsiteY1" fmla="*/ 2261881 h 2262431"/>
              <a:gd name="connsiteX2" fmla="*/ 1148953 w 1240226"/>
              <a:gd name="connsiteY2" fmla="*/ 874204 h 2262431"/>
              <a:gd name="connsiteX3" fmla="*/ 1155976 w 1240226"/>
              <a:gd name="connsiteY3" fmla="*/ 0 h 2262431"/>
              <a:gd name="connsiteX0" fmla="*/ 0 w 1240475"/>
              <a:gd name="connsiteY0" fmla="*/ 2262431 h 2262431"/>
              <a:gd name="connsiteX1" fmla="*/ 1157151 w 1240475"/>
              <a:gd name="connsiteY1" fmla="*/ 2261881 h 2262431"/>
              <a:gd name="connsiteX2" fmla="*/ 1148954 w 1240475"/>
              <a:gd name="connsiteY2" fmla="*/ 1047730 h 2262431"/>
              <a:gd name="connsiteX3" fmla="*/ 1148953 w 1240475"/>
              <a:gd name="connsiteY3" fmla="*/ 874204 h 2262431"/>
              <a:gd name="connsiteX4" fmla="*/ 1155976 w 1240475"/>
              <a:gd name="connsiteY4" fmla="*/ 0 h 2262431"/>
              <a:gd name="connsiteX0" fmla="*/ 0 w 1244719"/>
              <a:gd name="connsiteY0" fmla="*/ 2262431 h 2262431"/>
              <a:gd name="connsiteX1" fmla="*/ 1157151 w 1244719"/>
              <a:gd name="connsiteY1" fmla="*/ 2261881 h 2262431"/>
              <a:gd name="connsiteX2" fmla="*/ 1161725 w 1244719"/>
              <a:gd name="connsiteY2" fmla="*/ 1347060 h 2262431"/>
              <a:gd name="connsiteX3" fmla="*/ 1148954 w 1244719"/>
              <a:gd name="connsiteY3" fmla="*/ 1047730 h 2262431"/>
              <a:gd name="connsiteX4" fmla="*/ 1148953 w 1244719"/>
              <a:gd name="connsiteY4" fmla="*/ 874204 h 2262431"/>
              <a:gd name="connsiteX5" fmla="*/ 1155976 w 1244719"/>
              <a:gd name="connsiteY5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8954 w 1248701"/>
              <a:gd name="connsiteY4" fmla="*/ 1047730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8954 w 1248701"/>
              <a:gd name="connsiteY4" fmla="*/ 1047730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8954 w 1248701"/>
              <a:gd name="connsiteY4" fmla="*/ 1047730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148954 w 1248701"/>
              <a:gd name="connsiteY5" fmla="*/ 1047730 h 2262431"/>
              <a:gd name="connsiteX6" fmla="*/ 1148953 w 1248701"/>
              <a:gd name="connsiteY6" fmla="*/ 874204 h 2262431"/>
              <a:gd name="connsiteX7" fmla="*/ 1155976 w 1248701"/>
              <a:gd name="connsiteY7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017762 w 1248701"/>
              <a:gd name="connsiteY5" fmla="*/ 1008418 h 2262431"/>
              <a:gd name="connsiteX6" fmla="*/ 1148953 w 1248701"/>
              <a:gd name="connsiteY6" fmla="*/ 874204 h 2262431"/>
              <a:gd name="connsiteX7" fmla="*/ 1155976 w 1248701"/>
              <a:gd name="connsiteY7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248701"/>
              <a:gd name="connsiteY0" fmla="*/ 2262431 h 2262431"/>
              <a:gd name="connsiteX1" fmla="*/ 1157151 w 1248701"/>
              <a:gd name="connsiteY1" fmla="*/ 2261881 h 2262431"/>
              <a:gd name="connsiteX2" fmla="*/ 1174498 w 1248701"/>
              <a:gd name="connsiteY2" fmla="*/ 1576981 h 2262431"/>
              <a:gd name="connsiteX3" fmla="*/ 1161725 w 1248701"/>
              <a:gd name="connsiteY3" fmla="*/ 1347060 h 2262431"/>
              <a:gd name="connsiteX4" fmla="*/ 1149755 w 1248701"/>
              <a:gd name="connsiteY4" fmla="*/ 1047235 h 2262431"/>
              <a:gd name="connsiteX5" fmla="*/ 1148953 w 1248701"/>
              <a:gd name="connsiteY5" fmla="*/ 874204 h 2262431"/>
              <a:gd name="connsiteX6" fmla="*/ 1155976 w 1248701"/>
              <a:gd name="connsiteY6" fmla="*/ 0 h 2262431"/>
              <a:gd name="connsiteX0" fmla="*/ 0 w 1174498"/>
              <a:gd name="connsiteY0" fmla="*/ 2262431 h 2262431"/>
              <a:gd name="connsiteX1" fmla="*/ 1157151 w 1174498"/>
              <a:gd name="connsiteY1" fmla="*/ 2261881 h 2262431"/>
              <a:gd name="connsiteX2" fmla="*/ 1174498 w 1174498"/>
              <a:gd name="connsiteY2" fmla="*/ 1576981 h 2262431"/>
              <a:gd name="connsiteX3" fmla="*/ 1161725 w 1174498"/>
              <a:gd name="connsiteY3" fmla="*/ 1347060 h 2262431"/>
              <a:gd name="connsiteX4" fmla="*/ 1149755 w 1174498"/>
              <a:gd name="connsiteY4" fmla="*/ 1047235 h 2262431"/>
              <a:gd name="connsiteX5" fmla="*/ 1148953 w 1174498"/>
              <a:gd name="connsiteY5" fmla="*/ 874204 h 2262431"/>
              <a:gd name="connsiteX6" fmla="*/ 1155976 w 1174498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48953 w 1161725"/>
              <a:gd name="connsiteY5" fmla="*/ 87420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55857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55857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47060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9063 w 1161725"/>
              <a:gd name="connsiteY2" fmla="*/ 1553392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976 w 1161725"/>
              <a:gd name="connsiteY6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5976 w 1161725"/>
              <a:gd name="connsiteY7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5976 w 1161725"/>
              <a:gd name="connsiteY7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0528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0528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0528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0528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327846 h 2262431"/>
              <a:gd name="connsiteX7" fmla="*/ 1150562 w 1161725"/>
              <a:gd name="connsiteY7" fmla="*/ 257080 h 2262431"/>
              <a:gd name="connsiteX8" fmla="*/ 1155976 w 1161725"/>
              <a:gd name="connsiteY8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500829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500829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55764 w 1161725"/>
              <a:gd name="connsiteY7" fmla="*/ 500829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60966 w 1161725"/>
              <a:gd name="connsiteY7" fmla="*/ 512624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60966 w 1161725"/>
              <a:gd name="connsiteY7" fmla="*/ 512624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60966 w 1161725"/>
              <a:gd name="connsiteY7" fmla="*/ 512624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2812 w 1161725"/>
              <a:gd name="connsiteY5" fmla="*/ 875514 h 2262431"/>
              <a:gd name="connsiteX6" fmla="*/ 1155764 w 1161725"/>
              <a:gd name="connsiteY6" fmla="*/ 583389 h 2262431"/>
              <a:gd name="connsiteX7" fmla="*/ 1160966 w 1161725"/>
              <a:gd name="connsiteY7" fmla="*/ 512624 h 2262431"/>
              <a:gd name="connsiteX8" fmla="*/ 1155764 w 1161725"/>
              <a:gd name="connsiteY8" fmla="*/ 327846 h 2262431"/>
              <a:gd name="connsiteX9" fmla="*/ 1150562 w 1161725"/>
              <a:gd name="connsiteY9" fmla="*/ 257080 h 2262431"/>
              <a:gd name="connsiteX10" fmla="*/ 1155976 w 1161725"/>
              <a:gd name="connsiteY10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49755 w 1161725"/>
              <a:gd name="connsiteY4" fmla="*/ 1047235 h 2262431"/>
              <a:gd name="connsiteX5" fmla="*/ 1155764 w 1161725"/>
              <a:gd name="connsiteY5" fmla="*/ 583389 h 2262431"/>
              <a:gd name="connsiteX6" fmla="*/ 1160966 w 1161725"/>
              <a:gd name="connsiteY6" fmla="*/ 512624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60160 w 1161725"/>
              <a:gd name="connsiteY4" fmla="*/ 1199250 h 2262431"/>
              <a:gd name="connsiteX5" fmla="*/ 1155764 w 1161725"/>
              <a:gd name="connsiteY5" fmla="*/ 583389 h 2262431"/>
              <a:gd name="connsiteX6" fmla="*/ 1160966 w 1161725"/>
              <a:gd name="connsiteY6" fmla="*/ 512624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71959 h 2262431"/>
              <a:gd name="connsiteX4" fmla="*/ 1160160 w 1161725"/>
              <a:gd name="connsiteY4" fmla="*/ 1199250 h 2262431"/>
              <a:gd name="connsiteX5" fmla="*/ 1155764 w 1161725"/>
              <a:gd name="connsiteY5" fmla="*/ 583389 h 2262431"/>
              <a:gd name="connsiteX6" fmla="*/ 1160966 w 1161725"/>
              <a:gd name="connsiteY6" fmla="*/ 512624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161725"/>
              <a:gd name="connsiteY0" fmla="*/ 2262431 h 2262431"/>
              <a:gd name="connsiteX1" fmla="*/ 1157151 w 1161725"/>
              <a:gd name="connsiteY1" fmla="*/ 2261881 h 2262431"/>
              <a:gd name="connsiteX2" fmla="*/ 1155205 w 1161725"/>
              <a:gd name="connsiteY2" fmla="*/ 1535046 h 2262431"/>
              <a:gd name="connsiteX3" fmla="*/ 1161725 w 1161725"/>
              <a:gd name="connsiteY3" fmla="*/ 1312988 h 2262431"/>
              <a:gd name="connsiteX4" fmla="*/ 1160160 w 1161725"/>
              <a:gd name="connsiteY4" fmla="*/ 1199250 h 2262431"/>
              <a:gd name="connsiteX5" fmla="*/ 1155764 w 1161725"/>
              <a:gd name="connsiteY5" fmla="*/ 583389 h 2262431"/>
              <a:gd name="connsiteX6" fmla="*/ 1160966 w 1161725"/>
              <a:gd name="connsiteY6" fmla="*/ 512624 h 2262431"/>
              <a:gd name="connsiteX7" fmla="*/ 1155764 w 1161725"/>
              <a:gd name="connsiteY7" fmla="*/ 327846 h 2262431"/>
              <a:gd name="connsiteX8" fmla="*/ 1150562 w 1161725"/>
              <a:gd name="connsiteY8" fmla="*/ 257080 h 2262431"/>
              <a:gd name="connsiteX9" fmla="*/ 1155976 w 1161725"/>
              <a:gd name="connsiteY9" fmla="*/ 0 h 2262431"/>
              <a:gd name="connsiteX0" fmla="*/ 0 w 1244292"/>
              <a:gd name="connsiteY0" fmla="*/ 2262431 h 2262431"/>
              <a:gd name="connsiteX1" fmla="*/ 1157151 w 1244292"/>
              <a:gd name="connsiteY1" fmla="*/ 2261881 h 2262431"/>
              <a:gd name="connsiteX2" fmla="*/ 1161725 w 1244292"/>
              <a:gd name="connsiteY2" fmla="*/ 1312988 h 2262431"/>
              <a:gd name="connsiteX3" fmla="*/ 1160160 w 1244292"/>
              <a:gd name="connsiteY3" fmla="*/ 1199250 h 2262431"/>
              <a:gd name="connsiteX4" fmla="*/ 1155764 w 1244292"/>
              <a:gd name="connsiteY4" fmla="*/ 583389 h 2262431"/>
              <a:gd name="connsiteX5" fmla="*/ 1160966 w 1244292"/>
              <a:gd name="connsiteY5" fmla="*/ 512624 h 2262431"/>
              <a:gd name="connsiteX6" fmla="*/ 1155764 w 1244292"/>
              <a:gd name="connsiteY6" fmla="*/ 327846 h 2262431"/>
              <a:gd name="connsiteX7" fmla="*/ 1150562 w 1244292"/>
              <a:gd name="connsiteY7" fmla="*/ 257080 h 2262431"/>
              <a:gd name="connsiteX8" fmla="*/ 1155976 w 1244292"/>
              <a:gd name="connsiteY8" fmla="*/ 0 h 2262431"/>
              <a:gd name="connsiteX0" fmla="*/ 0 w 1244292"/>
              <a:gd name="connsiteY0" fmla="*/ 2262431 h 2262431"/>
              <a:gd name="connsiteX1" fmla="*/ 1157151 w 1244292"/>
              <a:gd name="connsiteY1" fmla="*/ 2261881 h 2262431"/>
              <a:gd name="connsiteX2" fmla="*/ 1161725 w 1244292"/>
              <a:gd name="connsiteY2" fmla="*/ 1312988 h 2262431"/>
              <a:gd name="connsiteX3" fmla="*/ 1160160 w 1244292"/>
              <a:gd name="connsiteY3" fmla="*/ 1199250 h 2262431"/>
              <a:gd name="connsiteX4" fmla="*/ 1155764 w 1244292"/>
              <a:gd name="connsiteY4" fmla="*/ 583389 h 2262431"/>
              <a:gd name="connsiteX5" fmla="*/ 1160966 w 1244292"/>
              <a:gd name="connsiteY5" fmla="*/ 512624 h 2262431"/>
              <a:gd name="connsiteX6" fmla="*/ 1155764 w 1244292"/>
              <a:gd name="connsiteY6" fmla="*/ 327846 h 2262431"/>
              <a:gd name="connsiteX7" fmla="*/ 1150562 w 1244292"/>
              <a:gd name="connsiteY7" fmla="*/ 257080 h 2262431"/>
              <a:gd name="connsiteX8" fmla="*/ 1155976 w 1244292"/>
              <a:gd name="connsiteY8" fmla="*/ 0 h 2262431"/>
              <a:gd name="connsiteX0" fmla="*/ 0 w 1244292"/>
              <a:gd name="connsiteY0" fmla="*/ 2262431 h 2262431"/>
              <a:gd name="connsiteX1" fmla="*/ 1157151 w 1244292"/>
              <a:gd name="connsiteY1" fmla="*/ 2261881 h 2262431"/>
              <a:gd name="connsiteX2" fmla="*/ 1161725 w 1244292"/>
              <a:gd name="connsiteY2" fmla="*/ 1312988 h 2262431"/>
              <a:gd name="connsiteX3" fmla="*/ 1160160 w 1244292"/>
              <a:gd name="connsiteY3" fmla="*/ 1199250 h 2262431"/>
              <a:gd name="connsiteX4" fmla="*/ 1155764 w 1244292"/>
              <a:gd name="connsiteY4" fmla="*/ 583389 h 2262431"/>
              <a:gd name="connsiteX5" fmla="*/ 1160966 w 1244292"/>
              <a:gd name="connsiteY5" fmla="*/ 512624 h 2262431"/>
              <a:gd name="connsiteX6" fmla="*/ 1155764 w 1244292"/>
              <a:gd name="connsiteY6" fmla="*/ 327846 h 2262431"/>
              <a:gd name="connsiteX7" fmla="*/ 1150562 w 1244292"/>
              <a:gd name="connsiteY7" fmla="*/ 257080 h 2262431"/>
              <a:gd name="connsiteX8" fmla="*/ 1155976 w 1244292"/>
              <a:gd name="connsiteY8" fmla="*/ 0 h 2262431"/>
              <a:gd name="connsiteX0" fmla="*/ 0 w 1244292"/>
              <a:gd name="connsiteY0" fmla="*/ 2262431 h 2262431"/>
              <a:gd name="connsiteX1" fmla="*/ 1157151 w 1244292"/>
              <a:gd name="connsiteY1" fmla="*/ 2261881 h 2262431"/>
              <a:gd name="connsiteX2" fmla="*/ 1161725 w 1244292"/>
              <a:gd name="connsiteY2" fmla="*/ 1312988 h 2262431"/>
              <a:gd name="connsiteX3" fmla="*/ 1160160 w 1244292"/>
              <a:gd name="connsiteY3" fmla="*/ 1199250 h 2262431"/>
              <a:gd name="connsiteX4" fmla="*/ 1155764 w 1244292"/>
              <a:gd name="connsiteY4" fmla="*/ 583389 h 2262431"/>
              <a:gd name="connsiteX5" fmla="*/ 1160966 w 1244292"/>
              <a:gd name="connsiteY5" fmla="*/ 512624 h 2262431"/>
              <a:gd name="connsiteX6" fmla="*/ 1155764 w 1244292"/>
              <a:gd name="connsiteY6" fmla="*/ 327846 h 2262431"/>
              <a:gd name="connsiteX7" fmla="*/ 1150562 w 1244292"/>
              <a:gd name="connsiteY7" fmla="*/ 257080 h 2262431"/>
              <a:gd name="connsiteX8" fmla="*/ 1155976 w 1244292"/>
              <a:gd name="connsiteY8" fmla="*/ 0 h 2262431"/>
              <a:gd name="connsiteX0" fmla="*/ 0 w 1165384"/>
              <a:gd name="connsiteY0" fmla="*/ 2262431 h 2262431"/>
              <a:gd name="connsiteX1" fmla="*/ 1161725 w 1165384"/>
              <a:gd name="connsiteY1" fmla="*/ 1312988 h 2262431"/>
              <a:gd name="connsiteX2" fmla="*/ 1160160 w 1165384"/>
              <a:gd name="connsiteY2" fmla="*/ 1199250 h 2262431"/>
              <a:gd name="connsiteX3" fmla="*/ 1155764 w 1165384"/>
              <a:gd name="connsiteY3" fmla="*/ 583389 h 2262431"/>
              <a:gd name="connsiteX4" fmla="*/ 1160966 w 1165384"/>
              <a:gd name="connsiteY4" fmla="*/ 512624 h 2262431"/>
              <a:gd name="connsiteX5" fmla="*/ 1155764 w 1165384"/>
              <a:gd name="connsiteY5" fmla="*/ 327846 h 2262431"/>
              <a:gd name="connsiteX6" fmla="*/ 1150562 w 1165384"/>
              <a:gd name="connsiteY6" fmla="*/ 257080 h 2262431"/>
              <a:gd name="connsiteX7" fmla="*/ 1155976 w 1165384"/>
              <a:gd name="connsiteY7" fmla="*/ 0 h 2262431"/>
              <a:gd name="connsiteX0" fmla="*/ 131417 w 193990"/>
              <a:gd name="connsiteY0" fmla="*/ 1835216 h 1835216"/>
              <a:gd name="connsiteX1" fmla="*/ 190331 w 193990"/>
              <a:gd name="connsiteY1" fmla="*/ 1312988 h 1835216"/>
              <a:gd name="connsiteX2" fmla="*/ 188766 w 193990"/>
              <a:gd name="connsiteY2" fmla="*/ 1199250 h 1835216"/>
              <a:gd name="connsiteX3" fmla="*/ 184370 w 193990"/>
              <a:gd name="connsiteY3" fmla="*/ 583389 h 1835216"/>
              <a:gd name="connsiteX4" fmla="*/ 189572 w 193990"/>
              <a:gd name="connsiteY4" fmla="*/ 512624 h 1835216"/>
              <a:gd name="connsiteX5" fmla="*/ 184370 w 193990"/>
              <a:gd name="connsiteY5" fmla="*/ 327846 h 1835216"/>
              <a:gd name="connsiteX6" fmla="*/ 179168 w 193990"/>
              <a:gd name="connsiteY6" fmla="*/ 257080 h 1835216"/>
              <a:gd name="connsiteX7" fmla="*/ 184582 w 193990"/>
              <a:gd name="connsiteY7" fmla="*/ 0 h 1835216"/>
              <a:gd name="connsiteX0" fmla="*/ 152224 w 193990"/>
              <a:gd name="connsiteY0" fmla="*/ 1832595 h 1832595"/>
              <a:gd name="connsiteX1" fmla="*/ 190331 w 193990"/>
              <a:gd name="connsiteY1" fmla="*/ 1312988 h 1832595"/>
              <a:gd name="connsiteX2" fmla="*/ 188766 w 193990"/>
              <a:gd name="connsiteY2" fmla="*/ 1199250 h 1832595"/>
              <a:gd name="connsiteX3" fmla="*/ 184370 w 193990"/>
              <a:gd name="connsiteY3" fmla="*/ 583389 h 1832595"/>
              <a:gd name="connsiteX4" fmla="*/ 189572 w 193990"/>
              <a:gd name="connsiteY4" fmla="*/ 512624 h 1832595"/>
              <a:gd name="connsiteX5" fmla="*/ 184370 w 193990"/>
              <a:gd name="connsiteY5" fmla="*/ 327846 h 1832595"/>
              <a:gd name="connsiteX6" fmla="*/ 179168 w 193990"/>
              <a:gd name="connsiteY6" fmla="*/ 257080 h 1832595"/>
              <a:gd name="connsiteX7" fmla="*/ 184582 w 193990"/>
              <a:gd name="connsiteY7" fmla="*/ 0 h 1832595"/>
              <a:gd name="connsiteX0" fmla="*/ 173032 w 193990"/>
              <a:gd name="connsiteY0" fmla="*/ 1829974 h 1829974"/>
              <a:gd name="connsiteX1" fmla="*/ 190331 w 193990"/>
              <a:gd name="connsiteY1" fmla="*/ 1312988 h 1829974"/>
              <a:gd name="connsiteX2" fmla="*/ 188766 w 193990"/>
              <a:gd name="connsiteY2" fmla="*/ 1199250 h 1829974"/>
              <a:gd name="connsiteX3" fmla="*/ 184370 w 193990"/>
              <a:gd name="connsiteY3" fmla="*/ 583389 h 1829974"/>
              <a:gd name="connsiteX4" fmla="*/ 189572 w 193990"/>
              <a:gd name="connsiteY4" fmla="*/ 512624 h 1829974"/>
              <a:gd name="connsiteX5" fmla="*/ 184370 w 193990"/>
              <a:gd name="connsiteY5" fmla="*/ 327846 h 1829974"/>
              <a:gd name="connsiteX6" fmla="*/ 179168 w 193990"/>
              <a:gd name="connsiteY6" fmla="*/ 257080 h 1829974"/>
              <a:gd name="connsiteX7" fmla="*/ 184582 w 193990"/>
              <a:gd name="connsiteY7" fmla="*/ 0 h 1829974"/>
              <a:gd name="connsiteX0" fmla="*/ 199042 w 199042"/>
              <a:gd name="connsiteY0" fmla="*/ 1827353 h 1827353"/>
              <a:gd name="connsiteX1" fmla="*/ 190331 w 199042"/>
              <a:gd name="connsiteY1" fmla="*/ 1312988 h 1827353"/>
              <a:gd name="connsiteX2" fmla="*/ 188766 w 199042"/>
              <a:gd name="connsiteY2" fmla="*/ 1199250 h 1827353"/>
              <a:gd name="connsiteX3" fmla="*/ 184370 w 199042"/>
              <a:gd name="connsiteY3" fmla="*/ 583389 h 1827353"/>
              <a:gd name="connsiteX4" fmla="*/ 189572 w 199042"/>
              <a:gd name="connsiteY4" fmla="*/ 512624 h 1827353"/>
              <a:gd name="connsiteX5" fmla="*/ 184370 w 199042"/>
              <a:gd name="connsiteY5" fmla="*/ 327846 h 1827353"/>
              <a:gd name="connsiteX6" fmla="*/ 179168 w 199042"/>
              <a:gd name="connsiteY6" fmla="*/ 257080 h 1827353"/>
              <a:gd name="connsiteX7" fmla="*/ 184582 w 199042"/>
              <a:gd name="connsiteY7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88766 w 199042"/>
              <a:gd name="connsiteY2" fmla="*/ 1199250 h 1827353"/>
              <a:gd name="connsiteX3" fmla="*/ 184370 w 199042"/>
              <a:gd name="connsiteY3" fmla="*/ 583389 h 1827353"/>
              <a:gd name="connsiteX4" fmla="*/ 189572 w 199042"/>
              <a:gd name="connsiteY4" fmla="*/ 512624 h 1827353"/>
              <a:gd name="connsiteX5" fmla="*/ 184370 w 199042"/>
              <a:gd name="connsiteY5" fmla="*/ 327846 h 1827353"/>
              <a:gd name="connsiteX6" fmla="*/ 179168 w 199042"/>
              <a:gd name="connsiteY6" fmla="*/ 257080 h 1827353"/>
              <a:gd name="connsiteX7" fmla="*/ 184582 w 199042"/>
              <a:gd name="connsiteY7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4370 w 199042"/>
              <a:gd name="connsiteY3" fmla="*/ 583389 h 1827353"/>
              <a:gd name="connsiteX4" fmla="*/ 189572 w 199042"/>
              <a:gd name="connsiteY4" fmla="*/ 512624 h 1827353"/>
              <a:gd name="connsiteX5" fmla="*/ 184370 w 199042"/>
              <a:gd name="connsiteY5" fmla="*/ 327846 h 1827353"/>
              <a:gd name="connsiteX6" fmla="*/ 179168 w 199042"/>
              <a:gd name="connsiteY6" fmla="*/ 257080 h 1827353"/>
              <a:gd name="connsiteX7" fmla="*/ 184582 w 199042"/>
              <a:gd name="connsiteY7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082872 h 1827353"/>
              <a:gd name="connsiteX4" fmla="*/ 184370 w 199042"/>
              <a:gd name="connsiteY4" fmla="*/ 583389 h 1827353"/>
              <a:gd name="connsiteX5" fmla="*/ 189572 w 199042"/>
              <a:gd name="connsiteY5" fmla="*/ 512624 h 1827353"/>
              <a:gd name="connsiteX6" fmla="*/ 184370 w 199042"/>
              <a:gd name="connsiteY6" fmla="*/ 327846 h 1827353"/>
              <a:gd name="connsiteX7" fmla="*/ 179168 w 199042"/>
              <a:gd name="connsiteY7" fmla="*/ 257080 h 1827353"/>
              <a:gd name="connsiteX8" fmla="*/ 184582 w 199042"/>
              <a:gd name="connsiteY8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082872 h 1827353"/>
              <a:gd name="connsiteX4" fmla="*/ 184370 w 199042"/>
              <a:gd name="connsiteY4" fmla="*/ 583389 h 1827353"/>
              <a:gd name="connsiteX5" fmla="*/ 189572 w 199042"/>
              <a:gd name="connsiteY5" fmla="*/ 512624 h 1827353"/>
              <a:gd name="connsiteX6" fmla="*/ 184370 w 199042"/>
              <a:gd name="connsiteY6" fmla="*/ 327846 h 1827353"/>
              <a:gd name="connsiteX7" fmla="*/ 179168 w 199042"/>
              <a:gd name="connsiteY7" fmla="*/ 257080 h 1827353"/>
              <a:gd name="connsiteX8" fmla="*/ 184582 w 199042"/>
              <a:gd name="connsiteY8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288308 w 288308"/>
              <a:gd name="connsiteY0" fmla="*/ 1827353 h 1827353"/>
              <a:gd name="connsiteX1" fmla="*/ 279597 w 288308"/>
              <a:gd name="connsiteY1" fmla="*/ 1407343 h 1827353"/>
              <a:gd name="connsiteX2" fmla="*/ 267629 w 288308"/>
              <a:gd name="connsiteY2" fmla="*/ 1310640 h 1827353"/>
              <a:gd name="connsiteX3" fmla="*/ 271334 w 288308"/>
              <a:gd name="connsiteY3" fmla="*/ 1165432 h 1827353"/>
              <a:gd name="connsiteX4" fmla="*/ 271334 w 288308"/>
              <a:gd name="connsiteY4" fmla="*/ 1082872 h 1827353"/>
              <a:gd name="connsiteX5" fmla="*/ 273636 w 288308"/>
              <a:gd name="connsiteY5" fmla="*/ 583389 h 1827353"/>
              <a:gd name="connsiteX6" fmla="*/ 278838 w 288308"/>
              <a:gd name="connsiteY6" fmla="*/ 512624 h 1827353"/>
              <a:gd name="connsiteX7" fmla="*/ 273636 w 288308"/>
              <a:gd name="connsiteY7" fmla="*/ 327846 h 1827353"/>
              <a:gd name="connsiteX8" fmla="*/ 268434 w 288308"/>
              <a:gd name="connsiteY8" fmla="*/ 257080 h 1827353"/>
              <a:gd name="connsiteX9" fmla="*/ 273848 w 288308"/>
              <a:gd name="connsiteY9" fmla="*/ 0 h 1827353"/>
              <a:gd name="connsiteX0" fmla="*/ 244014 w 244014"/>
              <a:gd name="connsiteY0" fmla="*/ 1827353 h 1827353"/>
              <a:gd name="connsiteX1" fmla="*/ 235303 w 244014"/>
              <a:gd name="connsiteY1" fmla="*/ 1407343 h 1827353"/>
              <a:gd name="connsiteX2" fmla="*/ 223335 w 244014"/>
              <a:gd name="connsiteY2" fmla="*/ 1310640 h 1827353"/>
              <a:gd name="connsiteX3" fmla="*/ 227040 w 244014"/>
              <a:gd name="connsiteY3" fmla="*/ 1165432 h 1827353"/>
              <a:gd name="connsiteX4" fmla="*/ 227040 w 244014"/>
              <a:gd name="connsiteY4" fmla="*/ 1082872 h 1827353"/>
              <a:gd name="connsiteX5" fmla="*/ 229342 w 244014"/>
              <a:gd name="connsiteY5" fmla="*/ 583389 h 1827353"/>
              <a:gd name="connsiteX6" fmla="*/ 234544 w 244014"/>
              <a:gd name="connsiteY6" fmla="*/ 512624 h 1827353"/>
              <a:gd name="connsiteX7" fmla="*/ 229342 w 244014"/>
              <a:gd name="connsiteY7" fmla="*/ 327846 h 1827353"/>
              <a:gd name="connsiteX8" fmla="*/ 224140 w 244014"/>
              <a:gd name="connsiteY8" fmla="*/ 257080 h 1827353"/>
              <a:gd name="connsiteX9" fmla="*/ 229554 w 244014"/>
              <a:gd name="connsiteY9" fmla="*/ 0 h 1827353"/>
              <a:gd name="connsiteX0" fmla="*/ 211363 w 211363"/>
              <a:gd name="connsiteY0" fmla="*/ 1827353 h 1827353"/>
              <a:gd name="connsiteX1" fmla="*/ 202652 w 211363"/>
              <a:gd name="connsiteY1" fmla="*/ 1407343 h 1827353"/>
              <a:gd name="connsiteX2" fmla="*/ 190684 w 211363"/>
              <a:gd name="connsiteY2" fmla="*/ 1310640 h 1827353"/>
              <a:gd name="connsiteX3" fmla="*/ 194389 w 211363"/>
              <a:gd name="connsiteY3" fmla="*/ 1165432 h 1827353"/>
              <a:gd name="connsiteX4" fmla="*/ 194389 w 211363"/>
              <a:gd name="connsiteY4" fmla="*/ 1082872 h 1827353"/>
              <a:gd name="connsiteX5" fmla="*/ 196691 w 211363"/>
              <a:gd name="connsiteY5" fmla="*/ 583389 h 1827353"/>
              <a:gd name="connsiteX6" fmla="*/ 201893 w 211363"/>
              <a:gd name="connsiteY6" fmla="*/ 512624 h 1827353"/>
              <a:gd name="connsiteX7" fmla="*/ 196691 w 211363"/>
              <a:gd name="connsiteY7" fmla="*/ 327846 h 1827353"/>
              <a:gd name="connsiteX8" fmla="*/ 191489 w 211363"/>
              <a:gd name="connsiteY8" fmla="*/ 257080 h 1827353"/>
              <a:gd name="connsiteX9" fmla="*/ 196903 w 211363"/>
              <a:gd name="connsiteY9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199042 w 199042"/>
              <a:gd name="connsiteY0" fmla="*/ 1827353 h 1827353"/>
              <a:gd name="connsiteX1" fmla="*/ 190331 w 199042"/>
              <a:gd name="connsiteY1" fmla="*/ 1407343 h 1827353"/>
              <a:gd name="connsiteX2" fmla="*/ 178363 w 199042"/>
              <a:gd name="connsiteY2" fmla="*/ 1310640 h 1827353"/>
              <a:gd name="connsiteX3" fmla="*/ 182068 w 199042"/>
              <a:gd name="connsiteY3" fmla="*/ 1165432 h 1827353"/>
              <a:gd name="connsiteX4" fmla="*/ 182068 w 199042"/>
              <a:gd name="connsiteY4" fmla="*/ 1082872 h 1827353"/>
              <a:gd name="connsiteX5" fmla="*/ 184370 w 199042"/>
              <a:gd name="connsiteY5" fmla="*/ 583389 h 1827353"/>
              <a:gd name="connsiteX6" fmla="*/ 189572 w 199042"/>
              <a:gd name="connsiteY6" fmla="*/ 512624 h 1827353"/>
              <a:gd name="connsiteX7" fmla="*/ 184370 w 199042"/>
              <a:gd name="connsiteY7" fmla="*/ 327846 h 1827353"/>
              <a:gd name="connsiteX8" fmla="*/ 179168 w 199042"/>
              <a:gd name="connsiteY8" fmla="*/ 257080 h 1827353"/>
              <a:gd name="connsiteX9" fmla="*/ 184582 w 199042"/>
              <a:gd name="connsiteY9" fmla="*/ 0 h 1827353"/>
              <a:gd name="connsiteX0" fmla="*/ 199040 w 199040"/>
              <a:gd name="connsiteY0" fmla="*/ 1827353 h 1827353"/>
              <a:gd name="connsiteX1" fmla="*/ 190329 w 199040"/>
              <a:gd name="connsiteY1" fmla="*/ 1407343 h 1827353"/>
              <a:gd name="connsiteX2" fmla="*/ 178361 w 199040"/>
              <a:gd name="connsiteY2" fmla="*/ 1310640 h 1827353"/>
              <a:gd name="connsiteX3" fmla="*/ 182066 w 199040"/>
              <a:gd name="connsiteY3" fmla="*/ 1165432 h 1827353"/>
              <a:gd name="connsiteX4" fmla="*/ 189112 w 199040"/>
              <a:gd name="connsiteY4" fmla="*/ 1032500 h 1827353"/>
              <a:gd name="connsiteX5" fmla="*/ 184368 w 199040"/>
              <a:gd name="connsiteY5" fmla="*/ 583389 h 1827353"/>
              <a:gd name="connsiteX6" fmla="*/ 189570 w 199040"/>
              <a:gd name="connsiteY6" fmla="*/ 512624 h 1827353"/>
              <a:gd name="connsiteX7" fmla="*/ 184368 w 199040"/>
              <a:gd name="connsiteY7" fmla="*/ 327846 h 1827353"/>
              <a:gd name="connsiteX8" fmla="*/ 179166 w 199040"/>
              <a:gd name="connsiteY8" fmla="*/ 257080 h 1827353"/>
              <a:gd name="connsiteX9" fmla="*/ 184580 w 199040"/>
              <a:gd name="connsiteY9" fmla="*/ 0 h 1827353"/>
              <a:gd name="connsiteX0" fmla="*/ 199040 w 199040"/>
              <a:gd name="connsiteY0" fmla="*/ 1827353 h 1827353"/>
              <a:gd name="connsiteX1" fmla="*/ 190329 w 199040"/>
              <a:gd name="connsiteY1" fmla="*/ 1407343 h 1827353"/>
              <a:gd name="connsiteX2" fmla="*/ 178361 w 199040"/>
              <a:gd name="connsiteY2" fmla="*/ 1310640 h 1827353"/>
              <a:gd name="connsiteX3" fmla="*/ 185589 w 199040"/>
              <a:gd name="connsiteY3" fmla="*/ 1131431 h 1827353"/>
              <a:gd name="connsiteX4" fmla="*/ 189112 w 199040"/>
              <a:gd name="connsiteY4" fmla="*/ 1032500 h 1827353"/>
              <a:gd name="connsiteX5" fmla="*/ 184368 w 199040"/>
              <a:gd name="connsiteY5" fmla="*/ 583389 h 1827353"/>
              <a:gd name="connsiteX6" fmla="*/ 189570 w 199040"/>
              <a:gd name="connsiteY6" fmla="*/ 512624 h 1827353"/>
              <a:gd name="connsiteX7" fmla="*/ 184368 w 199040"/>
              <a:gd name="connsiteY7" fmla="*/ 327846 h 1827353"/>
              <a:gd name="connsiteX8" fmla="*/ 179166 w 199040"/>
              <a:gd name="connsiteY8" fmla="*/ 257080 h 1827353"/>
              <a:gd name="connsiteX9" fmla="*/ 184580 w 199040"/>
              <a:gd name="connsiteY9" fmla="*/ 0 h 1827353"/>
              <a:gd name="connsiteX0" fmla="*/ 195075 w 196175"/>
              <a:gd name="connsiteY0" fmla="*/ 1827353 h 1827353"/>
              <a:gd name="connsiteX1" fmla="*/ 186364 w 196175"/>
              <a:gd name="connsiteY1" fmla="*/ 1407343 h 1827353"/>
              <a:gd name="connsiteX2" fmla="*/ 174396 w 196175"/>
              <a:gd name="connsiteY2" fmla="*/ 1310640 h 1827353"/>
              <a:gd name="connsiteX3" fmla="*/ 181624 w 196175"/>
              <a:gd name="connsiteY3" fmla="*/ 1131431 h 1827353"/>
              <a:gd name="connsiteX4" fmla="*/ 185147 w 196175"/>
              <a:gd name="connsiteY4" fmla="*/ 1032500 h 1827353"/>
              <a:gd name="connsiteX5" fmla="*/ 180403 w 196175"/>
              <a:gd name="connsiteY5" fmla="*/ 583389 h 1827353"/>
              <a:gd name="connsiteX6" fmla="*/ 196175 w 196175"/>
              <a:gd name="connsiteY6" fmla="*/ 481141 h 1827353"/>
              <a:gd name="connsiteX7" fmla="*/ 180403 w 196175"/>
              <a:gd name="connsiteY7" fmla="*/ 327846 h 1827353"/>
              <a:gd name="connsiteX8" fmla="*/ 175201 w 196175"/>
              <a:gd name="connsiteY8" fmla="*/ 257080 h 1827353"/>
              <a:gd name="connsiteX9" fmla="*/ 180615 w 196175"/>
              <a:gd name="connsiteY9" fmla="*/ 0 h 1827353"/>
              <a:gd name="connsiteX0" fmla="*/ 196214 w 197314"/>
              <a:gd name="connsiteY0" fmla="*/ 1827353 h 1827353"/>
              <a:gd name="connsiteX1" fmla="*/ 187503 w 197314"/>
              <a:gd name="connsiteY1" fmla="*/ 1407343 h 1827353"/>
              <a:gd name="connsiteX2" fmla="*/ 175535 w 197314"/>
              <a:gd name="connsiteY2" fmla="*/ 1310640 h 1827353"/>
              <a:gd name="connsiteX3" fmla="*/ 182763 w 197314"/>
              <a:gd name="connsiteY3" fmla="*/ 1131431 h 1827353"/>
              <a:gd name="connsiteX4" fmla="*/ 186286 w 197314"/>
              <a:gd name="connsiteY4" fmla="*/ 1032500 h 1827353"/>
              <a:gd name="connsiteX5" fmla="*/ 174495 w 197314"/>
              <a:gd name="connsiteY5" fmla="*/ 556943 h 1827353"/>
              <a:gd name="connsiteX6" fmla="*/ 197314 w 197314"/>
              <a:gd name="connsiteY6" fmla="*/ 481141 h 1827353"/>
              <a:gd name="connsiteX7" fmla="*/ 181542 w 197314"/>
              <a:gd name="connsiteY7" fmla="*/ 327846 h 1827353"/>
              <a:gd name="connsiteX8" fmla="*/ 176340 w 197314"/>
              <a:gd name="connsiteY8" fmla="*/ 257080 h 1827353"/>
              <a:gd name="connsiteX9" fmla="*/ 181754 w 197314"/>
              <a:gd name="connsiteY9" fmla="*/ 0 h 1827353"/>
              <a:gd name="connsiteX0" fmla="*/ 208113 w 208113"/>
              <a:gd name="connsiteY0" fmla="*/ 1827353 h 1827353"/>
              <a:gd name="connsiteX1" fmla="*/ 199402 w 208113"/>
              <a:gd name="connsiteY1" fmla="*/ 1407343 h 1827353"/>
              <a:gd name="connsiteX2" fmla="*/ 187434 w 208113"/>
              <a:gd name="connsiteY2" fmla="*/ 1310640 h 1827353"/>
              <a:gd name="connsiteX3" fmla="*/ 194662 w 208113"/>
              <a:gd name="connsiteY3" fmla="*/ 1131431 h 1827353"/>
              <a:gd name="connsiteX4" fmla="*/ 198185 w 208113"/>
              <a:gd name="connsiteY4" fmla="*/ 1032500 h 1827353"/>
              <a:gd name="connsiteX5" fmla="*/ 186394 w 208113"/>
              <a:gd name="connsiteY5" fmla="*/ 556943 h 1827353"/>
              <a:gd name="connsiteX6" fmla="*/ 188074 w 208113"/>
              <a:gd name="connsiteY6" fmla="*/ 479881 h 1827353"/>
              <a:gd name="connsiteX7" fmla="*/ 193441 w 208113"/>
              <a:gd name="connsiteY7" fmla="*/ 327846 h 1827353"/>
              <a:gd name="connsiteX8" fmla="*/ 188239 w 208113"/>
              <a:gd name="connsiteY8" fmla="*/ 257080 h 1827353"/>
              <a:gd name="connsiteX9" fmla="*/ 193653 w 208113"/>
              <a:gd name="connsiteY9" fmla="*/ 0 h 1827353"/>
              <a:gd name="connsiteX0" fmla="*/ 202086 w 202086"/>
              <a:gd name="connsiteY0" fmla="*/ 1827353 h 1827353"/>
              <a:gd name="connsiteX1" fmla="*/ 193375 w 202086"/>
              <a:gd name="connsiteY1" fmla="*/ 1407343 h 1827353"/>
              <a:gd name="connsiteX2" fmla="*/ 181407 w 202086"/>
              <a:gd name="connsiteY2" fmla="*/ 1310640 h 1827353"/>
              <a:gd name="connsiteX3" fmla="*/ 188635 w 202086"/>
              <a:gd name="connsiteY3" fmla="*/ 1131431 h 1827353"/>
              <a:gd name="connsiteX4" fmla="*/ 192158 w 202086"/>
              <a:gd name="connsiteY4" fmla="*/ 1032500 h 1827353"/>
              <a:gd name="connsiteX5" fmla="*/ 180367 w 202086"/>
              <a:gd name="connsiteY5" fmla="*/ 556943 h 1827353"/>
              <a:gd name="connsiteX6" fmla="*/ 192617 w 202086"/>
              <a:gd name="connsiteY6" fmla="*/ 479881 h 1827353"/>
              <a:gd name="connsiteX7" fmla="*/ 187414 w 202086"/>
              <a:gd name="connsiteY7" fmla="*/ 327846 h 1827353"/>
              <a:gd name="connsiteX8" fmla="*/ 182212 w 202086"/>
              <a:gd name="connsiteY8" fmla="*/ 257080 h 1827353"/>
              <a:gd name="connsiteX9" fmla="*/ 187626 w 202086"/>
              <a:gd name="connsiteY9" fmla="*/ 0 h 1827353"/>
              <a:gd name="connsiteX0" fmla="*/ 196066 w 196066"/>
              <a:gd name="connsiteY0" fmla="*/ 1827353 h 1827353"/>
              <a:gd name="connsiteX1" fmla="*/ 187355 w 196066"/>
              <a:gd name="connsiteY1" fmla="*/ 1407343 h 1827353"/>
              <a:gd name="connsiteX2" fmla="*/ 175387 w 196066"/>
              <a:gd name="connsiteY2" fmla="*/ 1310640 h 1827353"/>
              <a:gd name="connsiteX3" fmla="*/ 182615 w 196066"/>
              <a:gd name="connsiteY3" fmla="*/ 1131431 h 1827353"/>
              <a:gd name="connsiteX4" fmla="*/ 186138 w 196066"/>
              <a:gd name="connsiteY4" fmla="*/ 1032500 h 1827353"/>
              <a:gd name="connsiteX5" fmla="*/ 188439 w 196066"/>
              <a:gd name="connsiteY5" fmla="*/ 564499 h 1827353"/>
              <a:gd name="connsiteX6" fmla="*/ 186597 w 196066"/>
              <a:gd name="connsiteY6" fmla="*/ 479881 h 1827353"/>
              <a:gd name="connsiteX7" fmla="*/ 181394 w 196066"/>
              <a:gd name="connsiteY7" fmla="*/ 327846 h 1827353"/>
              <a:gd name="connsiteX8" fmla="*/ 176192 w 196066"/>
              <a:gd name="connsiteY8" fmla="*/ 257080 h 1827353"/>
              <a:gd name="connsiteX9" fmla="*/ 181606 w 196066"/>
              <a:gd name="connsiteY9" fmla="*/ 0 h 1827353"/>
              <a:gd name="connsiteX0" fmla="*/ 196915 w 196915"/>
              <a:gd name="connsiteY0" fmla="*/ 1827353 h 1827353"/>
              <a:gd name="connsiteX1" fmla="*/ 188204 w 196915"/>
              <a:gd name="connsiteY1" fmla="*/ 1407343 h 1827353"/>
              <a:gd name="connsiteX2" fmla="*/ 176236 w 196915"/>
              <a:gd name="connsiteY2" fmla="*/ 1310640 h 1827353"/>
              <a:gd name="connsiteX3" fmla="*/ 183464 w 196915"/>
              <a:gd name="connsiteY3" fmla="*/ 1131431 h 1827353"/>
              <a:gd name="connsiteX4" fmla="*/ 186987 w 196915"/>
              <a:gd name="connsiteY4" fmla="*/ 1032500 h 1827353"/>
              <a:gd name="connsiteX5" fmla="*/ 189288 w 196915"/>
              <a:gd name="connsiteY5" fmla="*/ 564499 h 1827353"/>
              <a:gd name="connsiteX6" fmla="*/ 187446 w 196915"/>
              <a:gd name="connsiteY6" fmla="*/ 479881 h 1827353"/>
              <a:gd name="connsiteX7" fmla="*/ 182243 w 196915"/>
              <a:gd name="connsiteY7" fmla="*/ 327846 h 1827353"/>
              <a:gd name="connsiteX8" fmla="*/ 173518 w 196915"/>
              <a:gd name="connsiteY8" fmla="*/ 231894 h 1827353"/>
              <a:gd name="connsiteX9" fmla="*/ 182455 w 196915"/>
              <a:gd name="connsiteY9" fmla="*/ 0 h 1827353"/>
              <a:gd name="connsiteX0" fmla="*/ 196915 w 196915"/>
              <a:gd name="connsiteY0" fmla="*/ 1827353 h 1827353"/>
              <a:gd name="connsiteX1" fmla="*/ 188204 w 196915"/>
              <a:gd name="connsiteY1" fmla="*/ 1407343 h 1827353"/>
              <a:gd name="connsiteX2" fmla="*/ 176236 w 196915"/>
              <a:gd name="connsiteY2" fmla="*/ 1310640 h 1827353"/>
              <a:gd name="connsiteX3" fmla="*/ 183464 w 196915"/>
              <a:gd name="connsiteY3" fmla="*/ 1131431 h 1827353"/>
              <a:gd name="connsiteX4" fmla="*/ 186987 w 196915"/>
              <a:gd name="connsiteY4" fmla="*/ 1032500 h 1827353"/>
              <a:gd name="connsiteX5" fmla="*/ 189288 w 196915"/>
              <a:gd name="connsiteY5" fmla="*/ 564499 h 1827353"/>
              <a:gd name="connsiteX6" fmla="*/ 187446 w 196915"/>
              <a:gd name="connsiteY6" fmla="*/ 479881 h 1827353"/>
              <a:gd name="connsiteX7" fmla="*/ 182243 w 196915"/>
              <a:gd name="connsiteY7" fmla="*/ 307697 h 1827353"/>
              <a:gd name="connsiteX8" fmla="*/ 173518 w 196915"/>
              <a:gd name="connsiteY8" fmla="*/ 231894 h 1827353"/>
              <a:gd name="connsiteX9" fmla="*/ 182455 w 196915"/>
              <a:gd name="connsiteY9" fmla="*/ 0 h 1827353"/>
              <a:gd name="connsiteX0" fmla="*/ 196066 w 196066"/>
              <a:gd name="connsiteY0" fmla="*/ 1827353 h 1827353"/>
              <a:gd name="connsiteX1" fmla="*/ 187355 w 196066"/>
              <a:gd name="connsiteY1" fmla="*/ 1407343 h 1827353"/>
              <a:gd name="connsiteX2" fmla="*/ 175387 w 196066"/>
              <a:gd name="connsiteY2" fmla="*/ 1310640 h 1827353"/>
              <a:gd name="connsiteX3" fmla="*/ 182615 w 196066"/>
              <a:gd name="connsiteY3" fmla="*/ 1131431 h 1827353"/>
              <a:gd name="connsiteX4" fmla="*/ 186138 w 196066"/>
              <a:gd name="connsiteY4" fmla="*/ 1032500 h 1827353"/>
              <a:gd name="connsiteX5" fmla="*/ 188439 w 196066"/>
              <a:gd name="connsiteY5" fmla="*/ 564499 h 1827353"/>
              <a:gd name="connsiteX6" fmla="*/ 186597 w 196066"/>
              <a:gd name="connsiteY6" fmla="*/ 479881 h 1827353"/>
              <a:gd name="connsiteX7" fmla="*/ 181394 w 196066"/>
              <a:gd name="connsiteY7" fmla="*/ 307697 h 1827353"/>
              <a:gd name="connsiteX8" fmla="*/ 172669 w 196066"/>
              <a:gd name="connsiteY8" fmla="*/ 231894 h 1827353"/>
              <a:gd name="connsiteX9" fmla="*/ 181606 w 196066"/>
              <a:gd name="connsiteY9" fmla="*/ 0 h 1827353"/>
              <a:gd name="connsiteX0" fmla="*/ 196066 w 196066"/>
              <a:gd name="connsiteY0" fmla="*/ 1827353 h 1827353"/>
              <a:gd name="connsiteX1" fmla="*/ 187355 w 196066"/>
              <a:gd name="connsiteY1" fmla="*/ 1407343 h 1827353"/>
              <a:gd name="connsiteX2" fmla="*/ 175387 w 196066"/>
              <a:gd name="connsiteY2" fmla="*/ 1310640 h 1827353"/>
              <a:gd name="connsiteX3" fmla="*/ 182615 w 196066"/>
              <a:gd name="connsiteY3" fmla="*/ 1131431 h 1827353"/>
              <a:gd name="connsiteX4" fmla="*/ 186138 w 196066"/>
              <a:gd name="connsiteY4" fmla="*/ 1032500 h 1827353"/>
              <a:gd name="connsiteX5" fmla="*/ 188439 w 196066"/>
              <a:gd name="connsiteY5" fmla="*/ 564499 h 1827353"/>
              <a:gd name="connsiteX6" fmla="*/ 186597 w 196066"/>
              <a:gd name="connsiteY6" fmla="*/ 479881 h 1827353"/>
              <a:gd name="connsiteX7" fmla="*/ 181394 w 196066"/>
              <a:gd name="connsiteY7" fmla="*/ 307697 h 1827353"/>
              <a:gd name="connsiteX8" fmla="*/ 172669 w 196066"/>
              <a:gd name="connsiteY8" fmla="*/ 231894 h 1827353"/>
              <a:gd name="connsiteX9" fmla="*/ 181606 w 196066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31431 h 1827353"/>
              <a:gd name="connsiteX4" fmla="*/ 157486 w 167414"/>
              <a:gd name="connsiteY4" fmla="*/ 1032500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31431 h 1827353"/>
              <a:gd name="connsiteX4" fmla="*/ 157486 w 167414"/>
              <a:gd name="connsiteY4" fmla="*/ 1032500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31431 h 1827353"/>
              <a:gd name="connsiteX4" fmla="*/ 164533 w 167414"/>
              <a:gd name="connsiteY4" fmla="*/ 1036278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25135 h 1827353"/>
              <a:gd name="connsiteX4" fmla="*/ 164533 w 167414"/>
              <a:gd name="connsiteY4" fmla="*/ 1036278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25135 h 1827353"/>
              <a:gd name="connsiteX4" fmla="*/ 164533 w 167414"/>
              <a:gd name="connsiteY4" fmla="*/ 1036278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7414 w 167414"/>
              <a:gd name="connsiteY0" fmla="*/ 1827353 h 1827353"/>
              <a:gd name="connsiteX1" fmla="*/ 158703 w 167414"/>
              <a:gd name="connsiteY1" fmla="*/ 1407343 h 1827353"/>
              <a:gd name="connsiteX2" fmla="*/ 146735 w 167414"/>
              <a:gd name="connsiteY2" fmla="*/ 1310640 h 1827353"/>
              <a:gd name="connsiteX3" fmla="*/ 153963 w 167414"/>
              <a:gd name="connsiteY3" fmla="*/ 1125135 h 1827353"/>
              <a:gd name="connsiteX4" fmla="*/ 164533 w 167414"/>
              <a:gd name="connsiteY4" fmla="*/ 1036278 h 1827353"/>
              <a:gd name="connsiteX5" fmla="*/ 159787 w 167414"/>
              <a:gd name="connsiteY5" fmla="*/ 564499 h 1827353"/>
              <a:gd name="connsiteX6" fmla="*/ 157945 w 167414"/>
              <a:gd name="connsiteY6" fmla="*/ 479881 h 1827353"/>
              <a:gd name="connsiteX7" fmla="*/ 152742 w 167414"/>
              <a:gd name="connsiteY7" fmla="*/ 307697 h 1827353"/>
              <a:gd name="connsiteX8" fmla="*/ 144017 w 167414"/>
              <a:gd name="connsiteY8" fmla="*/ 231894 h 1827353"/>
              <a:gd name="connsiteX9" fmla="*/ 152954 w 167414"/>
              <a:gd name="connsiteY9" fmla="*/ 0 h 1827353"/>
              <a:gd name="connsiteX0" fmla="*/ 166147 w 166147"/>
              <a:gd name="connsiteY0" fmla="*/ 1827353 h 1827353"/>
              <a:gd name="connsiteX1" fmla="*/ 157436 w 166147"/>
              <a:gd name="connsiteY1" fmla="*/ 1407343 h 1827353"/>
              <a:gd name="connsiteX2" fmla="*/ 148992 w 166147"/>
              <a:gd name="connsiteY2" fmla="*/ 1271601 h 1827353"/>
              <a:gd name="connsiteX3" fmla="*/ 152696 w 166147"/>
              <a:gd name="connsiteY3" fmla="*/ 1125135 h 1827353"/>
              <a:gd name="connsiteX4" fmla="*/ 163266 w 166147"/>
              <a:gd name="connsiteY4" fmla="*/ 1036278 h 1827353"/>
              <a:gd name="connsiteX5" fmla="*/ 158520 w 166147"/>
              <a:gd name="connsiteY5" fmla="*/ 564499 h 1827353"/>
              <a:gd name="connsiteX6" fmla="*/ 156678 w 166147"/>
              <a:gd name="connsiteY6" fmla="*/ 479881 h 1827353"/>
              <a:gd name="connsiteX7" fmla="*/ 151475 w 166147"/>
              <a:gd name="connsiteY7" fmla="*/ 307697 h 1827353"/>
              <a:gd name="connsiteX8" fmla="*/ 142750 w 166147"/>
              <a:gd name="connsiteY8" fmla="*/ 231894 h 1827353"/>
              <a:gd name="connsiteX9" fmla="*/ 151687 w 166147"/>
              <a:gd name="connsiteY9" fmla="*/ 0 h 1827353"/>
              <a:gd name="connsiteX0" fmla="*/ 168418 w 168418"/>
              <a:gd name="connsiteY0" fmla="*/ 1827353 h 1827353"/>
              <a:gd name="connsiteX1" fmla="*/ 156184 w 168418"/>
              <a:gd name="connsiteY1" fmla="*/ 1374601 h 1827353"/>
              <a:gd name="connsiteX2" fmla="*/ 151263 w 168418"/>
              <a:gd name="connsiteY2" fmla="*/ 1271601 h 1827353"/>
              <a:gd name="connsiteX3" fmla="*/ 154967 w 168418"/>
              <a:gd name="connsiteY3" fmla="*/ 1125135 h 1827353"/>
              <a:gd name="connsiteX4" fmla="*/ 165537 w 168418"/>
              <a:gd name="connsiteY4" fmla="*/ 1036278 h 1827353"/>
              <a:gd name="connsiteX5" fmla="*/ 160791 w 168418"/>
              <a:gd name="connsiteY5" fmla="*/ 564499 h 1827353"/>
              <a:gd name="connsiteX6" fmla="*/ 158949 w 168418"/>
              <a:gd name="connsiteY6" fmla="*/ 479881 h 1827353"/>
              <a:gd name="connsiteX7" fmla="*/ 153746 w 168418"/>
              <a:gd name="connsiteY7" fmla="*/ 307697 h 1827353"/>
              <a:gd name="connsiteX8" fmla="*/ 145021 w 168418"/>
              <a:gd name="connsiteY8" fmla="*/ 231894 h 1827353"/>
              <a:gd name="connsiteX9" fmla="*/ 153958 w 168418"/>
              <a:gd name="connsiteY9" fmla="*/ 0 h 1827353"/>
              <a:gd name="connsiteX0" fmla="*/ 173014 w 173014"/>
              <a:gd name="connsiteY0" fmla="*/ 1827353 h 1827353"/>
              <a:gd name="connsiteX1" fmla="*/ 153734 w 173014"/>
              <a:gd name="connsiteY1" fmla="*/ 1362008 h 1827353"/>
              <a:gd name="connsiteX2" fmla="*/ 155859 w 173014"/>
              <a:gd name="connsiteY2" fmla="*/ 1271601 h 1827353"/>
              <a:gd name="connsiteX3" fmla="*/ 159563 w 173014"/>
              <a:gd name="connsiteY3" fmla="*/ 1125135 h 1827353"/>
              <a:gd name="connsiteX4" fmla="*/ 170133 w 173014"/>
              <a:gd name="connsiteY4" fmla="*/ 1036278 h 1827353"/>
              <a:gd name="connsiteX5" fmla="*/ 165387 w 173014"/>
              <a:gd name="connsiteY5" fmla="*/ 564499 h 1827353"/>
              <a:gd name="connsiteX6" fmla="*/ 163545 w 173014"/>
              <a:gd name="connsiteY6" fmla="*/ 479881 h 1827353"/>
              <a:gd name="connsiteX7" fmla="*/ 158342 w 173014"/>
              <a:gd name="connsiteY7" fmla="*/ 307697 h 1827353"/>
              <a:gd name="connsiteX8" fmla="*/ 149617 w 173014"/>
              <a:gd name="connsiteY8" fmla="*/ 231894 h 1827353"/>
              <a:gd name="connsiteX9" fmla="*/ 158554 w 173014"/>
              <a:gd name="connsiteY9" fmla="*/ 0 h 1827353"/>
              <a:gd name="connsiteX0" fmla="*/ 150984 w 150984"/>
              <a:gd name="connsiteY0" fmla="*/ 1827353 h 1827353"/>
              <a:gd name="connsiteX1" fmla="*/ 131704 w 150984"/>
              <a:gd name="connsiteY1" fmla="*/ 1362008 h 1827353"/>
              <a:gd name="connsiteX2" fmla="*/ 133829 w 150984"/>
              <a:gd name="connsiteY2" fmla="*/ 1271601 h 1827353"/>
              <a:gd name="connsiteX3" fmla="*/ 137533 w 150984"/>
              <a:gd name="connsiteY3" fmla="*/ 1125135 h 1827353"/>
              <a:gd name="connsiteX4" fmla="*/ 148103 w 150984"/>
              <a:gd name="connsiteY4" fmla="*/ 1036278 h 1827353"/>
              <a:gd name="connsiteX5" fmla="*/ 143357 w 150984"/>
              <a:gd name="connsiteY5" fmla="*/ 564499 h 1827353"/>
              <a:gd name="connsiteX6" fmla="*/ 141515 w 150984"/>
              <a:gd name="connsiteY6" fmla="*/ 479881 h 1827353"/>
              <a:gd name="connsiteX7" fmla="*/ 136312 w 150984"/>
              <a:gd name="connsiteY7" fmla="*/ 307697 h 1827353"/>
              <a:gd name="connsiteX8" fmla="*/ 127587 w 150984"/>
              <a:gd name="connsiteY8" fmla="*/ 231894 h 1827353"/>
              <a:gd name="connsiteX9" fmla="*/ 136524 w 150984"/>
              <a:gd name="connsiteY9" fmla="*/ 0 h 1827353"/>
              <a:gd name="connsiteX0" fmla="*/ 150984 w 150984"/>
              <a:gd name="connsiteY0" fmla="*/ 1827353 h 1827353"/>
              <a:gd name="connsiteX1" fmla="*/ 131704 w 150984"/>
              <a:gd name="connsiteY1" fmla="*/ 1362008 h 1827353"/>
              <a:gd name="connsiteX2" fmla="*/ 133829 w 150984"/>
              <a:gd name="connsiteY2" fmla="*/ 1271601 h 1827353"/>
              <a:gd name="connsiteX3" fmla="*/ 137533 w 150984"/>
              <a:gd name="connsiteY3" fmla="*/ 1125135 h 1827353"/>
              <a:gd name="connsiteX4" fmla="*/ 148103 w 150984"/>
              <a:gd name="connsiteY4" fmla="*/ 1036278 h 1827353"/>
              <a:gd name="connsiteX5" fmla="*/ 143357 w 150984"/>
              <a:gd name="connsiteY5" fmla="*/ 564499 h 1827353"/>
              <a:gd name="connsiteX6" fmla="*/ 141515 w 150984"/>
              <a:gd name="connsiteY6" fmla="*/ 479881 h 1827353"/>
              <a:gd name="connsiteX7" fmla="*/ 136312 w 150984"/>
              <a:gd name="connsiteY7" fmla="*/ 307697 h 1827353"/>
              <a:gd name="connsiteX8" fmla="*/ 127587 w 150984"/>
              <a:gd name="connsiteY8" fmla="*/ 231894 h 1827353"/>
              <a:gd name="connsiteX9" fmla="*/ 136524 w 150984"/>
              <a:gd name="connsiteY9" fmla="*/ 0 h 1827353"/>
              <a:gd name="connsiteX0" fmla="*/ 150984 w 150984"/>
              <a:gd name="connsiteY0" fmla="*/ 1827353 h 1827353"/>
              <a:gd name="connsiteX1" fmla="*/ 131704 w 150984"/>
              <a:gd name="connsiteY1" fmla="*/ 1362008 h 1827353"/>
              <a:gd name="connsiteX2" fmla="*/ 133829 w 150984"/>
              <a:gd name="connsiteY2" fmla="*/ 1271601 h 1827353"/>
              <a:gd name="connsiteX3" fmla="*/ 137533 w 150984"/>
              <a:gd name="connsiteY3" fmla="*/ 1125135 h 1827353"/>
              <a:gd name="connsiteX4" fmla="*/ 148103 w 150984"/>
              <a:gd name="connsiteY4" fmla="*/ 1036278 h 1827353"/>
              <a:gd name="connsiteX5" fmla="*/ 143357 w 150984"/>
              <a:gd name="connsiteY5" fmla="*/ 564499 h 1827353"/>
              <a:gd name="connsiteX6" fmla="*/ 141515 w 150984"/>
              <a:gd name="connsiteY6" fmla="*/ 479881 h 1827353"/>
              <a:gd name="connsiteX7" fmla="*/ 136312 w 150984"/>
              <a:gd name="connsiteY7" fmla="*/ 307697 h 1827353"/>
              <a:gd name="connsiteX8" fmla="*/ 127587 w 150984"/>
              <a:gd name="connsiteY8" fmla="*/ 231894 h 1827353"/>
              <a:gd name="connsiteX9" fmla="*/ 136524 w 150984"/>
              <a:gd name="connsiteY9" fmla="*/ 0 h 1827353"/>
              <a:gd name="connsiteX0" fmla="*/ 150984 w 150984"/>
              <a:gd name="connsiteY0" fmla="*/ 1719052 h 1719052"/>
              <a:gd name="connsiteX1" fmla="*/ 131704 w 150984"/>
              <a:gd name="connsiteY1" fmla="*/ 1253707 h 1719052"/>
              <a:gd name="connsiteX2" fmla="*/ 133829 w 150984"/>
              <a:gd name="connsiteY2" fmla="*/ 1163300 h 1719052"/>
              <a:gd name="connsiteX3" fmla="*/ 137533 w 150984"/>
              <a:gd name="connsiteY3" fmla="*/ 1016834 h 1719052"/>
              <a:gd name="connsiteX4" fmla="*/ 148103 w 150984"/>
              <a:gd name="connsiteY4" fmla="*/ 927977 h 1719052"/>
              <a:gd name="connsiteX5" fmla="*/ 143357 w 150984"/>
              <a:gd name="connsiteY5" fmla="*/ 456198 h 1719052"/>
              <a:gd name="connsiteX6" fmla="*/ 141515 w 150984"/>
              <a:gd name="connsiteY6" fmla="*/ 371580 h 1719052"/>
              <a:gd name="connsiteX7" fmla="*/ 136312 w 150984"/>
              <a:gd name="connsiteY7" fmla="*/ 199396 h 1719052"/>
              <a:gd name="connsiteX8" fmla="*/ 127587 w 150984"/>
              <a:gd name="connsiteY8" fmla="*/ 123593 h 1719052"/>
              <a:gd name="connsiteX9" fmla="*/ 136523 w 150984"/>
              <a:gd name="connsiteY9" fmla="*/ 0 h 1719052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43357 w 150984"/>
              <a:gd name="connsiteY5" fmla="*/ 454939 h 1717793"/>
              <a:gd name="connsiteX6" fmla="*/ 141515 w 150984"/>
              <a:gd name="connsiteY6" fmla="*/ 370321 h 1717793"/>
              <a:gd name="connsiteX7" fmla="*/ 136312 w 150984"/>
              <a:gd name="connsiteY7" fmla="*/ 198137 h 1717793"/>
              <a:gd name="connsiteX8" fmla="*/ 127587 w 150984"/>
              <a:gd name="connsiteY8" fmla="*/ 122334 h 1717793"/>
              <a:gd name="connsiteX9" fmla="*/ 125954 w 150984"/>
              <a:gd name="connsiteY9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43044 w 150984"/>
              <a:gd name="connsiteY5" fmla="*/ 603905 h 1717793"/>
              <a:gd name="connsiteX6" fmla="*/ 143357 w 150984"/>
              <a:gd name="connsiteY6" fmla="*/ 454939 h 1717793"/>
              <a:gd name="connsiteX7" fmla="*/ 141515 w 150984"/>
              <a:gd name="connsiteY7" fmla="*/ 370321 h 1717793"/>
              <a:gd name="connsiteX8" fmla="*/ 136312 w 150984"/>
              <a:gd name="connsiteY8" fmla="*/ 198137 h 1717793"/>
              <a:gd name="connsiteX9" fmla="*/ 127587 w 150984"/>
              <a:gd name="connsiteY9" fmla="*/ 122334 h 1717793"/>
              <a:gd name="connsiteX10" fmla="*/ 125954 w 150984"/>
              <a:gd name="connsiteY10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39521 w 150984"/>
              <a:gd name="connsiteY5" fmla="*/ 689538 h 1717793"/>
              <a:gd name="connsiteX6" fmla="*/ 143044 w 150984"/>
              <a:gd name="connsiteY6" fmla="*/ 603905 h 1717793"/>
              <a:gd name="connsiteX7" fmla="*/ 143357 w 150984"/>
              <a:gd name="connsiteY7" fmla="*/ 454939 h 1717793"/>
              <a:gd name="connsiteX8" fmla="*/ 141515 w 150984"/>
              <a:gd name="connsiteY8" fmla="*/ 370321 h 1717793"/>
              <a:gd name="connsiteX9" fmla="*/ 136312 w 150984"/>
              <a:gd name="connsiteY9" fmla="*/ 198137 h 1717793"/>
              <a:gd name="connsiteX10" fmla="*/ 127587 w 150984"/>
              <a:gd name="connsiteY10" fmla="*/ 122334 h 1717793"/>
              <a:gd name="connsiteX11" fmla="*/ 125954 w 150984"/>
              <a:gd name="connsiteY11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39521 w 150984"/>
              <a:gd name="connsiteY5" fmla="*/ 689538 h 1717793"/>
              <a:gd name="connsiteX6" fmla="*/ 143044 w 150984"/>
              <a:gd name="connsiteY6" fmla="*/ 603905 h 1717793"/>
              <a:gd name="connsiteX7" fmla="*/ 143357 w 150984"/>
              <a:gd name="connsiteY7" fmla="*/ 454939 h 1717793"/>
              <a:gd name="connsiteX8" fmla="*/ 141515 w 150984"/>
              <a:gd name="connsiteY8" fmla="*/ 370321 h 1717793"/>
              <a:gd name="connsiteX9" fmla="*/ 136312 w 150984"/>
              <a:gd name="connsiteY9" fmla="*/ 198137 h 1717793"/>
              <a:gd name="connsiteX10" fmla="*/ 127587 w 150984"/>
              <a:gd name="connsiteY10" fmla="*/ 122334 h 1717793"/>
              <a:gd name="connsiteX11" fmla="*/ 125954 w 150984"/>
              <a:gd name="connsiteY11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39521 w 150984"/>
              <a:gd name="connsiteY5" fmla="*/ 689538 h 1717793"/>
              <a:gd name="connsiteX6" fmla="*/ 143044 w 150984"/>
              <a:gd name="connsiteY6" fmla="*/ 603905 h 1717793"/>
              <a:gd name="connsiteX7" fmla="*/ 143357 w 150984"/>
              <a:gd name="connsiteY7" fmla="*/ 454939 h 1717793"/>
              <a:gd name="connsiteX8" fmla="*/ 141515 w 150984"/>
              <a:gd name="connsiteY8" fmla="*/ 370321 h 1717793"/>
              <a:gd name="connsiteX9" fmla="*/ 136312 w 150984"/>
              <a:gd name="connsiteY9" fmla="*/ 198137 h 1717793"/>
              <a:gd name="connsiteX10" fmla="*/ 127587 w 150984"/>
              <a:gd name="connsiteY10" fmla="*/ 122334 h 1717793"/>
              <a:gd name="connsiteX11" fmla="*/ 125954 w 150984"/>
              <a:gd name="connsiteY11" fmla="*/ 0 h 1717793"/>
              <a:gd name="connsiteX0" fmla="*/ 150984 w 150984"/>
              <a:gd name="connsiteY0" fmla="*/ 1717793 h 1717793"/>
              <a:gd name="connsiteX1" fmla="*/ 131704 w 150984"/>
              <a:gd name="connsiteY1" fmla="*/ 1252448 h 1717793"/>
              <a:gd name="connsiteX2" fmla="*/ 133829 w 150984"/>
              <a:gd name="connsiteY2" fmla="*/ 1162041 h 1717793"/>
              <a:gd name="connsiteX3" fmla="*/ 137533 w 150984"/>
              <a:gd name="connsiteY3" fmla="*/ 1015575 h 1717793"/>
              <a:gd name="connsiteX4" fmla="*/ 148103 w 150984"/>
              <a:gd name="connsiteY4" fmla="*/ 926718 h 1717793"/>
              <a:gd name="connsiteX5" fmla="*/ 139521 w 150984"/>
              <a:gd name="connsiteY5" fmla="*/ 689538 h 1717793"/>
              <a:gd name="connsiteX6" fmla="*/ 143044 w 150984"/>
              <a:gd name="connsiteY6" fmla="*/ 603905 h 1717793"/>
              <a:gd name="connsiteX7" fmla="*/ 143357 w 150984"/>
              <a:gd name="connsiteY7" fmla="*/ 454939 h 1717793"/>
              <a:gd name="connsiteX8" fmla="*/ 141515 w 150984"/>
              <a:gd name="connsiteY8" fmla="*/ 370321 h 1717793"/>
              <a:gd name="connsiteX9" fmla="*/ 136312 w 150984"/>
              <a:gd name="connsiteY9" fmla="*/ 198137 h 1717793"/>
              <a:gd name="connsiteX10" fmla="*/ 127587 w 150984"/>
              <a:gd name="connsiteY10" fmla="*/ 122334 h 1717793"/>
              <a:gd name="connsiteX11" fmla="*/ 121905 w 150984"/>
              <a:gd name="connsiteY11" fmla="*/ 18325 h 1717793"/>
              <a:gd name="connsiteX12" fmla="*/ 125954 w 150984"/>
              <a:gd name="connsiteY12" fmla="*/ 0 h 1717793"/>
              <a:gd name="connsiteX0" fmla="*/ 4238741 w 4238741"/>
              <a:gd name="connsiteY0" fmla="*/ 1707493 h 1707493"/>
              <a:gd name="connsiteX1" fmla="*/ 4219461 w 4238741"/>
              <a:gd name="connsiteY1" fmla="*/ 1242148 h 1707493"/>
              <a:gd name="connsiteX2" fmla="*/ 4221586 w 4238741"/>
              <a:gd name="connsiteY2" fmla="*/ 1151741 h 1707493"/>
              <a:gd name="connsiteX3" fmla="*/ 4225290 w 4238741"/>
              <a:gd name="connsiteY3" fmla="*/ 1005275 h 1707493"/>
              <a:gd name="connsiteX4" fmla="*/ 4235860 w 4238741"/>
              <a:gd name="connsiteY4" fmla="*/ 916418 h 1707493"/>
              <a:gd name="connsiteX5" fmla="*/ 4227278 w 4238741"/>
              <a:gd name="connsiteY5" fmla="*/ 679238 h 1707493"/>
              <a:gd name="connsiteX6" fmla="*/ 4230801 w 4238741"/>
              <a:gd name="connsiteY6" fmla="*/ 593605 h 1707493"/>
              <a:gd name="connsiteX7" fmla="*/ 4231114 w 4238741"/>
              <a:gd name="connsiteY7" fmla="*/ 444639 h 1707493"/>
              <a:gd name="connsiteX8" fmla="*/ 4229272 w 4238741"/>
              <a:gd name="connsiteY8" fmla="*/ 360021 h 1707493"/>
              <a:gd name="connsiteX9" fmla="*/ 4224069 w 4238741"/>
              <a:gd name="connsiteY9" fmla="*/ 187837 h 1707493"/>
              <a:gd name="connsiteX10" fmla="*/ 4215344 w 4238741"/>
              <a:gd name="connsiteY10" fmla="*/ 112034 h 1707493"/>
              <a:gd name="connsiteX11" fmla="*/ 4209662 w 4238741"/>
              <a:gd name="connsiteY11" fmla="*/ 8025 h 1707493"/>
              <a:gd name="connsiteX12" fmla="*/ 0 w 4238741"/>
              <a:gd name="connsiteY12" fmla="*/ 9849 h 1707493"/>
              <a:gd name="connsiteX0" fmla="*/ 7144292 w 7144292"/>
              <a:gd name="connsiteY0" fmla="*/ 1707493 h 1707493"/>
              <a:gd name="connsiteX1" fmla="*/ 7125012 w 7144292"/>
              <a:gd name="connsiteY1" fmla="*/ 1242148 h 1707493"/>
              <a:gd name="connsiteX2" fmla="*/ 7127137 w 7144292"/>
              <a:gd name="connsiteY2" fmla="*/ 1151741 h 1707493"/>
              <a:gd name="connsiteX3" fmla="*/ 7130841 w 7144292"/>
              <a:gd name="connsiteY3" fmla="*/ 1005275 h 1707493"/>
              <a:gd name="connsiteX4" fmla="*/ 7141411 w 7144292"/>
              <a:gd name="connsiteY4" fmla="*/ 916418 h 1707493"/>
              <a:gd name="connsiteX5" fmla="*/ 7132829 w 7144292"/>
              <a:gd name="connsiteY5" fmla="*/ 679238 h 1707493"/>
              <a:gd name="connsiteX6" fmla="*/ 7136352 w 7144292"/>
              <a:gd name="connsiteY6" fmla="*/ 593605 h 1707493"/>
              <a:gd name="connsiteX7" fmla="*/ 7136665 w 7144292"/>
              <a:gd name="connsiteY7" fmla="*/ 444639 h 1707493"/>
              <a:gd name="connsiteX8" fmla="*/ 7134823 w 7144292"/>
              <a:gd name="connsiteY8" fmla="*/ 360021 h 1707493"/>
              <a:gd name="connsiteX9" fmla="*/ 7129620 w 7144292"/>
              <a:gd name="connsiteY9" fmla="*/ 187837 h 1707493"/>
              <a:gd name="connsiteX10" fmla="*/ 7120895 w 7144292"/>
              <a:gd name="connsiteY10" fmla="*/ 112034 h 1707493"/>
              <a:gd name="connsiteX11" fmla="*/ 7115213 w 7144292"/>
              <a:gd name="connsiteY11" fmla="*/ 8025 h 1707493"/>
              <a:gd name="connsiteX12" fmla="*/ 0 w 7144292"/>
              <a:gd name="connsiteY12" fmla="*/ 9849 h 1707493"/>
              <a:gd name="connsiteX0" fmla="*/ 7439387 w 7439387"/>
              <a:gd name="connsiteY0" fmla="*/ 1708430 h 1708430"/>
              <a:gd name="connsiteX1" fmla="*/ 7420107 w 7439387"/>
              <a:gd name="connsiteY1" fmla="*/ 1243085 h 1708430"/>
              <a:gd name="connsiteX2" fmla="*/ 7422232 w 7439387"/>
              <a:gd name="connsiteY2" fmla="*/ 1152678 h 1708430"/>
              <a:gd name="connsiteX3" fmla="*/ 7425936 w 7439387"/>
              <a:gd name="connsiteY3" fmla="*/ 1006212 h 1708430"/>
              <a:gd name="connsiteX4" fmla="*/ 7436506 w 7439387"/>
              <a:gd name="connsiteY4" fmla="*/ 917355 h 1708430"/>
              <a:gd name="connsiteX5" fmla="*/ 7427924 w 7439387"/>
              <a:gd name="connsiteY5" fmla="*/ 680175 h 1708430"/>
              <a:gd name="connsiteX6" fmla="*/ 7431447 w 7439387"/>
              <a:gd name="connsiteY6" fmla="*/ 594542 h 1708430"/>
              <a:gd name="connsiteX7" fmla="*/ 7431760 w 7439387"/>
              <a:gd name="connsiteY7" fmla="*/ 445576 h 1708430"/>
              <a:gd name="connsiteX8" fmla="*/ 7429918 w 7439387"/>
              <a:gd name="connsiteY8" fmla="*/ 360958 h 1708430"/>
              <a:gd name="connsiteX9" fmla="*/ 7424715 w 7439387"/>
              <a:gd name="connsiteY9" fmla="*/ 188774 h 1708430"/>
              <a:gd name="connsiteX10" fmla="*/ 7415990 w 7439387"/>
              <a:gd name="connsiteY10" fmla="*/ 112971 h 1708430"/>
              <a:gd name="connsiteX11" fmla="*/ 7410308 w 7439387"/>
              <a:gd name="connsiteY11" fmla="*/ 8962 h 1708430"/>
              <a:gd name="connsiteX12" fmla="*/ 0 w 7439387"/>
              <a:gd name="connsiteY12" fmla="*/ 6729 h 1708430"/>
              <a:gd name="connsiteX0" fmla="*/ 7439387 w 7439387"/>
              <a:gd name="connsiteY0" fmla="*/ 1706299 h 1706299"/>
              <a:gd name="connsiteX1" fmla="*/ 7420107 w 7439387"/>
              <a:gd name="connsiteY1" fmla="*/ 1240954 h 1706299"/>
              <a:gd name="connsiteX2" fmla="*/ 7422232 w 7439387"/>
              <a:gd name="connsiteY2" fmla="*/ 1150547 h 1706299"/>
              <a:gd name="connsiteX3" fmla="*/ 7425936 w 7439387"/>
              <a:gd name="connsiteY3" fmla="*/ 1004081 h 1706299"/>
              <a:gd name="connsiteX4" fmla="*/ 7436506 w 7439387"/>
              <a:gd name="connsiteY4" fmla="*/ 915224 h 1706299"/>
              <a:gd name="connsiteX5" fmla="*/ 7427924 w 7439387"/>
              <a:gd name="connsiteY5" fmla="*/ 678044 h 1706299"/>
              <a:gd name="connsiteX6" fmla="*/ 7431447 w 7439387"/>
              <a:gd name="connsiteY6" fmla="*/ 592411 h 1706299"/>
              <a:gd name="connsiteX7" fmla="*/ 7431760 w 7439387"/>
              <a:gd name="connsiteY7" fmla="*/ 443445 h 1706299"/>
              <a:gd name="connsiteX8" fmla="*/ 7429918 w 7439387"/>
              <a:gd name="connsiteY8" fmla="*/ 358827 h 1706299"/>
              <a:gd name="connsiteX9" fmla="*/ 7424715 w 7439387"/>
              <a:gd name="connsiteY9" fmla="*/ 186643 h 1706299"/>
              <a:gd name="connsiteX10" fmla="*/ 7415990 w 7439387"/>
              <a:gd name="connsiteY10" fmla="*/ 110840 h 1706299"/>
              <a:gd name="connsiteX11" fmla="*/ 7410308 w 7439387"/>
              <a:gd name="connsiteY11" fmla="*/ 6831 h 1706299"/>
              <a:gd name="connsiteX12" fmla="*/ 486454 w 7439387"/>
              <a:gd name="connsiteY12" fmla="*/ 9400 h 1706299"/>
              <a:gd name="connsiteX13" fmla="*/ 0 w 7439387"/>
              <a:gd name="connsiteY13" fmla="*/ 4598 h 1706299"/>
              <a:gd name="connsiteX0" fmla="*/ 7462087 w 7462087"/>
              <a:gd name="connsiteY0" fmla="*/ 1827463 h 1827463"/>
              <a:gd name="connsiteX1" fmla="*/ 7442807 w 7462087"/>
              <a:gd name="connsiteY1" fmla="*/ 1362118 h 1827463"/>
              <a:gd name="connsiteX2" fmla="*/ 7444932 w 7462087"/>
              <a:gd name="connsiteY2" fmla="*/ 1271711 h 1827463"/>
              <a:gd name="connsiteX3" fmla="*/ 7448636 w 7462087"/>
              <a:gd name="connsiteY3" fmla="*/ 1125245 h 1827463"/>
              <a:gd name="connsiteX4" fmla="*/ 7459206 w 7462087"/>
              <a:gd name="connsiteY4" fmla="*/ 1036388 h 1827463"/>
              <a:gd name="connsiteX5" fmla="*/ 7450624 w 7462087"/>
              <a:gd name="connsiteY5" fmla="*/ 799208 h 1827463"/>
              <a:gd name="connsiteX6" fmla="*/ 7454147 w 7462087"/>
              <a:gd name="connsiteY6" fmla="*/ 713575 h 1827463"/>
              <a:gd name="connsiteX7" fmla="*/ 7454460 w 7462087"/>
              <a:gd name="connsiteY7" fmla="*/ 564609 h 1827463"/>
              <a:gd name="connsiteX8" fmla="*/ 7452618 w 7462087"/>
              <a:gd name="connsiteY8" fmla="*/ 479991 h 1827463"/>
              <a:gd name="connsiteX9" fmla="*/ 7447415 w 7462087"/>
              <a:gd name="connsiteY9" fmla="*/ 307807 h 1827463"/>
              <a:gd name="connsiteX10" fmla="*/ 7438690 w 7462087"/>
              <a:gd name="connsiteY10" fmla="*/ 232004 h 1827463"/>
              <a:gd name="connsiteX11" fmla="*/ 7433008 w 7462087"/>
              <a:gd name="connsiteY11" fmla="*/ 127995 h 1827463"/>
              <a:gd name="connsiteX12" fmla="*/ 509154 w 7462087"/>
              <a:gd name="connsiteY12" fmla="*/ 130564 h 1827463"/>
              <a:gd name="connsiteX13" fmla="*/ 0 w 7462087"/>
              <a:gd name="connsiteY13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0 w 7486374"/>
              <a:gd name="connsiteY12" fmla="*/ 122450 h 1827463"/>
              <a:gd name="connsiteX13" fmla="*/ 24287 w 7486374"/>
              <a:gd name="connsiteY13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5584105 w 7486374"/>
              <a:gd name="connsiteY12" fmla="*/ 122451 h 1827463"/>
              <a:gd name="connsiteX13" fmla="*/ 0 w 7486374"/>
              <a:gd name="connsiteY13" fmla="*/ 122450 h 1827463"/>
              <a:gd name="connsiteX14" fmla="*/ 24287 w 7486374"/>
              <a:gd name="connsiteY14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5584105 w 7486374"/>
              <a:gd name="connsiteY12" fmla="*/ 122451 h 1827463"/>
              <a:gd name="connsiteX13" fmla="*/ 5232260 w 7486374"/>
              <a:gd name="connsiteY13" fmla="*/ 126508 h 1827463"/>
              <a:gd name="connsiteX14" fmla="*/ 0 w 7486374"/>
              <a:gd name="connsiteY14" fmla="*/ 122450 h 1827463"/>
              <a:gd name="connsiteX15" fmla="*/ 24287 w 7486374"/>
              <a:gd name="connsiteY15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5584105 w 7486374"/>
              <a:gd name="connsiteY12" fmla="*/ 122451 h 1827463"/>
              <a:gd name="connsiteX13" fmla="*/ 5232260 w 7486374"/>
              <a:gd name="connsiteY13" fmla="*/ 126508 h 1827463"/>
              <a:gd name="connsiteX14" fmla="*/ 2122413 w 7486374"/>
              <a:gd name="connsiteY14" fmla="*/ 126508 h 1827463"/>
              <a:gd name="connsiteX15" fmla="*/ 0 w 7486374"/>
              <a:gd name="connsiteY15" fmla="*/ 122450 h 1827463"/>
              <a:gd name="connsiteX16" fmla="*/ 24287 w 7486374"/>
              <a:gd name="connsiteY16" fmla="*/ 0 h 1827463"/>
              <a:gd name="connsiteX0" fmla="*/ 7486374 w 7486374"/>
              <a:gd name="connsiteY0" fmla="*/ 1827463 h 1827463"/>
              <a:gd name="connsiteX1" fmla="*/ 7467094 w 7486374"/>
              <a:gd name="connsiteY1" fmla="*/ 1362118 h 1827463"/>
              <a:gd name="connsiteX2" fmla="*/ 7469219 w 7486374"/>
              <a:gd name="connsiteY2" fmla="*/ 1271711 h 1827463"/>
              <a:gd name="connsiteX3" fmla="*/ 7472923 w 7486374"/>
              <a:gd name="connsiteY3" fmla="*/ 1125245 h 1827463"/>
              <a:gd name="connsiteX4" fmla="*/ 7483493 w 7486374"/>
              <a:gd name="connsiteY4" fmla="*/ 1036388 h 1827463"/>
              <a:gd name="connsiteX5" fmla="*/ 7474911 w 7486374"/>
              <a:gd name="connsiteY5" fmla="*/ 799208 h 1827463"/>
              <a:gd name="connsiteX6" fmla="*/ 7478434 w 7486374"/>
              <a:gd name="connsiteY6" fmla="*/ 713575 h 1827463"/>
              <a:gd name="connsiteX7" fmla="*/ 7478747 w 7486374"/>
              <a:gd name="connsiteY7" fmla="*/ 564609 h 1827463"/>
              <a:gd name="connsiteX8" fmla="*/ 7476905 w 7486374"/>
              <a:gd name="connsiteY8" fmla="*/ 479991 h 1827463"/>
              <a:gd name="connsiteX9" fmla="*/ 7471702 w 7486374"/>
              <a:gd name="connsiteY9" fmla="*/ 307807 h 1827463"/>
              <a:gd name="connsiteX10" fmla="*/ 7462977 w 7486374"/>
              <a:gd name="connsiteY10" fmla="*/ 232004 h 1827463"/>
              <a:gd name="connsiteX11" fmla="*/ 7457295 w 7486374"/>
              <a:gd name="connsiteY11" fmla="*/ 127995 h 1827463"/>
              <a:gd name="connsiteX12" fmla="*/ 5584105 w 7486374"/>
              <a:gd name="connsiteY12" fmla="*/ 122451 h 1827463"/>
              <a:gd name="connsiteX13" fmla="*/ 5232260 w 7486374"/>
              <a:gd name="connsiteY13" fmla="*/ 126508 h 1827463"/>
              <a:gd name="connsiteX14" fmla="*/ 2122413 w 7486374"/>
              <a:gd name="connsiteY14" fmla="*/ 126508 h 1827463"/>
              <a:gd name="connsiteX15" fmla="*/ 1793269 w 7486374"/>
              <a:gd name="connsiteY15" fmla="*/ 130564 h 1827463"/>
              <a:gd name="connsiteX16" fmla="*/ 0 w 7486374"/>
              <a:gd name="connsiteY16" fmla="*/ 122450 h 1827463"/>
              <a:gd name="connsiteX17" fmla="*/ 24287 w 7486374"/>
              <a:gd name="connsiteY17" fmla="*/ 0 h 1827463"/>
              <a:gd name="connsiteX0" fmla="*/ 7490273 w 7490273"/>
              <a:gd name="connsiteY0" fmla="*/ 1829982 h 1829982"/>
              <a:gd name="connsiteX1" fmla="*/ 7470993 w 7490273"/>
              <a:gd name="connsiteY1" fmla="*/ 1364637 h 1829982"/>
              <a:gd name="connsiteX2" fmla="*/ 7473118 w 7490273"/>
              <a:gd name="connsiteY2" fmla="*/ 1274230 h 1829982"/>
              <a:gd name="connsiteX3" fmla="*/ 7476822 w 7490273"/>
              <a:gd name="connsiteY3" fmla="*/ 1127764 h 1829982"/>
              <a:gd name="connsiteX4" fmla="*/ 7487392 w 7490273"/>
              <a:gd name="connsiteY4" fmla="*/ 1038907 h 1829982"/>
              <a:gd name="connsiteX5" fmla="*/ 7478810 w 7490273"/>
              <a:gd name="connsiteY5" fmla="*/ 801727 h 1829982"/>
              <a:gd name="connsiteX6" fmla="*/ 7482333 w 7490273"/>
              <a:gd name="connsiteY6" fmla="*/ 716094 h 1829982"/>
              <a:gd name="connsiteX7" fmla="*/ 7482646 w 7490273"/>
              <a:gd name="connsiteY7" fmla="*/ 567128 h 1829982"/>
              <a:gd name="connsiteX8" fmla="*/ 7480804 w 7490273"/>
              <a:gd name="connsiteY8" fmla="*/ 482510 h 1829982"/>
              <a:gd name="connsiteX9" fmla="*/ 7475601 w 7490273"/>
              <a:gd name="connsiteY9" fmla="*/ 310326 h 1829982"/>
              <a:gd name="connsiteX10" fmla="*/ 7466876 w 7490273"/>
              <a:gd name="connsiteY10" fmla="*/ 234523 h 1829982"/>
              <a:gd name="connsiteX11" fmla="*/ 7461194 w 7490273"/>
              <a:gd name="connsiteY11" fmla="*/ 130514 h 1829982"/>
              <a:gd name="connsiteX12" fmla="*/ 5588004 w 7490273"/>
              <a:gd name="connsiteY12" fmla="*/ 124970 h 1829982"/>
              <a:gd name="connsiteX13" fmla="*/ 5236159 w 7490273"/>
              <a:gd name="connsiteY13" fmla="*/ 129027 h 1829982"/>
              <a:gd name="connsiteX14" fmla="*/ 2126312 w 7490273"/>
              <a:gd name="connsiteY14" fmla="*/ 129027 h 1829982"/>
              <a:gd name="connsiteX15" fmla="*/ 1797168 w 7490273"/>
              <a:gd name="connsiteY15" fmla="*/ 133083 h 1829982"/>
              <a:gd name="connsiteX16" fmla="*/ 3899 w 7490273"/>
              <a:gd name="connsiteY16" fmla="*/ 124969 h 1829982"/>
              <a:gd name="connsiteX17" fmla="*/ 0 w 7490273"/>
              <a:gd name="connsiteY17" fmla="*/ 0 h 1829982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8046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22413 w 7486374"/>
              <a:gd name="connsiteY14" fmla="*/ 12399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57295 w 7486374"/>
              <a:gd name="connsiteY11" fmla="*/ 125477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64342 w 7486374"/>
              <a:gd name="connsiteY11" fmla="*/ 116662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64342 w 7486374"/>
              <a:gd name="connsiteY11" fmla="*/ 116662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78434 w 7486374"/>
              <a:gd name="connsiteY11" fmla="*/ 116662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824945 h 1824945"/>
              <a:gd name="connsiteX1" fmla="*/ 7467094 w 7486374"/>
              <a:gd name="connsiteY1" fmla="*/ 1359600 h 1824945"/>
              <a:gd name="connsiteX2" fmla="*/ 7469219 w 7486374"/>
              <a:gd name="connsiteY2" fmla="*/ 1269193 h 1824945"/>
              <a:gd name="connsiteX3" fmla="*/ 7472923 w 7486374"/>
              <a:gd name="connsiteY3" fmla="*/ 1122727 h 1824945"/>
              <a:gd name="connsiteX4" fmla="*/ 7483493 w 7486374"/>
              <a:gd name="connsiteY4" fmla="*/ 1033870 h 1824945"/>
              <a:gd name="connsiteX5" fmla="*/ 7474911 w 7486374"/>
              <a:gd name="connsiteY5" fmla="*/ 796690 h 1824945"/>
              <a:gd name="connsiteX6" fmla="*/ 7478434 w 7486374"/>
              <a:gd name="connsiteY6" fmla="*/ 711057 h 1824945"/>
              <a:gd name="connsiteX7" fmla="*/ 7478747 w 7486374"/>
              <a:gd name="connsiteY7" fmla="*/ 562091 h 1824945"/>
              <a:gd name="connsiteX8" fmla="*/ 7476905 w 7486374"/>
              <a:gd name="connsiteY8" fmla="*/ 477473 h 1824945"/>
              <a:gd name="connsiteX9" fmla="*/ 7471702 w 7486374"/>
              <a:gd name="connsiteY9" fmla="*/ 305289 h 1824945"/>
              <a:gd name="connsiteX10" fmla="*/ 7462977 w 7486374"/>
              <a:gd name="connsiteY10" fmla="*/ 229486 h 1824945"/>
              <a:gd name="connsiteX11" fmla="*/ 7467865 w 7486374"/>
              <a:gd name="connsiteY11" fmla="*/ 116662 h 1824945"/>
              <a:gd name="connsiteX12" fmla="*/ 5584105 w 7486374"/>
              <a:gd name="connsiteY12" fmla="*/ 119933 h 1824945"/>
              <a:gd name="connsiteX13" fmla="*/ 5232260 w 7486374"/>
              <a:gd name="connsiteY13" fmla="*/ 123990 h 1824945"/>
              <a:gd name="connsiteX14" fmla="*/ 2111843 w 7486374"/>
              <a:gd name="connsiteY14" fmla="*/ 125250 h 1824945"/>
              <a:gd name="connsiteX15" fmla="*/ 1793269 w 7486374"/>
              <a:gd name="connsiteY15" fmla="*/ 121749 h 1824945"/>
              <a:gd name="connsiteX16" fmla="*/ 0 w 7486374"/>
              <a:gd name="connsiteY16" fmla="*/ 119932 h 1824945"/>
              <a:gd name="connsiteX17" fmla="*/ 3147 w 7486374"/>
              <a:gd name="connsiteY17" fmla="*/ 0 h 1824945"/>
              <a:gd name="connsiteX0" fmla="*/ 7486374 w 7486374"/>
              <a:gd name="connsiteY0" fmla="*/ 1708283 h 1708283"/>
              <a:gd name="connsiteX1" fmla="*/ 7467094 w 7486374"/>
              <a:gd name="connsiteY1" fmla="*/ 1242938 h 1708283"/>
              <a:gd name="connsiteX2" fmla="*/ 7469219 w 7486374"/>
              <a:gd name="connsiteY2" fmla="*/ 1152531 h 1708283"/>
              <a:gd name="connsiteX3" fmla="*/ 7472923 w 7486374"/>
              <a:gd name="connsiteY3" fmla="*/ 1006065 h 1708283"/>
              <a:gd name="connsiteX4" fmla="*/ 7483493 w 7486374"/>
              <a:gd name="connsiteY4" fmla="*/ 917208 h 1708283"/>
              <a:gd name="connsiteX5" fmla="*/ 7474911 w 7486374"/>
              <a:gd name="connsiteY5" fmla="*/ 680028 h 1708283"/>
              <a:gd name="connsiteX6" fmla="*/ 7478434 w 7486374"/>
              <a:gd name="connsiteY6" fmla="*/ 594395 h 1708283"/>
              <a:gd name="connsiteX7" fmla="*/ 7478747 w 7486374"/>
              <a:gd name="connsiteY7" fmla="*/ 445429 h 1708283"/>
              <a:gd name="connsiteX8" fmla="*/ 7476905 w 7486374"/>
              <a:gd name="connsiteY8" fmla="*/ 360811 h 1708283"/>
              <a:gd name="connsiteX9" fmla="*/ 7471702 w 7486374"/>
              <a:gd name="connsiteY9" fmla="*/ 188627 h 1708283"/>
              <a:gd name="connsiteX10" fmla="*/ 7462977 w 7486374"/>
              <a:gd name="connsiteY10" fmla="*/ 112824 h 1708283"/>
              <a:gd name="connsiteX11" fmla="*/ 7467865 w 7486374"/>
              <a:gd name="connsiteY11" fmla="*/ 0 h 1708283"/>
              <a:gd name="connsiteX12" fmla="*/ 5584105 w 7486374"/>
              <a:gd name="connsiteY12" fmla="*/ 3271 h 1708283"/>
              <a:gd name="connsiteX13" fmla="*/ 5232260 w 7486374"/>
              <a:gd name="connsiteY13" fmla="*/ 7328 h 1708283"/>
              <a:gd name="connsiteX14" fmla="*/ 2111843 w 7486374"/>
              <a:gd name="connsiteY14" fmla="*/ 8588 h 1708283"/>
              <a:gd name="connsiteX15" fmla="*/ 1793269 w 7486374"/>
              <a:gd name="connsiteY15" fmla="*/ 5087 h 1708283"/>
              <a:gd name="connsiteX16" fmla="*/ 0 w 7486374"/>
              <a:gd name="connsiteY16" fmla="*/ 3270 h 1708283"/>
              <a:gd name="connsiteX0" fmla="*/ 5693105 w 5693105"/>
              <a:gd name="connsiteY0" fmla="*/ 1708283 h 1708283"/>
              <a:gd name="connsiteX1" fmla="*/ 5673825 w 5693105"/>
              <a:gd name="connsiteY1" fmla="*/ 1242938 h 1708283"/>
              <a:gd name="connsiteX2" fmla="*/ 5675950 w 5693105"/>
              <a:gd name="connsiteY2" fmla="*/ 1152531 h 1708283"/>
              <a:gd name="connsiteX3" fmla="*/ 5679654 w 5693105"/>
              <a:gd name="connsiteY3" fmla="*/ 1006065 h 1708283"/>
              <a:gd name="connsiteX4" fmla="*/ 5690224 w 5693105"/>
              <a:gd name="connsiteY4" fmla="*/ 917208 h 1708283"/>
              <a:gd name="connsiteX5" fmla="*/ 5681642 w 5693105"/>
              <a:gd name="connsiteY5" fmla="*/ 680028 h 1708283"/>
              <a:gd name="connsiteX6" fmla="*/ 5685165 w 5693105"/>
              <a:gd name="connsiteY6" fmla="*/ 594395 h 1708283"/>
              <a:gd name="connsiteX7" fmla="*/ 5685478 w 5693105"/>
              <a:gd name="connsiteY7" fmla="*/ 445429 h 1708283"/>
              <a:gd name="connsiteX8" fmla="*/ 5683636 w 5693105"/>
              <a:gd name="connsiteY8" fmla="*/ 360811 h 1708283"/>
              <a:gd name="connsiteX9" fmla="*/ 5678433 w 5693105"/>
              <a:gd name="connsiteY9" fmla="*/ 188627 h 1708283"/>
              <a:gd name="connsiteX10" fmla="*/ 5669708 w 5693105"/>
              <a:gd name="connsiteY10" fmla="*/ 112824 h 1708283"/>
              <a:gd name="connsiteX11" fmla="*/ 5674596 w 5693105"/>
              <a:gd name="connsiteY11" fmla="*/ 0 h 1708283"/>
              <a:gd name="connsiteX12" fmla="*/ 3790836 w 5693105"/>
              <a:gd name="connsiteY12" fmla="*/ 3271 h 1708283"/>
              <a:gd name="connsiteX13" fmla="*/ 3438991 w 5693105"/>
              <a:gd name="connsiteY13" fmla="*/ 7328 h 1708283"/>
              <a:gd name="connsiteX14" fmla="*/ 318574 w 5693105"/>
              <a:gd name="connsiteY14" fmla="*/ 8588 h 1708283"/>
              <a:gd name="connsiteX15" fmla="*/ 0 w 5693105"/>
              <a:gd name="connsiteY15" fmla="*/ 5087 h 1708283"/>
              <a:gd name="connsiteX0" fmla="*/ 5374531 w 5374531"/>
              <a:gd name="connsiteY0" fmla="*/ 1708283 h 1708283"/>
              <a:gd name="connsiteX1" fmla="*/ 5355251 w 5374531"/>
              <a:gd name="connsiteY1" fmla="*/ 1242938 h 1708283"/>
              <a:gd name="connsiteX2" fmla="*/ 5357376 w 5374531"/>
              <a:gd name="connsiteY2" fmla="*/ 1152531 h 1708283"/>
              <a:gd name="connsiteX3" fmla="*/ 5361080 w 5374531"/>
              <a:gd name="connsiteY3" fmla="*/ 1006065 h 1708283"/>
              <a:gd name="connsiteX4" fmla="*/ 5371650 w 5374531"/>
              <a:gd name="connsiteY4" fmla="*/ 917208 h 1708283"/>
              <a:gd name="connsiteX5" fmla="*/ 5363068 w 5374531"/>
              <a:gd name="connsiteY5" fmla="*/ 680028 h 1708283"/>
              <a:gd name="connsiteX6" fmla="*/ 5366591 w 5374531"/>
              <a:gd name="connsiteY6" fmla="*/ 594395 h 1708283"/>
              <a:gd name="connsiteX7" fmla="*/ 5366904 w 5374531"/>
              <a:gd name="connsiteY7" fmla="*/ 445429 h 1708283"/>
              <a:gd name="connsiteX8" fmla="*/ 5365062 w 5374531"/>
              <a:gd name="connsiteY8" fmla="*/ 360811 h 1708283"/>
              <a:gd name="connsiteX9" fmla="*/ 5359859 w 5374531"/>
              <a:gd name="connsiteY9" fmla="*/ 188627 h 1708283"/>
              <a:gd name="connsiteX10" fmla="*/ 5351134 w 5374531"/>
              <a:gd name="connsiteY10" fmla="*/ 112824 h 1708283"/>
              <a:gd name="connsiteX11" fmla="*/ 5356022 w 5374531"/>
              <a:gd name="connsiteY11" fmla="*/ 0 h 1708283"/>
              <a:gd name="connsiteX12" fmla="*/ 3472262 w 5374531"/>
              <a:gd name="connsiteY12" fmla="*/ 3271 h 1708283"/>
              <a:gd name="connsiteX13" fmla="*/ 3120417 w 5374531"/>
              <a:gd name="connsiteY13" fmla="*/ 7328 h 1708283"/>
              <a:gd name="connsiteX14" fmla="*/ 0 w 5374531"/>
              <a:gd name="connsiteY14" fmla="*/ 8588 h 1708283"/>
              <a:gd name="connsiteX0" fmla="*/ 2254114 w 2254114"/>
              <a:gd name="connsiteY0" fmla="*/ 1708283 h 1708283"/>
              <a:gd name="connsiteX1" fmla="*/ 2234834 w 2254114"/>
              <a:gd name="connsiteY1" fmla="*/ 1242938 h 1708283"/>
              <a:gd name="connsiteX2" fmla="*/ 2236959 w 2254114"/>
              <a:gd name="connsiteY2" fmla="*/ 1152531 h 1708283"/>
              <a:gd name="connsiteX3" fmla="*/ 2240663 w 2254114"/>
              <a:gd name="connsiteY3" fmla="*/ 1006065 h 1708283"/>
              <a:gd name="connsiteX4" fmla="*/ 2251233 w 2254114"/>
              <a:gd name="connsiteY4" fmla="*/ 917208 h 1708283"/>
              <a:gd name="connsiteX5" fmla="*/ 2242651 w 2254114"/>
              <a:gd name="connsiteY5" fmla="*/ 680028 h 1708283"/>
              <a:gd name="connsiteX6" fmla="*/ 2246174 w 2254114"/>
              <a:gd name="connsiteY6" fmla="*/ 594395 h 1708283"/>
              <a:gd name="connsiteX7" fmla="*/ 2246487 w 2254114"/>
              <a:gd name="connsiteY7" fmla="*/ 445429 h 1708283"/>
              <a:gd name="connsiteX8" fmla="*/ 2244645 w 2254114"/>
              <a:gd name="connsiteY8" fmla="*/ 360811 h 1708283"/>
              <a:gd name="connsiteX9" fmla="*/ 2239442 w 2254114"/>
              <a:gd name="connsiteY9" fmla="*/ 188627 h 1708283"/>
              <a:gd name="connsiteX10" fmla="*/ 2230717 w 2254114"/>
              <a:gd name="connsiteY10" fmla="*/ 112824 h 1708283"/>
              <a:gd name="connsiteX11" fmla="*/ 2235605 w 2254114"/>
              <a:gd name="connsiteY11" fmla="*/ 0 h 1708283"/>
              <a:gd name="connsiteX12" fmla="*/ 351845 w 2254114"/>
              <a:gd name="connsiteY12" fmla="*/ 3271 h 1708283"/>
              <a:gd name="connsiteX13" fmla="*/ 0 w 2254114"/>
              <a:gd name="connsiteY13" fmla="*/ 7328 h 1708283"/>
              <a:gd name="connsiteX0" fmla="*/ 1902269 w 1902269"/>
              <a:gd name="connsiteY0" fmla="*/ 1708283 h 1708283"/>
              <a:gd name="connsiteX1" fmla="*/ 1882989 w 1902269"/>
              <a:gd name="connsiteY1" fmla="*/ 1242938 h 1708283"/>
              <a:gd name="connsiteX2" fmla="*/ 1885114 w 1902269"/>
              <a:gd name="connsiteY2" fmla="*/ 1152531 h 1708283"/>
              <a:gd name="connsiteX3" fmla="*/ 1888818 w 1902269"/>
              <a:gd name="connsiteY3" fmla="*/ 1006065 h 1708283"/>
              <a:gd name="connsiteX4" fmla="*/ 1899388 w 1902269"/>
              <a:gd name="connsiteY4" fmla="*/ 917208 h 1708283"/>
              <a:gd name="connsiteX5" fmla="*/ 1890806 w 1902269"/>
              <a:gd name="connsiteY5" fmla="*/ 680028 h 1708283"/>
              <a:gd name="connsiteX6" fmla="*/ 1894329 w 1902269"/>
              <a:gd name="connsiteY6" fmla="*/ 594395 h 1708283"/>
              <a:gd name="connsiteX7" fmla="*/ 1894642 w 1902269"/>
              <a:gd name="connsiteY7" fmla="*/ 445429 h 1708283"/>
              <a:gd name="connsiteX8" fmla="*/ 1892800 w 1902269"/>
              <a:gd name="connsiteY8" fmla="*/ 360811 h 1708283"/>
              <a:gd name="connsiteX9" fmla="*/ 1887597 w 1902269"/>
              <a:gd name="connsiteY9" fmla="*/ 188627 h 1708283"/>
              <a:gd name="connsiteX10" fmla="*/ 1878872 w 1902269"/>
              <a:gd name="connsiteY10" fmla="*/ 112824 h 1708283"/>
              <a:gd name="connsiteX11" fmla="*/ 1883760 w 1902269"/>
              <a:gd name="connsiteY11" fmla="*/ 0 h 1708283"/>
              <a:gd name="connsiteX12" fmla="*/ 0 w 1902269"/>
              <a:gd name="connsiteY12" fmla="*/ 3271 h 1708283"/>
              <a:gd name="connsiteX0" fmla="*/ 150984 w 150984"/>
              <a:gd name="connsiteY0" fmla="*/ 1708283 h 1708283"/>
              <a:gd name="connsiteX1" fmla="*/ 131704 w 150984"/>
              <a:gd name="connsiteY1" fmla="*/ 1242938 h 1708283"/>
              <a:gd name="connsiteX2" fmla="*/ 133829 w 150984"/>
              <a:gd name="connsiteY2" fmla="*/ 1152531 h 1708283"/>
              <a:gd name="connsiteX3" fmla="*/ 137533 w 150984"/>
              <a:gd name="connsiteY3" fmla="*/ 1006065 h 1708283"/>
              <a:gd name="connsiteX4" fmla="*/ 148103 w 150984"/>
              <a:gd name="connsiteY4" fmla="*/ 917208 h 1708283"/>
              <a:gd name="connsiteX5" fmla="*/ 139521 w 150984"/>
              <a:gd name="connsiteY5" fmla="*/ 680028 h 1708283"/>
              <a:gd name="connsiteX6" fmla="*/ 143044 w 150984"/>
              <a:gd name="connsiteY6" fmla="*/ 594395 h 1708283"/>
              <a:gd name="connsiteX7" fmla="*/ 143357 w 150984"/>
              <a:gd name="connsiteY7" fmla="*/ 445429 h 1708283"/>
              <a:gd name="connsiteX8" fmla="*/ 141515 w 150984"/>
              <a:gd name="connsiteY8" fmla="*/ 360811 h 1708283"/>
              <a:gd name="connsiteX9" fmla="*/ 136312 w 150984"/>
              <a:gd name="connsiteY9" fmla="*/ 188627 h 1708283"/>
              <a:gd name="connsiteX10" fmla="*/ 127587 w 150984"/>
              <a:gd name="connsiteY10" fmla="*/ 112824 h 1708283"/>
              <a:gd name="connsiteX11" fmla="*/ 132475 w 150984"/>
              <a:gd name="connsiteY11" fmla="*/ 0 h 1708283"/>
              <a:gd name="connsiteX0" fmla="*/ 150984 w 150984"/>
              <a:gd name="connsiteY0" fmla="*/ 1708283 h 1708283"/>
              <a:gd name="connsiteX1" fmla="*/ 133829 w 150984"/>
              <a:gd name="connsiteY1" fmla="*/ 1152531 h 1708283"/>
              <a:gd name="connsiteX2" fmla="*/ 137533 w 150984"/>
              <a:gd name="connsiteY2" fmla="*/ 1006065 h 1708283"/>
              <a:gd name="connsiteX3" fmla="*/ 148103 w 150984"/>
              <a:gd name="connsiteY3" fmla="*/ 917208 h 1708283"/>
              <a:gd name="connsiteX4" fmla="*/ 139521 w 150984"/>
              <a:gd name="connsiteY4" fmla="*/ 680028 h 1708283"/>
              <a:gd name="connsiteX5" fmla="*/ 143044 w 150984"/>
              <a:gd name="connsiteY5" fmla="*/ 594395 h 1708283"/>
              <a:gd name="connsiteX6" fmla="*/ 143357 w 150984"/>
              <a:gd name="connsiteY6" fmla="*/ 445429 h 1708283"/>
              <a:gd name="connsiteX7" fmla="*/ 141515 w 150984"/>
              <a:gd name="connsiteY7" fmla="*/ 360811 h 1708283"/>
              <a:gd name="connsiteX8" fmla="*/ 136312 w 150984"/>
              <a:gd name="connsiteY8" fmla="*/ 188627 h 1708283"/>
              <a:gd name="connsiteX9" fmla="*/ 127587 w 150984"/>
              <a:gd name="connsiteY9" fmla="*/ 112824 h 1708283"/>
              <a:gd name="connsiteX10" fmla="*/ 132475 w 150984"/>
              <a:gd name="connsiteY10" fmla="*/ 0 h 1708283"/>
              <a:gd name="connsiteX0" fmla="*/ 150984 w 150984"/>
              <a:gd name="connsiteY0" fmla="*/ 1708283 h 1708283"/>
              <a:gd name="connsiteX1" fmla="*/ 137533 w 150984"/>
              <a:gd name="connsiteY1" fmla="*/ 1006065 h 1708283"/>
              <a:gd name="connsiteX2" fmla="*/ 148103 w 150984"/>
              <a:gd name="connsiteY2" fmla="*/ 917208 h 1708283"/>
              <a:gd name="connsiteX3" fmla="*/ 139521 w 150984"/>
              <a:gd name="connsiteY3" fmla="*/ 680028 h 1708283"/>
              <a:gd name="connsiteX4" fmla="*/ 143044 w 150984"/>
              <a:gd name="connsiteY4" fmla="*/ 594395 h 1708283"/>
              <a:gd name="connsiteX5" fmla="*/ 143357 w 150984"/>
              <a:gd name="connsiteY5" fmla="*/ 445429 h 1708283"/>
              <a:gd name="connsiteX6" fmla="*/ 141515 w 150984"/>
              <a:gd name="connsiteY6" fmla="*/ 360811 h 1708283"/>
              <a:gd name="connsiteX7" fmla="*/ 136312 w 150984"/>
              <a:gd name="connsiteY7" fmla="*/ 188627 h 1708283"/>
              <a:gd name="connsiteX8" fmla="*/ 127587 w 150984"/>
              <a:gd name="connsiteY8" fmla="*/ 112824 h 1708283"/>
              <a:gd name="connsiteX9" fmla="*/ 132475 w 150984"/>
              <a:gd name="connsiteY9" fmla="*/ 0 h 1708283"/>
              <a:gd name="connsiteX0" fmla="*/ 150984 w 151752"/>
              <a:gd name="connsiteY0" fmla="*/ 1708283 h 1708283"/>
              <a:gd name="connsiteX1" fmla="*/ 150684 w 151752"/>
              <a:gd name="connsiteY1" fmla="*/ 1402339 h 1708283"/>
              <a:gd name="connsiteX2" fmla="*/ 137533 w 151752"/>
              <a:gd name="connsiteY2" fmla="*/ 1006065 h 1708283"/>
              <a:gd name="connsiteX3" fmla="*/ 148103 w 151752"/>
              <a:gd name="connsiteY3" fmla="*/ 917208 h 1708283"/>
              <a:gd name="connsiteX4" fmla="*/ 139521 w 151752"/>
              <a:gd name="connsiteY4" fmla="*/ 680028 h 1708283"/>
              <a:gd name="connsiteX5" fmla="*/ 143044 w 151752"/>
              <a:gd name="connsiteY5" fmla="*/ 594395 h 1708283"/>
              <a:gd name="connsiteX6" fmla="*/ 143357 w 151752"/>
              <a:gd name="connsiteY6" fmla="*/ 445429 h 1708283"/>
              <a:gd name="connsiteX7" fmla="*/ 141515 w 151752"/>
              <a:gd name="connsiteY7" fmla="*/ 360811 h 1708283"/>
              <a:gd name="connsiteX8" fmla="*/ 136312 w 151752"/>
              <a:gd name="connsiteY8" fmla="*/ 188627 h 1708283"/>
              <a:gd name="connsiteX9" fmla="*/ 127587 w 151752"/>
              <a:gd name="connsiteY9" fmla="*/ 112824 h 1708283"/>
              <a:gd name="connsiteX10" fmla="*/ 132475 w 151752"/>
              <a:gd name="connsiteY10" fmla="*/ 0 h 1708283"/>
              <a:gd name="connsiteX0" fmla="*/ 150684 w 150685"/>
              <a:gd name="connsiteY0" fmla="*/ 1402339 h 1402339"/>
              <a:gd name="connsiteX1" fmla="*/ 137533 w 150685"/>
              <a:gd name="connsiteY1" fmla="*/ 1006065 h 1402339"/>
              <a:gd name="connsiteX2" fmla="*/ 148103 w 150685"/>
              <a:gd name="connsiteY2" fmla="*/ 917208 h 1402339"/>
              <a:gd name="connsiteX3" fmla="*/ 139521 w 150685"/>
              <a:gd name="connsiteY3" fmla="*/ 680028 h 1402339"/>
              <a:gd name="connsiteX4" fmla="*/ 143044 w 150685"/>
              <a:gd name="connsiteY4" fmla="*/ 594395 h 1402339"/>
              <a:gd name="connsiteX5" fmla="*/ 143357 w 150685"/>
              <a:gd name="connsiteY5" fmla="*/ 445429 h 1402339"/>
              <a:gd name="connsiteX6" fmla="*/ 141515 w 150685"/>
              <a:gd name="connsiteY6" fmla="*/ 360811 h 1402339"/>
              <a:gd name="connsiteX7" fmla="*/ 136312 w 150685"/>
              <a:gd name="connsiteY7" fmla="*/ 188627 h 1402339"/>
              <a:gd name="connsiteX8" fmla="*/ 127587 w 150685"/>
              <a:gd name="connsiteY8" fmla="*/ 112824 h 1402339"/>
              <a:gd name="connsiteX9" fmla="*/ 132475 w 150685"/>
              <a:gd name="connsiteY9" fmla="*/ 0 h 1402339"/>
              <a:gd name="connsiteX0" fmla="*/ 137533 w 148112"/>
              <a:gd name="connsiteY0" fmla="*/ 1006065 h 1006065"/>
              <a:gd name="connsiteX1" fmla="*/ 148103 w 148112"/>
              <a:gd name="connsiteY1" fmla="*/ 917208 h 1006065"/>
              <a:gd name="connsiteX2" fmla="*/ 139521 w 148112"/>
              <a:gd name="connsiteY2" fmla="*/ 680028 h 1006065"/>
              <a:gd name="connsiteX3" fmla="*/ 143044 w 148112"/>
              <a:gd name="connsiteY3" fmla="*/ 594395 h 1006065"/>
              <a:gd name="connsiteX4" fmla="*/ 143357 w 148112"/>
              <a:gd name="connsiteY4" fmla="*/ 445429 h 1006065"/>
              <a:gd name="connsiteX5" fmla="*/ 141515 w 148112"/>
              <a:gd name="connsiteY5" fmla="*/ 360811 h 1006065"/>
              <a:gd name="connsiteX6" fmla="*/ 136312 w 148112"/>
              <a:gd name="connsiteY6" fmla="*/ 188627 h 1006065"/>
              <a:gd name="connsiteX7" fmla="*/ 127587 w 148112"/>
              <a:gd name="connsiteY7" fmla="*/ 112824 h 1006065"/>
              <a:gd name="connsiteX8" fmla="*/ 132475 w 148112"/>
              <a:gd name="connsiteY8" fmla="*/ 0 h 1006065"/>
              <a:gd name="connsiteX0" fmla="*/ 137533 w 148112"/>
              <a:gd name="connsiteY0" fmla="*/ 1006065 h 1006065"/>
              <a:gd name="connsiteX1" fmla="*/ 148103 w 148112"/>
              <a:gd name="connsiteY1" fmla="*/ 917208 h 1006065"/>
              <a:gd name="connsiteX2" fmla="*/ 139521 w 148112"/>
              <a:gd name="connsiteY2" fmla="*/ 680028 h 1006065"/>
              <a:gd name="connsiteX3" fmla="*/ 143044 w 148112"/>
              <a:gd name="connsiteY3" fmla="*/ 594395 h 1006065"/>
              <a:gd name="connsiteX4" fmla="*/ 143357 w 148112"/>
              <a:gd name="connsiteY4" fmla="*/ 445429 h 1006065"/>
              <a:gd name="connsiteX5" fmla="*/ 141515 w 148112"/>
              <a:gd name="connsiteY5" fmla="*/ 360811 h 1006065"/>
              <a:gd name="connsiteX6" fmla="*/ 127587 w 148112"/>
              <a:gd name="connsiteY6" fmla="*/ 112824 h 1006065"/>
              <a:gd name="connsiteX7" fmla="*/ 132475 w 148112"/>
              <a:gd name="connsiteY7" fmla="*/ 0 h 1006065"/>
              <a:gd name="connsiteX0" fmla="*/ 141519 w 152098"/>
              <a:gd name="connsiteY0" fmla="*/ 1006065 h 1006065"/>
              <a:gd name="connsiteX1" fmla="*/ 152089 w 152098"/>
              <a:gd name="connsiteY1" fmla="*/ 917208 h 1006065"/>
              <a:gd name="connsiteX2" fmla="*/ 143507 w 152098"/>
              <a:gd name="connsiteY2" fmla="*/ 680028 h 1006065"/>
              <a:gd name="connsiteX3" fmla="*/ 147030 w 152098"/>
              <a:gd name="connsiteY3" fmla="*/ 594395 h 1006065"/>
              <a:gd name="connsiteX4" fmla="*/ 147343 w 152098"/>
              <a:gd name="connsiteY4" fmla="*/ 445429 h 1006065"/>
              <a:gd name="connsiteX5" fmla="*/ 138455 w 152098"/>
              <a:gd name="connsiteY5" fmla="*/ 228583 h 1006065"/>
              <a:gd name="connsiteX6" fmla="*/ 131573 w 152098"/>
              <a:gd name="connsiteY6" fmla="*/ 112824 h 1006065"/>
              <a:gd name="connsiteX7" fmla="*/ 136461 w 152098"/>
              <a:gd name="connsiteY7" fmla="*/ 0 h 1006065"/>
              <a:gd name="connsiteX0" fmla="*/ 146144 w 156723"/>
              <a:gd name="connsiteY0" fmla="*/ 1006065 h 1006065"/>
              <a:gd name="connsiteX1" fmla="*/ 156714 w 156723"/>
              <a:gd name="connsiteY1" fmla="*/ 917208 h 1006065"/>
              <a:gd name="connsiteX2" fmla="*/ 148132 w 156723"/>
              <a:gd name="connsiteY2" fmla="*/ 680028 h 1006065"/>
              <a:gd name="connsiteX3" fmla="*/ 151655 w 156723"/>
              <a:gd name="connsiteY3" fmla="*/ 594395 h 1006065"/>
              <a:gd name="connsiteX4" fmla="*/ 141399 w 156723"/>
              <a:gd name="connsiteY4" fmla="*/ 333350 h 1006065"/>
              <a:gd name="connsiteX5" fmla="*/ 143080 w 156723"/>
              <a:gd name="connsiteY5" fmla="*/ 228583 h 1006065"/>
              <a:gd name="connsiteX6" fmla="*/ 136198 w 156723"/>
              <a:gd name="connsiteY6" fmla="*/ 112824 h 1006065"/>
              <a:gd name="connsiteX7" fmla="*/ 141086 w 156723"/>
              <a:gd name="connsiteY7" fmla="*/ 0 h 1006065"/>
              <a:gd name="connsiteX0" fmla="*/ 156157 w 166736"/>
              <a:gd name="connsiteY0" fmla="*/ 1006065 h 1006065"/>
              <a:gd name="connsiteX1" fmla="*/ 166727 w 166736"/>
              <a:gd name="connsiteY1" fmla="*/ 917208 h 1006065"/>
              <a:gd name="connsiteX2" fmla="*/ 158145 w 166736"/>
              <a:gd name="connsiteY2" fmla="*/ 680028 h 1006065"/>
              <a:gd name="connsiteX3" fmla="*/ 161668 w 166736"/>
              <a:gd name="connsiteY3" fmla="*/ 594395 h 1006065"/>
              <a:gd name="connsiteX4" fmla="*/ 151412 w 166736"/>
              <a:gd name="connsiteY4" fmla="*/ 333350 h 1006065"/>
              <a:gd name="connsiteX5" fmla="*/ 153093 w 166736"/>
              <a:gd name="connsiteY5" fmla="*/ 228583 h 1006065"/>
              <a:gd name="connsiteX6" fmla="*/ 146211 w 166736"/>
              <a:gd name="connsiteY6" fmla="*/ 112824 h 1006065"/>
              <a:gd name="connsiteX7" fmla="*/ 151099 w 166736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70769 w 175837"/>
              <a:gd name="connsiteY3" fmla="*/ 594395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17063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17063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17063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17063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20841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20841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65258 w 175837"/>
              <a:gd name="connsiteY0" fmla="*/ 1006065 h 1006065"/>
              <a:gd name="connsiteX1" fmla="*/ 175828 w 175837"/>
              <a:gd name="connsiteY1" fmla="*/ 917208 h 1006065"/>
              <a:gd name="connsiteX2" fmla="*/ 167246 w 175837"/>
              <a:gd name="connsiteY2" fmla="*/ 680028 h 1006065"/>
              <a:gd name="connsiteX3" fmla="*/ 167246 w 175837"/>
              <a:gd name="connsiteY3" fmla="*/ 620841 h 1006065"/>
              <a:gd name="connsiteX4" fmla="*/ 160513 w 175837"/>
              <a:gd name="connsiteY4" fmla="*/ 333350 h 1006065"/>
              <a:gd name="connsiteX5" fmla="*/ 162194 w 175837"/>
              <a:gd name="connsiteY5" fmla="*/ 228583 h 1006065"/>
              <a:gd name="connsiteX6" fmla="*/ 155312 w 175837"/>
              <a:gd name="connsiteY6" fmla="*/ 112824 h 1006065"/>
              <a:gd name="connsiteX7" fmla="*/ 160200 w 175837"/>
              <a:gd name="connsiteY7" fmla="*/ 0 h 1006065"/>
              <a:gd name="connsiteX0" fmla="*/ 175828 w 175837"/>
              <a:gd name="connsiteY0" fmla="*/ 917208 h 917208"/>
              <a:gd name="connsiteX1" fmla="*/ 167246 w 175837"/>
              <a:gd name="connsiteY1" fmla="*/ 680028 h 917208"/>
              <a:gd name="connsiteX2" fmla="*/ 167246 w 175837"/>
              <a:gd name="connsiteY2" fmla="*/ 620841 h 917208"/>
              <a:gd name="connsiteX3" fmla="*/ 160513 w 175837"/>
              <a:gd name="connsiteY3" fmla="*/ 333350 h 917208"/>
              <a:gd name="connsiteX4" fmla="*/ 162194 w 175837"/>
              <a:gd name="connsiteY4" fmla="*/ 228583 h 917208"/>
              <a:gd name="connsiteX5" fmla="*/ 155312 w 175837"/>
              <a:gd name="connsiteY5" fmla="*/ 112824 h 917208"/>
              <a:gd name="connsiteX6" fmla="*/ 160200 w 175837"/>
              <a:gd name="connsiteY6" fmla="*/ 0 h 917208"/>
              <a:gd name="connsiteX0" fmla="*/ 172305 w 172321"/>
              <a:gd name="connsiteY0" fmla="*/ 768609 h 768609"/>
              <a:gd name="connsiteX1" fmla="*/ 167246 w 172321"/>
              <a:gd name="connsiteY1" fmla="*/ 680028 h 768609"/>
              <a:gd name="connsiteX2" fmla="*/ 167246 w 172321"/>
              <a:gd name="connsiteY2" fmla="*/ 620841 h 768609"/>
              <a:gd name="connsiteX3" fmla="*/ 160513 w 172321"/>
              <a:gd name="connsiteY3" fmla="*/ 333350 h 768609"/>
              <a:gd name="connsiteX4" fmla="*/ 162194 w 172321"/>
              <a:gd name="connsiteY4" fmla="*/ 228583 h 768609"/>
              <a:gd name="connsiteX5" fmla="*/ 155312 w 172321"/>
              <a:gd name="connsiteY5" fmla="*/ 112824 h 768609"/>
              <a:gd name="connsiteX6" fmla="*/ 160200 w 172321"/>
              <a:gd name="connsiteY6" fmla="*/ 0 h 768609"/>
              <a:gd name="connsiteX0" fmla="*/ 172305 w 172323"/>
              <a:gd name="connsiteY0" fmla="*/ 768609 h 768609"/>
              <a:gd name="connsiteX1" fmla="*/ 167246 w 172323"/>
              <a:gd name="connsiteY1" fmla="*/ 680028 h 768609"/>
              <a:gd name="connsiteX2" fmla="*/ 167246 w 172323"/>
              <a:gd name="connsiteY2" fmla="*/ 620841 h 768609"/>
              <a:gd name="connsiteX3" fmla="*/ 160513 w 172323"/>
              <a:gd name="connsiteY3" fmla="*/ 333350 h 768609"/>
              <a:gd name="connsiteX4" fmla="*/ 162194 w 172323"/>
              <a:gd name="connsiteY4" fmla="*/ 228583 h 768609"/>
              <a:gd name="connsiteX5" fmla="*/ 155312 w 172323"/>
              <a:gd name="connsiteY5" fmla="*/ 112824 h 768609"/>
              <a:gd name="connsiteX6" fmla="*/ 160200 w 172323"/>
              <a:gd name="connsiteY6" fmla="*/ 0 h 768609"/>
              <a:gd name="connsiteX0" fmla="*/ 172305 w 172321"/>
              <a:gd name="connsiteY0" fmla="*/ 768609 h 768609"/>
              <a:gd name="connsiteX1" fmla="*/ 167246 w 172321"/>
              <a:gd name="connsiteY1" fmla="*/ 680028 h 768609"/>
              <a:gd name="connsiteX2" fmla="*/ 167246 w 172321"/>
              <a:gd name="connsiteY2" fmla="*/ 620841 h 768609"/>
              <a:gd name="connsiteX3" fmla="*/ 160513 w 172321"/>
              <a:gd name="connsiteY3" fmla="*/ 333350 h 768609"/>
              <a:gd name="connsiteX4" fmla="*/ 162194 w 172321"/>
              <a:gd name="connsiteY4" fmla="*/ 228583 h 768609"/>
              <a:gd name="connsiteX5" fmla="*/ 155312 w 172321"/>
              <a:gd name="connsiteY5" fmla="*/ 112824 h 768609"/>
              <a:gd name="connsiteX6" fmla="*/ 160200 w 172321"/>
              <a:gd name="connsiteY6" fmla="*/ 0 h 768609"/>
              <a:gd name="connsiteX0" fmla="*/ 172305 w 172323"/>
              <a:gd name="connsiteY0" fmla="*/ 861798 h 861798"/>
              <a:gd name="connsiteX1" fmla="*/ 167246 w 172323"/>
              <a:gd name="connsiteY1" fmla="*/ 773217 h 861798"/>
              <a:gd name="connsiteX2" fmla="*/ 167246 w 172323"/>
              <a:gd name="connsiteY2" fmla="*/ 714030 h 861798"/>
              <a:gd name="connsiteX3" fmla="*/ 160513 w 172323"/>
              <a:gd name="connsiteY3" fmla="*/ 426539 h 861798"/>
              <a:gd name="connsiteX4" fmla="*/ 162194 w 172323"/>
              <a:gd name="connsiteY4" fmla="*/ 321772 h 861798"/>
              <a:gd name="connsiteX5" fmla="*/ 155312 w 172323"/>
              <a:gd name="connsiteY5" fmla="*/ 206013 h 861798"/>
              <a:gd name="connsiteX6" fmla="*/ 163723 w 172323"/>
              <a:gd name="connsiteY6" fmla="*/ 0 h 861798"/>
              <a:gd name="connsiteX0" fmla="*/ 172305 w 172321"/>
              <a:gd name="connsiteY0" fmla="*/ 883206 h 883206"/>
              <a:gd name="connsiteX1" fmla="*/ 167246 w 172321"/>
              <a:gd name="connsiteY1" fmla="*/ 794625 h 883206"/>
              <a:gd name="connsiteX2" fmla="*/ 167246 w 172321"/>
              <a:gd name="connsiteY2" fmla="*/ 735438 h 883206"/>
              <a:gd name="connsiteX3" fmla="*/ 160513 w 172321"/>
              <a:gd name="connsiteY3" fmla="*/ 447947 h 883206"/>
              <a:gd name="connsiteX4" fmla="*/ 162194 w 172321"/>
              <a:gd name="connsiteY4" fmla="*/ 343180 h 883206"/>
              <a:gd name="connsiteX5" fmla="*/ 155312 w 172321"/>
              <a:gd name="connsiteY5" fmla="*/ 227421 h 883206"/>
              <a:gd name="connsiteX6" fmla="*/ 167246 w 172321"/>
              <a:gd name="connsiteY6" fmla="*/ 0 h 883206"/>
              <a:gd name="connsiteX0" fmla="*/ 172305 w 172323"/>
              <a:gd name="connsiteY0" fmla="*/ 883206 h 883206"/>
              <a:gd name="connsiteX1" fmla="*/ 167246 w 172323"/>
              <a:gd name="connsiteY1" fmla="*/ 794625 h 883206"/>
              <a:gd name="connsiteX2" fmla="*/ 167246 w 172323"/>
              <a:gd name="connsiteY2" fmla="*/ 735438 h 883206"/>
              <a:gd name="connsiteX3" fmla="*/ 160513 w 172323"/>
              <a:gd name="connsiteY3" fmla="*/ 447947 h 883206"/>
              <a:gd name="connsiteX4" fmla="*/ 162194 w 172323"/>
              <a:gd name="connsiteY4" fmla="*/ 343180 h 883206"/>
              <a:gd name="connsiteX5" fmla="*/ 167246 w 172323"/>
              <a:gd name="connsiteY5" fmla="*/ 0 h 883206"/>
              <a:gd name="connsiteX0" fmla="*/ 167125 w 167141"/>
              <a:gd name="connsiteY0" fmla="*/ 883206 h 883206"/>
              <a:gd name="connsiteX1" fmla="*/ 162066 w 167141"/>
              <a:gd name="connsiteY1" fmla="*/ 794625 h 883206"/>
              <a:gd name="connsiteX2" fmla="*/ 162066 w 167141"/>
              <a:gd name="connsiteY2" fmla="*/ 735438 h 883206"/>
              <a:gd name="connsiteX3" fmla="*/ 165902 w 167141"/>
              <a:gd name="connsiteY3" fmla="*/ 447947 h 883206"/>
              <a:gd name="connsiteX4" fmla="*/ 157014 w 167141"/>
              <a:gd name="connsiteY4" fmla="*/ 343180 h 883206"/>
              <a:gd name="connsiteX5" fmla="*/ 162066 w 167141"/>
              <a:gd name="connsiteY5" fmla="*/ 0 h 883206"/>
              <a:gd name="connsiteX0" fmla="*/ 168828 w 168846"/>
              <a:gd name="connsiteY0" fmla="*/ 883206 h 883206"/>
              <a:gd name="connsiteX1" fmla="*/ 163769 w 168846"/>
              <a:gd name="connsiteY1" fmla="*/ 794625 h 883206"/>
              <a:gd name="connsiteX2" fmla="*/ 163769 w 168846"/>
              <a:gd name="connsiteY2" fmla="*/ 735438 h 883206"/>
              <a:gd name="connsiteX3" fmla="*/ 164082 w 168846"/>
              <a:gd name="connsiteY3" fmla="*/ 451725 h 883206"/>
              <a:gd name="connsiteX4" fmla="*/ 158717 w 168846"/>
              <a:gd name="connsiteY4" fmla="*/ 343180 h 883206"/>
              <a:gd name="connsiteX5" fmla="*/ 163769 w 168846"/>
              <a:gd name="connsiteY5" fmla="*/ 0 h 883206"/>
              <a:gd name="connsiteX0" fmla="*/ 161776 w 165837"/>
              <a:gd name="connsiteY0" fmla="*/ 883206 h 883206"/>
              <a:gd name="connsiteX1" fmla="*/ 156717 w 165837"/>
              <a:gd name="connsiteY1" fmla="*/ 794625 h 883206"/>
              <a:gd name="connsiteX2" fmla="*/ 156717 w 165837"/>
              <a:gd name="connsiteY2" fmla="*/ 735438 h 883206"/>
              <a:gd name="connsiteX3" fmla="*/ 157030 w 165837"/>
              <a:gd name="connsiteY3" fmla="*/ 451725 h 883206"/>
              <a:gd name="connsiteX4" fmla="*/ 165757 w 165837"/>
              <a:gd name="connsiteY4" fmla="*/ 344439 h 883206"/>
              <a:gd name="connsiteX5" fmla="*/ 156717 w 165837"/>
              <a:gd name="connsiteY5" fmla="*/ 0 h 883206"/>
              <a:gd name="connsiteX0" fmla="*/ 167032 w 167048"/>
              <a:gd name="connsiteY0" fmla="*/ 883206 h 883206"/>
              <a:gd name="connsiteX1" fmla="*/ 161973 w 167048"/>
              <a:gd name="connsiteY1" fmla="*/ 794625 h 883206"/>
              <a:gd name="connsiteX2" fmla="*/ 161973 w 167048"/>
              <a:gd name="connsiteY2" fmla="*/ 735438 h 883206"/>
              <a:gd name="connsiteX3" fmla="*/ 162286 w 167048"/>
              <a:gd name="connsiteY3" fmla="*/ 451725 h 883206"/>
              <a:gd name="connsiteX4" fmla="*/ 160444 w 167048"/>
              <a:gd name="connsiteY4" fmla="*/ 344439 h 883206"/>
              <a:gd name="connsiteX5" fmla="*/ 161973 w 167048"/>
              <a:gd name="connsiteY5" fmla="*/ 0 h 883206"/>
              <a:gd name="connsiteX0" fmla="*/ 161975 w 162473"/>
              <a:gd name="connsiteY0" fmla="*/ 794625 h 794625"/>
              <a:gd name="connsiteX1" fmla="*/ 161975 w 162473"/>
              <a:gd name="connsiteY1" fmla="*/ 735438 h 794625"/>
              <a:gd name="connsiteX2" fmla="*/ 162288 w 162473"/>
              <a:gd name="connsiteY2" fmla="*/ 451725 h 794625"/>
              <a:gd name="connsiteX3" fmla="*/ 160446 w 162473"/>
              <a:gd name="connsiteY3" fmla="*/ 344439 h 794625"/>
              <a:gd name="connsiteX4" fmla="*/ 161975 w 162473"/>
              <a:gd name="connsiteY4" fmla="*/ 0 h 794625"/>
              <a:gd name="connsiteX0" fmla="*/ 161975 w 162473"/>
              <a:gd name="connsiteY0" fmla="*/ 735438 h 735438"/>
              <a:gd name="connsiteX1" fmla="*/ 162288 w 162473"/>
              <a:gd name="connsiteY1" fmla="*/ 451725 h 735438"/>
              <a:gd name="connsiteX2" fmla="*/ 160446 w 162473"/>
              <a:gd name="connsiteY2" fmla="*/ 344439 h 735438"/>
              <a:gd name="connsiteX3" fmla="*/ 161975 w 162473"/>
              <a:gd name="connsiteY3" fmla="*/ 0 h 735438"/>
              <a:gd name="connsiteX0" fmla="*/ 0 w 609822"/>
              <a:gd name="connsiteY0" fmla="*/ 647286 h 647286"/>
              <a:gd name="connsiteX1" fmla="*/ 609822 w 609822"/>
              <a:gd name="connsiteY1" fmla="*/ 451725 h 647286"/>
              <a:gd name="connsiteX2" fmla="*/ 607980 w 609822"/>
              <a:gd name="connsiteY2" fmla="*/ 344439 h 647286"/>
              <a:gd name="connsiteX3" fmla="*/ 609509 w 609822"/>
              <a:gd name="connsiteY3" fmla="*/ 0 h 647286"/>
              <a:gd name="connsiteX0" fmla="*/ 0 w 612515"/>
              <a:gd name="connsiteY0" fmla="*/ 647286 h 647286"/>
              <a:gd name="connsiteX1" fmla="*/ 546187 w 612515"/>
              <a:gd name="connsiteY1" fmla="*/ 484005 h 647286"/>
              <a:gd name="connsiteX2" fmla="*/ 609822 w 612515"/>
              <a:gd name="connsiteY2" fmla="*/ 451725 h 647286"/>
              <a:gd name="connsiteX3" fmla="*/ 607980 w 612515"/>
              <a:gd name="connsiteY3" fmla="*/ 344439 h 647286"/>
              <a:gd name="connsiteX4" fmla="*/ 609509 w 612515"/>
              <a:gd name="connsiteY4" fmla="*/ 0 h 647286"/>
              <a:gd name="connsiteX0" fmla="*/ 0 w 649957"/>
              <a:gd name="connsiteY0" fmla="*/ 647286 h 647286"/>
              <a:gd name="connsiteX1" fmla="*/ 606081 w 649957"/>
              <a:gd name="connsiteY1" fmla="*/ 484005 h 647286"/>
              <a:gd name="connsiteX2" fmla="*/ 609822 w 649957"/>
              <a:gd name="connsiteY2" fmla="*/ 451725 h 647286"/>
              <a:gd name="connsiteX3" fmla="*/ 607980 w 649957"/>
              <a:gd name="connsiteY3" fmla="*/ 344439 h 647286"/>
              <a:gd name="connsiteX4" fmla="*/ 609509 w 649957"/>
              <a:gd name="connsiteY4" fmla="*/ 0 h 647286"/>
              <a:gd name="connsiteX0" fmla="*/ 0 w 609822"/>
              <a:gd name="connsiteY0" fmla="*/ 647286 h 647286"/>
              <a:gd name="connsiteX1" fmla="*/ 606081 w 609822"/>
              <a:gd name="connsiteY1" fmla="*/ 484005 h 647286"/>
              <a:gd name="connsiteX2" fmla="*/ 609822 w 609822"/>
              <a:gd name="connsiteY2" fmla="*/ 451725 h 647286"/>
              <a:gd name="connsiteX3" fmla="*/ 607980 w 609822"/>
              <a:gd name="connsiteY3" fmla="*/ 344439 h 647286"/>
              <a:gd name="connsiteX4" fmla="*/ 609509 w 609822"/>
              <a:gd name="connsiteY4" fmla="*/ 0 h 647286"/>
              <a:gd name="connsiteX0" fmla="*/ 0 w 610817"/>
              <a:gd name="connsiteY0" fmla="*/ 647286 h 647286"/>
              <a:gd name="connsiteX1" fmla="*/ 606081 w 610817"/>
              <a:gd name="connsiteY1" fmla="*/ 484005 h 647286"/>
              <a:gd name="connsiteX2" fmla="*/ 609822 w 610817"/>
              <a:gd name="connsiteY2" fmla="*/ 451725 h 647286"/>
              <a:gd name="connsiteX3" fmla="*/ 607980 w 610817"/>
              <a:gd name="connsiteY3" fmla="*/ 344439 h 647286"/>
              <a:gd name="connsiteX4" fmla="*/ 609509 w 610817"/>
              <a:gd name="connsiteY4" fmla="*/ 0 h 647286"/>
              <a:gd name="connsiteX0" fmla="*/ 0 w 610817"/>
              <a:gd name="connsiteY0" fmla="*/ 647286 h 647286"/>
              <a:gd name="connsiteX1" fmla="*/ 606081 w 610817"/>
              <a:gd name="connsiteY1" fmla="*/ 484005 h 647286"/>
              <a:gd name="connsiteX2" fmla="*/ 609822 w 610817"/>
              <a:gd name="connsiteY2" fmla="*/ 451725 h 647286"/>
              <a:gd name="connsiteX3" fmla="*/ 607980 w 610817"/>
              <a:gd name="connsiteY3" fmla="*/ 344439 h 647286"/>
              <a:gd name="connsiteX4" fmla="*/ 609509 w 610817"/>
              <a:gd name="connsiteY4" fmla="*/ 0 h 647286"/>
              <a:gd name="connsiteX0" fmla="*/ 0 w 651484"/>
              <a:gd name="connsiteY0" fmla="*/ 647286 h 647286"/>
              <a:gd name="connsiteX1" fmla="*/ 606081 w 651484"/>
              <a:gd name="connsiteY1" fmla="*/ 484005 h 647286"/>
              <a:gd name="connsiteX2" fmla="*/ 607980 w 651484"/>
              <a:gd name="connsiteY2" fmla="*/ 344439 h 647286"/>
              <a:gd name="connsiteX3" fmla="*/ 609509 w 651484"/>
              <a:gd name="connsiteY3" fmla="*/ 0 h 647286"/>
              <a:gd name="connsiteX0" fmla="*/ 0 w 609509"/>
              <a:gd name="connsiteY0" fmla="*/ 647286 h 647286"/>
              <a:gd name="connsiteX1" fmla="*/ 607980 w 609509"/>
              <a:gd name="connsiteY1" fmla="*/ 344439 h 647286"/>
              <a:gd name="connsiteX2" fmla="*/ 609509 w 609509"/>
              <a:gd name="connsiteY2" fmla="*/ 0 h 647286"/>
              <a:gd name="connsiteX0" fmla="*/ 0 w 563708"/>
              <a:gd name="connsiteY0" fmla="*/ 255641 h 344439"/>
              <a:gd name="connsiteX1" fmla="*/ 562179 w 563708"/>
              <a:gd name="connsiteY1" fmla="*/ 344439 h 344439"/>
              <a:gd name="connsiteX2" fmla="*/ 563708 w 563708"/>
              <a:gd name="connsiteY2" fmla="*/ 0 h 344439"/>
              <a:gd name="connsiteX0" fmla="*/ 0 w 563708"/>
              <a:gd name="connsiteY0" fmla="*/ 255641 h 255641"/>
              <a:gd name="connsiteX1" fmla="*/ 558655 w 563708"/>
              <a:gd name="connsiteY1" fmla="*/ 166876 h 255641"/>
              <a:gd name="connsiteX2" fmla="*/ 563708 w 563708"/>
              <a:gd name="connsiteY2" fmla="*/ 0 h 255641"/>
              <a:gd name="connsiteX0" fmla="*/ 0 w 616556"/>
              <a:gd name="connsiteY0" fmla="*/ 259419 h 259419"/>
              <a:gd name="connsiteX1" fmla="*/ 611503 w 616556"/>
              <a:gd name="connsiteY1" fmla="*/ 166876 h 259419"/>
              <a:gd name="connsiteX2" fmla="*/ 616556 w 616556"/>
              <a:gd name="connsiteY2" fmla="*/ 0 h 259419"/>
              <a:gd name="connsiteX0" fmla="*/ 0 w 658845"/>
              <a:gd name="connsiteY0" fmla="*/ 259419 h 259419"/>
              <a:gd name="connsiteX1" fmla="*/ 611503 w 658845"/>
              <a:gd name="connsiteY1" fmla="*/ 166876 h 259419"/>
              <a:gd name="connsiteX2" fmla="*/ 618048 w 658845"/>
              <a:gd name="connsiteY2" fmla="*/ 88465 h 259419"/>
              <a:gd name="connsiteX3" fmla="*/ 616556 w 658845"/>
              <a:gd name="connsiteY3" fmla="*/ 0 h 259419"/>
              <a:gd name="connsiteX0" fmla="*/ 0 w 56384"/>
              <a:gd name="connsiteY0" fmla="*/ 567951 h 567951"/>
              <a:gd name="connsiteX1" fmla="*/ 9040 w 56384"/>
              <a:gd name="connsiteY1" fmla="*/ 166876 h 567951"/>
              <a:gd name="connsiteX2" fmla="*/ 15585 w 56384"/>
              <a:gd name="connsiteY2" fmla="*/ 88465 h 567951"/>
              <a:gd name="connsiteX3" fmla="*/ 14093 w 56384"/>
              <a:gd name="connsiteY3" fmla="*/ 0 h 567951"/>
              <a:gd name="connsiteX0" fmla="*/ 60756 w 91507"/>
              <a:gd name="connsiteY0" fmla="*/ 567951 h 567951"/>
              <a:gd name="connsiteX1" fmla="*/ 69796 w 91507"/>
              <a:gd name="connsiteY1" fmla="*/ 166876 h 567951"/>
              <a:gd name="connsiteX2" fmla="*/ 76341 w 91507"/>
              <a:gd name="connsiteY2" fmla="*/ 88465 h 567951"/>
              <a:gd name="connsiteX3" fmla="*/ 74849 w 91507"/>
              <a:gd name="connsiteY3" fmla="*/ 0 h 567951"/>
              <a:gd name="connsiteX0" fmla="*/ 137025 w 152809"/>
              <a:gd name="connsiteY0" fmla="*/ 567951 h 567951"/>
              <a:gd name="connsiteX1" fmla="*/ 146065 w 152809"/>
              <a:gd name="connsiteY1" fmla="*/ 166876 h 567951"/>
              <a:gd name="connsiteX2" fmla="*/ 152610 w 152809"/>
              <a:gd name="connsiteY2" fmla="*/ 88465 h 567951"/>
              <a:gd name="connsiteX3" fmla="*/ 151118 w 152809"/>
              <a:gd name="connsiteY3" fmla="*/ 0 h 567951"/>
              <a:gd name="connsiteX0" fmla="*/ 137027 w 152811"/>
              <a:gd name="connsiteY0" fmla="*/ 567951 h 567951"/>
              <a:gd name="connsiteX1" fmla="*/ 146068 w 152811"/>
              <a:gd name="connsiteY1" fmla="*/ 193321 h 567951"/>
              <a:gd name="connsiteX2" fmla="*/ 152612 w 152811"/>
              <a:gd name="connsiteY2" fmla="*/ 88465 h 567951"/>
              <a:gd name="connsiteX3" fmla="*/ 151120 w 152811"/>
              <a:gd name="connsiteY3" fmla="*/ 0 h 567951"/>
              <a:gd name="connsiteX0" fmla="*/ 154382 w 170166"/>
              <a:gd name="connsiteY0" fmla="*/ 567951 h 567951"/>
              <a:gd name="connsiteX1" fmla="*/ 163423 w 170166"/>
              <a:gd name="connsiteY1" fmla="*/ 193321 h 567951"/>
              <a:gd name="connsiteX2" fmla="*/ 169967 w 170166"/>
              <a:gd name="connsiteY2" fmla="*/ 88465 h 567951"/>
              <a:gd name="connsiteX3" fmla="*/ 168475 w 170166"/>
              <a:gd name="connsiteY3" fmla="*/ 0 h 567951"/>
              <a:gd name="connsiteX0" fmla="*/ 151854 w 167638"/>
              <a:gd name="connsiteY0" fmla="*/ 567951 h 567951"/>
              <a:gd name="connsiteX1" fmla="*/ 160895 w 167638"/>
              <a:gd name="connsiteY1" fmla="*/ 193321 h 567951"/>
              <a:gd name="connsiteX2" fmla="*/ 167439 w 167638"/>
              <a:gd name="connsiteY2" fmla="*/ 88465 h 567951"/>
              <a:gd name="connsiteX3" fmla="*/ 165947 w 167638"/>
              <a:gd name="connsiteY3" fmla="*/ 0 h 567951"/>
              <a:gd name="connsiteX0" fmla="*/ 150223 w 169415"/>
              <a:gd name="connsiteY0" fmla="*/ 567951 h 567951"/>
              <a:gd name="connsiteX1" fmla="*/ 159264 w 169415"/>
              <a:gd name="connsiteY1" fmla="*/ 193321 h 567951"/>
              <a:gd name="connsiteX2" fmla="*/ 169330 w 169415"/>
              <a:gd name="connsiteY2" fmla="*/ 92243 h 567951"/>
              <a:gd name="connsiteX3" fmla="*/ 164316 w 169415"/>
              <a:gd name="connsiteY3" fmla="*/ 0 h 567951"/>
              <a:gd name="connsiteX0" fmla="*/ 152729 w 171923"/>
              <a:gd name="connsiteY0" fmla="*/ 567951 h 567951"/>
              <a:gd name="connsiteX1" fmla="*/ 161770 w 171923"/>
              <a:gd name="connsiteY1" fmla="*/ 193321 h 567951"/>
              <a:gd name="connsiteX2" fmla="*/ 171836 w 171923"/>
              <a:gd name="connsiteY2" fmla="*/ 92243 h 567951"/>
              <a:gd name="connsiteX3" fmla="*/ 166822 w 171923"/>
              <a:gd name="connsiteY3" fmla="*/ 0 h 567951"/>
              <a:gd name="connsiteX0" fmla="*/ 151355 w 170547"/>
              <a:gd name="connsiteY0" fmla="*/ 567951 h 567951"/>
              <a:gd name="connsiteX1" fmla="*/ 160396 w 170547"/>
              <a:gd name="connsiteY1" fmla="*/ 193321 h 567951"/>
              <a:gd name="connsiteX2" fmla="*/ 170462 w 170547"/>
              <a:gd name="connsiteY2" fmla="*/ 92243 h 567951"/>
              <a:gd name="connsiteX3" fmla="*/ 165448 w 170547"/>
              <a:gd name="connsiteY3" fmla="*/ 0 h 567951"/>
              <a:gd name="connsiteX0" fmla="*/ 149713 w 172396"/>
              <a:gd name="connsiteY0" fmla="*/ 567951 h 567951"/>
              <a:gd name="connsiteX1" fmla="*/ 158754 w 172396"/>
              <a:gd name="connsiteY1" fmla="*/ 193321 h 567951"/>
              <a:gd name="connsiteX2" fmla="*/ 172343 w 172396"/>
              <a:gd name="connsiteY2" fmla="*/ 99799 h 567951"/>
              <a:gd name="connsiteX3" fmla="*/ 163806 w 172396"/>
              <a:gd name="connsiteY3" fmla="*/ 0 h 567951"/>
              <a:gd name="connsiteX0" fmla="*/ 149711 w 172762"/>
              <a:gd name="connsiteY0" fmla="*/ 567951 h 567951"/>
              <a:gd name="connsiteX1" fmla="*/ 158752 w 172762"/>
              <a:gd name="connsiteY1" fmla="*/ 193321 h 567951"/>
              <a:gd name="connsiteX2" fmla="*/ 172341 w 172762"/>
              <a:gd name="connsiteY2" fmla="*/ 99799 h 567951"/>
              <a:gd name="connsiteX3" fmla="*/ 168819 w 172762"/>
              <a:gd name="connsiteY3" fmla="*/ 94761 h 567951"/>
              <a:gd name="connsiteX4" fmla="*/ 163804 w 172762"/>
              <a:gd name="connsiteY4" fmla="*/ 0 h 567951"/>
              <a:gd name="connsiteX0" fmla="*/ 149711 w 172405"/>
              <a:gd name="connsiteY0" fmla="*/ 567951 h 567951"/>
              <a:gd name="connsiteX1" fmla="*/ 158752 w 172405"/>
              <a:gd name="connsiteY1" fmla="*/ 193321 h 567951"/>
              <a:gd name="connsiteX2" fmla="*/ 172341 w 172405"/>
              <a:gd name="connsiteY2" fmla="*/ 99799 h 567951"/>
              <a:gd name="connsiteX3" fmla="*/ 163804 w 172405"/>
              <a:gd name="connsiteY3" fmla="*/ 0 h 567951"/>
              <a:gd name="connsiteX0" fmla="*/ 149711 w 172403"/>
              <a:gd name="connsiteY0" fmla="*/ 567951 h 567951"/>
              <a:gd name="connsiteX1" fmla="*/ 158752 w 172403"/>
              <a:gd name="connsiteY1" fmla="*/ 193321 h 567951"/>
              <a:gd name="connsiteX2" fmla="*/ 172340 w 172403"/>
              <a:gd name="connsiteY2" fmla="*/ 94762 h 567951"/>
              <a:gd name="connsiteX3" fmla="*/ 163804 w 172403"/>
              <a:gd name="connsiteY3" fmla="*/ 0 h 567951"/>
              <a:gd name="connsiteX0" fmla="*/ 149711 w 172453"/>
              <a:gd name="connsiteY0" fmla="*/ 566692 h 566692"/>
              <a:gd name="connsiteX1" fmla="*/ 158752 w 172453"/>
              <a:gd name="connsiteY1" fmla="*/ 192062 h 566692"/>
              <a:gd name="connsiteX2" fmla="*/ 172340 w 172453"/>
              <a:gd name="connsiteY2" fmla="*/ 93503 h 566692"/>
              <a:gd name="connsiteX3" fmla="*/ 167326 w 172453"/>
              <a:gd name="connsiteY3" fmla="*/ 0 h 566692"/>
              <a:gd name="connsiteX0" fmla="*/ 154704 w 172627"/>
              <a:gd name="connsiteY0" fmla="*/ 566692 h 566692"/>
              <a:gd name="connsiteX1" fmla="*/ 163745 w 172627"/>
              <a:gd name="connsiteY1" fmla="*/ 192062 h 566692"/>
              <a:gd name="connsiteX2" fmla="*/ 166764 w 172627"/>
              <a:gd name="connsiteY2" fmla="*/ 93503 h 566692"/>
              <a:gd name="connsiteX3" fmla="*/ 172319 w 172627"/>
              <a:gd name="connsiteY3" fmla="*/ 0 h 566692"/>
              <a:gd name="connsiteX0" fmla="*/ 154704 w 172625"/>
              <a:gd name="connsiteY0" fmla="*/ 566692 h 566692"/>
              <a:gd name="connsiteX1" fmla="*/ 163745 w 172625"/>
              <a:gd name="connsiteY1" fmla="*/ 192062 h 566692"/>
              <a:gd name="connsiteX2" fmla="*/ 166764 w 172625"/>
              <a:gd name="connsiteY2" fmla="*/ 89725 h 566692"/>
              <a:gd name="connsiteX3" fmla="*/ 172319 w 172625"/>
              <a:gd name="connsiteY3" fmla="*/ 0 h 566692"/>
              <a:gd name="connsiteX0" fmla="*/ 154704 w 172627"/>
              <a:gd name="connsiteY0" fmla="*/ 588100 h 588100"/>
              <a:gd name="connsiteX1" fmla="*/ 163745 w 172627"/>
              <a:gd name="connsiteY1" fmla="*/ 192062 h 588100"/>
              <a:gd name="connsiteX2" fmla="*/ 166764 w 172627"/>
              <a:gd name="connsiteY2" fmla="*/ 89725 h 588100"/>
              <a:gd name="connsiteX3" fmla="*/ 172319 w 172627"/>
              <a:gd name="connsiteY3" fmla="*/ 0 h 588100"/>
              <a:gd name="connsiteX0" fmla="*/ 154704 w 172625"/>
              <a:gd name="connsiteY0" fmla="*/ 608249 h 608249"/>
              <a:gd name="connsiteX1" fmla="*/ 163745 w 172625"/>
              <a:gd name="connsiteY1" fmla="*/ 192062 h 608249"/>
              <a:gd name="connsiteX2" fmla="*/ 166764 w 172625"/>
              <a:gd name="connsiteY2" fmla="*/ 89725 h 608249"/>
              <a:gd name="connsiteX3" fmla="*/ 172319 w 172625"/>
              <a:gd name="connsiteY3" fmla="*/ 0 h 608249"/>
              <a:gd name="connsiteX0" fmla="*/ 154704 w 172627"/>
              <a:gd name="connsiteY0" fmla="*/ 608249 h 608249"/>
              <a:gd name="connsiteX1" fmla="*/ 163243 w 172627"/>
              <a:gd name="connsiteY1" fmla="*/ 451146 h 608249"/>
              <a:gd name="connsiteX2" fmla="*/ 163745 w 172627"/>
              <a:gd name="connsiteY2" fmla="*/ 192062 h 608249"/>
              <a:gd name="connsiteX3" fmla="*/ 166764 w 172627"/>
              <a:gd name="connsiteY3" fmla="*/ 89725 h 608249"/>
              <a:gd name="connsiteX4" fmla="*/ 172319 w 172627"/>
              <a:gd name="connsiteY4" fmla="*/ 0 h 608249"/>
              <a:gd name="connsiteX0" fmla="*/ 154704 w 172625"/>
              <a:gd name="connsiteY0" fmla="*/ 608249 h 608249"/>
              <a:gd name="connsiteX1" fmla="*/ 159718 w 172625"/>
              <a:gd name="connsiteY1" fmla="*/ 529223 h 608249"/>
              <a:gd name="connsiteX2" fmla="*/ 163243 w 172625"/>
              <a:gd name="connsiteY2" fmla="*/ 451146 h 608249"/>
              <a:gd name="connsiteX3" fmla="*/ 163745 w 172625"/>
              <a:gd name="connsiteY3" fmla="*/ 192062 h 608249"/>
              <a:gd name="connsiteX4" fmla="*/ 166764 w 172625"/>
              <a:gd name="connsiteY4" fmla="*/ 89725 h 608249"/>
              <a:gd name="connsiteX5" fmla="*/ 172319 w 172625"/>
              <a:gd name="connsiteY5" fmla="*/ 0 h 608249"/>
              <a:gd name="connsiteX0" fmla="*/ 154704 w 172627"/>
              <a:gd name="connsiteY0" fmla="*/ 608249 h 608249"/>
              <a:gd name="connsiteX1" fmla="*/ 159718 w 172627"/>
              <a:gd name="connsiteY1" fmla="*/ 529223 h 608249"/>
              <a:gd name="connsiteX2" fmla="*/ 163243 w 172627"/>
              <a:gd name="connsiteY2" fmla="*/ 451146 h 608249"/>
              <a:gd name="connsiteX3" fmla="*/ 163745 w 172627"/>
              <a:gd name="connsiteY3" fmla="*/ 192062 h 608249"/>
              <a:gd name="connsiteX4" fmla="*/ 166764 w 172627"/>
              <a:gd name="connsiteY4" fmla="*/ 89725 h 608249"/>
              <a:gd name="connsiteX5" fmla="*/ 172319 w 172627"/>
              <a:gd name="connsiteY5" fmla="*/ 0 h 608249"/>
              <a:gd name="connsiteX0" fmla="*/ 154704 w 172625"/>
              <a:gd name="connsiteY0" fmla="*/ 608249 h 608249"/>
              <a:gd name="connsiteX1" fmla="*/ 159718 w 172625"/>
              <a:gd name="connsiteY1" fmla="*/ 529223 h 608249"/>
              <a:gd name="connsiteX2" fmla="*/ 170289 w 172625"/>
              <a:gd name="connsiteY2" fmla="*/ 473813 h 608249"/>
              <a:gd name="connsiteX3" fmla="*/ 163745 w 172625"/>
              <a:gd name="connsiteY3" fmla="*/ 192062 h 608249"/>
              <a:gd name="connsiteX4" fmla="*/ 166764 w 172625"/>
              <a:gd name="connsiteY4" fmla="*/ 89725 h 608249"/>
              <a:gd name="connsiteX5" fmla="*/ 172319 w 172625"/>
              <a:gd name="connsiteY5" fmla="*/ 0 h 608249"/>
              <a:gd name="connsiteX0" fmla="*/ 154704 w 172627"/>
              <a:gd name="connsiteY0" fmla="*/ 608249 h 608249"/>
              <a:gd name="connsiteX1" fmla="*/ 156195 w 172627"/>
              <a:gd name="connsiteY1" fmla="*/ 535520 h 608249"/>
              <a:gd name="connsiteX2" fmla="*/ 170289 w 172627"/>
              <a:gd name="connsiteY2" fmla="*/ 473813 h 608249"/>
              <a:gd name="connsiteX3" fmla="*/ 163745 w 172627"/>
              <a:gd name="connsiteY3" fmla="*/ 192062 h 608249"/>
              <a:gd name="connsiteX4" fmla="*/ 166764 w 172627"/>
              <a:gd name="connsiteY4" fmla="*/ 89725 h 608249"/>
              <a:gd name="connsiteX5" fmla="*/ 172319 w 172627"/>
              <a:gd name="connsiteY5" fmla="*/ 0 h 608249"/>
              <a:gd name="connsiteX0" fmla="*/ 154704 w 172625"/>
              <a:gd name="connsiteY0" fmla="*/ 608249 h 608249"/>
              <a:gd name="connsiteX1" fmla="*/ 156195 w 172625"/>
              <a:gd name="connsiteY1" fmla="*/ 535520 h 608249"/>
              <a:gd name="connsiteX2" fmla="*/ 170289 w 172625"/>
              <a:gd name="connsiteY2" fmla="*/ 473813 h 608249"/>
              <a:gd name="connsiteX3" fmla="*/ 163745 w 172625"/>
              <a:gd name="connsiteY3" fmla="*/ 192062 h 608249"/>
              <a:gd name="connsiteX4" fmla="*/ 166764 w 172625"/>
              <a:gd name="connsiteY4" fmla="*/ 89725 h 608249"/>
              <a:gd name="connsiteX5" fmla="*/ 172319 w 172625"/>
              <a:gd name="connsiteY5" fmla="*/ 0 h 608249"/>
              <a:gd name="connsiteX0" fmla="*/ 154704 w 172627"/>
              <a:gd name="connsiteY0" fmla="*/ 608249 h 608249"/>
              <a:gd name="connsiteX1" fmla="*/ 156195 w 172627"/>
              <a:gd name="connsiteY1" fmla="*/ 535520 h 608249"/>
              <a:gd name="connsiteX2" fmla="*/ 170289 w 172627"/>
              <a:gd name="connsiteY2" fmla="*/ 473813 h 608249"/>
              <a:gd name="connsiteX3" fmla="*/ 163745 w 172627"/>
              <a:gd name="connsiteY3" fmla="*/ 192062 h 608249"/>
              <a:gd name="connsiteX4" fmla="*/ 166764 w 172627"/>
              <a:gd name="connsiteY4" fmla="*/ 89725 h 608249"/>
              <a:gd name="connsiteX5" fmla="*/ 172319 w 172627"/>
              <a:gd name="connsiteY5" fmla="*/ 0 h 608249"/>
              <a:gd name="connsiteX0" fmla="*/ 154704 w 172625"/>
              <a:gd name="connsiteY0" fmla="*/ 608249 h 608249"/>
              <a:gd name="connsiteX1" fmla="*/ 156195 w 172625"/>
              <a:gd name="connsiteY1" fmla="*/ 535520 h 608249"/>
              <a:gd name="connsiteX2" fmla="*/ 170289 w 172625"/>
              <a:gd name="connsiteY2" fmla="*/ 473813 h 608249"/>
              <a:gd name="connsiteX3" fmla="*/ 163745 w 172625"/>
              <a:gd name="connsiteY3" fmla="*/ 192062 h 608249"/>
              <a:gd name="connsiteX4" fmla="*/ 166764 w 172625"/>
              <a:gd name="connsiteY4" fmla="*/ 89725 h 608249"/>
              <a:gd name="connsiteX5" fmla="*/ 172319 w 172625"/>
              <a:gd name="connsiteY5" fmla="*/ 0 h 608249"/>
              <a:gd name="connsiteX0" fmla="*/ 154704 w 172627"/>
              <a:gd name="connsiteY0" fmla="*/ 608249 h 608249"/>
              <a:gd name="connsiteX1" fmla="*/ 156195 w 172627"/>
              <a:gd name="connsiteY1" fmla="*/ 535520 h 608249"/>
              <a:gd name="connsiteX2" fmla="*/ 170289 w 172627"/>
              <a:gd name="connsiteY2" fmla="*/ 481369 h 608249"/>
              <a:gd name="connsiteX3" fmla="*/ 163745 w 172627"/>
              <a:gd name="connsiteY3" fmla="*/ 192062 h 608249"/>
              <a:gd name="connsiteX4" fmla="*/ 166764 w 172627"/>
              <a:gd name="connsiteY4" fmla="*/ 89725 h 608249"/>
              <a:gd name="connsiteX5" fmla="*/ 172319 w 172627"/>
              <a:gd name="connsiteY5" fmla="*/ 0 h 608249"/>
              <a:gd name="connsiteX0" fmla="*/ 154704 w 172625"/>
              <a:gd name="connsiteY0" fmla="*/ 608249 h 608249"/>
              <a:gd name="connsiteX1" fmla="*/ 156195 w 172625"/>
              <a:gd name="connsiteY1" fmla="*/ 535520 h 608249"/>
              <a:gd name="connsiteX2" fmla="*/ 170289 w 172625"/>
              <a:gd name="connsiteY2" fmla="*/ 481369 h 608249"/>
              <a:gd name="connsiteX3" fmla="*/ 163745 w 172625"/>
              <a:gd name="connsiteY3" fmla="*/ 192062 h 608249"/>
              <a:gd name="connsiteX4" fmla="*/ 166764 w 172625"/>
              <a:gd name="connsiteY4" fmla="*/ 89725 h 608249"/>
              <a:gd name="connsiteX5" fmla="*/ 172319 w 172625"/>
              <a:gd name="connsiteY5" fmla="*/ 0 h 608249"/>
              <a:gd name="connsiteX0" fmla="*/ 154704 w 172627"/>
              <a:gd name="connsiteY0" fmla="*/ 608249 h 608249"/>
              <a:gd name="connsiteX1" fmla="*/ 156195 w 172627"/>
              <a:gd name="connsiteY1" fmla="*/ 535520 h 608249"/>
              <a:gd name="connsiteX2" fmla="*/ 170289 w 172627"/>
              <a:gd name="connsiteY2" fmla="*/ 481369 h 608249"/>
              <a:gd name="connsiteX3" fmla="*/ 163745 w 172627"/>
              <a:gd name="connsiteY3" fmla="*/ 192062 h 608249"/>
              <a:gd name="connsiteX4" fmla="*/ 166764 w 172627"/>
              <a:gd name="connsiteY4" fmla="*/ 89725 h 608249"/>
              <a:gd name="connsiteX5" fmla="*/ 172319 w 172627"/>
              <a:gd name="connsiteY5" fmla="*/ 0 h 608249"/>
              <a:gd name="connsiteX0" fmla="*/ 154704 w 172625"/>
              <a:gd name="connsiteY0" fmla="*/ 608249 h 608249"/>
              <a:gd name="connsiteX1" fmla="*/ 156195 w 172625"/>
              <a:gd name="connsiteY1" fmla="*/ 535520 h 608249"/>
              <a:gd name="connsiteX2" fmla="*/ 170289 w 172625"/>
              <a:gd name="connsiteY2" fmla="*/ 486406 h 608249"/>
              <a:gd name="connsiteX3" fmla="*/ 163745 w 172625"/>
              <a:gd name="connsiteY3" fmla="*/ 192062 h 608249"/>
              <a:gd name="connsiteX4" fmla="*/ 166764 w 172625"/>
              <a:gd name="connsiteY4" fmla="*/ 89725 h 608249"/>
              <a:gd name="connsiteX5" fmla="*/ 172319 w 172625"/>
              <a:gd name="connsiteY5" fmla="*/ 0 h 608249"/>
              <a:gd name="connsiteX0" fmla="*/ 154704 w 172627"/>
              <a:gd name="connsiteY0" fmla="*/ 608249 h 608249"/>
              <a:gd name="connsiteX1" fmla="*/ 156195 w 172627"/>
              <a:gd name="connsiteY1" fmla="*/ 535520 h 608249"/>
              <a:gd name="connsiteX2" fmla="*/ 170289 w 172627"/>
              <a:gd name="connsiteY2" fmla="*/ 490184 h 608249"/>
              <a:gd name="connsiteX3" fmla="*/ 163745 w 172627"/>
              <a:gd name="connsiteY3" fmla="*/ 192062 h 608249"/>
              <a:gd name="connsiteX4" fmla="*/ 166764 w 172627"/>
              <a:gd name="connsiteY4" fmla="*/ 89725 h 608249"/>
              <a:gd name="connsiteX5" fmla="*/ 172319 w 172627"/>
              <a:gd name="connsiteY5" fmla="*/ 0 h 608249"/>
              <a:gd name="connsiteX0" fmla="*/ 154704 w 172625"/>
              <a:gd name="connsiteY0" fmla="*/ 608249 h 608249"/>
              <a:gd name="connsiteX1" fmla="*/ 156195 w 172625"/>
              <a:gd name="connsiteY1" fmla="*/ 535520 h 608249"/>
              <a:gd name="connsiteX2" fmla="*/ 170289 w 172625"/>
              <a:gd name="connsiteY2" fmla="*/ 490184 h 608249"/>
              <a:gd name="connsiteX3" fmla="*/ 163745 w 172625"/>
              <a:gd name="connsiteY3" fmla="*/ 192062 h 608249"/>
              <a:gd name="connsiteX4" fmla="*/ 166764 w 172625"/>
              <a:gd name="connsiteY4" fmla="*/ 89725 h 608249"/>
              <a:gd name="connsiteX5" fmla="*/ 172319 w 172625"/>
              <a:gd name="connsiteY5" fmla="*/ 0 h 608249"/>
              <a:gd name="connsiteX0" fmla="*/ 154704 w 172627"/>
              <a:gd name="connsiteY0" fmla="*/ 608249 h 608249"/>
              <a:gd name="connsiteX1" fmla="*/ 156195 w 172627"/>
              <a:gd name="connsiteY1" fmla="*/ 535520 h 608249"/>
              <a:gd name="connsiteX2" fmla="*/ 170289 w 172627"/>
              <a:gd name="connsiteY2" fmla="*/ 490184 h 608249"/>
              <a:gd name="connsiteX3" fmla="*/ 163745 w 172627"/>
              <a:gd name="connsiteY3" fmla="*/ 192062 h 608249"/>
              <a:gd name="connsiteX4" fmla="*/ 166764 w 172627"/>
              <a:gd name="connsiteY4" fmla="*/ 89725 h 608249"/>
              <a:gd name="connsiteX5" fmla="*/ 172319 w 172627"/>
              <a:gd name="connsiteY5" fmla="*/ 0 h 60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27" h="608249">
                <a:moveTo>
                  <a:pt x="154704" y="608249"/>
                </a:moveTo>
                <a:lnTo>
                  <a:pt x="156195" y="535520"/>
                </a:lnTo>
                <a:cubicBezTo>
                  <a:pt x="5872" y="532162"/>
                  <a:pt x="14095" y="491023"/>
                  <a:pt x="170289" y="490184"/>
                </a:cubicBezTo>
                <a:cubicBezTo>
                  <a:pt x="170456" y="403823"/>
                  <a:pt x="163578" y="278423"/>
                  <a:pt x="163745" y="192062"/>
                </a:cubicBezTo>
                <a:cubicBezTo>
                  <a:pt x="-64428" y="193794"/>
                  <a:pt x="-45468" y="88574"/>
                  <a:pt x="166764" y="89725"/>
                </a:cubicBezTo>
                <a:cubicBezTo>
                  <a:pt x="167606" y="57505"/>
                  <a:pt x="174098" y="20792"/>
                  <a:pt x="172319" y="0"/>
                </a:cubicBezTo>
              </a:path>
            </a:pathLst>
          </a:custGeom>
          <a:noFill/>
          <a:ln w="3175">
            <a:solidFill>
              <a:schemeClr val="bg1"/>
            </a:solidFill>
            <a:prstDash val="solid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4" name="Freeform 213"/>
          <p:cNvSpPr/>
          <p:nvPr/>
        </p:nvSpPr>
        <p:spPr>
          <a:xfrm rot="5400000" flipH="1">
            <a:off x="5632410" y="308658"/>
            <a:ext cx="360563" cy="36512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6704323"/>
              <a:gd name="connsiteX1" fmla="*/ 1606609 w 1606609"/>
              <a:gd name="connsiteY1" fmla="*/ 0 h 6704323"/>
              <a:gd name="connsiteX2" fmla="*/ 1606609 w 1606609"/>
              <a:gd name="connsiteY2" fmla="*/ 6704323 h 670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6704323">
                <a:moveTo>
                  <a:pt x="0" y="0"/>
                </a:moveTo>
                <a:lnTo>
                  <a:pt x="1606609" y="0"/>
                </a:lnTo>
                <a:lnTo>
                  <a:pt x="1606609" y="6704323"/>
                </a:lnTo>
              </a:path>
            </a:pathLst>
          </a:custGeom>
          <a:noFill/>
          <a:ln w="63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82" y="448987"/>
            <a:ext cx="737953" cy="43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0325" y="508007"/>
            <a:ext cx="691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Amazon</a:t>
            </a:r>
            <a:endParaRPr lang="en-US" sz="1200" dirty="0"/>
          </a:p>
        </p:txBody>
      </p:sp>
      <p:cxnSp>
        <p:nvCxnSpPr>
          <p:cNvPr id="217" name="Straight Arrow Connector 216"/>
          <p:cNvCxnSpPr/>
          <p:nvPr/>
        </p:nvCxnSpPr>
        <p:spPr>
          <a:xfrm>
            <a:off x="5995252" y="887730"/>
            <a:ext cx="0" cy="41148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>
            <a:off x="2106843" y="297778"/>
            <a:ext cx="3101040" cy="0"/>
          </a:xfrm>
          <a:prstGeom prst="straightConnector1">
            <a:avLst/>
          </a:prstGeom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6466860" y="2302438"/>
            <a:ext cx="0" cy="274320"/>
          </a:xfrm>
          <a:prstGeom prst="straightConnector1">
            <a:avLst/>
          </a:prstGeom>
          <a:ln w="6350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6345555" y="2302438"/>
            <a:ext cx="0" cy="274320"/>
          </a:xfrm>
          <a:prstGeom prst="straightConnector1">
            <a:avLst/>
          </a:prstGeom>
          <a:ln w="6350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Group 224"/>
          <p:cNvGrpSpPr/>
          <p:nvPr/>
        </p:nvGrpSpPr>
        <p:grpSpPr>
          <a:xfrm>
            <a:off x="4752009" y="2590800"/>
            <a:ext cx="2240664" cy="381000"/>
            <a:chOff x="2293159" y="1371600"/>
            <a:chExt cx="2240664" cy="457200"/>
          </a:xfrm>
          <a:noFill/>
        </p:grpSpPr>
        <p:sp>
          <p:nvSpPr>
            <p:cNvPr id="226" name="Rectangle 225"/>
            <p:cNvSpPr/>
            <p:nvPr/>
          </p:nvSpPr>
          <p:spPr>
            <a:xfrm>
              <a:off x="2293159" y="1371600"/>
              <a:ext cx="1116752" cy="457200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c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spp</a:t>
              </a:r>
              <a:r>
                <a:rPr lang="en-US" sz="1000" dirty="0" smtClean="0">
                  <a:solidFill>
                    <a:schemeClr val="bg1"/>
                  </a:solidFill>
                </a:rPr>
                <a:t>-geo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429000" y="1371600"/>
              <a:ext cx="1104823" cy="457200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dbINGE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2147747" y="2286000"/>
            <a:ext cx="2247823" cy="13462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GRBDELTA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2151326" y="2590800"/>
            <a:ext cx="2240664" cy="381000"/>
            <a:chOff x="2293159" y="1371600"/>
            <a:chExt cx="2240664" cy="457200"/>
          </a:xfrm>
          <a:noFill/>
        </p:grpSpPr>
        <p:sp>
          <p:nvSpPr>
            <p:cNvPr id="230" name="Rectangle 229"/>
            <p:cNvSpPr/>
            <p:nvPr/>
          </p:nvSpPr>
          <p:spPr>
            <a:xfrm>
              <a:off x="3429000" y="1371600"/>
              <a:ext cx="1104823" cy="457200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dbINGE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2293159" y="1371600"/>
              <a:ext cx="1116752" cy="457200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c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spp</a:t>
              </a:r>
              <a:r>
                <a:rPr lang="en-US" sz="1000" dirty="0" smtClean="0">
                  <a:solidFill>
                    <a:schemeClr val="bg1"/>
                  </a:solidFill>
                </a:rPr>
                <a:t>-geo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2" name="Freeform 231"/>
          <p:cNvSpPr/>
          <p:nvPr/>
        </p:nvSpPr>
        <p:spPr>
          <a:xfrm rot="16200000">
            <a:off x="6452384" y="2065374"/>
            <a:ext cx="189153" cy="16447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6704323"/>
              <a:gd name="connsiteX1" fmla="*/ 1606609 w 1606609"/>
              <a:gd name="connsiteY1" fmla="*/ 0 h 6704323"/>
              <a:gd name="connsiteX2" fmla="*/ 1606609 w 1606609"/>
              <a:gd name="connsiteY2" fmla="*/ 6704323 h 670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6704323">
                <a:moveTo>
                  <a:pt x="0" y="0"/>
                </a:moveTo>
                <a:lnTo>
                  <a:pt x="1606609" y="0"/>
                </a:lnTo>
                <a:lnTo>
                  <a:pt x="1606609" y="6704323"/>
                </a:lnTo>
              </a:path>
            </a:pathLst>
          </a:custGeom>
          <a:noFill/>
          <a:ln w="63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35" name="Straight Arrow Connector 234"/>
          <p:cNvCxnSpPr/>
          <p:nvPr/>
        </p:nvCxnSpPr>
        <p:spPr>
          <a:xfrm>
            <a:off x="7738110" y="5012055"/>
            <a:ext cx="274320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8439617" y="4330065"/>
            <a:ext cx="0" cy="411480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7968615" y="4147185"/>
            <a:ext cx="228600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6263640" y="4295775"/>
            <a:ext cx="0" cy="182880"/>
          </a:xfrm>
          <a:prstGeom prst="line">
            <a:avLst/>
          </a:prstGeom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Freeform 245"/>
          <p:cNvSpPr/>
          <p:nvPr/>
        </p:nvSpPr>
        <p:spPr>
          <a:xfrm rot="16200000">
            <a:off x="4731904" y="4962640"/>
            <a:ext cx="1352550" cy="114068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7" name="Freeform 246"/>
          <p:cNvSpPr/>
          <p:nvPr/>
        </p:nvSpPr>
        <p:spPr>
          <a:xfrm rot="10800000" flipH="1">
            <a:off x="5795139" y="3819957"/>
            <a:ext cx="111627" cy="523442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9" name="Freeform 248"/>
          <p:cNvSpPr/>
          <p:nvPr/>
        </p:nvSpPr>
        <p:spPr>
          <a:xfrm rot="16200000" flipH="1">
            <a:off x="6220413" y="5973493"/>
            <a:ext cx="133350" cy="153576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50" name="Straight Arrow Connector 249"/>
          <p:cNvCxnSpPr/>
          <p:nvPr/>
        </p:nvCxnSpPr>
        <p:spPr>
          <a:xfrm>
            <a:off x="6571611" y="6115050"/>
            <a:ext cx="274320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 flipH="1">
            <a:off x="7010400" y="6648450"/>
            <a:ext cx="1188720" cy="0"/>
          </a:xfrm>
          <a:prstGeom prst="straightConnector1">
            <a:avLst/>
          </a:prstGeom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>
            <a:off x="4596765" y="4608195"/>
            <a:ext cx="139" cy="13716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Freeform 254"/>
          <p:cNvSpPr/>
          <p:nvPr/>
        </p:nvSpPr>
        <p:spPr>
          <a:xfrm>
            <a:off x="949319" y="5271608"/>
            <a:ext cx="3545230" cy="312983"/>
          </a:xfrm>
          <a:custGeom>
            <a:avLst/>
            <a:gdLst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3553272 w 3553272"/>
              <a:gd name="connsiteY2" fmla="*/ 312983 h 312983"/>
              <a:gd name="connsiteX3" fmla="*/ 3547135 w 3553272"/>
              <a:gd name="connsiteY3" fmla="*/ 0 h 312983"/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2775150 w 3553272"/>
              <a:gd name="connsiteY2" fmla="*/ 312369 h 312983"/>
              <a:gd name="connsiteX3" fmla="*/ 3553272 w 3553272"/>
              <a:gd name="connsiteY3" fmla="*/ 312983 h 312983"/>
              <a:gd name="connsiteX4" fmla="*/ 3547135 w 3553272"/>
              <a:gd name="connsiteY4" fmla="*/ 0 h 312983"/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2775150 w 3553272"/>
              <a:gd name="connsiteY2" fmla="*/ 312369 h 312983"/>
              <a:gd name="connsiteX3" fmla="*/ 3003750 w 3553272"/>
              <a:gd name="connsiteY3" fmla="*/ 310464 h 312983"/>
              <a:gd name="connsiteX4" fmla="*/ 3553272 w 3553272"/>
              <a:gd name="connsiteY4" fmla="*/ 312983 h 312983"/>
              <a:gd name="connsiteX5" fmla="*/ 3547135 w 3553272"/>
              <a:gd name="connsiteY5" fmla="*/ 0 h 312983"/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2775150 w 3553272"/>
              <a:gd name="connsiteY2" fmla="*/ 312369 h 312983"/>
              <a:gd name="connsiteX3" fmla="*/ 3003750 w 3553272"/>
              <a:gd name="connsiteY3" fmla="*/ 310464 h 312983"/>
              <a:gd name="connsiteX4" fmla="*/ 3553272 w 3553272"/>
              <a:gd name="connsiteY4" fmla="*/ 312983 h 312983"/>
              <a:gd name="connsiteX5" fmla="*/ 3547135 w 3553272"/>
              <a:gd name="connsiteY5" fmla="*/ 0 h 312983"/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2775150 w 3553272"/>
              <a:gd name="connsiteY2" fmla="*/ 312369 h 312983"/>
              <a:gd name="connsiteX3" fmla="*/ 3003750 w 3553272"/>
              <a:gd name="connsiteY3" fmla="*/ 310464 h 312983"/>
              <a:gd name="connsiteX4" fmla="*/ 3553272 w 3553272"/>
              <a:gd name="connsiteY4" fmla="*/ 312983 h 312983"/>
              <a:gd name="connsiteX5" fmla="*/ 3547135 w 3553272"/>
              <a:gd name="connsiteY5" fmla="*/ 0 h 312983"/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2775150 w 3553272"/>
              <a:gd name="connsiteY2" fmla="*/ 312369 h 312983"/>
              <a:gd name="connsiteX3" fmla="*/ 3003750 w 3553272"/>
              <a:gd name="connsiteY3" fmla="*/ 310464 h 312983"/>
              <a:gd name="connsiteX4" fmla="*/ 3553272 w 3553272"/>
              <a:gd name="connsiteY4" fmla="*/ 312983 h 312983"/>
              <a:gd name="connsiteX5" fmla="*/ 3547135 w 3553272"/>
              <a:gd name="connsiteY5" fmla="*/ 0 h 312983"/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2775150 w 3553272"/>
              <a:gd name="connsiteY2" fmla="*/ 312369 h 312983"/>
              <a:gd name="connsiteX3" fmla="*/ 3003750 w 3553272"/>
              <a:gd name="connsiteY3" fmla="*/ 310464 h 312983"/>
              <a:gd name="connsiteX4" fmla="*/ 3553272 w 3553272"/>
              <a:gd name="connsiteY4" fmla="*/ 312983 h 312983"/>
              <a:gd name="connsiteX5" fmla="*/ 3547135 w 3553272"/>
              <a:gd name="connsiteY5" fmla="*/ 0 h 312983"/>
              <a:gd name="connsiteX0" fmla="*/ 0 w 3553272"/>
              <a:gd name="connsiteY0" fmla="*/ 73643 h 312983"/>
              <a:gd name="connsiteX1" fmla="*/ 6137 w 3553272"/>
              <a:gd name="connsiteY1" fmla="*/ 306846 h 312983"/>
              <a:gd name="connsiteX2" fmla="*/ 2775150 w 3553272"/>
              <a:gd name="connsiteY2" fmla="*/ 312369 h 312983"/>
              <a:gd name="connsiteX3" fmla="*/ 3003750 w 3553272"/>
              <a:gd name="connsiteY3" fmla="*/ 310464 h 312983"/>
              <a:gd name="connsiteX4" fmla="*/ 3553272 w 3553272"/>
              <a:gd name="connsiteY4" fmla="*/ 312983 h 312983"/>
              <a:gd name="connsiteX5" fmla="*/ 3547135 w 3553272"/>
              <a:gd name="connsiteY5" fmla="*/ 0 h 312983"/>
              <a:gd name="connsiteX0" fmla="*/ 1483 w 3547135"/>
              <a:gd name="connsiteY0" fmla="*/ 73643 h 312983"/>
              <a:gd name="connsiteX1" fmla="*/ 0 w 3547135"/>
              <a:gd name="connsiteY1" fmla="*/ 306846 h 312983"/>
              <a:gd name="connsiteX2" fmla="*/ 2769013 w 3547135"/>
              <a:gd name="connsiteY2" fmla="*/ 312369 h 312983"/>
              <a:gd name="connsiteX3" fmla="*/ 2997613 w 3547135"/>
              <a:gd name="connsiteY3" fmla="*/ 310464 h 312983"/>
              <a:gd name="connsiteX4" fmla="*/ 3547135 w 3547135"/>
              <a:gd name="connsiteY4" fmla="*/ 312983 h 312983"/>
              <a:gd name="connsiteX5" fmla="*/ 3540998 w 3547135"/>
              <a:gd name="connsiteY5" fmla="*/ 0 h 312983"/>
              <a:gd name="connsiteX0" fmla="*/ 50 w 3549512"/>
              <a:gd name="connsiteY0" fmla="*/ 71738 h 312983"/>
              <a:gd name="connsiteX1" fmla="*/ 2377 w 3549512"/>
              <a:gd name="connsiteY1" fmla="*/ 306846 h 312983"/>
              <a:gd name="connsiteX2" fmla="*/ 2771390 w 3549512"/>
              <a:gd name="connsiteY2" fmla="*/ 312369 h 312983"/>
              <a:gd name="connsiteX3" fmla="*/ 2999990 w 3549512"/>
              <a:gd name="connsiteY3" fmla="*/ 310464 h 312983"/>
              <a:gd name="connsiteX4" fmla="*/ 3549512 w 3549512"/>
              <a:gd name="connsiteY4" fmla="*/ 312983 h 312983"/>
              <a:gd name="connsiteX5" fmla="*/ 3543375 w 3549512"/>
              <a:gd name="connsiteY5" fmla="*/ 0 h 312983"/>
              <a:gd name="connsiteX0" fmla="*/ 3388 w 3547135"/>
              <a:gd name="connsiteY0" fmla="*/ 71738 h 312983"/>
              <a:gd name="connsiteX1" fmla="*/ 0 w 3547135"/>
              <a:gd name="connsiteY1" fmla="*/ 306846 h 312983"/>
              <a:gd name="connsiteX2" fmla="*/ 2769013 w 3547135"/>
              <a:gd name="connsiteY2" fmla="*/ 312369 h 312983"/>
              <a:gd name="connsiteX3" fmla="*/ 2997613 w 3547135"/>
              <a:gd name="connsiteY3" fmla="*/ 310464 h 312983"/>
              <a:gd name="connsiteX4" fmla="*/ 3547135 w 3547135"/>
              <a:gd name="connsiteY4" fmla="*/ 312983 h 312983"/>
              <a:gd name="connsiteX5" fmla="*/ 3540998 w 3547135"/>
              <a:gd name="connsiteY5" fmla="*/ 0 h 312983"/>
              <a:gd name="connsiteX0" fmla="*/ 33 w 3551400"/>
              <a:gd name="connsiteY0" fmla="*/ 67928 h 312983"/>
              <a:gd name="connsiteX1" fmla="*/ 4265 w 3551400"/>
              <a:gd name="connsiteY1" fmla="*/ 306846 h 312983"/>
              <a:gd name="connsiteX2" fmla="*/ 2773278 w 3551400"/>
              <a:gd name="connsiteY2" fmla="*/ 312369 h 312983"/>
              <a:gd name="connsiteX3" fmla="*/ 3001878 w 3551400"/>
              <a:gd name="connsiteY3" fmla="*/ 310464 h 312983"/>
              <a:gd name="connsiteX4" fmla="*/ 3551400 w 3551400"/>
              <a:gd name="connsiteY4" fmla="*/ 312983 h 312983"/>
              <a:gd name="connsiteX5" fmla="*/ 3545263 w 3551400"/>
              <a:gd name="connsiteY5" fmla="*/ 0 h 312983"/>
              <a:gd name="connsiteX0" fmla="*/ 3388 w 3547135"/>
              <a:gd name="connsiteY0" fmla="*/ 67928 h 312983"/>
              <a:gd name="connsiteX1" fmla="*/ 0 w 3547135"/>
              <a:gd name="connsiteY1" fmla="*/ 306846 h 312983"/>
              <a:gd name="connsiteX2" fmla="*/ 2769013 w 3547135"/>
              <a:gd name="connsiteY2" fmla="*/ 312369 h 312983"/>
              <a:gd name="connsiteX3" fmla="*/ 2997613 w 3547135"/>
              <a:gd name="connsiteY3" fmla="*/ 310464 h 312983"/>
              <a:gd name="connsiteX4" fmla="*/ 3547135 w 3547135"/>
              <a:gd name="connsiteY4" fmla="*/ 312983 h 312983"/>
              <a:gd name="connsiteX5" fmla="*/ 3540998 w 3547135"/>
              <a:gd name="connsiteY5" fmla="*/ 0 h 312983"/>
              <a:gd name="connsiteX0" fmla="*/ 106 w 3547663"/>
              <a:gd name="connsiteY0" fmla="*/ 67928 h 312983"/>
              <a:gd name="connsiteX1" fmla="*/ 528 w 3547663"/>
              <a:gd name="connsiteY1" fmla="*/ 306846 h 312983"/>
              <a:gd name="connsiteX2" fmla="*/ 2769541 w 3547663"/>
              <a:gd name="connsiteY2" fmla="*/ 312369 h 312983"/>
              <a:gd name="connsiteX3" fmla="*/ 2998141 w 3547663"/>
              <a:gd name="connsiteY3" fmla="*/ 310464 h 312983"/>
              <a:gd name="connsiteX4" fmla="*/ 3547663 w 3547663"/>
              <a:gd name="connsiteY4" fmla="*/ 312983 h 312983"/>
              <a:gd name="connsiteX5" fmla="*/ 3541526 w 3547663"/>
              <a:gd name="connsiteY5" fmla="*/ 0 h 312983"/>
              <a:gd name="connsiteX0" fmla="*/ 106 w 3545758"/>
              <a:gd name="connsiteY0" fmla="*/ 67928 h 312369"/>
              <a:gd name="connsiteX1" fmla="*/ 528 w 3545758"/>
              <a:gd name="connsiteY1" fmla="*/ 306846 h 312369"/>
              <a:gd name="connsiteX2" fmla="*/ 2769541 w 3545758"/>
              <a:gd name="connsiteY2" fmla="*/ 312369 h 312369"/>
              <a:gd name="connsiteX3" fmla="*/ 2998141 w 3545758"/>
              <a:gd name="connsiteY3" fmla="*/ 310464 h 312369"/>
              <a:gd name="connsiteX4" fmla="*/ 3545758 w 3545758"/>
              <a:gd name="connsiteY4" fmla="*/ 307268 h 312369"/>
              <a:gd name="connsiteX5" fmla="*/ 3541526 w 3545758"/>
              <a:gd name="connsiteY5" fmla="*/ 0 h 312369"/>
              <a:gd name="connsiteX0" fmla="*/ 106 w 3547663"/>
              <a:gd name="connsiteY0" fmla="*/ 67928 h 312983"/>
              <a:gd name="connsiteX1" fmla="*/ 528 w 3547663"/>
              <a:gd name="connsiteY1" fmla="*/ 306846 h 312983"/>
              <a:gd name="connsiteX2" fmla="*/ 2769541 w 3547663"/>
              <a:gd name="connsiteY2" fmla="*/ 312369 h 312983"/>
              <a:gd name="connsiteX3" fmla="*/ 2998141 w 3547663"/>
              <a:gd name="connsiteY3" fmla="*/ 310464 h 312983"/>
              <a:gd name="connsiteX4" fmla="*/ 3547663 w 3547663"/>
              <a:gd name="connsiteY4" fmla="*/ 312983 h 312983"/>
              <a:gd name="connsiteX5" fmla="*/ 3541526 w 3547663"/>
              <a:gd name="connsiteY5" fmla="*/ 0 h 312983"/>
              <a:gd name="connsiteX0" fmla="*/ 106 w 3541988"/>
              <a:gd name="connsiteY0" fmla="*/ 67928 h 312983"/>
              <a:gd name="connsiteX1" fmla="*/ 528 w 3541988"/>
              <a:gd name="connsiteY1" fmla="*/ 306846 h 312983"/>
              <a:gd name="connsiteX2" fmla="*/ 2769541 w 3541988"/>
              <a:gd name="connsiteY2" fmla="*/ 312369 h 312983"/>
              <a:gd name="connsiteX3" fmla="*/ 2998141 w 3541988"/>
              <a:gd name="connsiteY3" fmla="*/ 310464 h 312983"/>
              <a:gd name="connsiteX4" fmla="*/ 3541948 w 3541988"/>
              <a:gd name="connsiteY4" fmla="*/ 312983 h 312983"/>
              <a:gd name="connsiteX5" fmla="*/ 3541526 w 3541988"/>
              <a:gd name="connsiteY5" fmla="*/ 0 h 312983"/>
              <a:gd name="connsiteX0" fmla="*/ 106 w 3541988"/>
              <a:gd name="connsiteY0" fmla="*/ 67928 h 312369"/>
              <a:gd name="connsiteX1" fmla="*/ 528 w 3541988"/>
              <a:gd name="connsiteY1" fmla="*/ 306846 h 312369"/>
              <a:gd name="connsiteX2" fmla="*/ 2769541 w 3541988"/>
              <a:gd name="connsiteY2" fmla="*/ 312369 h 312369"/>
              <a:gd name="connsiteX3" fmla="*/ 2998141 w 3541988"/>
              <a:gd name="connsiteY3" fmla="*/ 310464 h 312369"/>
              <a:gd name="connsiteX4" fmla="*/ 3541948 w 3541988"/>
              <a:gd name="connsiteY4" fmla="*/ 305363 h 312369"/>
              <a:gd name="connsiteX5" fmla="*/ 3541526 w 3541988"/>
              <a:gd name="connsiteY5" fmla="*/ 0 h 312369"/>
              <a:gd name="connsiteX0" fmla="*/ 106 w 3543853"/>
              <a:gd name="connsiteY0" fmla="*/ 67928 h 312983"/>
              <a:gd name="connsiteX1" fmla="*/ 528 w 3543853"/>
              <a:gd name="connsiteY1" fmla="*/ 306846 h 312983"/>
              <a:gd name="connsiteX2" fmla="*/ 2769541 w 3543853"/>
              <a:gd name="connsiteY2" fmla="*/ 312369 h 312983"/>
              <a:gd name="connsiteX3" fmla="*/ 2998141 w 3543853"/>
              <a:gd name="connsiteY3" fmla="*/ 310464 h 312983"/>
              <a:gd name="connsiteX4" fmla="*/ 3543853 w 3543853"/>
              <a:gd name="connsiteY4" fmla="*/ 312983 h 312983"/>
              <a:gd name="connsiteX5" fmla="*/ 3541526 w 3543853"/>
              <a:gd name="connsiteY5" fmla="*/ 0 h 312983"/>
              <a:gd name="connsiteX0" fmla="*/ 51 w 3543798"/>
              <a:gd name="connsiteY0" fmla="*/ 67928 h 312983"/>
              <a:gd name="connsiteX1" fmla="*/ 2378 w 3543798"/>
              <a:gd name="connsiteY1" fmla="*/ 312561 h 312983"/>
              <a:gd name="connsiteX2" fmla="*/ 2769486 w 3543798"/>
              <a:gd name="connsiteY2" fmla="*/ 312369 h 312983"/>
              <a:gd name="connsiteX3" fmla="*/ 2998086 w 3543798"/>
              <a:gd name="connsiteY3" fmla="*/ 310464 h 312983"/>
              <a:gd name="connsiteX4" fmla="*/ 3543798 w 3543798"/>
              <a:gd name="connsiteY4" fmla="*/ 312983 h 312983"/>
              <a:gd name="connsiteX5" fmla="*/ 3541471 w 3543798"/>
              <a:gd name="connsiteY5" fmla="*/ 0 h 312983"/>
              <a:gd name="connsiteX0" fmla="*/ 1483 w 3545230"/>
              <a:gd name="connsiteY0" fmla="*/ 67928 h 312983"/>
              <a:gd name="connsiteX1" fmla="*/ 0 w 3545230"/>
              <a:gd name="connsiteY1" fmla="*/ 310656 h 312983"/>
              <a:gd name="connsiteX2" fmla="*/ 2770918 w 3545230"/>
              <a:gd name="connsiteY2" fmla="*/ 312369 h 312983"/>
              <a:gd name="connsiteX3" fmla="*/ 2999518 w 3545230"/>
              <a:gd name="connsiteY3" fmla="*/ 310464 h 312983"/>
              <a:gd name="connsiteX4" fmla="*/ 3545230 w 3545230"/>
              <a:gd name="connsiteY4" fmla="*/ 312983 h 312983"/>
              <a:gd name="connsiteX5" fmla="*/ 3542903 w 3545230"/>
              <a:gd name="connsiteY5" fmla="*/ 0 h 3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5230" h="312983">
                <a:moveTo>
                  <a:pt x="1483" y="67928"/>
                </a:moveTo>
                <a:cubicBezTo>
                  <a:pt x="989" y="145662"/>
                  <a:pt x="494" y="232922"/>
                  <a:pt x="0" y="310656"/>
                </a:cubicBezTo>
                <a:lnTo>
                  <a:pt x="2770918" y="312369"/>
                </a:lnTo>
                <a:cubicBezTo>
                  <a:pt x="2850928" y="210769"/>
                  <a:pt x="2909983" y="204419"/>
                  <a:pt x="2999518" y="310464"/>
                </a:cubicBezTo>
                <a:lnTo>
                  <a:pt x="3545230" y="312983"/>
                </a:lnTo>
                <a:cubicBezTo>
                  <a:pt x="3543819" y="210560"/>
                  <a:pt x="3544314" y="102423"/>
                  <a:pt x="3542903" y="0"/>
                </a:cubicBezTo>
              </a:path>
            </a:pathLst>
          </a:custGeom>
          <a:noFill/>
          <a:ln w="63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64" name="Straight Arrow Connector 263"/>
          <p:cNvCxnSpPr/>
          <p:nvPr/>
        </p:nvCxnSpPr>
        <p:spPr>
          <a:xfrm>
            <a:off x="5748638" y="3034665"/>
            <a:ext cx="0" cy="274320"/>
          </a:xfrm>
          <a:prstGeom prst="straightConnector1">
            <a:avLst/>
          </a:prstGeom>
          <a:ln w="63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>
            <a:off x="6052691" y="3034665"/>
            <a:ext cx="0" cy="274320"/>
          </a:xfrm>
          <a:prstGeom prst="straightConnector1">
            <a:avLst/>
          </a:prstGeom>
          <a:ln w="63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6467475" y="3034665"/>
            <a:ext cx="0" cy="274320"/>
          </a:xfrm>
          <a:prstGeom prst="straightConnector1">
            <a:avLst/>
          </a:prstGeom>
          <a:ln w="6350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6346170" y="3034665"/>
            <a:ext cx="0" cy="274320"/>
          </a:xfrm>
          <a:prstGeom prst="straightConnector1">
            <a:avLst/>
          </a:prstGeom>
          <a:ln w="6350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29239" y="3342404"/>
            <a:ext cx="519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score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77135" y="3206198"/>
            <a:ext cx="1407658" cy="542733"/>
            <a:chOff x="5177135" y="3206198"/>
            <a:chExt cx="1407658" cy="542733"/>
          </a:xfrm>
        </p:grpSpPr>
        <p:grpSp>
          <p:nvGrpSpPr>
            <p:cNvPr id="256" name="Group 255"/>
            <p:cNvGrpSpPr/>
            <p:nvPr/>
          </p:nvGrpSpPr>
          <p:grpSpPr>
            <a:xfrm>
              <a:off x="5177135" y="3206198"/>
              <a:ext cx="1407658" cy="542733"/>
              <a:chOff x="5177135" y="3206198"/>
              <a:chExt cx="1407658" cy="542733"/>
            </a:xfrm>
            <a:noFill/>
          </p:grpSpPr>
          <p:sp>
            <p:nvSpPr>
              <p:cNvPr id="257" name="Isosceles Triangle 256"/>
              <p:cNvSpPr/>
              <p:nvPr/>
            </p:nvSpPr>
            <p:spPr>
              <a:xfrm flipV="1">
                <a:off x="5187698" y="3309813"/>
                <a:ext cx="1386543" cy="335278"/>
              </a:xfrm>
              <a:prstGeom prst="triangle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5177135" y="3206198"/>
                <a:ext cx="1407658" cy="182880"/>
              </a:xfrm>
              <a:prstGeom prst="ellipse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9" name="Straight Connector 258"/>
              <p:cNvCxnSpPr/>
              <p:nvPr/>
            </p:nvCxnSpPr>
            <p:spPr>
              <a:xfrm>
                <a:off x="5887107" y="3559665"/>
                <a:ext cx="0" cy="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Rectangle 259"/>
              <p:cNvSpPr/>
              <p:nvPr/>
            </p:nvSpPr>
            <p:spPr>
              <a:xfrm>
                <a:off x="5746341" y="3565802"/>
                <a:ext cx="281532" cy="182879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1" name="Freeform 260"/>
              <p:cNvSpPr/>
              <p:nvPr/>
            </p:nvSpPr>
            <p:spPr>
              <a:xfrm>
                <a:off x="5747015" y="3560336"/>
                <a:ext cx="281940" cy="188595"/>
              </a:xfrm>
              <a:custGeom>
                <a:avLst/>
                <a:gdLst>
                  <a:gd name="connsiteX0" fmla="*/ 1905 w 281940"/>
                  <a:gd name="connsiteY0" fmla="*/ 0 h 188595"/>
                  <a:gd name="connsiteX1" fmla="*/ 133350 w 281940"/>
                  <a:gd name="connsiteY1" fmla="*/ 70485 h 188595"/>
                  <a:gd name="connsiteX2" fmla="*/ 278130 w 281940"/>
                  <a:gd name="connsiteY2" fmla="*/ 5715 h 188595"/>
                  <a:gd name="connsiteX3" fmla="*/ 281940 w 281940"/>
                  <a:gd name="connsiteY3" fmla="*/ 188595 h 188595"/>
                  <a:gd name="connsiteX4" fmla="*/ 0 w 281940"/>
                  <a:gd name="connsiteY4" fmla="*/ 186690 h 188595"/>
                  <a:gd name="connsiteX5" fmla="*/ 1905 w 281940"/>
                  <a:gd name="connsiteY5" fmla="*/ 0 h 18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940" h="188595">
                    <a:moveTo>
                      <a:pt x="1905" y="0"/>
                    </a:moveTo>
                    <a:lnTo>
                      <a:pt x="133350" y="70485"/>
                    </a:lnTo>
                    <a:lnTo>
                      <a:pt x="278130" y="5715"/>
                    </a:lnTo>
                    <a:lnTo>
                      <a:pt x="281940" y="188595"/>
                    </a:lnTo>
                    <a:lnTo>
                      <a:pt x="0" y="186690"/>
                    </a:lnTo>
                    <a:lnTo>
                      <a:pt x="190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5612921" y="3308928"/>
                <a:ext cx="184731" cy="307777"/>
              </a:xfrm>
              <a:prstGeom prst="rect">
                <a:avLst/>
              </a:prstGeom>
              <a:grpFill/>
              <a:ln w="6350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3" name="Straight Connector 22"/>
            <p:cNvCxnSpPr>
              <a:stCxn id="257" idx="2"/>
              <a:endCxn id="257" idx="4"/>
            </p:cNvCxnSpPr>
            <p:nvPr/>
          </p:nvCxnSpPr>
          <p:spPr>
            <a:xfrm>
              <a:off x="5187698" y="3309813"/>
              <a:ext cx="1386543" cy="0"/>
            </a:xfrm>
            <a:prstGeom prst="line">
              <a:avLst/>
            </a:prstGeom>
            <a:ln>
              <a:solidFill>
                <a:srgbClr val="000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5715001" y="3545205"/>
              <a:ext cx="308610" cy="104775"/>
            </a:xfrm>
            <a:custGeom>
              <a:avLst/>
              <a:gdLst>
                <a:gd name="connsiteX0" fmla="*/ 0 w 266700"/>
                <a:gd name="connsiteY0" fmla="*/ 0 h 81915"/>
                <a:gd name="connsiteX1" fmla="*/ 266700 w 266700"/>
                <a:gd name="connsiteY1" fmla="*/ 0 h 81915"/>
                <a:gd name="connsiteX2" fmla="*/ 266700 w 266700"/>
                <a:gd name="connsiteY2" fmla="*/ 81915 h 81915"/>
                <a:gd name="connsiteX3" fmla="*/ 11430 w 266700"/>
                <a:gd name="connsiteY3" fmla="*/ 81915 h 81915"/>
                <a:gd name="connsiteX4" fmla="*/ 0 w 266700"/>
                <a:gd name="connsiteY4" fmla="*/ 0 h 81915"/>
                <a:gd name="connsiteX0" fmla="*/ 0 w 266700"/>
                <a:gd name="connsiteY0" fmla="*/ 0 h 81915"/>
                <a:gd name="connsiteX1" fmla="*/ 266700 w 266700"/>
                <a:gd name="connsiteY1" fmla="*/ 0 h 81915"/>
                <a:gd name="connsiteX2" fmla="*/ 266700 w 266700"/>
                <a:gd name="connsiteY2" fmla="*/ 81915 h 81915"/>
                <a:gd name="connsiteX3" fmla="*/ 5715 w 266700"/>
                <a:gd name="connsiteY3" fmla="*/ 81915 h 81915"/>
                <a:gd name="connsiteX4" fmla="*/ 0 w 266700"/>
                <a:gd name="connsiteY4" fmla="*/ 0 h 81915"/>
                <a:gd name="connsiteX0" fmla="*/ 0 w 276225"/>
                <a:gd name="connsiteY0" fmla="*/ 0 h 81915"/>
                <a:gd name="connsiteX1" fmla="*/ 266700 w 276225"/>
                <a:gd name="connsiteY1" fmla="*/ 0 h 81915"/>
                <a:gd name="connsiteX2" fmla="*/ 276225 w 276225"/>
                <a:gd name="connsiteY2" fmla="*/ 80010 h 81915"/>
                <a:gd name="connsiteX3" fmla="*/ 5715 w 276225"/>
                <a:gd name="connsiteY3" fmla="*/ 81915 h 81915"/>
                <a:gd name="connsiteX4" fmla="*/ 0 w 276225"/>
                <a:gd name="connsiteY4" fmla="*/ 0 h 81915"/>
                <a:gd name="connsiteX0" fmla="*/ 0 w 278130"/>
                <a:gd name="connsiteY0" fmla="*/ 0 h 81915"/>
                <a:gd name="connsiteX1" fmla="*/ 278130 w 278130"/>
                <a:gd name="connsiteY1" fmla="*/ 0 h 81915"/>
                <a:gd name="connsiteX2" fmla="*/ 276225 w 278130"/>
                <a:gd name="connsiteY2" fmla="*/ 80010 h 81915"/>
                <a:gd name="connsiteX3" fmla="*/ 5715 w 278130"/>
                <a:gd name="connsiteY3" fmla="*/ 81915 h 81915"/>
                <a:gd name="connsiteX4" fmla="*/ 0 w 278130"/>
                <a:gd name="connsiteY4" fmla="*/ 0 h 81915"/>
                <a:gd name="connsiteX0" fmla="*/ 0 w 276225"/>
                <a:gd name="connsiteY0" fmla="*/ 0 h 81915"/>
                <a:gd name="connsiteX1" fmla="*/ 270510 w 276225"/>
                <a:gd name="connsiteY1" fmla="*/ 0 h 81915"/>
                <a:gd name="connsiteX2" fmla="*/ 276225 w 276225"/>
                <a:gd name="connsiteY2" fmla="*/ 80010 h 81915"/>
                <a:gd name="connsiteX3" fmla="*/ 5715 w 276225"/>
                <a:gd name="connsiteY3" fmla="*/ 81915 h 81915"/>
                <a:gd name="connsiteX4" fmla="*/ 0 w 276225"/>
                <a:gd name="connsiteY4" fmla="*/ 0 h 81915"/>
                <a:gd name="connsiteX0" fmla="*/ 0 w 270510"/>
                <a:gd name="connsiteY0" fmla="*/ 0 h 81915"/>
                <a:gd name="connsiteX1" fmla="*/ 270510 w 270510"/>
                <a:gd name="connsiteY1" fmla="*/ 0 h 81915"/>
                <a:gd name="connsiteX2" fmla="*/ 270510 w 270510"/>
                <a:gd name="connsiteY2" fmla="*/ 80010 h 81915"/>
                <a:gd name="connsiteX3" fmla="*/ 5715 w 270510"/>
                <a:gd name="connsiteY3" fmla="*/ 81915 h 81915"/>
                <a:gd name="connsiteX4" fmla="*/ 0 w 270510"/>
                <a:gd name="connsiteY4" fmla="*/ 0 h 81915"/>
                <a:gd name="connsiteX0" fmla="*/ 0 w 264795"/>
                <a:gd name="connsiteY0" fmla="*/ 0 h 108585"/>
                <a:gd name="connsiteX1" fmla="*/ 264795 w 264795"/>
                <a:gd name="connsiteY1" fmla="*/ 26670 h 108585"/>
                <a:gd name="connsiteX2" fmla="*/ 264795 w 264795"/>
                <a:gd name="connsiteY2" fmla="*/ 106680 h 108585"/>
                <a:gd name="connsiteX3" fmla="*/ 0 w 264795"/>
                <a:gd name="connsiteY3" fmla="*/ 108585 h 108585"/>
                <a:gd name="connsiteX4" fmla="*/ 0 w 264795"/>
                <a:gd name="connsiteY4" fmla="*/ 0 h 108585"/>
                <a:gd name="connsiteX0" fmla="*/ 0 w 264795"/>
                <a:gd name="connsiteY0" fmla="*/ 3810 h 112395"/>
                <a:gd name="connsiteX1" fmla="*/ 264795 w 264795"/>
                <a:gd name="connsiteY1" fmla="*/ 0 h 112395"/>
                <a:gd name="connsiteX2" fmla="*/ 264795 w 264795"/>
                <a:gd name="connsiteY2" fmla="*/ 110490 h 112395"/>
                <a:gd name="connsiteX3" fmla="*/ 0 w 264795"/>
                <a:gd name="connsiteY3" fmla="*/ 112395 h 112395"/>
                <a:gd name="connsiteX4" fmla="*/ 0 w 264795"/>
                <a:gd name="connsiteY4" fmla="*/ 3810 h 112395"/>
                <a:gd name="connsiteX0" fmla="*/ 0 w 264795"/>
                <a:gd name="connsiteY0" fmla="*/ 3810 h 112395"/>
                <a:gd name="connsiteX1" fmla="*/ 264795 w 264795"/>
                <a:gd name="connsiteY1" fmla="*/ 0 h 112395"/>
                <a:gd name="connsiteX2" fmla="*/ 264795 w 264795"/>
                <a:gd name="connsiteY2" fmla="*/ 110490 h 112395"/>
                <a:gd name="connsiteX3" fmla="*/ 0 w 264795"/>
                <a:gd name="connsiteY3" fmla="*/ 112395 h 112395"/>
                <a:gd name="connsiteX4" fmla="*/ 0 w 264795"/>
                <a:gd name="connsiteY4" fmla="*/ 24765 h 112395"/>
                <a:gd name="connsiteX5" fmla="*/ 0 w 264795"/>
                <a:gd name="connsiteY5" fmla="*/ 3810 h 112395"/>
                <a:gd name="connsiteX0" fmla="*/ 0 w 264795"/>
                <a:gd name="connsiteY0" fmla="*/ 3810 h 112395"/>
                <a:gd name="connsiteX1" fmla="*/ 264795 w 264795"/>
                <a:gd name="connsiteY1" fmla="*/ 0 h 112395"/>
                <a:gd name="connsiteX2" fmla="*/ 264795 w 264795"/>
                <a:gd name="connsiteY2" fmla="*/ 110490 h 112395"/>
                <a:gd name="connsiteX3" fmla="*/ 0 w 264795"/>
                <a:gd name="connsiteY3" fmla="*/ 112395 h 112395"/>
                <a:gd name="connsiteX4" fmla="*/ 0 w 264795"/>
                <a:gd name="connsiteY4" fmla="*/ 30480 h 112395"/>
                <a:gd name="connsiteX5" fmla="*/ 0 w 264795"/>
                <a:gd name="connsiteY5" fmla="*/ 3810 h 112395"/>
                <a:gd name="connsiteX0" fmla="*/ 0 w 306705"/>
                <a:gd name="connsiteY0" fmla="*/ 7620 h 112395"/>
                <a:gd name="connsiteX1" fmla="*/ 306705 w 306705"/>
                <a:gd name="connsiteY1" fmla="*/ 0 h 112395"/>
                <a:gd name="connsiteX2" fmla="*/ 306705 w 306705"/>
                <a:gd name="connsiteY2" fmla="*/ 110490 h 112395"/>
                <a:gd name="connsiteX3" fmla="*/ 41910 w 306705"/>
                <a:gd name="connsiteY3" fmla="*/ 112395 h 112395"/>
                <a:gd name="connsiteX4" fmla="*/ 41910 w 306705"/>
                <a:gd name="connsiteY4" fmla="*/ 30480 h 112395"/>
                <a:gd name="connsiteX5" fmla="*/ 0 w 306705"/>
                <a:gd name="connsiteY5" fmla="*/ 7620 h 112395"/>
                <a:gd name="connsiteX0" fmla="*/ 0 w 306705"/>
                <a:gd name="connsiteY0" fmla="*/ 7620 h 112395"/>
                <a:gd name="connsiteX1" fmla="*/ 306705 w 306705"/>
                <a:gd name="connsiteY1" fmla="*/ 0 h 112395"/>
                <a:gd name="connsiteX2" fmla="*/ 306705 w 306705"/>
                <a:gd name="connsiteY2" fmla="*/ 110490 h 112395"/>
                <a:gd name="connsiteX3" fmla="*/ 41910 w 306705"/>
                <a:gd name="connsiteY3" fmla="*/ 112395 h 112395"/>
                <a:gd name="connsiteX4" fmla="*/ 36195 w 306705"/>
                <a:gd name="connsiteY4" fmla="*/ 28575 h 112395"/>
                <a:gd name="connsiteX5" fmla="*/ 0 w 306705"/>
                <a:gd name="connsiteY5" fmla="*/ 7620 h 112395"/>
                <a:gd name="connsiteX0" fmla="*/ 0 w 306705"/>
                <a:gd name="connsiteY0" fmla="*/ 7620 h 112395"/>
                <a:gd name="connsiteX1" fmla="*/ 283845 w 306705"/>
                <a:gd name="connsiteY1" fmla="*/ 0 h 112395"/>
                <a:gd name="connsiteX2" fmla="*/ 306705 w 306705"/>
                <a:gd name="connsiteY2" fmla="*/ 0 h 112395"/>
                <a:gd name="connsiteX3" fmla="*/ 306705 w 306705"/>
                <a:gd name="connsiteY3" fmla="*/ 110490 h 112395"/>
                <a:gd name="connsiteX4" fmla="*/ 41910 w 306705"/>
                <a:gd name="connsiteY4" fmla="*/ 112395 h 112395"/>
                <a:gd name="connsiteX5" fmla="*/ 36195 w 306705"/>
                <a:gd name="connsiteY5" fmla="*/ 28575 h 112395"/>
                <a:gd name="connsiteX6" fmla="*/ 0 w 306705"/>
                <a:gd name="connsiteY6" fmla="*/ 7620 h 112395"/>
                <a:gd name="connsiteX0" fmla="*/ 0 w 308610"/>
                <a:gd name="connsiteY0" fmla="*/ 7620 h 112395"/>
                <a:gd name="connsiteX1" fmla="*/ 283845 w 308610"/>
                <a:gd name="connsiteY1" fmla="*/ 0 h 112395"/>
                <a:gd name="connsiteX2" fmla="*/ 308610 w 308610"/>
                <a:gd name="connsiteY2" fmla="*/ 9525 h 112395"/>
                <a:gd name="connsiteX3" fmla="*/ 306705 w 308610"/>
                <a:gd name="connsiteY3" fmla="*/ 110490 h 112395"/>
                <a:gd name="connsiteX4" fmla="*/ 41910 w 308610"/>
                <a:gd name="connsiteY4" fmla="*/ 112395 h 112395"/>
                <a:gd name="connsiteX5" fmla="*/ 36195 w 308610"/>
                <a:gd name="connsiteY5" fmla="*/ 28575 h 112395"/>
                <a:gd name="connsiteX6" fmla="*/ 0 w 308610"/>
                <a:gd name="connsiteY6" fmla="*/ 7620 h 112395"/>
                <a:gd name="connsiteX0" fmla="*/ 0 w 308610"/>
                <a:gd name="connsiteY0" fmla="*/ 28575 h 133350"/>
                <a:gd name="connsiteX1" fmla="*/ 257175 w 308610"/>
                <a:gd name="connsiteY1" fmla="*/ 0 h 133350"/>
                <a:gd name="connsiteX2" fmla="*/ 308610 w 308610"/>
                <a:gd name="connsiteY2" fmla="*/ 30480 h 133350"/>
                <a:gd name="connsiteX3" fmla="*/ 306705 w 308610"/>
                <a:gd name="connsiteY3" fmla="*/ 131445 h 133350"/>
                <a:gd name="connsiteX4" fmla="*/ 41910 w 308610"/>
                <a:gd name="connsiteY4" fmla="*/ 133350 h 133350"/>
                <a:gd name="connsiteX5" fmla="*/ 36195 w 308610"/>
                <a:gd name="connsiteY5" fmla="*/ 49530 h 133350"/>
                <a:gd name="connsiteX6" fmla="*/ 0 w 308610"/>
                <a:gd name="connsiteY6" fmla="*/ 28575 h 133350"/>
                <a:gd name="connsiteX0" fmla="*/ 0 w 306705"/>
                <a:gd name="connsiteY0" fmla="*/ 28575 h 133350"/>
                <a:gd name="connsiteX1" fmla="*/ 257175 w 306705"/>
                <a:gd name="connsiteY1" fmla="*/ 0 h 133350"/>
                <a:gd name="connsiteX2" fmla="*/ 306705 w 306705"/>
                <a:gd name="connsiteY2" fmla="*/ 41910 h 133350"/>
                <a:gd name="connsiteX3" fmla="*/ 306705 w 306705"/>
                <a:gd name="connsiteY3" fmla="*/ 131445 h 133350"/>
                <a:gd name="connsiteX4" fmla="*/ 41910 w 306705"/>
                <a:gd name="connsiteY4" fmla="*/ 133350 h 133350"/>
                <a:gd name="connsiteX5" fmla="*/ 36195 w 306705"/>
                <a:gd name="connsiteY5" fmla="*/ 49530 h 133350"/>
                <a:gd name="connsiteX6" fmla="*/ 0 w 306705"/>
                <a:gd name="connsiteY6" fmla="*/ 28575 h 133350"/>
                <a:gd name="connsiteX0" fmla="*/ 0 w 312420"/>
                <a:gd name="connsiteY0" fmla="*/ 28575 h 133350"/>
                <a:gd name="connsiteX1" fmla="*/ 257175 w 312420"/>
                <a:gd name="connsiteY1" fmla="*/ 0 h 133350"/>
                <a:gd name="connsiteX2" fmla="*/ 306705 w 312420"/>
                <a:gd name="connsiteY2" fmla="*/ 41910 h 133350"/>
                <a:gd name="connsiteX3" fmla="*/ 312420 w 312420"/>
                <a:gd name="connsiteY3" fmla="*/ 129540 h 133350"/>
                <a:gd name="connsiteX4" fmla="*/ 41910 w 312420"/>
                <a:gd name="connsiteY4" fmla="*/ 133350 h 133350"/>
                <a:gd name="connsiteX5" fmla="*/ 36195 w 312420"/>
                <a:gd name="connsiteY5" fmla="*/ 49530 h 133350"/>
                <a:gd name="connsiteX6" fmla="*/ 0 w 312420"/>
                <a:gd name="connsiteY6" fmla="*/ 28575 h 133350"/>
                <a:gd name="connsiteX0" fmla="*/ 0 w 306705"/>
                <a:gd name="connsiteY0" fmla="*/ 28575 h 133350"/>
                <a:gd name="connsiteX1" fmla="*/ 257175 w 306705"/>
                <a:gd name="connsiteY1" fmla="*/ 0 h 133350"/>
                <a:gd name="connsiteX2" fmla="*/ 306705 w 306705"/>
                <a:gd name="connsiteY2" fmla="*/ 41910 h 133350"/>
                <a:gd name="connsiteX3" fmla="*/ 306705 w 306705"/>
                <a:gd name="connsiteY3" fmla="*/ 129540 h 133350"/>
                <a:gd name="connsiteX4" fmla="*/ 41910 w 306705"/>
                <a:gd name="connsiteY4" fmla="*/ 133350 h 133350"/>
                <a:gd name="connsiteX5" fmla="*/ 36195 w 306705"/>
                <a:gd name="connsiteY5" fmla="*/ 49530 h 133350"/>
                <a:gd name="connsiteX6" fmla="*/ 0 w 306705"/>
                <a:gd name="connsiteY6" fmla="*/ 28575 h 133350"/>
                <a:gd name="connsiteX0" fmla="*/ 0 w 306705"/>
                <a:gd name="connsiteY0" fmla="*/ 0 h 104775"/>
                <a:gd name="connsiteX1" fmla="*/ 253365 w 306705"/>
                <a:gd name="connsiteY1" fmla="*/ 11430 h 104775"/>
                <a:gd name="connsiteX2" fmla="*/ 306705 w 306705"/>
                <a:gd name="connsiteY2" fmla="*/ 13335 h 104775"/>
                <a:gd name="connsiteX3" fmla="*/ 306705 w 306705"/>
                <a:gd name="connsiteY3" fmla="*/ 100965 h 104775"/>
                <a:gd name="connsiteX4" fmla="*/ 41910 w 306705"/>
                <a:gd name="connsiteY4" fmla="*/ 104775 h 104775"/>
                <a:gd name="connsiteX5" fmla="*/ 36195 w 306705"/>
                <a:gd name="connsiteY5" fmla="*/ 20955 h 104775"/>
                <a:gd name="connsiteX6" fmla="*/ 0 w 306705"/>
                <a:gd name="connsiteY6" fmla="*/ 0 h 104775"/>
                <a:gd name="connsiteX0" fmla="*/ 0 w 308610"/>
                <a:gd name="connsiteY0" fmla="*/ 0 h 104775"/>
                <a:gd name="connsiteX1" fmla="*/ 253365 w 308610"/>
                <a:gd name="connsiteY1" fmla="*/ 11430 h 104775"/>
                <a:gd name="connsiteX2" fmla="*/ 306705 w 308610"/>
                <a:gd name="connsiteY2" fmla="*/ 13335 h 104775"/>
                <a:gd name="connsiteX3" fmla="*/ 308610 w 308610"/>
                <a:gd name="connsiteY3" fmla="*/ 100965 h 104775"/>
                <a:gd name="connsiteX4" fmla="*/ 41910 w 308610"/>
                <a:gd name="connsiteY4" fmla="*/ 104775 h 104775"/>
                <a:gd name="connsiteX5" fmla="*/ 36195 w 308610"/>
                <a:gd name="connsiteY5" fmla="*/ 20955 h 104775"/>
                <a:gd name="connsiteX6" fmla="*/ 0 w 30861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104775">
                  <a:moveTo>
                    <a:pt x="0" y="0"/>
                  </a:moveTo>
                  <a:lnTo>
                    <a:pt x="253365" y="11430"/>
                  </a:lnTo>
                  <a:lnTo>
                    <a:pt x="306705" y="13335"/>
                  </a:lnTo>
                  <a:lnTo>
                    <a:pt x="308610" y="100965"/>
                  </a:lnTo>
                  <a:lnTo>
                    <a:pt x="41910" y="104775"/>
                  </a:lnTo>
                  <a:lnTo>
                    <a:pt x="36195" y="20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2578526" y="3206198"/>
            <a:ext cx="1407658" cy="542733"/>
            <a:chOff x="5177135" y="3206198"/>
            <a:chExt cx="1407658" cy="542733"/>
          </a:xfrm>
        </p:grpSpPr>
        <p:grpSp>
          <p:nvGrpSpPr>
            <p:cNvPr id="301" name="Group 300"/>
            <p:cNvGrpSpPr/>
            <p:nvPr/>
          </p:nvGrpSpPr>
          <p:grpSpPr>
            <a:xfrm>
              <a:off x="5177135" y="3206198"/>
              <a:ext cx="1407658" cy="542733"/>
              <a:chOff x="5177135" y="3206198"/>
              <a:chExt cx="1407658" cy="542733"/>
            </a:xfrm>
            <a:noFill/>
          </p:grpSpPr>
          <p:sp>
            <p:nvSpPr>
              <p:cNvPr id="304" name="Isosceles Triangle 303"/>
              <p:cNvSpPr/>
              <p:nvPr/>
            </p:nvSpPr>
            <p:spPr>
              <a:xfrm flipV="1">
                <a:off x="5187698" y="3309813"/>
                <a:ext cx="1386543" cy="335278"/>
              </a:xfrm>
              <a:prstGeom prst="triangle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5177135" y="3206198"/>
                <a:ext cx="1407658" cy="182880"/>
              </a:xfrm>
              <a:prstGeom prst="ellipse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06" name="Straight Connector 305"/>
              <p:cNvCxnSpPr/>
              <p:nvPr/>
            </p:nvCxnSpPr>
            <p:spPr>
              <a:xfrm>
                <a:off x="5887107" y="3559665"/>
                <a:ext cx="0" cy="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" name="Rectangle 306"/>
              <p:cNvSpPr/>
              <p:nvPr/>
            </p:nvSpPr>
            <p:spPr>
              <a:xfrm>
                <a:off x="5746341" y="3565802"/>
                <a:ext cx="281532" cy="182879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8" name="Freeform 307"/>
              <p:cNvSpPr/>
              <p:nvPr/>
            </p:nvSpPr>
            <p:spPr>
              <a:xfrm>
                <a:off x="5747015" y="3560336"/>
                <a:ext cx="281940" cy="188595"/>
              </a:xfrm>
              <a:custGeom>
                <a:avLst/>
                <a:gdLst>
                  <a:gd name="connsiteX0" fmla="*/ 1905 w 281940"/>
                  <a:gd name="connsiteY0" fmla="*/ 0 h 188595"/>
                  <a:gd name="connsiteX1" fmla="*/ 133350 w 281940"/>
                  <a:gd name="connsiteY1" fmla="*/ 70485 h 188595"/>
                  <a:gd name="connsiteX2" fmla="*/ 278130 w 281940"/>
                  <a:gd name="connsiteY2" fmla="*/ 5715 h 188595"/>
                  <a:gd name="connsiteX3" fmla="*/ 281940 w 281940"/>
                  <a:gd name="connsiteY3" fmla="*/ 188595 h 188595"/>
                  <a:gd name="connsiteX4" fmla="*/ 0 w 281940"/>
                  <a:gd name="connsiteY4" fmla="*/ 186690 h 188595"/>
                  <a:gd name="connsiteX5" fmla="*/ 1905 w 281940"/>
                  <a:gd name="connsiteY5" fmla="*/ 0 h 18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940" h="188595">
                    <a:moveTo>
                      <a:pt x="1905" y="0"/>
                    </a:moveTo>
                    <a:lnTo>
                      <a:pt x="133350" y="70485"/>
                    </a:lnTo>
                    <a:lnTo>
                      <a:pt x="278130" y="5715"/>
                    </a:lnTo>
                    <a:lnTo>
                      <a:pt x="281940" y="188595"/>
                    </a:lnTo>
                    <a:lnTo>
                      <a:pt x="0" y="186690"/>
                    </a:lnTo>
                    <a:lnTo>
                      <a:pt x="190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>
                <a:off x="5612921" y="3308928"/>
                <a:ext cx="184731" cy="307777"/>
              </a:xfrm>
              <a:prstGeom prst="rect">
                <a:avLst/>
              </a:prstGeom>
              <a:grpFill/>
              <a:ln w="6350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02" name="Straight Connector 301"/>
            <p:cNvCxnSpPr>
              <a:stCxn id="304" idx="2"/>
              <a:endCxn id="304" idx="4"/>
            </p:cNvCxnSpPr>
            <p:nvPr/>
          </p:nvCxnSpPr>
          <p:spPr>
            <a:xfrm>
              <a:off x="5187698" y="3309813"/>
              <a:ext cx="1386543" cy="0"/>
            </a:xfrm>
            <a:prstGeom prst="line">
              <a:avLst/>
            </a:prstGeom>
            <a:ln>
              <a:solidFill>
                <a:srgbClr val="000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Freeform 302"/>
            <p:cNvSpPr/>
            <p:nvPr/>
          </p:nvSpPr>
          <p:spPr>
            <a:xfrm>
              <a:off x="5715001" y="3545205"/>
              <a:ext cx="308610" cy="104775"/>
            </a:xfrm>
            <a:custGeom>
              <a:avLst/>
              <a:gdLst>
                <a:gd name="connsiteX0" fmla="*/ 0 w 266700"/>
                <a:gd name="connsiteY0" fmla="*/ 0 h 81915"/>
                <a:gd name="connsiteX1" fmla="*/ 266700 w 266700"/>
                <a:gd name="connsiteY1" fmla="*/ 0 h 81915"/>
                <a:gd name="connsiteX2" fmla="*/ 266700 w 266700"/>
                <a:gd name="connsiteY2" fmla="*/ 81915 h 81915"/>
                <a:gd name="connsiteX3" fmla="*/ 11430 w 266700"/>
                <a:gd name="connsiteY3" fmla="*/ 81915 h 81915"/>
                <a:gd name="connsiteX4" fmla="*/ 0 w 266700"/>
                <a:gd name="connsiteY4" fmla="*/ 0 h 81915"/>
                <a:gd name="connsiteX0" fmla="*/ 0 w 266700"/>
                <a:gd name="connsiteY0" fmla="*/ 0 h 81915"/>
                <a:gd name="connsiteX1" fmla="*/ 266700 w 266700"/>
                <a:gd name="connsiteY1" fmla="*/ 0 h 81915"/>
                <a:gd name="connsiteX2" fmla="*/ 266700 w 266700"/>
                <a:gd name="connsiteY2" fmla="*/ 81915 h 81915"/>
                <a:gd name="connsiteX3" fmla="*/ 5715 w 266700"/>
                <a:gd name="connsiteY3" fmla="*/ 81915 h 81915"/>
                <a:gd name="connsiteX4" fmla="*/ 0 w 266700"/>
                <a:gd name="connsiteY4" fmla="*/ 0 h 81915"/>
                <a:gd name="connsiteX0" fmla="*/ 0 w 276225"/>
                <a:gd name="connsiteY0" fmla="*/ 0 h 81915"/>
                <a:gd name="connsiteX1" fmla="*/ 266700 w 276225"/>
                <a:gd name="connsiteY1" fmla="*/ 0 h 81915"/>
                <a:gd name="connsiteX2" fmla="*/ 276225 w 276225"/>
                <a:gd name="connsiteY2" fmla="*/ 80010 h 81915"/>
                <a:gd name="connsiteX3" fmla="*/ 5715 w 276225"/>
                <a:gd name="connsiteY3" fmla="*/ 81915 h 81915"/>
                <a:gd name="connsiteX4" fmla="*/ 0 w 276225"/>
                <a:gd name="connsiteY4" fmla="*/ 0 h 81915"/>
                <a:gd name="connsiteX0" fmla="*/ 0 w 278130"/>
                <a:gd name="connsiteY0" fmla="*/ 0 h 81915"/>
                <a:gd name="connsiteX1" fmla="*/ 278130 w 278130"/>
                <a:gd name="connsiteY1" fmla="*/ 0 h 81915"/>
                <a:gd name="connsiteX2" fmla="*/ 276225 w 278130"/>
                <a:gd name="connsiteY2" fmla="*/ 80010 h 81915"/>
                <a:gd name="connsiteX3" fmla="*/ 5715 w 278130"/>
                <a:gd name="connsiteY3" fmla="*/ 81915 h 81915"/>
                <a:gd name="connsiteX4" fmla="*/ 0 w 278130"/>
                <a:gd name="connsiteY4" fmla="*/ 0 h 81915"/>
                <a:gd name="connsiteX0" fmla="*/ 0 w 276225"/>
                <a:gd name="connsiteY0" fmla="*/ 0 h 81915"/>
                <a:gd name="connsiteX1" fmla="*/ 270510 w 276225"/>
                <a:gd name="connsiteY1" fmla="*/ 0 h 81915"/>
                <a:gd name="connsiteX2" fmla="*/ 276225 w 276225"/>
                <a:gd name="connsiteY2" fmla="*/ 80010 h 81915"/>
                <a:gd name="connsiteX3" fmla="*/ 5715 w 276225"/>
                <a:gd name="connsiteY3" fmla="*/ 81915 h 81915"/>
                <a:gd name="connsiteX4" fmla="*/ 0 w 276225"/>
                <a:gd name="connsiteY4" fmla="*/ 0 h 81915"/>
                <a:gd name="connsiteX0" fmla="*/ 0 w 270510"/>
                <a:gd name="connsiteY0" fmla="*/ 0 h 81915"/>
                <a:gd name="connsiteX1" fmla="*/ 270510 w 270510"/>
                <a:gd name="connsiteY1" fmla="*/ 0 h 81915"/>
                <a:gd name="connsiteX2" fmla="*/ 270510 w 270510"/>
                <a:gd name="connsiteY2" fmla="*/ 80010 h 81915"/>
                <a:gd name="connsiteX3" fmla="*/ 5715 w 270510"/>
                <a:gd name="connsiteY3" fmla="*/ 81915 h 81915"/>
                <a:gd name="connsiteX4" fmla="*/ 0 w 270510"/>
                <a:gd name="connsiteY4" fmla="*/ 0 h 81915"/>
                <a:gd name="connsiteX0" fmla="*/ 0 w 264795"/>
                <a:gd name="connsiteY0" fmla="*/ 0 h 108585"/>
                <a:gd name="connsiteX1" fmla="*/ 264795 w 264795"/>
                <a:gd name="connsiteY1" fmla="*/ 26670 h 108585"/>
                <a:gd name="connsiteX2" fmla="*/ 264795 w 264795"/>
                <a:gd name="connsiteY2" fmla="*/ 106680 h 108585"/>
                <a:gd name="connsiteX3" fmla="*/ 0 w 264795"/>
                <a:gd name="connsiteY3" fmla="*/ 108585 h 108585"/>
                <a:gd name="connsiteX4" fmla="*/ 0 w 264795"/>
                <a:gd name="connsiteY4" fmla="*/ 0 h 108585"/>
                <a:gd name="connsiteX0" fmla="*/ 0 w 264795"/>
                <a:gd name="connsiteY0" fmla="*/ 3810 h 112395"/>
                <a:gd name="connsiteX1" fmla="*/ 264795 w 264795"/>
                <a:gd name="connsiteY1" fmla="*/ 0 h 112395"/>
                <a:gd name="connsiteX2" fmla="*/ 264795 w 264795"/>
                <a:gd name="connsiteY2" fmla="*/ 110490 h 112395"/>
                <a:gd name="connsiteX3" fmla="*/ 0 w 264795"/>
                <a:gd name="connsiteY3" fmla="*/ 112395 h 112395"/>
                <a:gd name="connsiteX4" fmla="*/ 0 w 264795"/>
                <a:gd name="connsiteY4" fmla="*/ 3810 h 112395"/>
                <a:gd name="connsiteX0" fmla="*/ 0 w 264795"/>
                <a:gd name="connsiteY0" fmla="*/ 3810 h 112395"/>
                <a:gd name="connsiteX1" fmla="*/ 264795 w 264795"/>
                <a:gd name="connsiteY1" fmla="*/ 0 h 112395"/>
                <a:gd name="connsiteX2" fmla="*/ 264795 w 264795"/>
                <a:gd name="connsiteY2" fmla="*/ 110490 h 112395"/>
                <a:gd name="connsiteX3" fmla="*/ 0 w 264795"/>
                <a:gd name="connsiteY3" fmla="*/ 112395 h 112395"/>
                <a:gd name="connsiteX4" fmla="*/ 0 w 264795"/>
                <a:gd name="connsiteY4" fmla="*/ 24765 h 112395"/>
                <a:gd name="connsiteX5" fmla="*/ 0 w 264795"/>
                <a:gd name="connsiteY5" fmla="*/ 3810 h 112395"/>
                <a:gd name="connsiteX0" fmla="*/ 0 w 264795"/>
                <a:gd name="connsiteY0" fmla="*/ 3810 h 112395"/>
                <a:gd name="connsiteX1" fmla="*/ 264795 w 264795"/>
                <a:gd name="connsiteY1" fmla="*/ 0 h 112395"/>
                <a:gd name="connsiteX2" fmla="*/ 264795 w 264795"/>
                <a:gd name="connsiteY2" fmla="*/ 110490 h 112395"/>
                <a:gd name="connsiteX3" fmla="*/ 0 w 264795"/>
                <a:gd name="connsiteY3" fmla="*/ 112395 h 112395"/>
                <a:gd name="connsiteX4" fmla="*/ 0 w 264795"/>
                <a:gd name="connsiteY4" fmla="*/ 30480 h 112395"/>
                <a:gd name="connsiteX5" fmla="*/ 0 w 264795"/>
                <a:gd name="connsiteY5" fmla="*/ 3810 h 112395"/>
                <a:gd name="connsiteX0" fmla="*/ 0 w 306705"/>
                <a:gd name="connsiteY0" fmla="*/ 7620 h 112395"/>
                <a:gd name="connsiteX1" fmla="*/ 306705 w 306705"/>
                <a:gd name="connsiteY1" fmla="*/ 0 h 112395"/>
                <a:gd name="connsiteX2" fmla="*/ 306705 w 306705"/>
                <a:gd name="connsiteY2" fmla="*/ 110490 h 112395"/>
                <a:gd name="connsiteX3" fmla="*/ 41910 w 306705"/>
                <a:gd name="connsiteY3" fmla="*/ 112395 h 112395"/>
                <a:gd name="connsiteX4" fmla="*/ 41910 w 306705"/>
                <a:gd name="connsiteY4" fmla="*/ 30480 h 112395"/>
                <a:gd name="connsiteX5" fmla="*/ 0 w 306705"/>
                <a:gd name="connsiteY5" fmla="*/ 7620 h 112395"/>
                <a:gd name="connsiteX0" fmla="*/ 0 w 306705"/>
                <a:gd name="connsiteY0" fmla="*/ 7620 h 112395"/>
                <a:gd name="connsiteX1" fmla="*/ 306705 w 306705"/>
                <a:gd name="connsiteY1" fmla="*/ 0 h 112395"/>
                <a:gd name="connsiteX2" fmla="*/ 306705 w 306705"/>
                <a:gd name="connsiteY2" fmla="*/ 110490 h 112395"/>
                <a:gd name="connsiteX3" fmla="*/ 41910 w 306705"/>
                <a:gd name="connsiteY3" fmla="*/ 112395 h 112395"/>
                <a:gd name="connsiteX4" fmla="*/ 36195 w 306705"/>
                <a:gd name="connsiteY4" fmla="*/ 28575 h 112395"/>
                <a:gd name="connsiteX5" fmla="*/ 0 w 306705"/>
                <a:gd name="connsiteY5" fmla="*/ 7620 h 112395"/>
                <a:gd name="connsiteX0" fmla="*/ 0 w 306705"/>
                <a:gd name="connsiteY0" fmla="*/ 7620 h 112395"/>
                <a:gd name="connsiteX1" fmla="*/ 283845 w 306705"/>
                <a:gd name="connsiteY1" fmla="*/ 0 h 112395"/>
                <a:gd name="connsiteX2" fmla="*/ 306705 w 306705"/>
                <a:gd name="connsiteY2" fmla="*/ 0 h 112395"/>
                <a:gd name="connsiteX3" fmla="*/ 306705 w 306705"/>
                <a:gd name="connsiteY3" fmla="*/ 110490 h 112395"/>
                <a:gd name="connsiteX4" fmla="*/ 41910 w 306705"/>
                <a:gd name="connsiteY4" fmla="*/ 112395 h 112395"/>
                <a:gd name="connsiteX5" fmla="*/ 36195 w 306705"/>
                <a:gd name="connsiteY5" fmla="*/ 28575 h 112395"/>
                <a:gd name="connsiteX6" fmla="*/ 0 w 306705"/>
                <a:gd name="connsiteY6" fmla="*/ 7620 h 112395"/>
                <a:gd name="connsiteX0" fmla="*/ 0 w 308610"/>
                <a:gd name="connsiteY0" fmla="*/ 7620 h 112395"/>
                <a:gd name="connsiteX1" fmla="*/ 283845 w 308610"/>
                <a:gd name="connsiteY1" fmla="*/ 0 h 112395"/>
                <a:gd name="connsiteX2" fmla="*/ 308610 w 308610"/>
                <a:gd name="connsiteY2" fmla="*/ 9525 h 112395"/>
                <a:gd name="connsiteX3" fmla="*/ 306705 w 308610"/>
                <a:gd name="connsiteY3" fmla="*/ 110490 h 112395"/>
                <a:gd name="connsiteX4" fmla="*/ 41910 w 308610"/>
                <a:gd name="connsiteY4" fmla="*/ 112395 h 112395"/>
                <a:gd name="connsiteX5" fmla="*/ 36195 w 308610"/>
                <a:gd name="connsiteY5" fmla="*/ 28575 h 112395"/>
                <a:gd name="connsiteX6" fmla="*/ 0 w 308610"/>
                <a:gd name="connsiteY6" fmla="*/ 7620 h 112395"/>
                <a:gd name="connsiteX0" fmla="*/ 0 w 308610"/>
                <a:gd name="connsiteY0" fmla="*/ 28575 h 133350"/>
                <a:gd name="connsiteX1" fmla="*/ 257175 w 308610"/>
                <a:gd name="connsiteY1" fmla="*/ 0 h 133350"/>
                <a:gd name="connsiteX2" fmla="*/ 308610 w 308610"/>
                <a:gd name="connsiteY2" fmla="*/ 30480 h 133350"/>
                <a:gd name="connsiteX3" fmla="*/ 306705 w 308610"/>
                <a:gd name="connsiteY3" fmla="*/ 131445 h 133350"/>
                <a:gd name="connsiteX4" fmla="*/ 41910 w 308610"/>
                <a:gd name="connsiteY4" fmla="*/ 133350 h 133350"/>
                <a:gd name="connsiteX5" fmla="*/ 36195 w 308610"/>
                <a:gd name="connsiteY5" fmla="*/ 49530 h 133350"/>
                <a:gd name="connsiteX6" fmla="*/ 0 w 308610"/>
                <a:gd name="connsiteY6" fmla="*/ 28575 h 133350"/>
                <a:gd name="connsiteX0" fmla="*/ 0 w 306705"/>
                <a:gd name="connsiteY0" fmla="*/ 28575 h 133350"/>
                <a:gd name="connsiteX1" fmla="*/ 257175 w 306705"/>
                <a:gd name="connsiteY1" fmla="*/ 0 h 133350"/>
                <a:gd name="connsiteX2" fmla="*/ 306705 w 306705"/>
                <a:gd name="connsiteY2" fmla="*/ 41910 h 133350"/>
                <a:gd name="connsiteX3" fmla="*/ 306705 w 306705"/>
                <a:gd name="connsiteY3" fmla="*/ 131445 h 133350"/>
                <a:gd name="connsiteX4" fmla="*/ 41910 w 306705"/>
                <a:gd name="connsiteY4" fmla="*/ 133350 h 133350"/>
                <a:gd name="connsiteX5" fmla="*/ 36195 w 306705"/>
                <a:gd name="connsiteY5" fmla="*/ 49530 h 133350"/>
                <a:gd name="connsiteX6" fmla="*/ 0 w 306705"/>
                <a:gd name="connsiteY6" fmla="*/ 28575 h 133350"/>
                <a:gd name="connsiteX0" fmla="*/ 0 w 312420"/>
                <a:gd name="connsiteY0" fmla="*/ 28575 h 133350"/>
                <a:gd name="connsiteX1" fmla="*/ 257175 w 312420"/>
                <a:gd name="connsiteY1" fmla="*/ 0 h 133350"/>
                <a:gd name="connsiteX2" fmla="*/ 306705 w 312420"/>
                <a:gd name="connsiteY2" fmla="*/ 41910 h 133350"/>
                <a:gd name="connsiteX3" fmla="*/ 312420 w 312420"/>
                <a:gd name="connsiteY3" fmla="*/ 129540 h 133350"/>
                <a:gd name="connsiteX4" fmla="*/ 41910 w 312420"/>
                <a:gd name="connsiteY4" fmla="*/ 133350 h 133350"/>
                <a:gd name="connsiteX5" fmla="*/ 36195 w 312420"/>
                <a:gd name="connsiteY5" fmla="*/ 49530 h 133350"/>
                <a:gd name="connsiteX6" fmla="*/ 0 w 312420"/>
                <a:gd name="connsiteY6" fmla="*/ 28575 h 133350"/>
                <a:gd name="connsiteX0" fmla="*/ 0 w 306705"/>
                <a:gd name="connsiteY0" fmla="*/ 28575 h 133350"/>
                <a:gd name="connsiteX1" fmla="*/ 257175 w 306705"/>
                <a:gd name="connsiteY1" fmla="*/ 0 h 133350"/>
                <a:gd name="connsiteX2" fmla="*/ 306705 w 306705"/>
                <a:gd name="connsiteY2" fmla="*/ 41910 h 133350"/>
                <a:gd name="connsiteX3" fmla="*/ 306705 w 306705"/>
                <a:gd name="connsiteY3" fmla="*/ 129540 h 133350"/>
                <a:gd name="connsiteX4" fmla="*/ 41910 w 306705"/>
                <a:gd name="connsiteY4" fmla="*/ 133350 h 133350"/>
                <a:gd name="connsiteX5" fmla="*/ 36195 w 306705"/>
                <a:gd name="connsiteY5" fmla="*/ 49530 h 133350"/>
                <a:gd name="connsiteX6" fmla="*/ 0 w 306705"/>
                <a:gd name="connsiteY6" fmla="*/ 28575 h 133350"/>
                <a:gd name="connsiteX0" fmla="*/ 0 w 306705"/>
                <a:gd name="connsiteY0" fmla="*/ 0 h 104775"/>
                <a:gd name="connsiteX1" fmla="*/ 253365 w 306705"/>
                <a:gd name="connsiteY1" fmla="*/ 11430 h 104775"/>
                <a:gd name="connsiteX2" fmla="*/ 306705 w 306705"/>
                <a:gd name="connsiteY2" fmla="*/ 13335 h 104775"/>
                <a:gd name="connsiteX3" fmla="*/ 306705 w 306705"/>
                <a:gd name="connsiteY3" fmla="*/ 100965 h 104775"/>
                <a:gd name="connsiteX4" fmla="*/ 41910 w 306705"/>
                <a:gd name="connsiteY4" fmla="*/ 104775 h 104775"/>
                <a:gd name="connsiteX5" fmla="*/ 36195 w 306705"/>
                <a:gd name="connsiteY5" fmla="*/ 20955 h 104775"/>
                <a:gd name="connsiteX6" fmla="*/ 0 w 306705"/>
                <a:gd name="connsiteY6" fmla="*/ 0 h 104775"/>
                <a:gd name="connsiteX0" fmla="*/ 0 w 308610"/>
                <a:gd name="connsiteY0" fmla="*/ 0 h 104775"/>
                <a:gd name="connsiteX1" fmla="*/ 253365 w 308610"/>
                <a:gd name="connsiteY1" fmla="*/ 11430 h 104775"/>
                <a:gd name="connsiteX2" fmla="*/ 306705 w 308610"/>
                <a:gd name="connsiteY2" fmla="*/ 13335 h 104775"/>
                <a:gd name="connsiteX3" fmla="*/ 308610 w 308610"/>
                <a:gd name="connsiteY3" fmla="*/ 100965 h 104775"/>
                <a:gd name="connsiteX4" fmla="*/ 41910 w 308610"/>
                <a:gd name="connsiteY4" fmla="*/ 104775 h 104775"/>
                <a:gd name="connsiteX5" fmla="*/ 36195 w 308610"/>
                <a:gd name="connsiteY5" fmla="*/ 20955 h 104775"/>
                <a:gd name="connsiteX6" fmla="*/ 0 w 30861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104775">
                  <a:moveTo>
                    <a:pt x="0" y="0"/>
                  </a:moveTo>
                  <a:lnTo>
                    <a:pt x="253365" y="11430"/>
                  </a:lnTo>
                  <a:lnTo>
                    <a:pt x="306705" y="13335"/>
                  </a:lnTo>
                  <a:lnTo>
                    <a:pt x="308610" y="100965"/>
                  </a:lnTo>
                  <a:lnTo>
                    <a:pt x="41910" y="104775"/>
                  </a:lnTo>
                  <a:lnTo>
                    <a:pt x="36195" y="20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" name="TextBox 309"/>
          <p:cNvSpPr txBox="1"/>
          <p:nvPr/>
        </p:nvSpPr>
        <p:spPr>
          <a:xfrm>
            <a:off x="3041863" y="3342404"/>
            <a:ext cx="519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score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11" name="Straight Arrow Connector 310"/>
          <p:cNvCxnSpPr/>
          <p:nvPr/>
        </p:nvCxnSpPr>
        <p:spPr>
          <a:xfrm>
            <a:off x="3126245" y="3031904"/>
            <a:ext cx="0" cy="274320"/>
          </a:xfrm>
          <a:prstGeom prst="straightConnector1">
            <a:avLst/>
          </a:prstGeom>
          <a:ln w="63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3430298" y="3031904"/>
            <a:ext cx="0" cy="274320"/>
          </a:xfrm>
          <a:prstGeom prst="straightConnector1">
            <a:avLst/>
          </a:prstGeom>
          <a:ln w="63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Freeform 312"/>
          <p:cNvSpPr/>
          <p:nvPr/>
        </p:nvSpPr>
        <p:spPr>
          <a:xfrm rot="5400000" flipH="1">
            <a:off x="975560" y="2828875"/>
            <a:ext cx="1775130" cy="224727"/>
          </a:xfrm>
          <a:custGeom>
            <a:avLst/>
            <a:gdLst>
              <a:gd name="connsiteX0" fmla="*/ 0 w 2555192"/>
              <a:gd name="connsiteY0" fmla="*/ 8546 h 828943"/>
              <a:gd name="connsiteX1" fmla="*/ 598205 w 2555192"/>
              <a:gd name="connsiteY1" fmla="*/ 8546 h 828943"/>
              <a:gd name="connsiteX2" fmla="*/ 2538101 w 2555192"/>
              <a:gd name="connsiteY2" fmla="*/ 0 h 828943"/>
              <a:gd name="connsiteX3" fmla="*/ 2555192 w 2555192"/>
              <a:gd name="connsiteY3" fmla="*/ 828943 h 828943"/>
              <a:gd name="connsiteX0" fmla="*/ 0 w 2548048"/>
              <a:gd name="connsiteY0" fmla="*/ 8546 h 828943"/>
              <a:gd name="connsiteX1" fmla="*/ 598205 w 2548048"/>
              <a:gd name="connsiteY1" fmla="*/ 8546 h 828943"/>
              <a:gd name="connsiteX2" fmla="*/ 2538101 w 2548048"/>
              <a:gd name="connsiteY2" fmla="*/ 0 h 828943"/>
              <a:gd name="connsiteX3" fmla="*/ 2548048 w 2548048"/>
              <a:gd name="connsiteY3" fmla="*/ 828943 h 828943"/>
              <a:gd name="connsiteX0" fmla="*/ 0 w 2540904"/>
              <a:gd name="connsiteY0" fmla="*/ 8546 h 828943"/>
              <a:gd name="connsiteX1" fmla="*/ 598205 w 2540904"/>
              <a:gd name="connsiteY1" fmla="*/ 8546 h 828943"/>
              <a:gd name="connsiteX2" fmla="*/ 2538101 w 2540904"/>
              <a:gd name="connsiteY2" fmla="*/ 0 h 828943"/>
              <a:gd name="connsiteX3" fmla="*/ 2540904 w 2540904"/>
              <a:gd name="connsiteY3" fmla="*/ 828943 h 828943"/>
              <a:gd name="connsiteX0" fmla="*/ 0 w 2548048"/>
              <a:gd name="connsiteY0" fmla="*/ 8546 h 828943"/>
              <a:gd name="connsiteX1" fmla="*/ 598205 w 2548048"/>
              <a:gd name="connsiteY1" fmla="*/ 8546 h 828943"/>
              <a:gd name="connsiteX2" fmla="*/ 2538101 w 2548048"/>
              <a:gd name="connsiteY2" fmla="*/ 0 h 828943"/>
              <a:gd name="connsiteX3" fmla="*/ 2548048 w 2548048"/>
              <a:gd name="connsiteY3" fmla="*/ 828943 h 828943"/>
              <a:gd name="connsiteX0" fmla="*/ 0 w 2545667"/>
              <a:gd name="connsiteY0" fmla="*/ 8546 h 828943"/>
              <a:gd name="connsiteX1" fmla="*/ 598205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8546 h 828943"/>
              <a:gd name="connsiteX1" fmla="*/ 588680 w 2545667"/>
              <a:gd name="connsiteY1" fmla="*/ 8546 h 828943"/>
              <a:gd name="connsiteX2" fmla="*/ 2538101 w 2545667"/>
              <a:gd name="connsiteY2" fmla="*/ 0 h 828943"/>
              <a:gd name="connsiteX3" fmla="*/ 2545667 w 2545667"/>
              <a:gd name="connsiteY3" fmla="*/ 828943 h 828943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32598 h 852995"/>
              <a:gd name="connsiteX1" fmla="*/ 583918 w 2545667"/>
              <a:gd name="connsiteY1" fmla="*/ 0 h 852995"/>
              <a:gd name="connsiteX2" fmla="*/ 2538101 w 2545667"/>
              <a:gd name="connsiteY2" fmla="*/ 24052 h 852995"/>
              <a:gd name="connsiteX3" fmla="*/ 2545667 w 2545667"/>
              <a:gd name="connsiteY3" fmla="*/ 852995 h 852995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583918 w 2545667"/>
              <a:gd name="connsiteY1" fmla="*/ 0 h 881757"/>
              <a:gd name="connsiteX2" fmla="*/ 2538101 w 2545667"/>
              <a:gd name="connsiteY2" fmla="*/ 52814 h 881757"/>
              <a:gd name="connsiteX3" fmla="*/ 2545667 w 2545667"/>
              <a:gd name="connsiteY3" fmla="*/ 881757 h 881757"/>
              <a:gd name="connsiteX0" fmla="*/ 0 w 2545667"/>
              <a:gd name="connsiteY0" fmla="*/ 61360 h 881757"/>
              <a:gd name="connsiteX1" fmla="*/ 451081 w 2545667"/>
              <a:gd name="connsiteY1" fmla="*/ 54786 h 881757"/>
              <a:gd name="connsiteX2" fmla="*/ 583918 w 2545667"/>
              <a:gd name="connsiteY2" fmla="*/ 0 h 881757"/>
              <a:gd name="connsiteX3" fmla="*/ 2538101 w 2545667"/>
              <a:gd name="connsiteY3" fmla="*/ 52814 h 881757"/>
              <a:gd name="connsiteX4" fmla="*/ 2545667 w 2545667"/>
              <a:gd name="connsiteY4" fmla="*/ 881757 h 881757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60643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60643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022 h 888419"/>
              <a:gd name="connsiteX1" fmla="*/ 451081 w 2545667"/>
              <a:gd name="connsiteY1" fmla="*/ 61448 h 888419"/>
              <a:gd name="connsiteX2" fmla="*/ 583918 w 2545667"/>
              <a:gd name="connsiteY2" fmla="*/ 6662 h 888419"/>
              <a:gd name="connsiteX3" fmla="*/ 727306 w 2545667"/>
              <a:gd name="connsiteY3" fmla="*/ 59530 h 888419"/>
              <a:gd name="connsiteX4" fmla="*/ 2538101 w 2545667"/>
              <a:gd name="connsiteY4" fmla="*/ 59476 h 888419"/>
              <a:gd name="connsiteX5" fmla="*/ 2545667 w 2545667"/>
              <a:gd name="connsiteY5" fmla="*/ 888419 h 888419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62403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8977 h 889374"/>
              <a:gd name="connsiteX1" fmla="*/ 451081 w 2545667"/>
              <a:gd name="connsiteY1" fmla="*/ 71990 h 889374"/>
              <a:gd name="connsiteX2" fmla="*/ 583918 w 2545667"/>
              <a:gd name="connsiteY2" fmla="*/ 7617 h 889374"/>
              <a:gd name="connsiteX3" fmla="*/ 708256 w 2545667"/>
              <a:gd name="connsiteY3" fmla="*/ 56650 h 889374"/>
              <a:gd name="connsiteX4" fmla="*/ 2538101 w 2545667"/>
              <a:gd name="connsiteY4" fmla="*/ 60431 h 889374"/>
              <a:gd name="connsiteX5" fmla="*/ 2545667 w 2545667"/>
              <a:gd name="connsiteY5" fmla="*/ 889374 h 889374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4939 h 885336"/>
              <a:gd name="connsiteX1" fmla="*/ 451081 w 2545667"/>
              <a:gd name="connsiteY1" fmla="*/ 67952 h 885336"/>
              <a:gd name="connsiteX2" fmla="*/ 583918 w 2545667"/>
              <a:gd name="connsiteY2" fmla="*/ 3579 h 885336"/>
              <a:gd name="connsiteX3" fmla="*/ 708256 w 2545667"/>
              <a:gd name="connsiteY3" fmla="*/ 52612 h 885336"/>
              <a:gd name="connsiteX4" fmla="*/ 2538101 w 2545667"/>
              <a:gd name="connsiteY4" fmla="*/ 56393 h 885336"/>
              <a:gd name="connsiteX5" fmla="*/ 2545667 w 2545667"/>
              <a:gd name="connsiteY5" fmla="*/ 885336 h 885336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840 h 882237"/>
              <a:gd name="connsiteX1" fmla="*/ 451081 w 2545667"/>
              <a:gd name="connsiteY1" fmla="*/ 64853 h 882237"/>
              <a:gd name="connsiteX2" fmla="*/ 583918 w 2545667"/>
              <a:gd name="connsiteY2" fmla="*/ 480 h 882237"/>
              <a:gd name="connsiteX3" fmla="*/ 708256 w 2545667"/>
              <a:gd name="connsiteY3" fmla="*/ 49513 h 882237"/>
              <a:gd name="connsiteX4" fmla="*/ 2538101 w 2545667"/>
              <a:gd name="connsiteY4" fmla="*/ 53294 h 882237"/>
              <a:gd name="connsiteX5" fmla="*/ 2545667 w 2545667"/>
              <a:gd name="connsiteY5" fmla="*/ 882237 h 88223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08256 w 2545667"/>
              <a:gd name="connsiteY3" fmla="*/ 49033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08256 w 2545667"/>
              <a:gd name="connsiteY3" fmla="*/ 49033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51081 w 2545667"/>
              <a:gd name="connsiteY1" fmla="*/ 64373 h 881757"/>
              <a:gd name="connsiteX2" fmla="*/ 479656 w 2545667"/>
              <a:gd name="connsiteY2" fmla="*/ 62456 h 881757"/>
              <a:gd name="connsiteX3" fmla="*/ 583918 w 2545667"/>
              <a:gd name="connsiteY3" fmla="*/ 0 h 881757"/>
              <a:gd name="connsiteX4" fmla="*/ 710637 w 2545667"/>
              <a:gd name="connsiteY4" fmla="*/ 60538 h 881757"/>
              <a:gd name="connsiteX5" fmla="*/ 2538101 w 2545667"/>
              <a:gd name="connsiteY5" fmla="*/ 52814 h 881757"/>
              <a:gd name="connsiteX6" fmla="*/ 2545667 w 2545667"/>
              <a:gd name="connsiteY6" fmla="*/ 881757 h 881757"/>
              <a:gd name="connsiteX0" fmla="*/ 0 w 2545667"/>
              <a:gd name="connsiteY0" fmla="*/ 61360 h 881757"/>
              <a:gd name="connsiteX1" fmla="*/ 479656 w 2545667"/>
              <a:gd name="connsiteY1" fmla="*/ 62456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710637 w 2545667"/>
              <a:gd name="connsiteY3" fmla="*/ 60538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67750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61360 h 881757"/>
              <a:gd name="connsiteX1" fmla="*/ 406935 w 2545667"/>
              <a:gd name="connsiteY1" fmla="*/ 62456 h 881757"/>
              <a:gd name="connsiteX2" fmla="*/ 583918 w 2545667"/>
              <a:gd name="connsiteY2" fmla="*/ 0 h 881757"/>
              <a:gd name="connsiteX3" fmla="*/ 696349 w 2545667"/>
              <a:gd name="connsiteY3" fmla="*/ 62455 h 881757"/>
              <a:gd name="connsiteX4" fmla="*/ 2538101 w 2545667"/>
              <a:gd name="connsiteY4" fmla="*/ 52814 h 881757"/>
              <a:gd name="connsiteX5" fmla="*/ 2545667 w 2545667"/>
              <a:gd name="connsiteY5" fmla="*/ 881757 h 881757"/>
              <a:gd name="connsiteX0" fmla="*/ 0 w 2545667"/>
              <a:gd name="connsiteY0" fmla="*/ 198971 h 1019368"/>
              <a:gd name="connsiteX1" fmla="*/ 406935 w 2545667"/>
              <a:gd name="connsiteY1" fmla="*/ 200067 h 1019368"/>
              <a:gd name="connsiteX2" fmla="*/ 502832 w 2545667"/>
              <a:gd name="connsiteY2" fmla="*/ 0 h 1019368"/>
              <a:gd name="connsiteX3" fmla="*/ 696349 w 2545667"/>
              <a:gd name="connsiteY3" fmla="*/ 200066 h 1019368"/>
              <a:gd name="connsiteX4" fmla="*/ 2538101 w 2545667"/>
              <a:gd name="connsiteY4" fmla="*/ 190425 h 1019368"/>
              <a:gd name="connsiteX5" fmla="*/ 2545667 w 2545667"/>
              <a:gd name="connsiteY5" fmla="*/ 1019368 h 1019368"/>
              <a:gd name="connsiteX0" fmla="*/ 0 w 2545667"/>
              <a:gd name="connsiteY0" fmla="*/ 198971 h 1019368"/>
              <a:gd name="connsiteX1" fmla="*/ 406935 w 2545667"/>
              <a:gd name="connsiteY1" fmla="*/ 200067 h 1019368"/>
              <a:gd name="connsiteX2" fmla="*/ 502832 w 2545667"/>
              <a:gd name="connsiteY2" fmla="*/ 0 h 1019368"/>
              <a:gd name="connsiteX3" fmla="*/ 601748 w 2545667"/>
              <a:gd name="connsiteY3" fmla="*/ 268874 h 1019368"/>
              <a:gd name="connsiteX4" fmla="*/ 2538101 w 2545667"/>
              <a:gd name="connsiteY4" fmla="*/ 190425 h 1019368"/>
              <a:gd name="connsiteX5" fmla="*/ 2545667 w 2545667"/>
              <a:gd name="connsiteY5" fmla="*/ 1019368 h 1019368"/>
              <a:gd name="connsiteX0" fmla="*/ 0 w 2545667"/>
              <a:gd name="connsiteY0" fmla="*/ 228802 h 1049199"/>
              <a:gd name="connsiteX1" fmla="*/ 406935 w 2545667"/>
              <a:gd name="connsiteY1" fmla="*/ 229898 h 1049199"/>
              <a:gd name="connsiteX2" fmla="*/ 493066 w 2545667"/>
              <a:gd name="connsiteY2" fmla="*/ 0 h 1049199"/>
              <a:gd name="connsiteX3" fmla="*/ 601748 w 2545667"/>
              <a:gd name="connsiteY3" fmla="*/ 298705 h 1049199"/>
              <a:gd name="connsiteX4" fmla="*/ 2538101 w 2545667"/>
              <a:gd name="connsiteY4" fmla="*/ 220256 h 1049199"/>
              <a:gd name="connsiteX5" fmla="*/ 2545667 w 2545667"/>
              <a:gd name="connsiteY5" fmla="*/ 1049199 h 1049199"/>
              <a:gd name="connsiteX0" fmla="*/ 0 w 2545667"/>
              <a:gd name="connsiteY0" fmla="*/ 238750 h 1059147"/>
              <a:gd name="connsiteX1" fmla="*/ 406935 w 2545667"/>
              <a:gd name="connsiteY1" fmla="*/ 239846 h 1059147"/>
              <a:gd name="connsiteX2" fmla="*/ 487206 w 2545667"/>
              <a:gd name="connsiteY2" fmla="*/ 0 h 1059147"/>
              <a:gd name="connsiteX3" fmla="*/ 601748 w 2545667"/>
              <a:gd name="connsiteY3" fmla="*/ 308653 h 1059147"/>
              <a:gd name="connsiteX4" fmla="*/ 2538101 w 2545667"/>
              <a:gd name="connsiteY4" fmla="*/ 230204 h 1059147"/>
              <a:gd name="connsiteX5" fmla="*/ 2545667 w 2545667"/>
              <a:gd name="connsiteY5" fmla="*/ 1059147 h 1059147"/>
              <a:gd name="connsiteX0" fmla="*/ 0 w 2545667"/>
              <a:gd name="connsiteY0" fmla="*/ 238750 h 1059147"/>
              <a:gd name="connsiteX1" fmla="*/ 404982 w 2545667"/>
              <a:gd name="connsiteY1" fmla="*/ 309455 h 1059147"/>
              <a:gd name="connsiteX2" fmla="*/ 487206 w 2545667"/>
              <a:gd name="connsiteY2" fmla="*/ 0 h 1059147"/>
              <a:gd name="connsiteX3" fmla="*/ 601748 w 2545667"/>
              <a:gd name="connsiteY3" fmla="*/ 308653 h 1059147"/>
              <a:gd name="connsiteX4" fmla="*/ 2538101 w 2545667"/>
              <a:gd name="connsiteY4" fmla="*/ 230204 h 1059147"/>
              <a:gd name="connsiteX5" fmla="*/ 2545667 w 2545667"/>
              <a:gd name="connsiteY5" fmla="*/ 1059147 h 1059147"/>
              <a:gd name="connsiteX0" fmla="*/ 0 w 2541761"/>
              <a:gd name="connsiteY0" fmla="*/ 328252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288473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318308 h 1059147"/>
              <a:gd name="connsiteX1" fmla="*/ 401076 w 2541761"/>
              <a:gd name="connsiteY1" fmla="*/ 309455 h 1059147"/>
              <a:gd name="connsiteX2" fmla="*/ 483300 w 2541761"/>
              <a:gd name="connsiteY2" fmla="*/ 0 h 1059147"/>
              <a:gd name="connsiteX3" fmla="*/ 597842 w 2541761"/>
              <a:gd name="connsiteY3" fmla="*/ 308653 h 1059147"/>
              <a:gd name="connsiteX4" fmla="*/ 2534195 w 2541761"/>
              <a:gd name="connsiteY4" fmla="*/ 230204 h 1059147"/>
              <a:gd name="connsiteX5" fmla="*/ 2541761 w 2541761"/>
              <a:gd name="connsiteY5" fmla="*/ 1059147 h 1059147"/>
              <a:gd name="connsiteX0" fmla="*/ 0 w 2541761"/>
              <a:gd name="connsiteY0" fmla="*/ 318308 h 1059147"/>
              <a:gd name="connsiteX1" fmla="*/ 8390 w 2541761"/>
              <a:gd name="connsiteY1" fmla="*/ 302677 h 1059147"/>
              <a:gd name="connsiteX2" fmla="*/ 401076 w 2541761"/>
              <a:gd name="connsiteY2" fmla="*/ 309455 h 1059147"/>
              <a:gd name="connsiteX3" fmla="*/ 483300 w 2541761"/>
              <a:gd name="connsiteY3" fmla="*/ 0 h 1059147"/>
              <a:gd name="connsiteX4" fmla="*/ 597842 w 2541761"/>
              <a:gd name="connsiteY4" fmla="*/ 308653 h 1059147"/>
              <a:gd name="connsiteX5" fmla="*/ 2534195 w 2541761"/>
              <a:gd name="connsiteY5" fmla="*/ 230204 h 1059147"/>
              <a:gd name="connsiteX6" fmla="*/ 2541761 w 2541761"/>
              <a:gd name="connsiteY6" fmla="*/ 1059147 h 1059147"/>
              <a:gd name="connsiteX0" fmla="*/ 0 w 2541761"/>
              <a:gd name="connsiteY0" fmla="*/ 318308 h 1059147"/>
              <a:gd name="connsiteX1" fmla="*/ 8390 w 2541761"/>
              <a:gd name="connsiteY1" fmla="*/ 302677 h 1059147"/>
              <a:gd name="connsiteX2" fmla="*/ 377637 w 2541761"/>
              <a:gd name="connsiteY2" fmla="*/ 309455 h 1059147"/>
              <a:gd name="connsiteX3" fmla="*/ 483300 w 2541761"/>
              <a:gd name="connsiteY3" fmla="*/ 0 h 1059147"/>
              <a:gd name="connsiteX4" fmla="*/ 597842 w 2541761"/>
              <a:gd name="connsiteY4" fmla="*/ 308653 h 1059147"/>
              <a:gd name="connsiteX5" fmla="*/ 2534195 w 2541761"/>
              <a:gd name="connsiteY5" fmla="*/ 230204 h 1059147"/>
              <a:gd name="connsiteX6" fmla="*/ 2541761 w 2541761"/>
              <a:gd name="connsiteY6" fmla="*/ 1059147 h 1059147"/>
              <a:gd name="connsiteX0" fmla="*/ 0 w 2541761"/>
              <a:gd name="connsiteY0" fmla="*/ 318513 h 1059352"/>
              <a:gd name="connsiteX1" fmla="*/ 8390 w 2541761"/>
              <a:gd name="connsiteY1" fmla="*/ 302882 h 1059352"/>
              <a:gd name="connsiteX2" fmla="*/ 377637 w 2541761"/>
              <a:gd name="connsiteY2" fmla="*/ 309660 h 1059352"/>
              <a:gd name="connsiteX3" fmla="*/ 483300 w 2541761"/>
              <a:gd name="connsiteY3" fmla="*/ 205 h 1059352"/>
              <a:gd name="connsiteX4" fmla="*/ 597842 w 2541761"/>
              <a:gd name="connsiteY4" fmla="*/ 308858 h 1059352"/>
              <a:gd name="connsiteX5" fmla="*/ 2534195 w 2541761"/>
              <a:gd name="connsiteY5" fmla="*/ 230409 h 1059352"/>
              <a:gd name="connsiteX6" fmla="*/ 2541761 w 2541761"/>
              <a:gd name="connsiteY6" fmla="*/ 1059352 h 1059352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3300 w 2541761"/>
              <a:gd name="connsiteY3" fmla="*/ 376425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88106 h 828945"/>
              <a:gd name="connsiteX1" fmla="*/ 8390 w 2541761"/>
              <a:gd name="connsiteY1" fmla="*/ 72475 h 828945"/>
              <a:gd name="connsiteX2" fmla="*/ 377637 w 2541761"/>
              <a:gd name="connsiteY2" fmla="*/ 79253 h 828945"/>
              <a:gd name="connsiteX3" fmla="*/ 487207 w 2541761"/>
              <a:gd name="connsiteY3" fmla="*/ 416204 h 828945"/>
              <a:gd name="connsiteX4" fmla="*/ 597842 w 2541761"/>
              <a:gd name="connsiteY4" fmla="*/ 78451 h 828945"/>
              <a:gd name="connsiteX5" fmla="*/ 2534195 w 2541761"/>
              <a:gd name="connsiteY5" fmla="*/ 2 h 828945"/>
              <a:gd name="connsiteX6" fmla="*/ 2541761 w 2541761"/>
              <a:gd name="connsiteY6" fmla="*/ 828945 h 828945"/>
              <a:gd name="connsiteX0" fmla="*/ 0 w 2541761"/>
              <a:gd name="connsiteY0" fmla="*/ 58275 h 799114"/>
              <a:gd name="connsiteX1" fmla="*/ 8390 w 2541761"/>
              <a:gd name="connsiteY1" fmla="*/ 42644 h 799114"/>
              <a:gd name="connsiteX2" fmla="*/ 377637 w 2541761"/>
              <a:gd name="connsiteY2" fmla="*/ 49422 h 799114"/>
              <a:gd name="connsiteX3" fmla="*/ 487207 w 2541761"/>
              <a:gd name="connsiteY3" fmla="*/ 386373 h 799114"/>
              <a:gd name="connsiteX4" fmla="*/ 597842 w 2541761"/>
              <a:gd name="connsiteY4" fmla="*/ 48620 h 799114"/>
              <a:gd name="connsiteX5" fmla="*/ 2534195 w 2541761"/>
              <a:gd name="connsiteY5" fmla="*/ 0 h 799114"/>
              <a:gd name="connsiteX6" fmla="*/ 2541761 w 2541761"/>
              <a:gd name="connsiteY6" fmla="*/ 799114 h 799114"/>
              <a:gd name="connsiteX0" fmla="*/ 0 w 2541761"/>
              <a:gd name="connsiteY0" fmla="*/ 28440 h 769279"/>
              <a:gd name="connsiteX1" fmla="*/ 8390 w 2541761"/>
              <a:gd name="connsiteY1" fmla="*/ 12809 h 769279"/>
              <a:gd name="connsiteX2" fmla="*/ 377637 w 2541761"/>
              <a:gd name="connsiteY2" fmla="*/ 19587 h 769279"/>
              <a:gd name="connsiteX3" fmla="*/ 487207 w 2541761"/>
              <a:gd name="connsiteY3" fmla="*/ 356538 h 769279"/>
              <a:gd name="connsiteX4" fmla="*/ 597842 w 2541761"/>
              <a:gd name="connsiteY4" fmla="*/ 18785 h 769279"/>
              <a:gd name="connsiteX5" fmla="*/ 2534195 w 2541761"/>
              <a:gd name="connsiteY5" fmla="*/ 0 h 769279"/>
              <a:gd name="connsiteX6" fmla="*/ 2541761 w 2541761"/>
              <a:gd name="connsiteY6" fmla="*/ 769279 h 769279"/>
              <a:gd name="connsiteX0" fmla="*/ 0 w 2535901"/>
              <a:gd name="connsiteY0" fmla="*/ 28440 h 779223"/>
              <a:gd name="connsiteX1" fmla="*/ 8390 w 2535901"/>
              <a:gd name="connsiteY1" fmla="*/ 12809 h 779223"/>
              <a:gd name="connsiteX2" fmla="*/ 377637 w 2535901"/>
              <a:gd name="connsiteY2" fmla="*/ 19587 h 779223"/>
              <a:gd name="connsiteX3" fmla="*/ 487207 w 2535901"/>
              <a:gd name="connsiteY3" fmla="*/ 356538 h 779223"/>
              <a:gd name="connsiteX4" fmla="*/ 597842 w 2535901"/>
              <a:gd name="connsiteY4" fmla="*/ 18785 h 779223"/>
              <a:gd name="connsiteX5" fmla="*/ 2534195 w 2535901"/>
              <a:gd name="connsiteY5" fmla="*/ 0 h 779223"/>
              <a:gd name="connsiteX6" fmla="*/ 2535901 w 2535901"/>
              <a:gd name="connsiteY6" fmla="*/ 779223 h 779223"/>
              <a:gd name="connsiteX0" fmla="*/ 0 w 2536392"/>
              <a:gd name="connsiteY0" fmla="*/ 18496 h 769279"/>
              <a:gd name="connsiteX1" fmla="*/ 8390 w 2536392"/>
              <a:gd name="connsiteY1" fmla="*/ 2865 h 769279"/>
              <a:gd name="connsiteX2" fmla="*/ 377637 w 2536392"/>
              <a:gd name="connsiteY2" fmla="*/ 9643 h 769279"/>
              <a:gd name="connsiteX3" fmla="*/ 487207 w 2536392"/>
              <a:gd name="connsiteY3" fmla="*/ 346594 h 769279"/>
              <a:gd name="connsiteX4" fmla="*/ 597842 w 2536392"/>
              <a:gd name="connsiteY4" fmla="*/ 8841 h 769279"/>
              <a:gd name="connsiteX5" fmla="*/ 2536149 w 2536392"/>
              <a:gd name="connsiteY5" fmla="*/ 0 h 769279"/>
              <a:gd name="connsiteX6" fmla="*/ 2535901 w 2536392"/>
              <a:gd name="connsiteY6" fmla="*/ 769279 h 769279"/>
              <a:gd name="connsiteX0" fmla="*/ 0 w 2536392"/>
              <a:gd name="connsiteY0" fmla="*/ 25332 h 776115"/>
              <a:gd name="connsiteX1" fmla="*/ 8390 w 2536392"/>
              <a:gd name="connsiteY1" fmla="*/ 9701 h 776115"/>
              <a:gd name="connsiteX2" fmla="*/ 377637 w 2536392"/>
              <a:gd name="connsiteY2" fmla="*/ 16479 h 776115"/>
              <a:gd name="connsiteX3" fmla="*/ 487207 w 2536392"/>
              <a:gd name="connsiteY3" fmla="*/ 353430 h 776115"/>
              <a:gd name="connsiteX4" fmla="*/ 597842 w 2536392"/>
              <a:gd name="connsiteY4" fmla="*/ 15677 h 776115"/>
              <a:gd name="connsiteX5" fmla="*/ 2536149 w 2536392"/>
              <a:gd name="connsiteY5" fmla="*/ 6836 h 776115"/>
              <a:gd name="connsiteX6" fmla="*/ 2535901 w 2536392"/>
              <a:gd name="connsiteY6" fmla="*/ 776115 h 776115"/>
              <a:gd name="connsiteX0" fmla="*/ 0 w 2536392"/>
              <a:gd name="connsiteY0" fmla="*/ 18496 h 769279"/>
              <a:gd name="connsiteX1" fmla="*/ 8390 w 2536392"/>
              <a:gd name="connsiteY1" fmla="*/ 2865 h 769279"/>
              <a:gd name="connsiteX2" fmla="*/ 377637 w 2536392"/>
              <a:gd name="connsiteY2" fmla="*/ 9643 h 769279"/>
              <a:gd name="connsiteX3" fmla="*/ 487207 w 2536392"/>
              <a:gd name="connsiteY3" fmla="*/ 346594 h 769279"/>
              <a:gd name="connsiteX4" fmla="*/ 597842 w 2536392"/>
              <a:gd name="connsiteY4" fmla="*/ 8841 h 769279"/>
              <a:gd name="connsiteX5" fmla="*/ 2536149 w 2536392"/>
              <a:gd name="connsiteY5" fmla="*/ 0 h 769279"/>
              <a:gd name="connsiteX6" fmla="*/ 2535901 w 2536392"/>
              <a:gd name="connsiteY6" fmla="*/ 769279 h 769279"/>
              <a:gd name="connsiteX0" fmla="*/ 0 w 2535901"/>
              <a:gd name="connsiteY0" fmla="*/ 18496 h 769279"/>
              <a:gd name="connsiteX1" fmla="*/ 8390 w 2535901"/>
              <a:gd name="connsiteY1" fmla="*/ 2865 h 769279"/>
              <a:gd name="connsiteX2" fmla="*/ 377637 w 2535901"/>
              <a:gd name="connsiteY2" fmla="*/ 9643 h 769279"/>
              <a:gd name="connsiteX3" fmla="*/ 487207 w 2535901"/>
              <a:gd name="connsiteY3" fmla="*/ 346594 h 769279"/>
              <a:gd name="connsiteX4" fmla="*/ 597842 w 2535901"/>
              <a:gd name="connsiteY4" fmla="*/ 8841 h 769279"/>
              <a:gd name="connsiteX5" fmla="*/ 1241142 w 2535901"/>
              <a:gd name="connsiteY5" fmla="*/ 0 h 769279"/>
              <a:gd name="connsiteX6" fmla="*/ 2535901 w 2535901"/>
              <a:gd name="connsiteY6" fmla="*/ 769279 h 769279"/>
              <a:gd name="connsiteX0" fmla="*/ 0 w 1241146"/>
              <a:gd name="connsiteY0" fmla="*/ 1532452 h 1861377"/>
              <a:gd name="connsiteX1" fmla="*/ 8390 w 1241146"/>
              <a:gd name="connsiteY1" fmla="*/ 1516821 h 1861377"/>
              <a:gd name="connsiteX2" fmla="*/ 377637 w 1241146"/>
              <a:gd name="connsiteY2" fmla="*/ 1523599 h 1861377"/>
              <a:gd name="connsiteX3" fmla="*/ 487207 w 1241146"/>
              <a:gd name="connsiteY3" fmla="*/ 1860550 h 1861377"/>
              <a:gd name="connsiteX4" fmla="*/ 597842 w 1241146"/>
              <a:gd name="connsiteY4" fmla="*/ 1522797 h 1861377"/>
              <a:gd name="connsiteX5" fmla="*/ 1241142 w 1241146"/>
              <a:gd name="connsiteY5" fmla="*/ 1513956 h 1861377"/>
              <a:gd name="connsiteX6" fmla="*/ 1111978 w 1241146"/>
              <a:gd name="connsiteY6" fmla="*/ 25797 h 1861377"/>
              <a:gd name="connsiteX0" fmla="*/ 0 w 1120102"/>
              <a:gd name="connsiteY0" fmla="*/ 1532565 h 1861490"/>
              <a:gd name="connsiteX1" fmla="*/ 8390 w 1120102"/>
              <a:gd name="connsiteY1" fmla="*/ 1516934 h 1861490"/>
              <a:gd name="connsiteX2" fmla="*/ 377637 w 1120102"/>
              <a:gd name="connsiteY2" fmla="*/ 1523712 h 1861490"/>
              <a:gd name="connsiteX3" fmla="*/ 487207 w 1120102"/>
              <a:gd name="connsiteY3" fmla="*/ 1860663 h 1861490"/>
              <a:gd name="connsiteX4" fmla="*/ 597842 w 1120102"/>
              <a:gd name="connsiteY4" fmla="*/ 1522910 h 1861490"/>
              <a:gd name="connsiteX5" fmla="*/ 1120040 w 1120102"/>
              <a:gd name="connsiteY5" fmla="*/ 1504121 h 1861490"/>
              <a:gd name="connsiteX6" fmla="*/ 1111978 w 1120102"/>
              <a:gd name="connsiteY6" fmla="*/ 25910 h 1861490"/>
              <a:gd name="connsiteX0" fmla="*/ 0 w 1116232"/>
              <a:gd name="connsiteY0" fmla="*/ 1532335 h 1861260"/>
              <a:gd name="connsiteX1" fmla="*/ 8390 w 1116232"/>
              <a:gd name="connsiteY1" fmla="*/ 1516704 h 1861260"/>
              <a:gd name="connsiteX2" fmla="*/ 377637 w 1116232"/>
              <a:gd name="connsiteY2" fmla="*/ 1523482 h 1861260"/>
              <a:gd name="connsiteX3" fmla="*/ 487207 w 1116232"/>
              <a:gd name="connsiteY3" fmla="*/ 1860433 h 1861260"/>
              <a:gd name="connsiteX4" fmla="*/ 597842 w 1116232"/>
              <a:gd name="connsiteY4" fmla="*/ 1522680 h 1861260"/>
              <a:gd name="connsiteX5" fmla="*/ 1116134 w 1116232"/>
              <a:gd name="connsiteY5" fmla="*/ 1523783 h 1861260"/>
              <a:gd name="connsiteX6" fmla="*/ 1111978 w 1116232"/>
              <a:gd name="connsiteY6" fmla="*/ 25680 h 1861260"/>
              <a:gd name="connsiteX0" fmla="*/ 0 w 1116232"/>
              <a:gd name="connsiteY0" fmla="*/ 1532686 h 1861611"/>
              <a:gd name="connsiteX1" fmla="*/ 8390 w 1116232"/>
              <a:gd name="connsiteY1" fmla="*/ 1517055 h 1861611"/>
              <a:gd name="connsiteX2" fmla="*/ 377637 w 1116232"/>
              <a:gd name="connsiteY2" fmla="*/ 1523833 h 1861611"/>
              <a:gd name="connsiteX3" fmla="*/ 487207 w 1116232"/>
              <a:gd name="connsiteY3" fmla="*/ 1860784 h 1861611"/>
              <a:gd name="connsiteX4" fmla="*/ 597842 w 1116232"/>
              <a:gd name="connsiteY4" fmla="*/ 1523031 h 1861611"/>
              <a:gd name="connsiteX5" fmla="*/ 1116134 w 1116232"/>
              <a:gd name="connsiteY5" fmla="*/ 1494299 h 1861611"/>
              <a:gd name="connsiteX6" fmla="*/ 1111978 w 1116232"/>
              <a:gd name="connsiteY6" fmla="*/ 26031 h 1861611"/>
              <a:gd name="connsiteX0" fmla="*/ 0 w 1116232"/>
              <a:gd name="connsiteY0" fmla="*/ 1532686 h 1861611"/>
              <a:gd name="connsiteX1" fmla="*/ 8390 w 1116232"/>
              <a:gd name="connsiteY1" fmla="*/ 1517055 h 1861611"/>
              <a:gd name="connsiteX2" fmla="*/ 377637 w 1116232"/>
              <a:gd name="connsiteY2" fmla="*/ 1523833 h 1861611"/>
              <a:gd name="connsiteX3" fmla="*/ 487207 w 1116232"/>
              <a:gd name="connsiteY3" fmla="*/ 1860784 h 1861611"/>
              <a:gd name="connsiteX4" fmla="*/ 597842 w 1116232"/>
              <a:gd name="connsiteY4" fmla="*/ 1523031 h 1861611"/>
              <a:gd name="connsiteX5" fmla="*/ 1116134 w 1116232"/>
              <a:gd name="connsiteY5" fmla="*/ 1494299 h 1861611"/>
              <a:gd name="connsiteX6" fmla="*/ 1111978 w 1116232"/>
              <a:gd name="connsiteY6" fmla="*/ 26031 h 1861611"/>
              <a:gd name="connsiteX0" fmla="*/ 0 w 1116767"/>
              <a:gd name="connsiteY0" fmla="*/ 1542007 h 1870932"/>
              <a:gd name="connsiteX1" fmla="*/ 8390 w 1116767"/>
              <a:gd name="connsiteY1" fmla="*/ 1526376 h 1870932"/>
              <a:gd name="connsiteX2" fmla="*/ 377637 w 1116767"/>
              <a:gd name="connsiteY2" fmla="*/ 1533154 h 1870932"/>
              <a:gd name="connsiteX3" fmla="*/ 487207 w 1116767"/>
              <a:gd name="connsiteY3" fmla="*/ 1870105 h 1870932"/>
              <a:gd name="connsiteX4" fmla="*/ 597842 w 1116767"/>
              <a:gd name="connsiteY4" fmla="*/ 1532352 h 1870932"/>
              <a:gd name="connsiteX5" fmla="*/ 1116134 w 1116767"/>
              <a:gd name="connsiteY5" fmla="*/ 1503620 h 1870932"/>
              <a:gd name="connsiteX6" fmla="*/ 1111978 w 1116767"/>
              <a:gd name="connsiteY6" fmla="*/ 35352 h 1870932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8390 w 1116767"/>
              <a:gd name="connsiteY1" fmla="*/ 1525741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47455 w 1116767"/>
              <a:gd name="connsiteY1" fmla="*/ 1545632 h 1870297"/>
              <a:gd name="connsiteX2" fmla="*/ 377637 w 1116767"/>
              <a:gd name="connsiteY2" fmla="*/ 1532519 h 1870297"/>
              <a:gd name="connsiteX3" fmla="*/ 487207 w 1116767"/>
              <a:gd name="connsiteY3" fmla="*/ 1869470 h 1870297"/>
              <a:gd name="connsiteX4" fmla="*/ 597842 w 1116767"/>
              <a:gd name="connsiteY4" fmla="*/ 1531717 h 1870297"/>
              <a:gd name="connsiteX5" fmla="*/ 1116134 w 1116767"/>
              <a:gd name="connsiteY5" fmla="*/ 1532820 h 1870297"/>
              <a:gd name="connsiteX6" fmla="*/ 1111978 w 1116767"/>
              <a:gd name="connsiteY6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6767"/>
              <a:gd name="connsiteY0" fmla="*/ 1541372 h 1870297"/>
              <a:gd name="connsiteX1" fmla="*/ 377637 w 1116767"/>
              <a:gd name="connsiteY1" fmla="*/ 1532519 h 1870297"/>
              <a:gd name="connsiteX2" fmla="*/ 487207 w 1116767"/>
              <a:gd name="connsiteY2" fmla="*/ 1869470 h 1870297"/>
              <a:gd name="connsiteX3" fmla="*/ 597842 w 1116767"/>
              <a:gd name="connsiteY3" fmla="*/ 1531717 h 1870297"/>
              <a:gd name="connsiteX4" fmla="*/ 1116134 w 1116767"/>
              <a:gd name="connsiteY4" fmla="*/ 1532820 h 1870297"/>
              <a:gd name="connsiteX5" fmla="*/ 1111978 w 1116767"/>
              <a:gd name="connsiteY5" fmla="*/ 34717 h 1870297"/>
              <a:gd name="connsiteX0" fmla="*/ 0 w 1112860"/>
              <a:gd name="connsiteY0" fmla="*/ 1511538 h 1870297"/>
              <a:gd name="connsiteX1" fmla="*/ 373730 w 1112860"/>
              <a:gd name="connsiteY1" fmla="*/ 1532519 h 1870297"/>
              <a:gd name="connsiteX2" fmla="*/ 483300 w 1112860"/>
              <a:gd name="connsiteY2" fmla="*/ 1869470 h 1870297"/>
              <a:gd name="connsiteX3" fmla="*/ 593935 w 1112860"/>
              <a:gd name="connsiteY3" fmla="*/ 1531717 h 1870297"/>
              <a:gd name="connsiteX4" fmla="*/ 1112227 w 1112860"/>
              <a:gd name="connsiteY4" fmla="*/ 1532820 h 1870297"/>
              <a:gd name="connsiteX5" fmla="*/ 1108071 w 1112860"/>
              <a:gd name="connsiteY5" fmla="*/ 34717 h 1870297"/>
              <a:gd name="connsiteX0" fmla="*/ 0 w 1114813"/>
              <a:gd name="connsiteY0" fmla="*/ 1541373 h 1870297"/>
              <a:gd name="connsiteX1" fmla="*/ 375683 w 1114813"/>
              <a:gd name="connsiteY1" fmla="*/ 1532519 h 1870297"/>
              <a:gd name="connsiteX2" fmla="*/ 485253 w 1114813"/>
              <a:gd name="connsiteY2" fmla="*/ 1869470 h 1870297"/>
              <a:gd name="connsiteX3" fmla="*/ 595888 w 1114813"/>
              <a:gd name="connsiteY3" fmla="*/ 1531717 h 1870297"/>
              <a:gd name="connsiteX4" fmla="*/ 1114180 w 1114813"/>
              <a:gd name="connsiteY4" fmla="*/ 1532820 h 1870297"/>
              <a:gd name="connsiteX5" fmla="*/ 1110024 w 1114813"/>
              <a:gd name="connsiteY5" fmla="*/ 34717 h 1870297"/>
              <a:gd name="connsiteX0" fmla="*/ 0 w 1110906"/>
              <a:gd name="connsiteY0" fmla="*/ 1511538 h 1870297"/>
              <a:gd name="connsiteX1" fmla="*/ 371776 w 1110906"/>
              <a:gd name="connsiteY1" fmla="*/ 1532519 h 1870297"/>
              <a:gd name="connsiteX2" fmla="*/ 481346 w 1110906"/>
              <a:gd name="connsiteY2" fmla="*/ 1869470 h 1870297"/>
              <a:gd name="connsiteX3" fmla="*/ 591981 w 1110906"/>
              <a:gd name="connsiteY3" fmla="*/ 1531717 h 1870297"/>
              <a:gd name="connsiteX4" fmla="*/ 1110273 w 1110906"/>
              <a:gd name="connsiteY4" fmla="*/ 1532820 h 1870297"/>
              <a:gd name="connsiteX5" fmla="*/ 1106117 w 1110906"/>
              <a:gd name="connsiteY5" fmla="*/ 34717 h 1870297"/>
              <a:gd name="connsiteX0" fmla="*/ 0 w 1108953"/>
              <a:gd name="connsiteY0" fmla="*/ 1541373 h 1870297"/>
              <a:gd name="connsiteX1" fmla="*/ 369823 w 1108953"/>
              <a:gd name="connsiteY1" fmla="*/ 1532519 h 1870297"/>
              <a:gd name="connsiteX2" fmla="*/ 479393 w 1108953"/>
              <a:gd name="connsiteY2" fmla="*/ 1869470 h 1870297"/>
              <a:gd name="connsiteX3" fmla="*/ 590028 w 1108953"/>
              <a:gd name="connsiteY3" fmla="*/ 1531717 h 1870297"/>
              <a:gd name="connsiteX4" fmla="*/ 1108320 w 1108953"/>
              <a:gd name="connsiteY4" fmla="*/ 1532820 h 1870297"/>
              <a:gd name="connsiteX5" fmla="*/ 1104164 w 1108953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5887 w 1114812"/>
              <a:gd name="connsiteY3" fmla="*/ 1531717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4812"/>
              <a:gd name="connsiteY0" fmla="*/ 1541373 h 1870297"/>
              <a:gd name="connsiteX1" fmla="*/ 375682 w 1114812"/>
              <a:gd name="connsiteY1" fmla="*/ 1532519 h 1870297"/>
              <a:gd name="connsiteX2" fmla="*/ 485252 w 1114812"/>
              <a:gd name="connsiteY2" fmla="*/ 1869470 h 1870297"/>
              <a:gd name="connsiteX3" fmla="*/ 593934 w 1114812"/>
              <a:gd name="connsiteY3" fmla="*/ 1541661 h 1870297"/>
              <a:gd name="connsiteX4" fmla="*/ 1114179 w 1114812"/>
              <a:gd name="connsiteY4" fmla="*/ 1532820 h 1870297"/>
              <a:gd name="connsiteX5" fmla="*/ 1110023 w 1114812"/>
              <a:gd name="connsiteY5" fmla="*/ 34717 h 1870297"/>
              <a:gd name="connsiteX0" fmla="*/ 0 w 1118718"/>
              <a:gd name="connsiteY0" fmla="*/ 1521481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21481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8718"/>
              <a:gd name="connsiteY0" fmla="*/ 1551316 h 1870297"/>
              <a:gd name="connsiteX1" fmla="*/ 379588 w 1118718"/>
              <a:gd name="connsiteY1" fmla="*/ 1532519 h 1870297"/>
              <a:gd name="connsiteX2" fmla="*/ 489158 w 1118718"/>
              <a:gd name="connsiteY2" fmla="*/ 1869470 h 1870297"/>
              <a:gd name="connsiteX3" fmla="*/ 597840 w 1118718"/>
              <a:gd name="connsiteY3" fmla="*/ 1541661 h 1870297"/>
              <a:gd name="connsiteX4" fmla="*/ 1118085 w 1118718"/>
              <a:gd name="connsiteY4" fmla="*/ 1532820 h 1870297"/>
              <a:gd name="connsiteX5" fmla="*/ 1113929 w 1118718"/>
              <a:gd name="connsiteY5" fmla="*/ 34717 h 1870297"/>
              <a:gd name="connsiteX0" fmla="*/ 0 w 1119789"/>
              <a:gd name="connsiteY0" fmla="*/ 1551316 h 1870297"/>
              <a:gd name="connsiteX1" fmla="*/ 379588 w 1119789"/>
              <a:gd name="connsiteY1" fmla="*/ 1532519 h 1870297"/>
              <a:gd name="connsiteX2" fmla="*/ 489158 w 1119789"/>
              <a:gd name="connsiteY2" fmla="*/ 1869470 h 1870297"/>
              <a:gd name="connsiteX3" fmla="*/ 597840 w 1119789"/>
              <a:gd name="connsiteY3" fmla="*/ 1541661 h 1870297"/>
              <a:gd name="connsiteX4" fmla="*/ 1118085 w 1119789"/>
              <a:gd name="connsiteY4" fmla="*/ 1532820 h 1870297"/>
              <a:gd name="connsiteX5" fmla="*/ 1119789 w 1119789"/>
              <a:gd name="connsiteY5" fmla="*/ 34717 h 1870297"/>
              <a:gd name="connsiteX0" fmla="*/ 0 w 1120460"/>
              <a:gd name="connsiteY0" fmla="*/ 1551316 h 1870297"/>
              <a:gd name="connsiteX1" fmla="*/ 379588 w 1120460"/>
              <a:gd name="connsiteY1" fmla="*/ 1532519 h 1870297"/>
              <a:gd name="connsiteX2" fmla="*/ 489158 w 1120460"/>
              <a:gd name="connsiteY2" fmla="*/ 1869470 h 1870297"/>
              <a:gd name="connsiteX3" fmla="*/ 597840 w 1120460"/>
              <a:gd name="connsiteY3" fmla="*/ 1541661 h 1870297"/>
              <a:gd name="connsiteX4" fmla="*/ 1118085 w 1120460"/>
              <a:gd name="connsiteY4" fmla="*/ 1532820 h 1870297"/>
              <a:gd name="connsiteX5" fmla="*/ 1119789 w 1120460"/>
              <a:gd name="connsiteY5" fmla="*/ 34717 h 1870297"/>
              <a:gd name="connsiteX0" fmla="*/ 0 w 1118609"/>
              <a:gd name="connsiteY0" fmla="*/ 1551316 h 1870297"/>
              <a:gd name="connsiteX1" fmla="*/ 379588 w 1118609"/>
              <a:gd name="connsiteY1" fmla="*/ 1532519 h 1870297"/>
              <a:gd name="connsiteX2" fmla="*/ 489158 w 1118609"/>
              <a:gd name="connsiteY2" fmla="*/ 1869470 h 1870297"/>
              <a:gd name="connsiteX3" fmla="*/ 597840 w 1118609"/>
              <a:gd name="connsiteY3" fmla="*/ 1541661 h 1870297"/>
              <a:gd name="connsiteX4" fmla="*/ 1118085 w 1118609"/>
              <a:gd name="connsiteY4" fmla="*/ 1532820 h 1870297"/>
              <a:gd name="connsiteX5" fmla="*/ 1110022 w 1118609"/>
              <a:gd name="connsiteY5" fmla="*/ 34717 h 1870297"/>
              <a:gd name="connsiteX0" fmla="*/ 0 w 1120460"/>
              <a:gd name="connsiteY0" fmla="*/ 1551316 h 1870297"/>
              <a:gd name="connsiteX1" fmla="*/ 379588 w 1120460"/>
              <a:gd name="connsiteY1" fmla="*/ 1532519 h 1870297"/>
              <a:gd name="connsiteX2" fmla="*/ 489158 w 1120460"/>
              <a:gd name="connsiteY2" fmla="*/ 1869470 h 1870297"/>
              <a:gd name="connsiteX3" fmla="*/ 597840 w 1120460"/>
              <a:gd name="connsiteY3" fmla="*/ 1541661 h 1870297"/>
              <a:gd name="connsiteX4" fmla="*/ 1118085 w 1120460"/>
              <a:gd name="connsiteY4" fmla="*/ 1532820 h 1870297"/>
              <a:gd name="connsiteX5" fmla="*/ 1119788 w 1120460"/>
              <a:gd name="connsiteY5" fmla="*/ 34717 h 1870297"/>
              <a:gd name="connsiteX0" fmla="*/ 0 w 1118860"/>
              <a:gd name="connsiteY0" fmla="*/ 1551316 h 1870297"/>
              <a:gd name="connsiteX1" fmla="*/ 379588 w 1118860"/>
              <a:gd name="connsiteY1" fmla="*/ 1532519 h 1870297"/>
              <a:gd name="connsiteX2" fmla="*/ 489158 w 1118860"/>
              <a:gd name="connsiteY2" fmla="*/ 1869470 h 1870297"/>
              <a:gd name="connsiteX3" fmla="*/ 597840 w 1118860"/>
              <a:gd name="connsiteY3" fmla="*/ 1541661 h 1870297"/>
              <a:gd name="connsiteX4" fmla="*/ 1118085 w 1118860"/>
              <a:gd name="connsiteY4" fmla="*/ 1532820 h 1870297"/>
              <a:gd name="connsiteX5" fmla="*/ 1113929 w 1118860"/>
              <a:gd name="connsiteY5" fmla="*/ 34717 h 1870297"/>
              <a:gd name="connsiteX0" fmla="*/ 0 w 1119072"/>
              <a:gd name="connsiteY0" fmla="*/ 1516599 h 1835580"/>
              <a:gd name="connsiteX1" fmla="*/ 379588 w 1119072"/>
              <a:gd name="connsiteY1" fmla="*/ 1497802 h 1835580"/>
              <a:gd name="connsiteX2" fmla="*/ 489158 w 1119072"/>
              <a:gd name="connsiteY2" fmla="*/ 1834753 h 1835580"/>
              <a:gd name="connsiteX3" fmla="*/ 597840 w 1119072"/>
              <a:gd name="connsiteY3" fmla="*/ 1506944 h 1835580"/>
              <a:gd name="connsiteX4" fmla="*/ 1118085 w 1119072"/>
              <a:gd name="connsiteY4" fmla="*/ 1498103 h 1835580"/>
              <a:gd name="connsiteX5" fmla="*/ 1113929 w 1119072"/>
              <a:gd name="connsiteY5" fmla="*/ 0 h 1835580"/>
              <a:gd name="connsiteX0" fmla="*/ 0 w 1119072"/>
              <a:gd name="connsiteY0" fmla="*/ 1516599 h 1835580"/>
              <a:gd name="connsiteX1" fmla="*/ 379588 w 1119072"/>
              <a:gd name="connsiteY1" fmla="*/ 1497802 h 1835580"/>
              <a:gd name="connsiteX2" fmla="*/ 489158 w 1119072"/>
              <a:gd name="connsiteY2" fmla="*/ 1834753 h 1835580"/>
              <a:gd name="connsiteX3" fmla="*/ 597840 w 1119072"/>
              <a:gd name="connsiteY3" fmla="*/ 1506944 h 1835580"/>
              <a:gd name="connsiteX4" fmla="*/ 1118085 w 1119072"/>
              <a:gd name="connsiteY4" fmla="*/ 1508046 h 1835580"/>
              <a:gd name="connsiteX5" fmla="*/ 1113929 w 1119072"/>
              <a:gd name="connsiteY5" fmla="*/ 0 h 1835580"/>
              <a:gd name="connsiteX0" fmla="*/ 0 w 1121318"/>
              <a:gd name="connsiteY0" fmla="*/ 1506594 h 1825575"/>
              <a:gd name="connsiteX1" fmla="*/ 379588 w 1121318"/>
              <a:gd name="connsiteY1" fmla="*/ 1487797 h 1825575"/>
              <a:gd name="connsiteX2" fmla="*/ 489158 w 1121318"/>
              <a:gd name="connsiteY2" fmla="*/ 1824748 h 1825575"/>
              <a:gd name="connsiteX3" fmla="*/ 597840 w 1121318"/>
              <a:gd name="connsiteY3" fmla="*/ 1496939 h 1825575"/>
              <a:gd name="connsiteX4" fmla="*/ 1118085 w 1121318"/>
              <a:gd name="connsiteY4" fmla="*/ 1498041 h 1825575"/>
              <a:gd name="connsiteX5" fmla="*/ 1119789 w 1121318"/>
              <a:gd name="connsiteY5" fmla="*/ 0 h 1825575"/>
              <a:gd name="connsiteX0" fmla="*/ 0 w 1125466"/>
              <a:gd name="connsiteY0" fmla="*/ 2694700 h 3013681"/>
              <a:gd name="connsiteX1" fmla="*/ 379588 w 1125466"/>
              <a:gd name="connsiteY1" fmla="*/ 2675903 h 3013681"/>
              <a:gd name="connsiteX2" fmla="*/ 489158 w 1125466"/>
              <a:gd name="connsiteY2" fmla="*/ 3012854 h 3013681"/>
              <a:gd name="connsiteX3" fmla="*/ 597840 w 1125466"/>
              <a:gd name="connsiteY3" fmla="*/ 2685045 h 3013681"/>
              <a:gd name="connsiteX4" fmla="*/ 1118085 w 1125466"/>
              <a:gd name="connsiteY4" fmla="*/ 2686147 h 3013681"/>
              <a:gd name="connsiteX5" fmla="*/ 1124724 w 1125466"/>
              <a:gd name="connsiteY5" fmla="*/ 0 h 3013681"/>
              <a:gd name="connsiteX0" fmla="*/ 0 w 1125466"/>
              <a:gd name="connsiteY0" fmla="*/ 2878814 h 3197795"/>
              <a:gd name="connsiteX1" fmla="*/ 379588 w 1125466"/>
              <a:gd name="connsiteY1" fmla="*/ 2860017 h 3197795"/>
              <a:gd name="connsiteX2" fmla="*/ 489158 w 1125466"/>
              <a:gd name="connsiteY2" fmla="*/ 3196968 h 3197795"/>
              <a:gd name="connsiteX3" fmla="*/ 597840 w 1125466"/>
              <a:gd name="connsiteY3" fmla="*/ 2869159 h 3197795"/>
              <a:gd name="connsiteX4" fmla="*/ 1118085 w 1125466"/>
              <a:gd name="connsiteY4" fmla="*/ 2870261 h 3197795"/>
              <a:gd name="connsiteX5" fmla="*/ 1124724 w 1125466"/>
              <a:gd name="connsiteY5" fmla="*/ 0 h 3197795"/>
              <a:gd name="connsiteX0" fmla="*/ 0 w 1119775"/>
              <a:gd name="connsiteY0" fmla="*/ 2870809 h 3189790"/>
              <a:gd name="connsiteX1" fmla="*/ 379588 w 1119775"/>
              <a:gd name="connsiteY1" fmla="*/ 2852012 h 3189790"/>
              <a:gd name="connsiteX2" fmla="*/ 489158 w 1119775"/>
              <a:gd name="connsiteY2" fmla="*/ 3188963 h 3189790"/>
              <a:gd name="connsiteX3" fmla="*/ 597840 w 1119775"/>
              <a:gd name="connsiteY3" fmla="*/ 2861154 h 3189790"/>
              <a:gd name="connsiteX4" fmla="*/ 1118085 w 1119775"/>
              <a:gd name="connsiteY4" fmla="*/ 2862256 h 3189790"/>
              <a:gd name="connsiteX5" fmla="*/ 1116911 w 1119775"/>
              <a:gd name="connsiteY5" fmla="*/ 0 h 3189790"/>
              <a:gd name="connsiteX0" fmla="*/ 0 w 1340002"/>
              <a:gd name="connsiteY0" fmla="*/ 2870809 h 3189790"/>
              <a:gd name="connsiteX1" fmla="*/ 379588 w 1340002"/>
              <a:gd name="connsiteY1" fmla="*/ 2852012 h 3189790"/>
              <a:gd name="connsiteX2" fmla="*/ 489158 w 1340002"/>
              <a:gd name="connsiteY2" fmla="*/ 3188963 h 3189790"/>
              <a:gd name="connsiteX3" fmla="*/ 597840 w 1340002"/>
              <a:gd name="connsiteY3" fmla="*/ 2861154 h 3189790"/>
              <a:gd name="connsiteX4" fmla="*/ 1339975 w 1340002"/>
              <a:gd name="connsiteY4" fmla="*/ 2854249 h 3189790"/>
              <a:gd name="connsiteX5" fmla="*/ 1116911 w 1340002"/>
              <a:gd name="connsiteY5" fmla="*/ 0 h 3189790"/>
              <a:gd name="connsiteX0" fmla="*/ 0 w 1343384"/>
              <a:gd name="connsiteY0" fmla="*/ 2806769 h 3125750"/>
              <a:gd name="connsiteX1" fmla="*/ 379588 w 1343384"/>
              <a:gd name="connsiteY1" fmla="*/ 2787972 h 3125750"/>
              <a:gd name="connsiteX2" fmla="*/ 489158 w 1343384"/>
              <a:gd name="connsiteY2" fmla="*/ 3124923 h 3125750"/>
              <a:gd name="connsiteX3" fmla="*/ 597840 w 1343384"/>
              <a:gd name="connsiteY3" fmla="*/ 2797114 h 3125750"/>
              <a:gd name="connsiteX4" fmla="*/ 1339975 w 1343384"/>
              <a:gd name="connsiteY4" fmla="*/ 2790209 h 3125750"/>
              <a:gd name="connsiteX5" fmla="*/ 1341926 w 1343384"/>
              <a:gd name="connsiteY5" fmla="*/ 0 h 3125750"/>
              <a:gd name="connsiteX0" fmla="*/ 0 w 1343384"/>
              <a:gd name="connsiteY0" fmla="*/ 2862804 h 3181785"/>
              <a:gd name="connsiteX1" fmla="*/ 379588 w 1343384"/>
              <a:gd name="connsiteY1" fmla="*/ 2844007 h 3181785"/>
              <a:gd name="connsiteX2" fmla="*/ 489158 w 1343384"/>
              <a:gd name="connsiteY2" fmla="*/ 3180958 h 3181785"/>
              <a:gd name="connsiteX3" fmla="*/ 597840 w 1343384"/>
              <a:gd name="connsiteY3" fmla="*/ 2853149 h 3181785"/>
              <a:gd name="connsiteX4" fmla="*/ 1339975 w 1343384"/>
              <a:gd name="connsiteY4" fmla="*/ 2846244 h 3181785"/>
              <a:gd name="connsiteX5" fmla="*/ 1341926 w 1343384"/>
              <a:gd name="connsiteY5" fmla="*/ 0 h 3181785"/>
              <a:gd name="connsiteX0" fmla="*/ 0 w 1344602"/>
              <a:gd name="connsiteY0" fmla="*/ 2246421 h 2565402"/>
              <a:gd name="connsiteX1" fmla="*/ 379588 w 1344602"/>
              <a:gd name="connsiteY1" fmla="*/ 2227624 h 2565402"/>
              <a:gd name="connsiteX2" fmla="*/ 489158 w 1344602"/>
              <a:gd name="connsiteY2" fmla="*/ 2564575 h 2565402"/>
              <a:gd name="connsiteX3" fmla="*/ 597840 w 1344602"/>
              <a:gd name="connsiteY3" fmla="*/ 2236766 h 2565402"/>
              <a:gd name="connsiteX4" fmla="*/ 1339975 w 1344602"/>
              <a:gd name="connsiteY4" fmla="*/ 2229861 h 2565402"/>
              <a:gd name="connsiteX5" fmla="*/ 1343489 w 1344602"/>
              <a:gd name="connsiteY5" fmla="*/ 0 h 2565402"/>
              <a:gd name="connsiteX0" fmla="*/ 0 w 1341218"/>
              <a:gd name="connsiteY0" fmla="*/ 2246421 h 2565402"/>
              <a:gd name="connsiteX1" fmla="*/ 379588 w 1341218"/>
              <a:gd name="connsiteY1" fmla="*/ 2227624 h 2565402"/>
              <a:gd name="connsiteX2" fmla="*/ 489158 w 1341218"/>
              <a:gd name="connsiteY2" fmla="*/ 2564575 h 2565402"/>
              <a:gd name="connsiteX3" fmla="*/ 597840 w 1341218"/>
              <a:gd name="connsiteY3" fmla="*/ 2236766 h 2565402"/>
              <a:gd name="connsiteX4" fmla="*/ 1339975 w 1341218"/>
              <a:gd name="connsiteY4" fmla="*/ 2229861 h 2565402"/>
              <a:gd name="connsiteX5" fmla="*/ 1337238 w 1341218"/>
              <a:gd name="connsiteY5" fmla="*/ 0 h 2565402"/>
              <a:gd name="connsiteX0" fmla="*/ 0 w 1344602"/>
              <a:gd name="connsiteY0" fmla="*/ 2230411 h 2549392"/>
              <a:gd name="connsiteX1" fmla="*/ 379588 w 1344602"/>
              <a:gd name="connsiteY1" fmla="*/ 2211614 h 2549392"/>
              <a:gd name="connsiteX2" fmla="*/ 489158 w 1344602"/>
              <a:gd name="connsiteY2" fmla="*/ 2548565 h 2549392"/>
              <a:gd name="connsiteX3" fmla="*/ 597840 w 1344602"/>
              <a:gd name="connsiteY3" fmla="*/ 2220756 h 2549392"/>
              <a:gd name="connsiteX4" fmla="*/ 1339975 w 1344602"/>
              <a:gd name="connsiteY4" fmla="*/ 2213851 h 2549392"/>
              <a:gd name="connsiteX5" fmla="*/ 1343488 w 1344602"/>
              <a:gd name="connsiteY5" fmla="*/ 0 h 2549392"/>
              <a:gd name="connsiteX0" fmla="*/ 0 w 1341218"/>
              <a:gd name="connsiteY0" fmla="*/ 2238416 h 2557397"/>
              <a:gd name="connsiteX1" fmla="*/ 379588 w 1341218"/>
              <a:gd name="connsiteY1" fmla="*/ 2219619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1218"/>
              <a:gd name="connsiteY0" fmla="*/ 2238416 h 2557397"/>
              <a:gd name="connsiteX1" fmla="*/ 385838 w 1341218"/>
              <a:gd name="connsiteY1" fmla="*/ 2219621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1218"/>
              <a:gd name="connsiteY0" fmla="*/ 2238416 h 2557397"/>
              <a:gd name="connsiteX1" fmla="*/ 385838 w 1341218"/>
              <a:gd name="connsiteY1" fmla="*/ 2219621 h 2557397"/>
              <a:gd name="connsiteX2" fmla="*/ 489158 w 1341218"/>
              <a:gd name="connsiteY2" fmla="*/ 2556570 h 2557397"/>
              <a:gd name="connsiteX3" fmla="*/ 597840 w 1341218"/>
              <a:gd name="connsiteY3" fmla="*/ 2228761 h 2557397"/>
              <a:gd name="connsiteX4" fmla="*/ 1339975 w 1341218"/>
              <a:gd name="connsiteY4" fmla="*/ 2221856 h 2557397"/>
              <a:gd name="connsiteX5" fmla="*/ 1337238 w 1341218"/>
              <a:gd name="connsiteY5" fmla="*/ 0 h 2557397"/>
              <a:gd name="connsiteX0" fmla="*/ 0 w 1340008"/>
              <a:gd name="connsiteY0" fmla="*/ 2262431 h 2581412"/>
              <a:gd name="connsiteX1" fmla="*/ 385838 w 1340008"/>
              <a:gd name="connsiteY1" fmla="*/ 2243636 h 2581412"/>
              <a:gd name="connsiteX2" fmla="*/ 489158 w 1340008"/>
              <a:gd name="connsiteY2" fmla="*/ 2580585 h 2581412"/>
              <a:gd name="connsiteX3" fmla="*/ 597840 w 1340008"/>
              <a:gd name="connsiteY3" fmla="*/ 2252776 h 2581412"/>
              <a:gd name="connsiteX4" fmla="*/ 1339975 w 1340008"/>
              <a:gd name="connsiteY4" fmla="*/ 2245871 h 2581412"/>
              <a:gd name="connsiteX5" fmla="*/ 1155976 w 1340008"/>
              <a:gd name="connsiteY5" fmla="*/ 0 h 2581412"/>
              <a:gd name="connsiteX0" fmla="*/ 0 w 1168532"/>
              <a:gd name="connsiteY0" fmla="*/ 2262431 h 2581412"/>
              <a:gd name="connsiteX1" fmla="*/ 385838 w 1168532"/>
              <a:gd name="connsiteY1" fmla="*/ 2243636 h 2581412"/>
              <a:gd name="connsiteX2" fmla="*/ 489158 w 1168532"/>
              <a:gd name="connsiteY2" fmla="*/ 2580585 h 2581412"/>
              <a:gd name="connsiteX3" fmla="*/ 597840 w 1168532"/>
              <a:gd name="connsiteY3" fmla="*/ 2252776 h 2581412"/>
              <a:gd name="connsiteX4" fmla="*/ 1168089 w 1168532"/>
              <a:gd name="connsiteY4" fmla="*/ 2261881 h 2581412"/>
              <a:gd name="connsiteX5" fmla="*/ 1155976 w 1168532"/>
              <a:gd name="connsiteY5" fmla="*/ 0 h 2581412"/>
              <a:gd name="connsiteX0" fmla="*/ 0 w 1158840"/>
              <a:gd name="connsiteY0" fmla="*/ 2262431 h 2581412"/>
              <a:gd name="connsiteX1" fmla="*/ 385838 w 1158840"/>
              <a:gd name="connsiteY1" fmla="*/ 2243636 h 2581412"/>
              <a:gd name="connsiteX2" fmla="*/ 489158 w 1158840"/>
              <a:gd name="connsiteY2" fmla="*/ 2580585 h 2581412"/>
              <a:gd name="connsiteX3" fmla="*/ 597840 w 1158840"/>
              <a:gd name="connsiteY3" fmla="*/ 2252776 h 2581412"/>
              <a:gd name="connsiteX4" fmla="*/ 1157151 w 1158840"/>
              <a:gd name="connsiteY4" fmla="*/ 2261881 h 2581412"/>
              <a:gd name="connsiteX5" fmla="*/ 1155976 w 1158840"/>
              <a:gd name="connsiteY5" fmla="*/ 0 h 2581412"/>
              <a:gd name="connsiteX0" fmla="*/ 0 w 1194676"/>
              <a:gd name="connsiteY0" fmla="*/ 2262431 h 2581412"/>
              <a:gd name="connsiteX1" fmla="*/ 385838 w 1194676"/>
              <a:gd name="connsiteY1" fmla="*/ 2243636 h 2581412"/>
              <a:gd name="connsiteX2" fmla="*/ 489158 w 1194676"/>
              <a:gd name="connsiteY2" fmla="*/ 2580585 h 2581412"/>
              <a:gd name="connsiteX3" fmla="*/ 597840 w 1194676"/>
              <a:gd name="connsiteY3" fmla="*/ 2252776 h 2581412"/>
              <a:gd name="connsiteX4" fmla="*/ 1157151 w 1194676"/>
              <a:gd name="connsiteY4" fmla="*/ 2261881 h 2581412"/>
              <a:gd name="connsiteX5" fmla="*/ 1144613 w 1194676"/>
              <a:gd name="connsiteY5" fmla="*/ 401411 h 2581412"/>
              <a:gd name="connsiteX6" fmla="*/ 1155976 w 1194676"/>
              <a:gd name="connsiteY6" fmla="*/ 0 h 2581412"/>
              <a:gd name="connsiteX0" fmla="*/ 0 w 1164556"/>
              <a:gd name="connsiteY0" fmla="*/ 2521579 h 2581412"/>
              <a:gd name="connsiteX1" fmla="*/ 355716 w 1164556"/>
              <a:gd name="connsiteY1" fmla="*/ 2243636 h 2581412"/>
              <a:gd name="connsiteX2" fmla="*/ 459036 w 1164556"/>
              <a:gd name="connsiteY2" fmla="*/ 2580585 h 2581412"/>
              <a:gd name="connsiteX3" fmla="*/ 567718 w 1164556"/>
              <a:gd name="connsiteY3" fmla="*/ 2252776 h 2581412"/>
              <a:gd name="connsiteX4" fmla="*/ 1127029 w 1164556"/>
              <a:gd name="connsiteY4" fmla="*/ 2261881 h 2581412"/>
              <a:gd name="connsiteX5" fmla="*/ 1114491 w 1164556"/>
              <a:gd name="connsiteY5" fmla="*/ 401411 h 2581412"/>
              <a:gd name="connsiteX6" fmla="*/ 1125854 w 1164556"/>
              <a:gd name="connsiteY6" fmla="*/ 0 h 2581412"/>
              <a:gd name="connsiteX0" fmla="*/ 0 w 1164554"/>
              <a:gd name="connsiteY0" fmla="*/ 2521579 h 2583345"/>
              <a:gd name="connsiteX1" fmla="*/ 335634 w 1164554"/>
              <a:gd name="connsiteY1" fmla="*/ 2510798 h 2583345"/>
              <a:gd name="connsiteX2" fmla="*/ 459036 w 1164554"/>
              <a:gd name="connsiteY2" fmla="*/ 2580585 h 2583345"/>
              <a:gd name="connsiteX3" fmla="*/ 567718 w 1164554"/>
              <a:gd name="connsiteY3" fmla="*/ 2252776 h 2583345"/>
              <a:gd name="connsiteX4" fmla="*/ 1127029 w 1164554"/>
              <a:gd name="connsiteY4" fmla="*/ 2261881 h 2583345"/>
              <a:gd name="connsiteX5" fmla="*/ 1114491 w 1164554"/>
              <a:gd name="connsiteY5" fmla="*/ 401411 h 2583345"/>
              <a:gd name="connsiteX6" fmla="*/ 1125854 w 1164554"/>
              <a:gd name="connsiteY6" fmla="*/ 0 h 2583345"/>
              <a:gd name="connsiteX0" fmla="*/ 0 w 1164556"/>
              <a:gd name="connsiteY0" fmla="*/ 2521579 h 2521579"/>
              <a:gd name="connsiteX1" fmla="*/ 335634 w 1164556"/>
              <a:gd name="connsiteY1" fmla="*/ 2510798 h 2521579"/>
              <a:gd name="connsiteX2" fmla="*/ 710047 w 1164556"/>
              <a:gd name="connsiteY2" fmla="*/ 2500436 h 2521579"/>
              <a:gd name="connsiteX3" fmla="*/ 567718 w 1164556"/>
              <a:gd name="connsiteY3" fmla="*/ 2252776 h 2521579"/>
              <a:gd name="connsiteX4" fmla="*/ 1127029 w 1164556"/>
              <a:gd name="connsiteY4" fmla="*/ 2261881 h 2521579"/>
              <a:gd name="connsiteX5" fmla="*/ 1114491 w 1164556"/>
              <a:gd name="connsiteY5" fmla="*/ 401411 h 2521579"/>
              <a:gd name="connsiteX6" fmla="*/ 1125854 w 1164556"/>
              <a:gd name="connsiteY6" fmla="*/ 0 h 2521579"/>
              <a:gd name="connsiteX0" fmla="*/ 0 w 1164554"/>
              <a:gd name="connsiteY0" fmla="*/ 2521579 h 2521579"/>
              <a:gd name="connsiteX1" fmla="*/ 345674 w 1164554"/>
              <a:gd name="connsiteY1" fmla="*/ 2516141 h 2521579"/>
              <a:gd name="connsiteX2" fmla="*/ 710047 w 1164554"/>
              <a:gd name="connsiteY2" fmla="*/ 2500436 h 2521579"/>
              <a:gd name="connsiteX3" fmla="*/ 567718 w 1164554"/>
              <a:gd name="connsiteY3" fmla="*/ 2252776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1579"/>
              <a:gd name="connsiteX1" fmla="*/ 345674 w 1164556"/>
              <a:gd name="connsiteY1" fmla="*/ 2516141 h 2521579"/>
              <a:gd name="connsiteX2" fmla="*/ 710047 w 1164556"/>
              <a:gd name="connsiteY2" fmla="*/ 2500436 h 2521579"/>
              <a:gd name="connsiteX3" fmla="*/ 567718 w 1164556"/>
              <a:gd name="connsiteY3" fmla="*/ 2252776 h 2521579"/>
              <a:gd name="connsiteX4" fmla="*/ 1040760 w 1164556"/>
              <a:gd name="connsiteY4" fmla="*/ 2497022 h 2521579"/>
              <a:gd name="connsiteX5" fmla="*/ 1127029 w 1164556"/>
              <a:gd name="connsiteY5" fmla="*/ 2261881 h 2521579"/>
              <a:gd name="connsiteX6" fmla="*/ 1114491 w 1164556"/>
              <a:gd name="connsiteY6" fmla="*/ 401411 h 2521579"/>
              <a:gd name="connsiteX7" fmla="*/ 1125854 w 1164556"/>
              <a:gd name="connsiteY7" fmla="*/ 0 h 2521579"/>
              <a:gd name="connsiteX0" fmla="*/ 0 w 1164554"/>
              <a:gd name="connsiteY0" fmla="*/ 2521579 h 2521579"/>
              <a:gd name="connsiteX1" fmla="*/ 345674 w 1164554"/>
              <a:gd name="connsiteY1" fmla="*/ 2516141 h 2521579"/>
              <a:gd name="connsiteX2" fmla="*/ 710047 w 1164554"/>
              <a:gd name="connsiteY2" fmla="*/ 2500436 h 2521579"/>
              <a:gd name="connsiteX3" fmla="*/ 1040760 w 1164554"/>
              <a:gd name="connsiteY3" fmla="*/ 2497022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2939"/>
              <a:gd name="connsiteX1" fmla="*/ 345674 w 1164556"/>
              <a:gd name="connsiteY1" fmla="*/ 2516141 h 2522939"/>
              <a:gd name="connsiteX2" fmla="*/ 710047 w 1164556"/>
              <a:gd name="connsiteY2" fmla="*/ 2500436 h 2522939"/>
              <a:gd name="connsiteX3" fmla="*/ 1040760 w 1164556"/>
              <a:gd name="connsiteY3" fmla="*/ 2497022 h 2522939"/>
              <a:gd name="connsiteX4" fmla="*/ 1127029 w 1164556"/>
              <a:gd name="connsiteY4" fmla="*/ 2261881 h 2522939"/>
              <a:gd name="connsiteX5" fmla="*/ 1114491 w 1164556"/>
              <a:gd name="connsiteY5" fmla="*/ 401411 h 2522939"/>
              <a:gd name="connsiteX6" fmla="*/ 1125854 w 1164556"/>
              <a:gd name="connsiteY6" fmla="*/ 0 h 2522939"/>
              <a:gd name="connsiteX0" fmla="*/ 0 w 1164554"/>
              <a:gd name="connsiteY0" fmla="*/ 2521579 h 2521579"/>
              <a:gd name="connsiteX1" fmla="*/ 345674 w 1164554"/>
              <a:gd name="connsiteY1" fmla="*/ 2516141 h 2521579"/>
              <a:gd name="connsiteX2" fmla="*/ 710047 w 1164554"/>
              <a:gd name="connsiteY2" fmla="*/ 2500436 h 2521579"/>
              <a:gd name="connsiteX3" fmla="*/ 1040760 w 1164554"/>
              <a:gd name="connsiteY3" fmla="*/ 2497022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1579"/>
              <a:gd name="connsiteX1" fmla="*/ 345674 w 1164556"/>
              <a:gd name="connsiteY1" fmla="*/ 2516141 h 2521579"/>
              <a:gd name="connsiteX2" fmla="*/ 710047 w 1164556"/>
              <a:gd name="connsiteY2" fmla="*/ 2500436 h 2521579"/>
              <a:gd name="connsiteX3" fmla="*/ 1040760 w 1164556"/>
              <a:gd name="connsiteY3" fmla="*/ 2497022 h 2521579"/>
              <a:gd name="connsiteX4" fmla="*/ 1127029 w 1164556"/>
              <a:gd name="connsiteY4" fmla="*/ 2261881 h 2521579"/>
              <a:gd name="connsiteX5" fmla="*/ 1114491 w 1164556"/>
              <a:gd name="connsiteY5" fmla="*/ 401411 h 2521579"/>
              <a:gd name="connsiteX6" fmla="*/ 1125854 w 1164556"/>
              <a:gd name="connsiteY6" fmla="*/ 0 h 2521579"/>
              <a:gd name="connsiteX0" fmla="*/ 0 w 1164554"/>
              <a:gd name="connsiteY0" fmla="*/ 2521579 h 2521579"/>
              <a:gd name="connsiteX1" fmla="*/ 345674 w 1164554"/>
              <a:gd name="connsiteY1" fmla="*/ 2516141 h 2521579"/>
              <a:gd name="connsiteX2" fmla="*/ 710047 w 1164554"/>
              <a:gd name="connsiteY2" fmla="*/ 2500436 h 2521579"/>
              <a:gd name="connsiteX3" fmla="*/ 1040760 w 1164554"/>
              <a:gd name="connsiteY3" fmla="*/ 2497022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1579"/>
              <a:gd name="connsiteX1" fmla="*/ 345674 w 1164556"/>
              <a:gd name="connsiteY1" fmla="*/ 2516141 h 2521579"/>
              <a:gd name="connsiteX2" fmla="*/ 697914 w 1164556"/>
              <a:gd name="connsiteY2" fmla="*/ 2512542 h 2521579"/>
              <a:gd name="connsiteX3" fmla="*/ 1040760 w 1164556"/>
              <a:gd name="connsiteY3" fmla="*/ 2497022 h 2521579"/>
              <a:gd name="connsiteX4" fmla="*/ 1127029 w 1164556"/>
              <a:gd name="connsiteY4" fmla="*/ 2261881 h 2521579"/>
              <a:gd name="connsiteX5" fmla="*/ 1114491 w 1164556"/>
              <a:gd name="connsiteY5" fmla="*/ 401411 h 2521579"/>
              <a:gd name="connsiteX6" fmla="*/ 1125854 w 1164556"/>
              <a:gd name="connsiteY6" fmla="*/ 0 h 2521579"/>
              <a:gd name="connsiteX0" fmla="*/ 0 w 1164554"/>
              <a:gd name="connsiteY0" fmla="*/ 2521579 h 2521579"/>
              <a:gd name="connsiteX1" fmla="*/ 348707 w 1164554"/>
              <a:gd name="connsiteY1" fmla="*/ 2519369 h 2521579"/>
              <a:gd name="connsiteX2" fmla="*/ 697914 w 1164554"/>
              <a:gd name="connsiteY2" fmla="*/ 2512542 h 2521579"/>
              <a:gd name="connsiteX3" fmla="*/ 1040760 w 1164554"/>
              <a:gd name="connsiteY3" fmla="*/ 2497022 h 2521579"/>
              <a:gd name="connsiteX4" fmla="*/ 1127029 w 1164554"/>
              <a:gd name="connsiteY4" fmla="*/ 2261881 h 2521579"/>
              <a:gd name="connsiteX5" fmla="*/ 1114491 w 1164554"/>
              <a:gd name="connsiteY5" fmla="*/ 401411 h 2521579"/>
              <a:gd name="connsiteX6" fmla="*/ 1125854 w 1164554"/>
              <a:gd name="connsiteY6" fmla="*/ 0 h 2521579"/>
              <a:gd name="connsiteX0" fmla="*/ 0 w 1164556"/>
              <a:gd name="connsiteY0" fmla="*/ 2521579 h 2521579"/>
              <a:gd name="connsiteX1" fmla="*/ 348707 w 1164556"/>
              <a:gd name="connsiteY1" fmla="*/ 2519369 h 2521579"/>
              <a:gd name="connsiteX2" fmla="*/ 697914 w 1164556"/>
              <a:gd name="connsiteY2" fmla="*/ 2512542 h 2521579"/>
              <a:gd name="connsiteX3" fmla="*/ 1134789 w 1164556"/>
              <a:gd name="connsiteY3" fmla="*/ 2498636 h 2521579"/>
              <a:gd name="connsiteX4" fmla="*/ 1127029 w 1164556"/>
              <a:gd name="connsiteY4" fmla="*/ 2261881 h 2521579"/>
              <a:gd name="connsiteX5" fmla="*/ 1114491 w 1164556"/>
              <a:gd name="connsiteY5" fmla="*/ 401411 h 2521579"/>
              <a:gd name="connsiteX6" fmla="*/ 1125854 w 1164556"/>
              <a:gd name="connsiteY6" fmla="*/ 0 h 2521579"/>
              <a:gd name="connsiteX0" fmla="*/ 0 w 1164554"/>
              <a:gd name="connsiteY0" fmla="*/ 2521579 h 2521579"/>
              <a:gd name="connsiteX1" fmla="*/ 348707 w 1164554"/>
              <a:gd name="connsiteY1" fmla="*/ 2519369 h 2521579"/>
              <a:gd name="connsiteX2" fmla="*/ 697914 w 1164554"/>
              <a:gd name="connsiteY2" fmla="*/ 2512542 h 2521579"/>
              <a:gd name="connsiteX3" fmla="*/ 1134789 w 1164554"/>
              <a:gd name="connsiteY3" fmla="*/ 2498636 h 2521579"/>
              <a:gd name="connsiteX4" fmla="*/ 1131746 w 1164554"/>
              <a:gd name="connsiteY4" fmla="*/ 2266205 h 2521579"/>
              <a:gd name="connsiteX5" fmla="*/ 1127029 w 1164554"/>
              <a:gd name="connsiteY5" fmla="*/ 2261881 h 2521579"/>
              <a:gd name="connsiteX6" fmla="*/ 1114491 w 1164554"/>
              <a:gd name="connsiteY6" fmla="*/ 401411 h 2521579"/>
              <a:gd name="connsiteX7" fmla="*/ 1125854 w 1164554"/>
              <a:gd name="connsiteY7" fmla="*/ 0 h 2521579"/>
              <a:gd name="connsiteX0" fmla="*/ 0 w 1134789"/>
              <a:gd name="connsiteY0" fmla="*/ 2521579 h 2521579"/>
              <a:gd name="connsiteX1" fmla="*/ 348707 w 1134789"/>
              <a:gd name="connsiteY1" fmla="*/ 2519369 h 2521579"/>
              <a:gd name="connsiteX2" fmla="*/ 697914 w 1134789"/>
              <a:gd name="connsiteY2" fmla="*/ 2512542 h 2521579"/>
              <a:gd name="connsiteX3" fmla="*/ 1134789 w 1134789"/>
              <a:gd name="connsiteY3" fmla="*/ 2498636 h 2521579"/>
              <a:gd name="connsiteX4" fmla="*/ 1131746 w 1134789"/>
              <a:gd name="connsiteY4" fmla="*/ 2266205 h 2521579"/>
              <a:gd name="connsiteX5" fmla="*/ 1114491 w 1134789"/>
              <a:gd name="connsiteY5" fmla="*/ 401411 h 2521579"/>
              <a:gd name="connsiteX6" fmla="*/ 1125854 w 1134789"/>
              <a:gd name="connsiteY6" fmla="*/ 0 h 2521579"/>
              <a:gd name="connsiteX0" fmla="*/ 0 w 1137822"/>
              <a:gd name="connsiteY0" fmla="*/ 2521579 h 2523532"/>
              <a:gd name="connsiteX1" fmla="*/ 348707 w 1137822"/>
              <a:gd name="connsiteY1" fmla="*/ 2519369 h 2523532"/>
              <a:gd name="connsiteX2" fmla="*/ 697914 w 1137822"/>
              <a:gd name="connsiteY2" fmla="*/ 2512542 h 2523532"/>
              <a:gd name="connsiteX3" fmla="*/ 1137822 w 1137822"/>
              <a:gd name="connsiteY3" fmla="*/ 2504286 h 2523532"/>
              <a:gd name="connsiteX4" fmla="*/ 1131746 w 1137822"/>
              <a:gd name="connsiteY4" fmla="*/ 2266205 h 2523532"/>
              <a:gd name="connsiteX5" fmla="*/ 1114491 w 1137822"/>
              <a:gd name="connsiteY5" fmla="*/ 401411 h 2523532"/>
              <a:gd name="connsiteX6" fmla="*/ 1125854 w 1137822"/>
              <a:gd name="connsiteY6" fmla="*/ 0 h 2523532"/>
              <a:gd name="connsiteX0" fmla="*/ 0 w 1137822"/>
              <a:gd name="connsiteY0" fmla="*/ 2521579 h 2524174"/>
              <a:gd name="connsiteX1" fmla="*/ 348707 w 1137822"/>
              <a:gd name="connsiteY1" fmla="*/ 2519369 h 2524174"/>
              <a:gd name="connsiteX2" fmla="*/ 697914 w 1137822"/>
              <a:gd name="connsiteY2" fmla="*/ 2512542 h 2524174"/>
              <a:gd name="connsiteX3" fmla="*/ 1137822 w 1137822"/>
              <a:gd name="connsiteY3" fmla="*/ 2504286 h 2524174"/>
              <a:gd name="connsiteX4" fmla="*/ 1131746 w 1137822"/>
              <a:gd name="connsiteY4" fmla="*/ 2266205 h 2524174"/>
              <a:gd name="connsiteX5" fmla="*/ 1114491 w 1137822"/>
              <a:gd name="connsiteY5" fmla="*/ 401411 h 2524174"/>
              <a:gd name="connsiteX6" fmla="*/ 1125854 w 1137822"/>
              <a:gd name="connsiteY6" fmla="*/ 0 h 2524174"/>
              <a:gd name="connsiteX0" fmla="*/ 0 w 1137822"/>
              <a:gd name="connsiteY0" fmla="*/ 2521579 h 2524174"/>
              <a:gd name="connsiteX1" fmla="*/ 348707 w 1137822"/>
              <a:gd name="connsiteY1" fmla="*/ 2519369 h 2524174"/>
              <a:gd name="connsiteX2" fmla="*/ 697914 w 1137822"/>
              <a:gd name="connsiteY2" fmla="*/ 2512542 h 2524174"/>
              <a:gd name="connsiteX3" fmla="*/ 1137822 w 1137822"/>
              <a:gd name="connsiteY3" fmla="*/ 2504286 h 2524174"/>
              <a:gd name="connsiteX4" fmla="*/ 1131746 w 1137822"/>
              <a:gd name="connsiteY4" fmla="*/ 2266205 h 2524174"/>
              <a:gd name="connsiteX5" fmla="*/ 1114491 w 1137822"/>
              <a:gd name="connsiteY5" fmla="*/ 401411 h 2524174"/>
              <a:gd name="connsiteX6" fmla="*/ 1125854 w 1137822"/>
              <a:gd name="connsiteY6" fmla="*/ 0 h 2524174"/>
              <a:gd name="connsiteX0" fmla="*/ 0 w 1137822"/>
              <a:gd name="connsiteY0" fmla="*/ 2521579 h 2524174"/>
              <a:gd name="connsiteX1" fmla="*/ 379038 w 1137822"/>
              <a:gd name="connsiteY1" fmla="*/ 2518562 h 2524174"/>
              <a:gd name="connsiteX2" fmla="*/ 697914 w 1137822"/>
              <a:gd name="connsiteY2" fmla="*/ 2512542 h 2524174"/>
              <a:gd name="connsiteX3" fmla="*/ 1137822 w 1137822"/>
              <a:gd name="connsiteY3" fmla="*/ 2504286 h 2524174"/>
              <a:gd name="connsiteX4" fmla="*/ 1131746 w 1137822"/>
              <a:gd name="connsiteY4" fmla="*/ 2266205 h 2524174"/>
              <a:gd name="connsiteX5" fmla="*/ 1114491 w 1137822"/>
              <a:gd name="connsiteY5" fmla="*/ 401411 h 2524174"/>
              <a:gd name="connsiteX6" fmla="*/ 1125854 w 1137822"/>
              <a:gd name="connsiteY6" fmla="*/ 0 h 2524174"/>
              <a:gd name="connsiteX0" fmla="*/ 0 w 1137822"/>
              <a:gd name="connsiteY0" fmla="*/ 2521579 h 2524174"/>
              <a:gd name="connsiteX1" fmla="*/ 379038 w 1137822"/>
              <a:gd name="connsiteY1" fmla="*/ 2518562 h 2524174"/>
              <a:gd name="connsiteX2" fmla="*/ 697914 w 1137822"/>
              <a:gd name="connsiteY2" fmla="*/ 2512542 h 2524174"/>
              <a:gd name="connsiteX3" fmla="*/ 1137822 w 1137822"/>
              <a:gd name="connsiteY3" fmla="*/ 2504286 h 2524174"/>
              <a:gd name="connsiteX4" fmla="*/ 1131746 w 1137822"/>
              <a:gd name="connsiteY4" fmla="*/ 2266205 h 2524174"/>
              <a:gd name="connsiteX5" fmla="*/ 1114491 w 1137822"/>
              <a:gd name="connsiteY5" fmla="*/ 401411 h 2524174"/>
              <a:gd name="connsiteX6" fmla="*/ 1125854 w 1137822"/>
              <a:gd name="connsiteY6" fmla="*/ 0 h 2524174"/>
              <a:gd name="connsiteX0" fmla="*/ 0 w 1137822"/>
              <a:gd name="connsiteY0" fmla="*/ 2521579 h 2525290"/>
              <a:gd name="connsiteX1" fmla="*/ 379038 w 1137822"/>
              <a:gd name="connsiteY1" fmla="*/ 2518562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1579 h 2525290"/>
              <a:gd name="connsiteX1" fmla="*/ 397236 w 1137822"/>
              <a:gd name="connsiteY1" fmla="*/ 2518562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1579 h 2525290"/>
              <a:gd name="connsiteX1" fmla="*/ 403302 w 1137822"/>
              <a:gd name="connsiteY1" fmla="*/ 2522597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4807 h 2525290"/>
              <a:gd name="connsiteX1" fmla="*/ 403302 w 1137822"/>
              <a:gd name="connsiteY1" fmla="*/ 2522597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4807 h 2525290"/>
              <a:gd name="connsiteX1" fmla="*/ 406335 w 1137822"/>
              <a:gd name="connsiteY1" fmla="*/ 2524211 h 2525290"/>
              <a:gd name="connsiteX2" fmla="*/ 655452 w 1137822"/>
              <a:gd name="connsiteY2" fmla="*/ 2515770 h 2525290"/>
              <a:gd name="connsiteX3" fmla="*/ 1137822 w 1137822"/>
              <a:gd name="connsiteY3" fmla="*/ 2504286 h 2525290"/>
              <a:gd name="connsiteX4" fmla="*/ 1131746 w 1137822"/>
              <a:gd name="connsiteY4" fmla="*/ 2266205 h 2525290"/>
              <a:gd name="connsiteX5" fmla="*/ 1114491 w 1137822"/>
              <a:gd name="connsiteY5" fmla="*/ 401411 h 2525290"/>
              <a:gd name="connsiteX6" fmla="*/ 1125854 w 1137822"/>
              <a:gd name="connsiteY6" fmla="*/ 0 h 2525290"/>
              <a:gd name="connsiteX0" fmla="*/ 0 w 1137822"/>
              <a:gd name="connsiteY0" fmla="*/ 2524807 h 2529089"/>
              <a:gd name="connsiteX1" fmla="*/ 406335 w 1137822"/>
              <a:gd name="connsiteY1" fmla="*/ 2524211 h 2529089"/>
              <a:gd name="connsiteX2" fmla="*/ 655452 w 1137822"/>
              <a:gd name="connsiteY2" fmla="*/ 2524648 h 2529089"/>
              <a:gd name="connsiteX3" fmla="*/ 1137822 w 1137822"/>
              <a:gd name="connsiteY3" fmla="*/ 2504286 h 2529089"/>
              <a:gd name="connsiteX4" fmla="*/ 1131746 w 1137822"/>
              <a:gd name="connsiteY4" fmla="*/ 2266205 h 2529089"/>
              <a:gd name="connsiteX5" fmla="*/ 1114491 w 1137822"/>
              <a:gd name="connsiteY5" fmla="*/ 401411 h 2529089"/>
              <a:gd name="connsiteX6" fmla="*/ 1125854 w 1137822"/>
              <a:gd name="connsiteY6" fmla="*/ 0 h 2529089"/>
              <a:gd name="connsiteX0" fmla="*/ 0 w 1137820"/>
              <a:gd name="connsiteY0" fmla="*/ 2524807 h 2537938"/>
              <a:gd name="connsiteX1" fmla="*/ 406335 w 1137820"/>
              <a:gd name="connsiteY1" fmla="*/ 2524211 h 2537938"/>
              <a:gd name="connsiteX2" fmla="*/ 655452 w 1137820"/>
              <a:gd name="connsiteY2" fmla="*/ 2524648 h 2537938"/>
              <a:gd name="connsiteX3" fmla="*/ 1137821 w 1137820"/>
              <a:gd name="connsiteY3" fmla="*/ 2518813 h 2537938"/>
              <a:gd name="connsiteX4" fmla="*/ 1131746 w 1137820"/>
              <a:gd name="connsiteY4" fmla="*/ 2266205 h 2537938"/>
              <a:gd name="connsiteX5" fmla="*/ 1114491 w 1137820"/>
              <a:gd name="connsiteY5" fmla="*/ 401411 h 2537938"/>
              <a:gd name="connsiteX6" fmla="*/ 1125854 w 1137820"/>
              <a:gd name="connsiteY6" fmla="*/ 0 h 2537938"/>
              <a:gd name="connsiteX0" fmla="*/ 0 w 1137822"/>
              <a:gd name="connsiteY0" fmla="*/ 2524807 h 2524807"/>
              <a:gd name="connsiteX1" fmla="*/ 406335 w 1137822"/>
              <a:gd name="connsiteY1" fmla="*/ 2524211 h 2524807"/>
              <a:gd name="connsiteX2" fmla="*/ 655452 w 1137822"/>
              <a:gd name="connsiteY2" fmla="*/ 2524648 h 2524807"/>
              <a:gd name="connsiteX3" fmla="*/ 1137821 w 1137822"/>
              <a:gd name="connsiteY3" fmla="*/ 2518813 h 2524807"/>
              <a:gd name="connsiteX4" fmla="*/ 1131746 w 1137822"/>
              <a:gd name="connsiteY4" fmla="*/ 2266205 h 2524807"/>
              <a:gd name="connsiteX5" fmla="*/ 1114491 w 1137822"/>
              <a:gd name="connsiteY5" fmla="*/ 401411 h 2524807"/>
              <a:gd name="connsiteX6" fmla="*/ 1125854 w 1137822"/>
              <a:gd name="connsiteY6" fmla="*/ 0 h 2524807"/>
              <a:gd name="connsiteX0" fmla="*/ 0 w 1134787"/>
              <a:gd name="connsiteY0" fmla="*/ 2524807 h 2525270"/>
              <a:gd name="connsiteX1" fmla="*/ 406335 w 1134787"/>
              <a:gd name="connsiteY1" fmla="*/ 2524211 h 2525270"/>
              <a:gd name="connsiteX2" fmla="*/ 655452 w 1134787"/>
              <a:gd name="connsiteY2" fmla="*/ 2524648 h 2525270"/>
              <a:gd name="connsiteX3" fmla="*/ 1134787 w 1134787"/>
              <a:gd name="connsiteY3" fmla="*/ 2525270 h 2525270"/>
              <a:gd name="connsiteX4" fmla="*/ 1131746 w 1134787"/>
              <a:gd name="connsiteY4" fmla="*/ 2266205 h 2525270"/>
              <a:gd name="connsiteX5" fmla="*/ 1114491 w 1134787"/>
              <a:gd name="connsiteY5" fmla="*/ 401411 h 2525270"/>
              <a:gd name="connsiteX6" fmla="*/ 1125854 w 1134787"/>
              <a:gd name="connsiteY6" fmla="*/ 0 h 2525270"/>
              <a:gd name="connsiteX0" fmla="*/ 0 w 1164481"/>
              <a:gd name="connsiteY0" fmla="*/ 2524807 h 2525270"/>
              <a:gd name="connsiteX1" fmla="*/ 406335 w 1164481"/>
              <a:gd name="connsiteY1" fmla="*/ 2524211 h 2525270"/>
              <a:gd name="connsiteX2" fmla="*/ 655452 w 1164481"/>
              <a:gd name="connsiteY2" fmla="*/ 2524648 h 2525270"/>
              <a:gd name="connsiteX3" fmla="*/ 1134787 w 1164481"/>
              <a:gd name="connsiteY3" fmla="*/ 2525270 h 2525270"/>
              <a:gd name="connsiteX4" fmla="*/ 1114491 w 1164481"/>
              <a:gd name="connsiteY4" fmla="*/ 401411 h 2525270"/>
              <a:gd name="connsiteX5" fmla="*/ 1125854 w 1164481"/>
              <a:gd name="connsiteY5" fmla="*/ 0 h 2525270"/>
              <a:gd name="connsiteX0" fmla="*/ 0 w 1152634"/>
              <a:gd name="connsiteY0" fmla="*/ 2524807 h 2525270"/>
              <a:gd name="connsiteX1" fmla="*/ 406335 w 1152634"/>
              <a:gd name="connsiteY1" fmla="*/ 2524211 h 2525270"/>
              <a:gd name="connsiteX2" fmla="*/ 655452 w 1152634"/>
              <a:gd name="connsiteY2" fmla="*/ 2524648 h 2525270"/>
              <a:gd name="connsiteX3" fmla="*/ 1134787 w 1152634"/>
              <a:gd name="connsiteY3" fmla="*/ 2525270 h 2525270"/>
              <a:gd name="connsiteX4" fmla="*/ 1114491 w 1152634"/>
              <a:gd name="connsiteY4" fmla="*/ 401411 h 2525270"/>
              <a:gd name="connsiteX5" fmla="*/ 1125854 w 1152634"/>
              <a:gd name="connsiteY5" fmla="*/ 0 h 2525270"/>
              <a:gd name="connsiteX0" fmla="*/ 0 w 1143688"/>
              <a:gd name="connsiteY0" fmla="*/ 2524807 h 2525270"/>
              <a:gd name="connsiteX1" fmla="*/ 406335 w 1143688"/>
              <a:gd name="connsiteY1" fmla="*/ 2524211 h 2525270"/>
              <a:gd name="connsiteX2" fmla="*/ 655452 w 1143688"/>
              <a:gd name="connsiteY2" fmla="*/ 2524648 h 2525270"/>
              <a:gd name="connsiteX3" fmla="*/ 1134787 w 1143688"/>
              <a:gd name="connsiteY3" fmla="*/ 2525270 h 2525270"/>
              <a:gd name="connsiteX4" fmla="*/ 1114491 w 1143688"/>
              <a:gd name="connsiteY4" fmla="*/ 401411 h 2525270"/>
              <a:gd name="connsiteX5" fmla="*/ 1125854 w 1143688"/>
              <a:gd name="connsiteY5" fmla="*/ 0 h 2525270"/>
              <a:gd name="connsiteX0" fmla="*/ 1640292 w 2783980"/>
              <a:gd name="connsiteY0" fmla="*/ 2463472 h 2463935"/>
              <a:gd name="connsiteX1" fmla="*/ 2046627 w 2783980"/>
              <a:gd name="connsiteY1" fmla="*/ 2462876 h 2463935"/>
              <a:gd name="connsiteX2" fmla="*/ 2295744 w 2783980"/>
              <a:gd name="connsiteY2" fmla="*/ 2463313 h 2463935"/>
              <a:gd name="connsiteX3" fmla="*/ 2775079 w 2783980"/>
              <a:gd name="connsiteY3" fmla="*/ 2463935 h 2463935"/>
              <a:gd name="connsiteX4" fmla="*/ 2754783 w 2783980"/>
              <a:gd name="connsiteY4" fmla="*/ 340076 h 2463935"/>
              <a:gd name="connsiteX5" fmla="*/ -1 w 2783980"/>
              <a:gd name="connsiteY5" fmla="*/ 0 h 2463935"/>
              <a:gd name="connsiteX0" fmla="*/ 1640294 w 2790070"/>
              <a:gd name="connsiteY0" fmla="*/ 2615616 h 2616079"/>
              <a:gd name="connsiteX1" fmla="*/ 2046629 w 2790070"/>
              <a:gd name="connsiteY1" fmla="*/ 2615020 h 2616079"/>
              <a:gd name="connsiteX2" fmla="*/ 2295746 w 2790070"/>
              <a:gd name="connsiteY2" fmla="*/ 2615457 h 2616079"/>
              <a:gd name="connsiteX3" fmla="*/ 2775081 w 2790070"/>
              <a:gd name="connsiteY3" fmla="*/ 2616079 h 2616079"/>
              <a:gd name="connsiteX4" fmla="*/ 2782082 w 2790070"/>
              <a:gd name="connsiteY4" fmla="*/ 154065 h 2616079"/>
              <a:gd name="connsiteX5" fmla="*/ 1 w 2790070"/>
              <a:gd name="connsiteY5" fmla="*/ 152144 h 2616079"/>
              <a:gd name="connsiteX0" fmla="*/ 1640294 w 2790070"/>
              <a:gd name="connsiteY0" fmla="*/ 2463472 h 2463935"/>
              <a:gd name="connsiteX1" fmla="*/ 2046629 w 2790070"/>
              <a:gd name="connsiteY1" fmla="*/ 2462876 h 2463935"/>
              <a:gd name="connsiteX2" fmla="*/ 2295746 w 2790070"/>
              <a:gd name="connsiteY2" fmla="*/ 2463313 h 2463935"/>
              <a:gd name="connsiteX3" fmla="*/ 2775081 w 2790070"/>
              <a:gd name="connsiteY3" fmla="*/ 2463935 h 2463935"/>
              <a:gd name="connsiteX4" fmla="*/ 2782082 w 2790070"/>
              <a:gd name="connsiteY4" fmla="*/ 1921 h 2463935"/>
              <a:gd name="connsiteX5" fmla="*/ 1 w 2790070"/>
              <a:gd name="connsiteY5" fmla="*/ 0 h 2463935"/>
              <a:gd name="connsiteX0" fmla="*/ 1640292 w 2790068"/>
              <a:gd name="connsiteY0" fmla="*/ 2463472 h 2463935"/>
              <a:gd name="connsiteX1" fmla="*/ 2046627 w 2790068"/>
              <a:gd name="connsiteY1" fmla="*/ 2462876 h 2463935"/>
              <a:gd name="connsiteX2" fmla="*/ 2295744 w 2790068"/>
              <a:gd name="connsiteY2" fmla="*/ 2463313 h 2463935"/>
              <a:gd name="connsiteX3" fmla="*/ 2775079 w 2790068"/>
              <a:gd name="connsiteY3" fmla="*/ 2463935 h 2463935"/>
              <a:gd name="connsiteX4" fmla="*/ 2782080 w 2790068"/>
              <a:gd name="connsiteY4" fmla="*/ 1921 h 2463935"/>
              <a:gd name="connsiteX5" fmla="*/ -1 w 2790068"/>
              <a:gd name="connsiteY5" fmla="*/ 0 h 2463935"/>
              <a:gd name="connsiteX0" fmla="*/ 1640294 w 2790070"/>
              <a:gd name="connsiteY0" fmla="*/ 2463472 h 2463935"/>
              <a:gd name="connsiteX1" fmla="*/ 2046629 w 2790070"/>
              <a:gd name="connsiteY1" fmla="*/ 2462876 h 2463935"/>
              <a:gd name="connsiteX2" fmla="*/ 2295746 w 2790070"/>
              <a:gd name="connsiteY2" fmla="*/ 2463313 h 2463935"/>
              <a:gd name="connsiteX3" fmla="*/ 2775081 w 2790070"/>
              <a:gd name="connsiteY3" fmla="*/ 2463935 h 2463935"/>
              <a:gd name="connsiteX4" fmla="*/ 2782082 w 2790070"/>
              <a:gd name="connsiteY4" fmla="*/ 1921 h 2463935"/>
              <a:gd name="connsiteX5" fmla="*/ 11963 w 2790070"/>
              <a:gd name="connsiteY5" fmla="*/ 4842 h 2463935"/>
              <a:gd name="connsiteX6" fmla="*/ 1 w 2790070"/>
              <a:gd name="connsiteY6" fmla="*/ 0 h 2463935"/>
              <a:gd name="connsiteX0" fmla="*/ 1640292 w 2790068"/>
              <a:gd name="connsiteY0" fmla="*/ 2463472 h 2463935"/>
              <a:gd name="connsiteX1" fmla="*/ 2046627 w 2790068"/>
              <a:gd name="connsiteY1" fmla="*/ 2462876 h 2463935"/>
              <a:gd name="connsiteX2" fmla="*/ 2295744 w 2790068"/>
              <a:gd name="connsiteY2" fmla="*/ 2463313 h 2463935"/>
              <a:gd name="connsiteX3" fmla="*/ 2775079 w 2790068"/>
              <a:gd name="connsiteY3" fmla="*/ 2463935 h 2463935"/>
              <a:gd name="connsiteX4" fmla="*/ 2782080 w 2790068"/>
              <a:gd name="connsiteY4" fmla="*/ 1921 h 2463935"/>
              <a:gd name="connsiteX5" fmla="*/ 221242 w 2790068"/>
              <a:gd name="connsiteY5" fmla="*/ 5649 h 2463935"/>
              <a:gd name="connsiteX6" fmla="*/ -1 w 2790068"/>
              <a:gd name="connsiteY6" fmla="*/ 0 h 2463935"/>
              <a:gd name="connsiteX0" fmla="*/ 1640294 w 2790070"/>
              <a:gd name="connsiteY0" fmla="*/ 2463472 h 2463935"/>
              <a:gd name="connsiteX1" fmla="*/ 2046629 w 2790070"/>
              <a:gd name="connsiteY1" fmla="*/ 2462876 h 2463935"/>
              <a:gd name="connsiteX2" fmla="*/ 2295746 w 2790070"/>
              <a:gd name="connsiteY2" fmla="*/ 2463313 h 2463935"/>
              <a:gd name="connsiteX3" fmla="*/ 2775081 w 2790070"/>
              <a:gd name="connsiteY3" fmla="*/ 2463935 h 2463935"/>
              <a:gd name="connsiteX4" fmla="*/ 2782082 w 2790070"/>
              <a:gd name="connsiteY4" fmla="*/ 1921 h 2463935"/>
              <a:gd name="connsiteX5" fmla="*/ 306169 w 2790070"/>
              <a:gd name="connsiteY5" fmla="*/ 3228 h 2463935"/>
              <a:gd name="connsiteX6" fmla="*/ 1 w 2790070"/>
              <a:gd name="connsiteY6" fmla="*/ 0 h 2463935"/>
              <a:gd name="connsiteX0" fmla="*/ 1640292 w 2790068"/>
              <a:gd name="connsiteY0" fmla="*/ 2463472 h 2463935"/>
              <a:gd name="connsiteX1" fmla="*/ 2046627 w 2790068"/>
              <a:gd name="connsiteY1" fmla="*/ 2462876 h 2463935"/>
              <a:gd name="connsiteX2" fmla="*/ 2295744 w 2790068"/>
              <a:gd name="connsiteY2" fmla="*/ 2463313 h 2463935"/>
              <a:gd name="connsiteX3" fmla="*/ 2775079 w 2790068"/>
              <a:gd name="connsiteY3" fmla="*/ 2463935 h 2463935"/>
              <a:gd name="connsiteX4" fmla="*/ 2782080 w 2790068"/>
              <a:gd name="connsiteY4" fmla="*/ 1921 h 2463935"/>
              <a:gd name="connsiteX5" fmla="*/ -1 w 2790068"/>
              <a:gd name="connsiteY5" fmla="*/ 0 h 2463935"/>
              <a:gd name="connsiteX0" fmla="*/ 1640294 w 2790070"/>
              <a:gd name="connsiteY0" fmla="*/ 2463472 h 2463935"/>
              <a:gd name="connsiteX1" fmla="*/ 2046629 w 2790070"/>
              <a:gd name="connsiteY1" fmla="*/ 2462876 h 2463935"/>
              <a:gd name="connsiteX2" fmla="*/ 2295746 w 2790070"/>
              <a:gd name="connsiteY2" fmla="*/ 2463313 h 2463935"/>
              <a:gd name="connsiteX3" fmla="*/ 2775081 w 2790070"/>
              <a:gd name="connsiteY3" fmla="*/ 2463935 h 2463935"/>
              <a:gd name="connsiteX4" fmla="*/ 2782082 w 2790070"/>
              <a:gd name="connsiteY4" fmla="*/ 1921 h 2463935"/>
              <a:gd name="connsiteX5" fmla="*/ 1 w 2790070"/>
              <a:gd name="connsiteY5" fmla="*/ 0 h 2463935"/>
              <a:gd name="connsiteX0" fmla="*/ 1640292 w 2790068"/>
              <a:gd name="connsiteY0" fmla="*/ 2461551 h 2462014"/>
              <a:gd name="connsiteX1" fmla="*/ 2046627 w 2790068"/>
              <a:gd name="connsiteY1" fmla="*/ 2460955 h 2462014"/>
              <a:gd name="connsiteX2" fmla="*/ 2295744 w 2790068"/>
              <a:gd name="connsiteY2" fmla="*/ 2461392 h 2462014"/>
              <a:gd name="connsiteX3" fmla="*/ 2775079 w 2790068"/>
              <a:gd name="connsiteY3" fmla="*/ 2462014 h 2462014"/>
              <a:gd name="connsiteX4" fmla="*/ 2782080 w 2790068"/>
              <a:gd name="connsiteY4" fmla="*/ 0 h 2462014"/>
              <a:gd name="connsiteX5" fmla="*/ 0 w 2790068"/>
              <a:gd name="connsiteY5" fmla="*/ 500 h 2462014"/>
              <a:gd name="connsiteX0" fmla="*/ 1640292 w 2788388"/>
              <a:gd name="connsiteY0" fmla="*/ 2461551 h 2462014"/>
              <a:gd name="connsiteX1" fmla="*/ 2046627 w 2788388"/>
              <a:gd name="connsiteY1" fmla="*/ 2460955 h 2462014"/>
              <a:gd name="connsiteX2" fmla="*/ 2295744 w 2788388"/>
              <a:gd name="connsiteY2" fmla="*/ 2461392 h 2462014"/>
              <a:gd name="connsiteX3" fmla="*/ 2775079 w 2788388"/>
              <a:gd name="connsiteY3" fmla="*/ 2462014 h 2462014"/>
              <a:gd name="connsiteX4" fmla="*/ 2782080 w 2788388"/>
              <a:gd name="connsiteY4" fmla="*/ 0 h 2462014"/>
              <a:gd name="connsiteX5" fmla="*/ 0 w 2788388"/>
              <a:gd name="connsiteY5" fmla="*/ 500 h 2462014"/>
              <a:gd name="connsiteX0" fmla="*/ 1640292 w 2797642"/>
              <a:gd name="connsiteY0" fmla="*/ 2461551 h 2461551"/>
              <a:gd name="connsiteX1" fmla="*/ 2046627 w 2797642"/>
              <a:gd name="connsiteY1" fmla="*/ 2460955 h 2461551"/>
              <a:gd name="connsiteX2" fmla="*/ 2295744 w 2797642"/>
              <a:gd name="connsiteY2" fmla="*/ 2461392 h 2461551"/>
              <a:gd name="connsiteX3" fmla="*/ 2787211 w 2797642"/>
              <a:gd name="connsiteY3" fmla="*/ 2461207 h 2461551"/>
              <a:gd name="connsiteX4" fmla="*/ 2782080 w 2797642"/>
              <a:gd name="connsiteY4" fmla="*/ 0 h 2461551"/>
              <a:gd name="connsiteX5" fmla="*/ 0 w 2797642"/>
              <a:gd name="connsiteY5" fmla="*/ 500 h 2461551"/>
              <a:gd name="connsiteX0" fmla="*/ 1640292 w 2787871"/>
              <a:gd name="connsiteY0" fmla="*/ 2461551 h 2461551"/>
              <a:gd name="connsiteX1" fmla="*/ 2046627 w 2787871"/>
              <a:gd name="connsiteY1" fmla="*/ 2460955 h 2461551"/>
              <a:gd name="connsiteX2" fmla="*/ 2295744 w 2787871"/>
              <a:gd name="connsiteY2" fmla="*/ 2461392 h 2461551"/>
              <a:gd name="connsiteX3" fmla="*/ 2787211 w 2787871"/>
              <a:gd name="connsiteY3" fmla="*/ 2461207 h 2461551"/>
              <a:gd name="connsiteX4" fmla="*/ 2782080 w 2787871"/>
              <a:gd name="connsiteY4" fmla="*/ 0 h 2461551"/>
              <a:gd name="connsiteX5" fmla="*/ 0 w 2787871"/>
              <a:gd name="connsiteY5" fmla="*/ 500 h 2461551"/>
              <a:gd name="connsiteX0" fmla="*/ 1640292 w 2787627"/>
              <a:gd name="connsiteY0" fmla="*/ 2461551 h 2461551"/>
              <a:gd name="connsiteX1" fmla="*/ 2046627 w 2787627"/>
              <a:gd name="connsiteY1" fmla="*/ 2460955 h 2461551"/>
              <a:gd name="connsiteX2" fmla="*/ 2295744 w 2787627"/>
              <a:gd name="connsiteY2" fmla="*/ 2461392 h 2461551"/>
              <a:gd name="connsiteX3" fmla="*/ 2787211 w 2787627"/>
              <a:gd name="connsiteY3" fmla="*/ 2461207 h 2461551"/>
              <a:gd name="connsiteX4" fmla="*/ 2772981 w 2787627"/>
              <a:gd name="connsiteY4" fmla="*/ 0 h 2461551"/>
              <a:gd name="connsiteX5" fmla="*/ 0 w 2787627"/>
              <a:gd name="connsiteY5" fmla="*/ 500 h 2461551"/>
              <a:gd name="connsiteX0" fmla="*/ 1640292 w 2787629"/>
              <a:gd name="connsiteY0" fmla="*/ 2461551 h 2461551"/>
              <a:gd name="connsiteX1" fmla="*/ 2046627 w 2787629"/>
              <a:gd name="connsiteY1" fmla="*/ 2460955 h 2461551"/>
              <a:gd name="connsiteX2" fmla="*/ 2428045 w 2787629"/>
              <a:gd name="connsiteY2" fmla="*/ 2460572 h 2461551"/>
              <a:gd name="connsiteX3" fmla="*/ 2787211 w 2787629"/>
              <a:gd name="connsiteY3" fmla="*/ 2461207 h 2461551"/>
              <a:gd name="connsiteX4" fmla="*/ 2772981 w 2787629"/>
              <a:gd name="connsiteY4" fmla="*/ 0 h 2461551"/>
              <a:gd name="connsiteX5" fmla="*/ 0 w 2787629"/>
              <a:gd name="connsiteY5" fmla="*/ 500 h 2461551"/>
              <a:gd name="connsiteX0" fmla="*/ 1640292 w 2787627"/>
              <a:gd name="connsiteY0" fmla="*/ 2461551 h 2461551"/>
              <a:gd name="connsiteX1" fmla="*/ 2147426 w 2787627"/>
              <a:gd name="connsiteY1" fmla="*/ 2460136 h 2461551"/>
              <a:gd name="connsiteX2" fmla="*/ 2428045 w 2787627"/>
              <a:gd name="connsiteY2" fmla="*/ 2460572 h 2461551"/>
              <a:gd name="connsiteX3" fmla="*/ 2787211 w 2787627"/>
              <a:gd name="connsiteY3" fmla="*/ 2461207 h 2461551"/>
              <a:gd name="connsiteX4" fmla="*/ 2772981 w 2787627"/>
              <a:gd name="connsiteY4" fmla="*/ 0 h 2461551"/>
              <a:gd name="connsiteX5" fmla="*/ 0 w 2787627"/>
              <a:gd name="connsiteY5" fmla="*/ 500 h 2461551"/>
              <a:gd name="connsiteX0" fmla="*/ 1640292 w 2787629"/>
              <a:gd name="connsiteY0" fmla="*/ 2461551 h 2470924"/>
              <a:gd name="connsiteX1" fmla="*/ 2147426 w 2787629"/>
              <a:gd name="connsiteY1" fmla="*/ 2460136 h 2470924"/>
              <a:gd name="connsiteX2" fmla="*/ 2428045 w 2787629"/>
              <a:gd name="connsiteY2" fmla="*/ 2460572 h 2470924"/>
              <a:gd name="connsiteX3" fmla="*/ 2787211 w 2787629"/>
              <a:gd name="connsiteY3" fmla="*/ 2461207 h 2470924"/>
              <a:gd name="connsiteX4" fmla="*/ 2772981 w 2787629"/>
              <a:gd name="connsiteY4" fmla="*/ 0 h 2470924"/>
              <a:gd name="connsiteX5" fmla="*/ 0 w 2787629"/>
              <a:gd name="connsiteY5" fmla="*/ 500 h 2470924"/>
              <a:gd name="connsiteX0" fmla="*/ 1640292 w 2787627"/>
              <a:gd name="connsiteY0" fmla="*/ 2461551 h 2489491"/>
              <a:gd name="connsiteX1" fmla="*/ 2147426 w 2787627"/>
              <a:gd name="connsiteY1" fmla="*/ 2460136 h 2489491"/>
              <a:gd name="connsiteX2" fmla="*/ 2428045 w 2787627"/>
              <a:gd name="connsiteY2" fmla="*/ 2460572 h 2489491"/>
              <a:gd name="connsiteX3" fmla="*/ 2787211 w 2787627"/>
              <a:gd name="connsiteY3" fmla="*/ 2461207 h 2489491"/>
              <a:gd name="connsiteX4" fmla="*/ 2772981 w 2787627"/>
              <a:gd name="connsiteY4" fmla="*/ 0 h 2489491"/>
              <a:gd name="connsiteX5" fmla="*/ 0 w 2787627"/>
              <a:gd name="connsiteY5" fmla="*/ 500 h 2489491"/>
              <a:gd name="connsiteX0" fmla="*/ 1640292 w 2787629"/>
              <a:gd name="connsiteY0" fmla="*/ 2461551 h 2491346"/>
              <a:gd name="connsiteX1" fmla="*/ 2147426 w 2787629"/>
              <a:gd name="connsiteY1" fmla="*/ 2460136 h 2491346"/>
              <a:gd name="connsiteX2" fmla="*/ 2428045 w 2787629"/>
              <a:gd name="connsiteY2" fmla="*/ 2460572 h 2491346"/>
              <a:gd name="connsiteX3" fmla="*/ 2787211 w 2787629"/>
              <a:gd name="connsiteY3" fmla="*/ 2461207 h 2491346"/>
              <a:gd name="connsiteX4" fmla="*/ 2772981 w 2787629"/>
              <a:gd name="connsiteY4" fmla="*/ 0 h 2491346"/>
              <a:gd name="connsiteX5" fmla="*/ 0 w 2787629"/>
              <a:gd name="connsiteY5" fmla="*/ 500 h 2491346"/>
              <a:gd name="connsiteX0" fmla="*/ 1640292 w 2787627"/>
              <a:gd name="connsiteY0" fmla="*/ 2461551 h 2491346"/>
              <a:gd name="connsiteX1" fmla="*/ 2147426 w 2787627"/>
              <a:gd name="connsiteY1" fmla="*/ 2460136 h 2491346"/>
              <a:gd name="connsiteX2" fmla="*/ 2428045 w 2787627"/>
              <a:gd name="connsiteY2" fmla="*/ 2460572 h 2491346"/>
              <a:gd name="connsiteX3" fmla="*/ 2787211 w 2787627"/>
              <a:gd name="connsiteY3" fmla="*/ 2461207 h 2491346"/>
              <a:gd name="connsiteX4" fmla="*/ 2772981 w 2787627"/>
              <a:gd name="connsiteY4" fmla="*/ 0 h 2491346"/>
              <a:gd name="connsiteX5" fmla="*/ 0 w 2787627"/>
              <a:gd name="connsiteY5" fmla="*/ 500 h 2491346"/>
              <a:gd name="connsiteX0" fmla="*/ 1640292 w 2787629"/>
              <a:gd name="connsiteY0" fmla="*/ 2461551 h 2488691"/>
              <a:gd name="connsiteX1" fmla="*/ 2147426 w 2787629"/>
              <a:gd name="connsiteY1" fmla="*/ 2460136 h 2488691"/>
              <a:gd name="connsiteX2" fmla="*/ 2428045 w 2787629"/>
              <a:gd name="connsiteY2" fmla="*/ 2460572 h 2488691"/>
              <a:gd name="connsiteX3" fmla="*/ 2787211 w 2787629"/>
              <a:gd name="connsiteY3" fmla="*/ 2461207 h 2488691"/>
              <a:gd name="connsiteX4" fmla="*/ 2772981 w 2787629"/>
              <a:gd name="connsiteY4" fmla="*/ 0 h 2488691"/>
              <a:gd name="connsiteX5" fmla="*/ 0 w 2787629"/>
              <a:gd name="connsiteY5" fmla="*/ 500 h 2488691"/>
              <a:gd name="connsiteX0" fmla="*/ 1640292 w 2787627"/>
              <a:gd name="connsiteY0" fmla="*/ 2461551 h 2488691"/>
              <a:gd name="connsiteX1" fmla="*/ 2163176 w 2787627"/>
              <a:gd name="connsiteY1" fmla="*/ 2460136 h 2488691"/>
              <a:gd name="connsiteX2" fmla="*/ 2428045 w 2787627"/>
              <a:gd name="connsiteY2" fmla="*/ 2460572 h 2488691"/>
              <a:gd name="connsiteX3" fmla="*/ 2787211 w 2787627"/>
              <a:gd name="connsiteY3" fmla="*/ 2461207 h 2488691"/>
              <a:gd name="connsiteX4" fmla="*/ 2772981 w 2787627"/>
              <a:gd name="connsiteY4" fmla="*/ 0 h 2488691"/>
              <a:gd name="connsiteX5" fmla="*/ 0 w 2787627"/>
              <a:gd name="connsiteY5" fmla="*/ 500 h 2488691"/>
              <a:gd name="connsiteX0" fmla="*/ 0 w 1147337"/>
              <a:gd name="connsiteY0" fmla="*/ 2461551 h 2488691"/>
              <a:gd name="connsiteX1" fmla="*/ 522884 w 1147337"/>
              <a:gd name="connsiteY1" fmla="*/ 2460136 h 2488691"/>
              <a:gd name="connsiteX2" fmla="*/ 787753 w 1147337"/>
              <a:gd name="connsiteY2" fmla="*/ 2460572 h 2488691"/>
              <a:gd name="connsiteX3" fmla="*/ 1146919 w 1147337"/>
              <a:gd name="connsiteY3" fmla="*/ 2461207 h 2488691"/>
              <a:gd name="connsiteX4" fmla="*/ 1132689 w 1147337"/>
              <a:gd name="connsiteY4" fmla="*/ 0 h 2488691"/>
              <a:gd name="connsiteX0" fmla="*/ 0 w 1152984"/>
              <a:gd name="connsiteY0" fmla="*/ 484302 h 511442"/>
              <a:gd name="connsiteX1" fmla="*/ 522884 w 1152984"/>
              <a:gd name="connsiteY1" fmla="*/ 482887 h 511442"/>
              <a:gd name="connsiteX2" fmla="*/ 787753 w 1152984"/>
              <a:gd name="connsiteY2" fmla="*/ 483323 h 511442"/>
              <a:gd name="connsiteX3" fmla="*/ 1146919 w 1152984"/>
              <a:gd name="connsiteY3" fmla="*/ 483958 h 511442"/>
              <a:gd name="connsiteX4" fmla="*/ 1152983 w 1152984"/>
              <a:gd name="connsiteY4" fmla="*/ 0 h 511442"/>
              <a:gd name="connsiteX0" fmla="*/ 0 w 2633413"/>
              <a:gd name="connsiteY0" fmla="*/ 484302 h 511442"/>
              <a:gd name="connsiteX1" fmla="*/ 522884 w 2633413"/>
              <a:gd name="connsiteY1" fmla="*/ 482887 h 511442"/>
              <a:gd name="connsiteX2" fmla="*/ 787753 w 2633413"/>
              <a:gd name="connsiteY2" fmla="*/ 483323 h 511442"/>
              <a:gd name="connsiteX3" fmla="*/ 2633412 w 2633413"/>
              <a:gd name="connsiteY3" fmla="*/ 480548 h 511442"/>
              <a:gd name="connsiteX4" fmla="*/ 1146919 w 2633413"/>
              <a:gd name="connsiteY4" fmla="*/ 483958 h 511442"/>
              <a:gd name="connsiteX5" fmla="*/ 1152983 w 2633413"/>
              <a:gd name="connsiteY5" fmla="*/ 0 h 511442"/>
              <a:gd name="connsiteX0" fmla="*/ 0 w 2658676"/>
              <a:gd name="connsiteY0" fmla="*/ 491936 h 519076"/>
              <a:gd name="connsiteX1" fmla="*/ 522884 w 2658676"/>
              <a:gd name="connsiteY1" fmla="*/ 490521 h 519076"/>
              <a:gd name="connsiteX2" fmla="*/ 787753 w 2658676"/>
              <a:gd name="connsiteY2" fmla="*/ 490957 h 519076"/>
              <a:gd name="connsiteX3" fmla="*/ 2633412 w 2658676"/>
              <a:gd name="connsiteY3" fmla="*/ 488182 h 519076"/>
              <a:gd name="connsiteX4" fmla="*/ 1146919 w 2658676"/>
              <a:gd name="connsiteY4" fmla="*/ 491592 h 519076"/>
              <a:gd name="connsiteX5" fmla="*/ 2658676 w 2658676"/>
              <a:gd name="connsiteY5" fmla="*/ 0 h 519076"/>
              <a:gd name="connsiteX0" fmla="*/ 0 w 2658676"/>
              <a:gd name="connsiteY0" fmla="*/ 491936 h 519076"/>
              <a:gd name="connsiteX1" fmla="*/ 522884 w 2658676"/>
              <a:gd name="connsiteY1" fmla="*/ 490521 h 519076"/>
              <a:gd name="connsiteX2" fmla="*/ 787753 w 2658676"/>
              <a:gd name="connsiteY2" fmla="*/ 490957 h 519076"/>
              <a:gd name="connsiteX3" fmla="*/ 2633412 w 2658676"/>
              <a:gd name="connsiteY3" fmla="*/ 488182 h 519076"/>
              <a:gd name="connsiteX4" fmla="*/ 2658676 w 2658676"/>
              <a:gd name="connsiteY4" fmla="*/ 0 h 519076"/>
              <a:gd name="connsiteX0" fmla="*/ 0 w 2671211"/>
              <a:gd name="connsiteY0" fmla="*/ 491936 h 519076"/>
              <a:gd name="connsiteX1" fmla="*/ 522884 w 2671211"/>
              <a:gd name="connsiteY1" fmla="*/ 490521 h 519076"/>
              <a:gd name="connsiteX2" fmla="*/ 787753 w 2671211"/>
              <a:gd name="connsiteY2" fmla="*/ 490957 h 519076"/>
              <a:gd name="connsiteX3" fmla="*/ 2671211 w 2671211"/>
              <a:gd name="connsiteY3" fmla="*/ 486655 h 519076"/>
              <a:gd name="connsiteX4" fmla="*/ 2658676 w 2671211"/>
              <a:gd name="connsiteY4" fmla="*/ 0 h 519076"/>
              <a:gd name="connsiteX0" fmla="*/ 1 w 3364210"/>
              <a:gd name="connsiteY0" fmla="*/ 494989 h 519076"/>
              <a:gd name="connsiteX1" fmla="*/ 1215883 w 3364210"/>
              <a:gd name="connsiteY1" fmla="*/ 490521 h 519076"/>
              <a:gd name="connsiteX2" fmla="*/ 1480752 w 3364210"/>
              <a:gd name="connsiteY2" fmla="*/ 490957 h 519076"/>
              <a:gd name="connsiteX3" fmla="*/ 3364210 w 3364210"/>
              <a:gd name="connsiteY3" fmla="*/ 486655 h 519076"/>
              <a:gd name="connsiteX4" fmla="*/ 3351675 w 3364210"/>
              <a:gd name="connsiteY4" fmla="*/ 0 h 519076"/>
              <a:gd name="connsiteX0" fmla="*/ 0 w 3370508"/>
              <a:gd name="connsiteY0" fmla="*/ 482775 h 519076"/>
              <a:gd name="connsiteX1" fmla="*/ 1222181 w 3370508"/>
              <a:gd name="connsiteY1" fmla="*/ 490521 h 519076"/>
              <a:gd name="connsiteX2" fmla="*/ 1487050 w 3370508"/>
              <a:gd name="connsiteY2" fmla="*/ 490957 h 519076"/>
              <a:gd name="connsiteX3" fmla="*/ 3370508 w 3370508"/>
              <a:gd name="connsiteY3" fmla="*/ 486655 h 519076"/>
              <a:gd name="connsiteX4" fmla="*/ 3357973 w 3370508"/>
              <a:gd name="connsiteY4" fmla="*/ 0 h 519076"/>
              <a:gd name="connsiteX0" fmla="*/ 1 w 3370510"/>
              <a:gd name="connsiteY0" fmla="*/ 491936 h 519076"/>
              <a:gd name="connsiteX1" fmla="*/ 1222183 w 3370510"/>
              <a:gd name="connsiteY1" fmla="*/ 490521 h 519076"/>
              <a:gd name="connsiteX2" fmla="*/ 1487052 w 3370510"/>
              <a:gd name="connsiteY2" fmla="*/ 490957 h 519076"/>
              <a:gd name="connsiteX3" fmla="*/ 3370510 w 3370510"/>
              <a:gd name="connsiteY3" fmla="*/ 486655 h 519076"/>
              <a:gd name="connsiteX4" fmla="*/ 3357975 w 3370510"/>
              <a:gd name="connsiteY4" fmla="*/ 0 h 519076"/>
              <a:gd name="connsiteX0" fmla="*/ -1 w 3373723"/>
              <a:gd name="connsiteY0" fmla="*/ 502624 h 529764"/>
              <a:gd name="connsiteX1" fmla="*/ 1222181 w 3373723"/>
              <a:gd name="connsiteY1" fmla="*/ 501209 h 529764"/>
              <a:gd name="connsiteX2" fmla="*/ 1487050 w 3373723"/>
              <a:gd name="connsiteY2" fmla="*/ 501645 h 529764"/>
              <a:gd name="connsiteX3" fmla="*/ 3370508 w 3373723"/>
              <a:gd name="connsiteY3" fmla="*/ 497343 h 529764"/>
              <a:gd name="connsiteX4" fmla="*/ 3373722 w 3373723"/>
              <a:gd name="connsiteY4" fmla="*/ 0 h 529764"/>
              <a:gd name="connsiteX0" fmla="*/ 1 w 3370580"/>
              <a:gd name="connsiteY0" fmla="*/ 503387 h 530527"/>
              <a:gd name="connsiteX1" fmla="*/ 1222183 w 3370580"/>
              <a:gd name="connsiteY1" fmla="*/ 501972 h 530527"/>
              <a:gd name="connsiteX2" fmla="*/ 1487052 w 3370580"/>
              <a:gd name="connsiteY2" fmla="*/ 502408 h 530527"/>
              <a:gd name="connsiteX3" fmla="*/ 3370510 w 3370580"/>
              <a:gd name="connsiteY3" fmla="*/ 498106 h 530527"/>
              <a:gd name="connsiteX4" fmla="*/ 3361123 w 3370580"/>
              <a:gd name="connsiteY4" fmla="*/ 0 h 530527"/>
              <a:gd name="connsiteX0" fmla="*/ -1 w 3373722"/>
              <a:gd name="connsiteY0" fmla="*/ 504151 h 531291"/>
              <a:gd name="connsiteX1" fmla="*/ 1222181 w 3373722"/>
              <a:gd name="connsiteY1" fmla="*/ 502736 h 531291"/>
              <a:gd name="connsiteX2" fmla="*/ 1487050 w 3373722"/>
              <a:gd name="connsiteY2" fmla="*/ 503172 h 531291"/>
              <a:gd name="connsiteX3" fmla="*/ 3370508 w 3373722"/>
              <a:gd name="connsiteY3" fmla="*/ 498870 h 531291"/>
              <a:gd name="connsiteX4" fmla="*/ 3373721 w 3373722"/>
              <a:gd name="connsiteY4" fmla="*/ 0 h 531291"/>
              <a:gd name="connsiteX0" fmla="*/ 1 w 3373722"/>
              <a:gd name="connsiteY0" fmla="*/ 504151 h 531291"/>
              <a:gd name="connsiteX1" fmla="*/ 1222183 w 3373722"/>
              <a:gd name="connsiteY1" fmla="*/ 502736 h 531291"/>
              <a:gd name="connsiteX2" fmla="*/ 1487052 w 3373722"/>
              <a:gd name="connsiteY2" fmla="*/ 503172 h 531291"/>
              <a:gd name="connsiteX3" fmla="*/ 3364210 w 3373722"/>
              <a:gd name="connsiteY3" fmla="*/ 502687 h 531291"/>
              <a:gd name="connsiteX4" fmla="*/ 3370510 w 3373722"/>
              <a:gd name="connsiteY4" fmla="*/ 498870 h 531291"/>
              <a:gd name="connsiteX5" fmla="*/ 3373723 w 3373722"/>
              <a:gd name="connsiteY5" fmla="*/ 0 h 531291"/>
              <a:gd name="connsiteX0" fmla="*/ -1 w 3373722"/>
              <a:gd name="connsiteY0" fmla="*/ 504151 h 531291"/>
              <a:gd name="connsiteX1" fmla="*/ 1222181 w 3373722"/>
              <a:gd name="connsiteY1" fmla="*/ 502736 h 531291"/>
              <a:gd name="connsiteX2" fmla="*/ 1487050 w 3373722"/>
              <a:gd name="connsiteY2" fmla="*/ 503172 h 531291"/>
              <a:gd name="connsiteX3" fmla="*/ 3364208 w 3373722"/>
              <a:gd name="connsiteY3" fmla="*/ 502687 h 531291"/>
              <a:gd name="connsiteX4" fmla="*/ 3373721 w 3373722"/>
              <a:gd name="connsiteY4" fmla="*/ 0 h 531291"/>
              <a:gd name="connsiteX0" fmla="*/ 1 w 3376809"/>
              <a:gd name="connsiteY0" fmla="*/ 504151 h 531291"/>
              <a:gd name="connsiteX1" fmla="*/ 1222183 w 3376809"/>
              <a:gd name="connsiteY1" fmla="*/ 502736 h 531291"/>
              <a:gd name="connsiteX2" fmla="*/ 1487052 w 3376809"/>
              <a:gd name="connsiteY2" fmla="*/ 503172 h 531291"/>
              <a:gd name="connsiteX3" fmla="*/ 3376809 w 3376809"/>
              <a:gd name="connsiteY3" fmla="*/ 503450 h 531291"/>
              <a:gd name="connsiteX4" fmla="*/ 3373723 w 3376809"/>
              <a:gd name="connsiteY4" fmla="*/ 0 h 531291"/>
              <a:gd name="connsiteX0" fmla="*/ -1 w 3376807"/>
              <a:gd name="connsiteY0" fmla="*/ 504151 h 531291"/>
              <a:gd name="connsiteX1" fmla="*/ 1222181 w 3376807"/>
              <a:gd name="connsiteY1" fmla="*/ 502736 h 531291"/>
              <a:gd name="connsiteX2" fmla="*/ 1487050 w 3376807"/>
              <a:gd name="connsiteY2" fmla="*/ 503172 h 531291"/>
              <a:gd name="connsiteX3" fmla="*/ 3067979 w 3376807"/>
              <a:gd name="connsiteY3" fmla="*/ 503253 h 531291"/>
              <a:gd name="connsiteX4" fmla="*/ 3376807 w 3376807"/>
              <a:gd name="connsiteY4" fmla="*/ 503450 h 531291"/>
              <a:gd name="connsiteX5" fmla="*/ 3373721 w 3376807"/>
              <a:gd name="connsiteY5" fmla="*/ 0 h 531291"/>
              <a:gd name="connsiteX0" fmla="*/ 1 w 3376809"/>
              <a:gd name="connsiteY0" fmla="*/ 504151 h 531291"/>
              <a:gd name="connsiteX1" fmla="*/ 1222183 w 3376809"/>
              <a:gd name="connsiteY1" fmla="*/ 502736 h 531291"/>
              <a:gd name="connsiteX2" fmla="*/ 1487052 w 3376809"/>
              <a:gd name="connsiteY2" fmla="*/ 503172 h 531291"/>
              <a:gd name="connsiteX3" fmla="*/ 3376809 w 3376809"/>
              <a:gd name="connsiteY3" fmla="*/ 503450 h 531291"/>
              <a:gd name="connsiteX4" fmla="*/ 3373723 w 3376809"/>
              <a:gd name="connsiteY4" fmla="*/ 0 h 531291"/>
              <a:gd name="connsiteX0" fmla="*/ -1 w 3373723"/>
              <a:gd name="connsiteY0" fmla="*/ 504151 h 531291"/>
              <a:gd name="connsiteX1" fmla="*/ 1222181 w 3373723"/>
              <a:gd name="connsiteY1" fmla="*/ 502736 h 531291"/>
              <a:gd name="connsiteX2" fmla="*/ 1487050 w 3373723"/>
              <a:gd name="connsiteY2" fmla="*/ 503172 h 531291"/>
              <a:gd name="connsiteX3" fmla="*/ 3042604 w 3373723"/>
              <a:gd name="connsiteY3" fmla="*/ 501291 h 531291"/>
              <a:gd name="connsiteX4" fmla="*/ 3373721 w 3373723"/>
              <a:gd name="connsiteY4" fmla="*/ 0 h 531291"/>
              <a:gd name="connsiteX0" fmla="*/ 1 w 3059611"/>
              <a:gd name="connsiteY0" fmla="*/ 309873 h 337013"/>
              <a:gd name="connsiteX1" fmla="*/ 1222183 w 3059611"/>
              <a:gd name="connsiteY1" fmla="*/ 308458 h 337013"/>
              <a:gd name="connsiteX2" fmla="*/ 1487052 w 3059611"/>
              <a:gd name="connsiteY2" fmla="*/ 308894 h 337013"/>
              <a:gd name="connsiteX3" fmla="*/ 3042606 w 3059611"/>
              <a:gd name="connsiteY3" fmla="*/ 307013 h 337013"/>
              <a:gd name="connsiteX4" fmla="*/ 3059572 w 3059611"/>
              <a:gd name="connsiteY4" fmla="*/ 0 h 337013"/>
              <a:gd name="connsiteX0" fmla="*/ -1 w 3163593"/>
              <a:gd name="connsiteY0" fmla="*/ 320281 h 347421"/>
              <a:gd name="connsiteX1" fmla="*/ 1222181 w 3163593"/>
              <a:gd name="connsiteY1" fmla="*/ 318866 h 347421"/>
              <a:gd name="connsiteX2" fmla="*/ 1487050 w 3163593"/>
              <a:gd name="connsiteY2" fmla="*/ 319302 h 347421"/>
              <a:gd name="connsiteX3" fmla="*/ 3042604 w 3163593"/>
              <a:gd name="connsiteY3" fmla="*/ 317421 h 347421"/>
              <a:gd name="connsiteX4" fmla="*/ 3061295 w 3163593"/>
              <a:gd name="connsiteY4" fmla="*/ 27246 h 347421"/>
              <a:gd name="connsiteX5" fmla="*/ 3059570 w 3163593"/>
              <a:gd name="connsiteY5" fmla="*/ 10408 h 347421"/>
              <a:gd name="connsiteX0" fmla="*/ 1 w 3163595"/>
              <a:gd name="connsiteY0" fmla="*/ 322296 h 349436"/>
              <a:gd name="connsiteX1" fmla="*/ 1222183 w 3163595"/>
              <a:gd name="connsiteY1" fmla="*/ 320881 h 349436"/>
              <a:gd name="connsiteX2" fmla="*/ 1487052 w 3163595"/>
              <a:gd name="connsiteY2" fmla="*/ 321317 h 349436"/>
              <a:gd name="connsiteX3" fmla="*/ 3042606 w 3163595"/>
              <a:gd name="connsiteY3" fmla="*/ 319436 h 349436"/>
              <a:gd name="connsiteX4" fmla="*/ 3061297 w 3163595"/>
              <a:gd name="connsiteY4" fmla="*/ 29261 h 349436"/>
              <a:gd name="connsiteX5" fmla="*/ 2849024 w 3163595"/>
              <a:gd name="connsiteY5" fmla="*/ 7385 h 349436"/>
              <a:gd name="connsiteX0" fmla="*/ -1 w 3163593"/>
              <a:gd name="connsiteY0" fmla="*/ 324990 h 352130"/>
              <a:gd name="connsiteX1" fmla="*/ 1222181 w 3163593"/>
              <a:gd name="connsiteY1" fmla="*/ 323575 h 352130"/>
              <a:gd name="connsiteX2" fmla="*/ 1487050 w 3163593"/>
              <a:gd name="connsiteY2" fmla="*/ 324011 h 352130"/>
              <a:gd name="connsiteX3" fmla="*/ 3042604 w 3163593"/>
              <a:gd name="connsiteY3" fmla="*/ 322130 h 352130"/>
              <a:gd name="connsiteX4" fmla="*/ 3061295 w 3163593"/>
              <a:gd name="connsiteY4" fmla="*/ 31955 h 352130"/>
              <a:gd name="connsiteX5" fmla="*/ 2812258 w 3163593"/>
              <a:gd name="connsiteY5" fmla="*/ 4322 h 352130"/>
              <a:gd name="connsiteX0" fmla="*/ 1 w 3178189"/>
              <a:gd name="connsiteY0" fmla="*/ 340442 h 367582"/>
              <a:gd name="connsiteX1" fmla="*/ 1222183 w 3178189"/>
              <a:gd name="connsiteY1" fmla="*/ 339027 h 367582"/>
              <a:gd name="connsiteX2" fmla="*/ 1487052 w 3178189"/>
              <a:gd name="connsiteY2" fmla="*/ 339463 h 367582"/>
              <a:gd name="connsiteX3" fmla="*/ 3042606 w 3178189"/>
              <a:gd name="connsiteY3" fmla="*/ 337582 h 367582"/>
              <a:gd name="connsiteX4" fmla="*/ 3108086 w 3178189"/>
              <a:gd name="connsiteY4" fmla="*/ 22942 h 367582"/>
              <a:gd name="connsiteX5" fmla="*/ 2812260 w 3178189"/>
              <a:gd name="connsiteY5" fmla="*/ 19774 h 367582"/>
              <a:gd name="connsiteX0" fmla="*/ -1 w 3178187"/>
              <a:gd name="connsiteY0" fmla="*/ 320668 h 347808"/>
              <a:gd name="connsiteX1" fmla="*/ 1222181 w 3178187"/>
              <a:gd name="connsiteY1" fmla="*/ 319253 h 347808"/>
              <a:gd name="connsiteX2" fmla="*/ 1487050 w 3178187"/>
              <a:gd name="connsiteY2" fmla="*/ 319689 h 347808"/>
              <a:gd name="connsiteX3" fmla="*/ 3042604 w 3178187"/>
              <a:gd name="connsiteY3" fmla="*/ 317808 h 347808"/>
              <a:gd name="connsiteX4" fmla="*/ 3108084 w 3178187"/>
              <a:gd name="connsiteY4" fmla="*/ 3168 h 347808"/>
              <a:gd name="connsiteX5" fmla="*/ 2812258 w 3178187"/>
              <a:gd name="connsiteY5" fmla="*/ 0 h 347808"/>
              <a:gd name="connsiteX0" fmla="*/ 1 w 3108085"/>
              <a:gd name="connsiteY0" fmla="*/ 320668 h 347808"/>
              <a:gd name="connsiteX1" fmla="*/ 1222183 w 3108085"/>
              <a:gd name="connsiteY1" fmla="*/ 319253 h 347808"/>
              <a:gd name="connsiteX2" fmla="*/ 1487052 w 3108085"/>
              <a:gd name="connsiteY2" fmla="*/ 319689 h 347808"/>
              <a:gd name="connsiteX3" fmla="*/ 3042606 w 3108085"/>
              <a:gd name="connsiteY3" fmla="*/ 317808 h 347808"/>
              <a:gd name="connsiteX4" fmla="*/ 3108086 w 3108085"/>
              <a:gd name="connsiteY4" fmla="*/ 3168 h 347808"/>
              <a:gd name="connsiteX5" fmla="*/ 2812260 w 3108085"/>
              <a:gd name="connsiteY5" fmla="*/ 0 h 347808"/>
              <a:gd name="connsiteX0" fmla="*/ -1 w 3051527"/>
              <a:gd name="connsiteY0" fmla="*/ 320668 h 347808"/>
              <a:gd name="connsiteX1" fmla="*/ 1222181 w 3051527"/>
              <a:gd name="connsiteY1" fmla="*/ 319253 h 347808"/>
              <a:gd name="connsiteX2" fmla="*/ 1487050 w 3051527"/>
              <a:gd name="connsiteY2" fmla="*/ 319689 h 347808"/>
              <a:gd name="connsiteX3" fmla="*/ 3042604 w 3051527"/>
              <a:gd name="connsiteY3" fmla="*/ 317808 h 347808"/>
              <a:gd name="connsiteX4" fmla="*/ 3051270 w 3051527"/>
              <a:gd name="connsiteY4" fmla="*/ 1009 h 347808"/>
              <a:gd name="connsiteX5" fmla="*/ 2812258 w 3051527"/>
              <a:gd name="connsiteY5" fmla="*/ 0 h 347808"/>
              <a:gd name="connsiteX0" fmla="*/ 1 w 3051273"/>
              <a:gd name="connsiteY0" fmla="*/ 320668 h 347808"/>
              <a:gd name="connsiteX1" fmla="*/ 1222183 w 3051273"/>
              <a:gd name="connsiteY1" fmla="*/ 319253 h 347808"/>
              <a:gd name="connsiteX2" fmla="*/ 1487052 w 3051273"/>
              <a:gd name="connsiteY2" fmla="*/ 319689 h 347808"/>
              <a:gd name="connsiteX3" fmla="*/ 3042606 w 3051273"/>
              <a:gd name="connsiteY3" fmla="*/ 317808 h 347808"/>
              <a:gd name="connsiteX4" fmla="*/ 3051272 w 3051273"/>
              <a:gd name="connsiteY4" fmla="*/ 1009 h 347808"/>
              <a:gd name="connsiteX5" fmla="*/ 2812260 w 3051273"/>
              <a:gd name="connsiteY5" fmla="*/ 0 h 347808"/>
              <a:gd name="connsiteX0" fmla="*/ -1 w 3054164"/>
              <a:gd name="connsiteY0" fmla="*/ 320668 h 347808"/>
              <a:gd name="connsiteX1" fmla="*/ 1222181 w 3054164"/>
              <a:gd name="connsiteY1" fmla="*/ 319253 h 347808"/>
              <a:gd name="connsiteX2" fmla="*/ 1487050 w 3054164"/>
              <a:gd name="connsiteY2" fmla="*/ 319689 h 347808"/>
              <a:gd name="connsiteX3" fmla="*/ 3052631 w 3054164"/>
              <a:gd name="connsiteY3" fmla="*/ 317088 h 347808"/>
              <a:gd name="connsiteX4" fmla="*/ 3051270 w 3054164"/>
              <a:gd name="connsiteY4" fmla="*/ 1009 h 347808"/>
              <a:gd name="connsiteX5" fmla="*/ 2812258 w 3054164"/>
              <a:gd name="connsiteY5" fmla="*/ 0 h 347808"/>
              <a:gd name="connsiteX0" fmla="*/ 1 w 3055439"/>
              <a:gd name="connsiteY0" fmla="*/ 320668 h 347808"/>
              <a:gd name="connsiteX1" fmla="*/ 1222183 w 3055439"/>
              <a:gd name="connsiteY1" fmla="*/ 319253 h 347808"/>
              <a:gd name="connsiteX2" fmla="*/ 1487052 w 3055439"/>
              <a:gd name="connsiteY2" fmla="*/ 319689 h 347808"/>
              <a:gd name="connsiteX3" fmla="*/ 3052633 w 3055439"/>
              <a:gd name="connsiteY3" fmla="*/ 317088 h 347808"/>
              <a:gd name="connsiteX4" fmla="*/ 3051272 w 3055439"/>
              <a:gd name="connsiteY4" fmla="*/ 1009 h 347808"/>
              <a:gd name="connsiteX5" fmla="*/ 2812260 w 3055439"/>
              <a:gd name="connsiteY5" fmla="*/ 0 h 347808"/>
              <a:gd name="connsiteX0" fmla="*/ -1 w 3053853"/>
              <a:gd name="connsiteY0" fmla="*/ 320668 h 347808"/>
              <a:gd name="connsiteX1" fmla="*/ 1222181 w 3053853"/>
              <a:gd name="connsiteY1" fmla="*/ 319253 h 347808"/>
              <a:gd name="connsiteX2" fmla="*/ 1487050 w 3053853"/>
              <a:gd name="connsiteY2" fmla="*/ 319689 h 347808"/>
              <a:gd name="connsiteX3" fmla="*/ 3052631 w 3053853"/>
              <a:gd name="connsiteY3" fmla="*/ 317088 h 347808"/>
              <a:gd name="connsiteX4" fmla="*/ 3051270 w 3053853"/>
              <a:gd name="connsiteY4" fmla="*/ 1009 h 347808"/>
              <a:gd name="connsiteX5" fmla="*/ 2812258 w 3053853"/>
              <a:gd name="connsiteY5" fmla="*/ 0 h 347808"/>
              <a:gd name="connsiteX0" fmla="*/ 1 w 3055439"/>
              <a:gd name="connsiteY0" fmla="*/ 320668 h 347808"/>
              <a:gd name="connsiteX1" fmla="*/ 1222183 w 3055439"/>
              <a:gd name="connsiteY1" fmla="*/ 319253 h 347808"/>
              <a:gd name="connsiteX2" fmla="*/ 1487052 w 3055439"/>
              <a:gd name="connsiteY2" fmla="*/ 319689 h 347808"/>
              <a:gd name="connsiteX3" fmla="*/ 3052633 w 3055439"/>
              <a:gd name="connsiteY3" fmla="*/ 317088 h 347808"/>
              <a:gd name="connsiteX4" fmla="*/ 3051272 w 3055439"/>
              <a:gd name="connsiteY4" fmla="*/ 1009 h 347808"/>
              <a:gd name="connsiteX5" fmla="*/ 2812260 w 3055439"/>
              <a:gd name="connsiteY5" fmla="*/ 0 h 347808"/>
              <a:gd name="connsiteX0" fmla="*/ -1 w 3052632"/>
              <a:gd name="connsiteY0" fmla="*/ 320668 h 347808"/>
              <a:gd name="connsiteX1" fmla="*/ 1222181 w 3052632"/>
              <a:gd name="connsiteY1" fmla="*/ 319253 h 347808"/>
              <a:gd name="connsiteX2" fmla="*/ 1487050 w 3052632"/>
              <a:gd name="connsiteY2" fmla="*/ 319689 h 347808"/>
              <a:gd name="connsiteX3" fmla="*/ 3052631 w 3052632"/>
              <a:gd name="connsiteY3" fmla="*/ 317088 h 347808"/>
              <a:gd name="connsiteX4" fmla="*/ 3051270 w 3052632"/>
              <a:gd name="connsiteY4" fmla="*/ 1009 h 347808"/>
              <a:gd name="connsiteX5" fmla="*/ 2812258 w 3052632"/>
              <a:gd name="connsiteY5" fmla="*/ 0 h 347808"/>
              <a:gd name="connsiteX0" fmla="*/ 1 w 3055439"/>
              <a:gd name="connsiteY0" fmla="*/ 320668 h 347808"/>
              <a:gd name="connsiteX1" fmla="*/ 1222183 w 3055439"/>
              <a:gd name="connsiteY1" fmla="*/ 319253 h 347808"/>
              <a:gd name="connsiteX2" fmla="*/ 1487052 w 3055439"/>
              <a:gd name="connsiteY2" fmla="*/ 319689 h 347808"/>
              <a:gd name="connsiteX3" fmla="*/ 3052633 w 3055439"/>
              <a:gd name="connsiteY3" fmla="*/ 317088 h 347808"/>
              <a:gd name="connsiteX4" fmla="*/ 3051272 w 3055439"/>
              <a:gd name="connsiteY4" fmla="*/ 1009 h 347808"/>
              <a:gd name="connsiteX5" fmla="*/ 2812260 w 3055439"/>
              <a:gd name="connsiteY5" fmla="*/ 0 h 347808"/>
              <a:gd name="connsiteX0" fmla="*/ -1 w 3052632"/>
              <a:gd name="connsiteY0" fmla="*/ 320668 h 347808"/>
              <a:gd name="connsiteX1" fmla="*/ 1222181 w 3052632"/>
              <a:gd name="connsiteY1" fmla="*/ 319253 h 347808"/>
              <a:gd name="connsiteX2" fmla="*/ 1487050 w 3052632"/>
              <a:gd name="connsiteY2" fmla="*/ 319689 h 347808"/>
              <a:gd name="connsiteX3" fmla="*/ 3052631 w 3052632"/>
              <a:gd name="connsiteY3" fmla="*/ 317088 h 347808"/>
              <a:gd name="connsiteX4" fmla="*/ 3051270 w 3052632"/>
              <a:gd name="connsiteY4" fmla="*/ 1009 h 347808"/>
              <a:gd name="connsiteX5" fmla="*/ 2812258 w 3052632"/>
              <a:gd name="connsiteY5" fmla="*/ 0 h 347808"/>
              <a:gd name="connsiteX0" fmla="*/ 1 w 3052632"/>
              <a:gd name="connsiteY0" fmla="*/ 320668 h 347808"/>
              <a:gd name="connsiteX1" fmla="*/ 1222183 w 3052632"/>
              <a:gd name="connsiteY1" fmla="*/ 319253 h 347808"/>
              <a:gd name="connsiteX2" fmla="*/ 1487052 w 3052632"/>
              <a:gd name="connsiteY2" fmla="*/ 319689 h 347808"/>
              <a:gd name="connsiteX3" fmla="*/ 3052633 w 3052632"/>
              <a:gd name="connsiteY3" fmla="*/ 317088 h 347808"/>
              <a:gd name="connsiteX4" fmla="*/ 3051272 w 3052632"/>
              <a:gd name="connsiteY4" fmla="*/ 1009 h 347808"/>
              <a:gd name="connsiteX5" fmla="*/ 2812260 w 3052632"/>
              <a:gd name="connsiteY5" fmla="*/ 0 h 347808"/>
              <a:gd name="connsiteX0" fmla="*/ -1 w 3053825"/>
              <a:gd name="connsiteY0" fmla="*/ 320668 h 347808"/>
              <a:gd name="connsiteX1" fmla="*/ 1222181 w 3053825"/>
              <a:gd name="connsiteY1" fmla="*/ 319253 h 347808"/>
              <a:gd name="connsiteX2" fmla="*/ 1487050 w 3053825"/>
              <a:gd name="connsiteY2" fmla="*/ 319689 h 347808"/>
              <a:gd name="connsiteX3" fmla="*/ 3052631 w 3053825"/>
              <a:gd name="connsiteY3" fmla="*/ 317088 h 347808"/>
              <a:gd name="connsiteX4" fmla="*/ 3051270 w 3053825"/>
              <a:gd name="connsiteY4" fmla="*/ 1009 h 347808"/>
              <a:gd name="connsiteX5" fmla="*/ 2812258 w 3053825"/>
              <a:gd name="connsiteY5" fmla="*/ 0 h 347808"/>
              <a:gd name="connsiteX0" fmla="*/ 1 w 3056542"/>
              <a:gd name="connsiteY0" fmla="*/ 320668 h 347808"/>
              <a:gd name="connsiteX1" fmla="*/ 1222183 w 3056542"/>
              <a:gd name="connsiteY1" fmla="*/ 319253 h 347808"/>
              <a:gd name="connsiteX2" fmla="*/ 1487052 w 3056542"/>
              <a:gd name="connsiteY2" fmla="*/ 319689 h 347808"/>
              <a:gd name="connsiteX3" fmla="*/ 3052633 w 3056542"/>
              <a:gd name="connsiteY3" fmla="*/ 317088 h 347808"/>
              <a:gd name="connsiteX4" fmla="*/ 3051272 w 3056542"/>
              <a:gd name="connsiteY4" fmla="*/ 1009 h 347808"/>
              <a:gd name="connsiteX5" fmla="*/ 2812260 w 3056542"/>
              <a:gd name="connsiteY5" fmla="*/ 0 h 347808"/>
              <a:gd name="connsiteX0" fmla="*/ -1 w 3055360"/>
              <a:gd name="connsiteY0" fmla="*/ 320668 h 347808"/>
              <a:gd name="connsiteX1" fmla="*/ 1222181 w 3055360"/>
              <a:gd name="connsiteY1" fmla="*/ 319253 h 347808"/>
              <a:gd name="connsiteX2" fmla="*/ 1487050 w 3055360"/>
              <a:gd name="connsiteY2" fmla="*/ 319689 h 347808"/>
              <a:gd name="connsiteX3" fmla="*/ 3052631 w 3055360"/>
              <a:gd name="connsiteY3" fmla="*/ 317088 h 347808"/>
              <a:gd name="connsiteX4" fmla="*/ 3051270 w 3055360"/>
              <a:gd name="connsiteY4" fmla="*/ 1009 h 347808"/>
              <a:gd name="connsiteX5" fmla="*/ 2812258 w 3055360"/>
              <a:gd name="connsiteY5" fmla="*/ 0 h 347808"/>
              <a:gd name="connsiteX0" fmla="*/ 1 w 3055362"/>
              <a:gd name="connsiteY0" fmla="*/ 320668 h 347808"/>
              <a:gd name="connsiteX1" fmla="*/ 1222183 w 3055362"/>
              <a:gd name="connsiteY1" fmla="*/ 319253 h 347808"/>
              <a:gd name="connsiteX2" fmla="*/ 1487052 w 3055362"/>
              <a:gd name="connsiteY2" fmla="*/ 319689 h 347808"/>
              <a:gd name="connsiteX3" fmla="*/ 3052633 w 3055362"/>
              <a:gd name="connsiteY3" fmla="*/ 317088 h 347808"/>
              <a:gd name="connsiteX4" fmla="*/ 3051272 w 3055362"/>
              <a:gd name="connsiteY4" fmla="*/ 1009 h 347808"/>
              <a:gd name="connsiteX5" fmla="*/ 2792209 w 3055362"/>
              <a:gd name="connsiteY5" fmla="*/ 0 h 347808"/>
              <a:gd name="connsiteX0" fmla="*/ -1 w 3053295"/>
              <a:gd name="connsiteY0" fmla="*/ 320668 h 347808"/>
              <a:gd name="connsiteX1" fmla="*/ 1222181 w 3053295"/>
              <a:gd name="connsiteY1" fmla="*/ 319253 h 347808"/>
              <a:gd name="connsiteX2" fmla="*/ 1487050 w 3053295"/>
              <a:gd name="connsiteY2" fmla="*/ 319689 h 347808"/>
              <a:gd name="connsiteX3" fmla="*/ 3042603 w 3053295"/>
              <a:gd name="connsiteY3" fmla="*/ 317807 h 347808"/>
              <a:gd name="connsiteX4" fmla="*/ 3051270 w 3053295"/>
              <a:gd name="connsiteY4" fmla="*/ 1009 h 347808"/>
              <a:gd name="connsiteX5" fmla="*/ 2792207 w 3053295"/>
              <a:gd name="connsiteY5" fmla="*/ 0 h 347808"/>
              <a:gd name="connsiteX0" fmla="*/ 1 w 3055362"/>
              <a:gd name="connsiteY0" fmla="*/ 320668 h 347808"/>
              <a:gd name="connsiteX1" fmla="*/ 1222183 w 3055362"/>
              <a:gd name="connsiteY1" fmla="*/ 319253 h 347808"/>
              <a:gd name="connsiteX2" fmla="*/ 1487052 w 3055362"/>
              <a:gd name="connsiteY2" fmla="*/ 319689 h 347808"/>
              <a:gd name="connsiteX3" fmla="*/ 3052631 w 3055362"/>
              <a:gd name="connsiteY3" fmla="*/ 317807 h 347808"/>
              <a:gd name="connsiteX4" fmla="*/ 3051272 w 3055362"/>
              <a:gd name="connsiteY4" fmla="*/ 1009 h 347808"/>
              <a:gd name="connsiteX5" fmla="*/ 2792209 w 3055362"/>
              <a:gd name="connsiteY5" fmla="*/ 0 h 347808"/>
              <a:gd name="connsiteX0" fmla="*/ -1 w 3054036"/>
              <a:gd name="connsiteY0" fmla="*/ 320668 h 347808"/>
              <a:gd name="connsiteX1" fmla="*/ 1222181 w 3054036"/>
              <a:gd name="connsiteY1" fmla="*/ 319253 h 347808"/>
              <a:gd name="connsiteX2" fmla="*/ 1487050 w 3054036"/>
              <a:gd name="connsiteY2" fmla="*/ 319689 h 347808"/>
              <a:gd name="connsiteX3" fmla="*/ 3052629 w 3054036"/>
              <a:gd name="connsiteY3" fmla="*/ 317807 h 347808"/>
              <a:gd name="connsiteX4" fmla="*/ 3051270 w 3054036"/>
              <a:gd name="connsiteY4" fmla="*/ 1009 h 347808"/>
              <a:gd name="connsiteX5" fmla="*/ 2792207 w 3054036"/>
              <a:gd name="connsiteY5" fmla="*/ 0 h 347808"/>
              <a:gd name="connsiteX0" fmla="*/ 1 w 3052971"/>
              <a:gd name="connsiteY0" fmla="*/ 320668 h 347808"/>
              <a:gd name="connsiteX1" fmla="*/ 1222183 w 3052971"/>
              <a:gd name="connsiteY1" fmla="*/ 319253 h 347808"/>
              <a:gd name="connsiteX2" fmla="*/ 1487052 w 3052971"/>
              <a:gd name="connsiteY2" fmla="*/ 319689 h 347808"/>
              <a:gd name="connsiteX3" fmla="*/ 3052631 w 3052971"/>
              <a:gd name="connsiteY3" fmla="*/ 317807 h 347808"/>
              <a:gd name="connsiteX4" fmla="*/ 3051272 w 3052971"/>
              <a:gd name="connsiteY4" fmla="*/ 1009 h 347808"/>
              <a:gd name="connsiteX5" fmla="*/ 2792209 w 3052971"/>
              <a:gd name="connsiteY5" fmla="*/ 0 h 347808"/>
              <a:gd name="connsiteX0" fmla="*/ -1 w 3052629"/>
              <a:gd name="connsiteY0" fmla="*/ 320668 h 347808"/>
              <a:gd name="connsiteX1" fmla="*/ 1222181 w 3052629"/>
              <a:gd name="connsiteY1" fmla="*/ 319253 h 347808"/>
              <a:gd name="connsiteX2" fmla="*/ 1487050 w 3052629"/>
              <a:gd name="connsiteY2" fmla="*/ 319689 h 347808"/>
              <a:gd name="connsiteX3" fmla="*/ 3052629 w 3052629"/>
              <a:gd name="connsiteY3" fmla="*/ 317807 h 347808"/>
              <a:gd name="connsiteX4" fmla="*/ 3051270 w 3052629"/>
              <a:gd name="connsiteY4" fmla="*/ 1009 h 347808"/>
              <a:gd name="connsiteX5" fmla="*/ 2792207 w 3052629"/>
              <a:gd name="connsiteY5" fmla="*/ 0 h 347808"/>
              <a:gd name="connsiteX0" fmla="*/ 1 w 3052631"/>
              <a:gd name="connsiteY0" fmla="*/ 320669 h 347809"/>
              <a:gd name="connsiteX1" fmla="*/ 1222183 w 3052631"/>
              <a:gd name="connsiteY1" fmla="*/ 319254 h 347809"/>
              <a:gd name="connsiteX2" fmla="*/ 1487052 w 3052631"/>
              <a:gd name="connsiteY2" fmla="*/ 319690 h 347809"/>
              <a:gd name="connsiteX3" fmla="*/ 3052631 w 3052631"/>
              <a:gd name="connsiteY3" fmla="*/ 317808 h 347809"/>
              <a:gd name="connsiteX4" fmla="*/ 3051272 w 3052631"/>
              <a:gd name="connsiteY4" fmla="*/ 1010 h 347809"/>
              <a:gd name="connsiteX5" fmla="*/ 2738736 w 3052631"/>
              <a:gd name="connsiteY5" fmla="*/ 0 h 347809"/>
              <a:gd name="connsiteX0" fmla="*/ -1 w 3052629"/>
              <a:gd name="connsiteY0" fmla="*/ 320669 h 347809"/>
              <a:gd name="connsiteX1" fmla="*/ 1222181 w 3052629"/>
              <a:gd name="connsiteY1" fmla="*/ 319254 h 347809"/>
              <a:gd name="connsiteX2" fmla="*/ 1517127 w 3052629"/>
              <a:gd name="connsiteY2" fmla="*/ 319690 h 347809"/>
              <a:gd name="connsiteX3" fmla="*/ 3052629 w 3052629"/>
              <a:gd name="connsiteY3" fmla="*/ 317808 h 347809"/>
              <a:gd name="connsiteX4" fmla="*/ 3051270 w 3052629"/>
              <a:gd name="connsiteY4" fmla="*/ 1010 h 347809"/>
              <a:gd name="connsiteX5" fmla="*/ 2738734 w 3052629"/>
              <a:gd name="connsiteY5" fmla="*/ 0 h 347809"/>
              <a:gd name="connsiteX0" fmla="*/ 1 w 3052631"/>
              <a:gd name="connsiteY0" fmla="*/ 320669 h 347809"/>
              <a:gd name="connsiteX1" fmla="*/ 1238892 w 3052631"/>
              <a:gd name="connsiteY1" fmla="*/ 319254 h 347809"/>
              <a:gd name="connsiteX2" fmla="*/ 1517129 w 3052631"/>
              <a:gd name="connsiteY2" fmla="*/ 319690 h 347809"/>
              <a:gd name="connsiteX3" fmla="*/ 3052631 w 3052631"/>
              <a:gd name="connsiteY3" fmla="*/ 317808 h 347809"/>
              <a:gd name="connsiteX4" fmla="*/ 3051272 w 3052631"/>
              <a:gd name="connsiteY4" fmla="*/ 1010 h 347809"/>
              <a:gd name="connsiteX5" fmla="*/ 2738736 w 3052631"/>
              <a:gd name="connsiteY5" fmla="*/ 0 h 347809"/>
              <a:gd name="connsiteX0" fmla="*/ -1 w 3052629"/>
              <a:gd name="connsiteY0" fmla="*/ 319659 h 346799"/>
              <a:gd name="connsiteX1" fmla="*/ 1238890 w 3052629"/>
              <a:gd name="connsiteY1" fmla="*/ 318244 h 346799"/>
              <a:gd name="connsiteX2" fmla="*/ 1517127 w 3052629"/>
              <a:gd name="connsiteY2" fmla="*/ 318680 h 346799"/>
              <a:gd name="connsiteX3" fmla="*/ 3052629 w 3052629"/>
              <a:gd name="connsiteY3" fmla="*/ 316798 h 346799"/>
              <a:gd name="connsiteX4" fmla="*/ 3051270 w 3052629"/>
              <a:gd name="connsiteY4" fmla="*/ 0 h 346799"/>
              <a:gd name="connsiteX0" fmla="*/ 0 w 3112787"/>
              <a:gd name="connsiteY0" fmla="*/ 319659 h 346799"/>
              <a:gd name="connsiteX1" fmla="*/ 1299048 w 3112787"/>
              <a:gd name="connsiteY1" fmla="*/ 318244 h 346799"/>
              <a:gd name="connsiteX2" fmla="*/ 1577285 w 3112787"/>
              <a:gd name="connsiteY2" fmla="*/ 318680 h 346799"/>
              <a:gd name="connsiteX3" fmla="*/ 3112787 w 3112787"/>
              <a:gd name="connsiteY3" fmla="*/ 316798 h 346799"/>
              <a:gd name="connsiteX4" fmla="*/ 3111428 w 3112787"/>
              <a:gd name="connsiteY4" fmla="*/ 0 h 346799"/>
              <a:gd name="connsiteX0" fmla="*/ 0 w 3113361"/>
              <a:gd name="connsiteY0" fmla="*/ 319659 h 346799"/>
              <a:gd name="connsiteX1" fmla="*/ 1299048 w 3113361"/>
              <a:gd name="connsiteY1" fmla="*/ 318244 h 346799"/>
              <a:gd name="connsiteX2" fmla="*/ 1577285 w 3113361"/>
              <a:gd name="connsiteY2" fmla="*/ 318680 h 346799"/>
              <a:gd name="connsiteX3" fmla="*/ 3112787 w 3113361"/>
              <a:gd name="connsiteY3" fmla="*/ 316798 h 346799"/>
              <a:gd name="connsiteX4" fmla="*/ 3111428 w 3113361"/>
              <a:gd name="connsiteY4" fmla="*/ 0 h 346799"/>
              <a:gd name="connsiteX0" fmla="*/ 0 w 3113091"/>
              <a:gd name="connsiteY0" fmla="*/ 316781 h 343921"/>
              <a:gd name="connsiteX1" fmla="*/ 1299048 w 3113091"/>
              <a:gd name="connsiteY1" fmla="*/ 315366 h 343921"/>
              <a:gd name="connsiteX2" fmla="*/ 1577285 w 3113091"/>
              <a:gd name="connsiteY2" fmla="*/ 315802 h 343921"/>
              <a:gd name="connsiteX3" fmla="*/ 3112787 w 3113091"/>
              <a:gd name="connsiteY3" fmla="*/ 313920 h 343921"/>
              <a:gd name="connsiteX4" fmla="*/ 3108086 w 3113091"/>
              <a:gd name="connsiteY4" fmla="*/ 0 h 343921"/>
              <a:gd name="connsiteX0" fmla="*/ 0 w 3113321"/>
              <a:gd name="connsiteY0" fmla="*/ 316781 h 343921"/>
              <a:gd name="connsiteX1" fmla="*/ 1299048 w 3113321"/>
              <a:gd name="connsiteY1" fmla="*/ 315366 h 343921"/>
              <a:gd name="connsiteX2" fmla="*/ 1577285 w 3113321"/>
              <a:gd name="connsiteY2" fmla="*/ 315802 h 343921"/>
              <a:gd name="connsiteX3" fmla="*/ 3112787 w 3113321"/>
              <a:gd name="connsiteY3" fmla="*/ 313920 h 343921"/>
              <a:gd name="connsiteX4" fmla="*/ 3108086 w 3113321"/>
              <a:gd name="connsiteY4" fmla="*/ 0 h 343921"/>
              <a:gd name="connsiteX0" fmla="*/ 0 w 3114191"/>
              <a:gd name="connsiteY0" fmla="*/ 57743 h 84883"/>
              <a:gd name="connsiteX1" fmla="*/ 1299048 w 3114191"/>
              <a:gd name="connsiteY1" fmla="*/ 56328 h 84883"/>
              <a:gd name="connsiteX2" fmla="*/ 1577285 w 3114191"/>
              <a:gd name="connsiteY2" fmla="*/ 56764 h 84883"/>
              <a:gd name="connsiteX3" fmla="*/ 3112787 w 3114191"/>
              <a:gd name="connsiteY3" fmla="*/ 54882 h 84883"/>
              <a:gd name="connsiteX4" fmla="*/ 3111428 w 3114191"/>
              <a:gd name="connsiteY4" fmla="*/ 0 h 8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4191" h="84883">
                <a:moveTo>
                  <a:pt x="0" y="57743"/>
                </a:moveTo>
                <a:lnTo>
                  <a:pt x="1299048" y="56328"/>
                </a:lnTo>
                <a:cubicBezTo>
                  <a:pt x="1396548" y="93692"/>
                  <a:pt x="1515287" y="94956"/>
                  <a:pt x="1577285" y="56764"/>
                </a:cubicBezTo>
                <a:lnTo>
                  <a:pt x="3112787" y="54882"/>
                </a:lnTo>
                <a:cubicBezTo>
                  <a:pt x="3114477" y="29950"/>
                  <a:pt x="3115285" y="27417"/>
                  <a:pt x="3111428" y="0"/>
                </a:cubicBezTo>
              </a:path>
            </a:pathLst>
          </a:custGeom>
          <a:noFill/>
          <a:ln w="63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1908675" y="1929923"/>
            <a:ext cx="663964" cy="246221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r>
              <a:rPr lang="en-US" sz="1000" dirty="0" smtClean="0">
                <a:solidFill>
                  <a:schemeClr val="bg1"/>
                </a:solidFill>
              </a:rPr>
              <a:t>/</a:t>
            </a:r>
            <a:r>
              <a:rPr lang="en-US" sz="1000" dirty="0" err="1" smtClean="0">
                <a:solidFill>
                  <a:schemeClr val="bg1"/>
                </a:solidFill>
              </a:rPr>
              <a:t>nfs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cxnSp>
        <p:nvCxnSpPr>
          <p:cNvPr id="315" name="Straight Arrow Connector 314"/>
          <p:cNvCxnSpPr/>
          <p:nvPr/>
        </p:nvCxnSpPr>
        <p:spPr>
          <a:xfrm>
            <a:off x="2679274" y="3002280"/>
            <a:ext cx="0" cy="274320"/>
          </a:xfrm>
          <a:prstGeom prst="straightConnector1">
            <a:avLst/>
          </a:prstGeom>
          <a:ln w="6350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/>
          <p:nvPr/>
        </p:nvCxnSpPr>
        <p:spPr>
          <a:xfrm>
            <a:off x="2679274" y="2302438"/>
            <a:ext cx="0" cy="274320"/>
          </a:xfrm>
          <a:prstGeom prst="straightConnector1">
            <a:avLst/>
          </a:prstGeom>
          <a:ln w="6350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Freeform 316"/>
          <p:cNvSpPr/>
          <p:nvPr/>
        </p:nvSpPr>
        <p:spPr>
          <a:xfrm rot="5400000" flipH="1">
            <a:off x="2502259" y="2065466"/>
            <a:ext cx="189153" cy="16447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6704323"/>
              <a:gd name="connsiteX1" fmla="*/ 1606609 w 1606609"/>
              <a:gd name="connsiteY1" fmla="*/ 0 h 6704323"/>
              <a:gd name="connsiteX2" fmla="*/ 1606609 w 1606609"/>
              <a:gd name="connsiteY2" fmla="*/ 6704323 h 670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6704323">
                <a:moveTo>
                  <a:pt x="0" y="0"/>
                </a:moveTo>
                <a:lnTo>
                  <a:pt x="1606609" y="0"/>
                </a:lnTo>
                <a:lnTo>
                  <a:pt x="1606609" y="6704323"/>
                </a:lnTo>
              </a:path>
            </a:pathLst>
          </a:custGeom>
          <a:noFill/>
          <a:ln w="63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18" name="Straight Arrow Connector 317"/>
          <p:cNvCxnSpPr/>
          <p:nvPr/>
        </p:nvCxnSpPr>
        <p:spPr>
          <a:xfrm>
            <a:off x="3282374" y="2028980"/>
            <a:ext cx="139" cy="214061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Freeform 318"/>
          <p:cNvSpPr/>
          <p:nvPr/>
        </p:nvSpPr>
        <p:spPr>
          <a:xfrm rot="16200000">
            <a:off x="4594606" y="5989477"/>
            <a:ext cx="308321" cy="268339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6704323"/>
              <a:gd name="connsiteX1" fmla="*/ 1606609 w 1606609"/>
              <a:gd name="connsiteY1" fmla="*/ 0 h 6704323"/>
              <a:gd name="connsiteX2" fmla="*/ 1606609 w 1606609"/>
              <a:gd name="connsiteY2" fmla="*/ 6704323 h 670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6704323">
                <a:moveTo>
                  <a:pt x="0" y="0"/>
                </a:moveTo>
                <a:lnTo>
                  <a:pt x="1606609" y="0"/>
                </a:lnTo>
                <a:lnTo>
                  <a:pt x="1606609" y="6704323"/>
                </a:lnTo>
              </a:path>
            </a:pathLst>
          </a:custGeom>
          <a:noFill/>
          <a:ln w="63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67" name="Straight Connector 466"/>
          <p:cNvCxnSpPr/>
          <p:nvPr/>
        </p:nvCxnSpPr>
        <p:spPr>
          <a:xfrm flipV="1">
            <a:off x="667389" y="3408033"/>
            <a:ext cx="0" cy="548640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Rectangle 467"/>
          <p:cNvSpPr/>
          <p:nvPr/>
        </p:nvSpPr>
        <p:spPr>
          <a:xfrm>
            <a:off x="228600" y="2537679"/>
            <a:ext cx="1107192" cy="81512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rgbClr val="FFC000"/>
                </a:solidFill>
              </a:rPr>
              <a:t>csppalpha</a:t>
            </a:r>
            <a:endParaRPr lang="en-US" sz="1000" dirty="0" smtClean="0">
              <a:solidFill>
                <a:srgbClr val="FFC000"/>
              </a:solidFill>
            </a:endParaRPr>
          </a:p>
          <a:p>
            <a:pPr algn="ctr"/>
            <a:r>
              <a:rPr lang="en-US" sz="1400" dirty="0" err="1" smtClean="0">
                <a:solidFill>
                  <a:srgbClr val="FFC000"/>
                </a:solidFill>
              </a:rPr>
              <a:t>GEOCAT</a:t>
            </a:r>
            <a:r>
              <a:rPr lang="en-US" sz="1400" dirty="0" smtClean="0">
                <a:solidFill>
                  <a:srgbClr val="FFC000"/>
                </a:solidFill>
              </a:rPr>
              <a:t>/</a:t>
            </a:r>
            <a:r>
              <a:rPr lang="en-US" sz="1400" dirty="0" err="1" smtClean="0">
                <a:solidFill>
                  <a:srgbClr val="FFC000"/>
                </a:solidFill>
              </a:rPr>
              <a:t>AIT</a:t>
            </a:r>
            <a:endParaRPr lang="en-US" sz="1400" dirty="0" smtClean="0">
              <a:solidFill>
                <a:srgbClr val="FFC000"/>
              </a:solidFill>
            </a:endParaRPr>
          </a:p>
          <a:p>
            <a:pPr algn="ctr"/>
            <a:r>
              <a:rPr lang="en-US" sz="1000" dirty="0" smtClean="0">
                <a:solidFill>
                  <a:srgbClr val="FFC000"/>
                </a:solidFill>
              </a:rPr>
              <a:t>Level 2+</a:t>
            </a:r>
            <a:br>
              <a:rPr lang="en-US" sz="1000" dirty="0" smtClean="0">
                <a:solidFill>
                  <a:srgbClr val="FFC000"/>
                </a:solidFill>
              </a:rPr>
            </a:br>
            <a:r>
              <a:rPr lang="en-US" sz="1000" dirty="0" smtClean="0">
                <a:solidFill>
                  <a:srgbClr val="FFC000"/>
                </a:solidFill>
              </a:rPr>
              <a:t>Products</a:t>
            </a:r>
            <a:endParaRPr lang="en-US" sz="1000" dirty="0">
              <a:solidFill>
                <a:srgbClr val="FFC000"/>
              </a:solidFill>
            </a:endParaRPr>
          </a:p>
        </p:txBody>
      </p:sp>
      <p:cxnSp>
        <p:nvCxnSpPr>
          <p:cNvPr id="472" name="Straight Arrow Connector 471"/>
          <p:cNvCxnSpPr/>
          <p:nvPr/>
        </p:nvCxnSpPr>
        <p:spPr>
          <a:xfrm flipH="1">
            <a:off x="1447800" y="2968520"/>
            <a:ext cx="609600" cy="0"/>
          </a:xfrm>
          <a:prstGeom prst="straightConnector1">
            <a:avLst/>
          </a:prstGeom>
          <a:ln w="63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472"/>
          <p:cNvCxnSpPr/>
          <p:nvPr/>
        </p:nvCxnSpPr>
        <p:spPr>
          <a:xfrm flipH="1">
            <a:off x="1447800" y="3044720"/>
            <a:ext cx="609600" cy="0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7" name="Rectangle 806"/>
          <p:cNvSpPr/>
          <p:nvPr/>
        </p:nvSpPr>
        <p:spPr>
          <a:xfrm>
            <a:off x="3145782" y="5744660"/>
            <a:ext cx="1005840" cy="4572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</a:rPr>
              <a:t>rcwrite1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808" name="Freeform 807"/>
          <p:cNvSpPr/>
          <p:nvPr/>
        </p:nvSpPr>
        <p:spPr>
          <a:xfrm rot="5400000" flipH="1">
            <a:off x="4219207" y="5943630"/>
            <a:ext cx="308321" cy="360031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6704323"/>
              <a:gd name="connsiteX1" fmla="*/ 1606609 w 1606609"/>
              <a:gd name="connsiteY1" fmla="*/ 0 h 6704323"/>
              <a:gd name="connsiteX2" fmla="*/ 1606609 w 1606609"/>
              <a:gd name="connsiteY2" fmla="*/ 6704323 h 670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6704323">
                <a:moveTo>
                  <a:pt x="0" y="0"/>
                </a:moveTo>
                <a:lnTo>
                  <a:pt x="1606609" y="0"/>
                </a:lnTo>
                <a:lnTo>
                  <a:pt x="1606609" y="6704323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9" name="Rectangle 808"/>
          <p:cNvSpPr/>
          <p:nvPr/>
        </p:nvSpPr>
        <p:spPr>
          <a:xfrm>
            <a:off x="4050464" y="6318463"/>
            <a:ext cx="1005840" cy="4572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Lustre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arcdata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804" name="TextBox 803"/>
          <p:cNvSpPr txBox="1"/>
          <p:nvPr/>
        </p:nvSpPr>
        <p:spPr>
          <a:xfrm>
            <a:off x="3407526" y="4199833"/>
            <a:ext cx="458780" cy="270843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06" name="Freeform 805"/>
          <p:cNvSpPr/>
          <p:nvPr/>
        </p:nvSpPr>
        <p:spPr>
          <a:xfrm rot="10800000" flipH="1" flipV="1">
            <a:off x="3810001" y="4334707"/>
            <a:ext cx="45719" cy="137160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2710718" y="4056254"/>
            <a:ext cx="458780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cxnSp>
        <p:nvCxnSpPr>
          <p:cNvPr id="500" name="Straight Arrow Connector 499"/>
          <p:cNvCxnSpPr/>
          <p:nvPr/>
        </p:nvCxnSpPr>
        <p:spPr>
          <a:xfrm rot="16200000" flipH="1">
            <a:off x="2852244" y="4370070"/>
            <a:ext cx="182880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lbow Connector 261"/>
          <p:cNvCxnSpPr/>
          <p:nvPr/>
        </p:nvCxnSpPr>
        <p:spPr>
          <a:xfrm rot="5400000">
            <a:off x="2915937" y="3838726"/>
            <a:ext cx="313271" cy="255654"/>
          </a:xfrm>
          <a:prstGeom prst="bentConnector3">
            <a:avLst>
              <a:gd name="adj1" fmla="val 42703"/>
            </a:avLst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Freeform 265"/>
          <p:cNvSpPr/>
          <p:nvPr/>
        </p:nvSpPr>
        <p:spPr>
          <a:xfrm rot="10800000">
            <a:off x="3289935" y="3809915"/>
            <a:ext cx="190499" cy="524789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5258595" y="3954510"/>
            <a:ext cx="458780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grpSp>
        <p:nvGrpSpPr>
          <p:cNvPr id="273" name="Group 272"/>
          <p:cNvGrpSpPr/>
          <p:nvPr/>
        </p:nvGrpSpPr>
        <p:grpSpPr>
          <a:xfrm flipH="1">
            <a:off x="5136085" y="3816643"/>
            <a:ext cx="669849" cy="262661"/>
            <a:chOff x="5164780" y="3816643"/>
            <a:chExt cx="669849" cy="262661"/>
          </a:xfrm>
        </p:grpSpPr>
        <p:cxnSp>
          <p:nvCxnSpPr>
            <p:cNvPr id="276" name="Straight Arrow Connector 275"/>
            <p:cNvCxnSpPr/>
            <p:nvPr/>
          </p:nvCxnSpPr>
          <p:spPr>
            <a:xfrm>
              <a:off x="5651749" y="4079304"/>
              <a:ext cx="18288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Freeform 276"/>
            <p:cNvSpPr/>
            <p:nvPr/>
          </p:nvSpPr>
          <p:spPr>
            <a:xfrm rot="10800000">
              <a:off x="5164780" y="3816643"/>
              <a:ext cx="130637" cy="256550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78" name="TextBox 277"/>
          <p:cNvSpPr txBox="1"/>
          <p:nvPr/>
        </p:nvSpPr>
        <p:spPr>
          <a:xfrm>
            <a:off x="3456019" y="3950261"/>
            <a:ext cx="458780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cxnSp>
        <p:nvCxnSpPr>
          <p:cNvPr id="279" name="Straight Arrow Connector 278"/>
          <p:cNvCxnSpPr/>
          <p:nvPr/>
        </p:nvCxnSpPr>
        <p:spPr>
          <a:xfrm>
            <a:off x="3867584" y="4075055"/>
            <a:ext cx="182880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Freeform 279"/>
          <p:cNvSpPr/>
          <p:nvPr/>
        </p:nvSpPr>
        <p:spPr>
          <a:xfrm rot="10800000">
            <a:off x="3380615" y="3812394"/>
            <a:ext cx="130637" cy="25655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8189962" y="5679073"/>
            <a:ext cx="684804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C000"/>
                </a:solidFill>
              </a:rPr>
              <a:t>amqpfind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 flipH="1">
            <a:off x="8001000" y="5351146"/>
            <a:ext cx="631444" cy="897254"/>
            <a:chOff x="8436356" y="5351146"/>
            <a:chExt cx="631444" cy="897254"/>
          </a:xfrm>
        </p:grpSpPr>
        <p:sp>
          <p:nvSpPr>
            <p:cNvPr id="268" name="Freeform 267"/>
            <p:cNvSpPr/>
            <p:nvPr/>
          </p:nvSpPr>
          <p:spPr>
            <a:xfrm rot="10800000">
              <a:off x="8656320" y="5882640"/>
              <a:ext cx="411480" cy="166569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1905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70" name="Group 269"/>
            <p:cNvGrpSpPr/>
            <p:nvPr/>
          </p:nvGrpSpPr>
          <p:grpSpPr>
            <a:xfrm>
              <a:off x="8440026" y="5351146"/>
              <a:ext cx="218382" cy="365760"/>
              <a:chOff x="455112" y="5313045"/>
              <a:chExt cx="218382" cy="365760"/>
            </a:xfrm>
          </p:grpSpPr>
          <p:cxnSp>
            <p:nvCxnSpPr>
              <p:cNvPr id="281" name="Straight Arrow Connector 280"/>
              <p:cNvCxnSpPr/>
              <p:nvPr/>
            </p:nvCxnSpPr>
            <p:spPr>
              <a:xfrm flipH="1">
                <a:off x="671406" y="5313045"/>
                <a:ext cx="2088" cy="36576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Arrow Connector 281"/>
              <p:cNvCxnSpPr/>
              <p:nvPr/>
            </p:nvCxnSpPr>
            <p:spPr>
              <a:xfrm flipH="1">
                <a:off x="455112" y="5313045"/>
                <a:ext cx="2088" cy="36576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1" name="Straight Arrow Connector 270"/>
            <p:cNvCxnSpPr/>
            <p:nvPr/>
          </p:nvCxnSpPr>
          <p:spPr>
            <a:xfrm flipH="1">
              <a:off x="8436356" y="5882640"/>
              <a:ext cx="2088" cy="365760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99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511390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Benefits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Satellite Data Services Paradigm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Use Case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oup 278"/>
          <p:cNvGrpSpPr/>
          <p:nvPr/>
        </p:nvGrpSpPr>
        <p:grpSpPr>
          <a:xfrm>
            <a:off x="76200" y="5744408"/>
            <a:ext cx="2133600" cy="1037392"/>
            <a:chOff x="76200" y="5744408"/>
            <a:chExt cx="2133600" cy="1037392"/>
          </a:xfrm>
        </p:grpSpPr>
        <p:sp>
          <p:nvSpPr>
            <p:cNvPr id="422" name="Rectangle 421"/>
            <p:cNvSpPr/>
            <p:nvPr/>
          </p:nvSpPr>
          <p:spPr>
            <a:xfrm>
              <a:off x="76200" y="6248400"/>
              <a:ext cx="776296" cy="5334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Outside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Users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1107021" y="5744408"/>
              <a:ext cx="1102779" cy="5334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In-House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Users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0" name="Freeform 279"/>
          <p:cNvSpPr/>
          <p:nvPr/>
        </p:nvSpPr>
        <p:spPr>
          <a:xfrm rot="10800000">
            <a:off x="671406" y="5844539"/>
            <a:ext cx="411480" cy="166569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205048" y="5640972"/>
            <a:ext cx="684804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amqpfind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grpSp>
        <p:nvGrpSpPr>
          <p:cNvPr id="282" name="Group 281"/>
          <p:cNvGrpSpPr/>
          <p:nvPr/>
        </p:nvGrpSpPr>
        <p:grpSpPr>
          <a:xfrm>
            <a:off x="455112" y="5313045"/>
            <a:ext cx="218382" cy="365760"/>
            <a:chOff x="455112" y="5313045"/>
            <a:chExt cx="218382" cy="365760"/>
          </a:xfrm>
        </p:grpSpPr>
        <p:cxnSp>
          <p:nvCxnSpPr>
            <p:cNvPr id="420" name="Straight Arrow Connector 419"/>
            <p:cNvCxnSpPr/>
            <p:nvPr/>
          </p:nvCxnSpPr>
          <p:spPr>
            <a:xfrm flipH="1">
              <a:off x="671406" y="5313045"/>
              <a:ext cx="2088" cy="36576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/>
            <p:nvPr/>
          </p:nvCxnSpPr>
          <p:spPr>
            <a:xfrm flipH="1">
              <a:off x="455112" y="5313045"/>
              <a:ext cx="2088" cy="36576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3" name="Straight Arrow Connector 282"/>
          <p:cNvCxnSpPr/>
          <p:nvPr/>
        </p:nvCxnSpPr>
        <p:spPr>
          <a:xfrm flipH="1">
            <a:off x="451442" y="5844539"/>
            <a:ext cx="2088" cy="365760"/>
          </a:xfrm>
          <a:prstGeom prst="straightConnector1">
            <a:avLst/>
          </a:prstGeom>
          <a:ln w="31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4" name="Group 283"/>
          <p:cNvGrpSpPr/>
          <p:nvPr/>
        </p:nvGrpSpPr>
        <p:grpSpPr>
          <a:xfrm>
            <a:off x="882015" y="6534183"/>
            <a:ext cx="3141345" cy="246221"/>
            <a:chOff x="882015" y="6534183"/>
            <a:chExt cx="3141345" cy="246221"/>
          </a:xfrm>
        </p:grpSpPr>
        <p:cxnSp>
          <p:nvCxnSpPr>
            <p:cNvPr id="417" name="Straight Arrow Connector 416"/>
            <p:cNvCxnSpPr/>
            <p:nvPr/>
          </p:nvCxnSpPr>
          <p:spPr>
            <a:xfrm flipH="1">
              <a:off x="2011680" y="6657294"/>
              <a:ext cx="201168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8" name="TextBox 417"/>
            <p:cNvSpPr txBox="1"/>
            <p:nvPr/>
          </p:nvSpPr>
          <p:spPr>
            <a:xfrm>
              <a:off x="1276350" y="6534183"/>
              <a:ext cx="798617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https/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ADDE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419" name="Straight Arrow Connector 418"/>
            <p:cNvCxnSpPr/>
            <p:nvPr/>
          </p:nvCxnSpPr>
          <p:spPr>
            <a:xfrm flipH="1">
              <a:off x="882015" y="6657975"/>
              <a:ext cx="4572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1681463" y="6317440"/>
            <a:ext cx="2341897" cy="310564"/>
            <a:chOff x="1681463" y="6317440"/>
            <a:chExt cx="2341897" cy="310564"/>
          </a:xfrm>
        </p:grpSpPr>
        <p:sp>
          <p:nvSpPr>
            <p:cNvPr id="414" name="Freeform 413"/>
            <p:cNvSpPr/>
            <p:nvPr/>
          </p:nvSpPr>
          <p:spPr>
            <a:xfrm rot="10800000">
              <a:off x="1681463" y="6317440"/>
              <a:ext cx="756937" cy="182103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2353370" y="6381783"/>
              <a:ext cx="1003801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https/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ADDE</a:t>
              </a:r>
              <a:r>
                <a:rPr lang="en-US" sz="1000" dirty="0" smtClean="0">
                  <a:solidFill>
                    <a:schemeClr val="bg1"/>
                  </a:solidFill>
                </a:rPr>
                <a:t>/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nfs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416" name="Straight Arrow Connector 415"/>
            <p:cNvCxnSpPr/>
            <p:nvPr/>
          </p:nvCxnSpPr>
          <p:spPr>
            <a:xfrm flipH="1">
              <a:off x="3291840" y="6499860"/>
              <a:ext cx="73152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" name="Freeform 285"/>
          <p:cNvSpPr/>
          <p:nvPr/>
        </p:nvSpPr>
        <p:spPr>
          <a:xfrm rot="5400000">
            <a:off x="2693265" y="5866812"/>
            <a:ext cx="133350" cy="153576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87" name="Group 286"/>
          <p:cNvGrpSpPr/>
          <p:nvPr/>
        </p:nvGrpSpPr>
        <p:grpSpPr>
          <a:xfrm>
            <a:off x="2238375" y="5400675"/>
            <a:ext cx="831918" cy="731520"/>
            <a:chOff x="2238375" y="5400675"/>
            <a:chExt cx="831918" cy="731520"/>
          </a:xfrm>
        </p:grpSpPr>
        <p:sp>
          <p:nvSpPr>
            <p:cNvPr id="410" name="TextBox 409"/>
            <p:cNvSpPr txBox="1"/>
            <p:nvPr/>
          </p:nvSpPr>
          <p:spPr>
            <a:xfrm>
              <a:off x="2592278" y="5672614"/>
              <a:ext cx="478015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ADDE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2401899" y="5885974"/>
              <a:ext cx="340158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nfs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412" name="Straight Arrow Connector 411"/>
            <p:cNvCxnSpPr/>
            <p:nvPr/>
          </p:nvCxnSpPr>
          <p:spPr>
            <a:xfrm flipH="1">
              <a:off x="2238375" y="6011108"/>
              <a:ext cx="2286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Arrow Connector 412"/>
            <p:cNvCxnSpPr/>
            <p:nvPr/>
          </p:nvCxnSpPr>
          <p:spPr>
            <a:xfrm flipH="1">
              <a:off x="2834640" y="5400675"/>
              <a:ext cx="2088" cy="32004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Rectangle 287"/>
          <p:cNvSpPr/>
          <p:nvPr/>
        </p:nvSpPr>
        <p:spPr>
          <a:xfrm>
            <a:off x="267589" y="4761222"/>
            <a:ext cx="794153" cy="52209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mq1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RabbitMQ</a:t>
            </a:r>
            <a:r>
              <a:rPr lang="en-US" sz="1000" dirty="0" smtClean="0">
                <a:solidFill>
                  <a:schemeClr val="bg1"/>
                </a:solidFill>
              </a:rPr>
              <a:t/>
            </a:r>
            <a:br>
              <a:rPr lang="en-US" sz="1000" dirty="0" smtClean="0">
                <a:solidFill>
                  <a:schemeClr val="bg1"/>
                </a:solidFill>
              </a:rPr>
            </a:br>
            <a:r>
              <a:rPr lang="en-US" sz="1000" dirty="0" smtClean="0">
                <a:solidFill>
                  <a:schemeClr val="bg1"/>
                </a:solidFill>
              </a:rPr>
              <a:t>server</a:t>
            </a:r>
          </a:p>
        </p:txBody>
      </p:sp>
      <p:cxnSp>
        <p:nvCxnSpPr>
          <p:cNvPr id="289" name="Straight Arrow Connector 288"/>
          <p:cNvCxnSpPr/>
          <p:nvPr/>
        </p:nvCxnSpPr>
        <p:spPr>
          <a:xfrm flipH="1">
            <a:off x="1115310" y="5026993"/>
            <a:ext cx="274320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Freeform 289"/>
          <p:cNvSpPr/>
          <p:nvPr/>
        </p:nvSpPr>
        <p:spPr>
          <a:xfrm rot="5400000" flipH="1" flipV="1">
            <a:off x="486297" y="4530090"/>
            <a:ext cx="365760" cy="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0"/>
              <a:gd name="connsiteX1" fmla="*/ 1606609 w 160660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6609">
                <a:moveTo>
                  <a:pt x="0" y="0"/>
                </a:moveTo>
                <a:lnTo>
                  <a:pt x="1606609" y="0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91" name="Group 290"/>
          <p:cNvGrpSpPr/>
          <p:nvPr/>
        </p:nvGrpSpPr>
        <p:grpSpPr>
          <a:xfrm>
            <a:off x="300905" y="3953707"/>
            <a:ext cx="1722419" cy="1280244"/>
            <a:chOff x="300905" y="3953707"/>
            <a:chExt cx="1722419" cy="1280244"/>
          </a:xfrm>
        </p:grpSpPr>
        <p:sp>
          <p:nvSpPr>
            <p:cNvPr id="408" name="TextBox 407"/>
            <p:cNvSpPr txBox="1"/>
            <p:nvPr/>
          </p:nvSpPr>
          <p:spPr>
            <a:xfrm>
              <a:off x="300905" y="3953707"/>
              <a:ext cx="68640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p</a:t>
              </a:r>
              <a:r>
                <a:rPr lang="en-US" sz="1000" dirty="0" smtClean="0">
                  <a:solidFill>
                    <a:schemeClr val="bg1"/>
                  </a:solidFill>
                </a:rPr>
                <a:t>ublish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messages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1336918" y="4833841"/>
              <a:ext cx="68640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p</a:t>
              </a:r>
              <a:r>
                <a:rPr lang="en-US" sz="1000" dirty="0" smtClean="0">
                  <a:solidFill>
                    <a:schemeClr val="bg1"/>
                  </a:solidFill>
                </a:rPr>
                <a:t>ublish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messages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92" name="Straight Arrow Connector 291"/>
          <p:cNvCxnSpPr/>
          <p:nvPr/>
        </p:nvCxnSpPr>
        <p:spPr>
          <a:xfrm flipH="1">
            <a:off x="1981200" y="5026993"/>
            <a:ext cx="301752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H="1">
            <a:off x="914400" y="4149090"/>
            <a:ext cx="182880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TextBox 401"/>
          <p:cNvSpPr txBox="1"/>
          <p:nvPr/>
        </p:nvSpPr>
        <p:spPr>
          <a:xfrm>
            <a:off x="3407948" y="4202619"/>
            <a:ext cx="458780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404" name="Freeform 403"/>
          <p:cNvSpPr/>
          <p:nvPr/>
        </p:nvSpPr>
        <p:spPr>
          <a:xfrm rot="10800000" flipH="1" flipV="1">
            <a:off x="3810001" y="4334707"/>
            <a:ext cx="45719" cy="137160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3145782" y="5744660"/>
            <a:ext cx="1005840" cy="4572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</a:rPr>
              <a:t>rcwrite1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06" name="Freeform 405"/>
          <p:cNvSpPr/>
          <p:nvPr/>
        </p:nvSpPr>
        <p:spPr>
          <a:xfrm rot="5400000" flipH="1">
            <a:off x="4219207" y="5943630"/>
            <a:ext cx="308321" cy="360031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6704323"/>
              <a:gd name="connsiteX1" fmla="*/ 1606609 w 1606609"/>
              <a:gd name="connsiteY1" fmla="*/ 0 h 6704323"/>
              <a:gd name="connsiteX2" fmla="*/ 1606609 w 1606609"/>
              <a:gd name="connsiteY2" fmla="*/ 6704323 h 670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6704323">
                <a:moveTo>
                  <a:pt x="0" y="0"/>
                </a:moveTo>
                <a:lnTo>
                  <a:pt x="1606609" y="0"/>
                </a:lnTo>
                <a:lnTo>
                  <a:pt x="1606609" y="6704323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4050464" y="6318463"/>
            <a:ext cx="1005840" cy="4572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Lustre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arcdata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3456019" y="3950261"/>
            <a:ext cx="458780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grpSp>
        <p:nvGrpSpPr>
          <p:cNvPr id="295" name="Group 294"/>
          <p:cNvGrpSpPr/>
          <p:nvPr/>
        </p:nvGrpSpPr>
        <p:grpSpPr>
          <a:xfrm>
            <a:off x="114174" y="14053"/>
            <a:ext cx="9079952" cy="1967147"/>
            <a:chOff x="114174" y="14053"/>
            <a:chExt cx="9079952" cy="1967147"/>
          </a:xfrm>
        </p:grpSpPr>
        <p:sp>
          <p:nvSpPr>
            <p:cNvPr id="306" name="Rectangle 305"/>
            <p:cNvSpPr/>
            <p:nvPr/>
          </p:nvSpPr>
          <p:spPr>
            <a:xfrm>
              <a:off x="3019264" y="1342172"/>
              <a:ext cx="535529" cy="639028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</a:rPr>
                <a:t>f</a:t>
              </a:r>
              <a:r>
                <a:rPr lang="en-US" sz="800" dirty="0" err="1" smtClean="0">
                  <a:solidFill>
                    <a:schemeClr val="bg1"/>
                  </a:solidFill>
                </a:rPr>
                <a:t>anout</a:t>
              </a:r>
              <a:r>
                <a:rPr lang="en-US" sz="800" dirty="0" smtClean="0">
                  <a:solidFill>
                    <a:schemeClr val="bg1"/>
                  </a:solidFill>
                </a:rPr>
                <a:t> 1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1981200" y="637471"/>
              <a:ext cx="573541" cy="259649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demod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308" name="Group 307"/>
            <p:cNvGrpSpPr/>
            <p:nvPr/>
          </p:nvGrpSpPr>
          <p:grpSpPr>
            <a:xfrm>
              <a:off x="114174" y="74931"/>
              <a:ext cx="749873" cy="893869"/>
              <a:chOff x="7486049" y="780439"/>
              <a:chExt cx="547084" cy="644527"/>
            </a:xfrm>
            <a:noFill/>
          </p:grpSpPr>
          <p:grpSp>
            <p:nvGrpSpPr>
              <p:cNvPr id="316" name="Group 315"/>
              <p:cNvGrpSpPr/>
              <p:nvPr/>
            </p:nvGrpSpPr>
            <p:grpSpPr>
              <a:xfrm>
                <a:off x="7486049" y="780439"/>
                <a:ext cx="547084" cy="644527"/>
                <a:chOff x="8305801" y="90750"/>
                <a:chExt cx="547083" cy="644527"/>
              </a:xfrm>
              <a:grpFill/>
            </p:grpSpPr>
            <p:sp>
              <p:nvSpPr>
                <p:cNvPr id="318" name="Oval 255"/>
                <p:cNvSpPr>
                  <a:spLocks noChangeArrowheads="1"/>
                </p:cNvSpPr>
                <p:nvPr/>
              </p:nvSpPr>
              <p:spPr bwMode="auto">
                <a:xfrm>
                  <a:off x="8726389" y="320529"/>
                  <a:ext cx="90653" cy="116038"/>
                </a:xfrm>
                <a:prstGeom prst="ellips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9" name="Freeform 256"/>
                <p:cNvSpPr>
                  <a:spLocks/>
                </p:cNvSpPr>
                <p:nvPr/>
              </p:nvSpPr>
              <p:spPr bwMode="auto">
                <a:xfrm>
                  <a:off x="8487106" y="629580"/>
                  <a:ext cx="355234" cy="60891"/>
                </a:xfrm>
                <a:custGeom>
                  <a:avLst/>
                  <a:gdLst>
                    <a:gd name="T0" fmla="*/ 336 w 337"/>
                    <a:gd name="T1" fmla="*/ 52 h 53"/>
                    <a:gd name="T2" fmla="*/ 0 w 337"/>
                    <a:gd name="T3" fmla="*/ 52 h 53"/>
                    <a:gd name="T4" fmla="*/ 0 w 337"/>
                    <a:gd name="T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7" h="53">
                      <a:moveTo>
                        <a:pt x="336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0" name="Line 257"/>
                <p:cNvSpPr>
                  <a:spLocks noChangeShapeType="1"/>
                </p:cNvSpPr>
                <p:nvPr/>
              </p:nvSpPr>
              <p:spPr bwMode="auto">
                <a:xfrm>
                  <a:off x="8491323" y="629580"/>
                  <a:ext cx="35840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1" name="Line 258"/>
                <p:cNvSpPr>
                  <a:spLocks noChangeShapeType="1"/>
                </p:cNvSpPr>
                <p:nvPr/>
              </p:nvSpPr>
              <p:spPr bwMode="auto">
                <a:xfrm>
                  <a:off x="8491323" y="661749"/>
                  <a:ext cx="282501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2" name="Freeform 259"/>
                <p:cNvSpPr>
                  <a:spLocks/>
                </p:cNvSpPr>
                <p:nvPr/>
              </p:nvSpPr>
              <p:spPr bwMode="auto">
                <a:xfrm>
                  <a:off x="8487106" y="680130"/>
                  <a:ext cx="355234" cy="55147"/>
                </a:xfrm>
                <a:custGeom>
                  <a:avLst/>
                  <a:gdLst>
                    <a:gd name="T0" fmla="*/ 0 w 337"/>
                    <a:gd name="T1" fmla="*/ 0 h 48"/>
                    <a:gd name="T2" fmla="*/ 0 w 337"/>
                    <a:gd name="T3" fmla="*/ 47 h 48"/>
                    <a:gd name="T4" fmla="*/ 336 w 337"/>
                    <a:gd name="T5" fmla="*/ 4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7" h="48">
                      <a:moveTo>
                        <a:pt x="0" y="0"/>
                      </a:moveTo>
                      <a:lnTo>
                        <a:pt x="0" y="47"/>
                      </a:lnTo>
                      <a:lnTo>
                        <a:pt x="336" y="4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3" name="Line 260"/>
                <p:cNvSpPr>
                  <a:spLocks noChangeShapeType="1"/>
                </p:cNvSpPr>
                <p:nvPr/>
              </p:nvSpPr>
              <p:spPr bwMode="auto">
                <a:xfrm>
                  <a:off x="8742200" y="569837"/>
                  <a:ext cx="31623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4" name="Line 261"/>
                <p:cNvSpPr>
                  <a:spLocks noChangeShapeType="1"/>
                </p:cNvSpPr>
                <p:nvPr/>
              </p:nvSpPr>
              <p:spPr bwMode="auto">
                <a:xfrm>
                  <a:off x="8717956" y="457246"/>
                  <a:ext cx="0" cy="9306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5" name="Arc 263"/>
                <p:cNvSpPr>
                  <a:spLocks/>
                </p:cNvSpPr>
                <p:nvPr/>
              </p:nvSpPr>
              <p:spPr bwMode="auto">
                <a:xfrm>
                  <a:off x="8471295" y="171173"/>
                  <a:ext cx="219254" cy="328582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17276 w 17276"/>
                    <a:gd name="T1" fmla="*/ 12965 h 20680"/>
                    <a:gd name="T2" fmla="*/ 6236 w 17276"/>
                    <a:gd name="T3" fmla="*/ 20680 h 20680"/>
                    <a:gd name="T4" fmla="*/ 0 w 17276"/>
                    <a:gd name="T5" fmla="*/ 0 h 20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76" h="20680" fill="none" extrusionOk="0">
                      <a:moveTo>
                        <a:pt x="17276" y="12965"/>
                      </a:moveTo>
                      <a:cubicBezTo>
                        <a:pt x="14512" y="16647"/>
                        <a:pt x="10644" y="19350"/>
                        <a:pt x="6236" y="20680"/>
                      </a:cubicBezTo>
                    </a:path>
                    <a:path w="17276" h="20680" stroke="0" extrusionOk="0">
                      <a:moveTo>
                        <a:pt x="17276" y="12965"/>
                      </a:moveTo>
                      <a:cubicBezTo>
                        <a:pt x="14512" y="16647"/>
                        <a:pt x="10644" y="19350"/>
                        <a:pt x="6236" y="2068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6" name="Arc 264"/>
                <p:cNvSpPr>
                  <a:spLocks/>
                </p:cNvSpPr>
                <p:nvPr/>
              </p:nvSpPr>
              <p:spPr bwMode="auto">
                <a:xfrm>
                  <a:off x="8305801" y="99942"/>
                  <a:ext cx="450104" cy="199906"/>
                </a:xfrm>
                <a:custGeom>
                  <a:avLst/>
                  <a:gdLst>
                    <a:gd name="G0" fmla="+- 0 0 0"/>
                    <a:gd name="G1" fmla="+- 3263 0 0"/>
                    <a:gd name="G2" fmla="+- 21600 0 0"/>
                    <a:gd name="T0" fmla="*/ 21352 w 21600"/>
                    <a:gd name="T1" fmla="*/ 0 h 10516"/>
                    <a:gd name="T2" fmla="*/ 20346 w 21600"/>
                    <a:gd name="T3" fmla="*/ 10516 h 10516"/>
                    <a:gd name="T4" fmla="*/ 0 w 21600"/>
                    <a:gd name="T5" fmla="*/ 3263 h 10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516" fill="none" extrusionOk="0">
                      <a:moveTo>
                        <a:pt x="21352" y="-1"/>
                      </a:moveTo>
                      <a:cubicBezTo>
                        <a:pt x="21517" y="1079"/>
                        <a:pt x="21600" y="2170"/>
                        <a:pt x="21600" y="3263"/>
                      </a:cubicBezTo>
                      <a:cubicBezTo>
                        <a:pt x="21600" y="5734"/>
                        <a:pt x="21175" y="8187"/>
                        <a:pt x="20345" y="10515"/>
                      </a:cubicBezTo>
                    </a:path>
                    <a:path w="21600" h="10516" stroke="0" extrusionOk="0">
                      <a:moveTo>
                        <a:pt x="21352" y="-1"/>
                      </a:moveTo>
                      <a:cubicBezTo>
                        <a:pt x="21517" y="1079"/>
                        <a:pt x="21600" y="2170"/>
                        <a:pt x="21600" y="3263"/>
                      </a:cubicBezTo>
                      <a:cubicBezTo>
                        <a:pt x="21600" y="5734"/>
                        <a:pt x="21175" y="8187"/>
                        <a:pt x="20345" y="10515"/>
                      </a:cubicBezTo>
                      <a:lnTo>
                        <a:pt x="0" y="326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7" name="Arc 265"/>
                <p:cNvSpPr>
                  <a:spLocks/>
                </p:cNvSpPr>
                <p:nvPr/>
              </p:nvSpPr>
              <p:spPr bwMode="auto">
                <a:xfrm>
                  <a:off x="8380644" y="90750"/>
                  <a:ext cx="367884" cy="405556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590 w 21590"/>
                    <a:gd name="T1" fmla="*/ 655 h 19217"/>
                    <a:gd name="T2" fmla="*/ 9862 w 21590"/>
                    <a:gd name="T3" fmla="*/ 19217 h 19217"/>
                    <a:gd name="T4" fmla="*/ 0 w 21590"/>
                    <a:gd name="T5" fmla="*/ 0 h 19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0" h="19217" fill="none" extrusionOk="0">
                      <a:moveTo>
                        <a:pt x="21590" y="655"/>
                      </a:moveTo>
                      <a:cubicBezTo>
                        <a:pt x="21351" y="8516"/>
                        <a:pt x="16859" y="15626"/>
                        <a:pt x="9862" y="19217"/>
                      </a:cubicBezTo>
                    </a:path>
                    <a:path w="21590" h="19217" stroke="0" extrusionOk="0">
                      <a:moveTo>
                        <a:pt x="21590" y="655"/>
                      </a:moveTo>
                      <a:cubicBezTo>
                        <a:pt x="21351" y="8516"/>
                        <a:pt x="16859" y="15626"/>
                        <a:pt x="9862" y="192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8" name="Line 266"/>
                <p:cNvSpPr>
                  <a:spLocks noChangeShapeType="1"/>
                </p:cNvSpPr>
                <p:nvPr/>
              </p:nvSpPr>
              <p:spPr bwMode="auto">
                <a:xfrm>
                  <a:off x="8645224" y="452650"/>
                  <a:ext cx="68517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9" name="Line 267"/>
                <p:cNvSpPr>
                  <a:spLocks noChangeShapeType="1"/>
                </p:cNvSpPr>
                <p:nvPr/>
              </p:nvSpPr>
              <p:spPr bwMode="auto">
                <a:xfrm>
                  <a:off x="8655765" y="443459"/>
                  <a:ext cx="57976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0" name="Line 268"/>
                <p:cNvSpPr>
                  <a:spLocks noChangeShapeType="1"/>
                </p:cNvSpPr>
                <p:nvPr/>
              </p:nvSpPr>
              <p:spPr bwMode="auto">
                <a:xfrm>
                  <a:off x="8668415" y="428523"/>
                  <a:ext cx="5271" cy="1034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1" name="Freeform 269"/>
                <p:cNvSpPr>
                  <a:spLocks/>
                </p:cNvSpPr>
                <p:nvPr/>
              </p:nvSpPr>
              <p:spPr bwMode="auto">
                <a:xfrm>
                  <a:off x="8607276" y="459543"/>
                  <a:ext cx="28461" cy="21829"/>
                </a:xfrm>
                <a:custGeom>
                  <a:avLst/>
                  <a:gdLst>
                    <a:gd name="T0" fmla="*/ 26 w 27"/>
                    <a:gd name="T1" fmla="*/ 0 h 19"/>
                    <a:gd name="T2" fmla="*/ 26 w 27"/>
                    <a:gd name="T3" fmla="*/ 18 h 19"/>
                    <a:gd name="T4" fmla="*/ 0 w 27"/>
                    <a:gd name="T5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" h="19">
                      <a:moveTo>
                        <a:pt x="26" y="0"/>
                      </a:moveTo>
                      <a:lnTo>
                        <a:pt x="26" y="18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2" name="Freeform 270"/>
                <p:cNvSpPr>
                  <a:spLocks/>
                </p:cNvSpPr>
                <p:nvPr/>
              </p:nvSpPr>
              <p:spPr bwMode="auto">
                <a:xfrm>
                  <a:off x="8630467" y="452650"/>
                  <a:ext cx="64301" cy="136718"/>
                </a:xfrm>
                <a:custGeom>
                  <a:avLst/>
                  <a:gdLst>
                    <a:gd name="T0" fmla="*/ 60 w 61"/>
                    <a:gd name="T1" fmla="*/ 0 h 119"/>
                    <a:gd name="T2" fmla="*/ 60 w 61"/>
                    <a:gd name="T3" fmla="*/ 20 h 119"/>
                    <a:gd name="T4" fmla="*/ 0 w 61"/>
                    <a:gd name="T5" fmla="*/ 118 h 119"/>
                    <a:gd name="T6" fmla="*/ 44 w 61"/>
                    <a:gd name="T7" fmla="*/ 11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19">
                      <a:moveTo>
                        <a:pt x="60" y="0"/>
                      </a:moveTo>
                      <a:lnTo>
                        <a:pt x="60" y="20"/>
                      </a:lnTo>
                      <a:lnTo>
                        <a:pt x="0" y="118"/>
                      </a:lnTo>
                      <a:lnTo>
                        <a:pt x="44" y="11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3" name="Freeform 271"/>
                <p:cNvSpPr>
                  <a:spLocks/>
                </p:cNvSpPr>
                <p:nvPr/>
              </p:nvSpPr>
              <p:spPr bwMode="auto">
                <a:xfrm>
                  <a:off x="8641008" y="480223"/>
                  <a:ext cx="72734" cy="102251"/>
                </a:xfrm>
                <a:custGeom>
                  <a:avLst/>
                  <a:gdLst>
                    <a:gd name="T0" fmla="*/ 56 w 69"/>
                    <a:gd name="T1" fmla="*/ 0 h 89"/>
                    <a:gd name="T2" fmla="*/ 0 w 69"/>
                    <a:gd name="T3" fmla="*/ 88 h 89"/>
                    <a:gd name="T4" fmla="*/ 68 w 69"/>
                    <a:gd name="T5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9" h="89">
                      <a:moveTo>
                        <a:pt x="56" y="0"/>
                      </a:moveTo>
                      <a:lnTo>
                        <a:pt x="0" y="88"/>
                      </a:lnTo>
                      <a:lnTo>
                        <a:pt x="68" y="8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4" name="Line 272"/>
                <p:cNvSpPr>
                  <a:spLocks noChangeShapeType="1"/>
                </p:cNvSpPr>
                <p:nvPr/>
              </p:nvSpPr>
              <p:spPr bwMode="auto">
                <a:xfrm>
                  <a:off x="8704254" y="480223"/>
                  <a:ext cx="9487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5" name="Line 273"/>
                <p:cNvSpPr>
                  <a:spLocks noChangeShapeType="1"/>
                </p:cNvSpPr>
                <p:nvPr/>
              </p:nvSpPr>
              <p:spPr bwMode="auto">
                <a:xfrm>
                  <a:off x="8717958" y="460692"/>
                  <a:ext cx="0" cy="106847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6" name="Freeform 274"/>
                <p:cNvSpPr>
                  <a:spLocks/>
                </p:cNvSpPr>
                <p:nvPr/>
              </p:nvSpPr>
              <p:spPr bwMode="auto">
                <a:xfrm>
                  <a:off x="8722174" y="443459"/>
                  <a:ext cx="10541" cy="118336"/>
                </a:xfrm>
                <a:custGeom>
                  <a:avLst/>
                  <a:gdLst>
                    <a:gd name="T0" fmla="*/ 0 w 10"/>
                    <a:gd name="T1" fmla="*/ 0 h 103"/>
                    <a:gd name="T2" fmla="*/ 9 w 10"/>
                    <a:gd name="T3" fmla="*/ 0 h 103"/>
                    <a:gd name="T4" fmla="*/ 9 w 10"/>
                    <a:gd name="T5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03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10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7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8707417" y="443459"/>
                  <a:ext cx="18974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8" name="Arc 276"/>
                <p:cNvSpPr>
                  <a:spLocks/>
                </p:cNvSpPr>
                <p:nvPr/>
              </p:nvSpPr>
              <p:spPr bwMode="auto">
                <a:xfrm>
                  <a:off x="8712687" y="549156"/>
                  <a:ext cx="4216" cy="5745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14335 w 21600"/>
                    <a:gd name="T1" fmla="*/ 20342 h 20342"/>
                    <a:gd name="T2" fmla="*/ 0 w 21600"/>
                    <a:gd name="T3" fmla="*/ 0 h 20342"/>
                    <a:gd name="T4" fmla="*/ 21600 w 21600"/>
                    <a:gd name="T5" fmla="*/ 0 h 20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342" fill="none" extrusionOk="0">
                      <a:moveTo>
                        <a:pt x="14335" y="20341"/>
                      </a:moveTo>
                      <a:cubicBezTo>
                        <a:pt x="5738" y="17271"/>
                        <a:pt x="0" y="9128"/>
                        <a:pt x="0" y="0"/>
                      </a:cubicBezTo>
                    </a:path>
                    <a:path w="21600" h="20342" stroke="0" extrusionOk="0">
                      <a:moveTo>
                        <a:pt x="14335" y="20341"/>
                      </a:moveTo>
                      <a:cubicBezTo>
                        <a:pt x="5738" y="17271"/>
                        <a:pt x="0" y="9128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9" name="Freeform 277"/>
                <p:cNvSpPr>
                  <a:spLocks/>
                </p:cNvSpPr>
                <p:nvPr/>
              </p:nvSpPr>
              <p:spPr bwMode="auto">
                <a:xfrm>
                  <a:off x="8707417" y="542262"/>
                  <a:ext cx="11596" cy="6893"/>
                </a:xfrm>
                <a:custGeom>
                  <a:avLst/>
                  <a:gdLst>
                    <a:gd name="T0" fmla="*/ 0 w 11"/>
                    <a:gd name="T1" fmla="*/ 5 h 6"/>
                    <a:gd name="T2" fmla="*/ 0 w 11"/>
                    <a:gd name="T3" fmla="*/ 0 h 6"/>
                    <a:gd name="T4" fmla="*/ 10 w 11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0" name="Line 278"/>
                <p:cNvSpPr>
                  <a:spLocks noChangeShapeType="1"/>
                </p:cNvSpPr>
                <p:nvPr/>
              </p:nvSpPr>
              <p:spPr bwMode="auto">
                <a:xfrm>
                  <a:off x="8707417" y="543411"/>
                  <a:ext cx="0" cy="804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1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8707417" y="475628"/>
                  <a:ext cx="0" cy="7238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2" name="Line 280"/>
                <p:cNvSpPr>
                  <a:spLocks noChangeShapeType="1"/>
                </p:cNvSpPr>
                <p:nvPr/>
              </p:nvSpPr>
              <p:spPr bwMode="auto">
                <a:xfrm>
                  <a:off x="8712687" y="487116"/>
                  <a:ext cx="0" cy="50551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3" name="Line 281"/>
                <p:cNvSpPr>
                  <a:spLocks noChangeShapeType="1"/>
                </p:cNvSpPr>
                <p:nvPr/>
              </p:nvSpPr>
              <p:spPr bwMode="auto">
                <a:xfrm>
                  <a:off x="8715850" y="564090"/>
                  <a:ext cx="2108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4" name="Line 282"/>
                <p:cNvSpPr>
                  <a:spLocks noChangeShapeType="1"/>
                </p:cNvSpPr>
                <p:nvPr/>
              </p:nvSpPr>
              <p:spPr bwMode="auto">
                <a:xfrm>
                  <a:off x="8678956" y="421629"/>
                  <a:ext cx="3163" cy="1838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5" name="Freeform 283"/>
                <p:cNvSpPr>
                  <a:spLocks/>
                </p:cNvSpPr>
                <p:nvPr/>
              </p:nvSpPr>
              <p:spPr bwMode="auto">
                <a:xfrm>
                  <a:off x="8669469" y="561793"/>
                  <a:ext cx="127547" cy="40211"/>
                </a:xfrm>
                <a:custGeom>
                  <a:avLst/>
                  <a:gdLst>
                    <a:gd name="T0" fmla="*/ 0 w 121"/>
                    <a:gd name="T1" fmla="*/ 34 h 35"/>
                    <a:gd name="T2" fmla="*/ 7 w 121"/>
                    <a:gd name="T3" fmla="*/ 23 h 35"/>
                    <a:gd name="T4" fmla="*/ 37 w 121"/>
                    <a:gd name="T5" fmla="*/ 23 h 35"/>
                    <a:gd name="T6" fmla="*/ 51 w 121"/>
                    <a:gd name="T7" fmla="*/ 0 h 35"/>
                    <a:gd name="T8" fmla="*/ 120 w 121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35">
                      <a:moveTo>
                        <a:pt x="0" y="34"/>
                      </a:moveTo>
                      <a:lnTo>
                        <a:pt x="7" y="23"/>
                      </a:lnTo>
                      <a:lnTo>
                        <a:pt x="37" y="23"/>
                      </a:lnTo>
                      <a:lnTo>
                        <a:pt x="51" y="0"/>
                      </a:lnTo>
                      <a:lnTo>
                        <a:pt x="12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6" name="Freeform 284"/>
                <p:cNvSpPr>
                  <a:spLocks/>
                </p:cNvSpPr>
                <p:nvPr/>
              </p:nvSpPr>
              <p:spPr bwMode="auto">
                <a:xfrm>
                  <a:off x="8575653" y="561793"/>
                  <a:ext cx="163388" cy="101102"/>
                </a:xfrm>
                <a:custGeom>
                  <a:avLst/>
                  <a:gdLst>
                    <a:gd name="T0" fmla="*/ 154 w 155"/>
                    <a:gd name="T1" fmla="*/ 0 h 88"/>
                    <a:gd name="T2" fmla="*/ 154 w 155"/>
                    <a:gd name="T3" fmla="*/ 56 h 88"/>
                    <a:gd name="T4" fmla="*/ 0 w 155"/>
                    <a:gd name="T5" fmla="*/ 56 h 88"/>
                    <a:gd name="T6" fmla="*/ 0 w 155"/>
                    <a:gd name="T7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5" h="88">
                      <a:moveTo>
                        <a:pt x="154" y="0"/>
                      </a:moveTo>
                      <a:lnTo>
                        <a:pt x="154" y="56"/>
                      </a:lnTo>
                      <a:lnTo>
                        <a:pt x="0" y="56"/>
                      </a:lnTo>
                      <a:lnTo>
                        <a:pt x="0" y="8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7" name="Freeform 285"/>
                <p:cNvSpPr>
                  <a:spLocks/>
                </p:cNvSpPr>
                <p:nvPr/>
              </p:nvSpPr>
              <p:spPr bwMode="auto">
                <a:xfrm>
                  <a:off x="8520840" y="607749"/>
                  <a:ext cx="65355" cy="22978"/>
                </a:xfrm>
                <a:custGeom>
                  <a:avLst/>
                  <a:gdLst>
                    <a:gd name="T0" fmla="*/ 61 w 62"/>
                    <a:gd name="T1" fmla="*/ 0 h 20"/>
                    <a:gd name="T2" fmla="*/ 0 w 62"/>
                    <a:gd name="T3" fmla="*/ 0 h 20"/>
                    <a:gd name="T4" fmla="*/ 0 w 62"/>
                    <a:gd name="T5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20">
                      <a:moveTo>
                        <a:pt x="61" y="0"/>
                      </a:moveTo>
                      <a:lnTo>
                        <a:pt x="0" y="0"/>
                      </a:lnTo>
                      <a:lnTo>
                        <a:pt x="0" y="19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8" name="Freeform 286"/>
                <p:cNvSpPr>
                  <a:spLocks/>
                </p:cNvSpPr>
                <p:nvPr/>
              </p:nvSpPr>
              <p:spPr bwMode="auto">
                <a:xfrm>
                  <a:off x="8487109" y="607749"/>
                  <a:ext cx="44272" cy="22978"/>
                </a:xfrm>
                <a:custGeom>
                  <a:avLst/>
                  <a:gdLst>
                    <a:gd name="T0" fmla="*/ 41 w 42"/>
                    <a:gd name="T1" fmla="*/ 0 h 20"/>
                    <a:gd name="T2" fmla="*/ 41 w 42"/>
                    <a:gd name="T3" fmla="*/ 19 h 20"/>
                    <a:gd name="T4" fmla="*/ 0 w 42"/>
                    <a:gd name="T5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20">
                      <a:moveTo>
                        <a:pt x="41" y="0"/>
                      </a:moveTo>
                      <a:lnTo>
                        <a:pt x="41" y="19"/>
                      </a:lnTo>
                      <a:lnTo>
                        <a:pt x="0" y="19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9" name="Freeform 287"/>
                <p:cNvSpPr>
                  <a:spLocks/>
                </p:cNvSpPr>
                <p:nvPr/>
              </p:nvSpPr>
              <p:spPr bwMode="auto">
                <a:xfrm>
                  <a:off x="8585141" y="588218"/>
                  <a:ext cx="92761" cy="20680"/>
                </a:xfrm>
                <a:custGeom>
                  <a:avLst/>
                  <a:gdLst>
                    <a:gd name="T0" fmla="*/ 0 w 88"/>
                    <a:gd name="T1" fmla="*/ 17 h 18"/>
                    <a:gd name="T2" fmla="*/ 5 w 88"/>
                    <a:gd name="T3" fmla="*/ 13 h 18"/>
                    <a:gd name="T4" fmla="*/ 79 w 88"/>
                    <a:gd name="T5" fmla="*/ 13 h 18"/>
                    <a:gd name="T6" fmla="*/ 87 w 88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8" h="18">
                      <a:moveTo>
                        <a:pt x="0" y="17"/>
                      </a:moveTo>
                      <a:lnTo>
                        <a:pt x="5" y="13"/>
                      </a:lnTo>
                      <a:lnTo>
                        <a:pt x="79" y="13"/>
                      </a:lnTo>
                      <a:lnTo>
                        <a:pt x="87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0" name="Line 288"/>
                <p:cNvSpPr>
                  <a:spLocks noChangeShapeType="1"/>
                </p:cNvSpPr>
                <p:nvPr/>
              </p:nvSpPr>
              <p:spPr bwMode="auto">
                <a:xfrm>
                  <a:off x="8776989" y="574432"/>
                  <a:ext cx="0" cy="9191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1" name="Line 289"/>
                <p:cNvSpPr>
                  <a:spLocks noChangeShapeType="1"/>
                </p:cNvSpPr>
                <p:nvPr/>
              </p:nvSpPr>
              <p:spPr bwMode="auto">
                <a:xfrm>
                  <a:off x="8776989" y="590516"/>
                  <a:ext cx="0" cy="7008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2" name="Line 290"/>
                <p:cNvSpPr>
                  <a:spLocks noChangeShapeType="1"/>
                </p:cNvSpPr>
                <p:nvPr/>
              </p:nvSpPr>
              <p:spPr bwMode="auto">
                <a:xfrm>
                  <a:off x="8742203" y="584771"/>
                  <a:ext cx="30569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3" name="Freeform 291"/>
                <p:cNvSpPr>
                  <a:spLocks/>
                </p:cNvSpPr>
                <p:nvPr/>
              </p:nvSpPr>
              <p:spPr bwMode="auto">
                <a:xfrm>
                  <a:off x="8737987" y="619238"/>
                  <a:ext cx="40056" cy="35616"/>
                </a:xfrm>
                <a:custGeom>
                  <a:avLst/>
                  <a:gdLst>
                    <a:gd name="T0" fmla="*/ 0 w 38"/>
                    <a:gd name="T1" fmla="*/ 0 h 31"/>
                    <a:gd name="T2" fmla="*/ 0 w 38"/>
                    <a:gd name="T3" fmla="*/ 30 h 31"/>
                    <a:gd name="T4" fmla="*/ 37 w 38"/>
                    <a:gd name="T5" fmla="*/ 3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" h="31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37" y="3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4" name="Freeform 292"/>
                <p:cNvSpPr>
                  <a:spLocks/>
                </p:cNvSpPr>
                <p:nvPr/>
              </p:nvSpPr>
              <p:spPr bwMode="auto">
                <a:xfrm>
                  <a:off x="8797017" y="561793"/>
                  <a:ext cx="45327" cy="101102"/>
                </a:xfrm>
                <a:custGeom>
                  <a:avLst/>
                  <a:gdLst>
                    <a:gd name="T0" fmla="*/ 0 w 43"/>
                    <a:gd name="T1" fmla="*/ 0 h 88"/>
                    <a:gd name="T2" fmla="*/ 0 w 43"/>
                    <a:gd name="T3" fmla="*/ 87 h 88"/>
                    <a:gd name="T4" fmla="*/ 42 w 43"/>
                    <a:gd name="T5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88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42" y="8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5" name="Line 293"/>
                <p:cNvSpPr>
                  <a:spLocks noChangeShapeType="1"/>
                </p:cNvSpPr>
                <p:nvPr/>
              </p:nvSpPr>
              <p:spPr bwMode="auto">
                <a:xfrm>
                  <a:off x="8737987" y="666343"/>
                  <a:ext cx="0" cy="1838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6" name="Line 294"/>
                <p:cNvSpPr>
                  <a:spLocks noChangeShapeType="1"/>
                </p:cNvSpPr>
                <p:nvPr/>
              </p:nvSpPr>
              <p:spPr bwMode="auto">
                <a:xfrm>
                  <a:off x="8776989" y="669789"/>
                  <a:ext cx="0" cy="14936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7" name="Rectangle 295"/>
                <p:cNvSpPr>
                  <a:spLocks noChangeArrowheads="1"/>
                </p:cNvSpPr>
                <p:nvPr/>
              </p:nvSpPr>
              <p:spPr bwMode="auto">
                <a:xfrm>
                  <a:off x="8500813" y="644514"/>
                  <a:ext cx="29515" cy="2298"/>
                </a:xfrm>
                <a:prstGeom prst="rect">
                  <a:avLst/>
                </a:prstGeom>
                <a:grpFill/>
                <a:ln w="317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8" name="Line 296"/>
                <p:cNvSpPr>
                  <a:spLocks noChangeShapeType="1"/>
                </p:cNvSpPr>
                <p:nvPr/>
              </p:nvSpPr>
              <p:spPr bwMode="auto">
                <a:xfrm>
                  <a:off x="8491325" y="718042"/>
                  <a:ext cx="351019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9" name="Freeform 297"/>
                <p:cNvSpPr>
                  <a:spLocks/>
                </p:cNvSpPr>
                <p:nvPr/>
              </p:nvSpPr>
              <p:spPr bwMode="auto">
                <a:xfrm>
                  <a:off x="8762230" y="129812"/>
                  <a:ext cx="20028" cy="187269"/>
                </a:xfrm>
                <a:custGeom>
                  <a:avLst/>
                  <a:gdLst>
                    <a:gd name="T0" fmla="*/ 0 w 19"/>
                    <a:gd name="T1" fmla="*/ 0 h 163"/>
                    <a:gd name="T2" fmla="*/ 18 w 19"/>
                    <a:gd name="T3" fmla="*/ 20 h 163"/>
                    <a:gd name="T4" fmla="*/ 18 w 19"/>
                    <a:gd name="T5" fmla="*/ 162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63">
                      <a:moveTo>
                        <a:pt x="0" y="0"/>
                      </a:moveTo>
                      <a:lnTo>
                        <a:pt x="18" y="20"/>
                      </a:lnTo>
                      <a:lnTo>
                        <a:pt x="18" y="16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0" name="Freeform 298"/>
                <p:cNvSpPr>
                  <a:spLocks/>
                </p:cNvSpPr>
                <p:nvPr/>
              </p:nvSpPr>
              <p:spPr bwMode="auto">
                <a:xfrm>
                  <a:off x="8763284" y="182661"/>
                  <a:ext cx="9487" cy="132122"/>
                </a:xfrm>
                <a:custGeom>
                  <a:avLst/>
                  <a:gdLst>
                    <a:gd name="T0" fmla="*/ 0 w 9"/>
                    <a:gd name="T1" fmla="*/ 0 h 115"/>
                    <a:gd name="T2" fmla="*/ 8 w 9"/>
                    <a:gd name="T3" fmla="*/ 5 h 115"/>
                    <a:gd name="T4" fmla="*/ 8 w 9"/>
                    <a:gd name="T5" fmla="*/ 114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15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8" y="114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1" name="Line 299"/>
                <p:cNvSpPr>
                  <a:spLocks noChangeShapeType="1"/>
                </p:cNvSpPr>
                <p:nvPr/>
              </p:nvSpPr>
              <p:spPr bwMode="auto">
                <a:xfrm>
                  <a:off x="8754851" y="265381"/>
                  <a:ext cx="12649" cy="2068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2" name="Line 300"/>
                <p:cNvSpPr>
                  <a:spLocks noChangeShapeType="1"/>
                </p:cNvSpPr>
                <p:nvPr/>
              </p:nvSpPr>
              <p:spPr bwMode="auto">
                <a:xfrm>
                  <a:off x="8752743" y="278019"/>
                  <a:ext cx="14757" cy="2182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3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8763284" y="232063"/>
                  <a:ext cx="4216" cy="45955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4" name="Line 302"/>
                <p:cNvSpPr>
                  <a:spLocks noChangeShapeType="1"/>
                </p:cNvSpPr>
                <p:nvPr/>
              </p:nvSpPr>
              <p:spPr bwMode="auto">
                <a:xfrm flipH="1">
                  <a:off x="8739040" y="287210"/>
                  <a:ext cx="20028" cy="2872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5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8762230" y="225170"/>
                  <a:ext cx="5271" cy="4825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6" name="Line 304"/>
                <p:cNvSpPr>
                  <a:spLocks noChangeShapeType="1"/>
                </p:cNvSpPr>
                <p:nvPr/>
              </p:nvSpPr>
              <p:spPr bwMode="auto">
                <a:xfrm flipH="1">
                  <a:off x="8733769" y="282615"/>
                  <a:ext cx="24245" cy="34467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7" name="Line 305"/>
                <p:cNvSpPr>
                  <a:spLocks noChangeShapeType="1"/>
                </p:cNvSpPr>
                <p:nvPr/>
              </p:nvSpPr>
              <p:spPr bwMode="auto">
                <a:xfrm>
                  <a:off x="8781204" y="451501"/>
                  <a:ext cx="0" cy="105698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8" name="Line 306"/>
                <p:cNvSpPr>
                  <a:spLocks noChangeShapeType="1"/>
                </p:cNvSpPr>
                <p:nvPr/>
              </p:nvSpPr>
              <p:spPr bwMode="auto">
                <a:xfrm>
                  <a:off x="8792799" y="445756"/>
                  <a:ext cx="0" cy="11144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9" name="AutoShape 307"/>
                <p:cNvSpPr>
                  <a:spLocks noChangeArrowheads="1"/>
                </p:cNvSpPr>
                <p:nvPr/>
              </p:nvSpPr>
              <p:spPr bwMode="auto">
                <a:xfrm>
                  <a:off x="8797016" y="515838"/>
                  <a:ext cx="17920" cy="22978"/>
                </a:xfrm>
                <a:prstGeom prst="roundRect">
                  <a:avLst>
                    <a:gd name="adj" fmla="val 47722"/>
                  </a:avLst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0" name="Freeform 308"/>
                <p:cNvSpPr>
                  <a:spLocks/>
                </p:cNvSpPr>
                <p:nvPr/>
              </p:nvSpPr>
              <p:spPr bwMode="auto">
                <a:xfrm>
                  <a:off x="8811773" y="546859"/>
                  <a:ext cx="30569" cy="116038"/>
                </a:xfrm>
                <a:custGeom>
                  <a:avLst/>
                  <a:gdLst>
                    <a:gd name="T0" fmla="*/ 0 w 29"/>
                    <a:gd name="T1" fmla="*/ 0 h 101"/>
                    <a:gd name="T2" fmla="*/ 28 w 29"/>
                    <a:gd name="T3" fmla="*/ 25 h 101"/>
                    <a:gd name="T4" fmla="*/ 28 w 29"/>
                    <a:gd name="T5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101">
                      <a:moveTo>
                        <a:pt x="0" y="0"/>
                      </a:moveTo>
                      <a:lnTo>
                        <a:pt x="28" y="25"/>
                      </a:lnTo>
                      <a:lnTo>
                        <a:pt x="28" y="10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1" name="Line 309"/>
                <p:cNvSpPr>
                  <a:spLocks noChangeShapeType="1"/>
                </p:cNvSpPr>
                <p:nvPr/>
              </p:nvSpPr>
              <p:spPr bwMode="auto">
                <a:xfrm flipH="1">
                  <a:off x="8788583" y="551454"/>
                  <a:ext cx="16866" cy="3447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2" name="Arc 310"/>
                <p:cNvSpPr>
                  <a:spLocks/>
                </p:cNvSpPr>
                <p:nvPr/>
              </p:nvSpPr>
              <p:spPr bwMode="auto">
                <a:xfrm>
                  <a:off x="8804395" y="498605"/>
                  <a:ext cx="0" cy="1149"/>
                </a:xfrm>
                <a:custGeom>
                  <a:avLst/>
                  <a:gdLst>
                    <a:gd name="G0" fmla="+- 15274 0 0"/>
                    <a:gd name="G1" fmla="+- 21600 0 0"/>
                    <a:gd name="G2" fmla="+- 21600 0 0"/>
                    <a:gd name="T0" fmla="*/ 0 w 15274"/>
                    <a:gd name="T1" fmla="*/ 6326 h 21600"/>
                    <a:gd name="T2" fmla="*/ 15274 w 15274"/>
                    <a:gd name="T3" fmla="*/ 0 h 21600"/>
                    <a:gd name="T4" fmla="*/ 15274 w 1527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74" h="21600" fill="none" extrusionOk="0">
                      <a:moveTo>
                        <a:pt x="0" y="6326"/>
                      </a:moveTo>
                      <a:cubicBezTo>
                        <a:pt x="4051" y="2275"/>
                        <a:pt x="9545" y="0"/>
                        <a:pt x="15273" y="0"/>
                      </a:cubicBezTo>
                    </a:path>
                    <a:path w="15274" h="21600" stroke="0" extrusionOk="0">
                      <a:moveTo>
                        <a:pt x="0" y="6326"/>
                      </a:moveTo>
                      <a:cubicBezTo>
                        <a:pt x="4051" y="2275"/>
                        <a:pt x="9545" y="0"/>
                        <a:pt x="15273" y="0"/>
                      </a:cubicBezTo>
                      <a:lnTo>
                        <a:pt x="15274" y="2160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3" name="Line 311"/>
                <p:cNvSpPr>
                  <a:spLocks noChangeShapeType="1"/>
                </p:cNvSpPr>
                <p:nvPr/>
              </p:nvSpPr>
              <p:spPr bwMode="auto">
                <a:xfrm>
                  <a:off x="8811773" y="505499"/>
                  <a:ext cx="0" cy="114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4" name="Line 312"/>
                <p:cNvSpPr>
                  <a:spLocks noChangeShapeType="1"/>
                </p:cNvSpPr>
                <p:nvPr/>
              </p:nvSpPr>
              <p:spPr bwMode="auto">
                <a:xfrm>
                  <a:off x="8797016" y="492860"/>
                  <a:ext cx="4216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5" name="Arc 313"/>
                <p:cNvSpPr>
                  <a:spLocks/>
                </p:cNvSpPr>
                <p:nvPr/>
              </p:nvSpPr>
              <p:spPr bwMode="auto">
                <a:xfrm>
                  <a:off x="8797016" y="499753"/>
                  <a:ext cx="0" cy="10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3200 w 43200"/>
                    <a:gd name="T1" fmla="*/ 21600 h 43200"/>
                    <a:gd name="T2" fmla="*/ 43200 w 43200"/>
                    <a:gd name="T3" fmla="*/ 21600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43200" y="21600"/>
                      </a:move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200" y="21600"/>
                      </a:move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6" name="Line 314"/>
                <p:cNvSpPr>
                  <a:spLocks noChangeShapeType="1"/>
                </p:cNvSpPr>
                <p:nvPr/>
              </p:nvSpPr>
              <p:spPr bwMode="auto">
                <a:xfrm>
                  <a:off x="8792799" y="504349"/>
                  <a:ext cx="6325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7" name="Line 315"/>
                <p:cNvSpPr>
                  <a:spLocks noChangeShapeType="1"/>
                </p:cNvSpPr>
                <p:nvPr/>
              </p:nvSpPr>
              <p:spPr bwMode="auto">
                <a:xfrm>
                  <a:off x="8801232" y="508945"/>
                  <a:ext cx="0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8" name="Line 316"/>
                <p:cNvSpPr>
                  <a:spLocks noChangeShapeType="1"/>
                </p:cNvSpPr>
                <p:nvPr/>
              </p:nvSpPr>
              <p:spPr bwMode="auto">
                <a:xfrm>
                  <a:off x="8807557" y="435416"/>
                  <a:ext cx="0" cy="5284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9" name="Freeform 317"/>
                <p:cNvSpPr>
                  <a:spLocks/>
                </p:cNvSpPr>
                <p:nvPr/>
              </p:nvSpPr>
              <p:spPr bwMode="auto">
                <a:xfrm>
                  <a:off x="8833910" y="661747"/>
                  <a:ext cx="18974" cy="73529"/>
                </a:xfrm>
                <a:custGeom>
                  <a:avLst/>
                  <a:gdLst>
                    <a:gd name="T0" fmla="*/ 0 w 18"/>
                    <a:gd name="T1" fmla="*/ 0 h 64"/>
                    <a:gd name="T2" fmla="*/ 17 w 18"/>
                    <a:gd name="T3" fmla="*/ 0 h 64"/>
                    <a:gd name="T4" fmla="*/ 17 w 18"/>
                    <a:gd name="T5" fmla="*/ 63 h 64"/>
                    <a:gd name="T6" fmla="*/ 5 w 18"/>
                    <a:gd name="T7" fmla="*/ 6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6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7" y="63"/>
                      </a:lnTo>
                      <a:lnTo>
                        <a:pt x="5" y="63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0" name="Line 318"/>
                <p:cNvSpPr>
                  <a:spLocks noChangeShapeType="1"/>
                </p:cNvSpPr>
                <p:nvPr/>
              </p:nvSpPr>
              <p:spPr bwMode="auto">
                <a:xfrm>
                  <a:off x="8844452" y="718042"/>
                  <a:ext cx="7379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1" name="Line 319"/>
                <p:cNvSpPr>
                  <a:spLocks noChangeShapeType="1"/>
                </p:cNvSpPr>
                <p:nvPr/>
              </p:nvSpPr>
              <p:spPr bwMode="auto">
                <a:xfrm>
                  <a:off x="8841288" y="689322"/>
                  <a:ext cx="6325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2" name="Arc 320"/>
                <p:cNvSpPr>
                  <a:spLocks/>
                </p:cNvSpPr>
                <p:nvPr/>
              </p:nvSpPr>
              <p:spPr bwMode="auto">
                <a:xfrm>
                  <a:off x="8709525" y="321678"/>
                  <a:ext cx="48489" cy="106847"/>
                </a:xfrm>
                <a:custGeom>
                  <a:avLst/>
                  <a:gdLst>
                    <a:gd name="G0" fmla="+- 21600 0 0"/>
                    <a:gd name="G1" fmla="+- 20971 0 0"/>
                    <a:gd name="G2" fmla="+- 21600 0 0"/>
                    <a:gd name="T0" fmla="*/ 12121 w 21600"/>
                    <a:gd name="T1" fmla="*/ 40380 h 40380"/>
                    <a:gd name="T2" fmla="*/ 16427 w 21600"/>
                    <a:gd name="T3" fmla="*/ 0 h 40380"/>
                    <a:gd name="T4" fmla="*/ 21600 w 21600"/>
                    <a:gd name="T5" fmla="*/ 20971 h 40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0380" fill="none" extrusionOk="0">
                      <a:moveTo>
                        <a:pt x="12121" y="40379"/>
                      </a:moveTo>
                      <a:cubicBezTo>
                        <a:pt x="4704" y="36757"/>
                        <a:pt x="0" y="29225"/>
                        <a:pt x="0" y="20971"/>
                      </a:cubicBezTo>
                      <a:cubicBezTo>
                        <a:pt x="-1" y="11034"/>
                        <a:pt x="6779" y="2379"/>
                        <a:pt x="16426" y="-1"/>
                      </a:cubicBezTo>
                    </a:path>
                    <a:path w="21600" h="40380" stroke="0" extrusionOk="0">
                      <a:moveTo>
                        <a:pt x="12121" y="40379"/>
                      </a:moveTo>
                      <a:cubicBezTo>
                        <a:pt x="4704" y="36757"/>
                        <a:pt x="0" y="29225"/>
                        <a:pt x="0" y="20971"/>
                      </a:cubicBezTo>
                      <a:cubicBezTo>
                        <a:pt x="-1" y="11034"/>
                        <a:pt x="6779" y="2379"/>
                        <a:pt x="16426" y="-1"/>
                      </a:cubicBezTo>
                      <a:lnTo>
                        <a:pt x="21600" y="2097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3" name="Freeform 321"/>
                <p:cNvSpPr>
                  <a:spLocks/>
                </p:cNvSpPr>
                <p:nvPr/>
              </p:nvSpPr>
              <p:spPr bwMode="auto">
                <a:xfrm>
                  <a:off x="8745366" y="315933"/>
                  <a:ext cx="32678" cy="2298"/>
                </a:xfrm>
                <a:custGeom>
                  <a:avLst/>
                  <a:gdLst>
                    <a:gd name="T0" fmla="*/ 0 w 31"/>
                    <a:gd name="T1" fmla="*/ 1 h 2"/>
                    <a:gd name="T2" fmla="*/ 8 w 31"/>
                    <a:gd name="T3" fmla="*/ 1 h 2"/>
                    <a:gd name="T4" fmla="*/ 14 w 31"/>
                    <a:gd name="T5" fmla="*/ 0 h 2"/>
                    <a:gd name="T6" fmla="*/ 30 w 3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1"/>
                      </a:move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3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4" name="Freeform 322"/>
                <p:cNvSpPr>
                  <a:spLocks/>
                </p:cNvSpPr>
                <p:nvPr/>
              </p:nvSpPr>
              <p:spPr bwMode="auto">
                <a:xfrm>
                  <a:off x="8734826" y="436566"/>
                  <a:ext cx="35840" cy="11489"/>
                </a:xfrm>
                <a:custGeom>
                  <a:avLst/>
                  <a:gdLst>
                    <a:gd name="T0" fmla="*/ 0 w 34"/>
                    <a:gd name="T1" fmla="*/ 0 h 10"/>
                    <a:gd name="T2" fmla="*/ 5 w 34"/>
                    <a:gd name="T3" fmla="*/ 3 h 10"/>
                    <a:gd name="T4" fmla="*/ 9 w 34"/>
                    <a:gd name="T5" fmla="*/ 5 h 10"/>
                    <a:gd name="T6" fmla="*/ 17 w 34"/>
                    <a:gd name="T7" fmla="*/ 8 h 10"/>
                    <a:gd name="T8" fmla="*/ 24 w 34"/>
                    <a:gd name="T9" fmla="*/ 9 h 10"/>
                    <a:gd name="T10" fmla="*/ 33 w 34"/>
                    <a:gd name="T11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10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9" y="5"/>
                      </a:lnTo>
                      <a:lnTo>
                        <a:pt x="17" y="8"/>
                      </a:lnTo>
                      <a:lnTo>
                        <a:pt x="24" y="9"/>
                      </a:lnTo>
                      <a:lnTo>
                        <a:pt x="33" y="9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5" name="Freeform 323"/>
                <p:cNvSpPr>
                  <a:spLocks/>
                </p:cNvSpPr>
                <p:nvPr/>
              </p:nvSpPr>
              <p:spPr bwMode="auto">
                <a:xfrm>
                  <a:off x="8693715" y="368782"/>
                  <a:ext cx="12649" cy="21829"/>
                </a:xfrm>
                <a:custGeom>
                  <a:avLst/>
                  <a:gdLst>
                    <a:gd name="T0" fmla="*/ 0 w 12"/>
                    <a:gd name="T1" fmla="*/ 18 h 19"/>
                    <a:gd name="T2" fmla="*/ 4 w 12"/>
                    <a:gd name="T3" fmla="*/ 12 h 19"/>
                    <a:gd name="T4" fmla="*/ 7 w 12"/>
                    <a:gd name="T5" fmla="*/ 5 h 19"/>
                    <a:gd name="T6" fmla="*/ 11 w 12"/>
                    <a:gd name="T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9">
                      <a:moveTo>
                        <a:pt x="0" y="18"/>
                      </a:moveTo>
                      <a:lnTo>
                        <a:pt x="4" y="12"/>
                      </a:lnTo>
                      <a:lnTo>
                        <a:pt x="7" y="5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6" name="Freeform 324"/>
                <p:cNvSpPr>
                  <a:spLocks/>
                </p:cNvSpPr>
                <p:nvPr/>
              </p:nvSpPr>
              <p:spPr bwMode="auto">
                <a:xfrm>
                  <a:off x="8726394" y="303295"/>
                  <a:ext cx="12649" cy="27573"/>
                </a:xfrm>
                <a:custGeom>
                  <a:avLst/>
                  <a:gdLst>
                    <a:gd name="T0" fmla="*/ 11 w 12"/>
                    <a:gd name="T1" fmla="*/ 0 h 24"/>
                    <a:gd name="T2" fmla="*/ 6 w 12"/>
                    <a:gd name="T3" fmla="*/ 10 h 24"/>
                    <a:gd name="T4" fmla="*/ 3 w 12"/>
                    <a:gd name="T5" fmla="*/ 19 h 24"/>
                    <a:gd name="T6" fmla="*/ 0 w 12"/>
                    <a:gd name="T7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24">
                      <a:moveTo>
                        <a:pt x="11" y="0"/>
                      </a:moveTo>
                      <a:lnTo>
                        <a:pt x="6" y="10"/>
                      </a:lnTo>
                      <a:lnTo>
                        <a:pt x="3" y="19"/>
                      </a:lnTo>
                      <a:lnTo>
                        <a:pt x="0" y="23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7" name="Freeform 325"/>
                <p:cNvSpPr>
                  <a:spLocks/>
                </p:cNvSpPr>
                <p:nvPr/>
              </p:nvSpPr>
              <p:spPr bwMode="auto">
                <a:xfrm>
                  <a:off x="8745370" y="99942"/>
                  <a:ext cx="13704" cy="5745"/>
                </a:xfrm>
                <a:custGeom>
                  <a:avLst/>
                  <a:gdLst>
                    <a:gd name="T0" fmla="*/ 0 w 13"/>
                    <a:gd name="T1" fmla="*/ 4 h 5"/>
                    <a:gd name="T2" fmla="*/ 2 w 13"/>
                    <a:gd name="T3" fmla="*/ 1 h 5"/>
                    <a:gd name="T4" fmla="*/ 5 w 13"/>
                    <a:gd name="T5" fmla="*/ 0 h 5"/>
                    <a:gd name="T6" fmla="*/ 9 w 13"/>
                    <a:gd name="T7" fmla="*/ 0 h 5"/>
                    <a:gd name="T8" fmla="*/ 12 w 13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">
                      <a:moveTo>
                        <a:pt x="0" y="4"/>
                      </a:move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2" y="3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8" name="Freeform 326"/>
                <p:cNvSpPr>
                  <a:spLocks/>
                </p:cNvSpPr>
                <p:nvPr/>
              </p:nvSpPr>
              <p:spPr bwMode="auto">
                <a:xfrm>
                  <a:off x="8753802" y="99941"/>
                  <a:ext cx="3163" cy="5745"/>
                </a:xfrm>
                <a:custGeom>
                  <a:avLst/>
                  <a:gdLst>
                    <a:gd name="T0" fmla="*/ 0 w 3"/>
                    <a:gd name="T1" fmla="*/ 0 h 5"/>
                    <a:gd name="T2" fmla="*/ 1 w 3"/>
                    <a:gd name="T3" fmla="*/ 1 h 5"/>
                    <a:gd name="T4" fmla="*/ 2 w 3"/>
                    <a:gd name="T5" fmla="*/ 1 h 5"/>
                    <a:gd name="T6" fmla="*/ 2 w 3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4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9" name="Freeform 327"/>
                <p:cNvSpPr>
                  <a:spLocks/>
                </p:cNvSpPr>
                <p:nvPr/>
              </p:nvSpPr>
              <p:spPr bwMode="auto">
                <a:xfrm>
                  <a:off x="8546142" y="482519"/>
                  <a:ext cx="10541" cy="26425"/>
                </a:xfrm>
                <a:custGeom>
                  <a:avLst/>
                  <a:gdLst>
                    <a:gd name="T0" fmla="*/ 0 w 10"/>
                    <a:gd name="T1" fmla="*/ 0 h 23"/>
                    <a:gd name="T2" fmla="*/ 0 w 10"/>
                    <a:gd name="T3" fmla="*/ 12 h 23"/>
                    <a:gd name="T4" fmla="*/ 1 w 10"/>
                    <a:gd name="T5" fmla="*/ 17 h 23"/>
                    <a:gd name="T6" fmla="*/ 1 w 10"/>
                    <a:gd name="T7" fmla="*/ 19 h 23"/>
                    <a:gd name="T8" fmla="*/ 4 w 10"/>
                    <a:gd name="T9" fmla="*/ 22 h 23"/>
                    <a:gd name="T10" fmla="*/ 6 w 10"/>
                    <a:gd name="T11" fmla="*/ 22 h 23"/>
                    <a:gd name="T12" fmla="*/ 9 w 10"/>
                    <a:gd name="T1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2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1" y="19"/>
                      </a:lnTo>
                      <a:lnTo>
                        <a:pt x="4" y="22"/>
                      </a:lnTo>
                      <a:lnTo>
                        <a:pt x="6" y="22"/>
                      </a:lnTo>
                      <a:lnTo>
                        <a:pt x="9" y="21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0" name="Freeform 328"/>
                <p:cNvSpPr>
                  <a:spLocks/>
                </p:cNvSpPr>
                <p:nvPr/>
              </p:nvSpPr>
              <p:spPr bwMode="auto">
                <a:xfrm>
                  <a:off x="8547197" y="504345"/>
                  <a:ext cx="7379" cy="3447"/>
                </a:xfrm>
                <a:custGeom>
                  <a:avLst/>
                  <a:gdLst>
                    <a:gd name="T0" fmla="*/ 6 w 7"/>
                    <a:gd name="T1" fmla="*/ 0 h 3"/>
                    <a:gd name="T2" fmla="*/ 5 w 7"/>
                    <a:gd name="T3" fmla="*/ 2 h 3"/>
                    <a:gd name="T4" fmla="*/ 0 w 7"/>
                    <a:gd name="T5" fmla="*/ 2 h 3"/>
                    <a:gd name="T6" fmla="*/ 0 w 7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6" y="0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1" name="Freeform 329"/>
                <p:cNvSpPr>
                  <a:spLocks/>
                </p:cNvSpPr>
                <p:nvPr/>
              </p:nvSpPr>
              <p:spPr bwMode="auto">
                <a:xfrm>
                  <a:off x="8516626" y="206785"/>
                  <a:ext cx="29515" cy="53998"/>
                </a:xfrm>
                <a:custGeom>
                  <a:avLst/>
                  <a:gdLst>
                    <a:gd name="T0" fmla="*/ 11 w 28"/>
                    <a:gd name="T1" fmla="*/ 7 h 47"/>
                    <a:gd name="T2" fmla="*/ 14 w 28"/>
                    <a:gd name="T3" fmla="*/ 3 h 47"/>
                    <a:gd name="T4" fmla="*/ 17 w 28"/>
                    <a:gd name="T5" fmla="*/ 1 h 47"/>
                    <a:gd name="T6" fmla="*/ 21 w 28"/>
                    <a:gd name="T7" fmla="*/ 0 h 47"/>
                    <a:gd name="T8" fmla="*/ 23 w 28"/>
                    <a:gd name="T9" fmla="*/ 1 h 47"/>
                    <a:gd name="T10" fmla="*/ 26 w 28"/>
                    <a:gd name="T11" fmla="*/ 3 h 47"/>
                    <a:gd name="T12" fmla="*/ 27 w 28"/>
                    <a:gd name="T13" fmla="*/ 7 h 47"/>
                    <a:gd name="T14" fmla="*/ 27 w 28"/>
                    <a:gd name="T15" fmla="*/ 14 h 47"/>
                    <a:gd name="T16" fmla="*/ 26 w 28"/>
                    <a:gd name="T17" fmla="*/ 23 h 47"/>
                    <a:gd name="T18" fmla="*/ 22 w 28"/>
                    <a:gd name="T19" fmla="*/ 31 h 47"/>
                    <a:gd name="T20" fmla="*/ 20 w 28"/>
                    <a:gd name="T21" fmla="*/ 36 h 47"/>
                    <a:gd name="T22" fmla="*/ 13 w 28"/>
                    <a:gd name="T23" fmla="*/ 43 h 47"/>
                    <a:gd name="T24" fmla="*/ 10 w 28"/>
                    <a:gd name="T25" fmla="*/ 45 h 47"/>
                    <a:gd name="T26" fmla="*/ 7 w 28"/>
                    <a:gd name="T27" fmla="*/ 46 h 47"/>
                    <a:gd name="T28" fmla="*/ 4 w 28"/>
                    <a:gd name="T29" fmla="*/ 46 h 47"/>
                    <a:gd name="T30" fmla="*/ 1 w 28"/>
                    <a:gd name="T31" fmla="*/ 45 h 47"/>
                    <a:gd name="T32" fmla="*/ 0 w 28"/>
                    <a:gd name="T33" fmla="*/ 40 h 47"/>
                    <a:gd name="T34" fmla="*/ 0 w 28"/>
                    <a:gd name="T35" fmla="*/ 34 h 47"/>
                    <a:gd name="T36" fmla="*/ 1 w 28"/>
                    <a:gd name="T37" fmla="*/ 3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47">
                      <a:moveTo>
                        <a:pt x="11" y="7"/>
                      </a:moveTo>
                      <a:lnTo>
                        <a:pt x="14" y="3"/>
                      </a:lnTo>
                      <a:lnTo>
                        <a:pt x="17" y="1"/>
                      </a:lnTo>
                      <a:lnTo>
                        <a:pt x="21" y="0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7" y="7"/>
                      </a:lnTo>
                      <a:lnTo>
                        <a:pt x="27" y="14"/>
                      </a:lnTo>
                      <a:lnTo>
                        <a:pt x="26" y="23"/>
                      </a:lnTo>
                      <a:lnTo>
                        <a:pt x="22" y="31"/>
                      </a:lnTo>
                      <a:lnTo>
                        <a:pt x="20" y="36"/>
                      </a:lnTo>
                      <a:lnTo>
                        <a:pt x="13" y="43"/>
                      </a:lnTo>
                      <a:lnTo>
                        <a:pt x="10" y="45"/>
                      </a:lnTo>
                      <a:lnTo>
                        <a:pt x="7" y="46"/>
                      </a:lnTo>
                      <a:lnTo>
                        <a:pt x="4" y="46"/>
                      </a:lnTo>
                      <a:lnTo>
                        <a:pt x="1" y="45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1" y="3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2" name="Freeform 330"/>
                <p:cNvSpPr>
                  <a:spLocks/>
                </p:cNvSpPr>
                <p:nvPr/>
              </p:nvSpPr>
              <p:spPr bwMode="auto">
                <a:xfrm>
                  <a:off x="8496601" y="210231"/>
                  <a:ext cx="42164" cy="37914"/>
                </a:xfrm>
                <a:custGeom>
                  <a:avLst/>
                  <a:gdLst>
                    <a:gd name="T0" fmla="*/ 5 w 40"/>
                    <a:gd name="T1" fmla="*/ 0 h 33"/>
                    <a:gd name="T2" fmla="*/ 38 w 40"/>
                    <a:gd name="T3" fmla="*/ 6 h 33"/>
                    <a:gd name="T4" fmla="*/ 39 w 40"/>
                    <a:gd name="T5" fmla="*/ 9 h 33"/>
                    <a:gd name="T6" fmla="*/ 39 w 40"/>
                    <a:gd name="T7" fmla="*/ 13 h 33"/>
                    <a:gd name="T8" fmla="*/ 38 w 40"/>
                    <a:gd name="T9" fmla="*/ 19 h 33"/>
                    <a:gd name="T10" fmla="*/ 35 w 40"/>
                    <a:gd name="T11" fmla="*/ 27 h 33"/>
                    <a:gd name="T12" fmla="*/ 32 w 40"/>
                    <a:gd name="T13" fmla="*/ 29 h 33"/>
                    <a:gd name="T14" fmla="*/ 28 w 40"/>
                    <a:gd name="T15" fmla="*/ 32 h 33"/>
                    <a:gd name="T16" fmla="*/ 28 w 40"/>
                    <a:gd name="T17" fmla="*/ 32 h 33"/>
                    <a:gd name="T18" fmla="*/ 0 w 40"/>
                    <a:gd name="T19" fmla="*/ 13 h 33"/>
                    <a:gd name="T20" fmla="*/ 4 w 40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33">
                      <a:moveTo>
                        <a:pt x="5" y="0"/>
                      </a:moveTo>
                      <a:lnTo>
                        <a:pt x="38" y="6"/>
                      </a:lnTo>
                      <a:lnTo>
                        <a:pt x="39" y="9"/>
                      </a:lnTo>
                      <a:lnTo>
                        <a:pt x="39" y="13"/>
                      </a:lnTo>
                      <a:lnTo>
                        <a:pt x="38" y="19"/>
                      </a:lnTo>
                      <a:lnTo>
                        <a:pt x="35" y="27"/>
                      </a:lnTo>
                      <a:lnTo>
                        <a:pt x="32" y="29"/>
                      </a:lnTo>
                      <a:lnTo>
                        <a:pt x="28" y="32"/>
                      </a:lnTo>
                      <a:lnTo>
                        <a:pt x="28" y="32"/>
                      </a:lnTo>
                      <a:lnTo>
                        <a:pt x="0" y="13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3" name="Freeform 331"/>
                <p:cNvSpPr>
                  <a:spLocks/>
                </p:cNvSpPr>
                <p:nvPr/>
              </p:nvSpPr>
              <p:spPr bwMode="auto">
                <a:xfrm>
                  <a:off x="8540873" y="220572"/>
                  <a:ext cx="37948" cy="53998"/>
                </a:xfrm>
                <a:custGeom>
                  <a:avLst/>
                  <a:gdLst>
                    <a:gd name="T0" fmla="*/ 5 w 36"/>
                    <a:gd name="T1" fmla="*/ 0 h 47"/>
                    <a:gd name="T2" fmla="*/ 32 w 36"/>
                    <a:gd name="T3" fmla="*/ 8 h 47"/>
                    <a:gd name="T4" fmla="*/ 35 w 36"/>
                    <a:gd name="T5" fmla="*/ 17 h 47"/>
                    <a:gd name="T6" fmla="*/ 35 w 36"/>
                    <a:gd name="T7" fmla="*/ 23 h 47"/>
                    <a:gd name="T8" fmla="*/ 34 w 36"/>
                    <a:gd name="T9" fmla="*/ 32 h 47"/>
                    <a:gd name="T10" fmla="*/ 30 w 36"/>
                    <a:gd name="T11" fmla="*/ 38 h 47"/>
                    <a:gd name="T12" fmla="*/ 27 w 36"/>
                    <a:gd name="T13" fmla="*/ 44 h 47"/>
                    <a:gd name="T14" fmla="*/ 24 w 36"/>
                    <a:gd name="T15" fmla="*/ 46 h 47"/>
                    <a:gd name="T16" fmla="*/ 0 w 36"/>
                    <a:gd name="T17" fmla="*/ 3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7">
                      <a:moveTo>
                        <a:pt x="5" y="0"/>
                      </a:moveTo>
                      <a:lnTo>
                        <a:pt x="32" y="8"/>
                      </a:lnTo>
                      <a:lnTo>
                        <a:pt x="35" y="17"/>
                      </a:lnTo>
                      <a:lnTo>
                        <a:pt x="35" y="23"/>
                      </a:lnTo>
                      <a:lnTo>
                        <a:pt x="34" y="32"/>
                      </a:lnTo>
                      <a:lnTo>
                        <a:pt x="30" y="38"/>
                      </a:lnTo>
                      <a:lnTo>
                        <a:pt x="27" y="44"/>
                      </a:lnTo>
                      <a:lnTo>
                        <a:pt x="24" y="46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4" name="Freeform 332"/>
                <p:cNvSpPr>
                  <a:spLocks/>
                </p:cNvSpPr>
                <p:nvPr/>
              </p:nvSpPr>
              <p:spPr bwMode="auto">
                <a:xfrm>
                  <a:off x="8560901" y="227465"/>
                  <a:ext cx="12649" cy="42509"/>
                </a:xfrm>
                <a:custGeom>
                  <a:avLst/>
                  <a:gdLst>
                    <a:gd name="T0" fmla="*/ 10 w 12"/>
                    <a:gd name="T1" fmla="*/ 0 h 37"/>
                    <a:gd name="T2" fmla="*/ 11 w 12"/>
                    <a:gd name="T3" fmla="*/ 8 h 37"/>
                    <a:gd name="T4" fmla="*/ 11 w 12"/>
                    <a:gd name="T5" fmla="*/ 13 h 37"/>
                    <a:gd name="T6" fmla="*/ 8 w 12"/>
                    <a:gd name="T7" fmla="*/ 22 h 37"/>
                    <a:gd name="T8" fmla="*/ 7 w 12"/>
                    <a:gd name="T9" fmla="*/ 25 h 37"/>
                    <a:gd name="T10" fmla="*/ 3 w 12"/>
                    <a:gd name="T11" fmla="*/ 30 h 37"/>
                    <a:gd name="T12" fmla="*/ 0 w 12"/>
                    <a:gd name="T13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7">
                      <a:moveTo>
                        <a:pt x="10" y="0"/>
                      </a:moveTo>
                      <a:lnTo>
                        <a:pt x="11" y="8"/>
                      </a:lnTo>
                      <a:lnTo>
                        <a:pt x="11" y="13"/>
                      </a:lnTo>
                      <a:lnTo>
                        <a:pt x="8" y="22"/>
                      </a:lnTo>
                      <a:lnTo>
                        <a:pt x="7" y="25"/>
                      </a:lnTo>
                      <a:lnTo>
                        <a:pt x="3" y="30"/>
                      </a:lnTo>
                      <a:lnTo>
                        <a:pt x="0" y="36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5" name="Freeform 333"/>
                <p:cNvSpPr>
                  <a:spLocks/>
                </p:cNvSpPr>
                <p:nvPr/>
              </p:nvSpPr>
              <p:spPr bwMode="auto">
                <a:xfrm>
                  <a:off x="8551414" y="226316"/>
                  <a:ext cx="10541" cy="36764"/>
                </a:xfrm>
                <a:custGeom>
                  <a:avLst/>
                  <a:gdLst>
                    <a:gd name="T0" fmla="*/ 9 w 10"/>
                    <a:gd name="T1" fmla="*/ 0 h 32"/>
                    <a:gd name="T2" fmla="*/ 9 w 10"/>
                    <a:gd name="T3" fmla="*/ 10 h 32"/>
                    <a:gd name="T4" fmla="*/ 8 w 10"/>
                    <a:gd name="T5" fmla="*/ 16 h 32"/>
                    <a:gd name="T6" fmla="*/ 5 w 10"/>
                    <a:gd name="T7" fmla="*/ 20 h 32"/>
                    <a:gd name="T8" fmla="*/ 3 w 10"/>
                    <a:gd name="T9" fmla="*/ 27 h 32"/>
                    <a:gd name="T10" fmla="*/ 0 w 10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32">
                      <a:moveTo>
                        <a:pt x="9" y="0"/>
                      </a:moveTo>
                      <a:lnTo>
                        <a:pt x="9" y="10"/>
                      </a:lnTo>
                      <a:lnTo>
                        <a:pt x="8" y="16"/>
                      </a:lnTo>
                      <a:lnTo>
                        <a:pt x="5" y="20"/>
                      </a:lnTo>
                      <a:lnTo>
                        <a:pt x="3" y="27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6" name="Line 334"/>
                <p:cNvSpPr>
                  <a:spLocks noChangeShapeType="1"/>
                </p:cNvSpPr>
                <p:nvPr/>
              </p:nvSpPr>
              <p:spPr bwMode="auto">
                <a:xfrm>
                  <a:off x="8568280" y="274569"/>
                  <a:ext cx="23190" cy="4825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7" name="Line 335"/>
                <p:cNvSpPr>
                  <a:spLocks noChangeShapeType="1"/>
                </p:cNvSpPr>
                <p:nvPr/>
              </p:nvSpPr>
              <p:spPr bwMode="auto">
                <a:xfrm>
                  <a:off x="8573550" y="273420"/>
                  <a:ext cx="18974" cy="4250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8" name="Line 336"/>
                <p:cNvSpPr>
                  <a:spLocks noChangeShapeType="1"/>
                </p:cNvSpPr>
                <p:nvPr/>
              </p:nvSpPr>
              <p:spPr bwMode="auto">
                <a:xfrm>
                  <a:off x="8583037" y="252740"/>
                  <a:ext cx="41110" cy="2298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9" name="Line 337"/>
                <p:cNvSpPr>
                  <a:spLocks noChangeShapeType="1"/>
                </p:cNvSpPr>
                <p:nvPr/>
              </p:nvSpPr>
              <p:spPr bwMode="auto">
                <a:xfrm>
                  <a:off x="8583037" y="249293"/>
                  <a:ext cx="41110" cy="2298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0" name="Freeform 338"/>
                <p:cNvSpPr>
                  <a:spLocks/>
                </p:cNvSpPr>
                <p:nvPr/>
              </p:nvSpPr>
              <p:spPr bwMode="auto">
                <a:xfrm>
                  <a:off x="8531385" y="248145"/>
                  <a:ext cx="74842" cy="222883"/>
                </a:xfrm>
                <a:custGeom>
                  <a:avLst/>
                  <a:gdLst>
                    <a:gd name="T0" fmla="*/ 1 w 71"/>
                    <a:gd name="T1" fmla="*/ 7 h 194"/>
                    <a:gd name="T2" fmla="*/ 64 w 71"/>
                    <a:gd name="T3" fmla="*/ 193 h 194"/>
                    <a:gd name="T4" fmla="*/ 70 w 71"/>
                    <a:gd name="T5" fmla="*/ 188 h 194"/>
                    <a:gd name="T6" fmla="*/ 7 w 71"/>
                    <a:gd name="T7" fmla="*/ 0 h 194"/>
                    <a:gd name="T8" fmla="*/ 0 w 71"/>
                    <a:gd name="T9" fmla="*/ 7 h 194"/>
                    <a:gd name="T10" fmla="*/ 1 w 71"/>
                    <a:gd name="T11" fmla="*/ 7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194">
                      <a:moveTo>
                        <a:pt x="1" y="7"/>
                      </a:moveTo>
                      <a:lnTo>
                        <a:pt x="64" y="193"/>
                      </a:lnTo>
                      <a:lnTo>
                        <a:pt x="70" y="188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1" name="Freeform 339"/>
                <p:cNvSpPr>
                  <a:spLocks/>
                </p:cNvSpPr>
                <p:nvPr/>
              </p:nvSpPr>
              <p:spPr bwMode="auto">
                <a:xfrm>
                  <a:off x="8542981" y="202213"/>
                  <a:ext cx="203444" cy="19531"/>
                </a:xfrm>
                <a:custGeom>
                  <a:avLst/>
                  <a:gdLst>
                    <a:gd name="T0" fmla="*/ 191 w 193"/>
                    <a:gd name="T1" fmla="*/ 7 h 17"/>
                    <a:gd name="T2" fmla="*/ 3 w 193"/>
                    <a:gd name="T3" fmla="*/ 16 h 17"/>
                    <a:gd name="T4" fmla="*/ 0 w 193"/>
                    <a:gd name="T5" fmla="*/ 7 h 17"/>
                    <a:gd name="T6" fmla="*/ 192 w 193"/>
                    <a:gd name="T7" fmla="*/ 0 h 17"/>
                    <a:gd name="T8" fmla="*/ 191 w 193"/>
                    <a:gd name="T9" fmla="*/ 8 h 17"/>
                    <a:gd name="T10" fmla="*/ 191 w 193"/>
                    <a:gd name="T11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3" h="17">
                      <a:moveTo>
                        <a:pt x="191" y="7"/>
                      </a:moveTo>
                      <a:lnTo>
                        <a:pt x="3" y="16"/>
                      </a:lnTo>
                      <a:lnTo>
                        <a:pt x="0" y="7"/>
                      </a:lnTo>
                      <a:lnTo>
                        <a:pt x="192" y="0"/>
                      </a:lnTo>
                      <a:lnTo>
                        <a:pt x="191" y="8"/>
                      </a:lnTo>
                      <a:lnTo>
                        <a:pt x="191" y="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17" name="Freeform 316"/>
              <p:cNvSpPr/>
              <p:nvPr/>
            </p:nvSpPr>
            <p:spPr>
              <a:xfrm>
                <a:off x="7698105" y="800100"/>
                <a:ext cx="230575" cy="392429"/>
              </a:xfrm>
              <a:custGeom>
                <a:avLst/>
                <a:gdLst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5500 w 195500"/>
                  <a:gd name="connsiteY0" fmla="*/ 0 h 373215"/>
                  <a:gd name="connsiteX1" fmla="*/ 14877 w 195500"/>
                  <a:gd name="connsiteY1" fmla="*/ 124177 h 373215"/>
                  <a:gd name="connsiteX2" fmla="*/ 9233 w 195500"/>
                  <a:gd name="connsiteY2" fmla="*/ 355600 h 373215"/>
                  <a:gd name="connsiteX3" fmla="*/ 2170 w 195500"/>
                  <a:gd name="connsiteY3" fmla="*/ 357396 h 373215"/>
                  <a:gd name="connsiteX0" fmla="*/ 228723 w 228723"/>
                  <a:gd name="connsiteY0" fmla="*/ 0 h 357396"/>
                  <a:gd name="connsiteX1" fmla="*/ 48100 w 228723"/>
                  <a:gd name="connsiteY1" fmla="*/ 124177 h 357396"/>
                  <a:gd name="connsiteX2" fmla="*/ 81 w 228723"/>
                  <a:gd name="connsiteY2" fmla="*/ 312497 h 357396"/>
                  <a:gd name="connsiteX3" fmla="*/ 35393 w 228723"/>
                  <a:gd name="connsiteY3" fmla="*/ 357396 h 357396"/>
                  <a:gd name="connsiteX0" fmla="*/ 198320 w 198320"/>
                  <a:gd name="connsiteY0" fmla="*/ 0 h 357396"/>
                  <a:gd name="connsiteX1" fmla="*/ 17697 w 198320"/>
                  <a:gd name="connsiteY1" fmla="*/ 124177 h 357396"/>
                  <a:gd name="connsiteX2" fmla="*/ 4990 w 198320"/>
                  <a:gd name="connsiteY2" fmla="*/ 357396 h 357396"/>
                  <a:gd name="connsiteX0" fmla="*/ 208483 w 208483"/>
                  <a:gd name="connsiteY0" fmla="*/ 0 h 357396"/>
                  <a:gd name="connsiteX1" fmla="*/ 27860 w 208483"/>
                  <a:gd name="connsiteY1" fmla="*/ 124177 h 357396"/>
                  <a:gd name="connsiteX2" fmla="*/ 15153 w 208483"/>
                  <a:gd name="connsiteY2" fmla="*/ 357396 h 357396"/>
                  <a:gd name="connsiteX0" fmla="*/ 207820 w 207820"/>
                  <a:gd name="connsiteY0" fmla="*/ 0 h 357396"/>
                  <a:gd name="connsiteX1" fmla="*/ 28963 w 207820"/>
                  <a:gd name="connsiteY1" fmla="*/ 111605 h 357396"/>
                  <a:gd name="connsiteX2" fmla="*/ 14490 w 207820"/>
                  <a:gd name="connsiteY2" fmla="*/ 357396 h 357396"/>
                  <a:gd name="connsiteX0" fmla="*/ 209930 w 209930"/>
                  <a:gd name="connsiteY0" fmla="*/ 0 h 357396"/>
                  <a:gd name="connsiteX1" fmla="*/ 25776 w 209930"/>
                  <a:gd name="connsiteY1" fmla="*/ 108013 h 357396"/>
                  <a:gd name="connsiteX2" fmla="*/ 16600 w 209930"/>
                  <a:gd name="connsiteY2" fmla="*/ 357396 h 357396"/>
                  <a:gd name="connsiteX0" fmla="*/ 209930 w 209930"/>
                  <a:gd name="connsiteY0" fmla="*/ 0 h 357396"/>
                  <a:gd name="connsiteX1" fmla="*/ 25776 w 209930"/>
                  <a:gd name="connsiteY1" fmla="*/ 108013 h 357396"/>
                  <a:gd name="connsiteX2" fmla="*/ 16600 w 209930"/>
                  <a:gd name="connsiteY2" fmla="*/ 357396 h 357396"/>
                  <a:gd name="connsiteX0" fmla="*/ 216566 w 216566"/>
                  <a:gd name="connsiteY0" fmla="*/ 0 h 357396"/>
                  <a:gd name="connsiteX1" fmla="*/ 32412 w 216566"/>
                  <a:gd name="connsiteY1" fmla="*/ 108013 h 357396"/>
                  <a:gd name="connsiteX2" fmla="*/ 23236 w 216566"/>
                  <a:gd name="connsiteY2" fmla="*/ 357396 h 35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566" h="357396">
                    <a:moveTo>
                      <a:pt x="216566" y="0"/>
                    </a:moveTo>
                    <a:cubicBezTo>
                      <a:pt x="131182" y="18087"/>
                      <a:pt x="64634" y="48447"/>
                      <a:pt x="32412" y="108013"/>
                    </a:cubicBezTo>
                    <a:cubicBezTo>
                      <a:pt x="190" y="167579"/>
                      <a:pt x="-16492" y="278278"/>
                      <a:pt x="23236" y="357396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9" name="Freeform 308"/>
            <p:cNvSpPr/>
            <p:nvPr/>
          </p:nvSpPr>
          <p:spPr>
            <a:xfrm rot="5400000" flipH="1">
              <a:off x="1858333" y="197045"/>
              <a:ext cx="303904" cy="515370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  <a:gd name="connsiteX0" fmla="*/ 0 w 1606609"/>
                <a:gd name="connsiteY0" fmla="*/ 0 h 6704323"/>
                <a:gd name="connsiteX1" fmla="*/ 1606609 w 1606609"/>
                <a:gd name="connsiteY1" fmla="*/ 0 h 6704323"/>
                <a:gd name="connsiteX2" fmla="*/ 1606609 w 1606609"/>
                <a:gd name="connsiteY2" fmla="*/ 6704323 h 67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6704323">
                  <a:moveTo>
                    <a:pt x="0" y="0"/>
                  </a:moveTo>
                  <a:lnTo>
                    <a:pt x="1606609" y="0"/>
                  </a:lnTo>
                  <a:lnTo>
                    <a:pt x="1606609" y="6704323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1241909" y="181138"/>
              <a:ext cx="570989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GRB</a:t>
              </a:r>
              <a:r>
                <a:rPr lang="en-US" sz="1000" dirty="0" smtClean="0">
                  <a:solidFill>
                    <a:schemeClr val="bg1"/>
                  </a:solidFill>
                </a:rPr>
                <a:t> RF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11" name="Freeform 310"/>
            <p:cNvSpPr/>
            <p:nvPr/>
          </p:nvSpPr>
          <p:spPr>
            <a:xfrm rot="16200000" flipV="1">
              <a:off x="2923692" y="958984"/>
              <a:ext cx="559146" cy="158131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2705862" y="636713"/>
              <a:ext cx="487634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>
                  <a:solidFill>
                    <a:schemeClr val="bg1"/>
                  </a:solidFill>
                </a:rPr>
                <a:t>CADU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6190611" y="14053"/>
              <a:ext cx="3003515" cy="83099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Satellite Data Services</a:t>
              </a:r>
            </a:p>
            <a:p>
              <a:r>
                <a:rPr lang="en-US" sz="2400" b="1" dirty="0" smtClean="0">
                  <a:solidFill>
                    <a:schemeClr val="bg1"/>
                  </a:solidFill>
                </a:rPr>
                <a:t>GOES-16 Data Flow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14" name="Straight Arrow Connector 313"/>
            <p:cNvCxnSpPr/>
            <p:nvPr/>
          </p:nvCxnSpPr>
          <p:spPr>
            <a:xfrm flipV="1">
              <a:off x="914400" y="302778"/>
              <a:ext cx="3810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V="1">
              <a:off x="2585085" y="758476"/>
              <a:ext cx="18288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/>
          <p:cNvGrpSpPr/>
          <p:nvPr/>
        </p:nvGrpSpPr>
        <p:grpSpPr>
          <a:xfrm>
            <a:off x="1161517" y="2286000"/>
            <a:ext cx="3234053" cy="2131876"/>
            <a:chOff x="1161517" y="2286000"/>
            <a:chExt cx="3234053" cy="2131876"/>
          </a:xfrm>
        </p:grpSpPr>
        <p:sp>
          <p:nvSpPr>
            <p:cNvPr id="304" name="Rectangle 303"/>
            <p:cNvSpPr/>
            <p:nvPr/>
          </p:nvSpPr>
          <p:spPr>
            <a:xfrm>
              <a:off x="1161517" y="3875669"/>
              <a:ext cx="972083" cy="542207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SDI</a:t>
              </a:r>
            </a:p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sdigrbbeta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2147747" y="2286000"/>
              <a:ext cx="2247823" cy="13462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97" name="Straight Arrow Connector 296"/>
          <p:cNvCxnSpPr/>
          <p:nvPr/>
        </p:nvCxnSpPr>
        <p:spPr>
          <a:xfrm>
            <a:off x="3282374" y="2028980"/>
            <a:ext cx="139" cy="214061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Freeform 297"/>
          <p:cNvSpPr/>
          <p:nvPr/>
        </p:nvSpPr>
        <p:spPr>
          <a:xfrm rot="5400000" flipH="1" flipV="1">
            <a:off x="1310436" y="2164079"/>
            <a:ext cx="1983595" cy="1313035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2340208" y="4495801"/>
            <a:ext cx="1219199" cy="884234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SATBUF1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2712201" y="4050539"/>
            <a:ext cx="458780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cxnSp>
        <p:nvCxnSpPr>
          <p:cNvPr id="554" name="Straight Arrow Connector 553"/>
          <p:cNvCxnSpPr/>
          <p:nvPr/>
        </p:nvCxnSpPr>
        <p:spPr>
          <a:xfrm>
            <a:off x="3867584" y="4075055"/>
            <a:ext cx="182880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" name="Group 423"/>
          <p:cNvGrpSpPr/>
          <p:nvPr/>
        </p:nvGrpSpPr>
        <p:grpSpPr>
          <a:xfrm>
            <a:off x="228600" y="181391"/>
            <a:ext cx="8820255" cy="6620888"/>
            <a:chOff x="228600" y="181391"/>
            <a:chExt cx="8820255" cy="6620888"/>
          </a:xfrm>
        </p:grpSpPr>
        <p:grpSp>
          <p:nvGrpSpPr>
            <p:cNvPr id="425" name="Group 424"/>
            <p:cNvGrpSpPr/>
            <p:nvPr/>
          </p:nvGrpSpPr>
          <p:grpSpPr>
            <a:xfrm>
              <a:off x="228600" y="181391"/>
              <a:ext cx="8820255" cy="6620888"/>
              <a:chOff x="228600" y="181391"/>
              <a:chExt cx="8820255" cy="6620888"/>
            </a:xfrm>
          </p:grpSpPr>
          <p:grpSp>
            <p:nvGrpSpPr>
              <p:cNvPr id="429" name="Group 428"/>
              <p:cNvGrpSpPr/>
              <p:nvPr/>
            </p:nvGrpSpPr>
            <p:grpSpPr>
              <a:xfrm>
                <a:off x="949319" y="181391"/>
                <a:ext cx="8099536" cy="6620888"/>
                <a:chOff x="949319" y="181391"/>
                <a:chExt cx="8099536" cy="6620888"/>
              </a:xfrm>
            </p:grpSpPr>
            <p:cxnSp>
              <p:nvCxnSpPr>
                <p:cNvPr id="433" name="Straight Connector 432"/>
                <p:cNvCxnSpPr/>
                <p:nvPr/>
              </p:nvCxnSpPr>
              <p:spPr>
                <a:xfrm flipV="1">
                  <a:off x="8438431" y="3389078"/>
                  <a:ext cx="0" cy="59436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4" name="Rectangle 433"/>
                <p:cNvSpPr/>
                <p:nvPr/>
              </p:nvSpPr>
              <p:spPr>
                <a:xfrm>
                  <a:off x="4748430" y="2286000"/>
                  <a:ext cx="2247823" cy="1346200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GRBGAMMA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4937760" y="5715000"/>
                  <a:ext cx="1005840" cy="457200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err="1">
                      <a:solidFill>
                        <a:schemeClr val="bg1"/>
                      </a:solidFill>
                    </a:rPr>
                    <a:t>a</a:t>
                  </a:r>
                  <a:r>
                    <a:rPr lang="en-US" sz="1600" dirty="0" err="1" smtClean="0">
                      <a:solidFill>
                        <a:schemeClr val="bg1"/>
                      </a:solidFill>
                    </a:rPr>
                    <a:t>rcwrite2</a:t>
                  </a:r>
                  <a:endParaRPr lang="en-US" sz="16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6964885" y="3875669"/>
                  <a:ext cx="972083" cy="542207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SDI</a:t>
                  </a:r>
                </a:p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sdigrbbeta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7808208" y="2537679"/>
                  <a:ext cx="1107192" cy="815121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csppbeta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GEOCAT</a:t>
                  </a:r>
                  <a:r>
                    <a:rPr lang="en-US" sz="1400" dirty="0" smtClean="0">
                      <a:solidFill>
                        <a:schemeClr val="bg1"/>
                      </a:solidFill>
                    </a:rPr>
                    <a:t>/</a:t>
                  </a:r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AIT</a:t>
                  </a:r>
                  <a:endParaRPr lang="en-US" sz="14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Level 2+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Products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38" name="Group 437"/>
                <p:cNvGrpSpPr/>
                <p:nvPr/>
              </p:nvGrpSpPr>
              <p:grpSpPr>
                <a:xfrm>
                  <a:off x="7068189" y="2968520"/>
                  <a:ext cx="685800" cy="76200"/>
                  <a:chOff x="457200" y="4419600"/>
                  <a:chExt cx="609600" cy="76200"/>
                </a:xfrm>
              </p:grpSpPr>
              <p:cxnSp>
                <p:nvCxnSpPr>
                  <p:cNvPr id="543" name="Straight Arrow Connector 542"/>
                  <p:cNvCxnSpPr/>
                  <p:nvPr/>
                </p:nvCxnSpPr>
                <p:spPr>
                  <a:xfrm flipH="1">
                    <a:off x="457200" y="4419600"/>
                    <a:ext cx="609600" cy="0"/>
                  </a:xfrm>
                  <a:prstGeom prst="straightConnector1">
                    <a:avLst/>
                  </a:prstGeom>
                  <a:ln w="3175">
                    <a:solidFill>
                      <a:schemeClr val="bg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4" name="Straight Arrow Connector 543"/>
                  <p:cNvCxnSpPr/>
                  <p:nvPr/>
                </p:nvCxnSpPr>
                <p:spPr>
                  <a:xfrm flipH="1">
                    <a:off x="457200" y="4495800"/>
                    <a:ext cx="609600" cy="0"/>
                  </a:xfrm>
                  <a:prstGeom prst="straightConnector1">
                    <a:avLst/>
                  </a:prstGeom>
                  <a:ln w="3175">
                    <a:solidFill>
                      <a:schemeClr val="bg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9" name="Rectangle 438"/>
                <p:cNvSpPr/>
                <p:nvPr/>
              </p:nvSpPr>
              <p:spPr>
                <a:xfrm>
                  <a:off x="5591786" y="1342172"/>
                  <a:ext cx="535529" cy="639027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err="1">
                      <a:solidFill>
                        <a:schemeClr val="bg1"/>
                      </a:solidFill>
                    </a:rPr>
                    <a:t>f</a:t>
                  </a:r>
                  <a:r>
                    <a:rPr lang="en-US" sz="800" dirty="0" err="1" smtClean="0">
                      <a:solidFill>
                        <a:schemeClr val="bg1"/>
                      </a:solidFill>
                    </a:rPr>
                    <a:t>anout</a:t>
                  </a:r>
                  <a:r>
                    <a:rPr lang="en-US" sz="800" dirty="0" smtClean="0">
                      <a:solidFill>
                        <a:schemeClr val="bg1"/>
                      </a:solidFill>
                    </a:rPr>
                    <a:t> 2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40" name="Straight Arrow Connector 439"/>
                <p:cNvCxnSpPr/>
                <p:nvPr/>
              </p:nvCxnSpPr>
              <p:spPr>
                <a:xfrm flipH="1">
                  <a:off x="5859550" y="2026920"/>
                  <a:ext cx="0" cy="222886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1" name="TextBox 440"/>
                <p:cNvSpPr txBox="1"/>
                <p:nvPr/>
              </p:nvSpPr>
              <p:spPr>
                <a:xfrm>
                  <a:off x="5776728" y="666293"/>
                  <a:ext cx="426720" cy="21544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err="1" smtClean="0">
                      <a:solidFill>
                        <a:schemeClr val="bg1"/>
                      </a:solidFill>
                    </a:rPr>
                    <a:t>CADU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2" name="Group 441"/>
                <p:cNvGrpSpPr/>
                <p:nvPr/>
              </p:nvGrpSpPr>
              <p:grpSpPr>
                <a:xfrm>
                  <a:off x="3608655" y="1600548"/>
                  <a:ext cx="1920240" cy="91440"/>
                  <a:chOff x="445477" y="4419600"/>
                  <a:chExt cx="621323" cy="76200"/>
                </a:xfrm>
              </p:grpSpPr>
              <p:cxnSp>
                <p:nvCxnSpPr>
                  <p:cNvPr id="541" name="Straight Arrow Connector 540"/>
                  <p:cNvCxnSpPr/>
                  <p:nvPr/>
                </p:nvCxnSpPr>
                <p:spPr>
                  <a:xfrm flipH="1">
                    <a:off x="445477" y="4419600"/>
                    <a:ext cx="609600" cy="0"/>
                  </a:xfrm>
                  <a:prstGeom prst="straightConnector1">
                    <a:avLst/>
                  </a:prstGeom>
                  <a:ln w="3175">
                    <a:solidFill>
                      <a:schemeClr val="bg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Straight Arrow Connector 541"/>
                  <p:cNvCxnSpPr/>
                  <p:nvPr/>
                </p:nvCxnSpPr>
                <p:spPr>
                  <a:xfrm flipH="1">
                    <a:off x="457200" y="4495800"/>
                    <a:ext cx="609600" cy="0"/>
                  </a:xfrm>
                  <a:prstGeom prst="straightConnector1">
                    <a:avLst/>
                  </a:prstGeom>
                  <a:ln w="3175">
                    <a:solidFill>
                      <a:schemeClr val="bg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3" name="Freeform 442"/>
                <p:cNvSpPr/>
                <p:nvPr/>
              </p:nvSpPr>
              <p:spPr>
                <a:xfrm rot="16200000">
                  <a:off x="5889385" y="2102484"/>
                  <a:ext cx="2014150" cy="1463040"/>
                </a:xfrm>
                <a:custGeom>
                  <a:avLst/>
                  <a:gdLst>
                    <a:gd name="connsiteX0" fmla="*/ 0 w 2555192"/>
                    <a:gd name="connsiteY0" fmla="*/ 8546 h 828943"/>
                    <a:gd name="connsiteX1" fmla="*/ 598205 w 2555192"/>
                    <a:gd name="connsiteY1" fmla="*/ 8546 h 828943"/>
                    <a:gd name="connsiteX2" fmla="*/ 2538101 w 2555192"/>
                    <a:gd name="connsiteY2" fmla="*/ 0 h 828943"/>
                    <a:gd name="connsiteX3" fmla="*/ 2555192 w 2555192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0904"/>
                    <a:gd name="connsiteY0" fmla="*/ 8546 h 828943"/>
                    <a:gd name="connsiteX1" fmla="*/ 598205 w 2540904"/>
                    <a:gd name="connsiteY1" fmla="*/ 8546 h 828943"/>
                    <a:gd name="connsiteX2" fmla="*/ 2538101 w 2540904"/>
                    <a:gd name="connsiteY2" fmla="*/ 0 h 828943"/>
                    <a:gd name="connsiteX3" fmla="*/ 2540904 w 2540904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5667"/>
                    <a:gd name="connsiteY0" fmla="*/ 8546 h 828943"/>
                    <a:gd name="connsiteX1" fmla="*/ 598205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54786 h 881757"/>
                    <a:gd name="connsiteX2" fmla="*/ 583918 w 2545667"/>
                    <a:gd name="connsiteY2" fmla="*/ 0 h 881757"/>
                    <a:gd name="connsiteX3" fmla="*/ 2538101 w 2545667"/>
                    <a:gd name="connsiteY3" fmla="*/ 52814 h 881757"/>
                    <a:gd name="connsiteX4" fmla="*/ 2545667 w 2545667"/>
                    <a:gd name="connsiteY4" fmla="*/ 881757 h 881757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71990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4939 h 885336"/>
                    <a:gd name="connsiteX1" fmla="*/ 451081 w 2545667"/>
                    <a:gd name="connsiteY1" fmla="*/ 67952 h 885336"/>
                    <a:gd name="connsiteX2" fmla="*/ 583918 w 2545667"/>
                    <a:gd name="connsiteY2" fmla="*/ 3579 h 885336"/>
                    <a:gd name="connsiteX3" fmla="*/ 708256 w 2545667"/>
                    <a:gd name="connsiteY3" fmla="*/ 52612 h 885336"/>
                    <a:gd name="connsiteX4" fmla="*/ 2538101 w 2545667"/>
                    <a:gd name="connsiteY4" fmla="*/ 56393 h 885336"/>
                    <a:gd name="connsiteX5" fmla="*/ 2545667 w 2545667"/>
                    <a:gd name="connsiteY5" fmla="*/ 885336 h 885336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479656 w 2545667"/>
                    <a:gd name="connsiteY2" fmla="*/ 62456 h 881757"/>
                    <a:gd name="connsiteX3" fmla="*/ 583918 w 2545667"/>
                    <a:gd name="connsiteY3" fmla="*/ 0 h 881757"/>
                    <a:gd name="connsiteX4" fmla="*/ 710637 w 2545667"/>
                    <a:gd name="connsiteY4" fmla="*/ 60538 h 881757"/>
                    <a:gd name="connsiteX5" fmla="*/ 2538101 w 2545667"/>
                    <a:gd name="connsiteY5" fmla="*/ 52814 h 881757"/>
                    <a:gd name="connsiteX6" fmla="*/ 2545667 w 2545667"/>
                    <a:gd name="connsiteY6" fmla="*/ 881757 h 881757"/>
                    <a:gd name="connsiteX0" fmla="*/ 0 w 2545667"/>
                    <a:gd name="connsiteY0" fmla="*/ 61360 h 881757"/>
                    <a:gd name="connsiteX1" fmla="*/ 479656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06935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96349 w 2545667"/>
                    <a:gd name="connsiteY3" fmla="*/ 200066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01748 w 2545667"/>
                    <a:gd name="connsiteY3" fmla="*/ 268874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228802 h 1049199"/>
                    <a:gd name="connsiteX1" fmla="*/ 406935 w 2545667"/>
                    <a:gd name="connsiteY1" fmla="*/ 229898 h 1049199"/>
                    <a:gd name="connsiteX2" fmla="*/ 493066 w 2545667"/>
                    <a:gd name="connsiteY2" fmla="*/ 0 h 1049199"/>
                    <a:gd name="connsiteX3" fmla="*/ 601748 w 2545667"/>
                    <a:gd name="connsiteY3" fmla="*/ 298705 h 1049199"/>
                    <a:gd name="connsiteX4" fmla="*/ 2538101 w 2545667"/>
                    <a:gd name="connsiteY4" fmla="*/ 220256 h 1049199"/>
                    <a:gd name="connsiteX5" fmla="*/ 2545667 w 2545667"/>
                    <a:gd name="connsiteY5" fmla="*/ 1049199 h 1049199"/>
                    <a:gd name="connsiteX0" fmla="*/ 0 w 2545667"/>
                    <a:gd name="connsiteY0" fmla="*/ 238750 h 1059147"/>
                    <a:gd name="connsiteX1" fmla="*/ 406935 w 2545667"/>
                    <a:gd name="connsiteY1" fmla="*/ 239846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5667"/>
                    <a:gd name="connsiteY0" fmla="*/ 238750 h 1059147"/>
                    <a:gd name="connsiteX1" fmla="*/ 404982 w 2545667"/>
                    <a:gd name="connsiteY1" fmla="*/ 309455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1761"/>
                    <a:gd name="connsiteY0" fmla="*/ 328252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288473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401076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377637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513 h 1059352"/>
                    <a:gd name="connsiteX1" fmla="*/ 8390 w 2541761"/>
                    <a:gd name="connsiteY1" fmla="*/ 302882 h 1059352"/>
                    <a:gd name="connsiteX2" fmla="*/ 377637 w 2541761"/>
                    <a:gd name="connsiteY2" fmla="*/ 309660 h 1059352"/>
                    <a:gd name="connsiteX3" fmla="*/ 483300 w 2541761"/>
                    <a:gd name="connsiteY3" fmla="*/ 205 h 1059352"/>
                    <a:gd name="connsiteX4" fmla="*/ 597842 w 2541761"/>
                    <a:gd name="connsiteY4" fmla="*/ 308858 h 1059352"/>
                    <a:gd name="connsiteX5" fmla="*/ 2534195 w 2541761"/>
                    <a:gd name="connsiteY5" fmla="*/ 230409 h 1059352"/>
                    <a:gd name="connsiteX6" fmla="*/ 2541761 w 2541761"/>
                    <a:gd name="connsiteY6" fmla="*/ 1059352 h 1059352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7207 w 2541761"/>
                    <a:gd name="connsiteY3" fmla="*/ 416204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58275 h 799114"/>
                    <a:gd name="connsiteX1" fmla="*/ 8390 w 2541761"/>
                    <a:gd name="connsiteY1" fmla="*/ 42644 h 799114"/>
                    <a:gd name="connsiteX2" fmla="*/ 377637 w 2541761"/>
                    <a:gd name="connsiteY2" fmla="*/ 49422 h 799114"/>
                    <a:gd name="connsiteX3" fmla="*/ 487207 w 2541761"/>
                    <a:gd name="connsiteY3" fmla="*/ 386373 h 799114"/>
                    <a:gd name="connsiteX4" fmla="*/ 597842 w 2541761"/>
                    <a:gd name="connsiteY4" fmla="*/ 48620 h 799114"/>
                    <a:gd name="connsiteX5" fmla="*/ 2534195 w 2541761"/>
                    <a:gd name="connsiteY5" fmla="*/ 0 h 799114"/>
                    <a:gd name="connsiteX6" fmla="*/ 2541761 w 2541761"/>
                    <a:gd name="connsiteY6" fmla="*/ 799114 h 799114"/>
                    <a:gd name="connsiteX0" fmla="*/ 0 w 2541761"/>
                    <a:gd name="connsiteY0" fmla="*/ 28440 h 769279"/>
                    <a:gd name="connsiteX1" fmla="*/ 8390 w 2541761"/>
                    <a:gd name="connsiteY1" fmla="*/ 12809 h 769279"/>
                    <a:gd name="connsiteX2" fmla="*/ 377637 w 2541761"/>
                    <a:gd name="connsiteY2" fmla="*/ 19587 h 769279"/>
                    <a:gd name="connsiteX3" fmla="*/ 487207 w 2541761"/>
                    <a:gd name="connsiteY3" fmla="*/ 356538 h 769279"/>
                    <a:gd name="connsiteX4" fmla="*/ 597842 w 2541761"/>
                    <a:gd name="connsiteY4" fmla="*/ 18785 h 769279"/>
                    <a:gd name="connsiteX5" fmla="*/ 2534195 w 2541761"/>
                    <a:gd name="connsiteY5" fmla="*/ 0 h 769279"/>
                    <a:gd name="connsiteX6" fmla="*/ 2541761 w 2541761"/>
                    <a:gd name="connsiteY6" fmla="*/ 769279 h 769279"/>
                    <a:gd name="connsiteX0" fmla="*/ 0 w 2535901"/>
                    <a:gd name="connsiteY0" fmla="*/ 28440 h 779223"/>
                    <a:gd name="connsiteX1" fmla="*/ 8390 w 2535901"/>
                    <a:gd name="connsiteY1" fmla="*/ 12809 h 779223"/>
                    <a:gd name="connsiteX2" fmla="*/ 377637 w 2535901"/>
                    <a:gd name="connsiteY2" fmla="*/ 19587 h 779223"/>
                    <a:gd name="connsiteX3" fmla="*/ 487207 w 2535901"/>
                    <a:gd name="connsiteY3" fmla="*/ 356538 h 779223"/>
                    <a:gd name="connsiteX4" fmla="*/ 597842 w 2535901"/>
                    <a:gd name="connsiteY4" fmla="*/ 18785 h 779223"/>
                    <a:gd name="connsiteX5" fmla="*/ 2534195 w 2535901"/>
                    <a:gd name="connsiteY5" fmla="*/ 0 h 779223"/>
                    <a:gd name="connsiteX6" fmla="*/ 2535901 w 2535901"/>
                    <a:gd name="connsiteY6" fmla="*/ 779223 h 779223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6392"/>
                    <a:gd name="connsiteY0" fmla="*/ 25332 h 776115"/>
                    <a:gd name="connsiteX1" fmla="*/ 8390 w 2536392"/>
                    <a:gd name="connsiteY1" fmla="*/ 9701 h 776115"/>
                    <a:gd name="connsiteX2" fmla="*/ 377637 w 2536392"/>
                    <a:gd name="connsiteY2" fmla="*/ 16479 h 776115"/>
                    <a:gd name="connsiteX3" fmla="*/ 487207 w 2536392"/>
                    <a:gd name="connsiteY3" fmla="*/ 353430 h 776115"/>
                    <a:gd name="connsiteX4" fmla="*/ 597842 w 2536392"/>
                    <a:gd name="connsiteY4" fmla="*/ 15677 h 776115"/>
                    <a:gd name="connsiteX5" fmla="*/ 2536149 w 2536392"/>
                    <a:gd name="connsiteY5" fmla="*/ 6836 h 776115"/>
                    <a:gd name="connsiteX6" fmla="*/ 2535901 w 2536392"/>
                    <a:gd name="connsiteY6" fmla="*/ 776115 h 776115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5901"/>
                    <a:gd name="connsiteY0" fmla="*/ 18496 h 769279"/>
                    <a:gd name="connsiteX1" fmla="*/ 8390 w 2535901"/>
                    <a:gd name="connsiteY1" fmla="*/ 2865 h 769279"/>
                    <a:gd name="connsiteX2" fmla="*/ 377637 w 2535901"/>
                    <a:gd name="connsiteY2" fmla="*/ 9643 h 769279"/>
                    <a:gd name="connsiteX3" fmla="*/ 487207 w 2535901"/>
                    <a:gd name="connsiteY3" fmla="*/ 346594 h 769279"/>
                    <a:gd name="connsiteX4" fmla="*/ 597842 w 2535901"/>
                    <a:gd name="connsiteY4" fmla="*/ 8841 h 769279"/>
                    <a:gd name="connsiteX5" fmla="*/ 1241142 w 2535901"/>
                    <a:gd name="connsiteY5" fmla="*/ 0 h 769279"/>
                    <a:gd name="connsiteX6" fmla="*/ 2535901 w 2535901"/>
                    <a:gd name="connsiteY6" fmla="*/ 769279 h 769279"/>
                    <a:gd name="connsiteX0" fmla="*/ 0 w 1241146"/>
                    <a:gd name="connsiteY0" fmla="*/ 1532452 h 1861377"/>
                    <a:gd name="connsiteX1" fmla="*/ 8390 w 1241146"/>
                    <a:gd name="connsiteY1" fmla="*/ 1516821 h 1861377"/>
                    <a:gd name="connsiteX2" fmla="*/ 377637 w 1241146"/>
                    <a:gd name="connsiteY2" fmla="*/ 1523599 h 1861377"/>
                    <a:gd name="connsiteX3" fmla="*/ 487207 w 1241146"/>
                    <a:gd name="connsiteY3" fmla="*/ 1860550 h 1861377"/>
                    <a:gd name="connsiteX4" fmla="*/ 597842 w 1241146"/>
                    <a:gd name="connsiteY4" fmla="*/ 1522797 h 1861377"/>
                    <a:gd name="connsiteX5" fmla="*/ 1241142 w 1241146"/>
                    <a:gd name="connsiteY5" fmla="*/ 1513956 h 1861377"/>
                    <a:gd name="connsiteX6" fmla="*/ 1111978 w 1241146"/>
                    <a:gd name="connsiteY6" fmla="*/ 25797 h 1861377"/>
                    <a:gd name="connsiteX0" fmla="*/ 0 w 1120102"/>
                    <a:gd name="connsiteY0" fmla="*/ 1532565 h 1861490"/>
                    <a:gd name="connsiteX1" fmla="*/ 8390 w 1120102"/>
                    <a:gd name="connsiteY1" fmla="*/ 1516934 h 1861490"/>
                    <a:gd name="connsiteX2" fmla="*/ 377637 w 1120102"/>
                    <a:gd name="connsiteY2" fmla="*/ 1523712 h 1861490"/>
                    <a:gd name="connsiteX3" fmla="*/ 487207 w 1120102"/>
                    <a:gd name="connsiteY3" fmla="*/ 1860663 h 1861490"/>
                    <a:gd name="connsiteX4" fmla="*/ 597842 w 1120102"/>
                    <a:gd name="connsiteY4" fmla="*/ 1522910 h 1861490"/>
                    <a:gd name="connsiteX5" fmla="*/ 1120040 w 1120102"/>
                    <a:gd name="connsiteY5" fmla="*/ 1504121 h 1861490"/>
                    <a:gd name="connsiteX6" fmla="*/ 1111978 w 1120102"/>
                    <a:gd name="connsiteY6" fmla="*/ 25910 h 1861490"/>
                    <a:gd name="connsiteX0" fmla="*/ 0 w 1116232"/>
                    <a:gd name="connsiteY0" fmla="*/ 1532335 h 1861260"/>
                    <a:gd name="connsiteX1" fmla="*/ 8390 w 1116232"/>
                    <a:gd name="connsiteY1" fmla="*/ 1516704 h 1861260"/>
                    <a:gd name="connsiteX2" fmla="*/ 377637 w 1116232"/>
                    <a:gd name="connsiteY2" fmla="*/ 1523482 h 1861260"/>
                    <a:gd name="connsiteX3" fmla="*/ 487207 w 1116232"/>
                    <a:gd name="connsiteY3" fmla="*/ 1860433 h 1861260"/>
                    <a:gd name="connsiteX4" fmla="*/ 597842 w 1116232"/>
                    <a:gd name="connsiteY4" fmla="*/ 1522680 h 1861260"/>
                    <a:gd name="connsiteX5" fmla="*/ 1116134 w 1116232"/>
                    <a:gd name="connsiteY5" fmla="*/ 1523783 h 1861260"/>
                    <a:gd name="connsiteX6" fmla="*/ 1111978 w 1116232"/>
                    <a:gd name="connsiteY6" fmla="*/ 25680 h 1861260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767"/>
                    <a:gd name="connsiteY0" fmla="*/ 1542007 h 1870932"/>
                    <a:gd name="connsiteX1" fmla="*/ 8390 w 1116767"/>
                    <a:gd name="connsiteY1" fmla="*/ 1526376 h 1870932"/>
                    <a:gd name="connsiteX2" fmla="*/ 377637 w 1116767"/>
                    <a:gd name="connsiteY2" fmla="*/ 1533154 h 1870932"/>
                    <a:gd name="connsiteX3" fmla="*/ 487207 w 1116767"/>
                    <a:gd name="connsiteY3" fmla="*/ 1870105 h 1870932"/>
                    <a:gd name="connsiteX4" fmla="*/ 597842 w 1116767"/>
                    <a:gd name="connsiteY4" fmla="*/ 1532352 h 1870932"/>
                    <a:gd name="connsiteX5" fmla="*/ 1116134 w 1116767"/>
                    <a:gd name="connsiteY5" fmla="*/ 1503620 h 1870932"/>
                    <a:gd name="connsiteX6" fmla="*/ 1111978 w 1116767"/>
                    <a:gd name="connsiteY6" fmla="*/ 35352 h 1870932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47455 w 1116767"/>
                    <a:gd name="connsiteY1" fmla="*/ 1545632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2860"/>
                    <a:gd name="connsiteY0" fmla="*/ 1511538 h 1870297"/>
                    <a:gd name="connsiteX1" fmla="*/ 373730 w 1112860"/>
                    <a:gd name="connsiteY1" fmla="*/ 1532519 h 1870297"/>
                    <a:gd name="connsiteX2" fmla="*/ 483300 w 1112860"/>
                    <a:gd name="connsiteY2" fmla="*/ 1869470 h 1870297"/>
                    <a:gd name="connsiteX3" fmla="*/ 593935 w 1112860"/>
                    <a:gd name="connsiteY3" fmla="*/ 1531717 h 1870297"/>
                    <a:gd name="connsiteX4" fmla="*/ 1112227 w 1112860"/>
                    <a:gd name="connsiteY4" fmla="*/ 1532820 h 1870297"/>
                    <a:gd name="connsiteX5" fmla="*/ 1108071 w 1112860"/>
                    <a:gd name="connsiteY5" fmla="*/ 34717 h 1870297"/>
                    <a:gd name="connsiteX0" fmla="*/ 0 w 1114813"/>
                    <a:gd name="connsiteY0" fmla="*/ 1541373 h 1870297"/>
                    <a:gd name="connsiteX1" fmla="*/ 375683 w 1114813"/>
                    <a:gd name="connsiteY1" fmla="*/ 1532519 h 1870297"/>
                    <a:gd name="connsiteX2" fmla="*/ 485253 w 1114813"/>
                    <a:gd name="connsiteY2" fmla="*/ 1869470 h 1870297"/>
                    <a:gd name="connsiteX3" fmla="*/ 595888 w 1114813"/>
                    <a:gd name="connsiteY3" fmla="*/ 1531717 h 1870297"/>
                    <a:gd name="connsiteX4" fmla="*/ 1114180 w 1114813"/>
                    <a:gd name="connsiteY4" fmla="*/ 1532820 h 1870297"/>
                    <a:gd name="connsiteX5" fmla="*/ 1110024 w 1114813"/>
                    <a:gd name="connsiteY5" fmla="*/ 34717 h 1870297"/>
                    <a:gd name="connsiteX0" fmla="*/ 0 w 1110906"/>
                    <a:gd name="connsiteY0" fmla="*/ 1511538 h 1870297"/>
                    <a:gd name="connsiteX1" fmla="*/ 371776 w 1110906"/>
                    <a:gd name="connsiteY1" fmla="*/ 1532519 h 1870297"/>
                    <a:gd name="connsiteX2" fmla="*/ 481346 w 1110906"/>
                    <a:gd name="connsiteY2" fmla="*/ 1869470 h 1870297"/>
                    <a:gd name="connsiteX3" fmla="*/ 591981 w 1110906"/>
                    <a:gd name="connsiteY3" fmla="*/ 1531717 h 1870297"/>
                    <a:gd name="connsiteX4" fmla="*/ 1110273 w 1110906"/>
                    <a:gd name="connsiteY4" fmla="*/ 1532820 h 1870297"/>
                    <a:gd name="connsiteX5" fmla="*/ 1106117 w 1110906"/>
                    <a:gd name="connsiteY5" fmla="*/ 34717 h 1870297"/>
                    <a:gd name="connsiteX0" fmla="*/ 0 w 1108953"/>
                    <a:gd name="connsiteY0" fmla="*/ 1541373 h 1870297"/>
                    <a:gd name="connsiteX1" fmla="*/ 369823 w 1108953"/>
                    <a:gd name="connsiteY1" fmla="*/ 1532519 h 1870297"/>
                    <a:gd name="connsiteX2" fmla="*/ 479393 w 1108953"/>
                    <a:gd name="connsiteY2" fmla="*/ 1869470 h 1870297"/>
                    <a:gd name="connsiteX3" fmla="*/ 590028 w 1108953"/>
                    <a:gd name="connsiteY3" fmla="*/ 1531717 h 1870297"/>
                    <a:gd name="connsiteX4" fmla="*/ 1108320 w 1108953"/>
                    <a:gd name="connsiteY4" fmla="*/ 1532820 h 1870297"/>
                    <a:gd name="connsiteX5" fmla="*/ 1104164 w 1108953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3934 w 1114812"/>
                    <a:gd name="connsiteY3" fmla="*/ 1541661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9789"/>
                    <a:gd name="connsiteY0" fmla="*/ 1551316 h 1870297"/>
                    <a:gd name="connsiteX1" fmla="*/ 379588 w 1119789"/>
                    <a:gd name="connsiteY1" fmla="*/ 1532519 h 1870297"/>
                    <a:gd name="connsiteX2" fmla="*/ 489158 w 1119789"/>
                    <a:gd name="connsiteY2" fmla="*/ 1869470 h 1870297"/>
                    <a:gd name="connsiteX3" fmla="*/ 597840 w 1119789"/>
                    <a:gd name="connsiteY3" fmla="*/ 1541661 h 1870297"/>
                    <a:gd name="connsiteX4" fmla="*/ 1118085 w 1119789"/>
                    <a:gd name="connsiteY4" fmla="*/ 1532820 h 1870297"/>
                    <a:gd name="connsiteX5" fmla="*/ 1119789 w 111978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9 w 1120460"/>
                    <a:gd name="connsiteY5" fmla="*/ 34717 h 1870297"/>
                    <a:gd name="connsiteX0" fmla="*/ 0 w 1118609"/>
                    <a:gd name="connsiteY0" fmla="*/ 1551316 h 1870297"/>
                    <a:gd name="connsiteX1" fmla="*/ 379588 w 1118609"/>
                    <a:gd name="connsiteY1" fmla="*/ 1532519 h 1870297"/>
                    <a:gd name="connsiteX2" fmla="*/ 489158 w 1118609"/>
                    <a:gd name="connsiteY2" fmla="*/ 1869470 h 1870297"/>
                    <a:gd name="connsiteX3" fmla="*/ 597840 w 1118609"/>
                    <a:gd name="connsiteY3" fmla="*/ 1541661 h 1870297"/>
                    <a:gd name="connsiteX4" fmla="*/ 1118085 w 1118609"/>
                    <a:gd name="connsiteY4" fmla="*/ 1532820 h 1870297"/>
                    <a:gd name="connsiteX5" fmla="*/ 1110022 w 111860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8 w 1120460"/>
                    <a:gd name="connsiteY5" fmla="*/ 34717 h 1870297"/>
                    <a:gd name="connsiteX0" fmla="*/ 0 w 1118860"/>
                    <a:gd name="connsiteY0" fmla="*/ 1551316 h 1870297"/>
                    <a:gd name="connsiteX1" fmla="*/ 379588 w 1118860"/>
                    <a:gd name="connsiteY1" fmla="*/ 1532519 h 1870297"/>
                    <a:gd name="connsiteX2" fmla="*/ 489158 w 1118860"/>
                    <a:gd name="connsiteY2" fmla="*/ 1869470 h 1870297"/>
                    <a:gd name="connsiteX3" fmla="*/ 597840 w 1118860"/>
                    <a:gd name="connsiteY3" fmla="*/ 1541661 h 1870297"/>
                    <a:gd name="connsiteX4" fmla="*/ 1118085 w 1118860"/>
                    <a:gd name="connsiteY4" fmla="*/ 1532820 h 1870297"/>
                    <a:gd name="connsiteX5" fmla="*/ 1113929 w 1118860"/>
                    <a:gd name="connsiteY5" fmla="*/ 34717 h 1870297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498103 h 1835580"/>
                    <a:gd name="connsiteX5" fmla="*/ 1113929 w 1119072"/>
                    <a:gd name="connsiteY5" fmla="*/ 0 h 1835580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508046 h 1835580"/>
                    <a:gd name="connsiteX5" fmla="*/ 1113929 w 1119072"/>
                    <a:gd name="connsiteY5" fmla="*/ 0 h 1835580"/>
                    <a:gd name="connsiteX0" fmla="*/ 0 w 1121318"/>
                    <a:gd name="connsiteY0" fmla="*/ 1506594 h 1825575"/>
                    <a:gd name="connsiteX1" fmla="*/ 379588 w 1121318"/>
                    <a:gd name="connsiteY1" fmla="*/ 1487797 h 1825575"/>
                    <a:gd name="connsiteX2" fmla="*/ 489158 w 1121318"/>
                    <a:gd name="connsiteY2" fmla="*/ 1824748 h 1825575"/>
                    <a:gd name="connsiteX3" fmla="*/ 597840 w 1121318"/>
                    <a:gd name="connsiteY3" fmla="*/ 1496939 h 1825575"/>
                    <a:gd name="connsiteX4" fmla="*/ 1118085 w 1121318"/>
                    <a:gd name="connsiteY4" fmla="*/ 1498041 h 1825575"/>
                    <a:gd name="connsiteX5" fmla="*/ 1119789 w 1121318"/>
                    <a:gd name="connsiteY5" fmla="*/ 0 h 1825575"/>
                    <a:gd name="connsiteX0" fmla="*/ 0 w 1125466"/>
                    <a:gd name="connsiteY0" fmla="*/ 2694700 h 3013681"/>
                    <a:gd name="connsiteX1" fmla="*/ 379588 w 1125466"/>
                    <a:gd name="connsiteY1" fmla="*/ 2675903 h 3013681"/>
                    <a:gd name="connsiteX2" fmla="*/ 489158 w 1125466"/>
                    <a:gd name="connsiteY2" fmla="*/ 3012854 h 3013681"/>
                    <a:gd name="connsiteX3" fmla="*/ 597840 w 1125466"/>
                    <a:gd name="connsiteY3" fmla="*/ 2685045 h 3013681"/>
                    <a:gd name="connsiteX4" fmla="*/ 1118085 w 1125466"/>
                    <a:gd name="connsiteY4" fmla="*/ 2686147 h 3013681"/>
                    <a:gd name="connsiteX5" fmla="*/ 1124724 w 1125466"/>
                    <a:gd name="connsiteY5" fmla="*/ 0 h 3013681"/>
                    <a:gd name="connsiteX0" fmla="*/ 0 w 1125466"/>
                    <a:gd name="connsiteY0" fmla="*/ 2878814 h 3197795"/>
                    <a:gd name="connsiteX1" fmla="*/ 379588 w 1125466"/>
                    <a:gd name="connsiteY1" fmla="*/ 2860017 h 3197795"/>
                    <a:gd name="connsiteX2" fmla="*/ 489158 w 1125466"/>
                    <a:gd name="connsiteY2" fmla="*/ 3196968 h 3197795"/>
                    <a:gd name="connsiteX3" fmla="*/ 597840 w 1125466"/>
                    <a:gd name="connsiteY3" fmla="*/ 2869159 h 3197795"/>
                    <a:gd name="connsiteX4" fmla="*/ 1118085 w 1125466"/>
                    <a:gd name="connsiteY4" fmla="*/ 2870261 h 3197795"/>
                    <a:gd name="connsiteX5" fmla="*/ 1124724 w 1125466"/>
                    <a:gd name="connsiteY5" fmla="*/ 0 h 3197795"/>
                    <a:gd name="connsiteX0" fmla="*/ 0 w 1119775"/>
                    <a:gd name="connsiteY0" fmla="*/ 2870809 h 3189790"/>
                    <a:gd name="connsiteX1" fmla="*/ 379588 w 1119775"/>
                    <a:gd name="connsiteY1" fmla="*/ 2852012 h 3189790"/>
                    <a:gd name="connsiteX2" fmla="*/ 489158 w 1119775"/>
                    <a:gd name="connsiteY2" fmla="*/ 3188963 h 3189790"/>
                    <a:gd name="connsiteX3" fmla="*/ 597840 w 1119775"/>
                    <a:gd name="connsiteY3" fmla="*/ 2861154 h 3189790"/>
                    <a:gd name="connsiteX4" fmla="*/ 1118085 w 1119775"/>
                    <a:gd name="connsiteY4" fmla="*/ 2862256 h 3189790"/>
                    <a:gd name="connsiteX5" fmla="*/ 1116911 w 1119775"/>
                    <a:gd name="connsiteY5" fmla="*/ 0 h 3189790"/>
                    <a:gd name="connsiteX0" fmla="*/ 0 w 1340002"/>
                    <a:gd name="connsiteY0" fmla="*/ 2870809 h 3189790"/>
                    <a:gd name="connsiteX1" fmla="*/ 379588 w 1340002"/>
                    <a:gd name="connsiteY1" fmla="*/ 2852012 h 3189790"/>
                    <a:gd name="connsiteX2" fmla="*/ 489158 w 1340002"/>
                    <a:gd name="connsiteY2" fmla="*/ 3188963 h 3189790"/>
                    <a:gd name="connsiteX3" fmla="*/ 597840 w 1340002"/>
                    <a:gd name="connsiteY3" fmla="*/ 2861154 h 3189790"/>
                    <a:gd name="connsiteX4" fmla="*/ 1339975 w 1340002"/>
                    <a:gd name="connsiteY4" fmla="*/ 2854249 h 3189790"/>
                    <a:gd name="connsiteX5" fmla="*/ 1116911 w 1340002"/>
                    <a:gd name="connsiteY5" fmla="*/ 0 h 3189790"/>
                    <a:gd name="connsiteX0" fmla="*/ 0 w 1343384"/>
                    <a:gd name="connsiteY0" fmla="*/ 2806769 h 3125750"/>
                    <a:gd name="connsiteX1" fmla="*/ 379588 w 1343384"/>
                    <a:gd name="connsiteY1" fmla="*/ 2787972 h 3125750"/>
                    <a:gd name="connsiteX2" fmla="*/ 489158 w 1343384"/>
                    <a:gd name="connsiteY2" fmla="*/ 3124923 h 3125750"/>
                    <a:gd name="connsiteX3" fmla="*/ 597840 w 1343384"/>
                    <a:gd name="connsiteY3" fmla="*/ 2797114 h 3125750"/>
                    <a:gd name="connsiteX4" fmla="*/ 1339975 w 1343384"/>
                    <a:gd name="connsiteY4" fmla="*/ 2790209 h 3125750"/>
                    <a:gd name="connsiteX5" fmla="*/ 1341926 w 1343384"/>
                    <a:gd name="connsiteY5" fmla="*/ 0 h 3125750"/>
                    <a:gd name="connsiteX0" fmla="*/ 0 w 1343384"/>
                    <a:gd name="connsiteY0" fmla="*/ 2862804 h 3181785"/>
                    <a:gd name="connsiteX1" fmla="*/ 379588 w 1343384"/>
                    <a:gd name="connsiteY1" fmla="*/ 2844007 h 3181785"/>
                    <a:gd name="connsiteX2" fmla="*/ 489158 w 1343384"/>
                    <a:gd name="connsiteY2" fmla="*/ 3180958 h 3181785"/>
                    <a:gd name="connsiteX3" fmla="*/ 597840 w 1343384"/>
                    <a:gd name="connsiteY3" fmla="*/ 2853149 h 3181785"/>
                    <a:gd name="connsiteX4" fmla="*/ 1339975 w 1343384"/>
                    <a:gd name="connsiteY4" fmla="*/ 2846244 h 3181785"/>
                    <a:gd name="connsiteX5" fmla="*/ 1341926 w 1343384"/>
                    <a:gd name="connsiteY5" fmla="*/ 0 h 3181785"/>
                    <a:gd name="connsiteX0" fmla="*/ 0 w 1344602"/>
                    <a:gd name="connsiteY0" fmla="*/ 2246421 h 2565402"/>
                    <a:gd name="connsiteX1" fmla="*/ 379588 w 1344602"/>
                    <a:gd name="connsiteY1" fmla="*/ 2227624 h 2565402"/>
                    <a:gd name="connsiteX2" fmla="*/ 489158 w 1344602"/>
                    <a:gd name="connsiteY2" fmla="*/ 2564575 h 2565402"/>
                    <a:gd name="connsiteX3" fmla="*/ 597840 w 1344602"/>
                    <a:gd name="connsiteY3" fmla="*/ 2236766 h 2565402"/>
                    <a:gd name="connsiteX4" fmla="*/ 1339975 w 1344602"/>
                    <a:gd name="connsiteY4" fmla="*/ 2229861 h 2565402"/>
                    <a:gd name="connsiteX5" fmla="*/ 1343489 w 1344602"/>
                    <a:gd name="connsiteY5" fmla="*/ 0 h 2565402"/>
                    <a:gd name="connsiteX0" fmla="*/ 0 w 1341218"/>
                    <a:gd name="connsiteY0" fmla="*/ 2246421 h 2565402"/>
                    <a:gd name="connsiteX1" fmla="*/ 379588 w 1341218"/>
                    <a:gd name="connsiteY1" fmla="*/ 2227624 h 2565402"/>
                    <a:gd name="connsiteX2" fmla="*/ 489158 w 1341218"/>
                    <a:gd name="connsiteY2" fmla="*/ 2564575 h 2565402"/>
                    <a:gd name="connsiteX3" fmla="*/ 597840 w 1341218"/>
                    <a:gd name="connsiteY3" fmla="*/ 2236766 h 2565402"/>
                    <a:gd name="connsiteX4" fmla="*/ 1339975 w 1341218"/>
                    <a:gd name="connsiteY4" fmla="*/ 2229861 h 2565402"/>
                    <a:gd name="connsiteX5" fmla="*/ 1337238 w 1341218"/>
                    <a:gd name="connsiteY5" fmla="*/ 0 h 2565402"/>
                    <a:gd name="connsiteX0" fmla="*/ 0 w 1344602"/>
                    <a:gd name="connsiteY0" fmla="*/ 2230411 h 2549392"/>
                    <a:gd name="connsiteX1" fmla="*/ 379588 w 1344602"/>
                    <a:gd name="connsiteY1" fmla="*/ 2211614 h 2549392"/>
                    <a:gd name="connsiteX2" fmla="*/ 489158 w 1344602"/>
                    <a:gd name="connsiteY2" fmla="*/ 2548565 h 2549392"/>
                    <a:gd name="connsiteX3" fmla="*/ 597840 w 1344602"/>
                    <a:gd name="connsiteY3" fmla="*/ 2220756 h 2549392"/>
                    <a:gd name="connsiteX4" fmla="*/ 1339975 w 1344602"/>
                    <a:gd name="connsiteY4" fmla="*/ 2213851 h 2549392"/>
                    <a:gd name="connsiteX5" fmla="*/ 1343488 w 1344602"/>
                    <a:gd name="connsiteY5" fmla="*/ 0 h 2549392"/>
                    <a:gd name="connsiteX0" fmla="*/ 0 w 1341218"/>
                    <a:gd name="connsiteY0" fmla="*/ 2238416 h 2557397"/>
                    <a:gd name="connsiteX1" fmla="*/ 379588 w 1341218"/>
                    <a:gd name="connsiteY1" fmla="*/ 2219619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0008"/>
                    <a:gd name="connsiteY0" fmla="*/ 2262431 h 2581412"/>
                    <a:gd name="connsiteX1" fmla="*/ 385838 w 1340008"/>
                    <a:gd name="connsiteY1" fmla="*/ 2243636 h 2581412"/>
                    <a:gd name="connsiteX2" fmla="*/ 489158 w 1340008"/>
                    <a:gd name="connsiteY2" fmla="*/ 2580585 h 2581412"/>
                    <a:gd name="connsiteX3" fmla="*/ 597840 w 1340008"/>
                    <a:gd name="connsiteY3" fmla="*/ 2252776 h 2581412"/>
                    <a:gd name="connsiteX4" fmla="*/ 1339975 w 1340008"/>
                    <a:gd name="connsiteY4" fmla="*/ 2245871 h 2581412"/>
                    <a:gd name="connsiteX5" fmla="*/ 1155976 w 1340008"/>
                    <a:gd name="connsiteY5" fmla="*/ 0 h 2581412"/>
                    <a:gd name="connsiteX0" fmla="*/ 0 w 1168532"/>
                    <a:gd name="connsiteY0" fmla="*/ 2262431 h 2581412"/>
                    <a:gd name="connsiteX1" fmla="*/ 385838 w 1168532"/>
                    <a:gd name="connsiteY1" fmla="*/ 2243636 h 2581412"/>
                    <a:gd name="connsiteX2" fmla="*/ 489158 w 1168532"/>
                    <a:gd name="connsiteY2" fmla="*/ 2580585 h 2581412"/>
                    <a:gd name="connsiteX3" fmla="*/ 597840 w 1168532"/>
                    <a:gd name="connsiteY3" fmla="*/ 2252776 h 2581412"/>
                    <a:gd name="connsiteX4" fmla="*/ 1168089 w 1168532"/>
                    <a:gd name="connsiteY4" fmla="*/ 2261881 h 2581412"/>
                    <a:gd name="connsiteX5" fmla="*/ 1155976 w 1168532"/>
                    <a:gd name="connsiteY5" fmla="*/ 0 h 2581412"/>
                    <a:gd name="connsiteX0" fmla="*/ 0 w 1158840"/>
                    <a:gd name="connsiteY0" fmla="*/ 2262431 h 2581412"/>
                    <a:gd name="connsiteX1" fmla="*/ 385838 w 1158840"/>
                    <a:gd name="connsiteY1" fmla="*/ 2243636 h 2581412"/>
                    <a:gd name="connsiteX2" fmla="*/ 489158 w 1158840"/>
                    <a:gd name="connsiteY2" fmla="*/ 2580585 h 2581412"/>
                    <a:gd name="connsiteX3" fmla="*/ 597840 w 1158840"/>
                    <a:gd name="connsiteY3" fmla="*/ 2252776 h 2581412"/>
                    <a:gd name="connsiteX4" fmla="*/ 1157151 w 1158840"/>
                    <a:gd name="connsiteY4" fmla="*/ 2261881 h 2581412"/>
                    <a:gd name="connsiteX5" fmla="*/ 1155976 w 1158840"/>
                    <a:gd name="connsiteY5" fmla="*/ 0 h 2581412"/>
                    <a:gd name="connsiteX0" fmla="*/ 0 w 1194676"/>
                    <a:gd name="connsiteY0" fmla="*/ 2262431 h 2581412"/>
                    <a:gd name="connsiteX1" fmla="*/ 385838 w 1194676"/>
                    <a:gd name="connsiteY1" fmla="*/ 2243636 h 2581412"/>
                    <a:gd name="connsiteX2" fmla="*/ 489158 w 1194676"/>
                    <a:gd name="connsiteY2" fmla="*/ 2580585 h 2581412"/>
                    <a:gd name="connsiteX3" fmla="*/ 597840 w 1194676"/>
                    <a:gd name="connsiteY3" fmla="*/ 2252776 h 2581412"/>
                    <a:gd name="connsiteX4" fmla="*/ 1157151 w 1194676"/>
                    <a:gd name="connsiteY4" fmla="*/ 2261881 h 2581412"/>
                    <a:gd name="connsiteX5" fmla="*/ 1144613 w 1194676"/>
                    <a:gd name="connsiteY5" fmla="*/ 401411 h 2581412"/>
                    <a:gd name="connsiteX6" fmla="*/ 1155976 w 1194676"/>
                    <a:gd name="connsiteY6" fmla="*/ 0 h 2581412"/>
                    <a:gd name="connsiteX0" fmla="*/ 0 w 1164556"/>
                    <a:gd name="connsiteY0" fmla="*/ 2521579 h 2581412"/>
                    <a:gd name="connsiteX1" fmla="*/ 355716 w 1164556"/>
                    <a:gd name="connsiteY1" fmla="*/ 2243636 h 2581412"/>
                    <a:gd name="connsiteX2" fmla="*/ 459036 w 1164556"/>
                    <a:gd name="connsiteY2" fmla="*/ 2580585 h 2581412"/>
                    <a:gd name="connsiteX3" fmla="*/ 567718 w 1164556"/>
                    <a:gd name="connsiteY3" fmla="*/ 2252776 h 2581412"/>
                    <a:gd name="connsiteX4" fmla="*/ 1127029 w 1164556"/>
                    <a:gd name="connsiteY4" fmla="*/ 2261881 h 2581412"/>
                    <a:gd name="connsiteX5" fmla="*/ 1114491 w 1164556"/>
                    <a:gd name="connsiteY5" fmla="*/ 401411 h 2581412"/>
                    <a:gd name="connsiteX6" fmla="*/ 1125854 w 1164556"/>
                    <a:gd name="connsiteY6" fmla="*/ 0 h 2581412"/>
                    <a:gd name="connsiteX0" fmla="*/ 0 w 1164554"/>
                    <a:gd name="connsiteY0" fmla="*/ 2521579 h 2583345"/>
                    <a:gd name="connsiteX1" fmla="*/ 335634 w 1164554"/>
                    <a:gd name="connsiteY1" fmla="*/ 2510798 h 2583345"/>
                    <a:gd name="connsiteX2" fmla="*/ 459036 w 1164554"/>
                    <a:gd name="connsiteY2" fmla="*/ 2580585 h 2583345"/>
                    <a:gd name="connsiteX3" fmla="*/ 567718 w 1164554"/>
                    <a:gd name="connsiteY3" fmla="*/ 2252776 h 2583345"/>
                    <a:gd name="connsiteX4" fmla="*/ 1127029 w 1164554"/>
                    <a:gd name="connsiteY4" fmla="*/ 2261881 h 2583345"/>
                    <a:gd name="connsiteX5" fmla="*/ 1114491 w 1164554"/>
                    <a:gd name="connsiteY5" fmla="*/ 401411 h 2583345"/>
                    <a:gd name="connsiteX6" fmla="*/ 1125854 w 1164554"/>
                    <a:gd name="connsiteY6" fmla="*/ 0 h 2583345"/>
                    <a:gd name="connsiteX0" fmla="*/ 0 w 1164556"/>
                    <a:gd name="connsiteY0" fmla="*/ 2521579 h 2521579"/>
                    <a:gd name="connsiteX1" fmla="*/ 335634 w 1164556"/>
                    <a:gd name="connsiteY1" fmla="*/ 2510798 h 2521579"/>
                    <a:gd name="connsiteX2" fmla="*/ 710047 w 1164556"/>
                    <a:gd name="connsiteY2" fmla="*/ 2500436 h 2521579"/>
                    <a:gd name="connsiteX3" fmla="*/ 567718 w 1164556"/>
                    <a:gd name="connsiteY3" fmla="*/ 2252776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567718 w 1164554"/>
                    <a:gd name="connsiteY3" fmla="*/ 2252776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710047 w 1164556"/>
                    <a:gd name="connsiteY2" fmla="*/ 2500436 h 2521579"/>
                    <a:gd name="connsiteX3" fmla="*/ 567718 w 1164556"/>
                    <a:gd name="connsiteY3" fmla="*/ 2252776 h 2521579"/>
                    <a:gd name="connsiteX4" fmla="*/ 1040760 w 1164556"/>
                    <a:gd name="connsiteY4" fmla="*/ 2497022 h 2521579"/>
                    <a:gd name="connsiteX5" fmla="*/ 1127029 w 1164556"/>
                    <a:gd name="connsiteY5" fmla="*/ 2261881 h 2521579"/>
                    <a:gd name="connsiteX6" fmla="*/ 1114491 w 1164556"/>
                    <a:gd name="connsiteY6" fmla="*/ 401411 h 2521579"/>
                    <a:gd name="connsiteX7" fmla="*/ 1125854 w 1164556"/>
                    <a:gd name="connsiteY7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2939"/>
                    <a:gd name="connsiteX1" fmla="*/ 345674 w 1164556"/>
                    <a:gd name="connsiteY1" fmla="*/ 2516141 h 2522939"/>
                    <a:gd name="connsiteX2" fmla="*/ 710047 w 1164556"/>
                    <a:gd name="connsiteY2" fmla="*/ 2500436 h 2522939"/>
                    <a:gd name="connsiteX3" fmla="*/ 1040760 w 1164556"/>
                    <a:gd name="connsiteY3" fmla="*/ 2497022 h 2522939"/>
                    <a:gd name="connsiteX4" fmla="*/ 1127029 w 1164556"/>
                    <a:gd name="connsiteY4" fmla="*/ 2261881 h 2522939"/>
                    <a:gd name="connsiteX5" fmla="*/ 1114491 w 1164556"/>
                    <a:gd name="connsiteY5" fmla="*/ 401411 h 2522939"/>
                    <a:gd name="connsiteX6" fmla="*/ 1125854 w 1164556"/>
                    <a:gd name="connsiteY6" fmla="*/ 0 h 252293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710047 w 1164556"/>
                    <a:gd name="connsiteY2" fmla="*/ 2500436 h 2521579"/>
                    <a:gd name="connsiteX3" fmla="*/ 1040760 w 1164556"/>
                    <a:gd name="connsiteY3" fmla="*/ 2497022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697914 w 1164556"/>
                    <a:gd name="connsiteY2" fmla="*/ 2512542 h 2521579"/>
                    <a:gd name="connsiteX3" fmla="*/ 1040760 w 1164556"/>
                    <a:gd name="connsiteY3" fmla="*/ 2497022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8707 w 1164554"/>
                    <a:gd name="connsiteY1" fmla="*/ 2519369 h 2521579"/>
                    <a:gd name="connsiteX2" fmla="*/ 697914 w 1164554"/>
                    <a:gd name="connsiteY2" fmla="*/ 2512542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8707 w 1164556"/>
                    <a:gd name="connsiteY1" fmla="*/ 2519369 h 2521579"/>
                    <a:gd name="connsiteX2" fmla="*/ 697914 w 1164556"/>
                    <a:gd name="connsiteY2" fmla="*/ 2512542 h 2521579"/>
                    <a:gd name="connsiteX3" fmla="*/ 1134789 w 1164556"/>
                    <a:gd name="connsiteY3" fmla="*/ 2498636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8707 w 1164554"/>
                    <a:gd name="connsiteY1" fmla="*/ 2519369 h 2521579"/>
                    <a:gd name="connsiteX2" fmla="*/ 697914 w 1164554"/>
                    <a:gd name="connsiteY2" fmla="*/ 2512542 h 2521579"/>
                    <a:gd name="connsiteX3" fmla="*/ 1134789 w 1164554"/>
                    <a:gd name="connsiteY3" fmla="*/ 2498636 h 2521579"/>
                    <a:gd name="connsiteX4" fmla="*/ 1131746 w 1164554"/>
                    <a:gd name="connsiteY4" fmla="*/ 2266205 h 2521579"/>
                    <a:gd name="connsiteX5" fmla="*/ 1127029 w 1164554"/>
                    <a:gd name="connsiteY5" fmla="*/ 2261881 h 2521579"/>
                    <a:gd name="connsiteX6" fmla="*/ 1114491 w 1164554"/>
                    <a:gd name="connsiteY6" fmla="*/ 401411 h 2521579"/>
                    <a:gd name="connsiteX7" fmla="*/ 1125854 w 1164554"/>
                    <a:gd name="connsiteY7" fmla="*/ 0 h 2521579"/>
                    <a:gd name="connsiteX0" fmla="*/ 0 w 1134789"/>
                    <a:gd name="connsiteY0" fmla="*/ 2521579 h 2521579"/>
                    <a:gd name="connsiteX1" fmla="*/ 348707 w 1134789"/>
                    <a:gd name="connsiteY1" fmla="*/ 2519369 h 2521579"/>
                    <a:gd name="connsiteX2" fmla="*/ 697914 w 1134789"/>
                    <a:gd name="connsiteY2" fmla="*/ 2512542 h 2521579"/>
                    <a:gd name="connsiteX3" fmla="*/ 1134789 w 1134789"/>
                    <a:gd name="connsiteY3" fmla="*/ 2498636 h 2521579"/>
                    <a:gd name="connsiteX4" fmla="*/ 1131746 w 1134789"/>
                    <a:gd name="connsiteY4" fmla="*/ 2266205 h 2521579"/>
                    <a:gd name="connsiteX5" fmla="*/ 1114491 w 1134789"/>
                    <a:gd name="connsiteY5" fmla="*/ 401411 h 2521579"/>
                    <a:gd name="connsiteX6" fmla="*/ 1125854 w 1134789"/>
                    <a:gd name="connsiteY6" fmla="*/ 0 h 2521579"/>
                    <a:gd name="connsiteX0" fmla="*/ 0 w 1137822"/>
                    <a:gd name="connsiteY0" fmla="*/ 2521579 h 2523532"/>
                    <a:gd name="connsiteX1" fmla="*/ 348707 w 1137822"/>
                    <a:gd name="connsiteY1" fmla="*/ 2519369 h 2523532"/>
                    <a:gd name="connsiteX2" fmla="*/ 697914 w 1137822"/>
                    <a:gd name="connsiteY2" fmla="*/ 2512542 h 2523532"/>
                    <a:gd name="connsiteX3" fmla="*/ 1137822 w 1137822"/>
                    <a:gd name="connsiteY3" fmla="*/ 2504286 h 2523532"/>
                    <a:gd name="connsiteX4" fmla="*/ 1131746 w 1137822"/>
                    <a:gd name="connsiteY4" fmla="*/ 2266205 h 2523532"/>
                    <a:gd name="connsiteX5" fmla="*/ 1114491 w 1137822"/>
                    <a:gd name="connsiteY5" fmla="*/ 401411 h 2523532"/>
                    <a:gd name="connsiteX6" fmla="*/ 1125854 w 1137822"/>
                    <a:gd name="connsiteY6" fmla="*/ 0 h 2523532"/>
                    <a:gd name="connsiteX0" fmla="*/ 0 w 1137822"/>
                    <a:gd name="connsiteY0" fmla="*/ 2521579 h 2524174"/>
                    <a:gd name="connsiteX1" fmla="*/ 348707 w 1137822"/>
                    <a:gd name="connsiteY1" fmla="*/ 2519369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48707 w 1137822"/>
                    <a:gd name="connsiteY1" fmla="*/ 2519369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79038 w 1137822"/>
                    <a:gd name="connsiteY1" fmla="*/ 2518562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79038 w 1137822"/>
                    <a:gd name="connsiteY1" fmla="*/ 2518562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5290"/>
                    <a:gd name="connsiteX1" fmla="*/ 379038 w 1137822"/>
                    <a:gd name="connsiteY1" fmla="*/ 2518562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1579 h 2525290"/>
                    <a:gd name="connsiteX1" fmla="*/ 397236 w 1137822"/>
                    <a:gd name="connsiteY1" fmla="*/ 2518562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1579 h 2525290"/>
                    <a:gd name="connsiteX1" fmla="*/ 403302 w 1137822"/>
                    <a:gd name="connsiteY1" fmla="*/ 2522597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5290"/>
                    <a:gd name="connsiteX1" fmla="*/ 403302 w 1137822"/>
                    <a:gd name="connsiteY1" fmla="*/ 2522597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5290"/>
                    <a:gd name="connsiteX1" fmla="*/ 406335 w 1137822"/>
                    <a:gd name="connsiteY1" fmla="*/ 2524211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9089"/>
                    <a:gd name="connsiteX1" fmla="*/ 406335 w 1137822"/>
                    <a:gd name="connsiteY1" fmla="*/ 2524211 h 2529089"/>
                    <a:gd name="connsiteX2" fmla="*/ 655452 w 1137822"/>
                    <a:gd name="connsiteY2" fmla="*/ 2524648 h 2529089"/>
                    <a:gd name="connsiteX3" fmla="*/ 1137822 w 1137822"/>
                    <a:gd name="connsiteY3" fmla="*/ 2504286 h 2529089"/>
                    <a:gd name="connsiteX4" fmla="*/ 1131746 w 1137822"/>
                    <a:gd name="connsiteY4" fmla="*/ 2266205 h 2529089"/>
                    <a:gd name="connsiteX5" fmla="*/ 1114491 w 1137822"/>
                    <a:gd name="connsiteY5" fmla="*/ 401411 h 2529089"/>
                    <a:gd name="connsiteX6" fmla="*/ 1125854 w 1137822"/>
                    <a:gd name="connsiteY6" fmla="*/ 0 h 2529089"/>
                    <a:gd name="connsiteX0" fmla="*/ 0 w 1137820"/>
                    <a:gd name="connsiteY0" fmla="*/ 2524807 h 2537938"/>
                    <a:gd name="connsiteX1" fmla="*/ 406335 w 1137820"/>
                    <a:gd name="connsiteY1" fmla="*/ 2524211 h 2537938"/>
                    <a:gd name="connsiteX2" fmla="*/ 655452 w 1137820"/>
                    <a:gd name="connsiteY2" fmla="*/ 2524648 h 2537938"/>
                    <a:gd name="connsiteX3" fmla="*/ 1137821 w 1137820"/>
                    <a:gd name="connsiteY3" fmla="*/ 2518813 h 2537938"/>
                    <a:gd name="connsiteX4" fmla="*/ 1131746 w 1137820"/>
                    <a:gd name="connsiteY4" fmla="*/ 2266205 h 2537938"/>
                    <a:gd name="connsiteX5" fmla="*/ 1114491 w 1137820"/>
                    <a:gd name="connsiteY5" fmla="*/ 401411 h 2537938"/>
                    <a:gd name="connsiteX6" fmla="*/ 1125854 w 1137820"/>
                    <a:gd name="connsiteY6" fmla="*/ 0 h 2537938"/>
                    <a:gd name="connsiteX0" fmla="*/ 0 w 1137822"/>
                    <a:gd name="connsiteY0" fmla="*/ 2524807 h 2524807"/>
                    <a:gd name="connsiteX1" fmla="*/ 406335 w 1137822"/>
                    <a:gd name="connsiteY1" fmla="*/ 2524211 h 2524807"/>
                    <a:gd name="connsiteX2" fmla="*/ 655452 w 1137822"/>
                    <a:gd name="connsiteY2" fmla="*/ 2524648 h 2524807"/>
                    <a:gd name="connsiteX3" fmla="*/ 1137821 w 1137822"/>
                    <a:gd name="connsiteY3" fmla="*/ 2518813 h 2524807"/>
                    <a:gd name="connsiteX4" fmla="*/ 1131746 w 1137822"/>
                    <a:gd name="connsiteY4" fmla="*/ 2266205 h 2524807"/>
                    <a:gd name="connsiteX5" fmla="*/ 1114491 w 1137822"/>
                    <a:gd name="connsiteY5" fmla="*/ 401411 h 2524807"/>
                    <a:gd name="connsiteX6" fmla="*/ 1125854 w 1137822"/>
                    <a:gd name="connsiteY6" fmla="*/ 0 h 2524807"/>
                    <a:gd name="connsiteX0" fmla="*/ 0 w 1134787"/>
                    <a:gd name="connsiteY0" fmla="*/ 2524807 h 2525270"/>
                    <a:gd name="connsiteX1" fmla="*/ 406335 w 1134787"/>
                    <a:gd name="connsiteY1" fmla="*/ 2524211 h 2525270"/>
                    <a:gd name="connsiteX2" fmla="*/ 655452 w 1134787"/>
                    <a:gd name="connsiteY2" fmla="*/ 2524648 h 2525270"/>
                    <a:gd name="connsiteX3" fmla="*/ 1134787 w 1134787"/>
                    <a:gd name="connsiteY3" fmla="*/ 2525270 h 2525270"/>
                    <a:gd name="connsiteX4" fmla="*/ 1131746 w 1134787"/>
                    <a:gd name="connsiteY4" fmla="*/ 2266205 h 2525270"/>
                    <a:gd name="connsiteX5" fmla="*/ 1114491 w 1134787"/>
                    <a:gd name="connsiteY5" fmla="*/ 401411 h 2525270"/>
                    <a:gd name="connsiteX6" fmla="*/ 1125854 w 1134787"/>
                    <a:gd name="connsiteY6" fmla="*/ 0 h 2525270"/>
                    <a:gd name="connsiteX0" fmla="*/ 0 w 1164481"/>
                    <a:gd name="connsiteY0" fmla="*/ 2524807 h 2525270"/>
                    <a:gd name="connsiteX1" fmla="*/ 406335 w 1164481"/>
                    <a:gd name="connsiteY1" fmla="*/ 2524211 h 2525270"/>
                    <a:gd name="connsiteX2" fmla="*/ 655452 w 1164481"/>
                    <a:gd name="connsiteY2" fmla="*/ 2524648 h 2525270"/>
                    <a:gd name="connsiteX3" fmla="*/ 1134787 w 1164481"/>
                    <a:gd name="connsiteY3" fmla="*/ 2525270 h 2525270"/>
                    <a:gd name="connsiteX4" fmla="*/ 1114491 w 1164481"/>
                    <a:gd name="connsiteY4" fmla="*/ 401411 h 2525270"/>
                    <a:gd name="connsiteX5" fmla="*/ 1125854 w 1164481"/>
                    <a:gd name="connsiteY5" fmla="*/ 0 h 2525270"/>
                    <a:gd name="connsiteX0" fmla="*/ 0 w 1152634"/>
                    <a:gd name="connsiteY0" fmla="*/ 2524807 h 2525270"/>
                    <a:gd name="connsiteX1" fmla="*/ 406335 w 1152634"/>
                    <a:gd name="connsiteY1" fmla="*/ 2524211 h 2525270"/>
                    <a:gd name="connsiteX2" fmla="*/ 655452 w 1152634"/>
                    <a:gd name="connsiteY2" fmla="*/ 2524648 h 2525270"/>
                    <a:gd name="connsiteX3" fmla="*/ 1134787 w 1152634"/>
                    <a:gd name="connsiteY3" fmla="*/ 2525270 h 2525270"/>
                    <a:gd name="connsiteX4" fmla="*/ 1114491 w 1152634"/>
                    <a:gd name="connsiteY4" fmla="*/ 401411 h 2525270"/>
                    <a:gd name="connsiteX5" fmla="*/ 1125854 w 1152634"/>
                    <a:gd name="connsiteY5" fmla="*/ 0 h 2525270"/>
                    <a:gd name="connsiteX0" fmla="*/ 0 w 1143688"/>
                    <a:gd name="connsiteY0" fmla="*/ 2524807 h 2525270"/>
                    <a:gd name="connsiteX1" fmla="*/ 406335 w 1143688"/>
                    <a:gd name="connsiteY1" fmla="*/ 2524211 h 2525270"/>
                    <a:gd name="connsiteX2" fmla="*/ 655452 w 1143688"/>
                    <a:gd name="connsiteY2" fmla="*/ 2524648 h 2525270"/>
                    <a:gd name="connsiteX3" fmla="*/ 1134787 w 1143688"/>
                    <a:gd name="connsiteY3" fmla="*/ 2525270 h 2525270"/>
                    <a:gd name="connsiteX4" fmla="*/ 1114491 w 1143688"/>
                    <a:gd name="connsiteY4" fmla="*/ 401411 h 2525270"/>
                    <a:gd name="connsiteX5" fmla="*/ 1125854 w 1143688"/>
                    <a:gd name="connsiteY5" fmla="*/ 0 h 2525270"/>
                    <a:gd name="connsiteX0" fmla="*/ 1640292 w 2783980"/>
                    <a:gd name="connsiteY0" fmla="*/ 2463472 h 2463935"/>
                    <a:gd name="connsiteX1" fmla="*/ 2046627 w 2783980"/>
                    <a:gd name="connsiteY1" fmla="*/ 2462876 h 2463935"/>
                    <a:gd name="connsiteX2" fmla="*/ 2295744 w 2783980"/>
                    <a:gd name="connsiteY2" fmla="*/ 2463313 h 2463935"/>
                    <a:gd name="connsiteX3" fmla="*/ 2775079 w 2783980"/>
                    <a:gd name="connsiteY3" fmla="*/ 2463935 h 2463935"/>
                    <a:gd name="connsiteX4" fmla="*/ 2754783 w 2783980"/>
                    <a:gd name="connsiteY4" fmla="*/ 340076 h 2463935"/>
                    <a:gd name="connsiteX5" fmla="*/ -1 w 2783980"/>
                    <a:gd name="connsiteY5" fmla="*/ 0 h 2463935"/>
                    <a:gd name="connsiteX0" fmla="*/ 1640294 w 2790070"/>
                    <a:gd name="connsiteY0" fmla="*/ 2615616 h 2616079"/>
                    <a:gd name="connsiteX1" fmla="*/ 2046629 w 2790070"/>
                    <a:gd name="connsiteY1" fmla="*/ 2615020 h 2616079"/>
                    <a:gd name="connsiteX2" fmla="*/ 2295746 w 2790070"/>
                    <a:gd name="connsiteY2" fmla="*/ 2615457 h 2616079"/>
                    <a:gd name="connsiteX3" fmla="*/ 2775081 w 2790070"/>
                    <a:gd name="connsiteY3" fmla="*/ 2616079 h 2616079"/>
                    <a:gd name="connsiteX4" fmla="*/ 2782082 w 2790070"/>
                    <a:gd name="connsiteY4" fmla="*/ 154065 h 2616079"/>
                    <a:gd name="connsiteX5" fmla="*/ 1 w 2790070"/>
                    <a:gd name="connsiteY5" fmla="*/ 152144 h 2616079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 w 2790070"/>
                    <a:gd name="connsiteY5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-1 w 2790068"/>
                    <a:gd name="connsiteY5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1963 w 2790070"/>
                    <a:gd name="connsiteY5" fmla="*/ 4842 h 2463935"/>
                    <a:gd name="connsiteX6" fmla="*/ 1 w 2790070"/>
                    <a:gd name="connsiteY6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221242 w 2790068"/>
                    <a:gd name="connsiteY5" fmla="*/ 5649 h 2463935"/>
                    <a:gd name="connsiteX6" fmla="*/ -1 w 2790068"/>
                    <a:gd name="connsiteY6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306169 w 2790070"/>
                    <a:gd name="connsiteY5" fmla="*/ 3228 h 2463935"/>
                    <a:gd name="connsiteX6" fmla="*/ 1 w 2790070"/>
                    <a:gd name="connsiteY6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-1 w 2790068"/>
                    <a:gd name="connsiteY5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 w 2790070"/>
                    <a:gd name="connsiteY5" fmla="*/ 0 h 2463935"/>
                    <a:gd name="connsiteX0" fmla="*/ 1640292 w 2790068"/>
                    <a:gd name="connsiteY0" fmla="*/ 2461551 h 2462014"/>
                    <a:gd name="connsiteX1" fmla="*/ 2046627 w 2790068"/>
                    <a:gd name="connsiteY1" fmla="*/ 2460955 h 2462014"/>
                    <a:gd name="connsiteX2" fmla="*/ 2295744 w 2790068"/>
                    <a:gd name="connsiteY2" fmla="*/ 2461392 h 2462014"/>
                    <a:gd name="connsiteX3" fmla="*/ 2775079 w 2790068"/>
                    <a:gd name="connsiteY3" fmla="*/ 2462014 h 2462014"/>
                    <a:gd name="connsiteX4" fmla="*/ 2782080 w 2790068"/>
                    <a:gd name="connsiteY4" fmla="*/ 0 h 2462014"/>
                    <a:gd name="connsiteX5" fmla="*/ 0 w 2790068"/>
                    <a:gd name="connsiteY5" fmla="*/ 500 h 2462014"/>
                    <a:gd name="connsiteX0" fmla="*/ 1640292 w 2788388"/>
                    <a:gd name="connsiteY0" fmla="*/ 2461551 h 2462014"/>
                    <a:gd name="connsiteX1" fmla="*/ 2046627 w 2788388"/>
                    <a:gd name="connsiteY1" fmla="*/ 2460955 h 2462014"/>
                    <a:gd name="connsiteX2" fmla="*/ 2295744 w 2788388"/>
                    <a:gd name="connsiteY2" fmla="*/ 2461392 h 2462014"/>
                    <a:gd name="connsiteX3" fmla="*/ 2775079 w 2788388"/>
                    <a:gd name="connsiteY3" fmla="*/ 2462014 h 2462014"/>
                    <a:gd name="connsiteX4" fmla="*/ 2782080 w 2788388"/>
                    <a:gd name="connsiteY4" fmla="*/ 0 h 2462014"/>
                    <a:gd name="connsiteX5" fmla="*/ 0 w 2788388"/>
                    <a:gd name="connsiteY5" fmla="*/ 500 h 2462014"/>
                    <a:gd name="connsiteX0" fmla="*/ 1640292 w 2797642"/>
                    <a:gd name="connsiteY0" fmla="*/ 2461551 h 2461551"/>
                    <a:gd name="connsiteX1" fmla="*/ 2046627 w 2797642"/>
                    <a:gd name="connsiteY1" fmla="*/ 2460955 h 2461551"/>
                    <a:gd name="connsiteX2" fmla="*/ 2295744 w 2797642"/>
                    <a:gd name="connsiteY2" fmla="*/ 2461392 h 2461551"/>
                    <a:gd name="connsiteX3" fmla="*/ 2787211 w 2797642"/>
                    <a:gd name="connsiteY3" fmla="*/ 2461207 h 2461551"/>
                    <a:gd name="connsiteX4" fmla="*/ 2782080 w 2797642"/>
                    <a:gd name="connsiteY4" fmla="*/ 0 h 2461551"/>
                    <a:gd name="connsiteX5" fmla="*/ 0 w 2797642"/>
                    <a:gd name="connsiteY5" fmla="*/ 500 h 2461551"/>
                    <a:gd name="connsiteX0" fmla="*/ 1640292 w 2787871"/>
                    <a:gd name="connsiteY0" fmla="*/ 2461551 h 2461551"/>
                    <a:gd name="connsiteX1" fmla="*/ 2046627 w 2787871"/>
                    <a:gd name="connsiteY1" fmla="*/ 2460955 h 2461551"/>
                    <a:gd name="connsiteX2" fmla="*/ 2295744 w 2787871"/>
                    <a:gd name="connsiteY2" fmla="*/ 2461392 h 2461551"/>
                    <a:gd name="connsiteX3" fmla="*/ 2787211 w 2787871"/>
                    <a:gd name="connsiteY3" fmla="*/ 2461207 h 2461551"/>
                    <a:gd name="connsiteX4" fmla="*/ 2782080 w 2787871"/>
                    <a:gd name="connsiteY4" fmla="*/ 0 h 2461551"/>
                    <a:gd name="connsiteX5" fmla="*/ 0 w 2787871"/>
                    <a:gd name="connsiteY5" fmla="*/ 500 h 2461551"/>
                    <a:gd name="connsiteX0" fmla="*/ 1640292 w 2787627"/>
                    <a:gd name="connsiteY0" fmla="*/ 2461551 h 2461551"/>
                    <a:gd name="connsiteX1" fmla="*/ 2046627 w 2787627"/>
                    <a:gd name="connsiteY1" fmla="*/ 2460955 h 2461551"/>
                    <a:gd name="connsiteX2" fmla="*/ 2295744 w 2787627"/>
                    <a:gd name="connsiteY2" fmla="*/ 2461392 h 2461551"/>
                    <a:gd name="connsiteX3" fmla="*/ 2787211 w 2787627"/>
                    <a:gd name="connsiteY3" fmla="*/ 2461207 h 2461551"/>
                    <a:gd name="connsiteX4" fmla="*/ 2772981 w 2787627"/>
                    <a:gd name="connsiteY4" fmla="*/ 0 h 2461551"/>
                    <a:gd name="connsiteX5" fmla="*/ 0 w 2787627"/>
                    <a:gd name="connsiteY5" fmla="*/ 500 h 2461551"/>
                    <a:gd name="connsiteX0" fmla="*/ 1640292 w 2787629"/>
                    <a:gd name="connsiteY0" fmla="*/ 2461551 h 2461551"/>
                    <a:gd name="connsiteX1" fmla="*/ 2046627 w 2787629"/>
                    <a:gd name="connsiteY1" fmla="*/ 2460955 h 2461551"/>
                    <a:gd name="connsiteX2" fmla="*/ 2428045 w 2787629"/>
                    <a:gd name="connsiteY2" fmla="*/ 2460572 h 2461551"/>
                    <a:gd name="connsiteX3" fmla="*/ 2787211 w 2787629"/>
                    <a:gd name="connsiteY3" fmla="*/ 2461207 h 2461551"/>
                    <a:gd name="connsiteX4" fmla="*/ 2772981 w 2787629"/>
                    <a:gd name="connsiteY4" fmla="*/ 0 h 2461551"/>
                    <a:gd name="connsiteX5" fmla="*/ 0 w 2787629"/>
                    <a:gd name="connsiteY5" fmla="*/ 500 h 2461551"/>
                    <a:gd name="connsiteX0" fmla="*/ 1640292 w 2787627"/>
                    <a:gd name="connsiteY0" fmla="*/ 2461551 h 2461551"/>
                    <a:gd name="connsiteX1" fmla="*/ 2147426 w 2787627"/>
                    <a:gd name="connsiteY1" fmla="*/ 2460136 h 2461551"/>
                    <a:gd name="connsiteX2" fmla="*/ 2428045 w 2787627"/>
                    <a:gd name="connsiteY2" fmla="*/ 2460572 h 2461551"/>
                    <a:gd name="connsiteX3" fmla="*/ 2787211 w 2787627"/>
                    <a:gd name="connsiteY3" fmla="*/ 2461207 h 2461551"/>
                    <a:gd name="connsiteX4" fmla="*/ 2772981 w 2787627"/>
                    <a:gd name="connsiteY4" fmla="*/ 0 h 2461551"/>
                    <a:gd name="connsiteX5" fmla="*/ 0 w 2787627"/>
                    <a:gd name="connsiteY5" fmla="*/ 500 h 2461551"/>
                    <a:gd name="connsiteX0" fmla="*/ 1640292 w 2787629"/>
                    <a:gd name="connsiteY0" fmla="*/ 2461551 h 2470924"/>
                    <a:gd name="connsiteX1" fmla="*/ 2147426 w 2787629"/>
                    <a:gd name="connsiteY1" fmla="*/ 2460136 h 2470924"/>
                    <a:gd name="connsiteX2" fmla="*/ 2428045 w 2787629"/>
                    <a:gd name="connsiteY2" fmla="*/ 2460572 h 2470924"/>
                    <a:gd name="connsiteX3" fmla="*/ 2787211 w 2787629"/>
                    <a:gd name="connsiteY3" fmla="*/ 2461207 h 2470924"/>
                    <a:gd name="connsiteX4" fmla="*/ 2772981 w 2787629"/>
                    <a:gd name="connsiteY4" fmla="*/ 0 h 2470924"/>
                    <a:gd name="connsiteX5" fmla="*/ 0 w 2787629"/>
                    <a:gd name="connsiteY5" fmla="*/ 500 h 2470924"/>
                    <a:gd name="connsiteX0" fmla="*/ 1640292 w 2787627"/>
                    <a:gd name="connsiteY0" fmla="*/ 2461551 h 2489491"/>
                    <a:gd name="connsiteX1" fmla="*/ 2147426 w 2787627"/>
                    <a:gd name="connsiteY1" fmla="*/ 2460136 h 2489491"/>
                    <a:gd name="connsiteX2" fmla="*/ 2428045 w 2787627"/>
                    <a:gd name="connsiteY2" fmla="*/ 2460572 h 2489491"/>
                    <a:gd name="connsiteX3" fmla="*/ 2787211 w 2787627"/>
                    <a:gd name="connsiteY3" fmla="*/ 2461207 h 2489491"/>
                    <a:gd name="connsiteX4" fmla="*/ 2772981 w 2787627"/>
                    <a:gd name="connsiteY4" fmla="*/ 0 h 2489491"/>
                    <a:gd name="connsiteX5" fmla="*/ 0 w 2787627"/>
                    <a:gd name="connsiteY5" fmla="*/ 500 h 2489491"/>
                    <a:gd name="connsiteX0" fmla="*/ 1640292 w 2787629"/>
                    <a:gd name="connsiteY0" fmla="*/ 2461551 h 2491346"/>
                    <a:gd name="connsiteX1" fmla="*/ 2147426 w 2787629"/>
                    <a:gd name="connsiteY1" fmla="*/ 2460136 h 2491346"/>
                    <a:gd name="connsiteX2" fmla="*/ 2428045 w 2787629"/>
                    <a:gd name="connsiteY2" fmla="*/ 2460572 h 2491346"/>
                    <a:gd name="connsiteX3" fmla="*/ 2787211 w 2787629"/>
                    <a:gd name="connsiteY3" fmla="*/ 2461207 h 2491346"/>
                    <a:gd name="connsiteX4" fmla="*/ 2772981 w 2787629"/>
                    <a:gd name="connsiteY4" fmla="*/ 0 h 2491346"/>
                    <a:gd name="connsiteX5" fmla="*/ 0 w 2787629"/>
                    <a:gd name="connsiteY5" fmla="*/ 500 h 2491346"/>
                    <a:gd name="connsiteX0" fmla="*/ 1640292 w 2787627"/>
                    <a:gd name="connsiteY0" fmla="*/ 2461551 h 2491346"/>
                    <a:gd name="connsiteX1" fmla="*/ 2147426 w 2787627"/>
                    <a:gd name="connsiteY1" fmla="*/ 2460136 h 2491346"/>
                    <a:gd name="connsiteX2" fmla="*/ 2428045 w 2787627"/>
                    <a:gd name="connsiteY2" fmla="*/ 2460572 h 2491346"/>
                    <a:gd name="connsiteX3" fmla="*/ 2787211 w 2787627"/>
                    <a:gd name="connsiteY3" fmla="*/ 2461207 h 2491346"/>
                    <a:gd name="connsiteX4" fmla="*/ 2772981 w 2787627"/>
                    <a:gd name="connsiteY4" fmla="*/ 0 h 2491346"/>
                    <a:gd name="connsiteX5" fmla="*/ 0 w 2787627"/>
                    <a:gd name="connsiteY5" fmla="*/ 500 h 2491346"/>
                    <a:gd name="connsiteX0" fmla="*/ 1640292 w 2787629"/>
                    <a:gd name="connsiteY0" fmla="*/ 2461551 h 2488691"/>
                    <a:gd name="connsiteX1" fmla="*/ 2147426 w 2787629"/>
                    <a:gd name="connsiteY1" fmla="*/ 2460136 h 2488691"/>
                    <a:gd name="connsiteX2" fmla="*/ 2428045 w 2787629"/>
                    <a:gd name="connsiteY2" fmla="*/ 2460572 h 2488691"/>
                    <a:gd name="connsiteX3" fmla="*/ 2787211 w 2787629"/>
                    <a:gd name="connsiteY3" fmla="*/ 2461207 h 2488691"/>
                    <a:gd name="connsiteX4" fmla="*/ 2772981 w 2787629"/>
                    <a:gd name="connsiteY4" fmla="*/ 0 h 2488691"/>
                    <a:gd name="connsiteX5" fmla="*/ 0 w 2787629"/>
                    <a:gd name="connsiteY5" fmla="*/ 500 h 2488691"/>
                    <a:gd name="connsiteX0" fmla="*/ 1640292 w 2787627"/>
                    <a:gd name="connsiteY0" fmla="*/ 2461551 h 2488691"/>
                    <a:gd name="connsiteX1" fmla="*/ 2163176 w 2787627"/>
                    <a:gd name="connsiteY1" fmla="*/ 2460136 h 2488691"/>
                    <a:gd name="connsiteX2" fmla="*/ 2428045 w 2787627"/>
                    <a:gd name="connsiteY2" fmla="*/ 2460572 h 2488691"/>
                    <a:gd name="connsiteX3" fmla="*/ 2787211 w 2787627"/>
                    <a:gd name="connsiteY3" fmla="*/ 2461207 h 2488691"/>
                    <a:gd name="connsiteX4" fmla="*/ 2772981 w 2787627"/>
                    <a:gd name="connsiteY4" fmla="*/ 0 h 2488691"/>
                    <a:gd name="connsiteX5" fmla="*/ 0 w 2787627"/>
                    <a:gd name="connsiteY5" fmla="*/ 500 h 2488691"/>
                    <a:gd name="connsiteX0" fmla="*/ 0 w 1147337"/>
                    <a:gd name="connsiteY0" fmla="*/ 2461551 h 2488691"/>
                    <a:gd name="connsiteX1" fmla="*/ 522884 w 1147337"/>
                    <a:gd name="connsiteY1" fmla="*/ 2460136 h 2488691"/>
                    <a:gd name="connsiteX2" fmla="*/ 787753 w 1147337"/>
                    <a:gd name="connsiteY2" fmla="*/ 2460572 h 2488691"/>
                    <a:gd name="connsiteX3" fmla="*/ 1146919 w 1147337"/>
                    <a:gd name="connsiteY3" fmla="*/ 2461207 h 2488691"/>
                    <a:gd name="connsiteX4" fmla="*/ 1132689 w 1147337"/>
                    <a:gd name="connsiteY4" fmla="*/ 0 h 2488691"/>
                    <a:gd name="connsiteX0" fmla="*/ 0 w 1152984"/>
                    <a:gd name="connsiteY0" fmla="*/ 484302 h 511442"/>
                    <a:gd name="connsiteX1" fmla="*/ 522884 w 1152984"/>
                    <a:gd name="connsiteY1" fmla="*/ 482887 h 511442"/>
                    <a:gd name="connsiteX2" fmla="*/ 787753 w 1152984"/>
                    <a:gd name="connsiteY2" fmla="*/ 483323 h 511442"/>
                    <a:gd name="connsiteX3" fmla="*/ 1146919 w 1152984"/>
                    <a:gd name="connsiteY3" fmla="*/ 483958 h 511442"/>
                    <a:gd name="connsiteX4" fmla="*/ 1152983 w 1152984"/>
                    <a:gd name="connsiteY4" fmla="*/ 0 h 511442"/>
                    <a:gd name="connsiteX0" fmla="*/ 0 w 2633413"/>
                    <a:gd name="connsiteY0" fmla="*/ 484302 h 511442"/>
                    <a:gd name="connsiteX1" fmla="*/ 522884 w 2633413"/>
                    <a:gd name="connsiteY1" fmla="*/ 482887 h 511442"/>
                    <a:gd name="connsiteX2" fmla="*/ 787753 w 2633413"/>
                    <a:gd name="connsiteY2" fmla="*/ 483323 h 511442"/>
                    <a:gd name="connsiteX3" fmla="*/ 2633412 w 2633413"/>
                    <a:gd name="connsiteY3" fmla="*/ 480548 h 511442"/>
                    <a:gd name="connsiteX4" fmla="*/ 1146919 w 2633413"/>
                    <a:gd name="connsiteY4" fmla="*/ 483958 h 511442"/>
                    <a:gd name="connsiteX5" fmla="*/ 1152983 w 2633413"/>
                    <a:gd name="connsiteY5" fmla="*/ 0 h 511442"/>
                    <a:gd name="connsiteX0" fmla="*/ 0 w 2658676"/>
                    <a:gd name="connsiteY0" fmla="*/ 491936 h 519076"/>
                    <a:gd name="connsiteX1" fmla="*/ 522884 w 2658676"/>
                    <a:gd name="connsiteY1" fmla="*/ 490521 h 519076"/>
                    <a:gd name="connsiteX2" fmla="*/ 787753 w 2658676"/>
                    <a:gd name="connsiteY2" fmla="*/ 490957 h 519076"/>
                    <a:gd name="connsiteX3" fmla="*/ 2633412 w 2658676"/>
                    <a:gd name="connsiteY3" fmla="*/ 488182 h 519076"/>
                    <a:gd name="connsiteX4" fmla="*/ 1146919 w 2658676"/>
                    <a:gd name="connsiteY4" fmla="*/ 491592 h 519076"/>
                    <a:gd name="connsiteX5" fmla="*/ 2658676 w 2658676"/>
                    <a:gd name="connsiteY5" fmla="*/ 0 h 519076"/>
                    <a:gd name="connsiteX0" fmla="*/ 0 w 2658676"/>
                    <a:gd name="connsiteY0" fmla="*/ 491936 h 519076"/>
                    <a:gd name="connsiteX1" fmla="*/ 522884 w 2658676"/>
                    <a:gd name="connsiteY1" fmla="*/ 490521 h 519076"/>
                    <a:gd name="connsiteX2" fmla="*/ 787753 w 2658676"/>
                    <a:gd name="connsiteY2" fmla="*/ 490957 h 519076"/>
                    <a:gd name="connsiteX3" fmla="*/ 2633412 w 2658676"/>
                    <a:gd name="connsiteY3" fmla="*/ 488182 h 519076"/>
                    <a:gd name="connsiteX4" fmla="*/ 2658676 w 2658676"/>
                    <a:gd name="connsiteY4" fmla="*/ 0 h 519076"/>
                    <a:gd name="connsiteX0" fmla="*/ 0 w 2671211"/>
                    <a:gd name="connsiteY0" fmla="*/ 491936 h 519076"/>
                    <a:gd name="connsiteX1" fmla="*/ 522884 w 2671211"/>
                    <a:gd name="connsiteY1" fmla="*/ 490521 h 519076"/>
                    <a:gd name="connsiteX2" fmla="*/ 787753 w 2671211"/>
                    <a:gd name="connsiteY2" fmla="*/ 490957 h 519076"/>
                    <a:gd name="connsiteX3" fmla="*/ 2671211 w 2671211"/>
                    <a:gd name="connsiteY3" fmla="*/ 486655 h 519076"/>
                    <a:gd name="connsiteX4" fmla="*/ 2658676 w 2671211"/>
                    <a:gd name="connsiteY4" fmla="*/ 0 h 519076"/>
                    <a:gd name="connsiteX0" fmla="*/ 1 w 3364210"/>
                    <a:gd name="connsiteY0" fmla="*/ 494989 h 519076"/>
                    <a:gd name="connsiteX1" fmla="*/ 1215883 w 3364210"/>
                    <a:gd name="connsiteY1" fmla="*/ 490521 h 519076"/>
                    <a:gd name="connsiteX2" fmla="*/ 1480752 w 3364210"/>
                    <a:gd name="connsiteY2" fmla="*/ 490957 h 519076"/>
                    <a:gd name="connsiteX3" fmla="*/ 3364210 w 3364210"/>
                    <a:gd name="connsiteY3" fmla="*/ 486655 h 519076"/>
                    <a:gd name="connsiteX4" fmla="*/ 3351675 w 3364210"/>
                    <a:gd name="connsiteY4" fmla="*/ 0 h 519076"/>
                    <a:gd name="connsiteX0" fmla="*/ 0 w 3370508"/>
                    <a:gd name="connsiteY0" fmla="*/ 482775 h 519076"/>
                    <a:gd name="connsiteX1" fmla="*/ 1222181 w 3370508"/>
                    <a:gd name="connsiteY1" fmla="*/ 490521 h 519076"/>
                    <a:gd name="connsiteX2" fmla="*/ 1487050 w 3370508"/>
                    <a:gd name="connsiteY2" fmla="*/ 490957 h 519076"/>
                    <a:gd name="connsiteX3" fmla="*/ 3370508 w 3370508"/>
                    <a:gd name="connsiteY3" fmla="*/ 486655 h 519076"/>
                    <a:gd name="connsiteX4" fmla="*/ 3357973 w 3370508"/>
                    <a:gd name="connsiteY4" fmla="*/ 0 h 519076"/>
                    <a:gd name="connsiteX0" fmla="*/ 1 w 3370510"/>
                    <a:gd name="connsiteY0" fmla="*/ 491936 h 519076"/>
                    <a:gd name="connsiteX1" fmla="*/ 1222183 w 3370510"/>
                    <a:gd name="connsiteY1" fmla="*/ 490521 h 519076"/>
                    <a:gd name="connsiteX2" fmla="*/ 1487052 w 3370510"/>
                    <a:gd name="connsiteY2" fmla="*/ 490957 h 519076"/>
                    <a:gd name="connsiteX3" fmla="*/ 3370510 w 3370510"/>
                    <a:gd name="connsiteY3" fmla="*/ 486655 h 519076"/>
                    <a:gd name="connsiteX4" fmla="*/ 3357975 w 3370510"/>
                    <a:gd name="connsiteY4" fmla="*/ 0 h 519076"/>
                    <a:gd name="connsiteX0" fmla="*/ -1 w 3373723"/>
                    <a:gd name="connsiteY0" fmla="*/ 502624 h 529764"/>
                    <a:gd name="connsiteX1" fmla="*/ 1222181 w 3373723"/>
                    <a:gd name="connsiteY1" fmla="*/ 501209 h 529764"/>
                    <a:gd name="connsiteX2" fmla="*/ 1487050 w 3373723"/>
                    <a:gd name="connsiteY2" fmla="*/ 501645 h 529764"/>
                    <a:gd name="connsiteX3" fmla="*/ 3370508 w 3373723"/>
                    <a:gd name="connsiteY3" fmla="*/ 497343 h 529764"/>
                    <a:gd name="connsiteX4" fmla="*/ 3373722 w 3373723"/>
                    <a:gd name="connsiteY4" fmla="*/ 0 h 529764"/>
                    <a:gd name="connsiteX0" fmla="*/ 1 w 3370580"/>
                    <a:gd name="connsiteY0" fmla="*/ 503387 h 530527"/>
                    <a:gd name="connsiteX1" fmla="*/ 1222183 w 3370580"/>
                    <a:gd name="connsiteY1" fmla="*/ 501972 h 530527"/>
                    <a:gd name="connsiteX2" fmla="*/ 1487052 w 3370580"/>
                    <a:gd name="connsiteY2" fmla="*/ 502408 h 530527"/>
                    <a:gd name="connsiteX3" fmla="*/ 3370510 w 3370580"/>
                    <a:gd name="connsiteY3" fmla="*/ 498106 h 530527"/>
                    <a:gd name="connsiteX4" fmla="*/ 3361123 w 3370580"/>
                    <a:gd name="connsiteY4" fmla="*/ 0 h 530527"/>
                    <a:gd name="connsiteX0" fmla="*/ -1 w 3373722"/>
                    <a:gd name="connsiteY0" fmla="*/ 504151 h 531291"/>
                    <a:gd name="connsiteX1" fmla="*/ 1222181 w 3373722"/>
                    <a:gd name="connsiteY1" fmla="*/ 502736 h 531291"/>
                    <a:gd name="connsiteX2" fmla="*/ 1487050 w 3373722"/>
                    <a:gd name="connsiteY2" fmla="*/ 503172 h 531291"/>
                    <a:gd name="connsiteX3" fmla="*/ 3370508 w 3373722"/>
                    <a:gd name="connsiteY3" fmla="*/ 498870 h 531291"/>
                    <a:gd name="connsiteX4" fmla="*/ 3373721 w 3373722"/>
                    <a:gd name="connsiteY4" fmla="*/ 0 h 531291"/>
                    <a:gd name="connsiteX0" fmla="*/ 1 w 3373722"/>
                    <a:gd name="connsiteY0" fmla="*/ 504151 h 531291"/>
                    <a:gd name="connsiteX1" fmla="*/ 1222183 w 3373722"/>
                    <a:gd name="connsiteY1" fmla="*/ 502736 h 531291"/>
                    <a:gd name="connsiteX2" fmla="*/ 1487052 w 3373722"/>
                    <a:gd name="connsiteY2" fmla="*/ 503172 h 531291"/>
                    <a:gd name="connsiteX3" fmla="*/ 3364210 w 3373722"/>
                    <a:gd name="connsiteY3" fmla="*/ 502687 h 531291"/>
                    <a:gd name="connsiteX4" fmla="*/ 3370510 w 3373722"/>
                    <a:gd name="connsiteY4" fmla="*/ 498870 h 531291"/>
                    <a:gd name="connsiteX5" fmla="*/ 3373723 w 3373722"/>
                    <a:gd name="connsiteY5" fmla="*/ 0 h 531291"/>
                    <a:gd name="connsiteX0" fmla="*/ -1 w 3373722"/>
                    <a:gd name="connsiteY0" fmla="*/ 504151 h 531291"/>
                    <a:gd name="connsiteX1" fmla="*/ 1222181 w 3373722"/>
                    <a:gd name="connsiteY1" fmla="*/ 502736 h 531291"/>
                    <a:gd name="connsiteX2" fmla="*/ 1487050 w 3373722"/>
                    <a:gd name="connsiteY2" fmla="*/ 503172 h 531291"/>
                    <a:gd name="connsiteX3" fmla="*/ 3364208 w 3373722"/>
                    <a:gd name="connsiteY3" fmla="*/ 502687 h 531291"/>
                    <a:gd name="connsiteX4" fmla="*/ 3373721 w 3373722"/>
                    <a:gd name="connsiteY4" fmla="*/ 0 h 531291"/>
                    <a:gd name="connsiteX0" fmla="*/ 1 w 3376809"/>
                    <a:gd name="connsiteY0" fmla="*/ 504151 h 531291"/>
                    <a:gd name="connsiteX1" fmla="*/ 1222183 w 3376809"/>
                    <a:gd name="connsiteY1" fmla="*/ 502736 h 531291"/>
                    <a:gd name="connsiteX2" fmla="*/ 1487052 w 3376809"/>
                    <a:gd name="connsiteY2" fmla="*/ 503172 h 531291"/>
                    <a:gd name="connsiteX3" fmla="*/ 3376809 w 3376809"/>
                    <a:gd name="connsiteY3" fmla="*/ 503450 h 531291"/>
                    <a:gd name="connsiteX4" fmla="*/ 3373723 w 3376809"/>
                    <a:gd name="connsiteY4" fmla="*/ 0 h 531291"/>
                    <a:gd name="connsiteX0" fmla="*/ 0 w 3435292"/>
                    <a:gd name="connsiteY0" fmla="*/ 504151 h 531291"/>
                    <a:gd name="connsiteX1" fmla="*/ 1280666 w 3435292"/>
                    <a:gd name="connsiteY1" fmla="*/ 502736 h 531291"/>
                    <a:gd name="connsiteX2" fmla="*/ 1545535 w 3435292"/>
                    <a:gd name="connsiteY2" fmla="*/ 503172 h 531291"/>
                    <a:gd name="connsiteX3" fmla="*/ 3435292 w 3435292"/>
                    <a:gd name="connsiteY3" fmla="*/ 503450 h 531291"/>
                    <a:gd name="connsiteX4" fmla="*/ 3432206 w 3435292"/>
                    <a:gd name="connsiteY4" fmla="*/ 0 h 531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35292" h="531291">
                      <a:moveTo>
                        <a:pt x="0" y="504151"/>
                      </a:moveTo>
                      <a:lnTo>
                        <a:pt x="1280666" y="502736"/>
                      </a:lnTo>
                      <a:cubicBezTo>
                        <a:pt x="1378166" y="540100"/>
                        <a:pt x="1483537" y="541364"/>
                        <a:pt x="1545535" y="503172"/>
                      </a:cubicBezTo>
                      <a:lnTo>
                        <a:pt x="3435292" y="503450"/>
                      </a:lnTo>
                      <a:cubicBezTo>
                        <a:pt x="3434263" y="335633"/>
                        <a:pt x="3433235" y="167817"/>
                        <a:pt x="3432206" y="0"/>
                      </a:cubicBez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5148786" y="181391"/>
                  <a:ext cx="535529" cy="259649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err="1" smtClean="0">
                      <a:solidFill>
                        <a:schemeClr val="bg1"/>
                      </a:solidFill>
                    </a:rPr>
                    <a:t>demod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6" name="Freeform 445"/>
                <p:cNvSpPr/>
                <p:nvPr/>
              </p:nvSpPr>
              <p:spPr>
                <a:xfrm rot="16200000">
                  <a:off x="6395523" y="2841588"/>
                  <a:ext cx="1785000" cy="213984"/>
                </a:xfrm>
                <a:custGeom>
                  <a:avLst/>
                  <a:gdLst>
                    <a:gd name="connsiteX0" fmla="*/ 0 w 2555192"/>
                    <a:gd name="connsiteY0" fmla="*/ 8546 h 828943"/>
                    <a:gd name="connsiteX1" fmla="*/ 598205 w 2555192"/>
                    <a:gd name="connsiteY1" fmla="*/ 8546 h 828943"/>
                    <a:gd name="connsiteX2" fmla="*/ 2538101 w 2555192"/>
                    <a:gd name="connsiteY2" fmla="*/ 0 h 828943"/>
                    <a:gd name="connsiteX3" fmla="*/ 2555192 w 2555192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0904"/>
                    <a:gd name="connsiteY0" fmla="*/ 8546 h 828943"/>
                    <a:gd name="connsiteX1" fmla="*/ 598205 w 2540904"/>
                    <a:gd name="connsiteY1" fmla="*/ 8546 h 828943"/>
                    <a:gd name="connsiteX2" fmla="*/ 2538101 w 2540904"/>
                    <a:gd name="connsiteY2" fmla="*/ 0 h 828943"/>
                    <a:gd name="connsiteX3" fmla="*/ 2540904 w 2540904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5667"/>
                    <a:gd name="connsiteY0" fmla="*/ 8546 h 828943"/>
                    <a:gd name="connsiteX1" fmla="*/ 598205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54786 h 881757"/>
                    <a:gd name="connsiteX2" fmla="*/ 583918 w 2545667"/>
                    <a:gd name="connsiteY2" fmla="*/ 0 h 881757"/>
                    <a:gd name="connsiteX3" fmla="*/ 2538101 w 2545667"/>
                    <a:gd name="connsiteY3" fmla="*/ 52814 h 881757"/>
                    <a:gd name="connsiteX4" fmla="*/ 2545667 w 2545667"/>
                    <a:gd name="connsiteY4" fmla="*/ 881757 h 881757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71990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4939 h 885336"/>
                    <a:gd name="connsiteX1" fmla="*/ 451081 w 2545667"/>
                    <a:gd name="connsiteY1" fmla="*/ 67952 h 885336"/>
                    <a:gd name="connsiteX2" fmla="*/ 583918 w 2545667"/>
                    <a:gd name="connsiteY2" fmla="*/ 3579 h 885336"/>
                    <a:gd name="connsiteX3" fmla="*/ 708256 w 2545667"/>
                    <a:gd name="connsiteY3" fmla="*/ 52612 h 885336"/>
                    <a:gd name="connsiteX4" fmla="*/ 2538101 w 2545667"/>
                    <a:gd name="connsiteY4" fmla="*/ 56393 h 885336"/>
                    <a:gd name="connsiteX5" fmla="*/ 2545667 w 2545667"/>
                    <a:gd name="connsiteY5" fmla="*/ 885336 h 885336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479656 w 2545667"/>
                    <a:gd name="connsiteY2" fmla="*/ 62456 h 881757"/>
                    <a:gd name="connsiteX3" fmla="*/ 583918 w 2545667"/>
                    <a:gd name="connsiteY3" fmla="*/ 0 h 881757"/>
                    <a:gd name="connsiteX4" fmla="*/ 710637 w 2545667"/>
                    <a:gd name="connsiteY4" fmla="*/ 60538 h 881757"/>
                    <a:gd name="connsiteX5" fmla="*/ 2538101 w 2545667"/>
                    <a:gd name="connsiteY5" fmla="*/ 52814 h 881757"/>
                    <a:gd name="connsiteX6" fmla="*/ 2545667 w 2545667"/>
                    <a:gd name="connsiteY6" fmla="*/ 881757 h 881757"/>
                    <a:gd name="connsiteX0" fmla="*/ 0 w 2545667"/>
                    <a:gd name="connsiteY0" fmla="*/ 61360 h 881757"/>
                    <a:gd name="connsiteX1" fmla="*/ 479656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06935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96349 w 2545667"/>
                    <a:gd name="connsiteY3" fmla="*/ 200066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01748 w 2545667"/>
                    <a:gd name="connsiteY3" fmla="*/ 268874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228802 h 1049199"/>
                    <a:gd name="connsiteX1" fmla="*/ 406935 w 2545667"/>
                    <a:gd name="connsiteY1" fmla="*/ 229898 h 1049199"/>
                    <a:gd name="connsiteX2" fmla="*/ 493066 w 2545667"/>
                    <a:gd name="connsiteY2" fmla="*/ 0 h 1049199"/>
                    <a:gd name="connsiteX3" fmla="*/ 601748 w 2545667"/>
                    <a:gd name="connsiteY3" fmla="*/ 298705 h 1049199"/>
                    <a:gd name="connsiteX4" fmla="*/ 2538101 w 2545667"/>
                    <a:gd name="connsiteY4" fmla="*/ 220256 h 1049199"/>
                    <a:gd name="connsiteX5" fmla="*/ 2545667 w 2545667"/>
                    <a:gd name="connsiteY5" fmla="*/ 1049199 h 1049199"/>
                    <a:gd name="connsiteX0" fmla="*/ 0 w 2545667"/>
                    <a:gd name="connsiteY0" fmla="*/ 238750 h 1059147"/>
                    <a:gd name="connsiteX1" fmla="*/ 406935 w 2545667"/>
                    <a:gd name="connsiteY1" fmla="*/ 239846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5667"/>
                    <a:gd name="connsiteY0" fmla="*/ 238750 h 1059147"/>
                    <a:gd name="connsiteX1" fmla="*/ 404982 w 2545667"/>
                    <a:gd name="connsiteY1" fmla="*/ 309455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1761"/>
                    <a:gd name="connsiteY0" fmla="*/ 328252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288473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401076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377637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513 h 1059352"/>
                    <a:gd name="connsiteX1" fmla="*/ 8390 w 2541761"/>
                    <a:gd name="connsiteY1" fmla="*/ 302882 h 1059352"/>
                    <a:gd name="connsiteX2" fmla="*/ 377637 w 2541761"/>
                    <a:gd name="connsiteY2" fmla="*/ 309660 h 1059352"/>
                    <a:gd name="connsiteX3" fmla="*/ 483300 w 2541761"/>
                    <a:gd name="connsiteY3" fmla="*/ 205 h 1059352"/>
                    <a:gd name="connsiteX4" fmla="*/ 597842 w 2541761"/>
                    <a:gd name="connsiteY4" fmla="*/ 308858 h 1059352"/>
                    <a:gd name="connsiteX5" fmla="*/ 2534195 w 2541761"/>
                    <a:gd name="connsiteY5" fmla="*/ 230409 h 1059352"/>
                    <a:gd name="connsiteX6" fmla="*/ 2541761 w 2541761"/>
                    <a:gd name="connsiteY6" fmla="*/ 1059352 h 1059352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7207 w 2541761"/>
                    <a:gd name="connsiteY3" fmla="*/ 416204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58275 h 799114"/>
                    <a:gd name="connsiteX1" fmla="*/ 8390 w 2541761"/>
                    <a:gd name="connsiteY1" fmla="*/ 42644 h 799114"/>
                    <a:gd name="connsiteX2" fmla="*/ 377637 w 2541761"/>
                    <a:gd name="connsiteY2" fmla="*/ 49422 h 799114"/>
                    <a:gd name="connsiteX3" fmla="*/ 487207 w 2541761"/>
                    <a:gd name="connsiteY3" fmla="*/ 386373 h 799114"/>
                    <a:gd name="connsiteX4" fmla="*/ 597842 w 2541761"/>
                    <a:gd name="connsiteY4" fmla="*/ 48620 h 799114"/>
                    <a:gd name="connsiteX5" fmla="*/ 2534195 w 2541761"/>
                    <a:gd name="connsiteY5" fmla="*/ 0 h 799114"/>
                    <a:gd name="connsiteX6" fmla="*/ 2541761 w 2541761"/>
                    <a:gd name="connsiteY6" fmla="*/ 799114 h 799114"/>
                    <a:gd name="connsiteX0" fmla="*/ 0 w 2541761"/>
                    <a:gd name="connsiteY0" fmla="*/ 28440 h 769279"/>
                    <a:gd name="connsiteX1" fmla="*/ 8390 w 2541761"/>
                    <a:gd name="connsiteY1" fmla="*/ 12809 h 769279"/>
                    <a:gd name="connsiteX2" fmla="*/ 377637 w 2541761"/>
                    <a:gd name="connsiteY2" fmla="*/ 19587 h 769279"/>
                    <a:gd name="connsiteX3" fmla="*/ 487207 w 2541761"/>
                    <a:gd name="connsiteY3" fmla="*/ 356538 h 769279"/>
                    <a:gd name="connsiteX4" fmla="*/ 597842 w 2541761"/>
                    <a:gd name="connsiteY4" fmla="*/ 18785 h 769279"/>
                    <a:gd name="connsiteX5" fmla="*/ 2534195 w 2541761"/>
                    <a:gd name="connsiteY5" fmla="*/ 0 h 769279"/>
                    <a:gd name="connsiteX6" fmla="*/ 2541761 w 2541761"/>
                    <a:gd name="connsiteY6" fmla="*/ 769279 h 769279"/>
                    <a:gd name="connsiteX0" fmla="*/ 0 w 2535901"/>
                    <a:gd name="connsiteY0" fmla="*/ 28440 h 779223"/>
                    <a:gd name="connsiteX1" fmla="*/ 8390 w 2535901"/>
                    <a:gd name="connsiteY1" fmla="*/ 12809 h 779223"/>
                    <a:gd name="connsiteX2" fmla="*/ 377637 w 2535901"/>
                    <a:gd name="connsiteY2" fmla="*/ 19587 h 779223"/>
                    <a:gd name="connsiteX3" fmla="*/ 487207 w 2535901"/>
                    <a:gd name="connsiteY3" fmla="*/ 356538 h 779223"/>
                    <a:gd name="connsiteX4" fmla="*/ 597842 w 2535901"/>
                    <a:gd name="connsiteY4" fmla="*/ 18785 h 779223"/>
                    <a:gd name="connsiteX5" fmla="*/ 2534195 w 2535901"/>
                    <a:gd name="connsiteY5" fmla="*/ 0 h 779223"/>
                    <a:gd name="connsiteX6" fmla="*/ 2535901 w 2535901"/>
                    <a:gd name="connsiteY6" fmla="*/ 779223 h 779223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6392"/>
                    <a:gd name="connsiteY0" fmla="*/ 25332 h 776115"/>
                    <a:gd name="connsiteX1" fmla="*/ 8390 w 2536392"/>
                    <a:gd name="connsiteY1" fmla="*/ 9701 h 776115"/>
                    <a:gd name="connsiteX2" fmla="*/ 377637 w 2536392"/>
                    <a:gd name="connsiteY2" fmla="*/ 16479 h 776115"/>
                    <a:gd name="connsiteX3" fmla="*/ 487207 w 2536392"/>
                    <a:gd name="connsiteY3" fmla="*/ 353430 h 776115"/>
                    <a:gd name="connsiteX4" fmla="*/ 597842 w 2536392"/>
                    <a:gd name="connsiteY4" fmla="*/ 15677 h 776115"/>
                    <a:gd name="connsiteX5" fmla="*/ 2536149 w 2536392"/>
                    <a:gd name="connsiteY5" fmla="*/ 6836 h 776115"/>
                    <a:gd name="connsiteX6" fmla="*/ 2535901 w 2536392"/>
                    <a:gd name="connsiteY6" fmla="*/ 776115 h 776115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5901"/>
                    <a:gd name="connsiteY0" fmla="*/ 18496 h 769279"/>
                    <a:gd name="connsiteX1" fmla="*/ 8390 w 2535901"/>
                    <a:gd name="connsiteY1" fmla="*/ 2865 h 769279"/>
                    <a:gd name="connsiteX2" fmla="*/ 377637 w 2535901"/>
                    <a:gd name="connsiteY2" fmla="*/ 9643 h 769279"/>
                    <a:gd name="connsiteX3" fmla="*/ 487207 w 2535901"/>
                    <a:gd name="connsiteY3" fmla="*/ 346594 h 769279"/>
                    <a:gd name="connsiteX4" fmla="*/ 597842 w 2535901"/>
                    <a:gd name="connsiteY4" fmla="*/ 8841 h 769279"/>
                    <a:gd name="connsiteX5" fmla="*/ 1241142 w 2535901"/>
                    <a:gd name="connsiteY5" fmla="*/ 0 h 769279"/>
                    <a:gd name="connsiteX6" fmla="*/ 2535901 w 2535901"/>
                    <a:gd name="connsiteY6" fmla="*/ 769279 h 769279"/>
                    <a:gd name="connsiteX0" fmla="*/ 0 w 1241146"/>
                    <a:gd name="connsiteY0" fmla="*/ 1532452 h 1861377"/>
                    <a:gd name="connsiteX1" fmla="*/ 8390 w 1241146"/>
                    <a:gd name="connsiteY1" fmla="*/ 1516821 h 1861377"/>
                    <a:gd name="connsiteX2" fmla="*/ 377637 w 1241146"/>
                    <a:gd name="connsiteY2" fmla="*/ 1523599 h 1861377"/>
                    <a:gd name="connsiteX3" fmla="*/ 487207 w 1241146"/>
                    <a:gd name="connsiteY3" fmla="*/ 1860550 h 1861377"/>
                    <a:gd name="connsiteX4" fmla="*/ 597842 w 1241146"/>
                    <a:gd name="connsiteY4" fmla="*/ 1522797 h 1861377"/>
                    <a:gd name="connsiteX5" fmla="*/ 1241142 w 1241146"/>
                    <a:gd name="connsiteY5" fmla="*/ 1513956 h 1861377"/>
                    <a:gd name="connsiteX6" fmla="*/ 1111978 w 1241146"/>
                    <a:gd name="connsiteY6" fmla="*/ 25797 h 1861377"/>
                    <a:gd name="connsiteX0" fmla="*/ 0 w 1120102"/>
                    <a:gd name="connsiteY0" fmla="*/ 1532565 h 1861490"/>
                    <a:gd name="connsiteX1" fmla="*/ 8390 w 1120102"/>
                    <a:gd name="connsiteY1" fmla="*/ 1516934 h 1861490"/>
                    <a:gd name="connsiteX2" fmla="*/ 377637 w 1120102"/>
                    <a:gd name="connsiteY2" fmla="*/ 1523712 h 1861490"/>
                    <a:gd name="connsiteX3" fmla="*/ 487207 w 1120102"/>
                    <a:gd name="connsiteY3" fmla="*/ 1860663 h 1861490"/>
                    <a:gd name="connsiteX4" fmla="*/ 597842 w 1120102"/>
                    <a:gd name="connsiteY4" fmla="*/ 1522910 h 1861490"/>
                    <a:gd name="connsiteX5" fmla="*/ 1120040 w 1120102"/>
                    <a:gd name="connsiteY5" fmla="*/ 1504121 h 1861490"/>
                    <a:gd name="connsiteX6" fmla="*/ 1111978 w 1120102"/>
                    <a:gd name="connsiteY6" fmla="*/ 25910 h 1861490"/>
                    <a:gd name="connsiteX0" fmla="*/ 0 w 1116232"/>
                    <a:gd name="connsiteY0" fmla="*/ 1532335 h 1861260"/>
                    <a:gd name="connsiteX1" fmla="*/ 8390 w 1116232"/>
                    <a:gd name="connsiteY1" fmla="*/ 1516704 h 1861260"/>
                    <a:gd name="connsiteX2" fmla="*/ 377637 w 1116232"/>
                    <a:gd name="connsiteY2" fmla="*/ 1523482 h 1861260"/>
                    <a:gd name="connsiteX3" fmla="*/ 487207 w 1116232"/>
                    <a:gd name="connsiteY3" fmla="*/ 1860433 h 1861260"/>
                    <a:gd name="connsiteX4" fmla="*/ 597842 w 1116232"/>
                    <a:gd name="connsiteY4" fmla="*/ 1522680 h 1861260"/>
                    <a:gd name="connsiteX5" fmla="*/ 1116134 w 1116232"/>
                    <a:gd name="connsiteY5" fmla="*/ 1523783 h 1861260"/>
                    <a:gd name="connsiteX6" fmla="*/ 1111978 w 1116232"/>
                    <a:gd name="connsiteY6" fmla="*/ 25680 h 1861260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767"/>
                    <a:gd name="connsiteY0" fmla="*/ 1542007 h 1870932"/>
                    <a:gd name="connsiteX1" fmla="*/ 8390 w 1116767"/>
                    <a:gd name="connsiteY1" fmla="*/ 1526376 h 1870932"/>
                    <a:gd name="connsiteX2" fmla="*/ 377637 w 1116767"/>
                    <a:gd name="connsiteY2" fmla="*/ 1533154 h 1870932"/>
                    <a:gd name="connsiteX3" fmla="*/ 487207 w 1116767"/>
                    <a:gd name="connsiteY3" fmla="*/ 1870105 h 1870932"/>
                    <a:gd name="connsiteX4" fmla="*/ 597842 w 1116767"/>
                    <a:gd name="connsiteY4" fmla="*/ 1532352 h 1870932"/>
                    <a:gd name="connsiteX5" fmla="*/ 1116134 w 1116767"/>
                    <a:gd name="connsiteY5" fmla="*/ 1503620 h 1870932"/>
                    <a:gd name="connsiteX6" fmla="*/ 1111978 w 1116767"/>
                    <a:gd name="connsiteY6" fmla="*/ 35352 h 1870932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47455 w 1116767"/>
                    <a:gd name="connsiteY1" fmla="*/ 1545632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2860"/>
                    <a:gd name="connsiteY0" fmla="*/ 1511538 h 1870297"/>
                    <a:gd name="connsiteX1" fmla="*/ 373730 w 1112860"/>
                    <a:gd name="connsiteY1" fmla="*/ 1532519 h 1870297"/>
                    <a:gd name="connsiteX2" fmla="*/ 483300 w 1112860"/>
                    <a:gd name="connsiteY2" fmla="*/ 1869470 h 1870297"/>
                    <a:gd name="connsiteX3" fmla="*/ 593935 w 1112860"/>
                    <a:gd name="connsiteY3" fmla="*/ 1531717 h 1870297"/>
                    <a:gd name="connsiteX4" fmla="*/ 1112227 w 1112860"/>
                    <a:gd name="connsiteY4" fmla="*/ 1532820 h 1870297"/>
                    <a:gd name="connsiteX5" fmla="*/ 1108071 w 1112860"/>
                    <a:gd name="connsiteY5" fmla="*/ 34717 h 1870297"/>
                    <a:gd name="connsiteX0" fmla="*/ 0 w 1114813"/>
                    <a:gd name="connsiteY0" fmla="*/ 1541373 h 1870297"/>
                    <a:gd name="connsiteX1" fmla="*/ 375683 w 1114813"/>
                    <a:gd name="connsiteY1" fmla="*/ 1532519 h 1870297"/>
                    <a:gd name="connsiteX2" fmla="*/ 485253 w 1114813"/>
                    <a:gd name="connsiteY2" fmla="*/ 1869470 h 1870297"/>
                    <a:gd name="connsiteX3" fmla="*/ 595888 w 1114813"/>
                    <a:gd name="connsiteY3" fmla="*/ 1531717 h 1870297"/>
                    <a:gd name="connsiteX4" fmla="*/ 1114180 w 1114813"/>
                    <a:gd name="connsiteY4" fmla="*/ 1532820 h 1870297"/>
                    <a:gd name="connsiteX5" fmla="*/ 1110024 w 1114813"/>
                    <a:gd name="connsiteY5" fmla="*/ 34717 h 1870297"/>
                    <a:gd name="connsiteX0" fmla="*/ 0 w 1110906"/>
                    <a:gd name="connsiteY0" fmla="*/ 1511538 h 1870297"/>
                    <a:gd name="connsiteX1" fmla="*/ 371776 w 1110906"/>
                    <a:gd name="connsiteY1" fmla="*/ 1532519 h 1870297"/>
                    <a:gd name="connsiteX2" fmla="*/ 481346 w 1110906"/>
                    <a:gd name="connsiteY2" fmla="*/ 1869470 h 1870297"/>
                    <a:gd name="connsiteX3" fmla="*/ 591981 w 1110906"/>
                    <a:gd name="connsiteY3" fmla="*/ 1531717 h 1870297"/>
                    <a:gd name="connsiteX4" fmla="*/ 1110273 w 1110906"/>
                    <a:gd name="connsiteY4" fmla="*/ 1532820 h 1870297"/>
                    <a:gd name="connsiteX5" fmla="*/ 1106117 w 1110906"/>
                    <a:gd name="connsiteY5" fmla="*/ 34717 h 1870297"/>
                    <a:gd name="connsiteX0" fmla="*/ 0 w 1108953"/>
                    <a:gd name="connsiteY0" fmla="*/ 1541373 h 1870297"/>
                    <a:gd name="connsiteX1" fmla="*/ 369823 w 1108953"/>
                    <a:gd name="connsiteY1" fmla="*/ 1532519 h 1870297"/>
                    <a:gd name="connsiteX2" fmla="*/ 479393 w 1108953"/>
                    <a:gd name="connsiteY2" fmla="*/ 1869470 h 1870297"/>
                    <a:gd name="connsiteX3" fmla="*/ 590028 w 1108953"/>
                    <a:gd name="connsiteY3" fmla="*/ 1531717 h 1870297"/>
                    <a:gd name="connsiteX4" fmla="*/ 1108320 w 1108953"/>
                    <a:gd name="connsiteY4" fmla="*/ 1532820 h 1870297"/>
                    <a:gd name="connsiteX5" fmla="*/ 1104164 w 1108953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3934 w 1114812"/>
                    <a:gd name="connsiteY3" fmla="*/ 1541661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9789"/>
                    <a:gd name="connsiteY0" fmla="*/ 1551316 h 1870297"/>
                    <a:gd name="connsiteX1" fmla="*/ 379588 w 1119789"/>
                    <a:gd name="connsiteY1" fmla="*/ 1532519 h 1870297"/>
                    <a:gd name="connsiteX2" fmla="*/ 489158 w 1119789"/>
                    <a:gd name="connsiteY2" fmla="*/ 1869470 h 1870297"/>
                    <a:gd name="connsiteX3" fmla="*/ 597840 w 1119789"/>
                    <a:gd name="connsiteY3" fmla="*/ 1541661 h 1870297"/>
                    <a:gd name="connsiteX4" fmla="*/ 1118085 w 1119789"/>
                    <a:gd name="connsiteY4" fmla="*/ 1532820 h 1870297"/>
                    <a:gd name="connsiteX5" fmla="*/ 1119789 w 111978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9 w 1120460"/>
                    <a:gd name="connsiteY5" fmla="*/ 34717 h 1870297"/>
                    <a:gd name="connsiteX0" fmla="*/ 0 w 1118609"/>
                    <a:gd name="connsiteY0" fmla="*/ 1551316 h 1870297"/>
                    <a:gd name="connsiteX1" fmla="*/ 379588 w 1118609"/>
                    <a:gd name="connsiteY1" fmla="*/ 1532519 h 1870297"/>
                    <a:gd name="connsiteX2" fmla="*/ 489158 w 1118609"/>
                    <a:gd name="connsiteY2" fmla="*/ 1869470 h 1870297"/>
                    <a:gd name="connsiteX3" fmla="*/ 597840 w 1118609"/>
                    <a:gd name="connsiteY3" fmla="*/ 1541661 h 1870297"/>
                    <a:gd name="connsiteX4" fmla="*/ 1118085 w 1118609"/>
                    <a:gd name="connsiteY4" fmla="*/ 1532820 h 1870297"/>
                    <a:gd name="connsiteX5" fmla="*/ 1110022 w 111860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8 w 1120460"/>
                    <a:gd name="connsiteY5" fmla="*/ 34717 h 1870297"/>
                    <a:gd name="connsiteX0" fmla="*/ 0 w 1118860"/>
                    <a:gd name="connsiteY0" fmla="*/ 1551316 h 1870297"/>
                    <a:gd name="connsiteX1" fmla="*/ 379588 w 1118860"/>
                    <a:gd name="connsiteY1" fmla="*/ 1532519 h 1870297"/>
                    <a:gd name="connsiteX2" fmla="*/ 489158 w 1118860"/>
                    <a:gd name="connsiteY2" fmla="*/ 1869470 h 1870297"/>
                    <a:gd name="connsiteX3" fmla="*/ 597840 w 1118860"/>
                    <a:gd name="connsiteY3" fmla="*/ 1541661 h 1870297"/>
                    <a:gd name="connsiteX4" fmla="*/ 1118085 w 1118860"/>
                    <a:gd name="connsiteY4" fmla="*/ 1532820 h 1870297"/>
                    <a:gd name="connsiteX5" fmla="*/ 1113929 w 1118860"/>
                    <a:gd name="connsiteY5" fmla="*/ 34717 h 1870297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498103 h 1835580"/>
                    <a:gd name="connsiteX5" fmla="*/ 1113929 w 1119072"/>
                    <a:gd name="connsiteY5" fmla="*/ 0 h 1835580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508046 h 1835580"/>
                    <a:gd name="connsiteX5" fmla="*/ 1113929 w 1119072"/>
                    <a:gd name="connsiteY5" fmla="*/ 0 h 1835580"/>
                    <a:gd name="connsiteX0" fmla="*/ 0 w 1121318"/>
                    <a:gd name="connsiteY0" fmla="*/ 1506594 h 1825575"/>
                    <a:gd name="connsiteX1" fmla="*/ 379588 w 1121318"/>
                    <a:gd name="connsiteY1" fmla="*/ 1487797 h 1825575"/>
                    <a:gd name="connsiteX2" fmla="*/ 489158 w 1121318"/>
                    <a:gd name="connsiteY2" fmla="*/ 1824748 h 1825575"/>
                    <a:gd name="connsiteX3" fmla="*/ 597840 w 1121318"/>
                    <a:gd name="connsiteY3" fmla="*/ 1496939 h 1825575"/>
                    <a:gd name="connsiteX4" fmla="*/ 1118085 w 1121318"/>
                    <a:gd name="connsiteY4" fmla="*/ 1498041 h 1825575"/>
                    <a:gd name="connsiteX5" fmla="*/ 1119789 w 1121318"/>
                    <a:gd name="connsiteY5" fmla="*/ 0 h 1825575"/>
                    <a:gd name="connsiteX0" fmla="*/ 0 w 1125466"/>
                    <a:gd name="connsiteY0" fmla="*/ 2694700 h 3013681"/>
                    <a:gd name="connsiteX1" fmla="*/ 379588 w 1125466"/>
                    <a:gd name="connsiteY1" fmla="*/ 2675903 h 3013681"/>
                    <a:gd name="connsiteX2" fmla="*/ 489158 w 1125466"/>
                    <a:gd name="connsiteY2" fmla="*/ 3012854 h 3013681"/>
                    <a:gd name="connsiteX3" fmla="*/ 597840 w 1125466"/>
                    <a:gd name="connsiteY3" fmla="*/ 2685045 h 3013681"/>
                    <a:gd name="connsiteX4" fmla="*/ 1118085 w 1125466"/>
                    <a:gd name="connsiteY4" fmla="*/ 2686147 h 3013681"/>
                    <a:gd name="connsiteX5" fmla="*/ 1124724 w 1125466"/>
                    <a:gd name="connsiteY5" fmla="*/ 0 h 3013681"/>
                    <a:gd name="connsiteX0" fmla="*/ 0 w 1125466"/>
                    <a:gd name="connsiteY0" fmla="*/ 2878814 h 3197795"/>
                    <a:gd name="connsiteX1" fmla="*/ 379588 w 1125466"/>
                    <a:gd name="connsiteY1" fmla="*/ 2860017 h 3197795"/>
                    <a:gd name="connsiteX2" fmla="*/ 489158 w 1125466"/>
                    <a:gd name="connsiteY2" fmla="*/ 3196968 h 3197795"/>
                    <a:gd name="connsiteX3" fmla="*/ 597840 w 1125466"/>
                    <a:gd name="connsiteY3" fmla="*/ 2869159 h 3197795"/>
                    <a:gd name="connsiteX4" fmla="*/ 1118085 w 1125466"/>
                    <a:gd name="connsiteY4" fmla="*/ 2870261 h 3197795"/>
                    <a:gd name="connsiteX5" fmla="*/ 1124724 w 1125466"/>
                    <a:gd name="connsiteY5" fmla="*/ 0 h 3197795"/>
                    <a:gd name="connsiteX0" fmla="*/ 0 w 1119775"/>
                    <a:gd name="connsiteY0" fmla="*/ 2870809 h 3189790"/>
                    <a:gd name="connsiteX1" fmla="*/ 379588 w 1119775"/>
                    <a:gd name="connsiteY1" fmla="*/ 2852012 h 3189790"/>
                    <a:gd name="connsiteX2" fmla="*/ 489158 w 1119775"/>
                    <a:gd name="connsiteY2" fmla="*/ 3188963 h 3189790"/>
                    <a:gd name="connsiteX3" fmla="*/ 597840 w 1119775"/>
                    <a:gd name="connsiteY3" fmla="*/ 2861154 h 3189790"/>
                    <a:gd name="connsiteX4" fmla="*/ 1118085 w 1119775"/>
                    <a:gd name="connsiteY4" fmla="*/ 2862256 h 3189790"/>
                    <a:gd name="connsiteX5" fmla="*/ 1116911 w 1119775"/>
                    <a:gd name="connsiteY5" fmla="*/ 0 h 3189790"/>
                    <a:gd name="connsiteX0" fmla="*/ 0 w 1340002"/>
                    <a:gd name="connsiteY0" fmla="*/ 2870809 h 3189790"/>
                    <a:gd name="connsiteX1" fmla="*/ 379588 w 1340002"/>
                    <a:gd name="connsiteY1" fmla="*/ 2852012 h 3189790"/>
                    <a:gd name="connsiteX2" fmla="*/ 489158 w 1340002"/>
                    <a:gd name="connsiteY2" fmla="*/ 3188963 h 3189790"/>
                    <a:gd name="connsiteX3" fmla="*/ 597840 w 1340002"/>
                    <a:gd name="connsiteY3" fmla="*/ 2861154 h 3189790"/>
                    <a:gd name="connsiteX4" fmla="*/ 1339975 w 1340002"/>
                    <a:gd name="connsiteY4" fmla="*/ 2854249 h 3189790"/>
                    <a:gd name="connsiteX5" fmla="*/ 1116911 w 1340002"/>
                    <a:gd name="connsiteY5" fmla="*/ 0 h 3189790"/>
                    <a:gd name="connsiteX0" fmla="*/ 0 w 1343384"/>
                    <a:gd name="connsiteY0" fmla="*/ 2806769 h 3125750"/>
                    <a:gd name="connsiteX1" fmla="*/ 379588 w 1343384"/>
                    <a:gd name="connsiteY1" fmla="*/ 2787972 h 3125750"/>
                    <a:gd name="connsiteX2" fmla="*/ 489158 w 1343384"/>
                    <a:gd name="connsiteY2" fmla="*/ 3124923 h 3125750"/>
                    <a:gd name="connsiteX3" fmla="*/ 597840 w 1343384"/>
                    <a:gd name="connsiteY3" fmla="*/ 2797114 h 3125750"/>
                    <a:gd name="connsiteX4" fmla="*/ 1339975 w 1343384"/>
                    <a:gd name="connsiteY4" fmla="*/ 2790209 h 3125750"/>
                    <a:gd name="connsiteX5" fmla="*/ 1341926 w 1343384"/>
                    <a:gd name="connsiteY5" fmla="*/ 0 h 3125750"/>
                    <a:gd name="connsiteX0" fmla="*/ 0 w 1343384"/>
                    <a:gd name="connsiteY0" fmla="*/ 2862804 h 3181785"/>
                    <a:gd name="connsiteX1" fmla="*/ 379588 w 1343384"/>
                    <a:gd name="connsiteY1" fmla="*/ 2844007 h 3181785"/>
                    <a:gd name="connsiteX2" fmla="*/ 489158 w 1343384"/>
                    <a:gd name="connsiteY2" fmla="*/ 3180958 h 3181785"/>
                    <a:gd name="connsiteX3" fmla="*/ 597840 w 1343384"/>
                    <a:gd name="connsiteY3" fmla="*/ 2853149 h 3181785"/>
                    <a:gd name="connsiteX4" fmla="*/ 1339975 w 1343384"/>
                    <a:gd name="connsiteY4" fmla="*/ 2846244 h 3181785"/>
                    <a:gd name="connsiteX5" fmla="*/ 1341926 w 1343384"/>
                    <a:gd name="connsiteY5" fmla="*/ 0 h 3181785"/>
                    <a:gd name="connsiteX0" fmla="*/ 0 w 1344602"/>
                    <a:gd name="connsiteY0" fmla="*/ 2246421 h 2565402"/>
                    <a:gd name="connsiteX1" fmla="*/ 379588 w 1344602"/>
                    <a:gd name="connsiteY1" fmla="*/ 2227624 h 2565402"/>
                    <a:gd name="connsiteX2" fmla="*/ 489158 w 1344602"/>
                    <a:gd name="connsiteY2" fmla="*/ 2564575 h 2565402"/>
                    <a:gd name="connsiteX3" fmla="*/ 597840 w 1344602"/>
                    <a:gd name="connsiteY3" fmla="*/ 2236766 h 2565402"/>
                    <a:gd name="connsiteX4" fmla="*/ 1339975 w 1344602"/>
                    <a:gd name="connsiteY4" fmla="*/ 2229861 h 2565402"/>
                    <a:gd name="connsiteX5" fmla="*/ 1343489 w 1344602"/>
                    <a:gd name="connsiteY5" fmla="*/ 0 h 2565402"/>
                    <a:gd name="connsiteX0" fmla="*/ 0 w 1341218"/>
                    <a:gd name="connsiteY0" fmla="*/ 2246421 h 2565402"/>
                    <a:gd name="connsiteX1" fmla="*/ 379588 w 1341218"/>
                    <a:gd name="connsiteY1" fmla="*/ 2227624 h 2565402"/>
                    <a:gd name="connsiteX2" fmla="*/ 489158 w 1341218"/>
                    <a:gd name="connsiteY2" fmla="*/ 2564575 h 2565402"/>
                    <a:gd name="connsiteX3" fmla="*/ 597840 w 1341218"/>
                    <a:gd name="connsiteY3" fmla="*/ 2236766 h 2565402"/>
                    <a:gd name="connsiteX4" fmla="*/ 1339975 w 1341218"/>
                    <a:gd name="connsiteY4" fmla="*/ 2229861 h 2565402"/>
                    <a:gd name="connsiteX5" fmla="*/ 1337238 w 1341218"/>
                    <a:gd name="connsiteY5" fmla="*/ 0 h 2565402"/>
                    <a:gd name="connsiteX0" fmla="*/ 0 w 1344602"/>
                    <a:gd name="connsiteY0" fmla="*/ 2230411 h 2549392"/>
                    <a:gd name="connsiteX1" fmla="*/ 379588 w 1344602"/>
                    <a:gd name="connsiteY1" fmla="*/ 2211614 h 2549392"/>
                    <a:gd name="connsiteX2" fmla="*/ 489158 w 1344602"/>
                    <a:gd name="connsiteY2" fmla="*/ 2548565 h 2549392"/>
                    <a:gd name="connsiteX3" fmla="*/ 597840 w 1344602"/>
                    <a:gd name="connsiteY3" fmla="*/ 2220756 h 2549392"/>
                    <a:gd name="connsiteX4" fmla="*/ 1339975 w 1344602"/>
                    <a:gd name="connsiteY4" fmla="*/ 2213851 h 2549392"/>
                    <a:gd name="connsiteX5" fmla="*/ 1343488 w 1344602"/>
                    <a:gd name="connsiteY5" fmla="*/ 0 h 2549392"/>
                    <a:gd name="connsiteX0" fmla="*/ 0 w 1341218"/>
                    <a:gd name="connsiteY0" fmla="*/ 2238416 h 2557397"/>
                    <a:gd name="connsiteX1" fmla="*/ 379588 w 1341218"/>
                    <a:gd name="connsiteY1" fmla="*/ 2219619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0008"/>
                    <a:gd name="connsiteY0" fmla="*/ 2262431 h 2581412"/>
                    <a:gd name="connsiteX1" fmla="*/ 385838 w 1340008"/>
                    <a:gd name="connsiteY1" fmla="*/ 2243636 h 2581412"/>
                    <a:gd name="connsiteX2" fmla="*/ 489158 w 1340008"/>
                    <a:gd name="connsiteY2" fmla="*/ 2580585 h 2581412"/>
                    <a:gd name="connsiteX3" fmla="*/ 597840 w 1340008"/>
                    <a:gd name="connsiteY3" fmla="*/ 2252776 h 2581412"/>
                    <a:gd name="connsiteX4" fmla="*/ 1339975 w 1340008"/>
                    <a:gd name="connsiteY4" fmla="*/ 2245871 h 2581412"/>
                    <a:gd name="connsiteX5" fmla="*/ 1155976 w 1340008"/>
                    <a:gd name="connsiteY5" fmla="*/ 0 h 2581412"/>
                    <a:gd name="connsiteX0" fmla="*/ 0 w 1168532"/>
                    <a:gd name="connsiteY0" fmla="*/ 2262431 h 2581412"/>
                    <a:gd name="connsiteX1" fmla="*/ 385838 w 1168532"/>
                    <a:gd name="connsiteY1" fmla="*/ 2243636 h 2581412"/>
                    <a:gd name="connsiteX2" fmla="*/ 489158 w 1168532"/>
                    <a:gd name="connsiteY2" fmla="*/ 2580585 h 2581412"/>
                    <a:gd name="connsiteX3" fmla="*/ 597840 w 1168532"/>
                    <a:gd name="connsiteY3" fmla="*/ 2252776 h 2581412"/>
                    <a:gd name="connsiteX4" fmla="*/ 1168089 w 1168532"/>
                    <a:gd name="connsiteY4" fmla="*/ 2261881 h 2581412"/>
                    <a:gd name="connsiteX5" fmla="*/ 1155976 w 1168532"/>
                    <a:gd name="connsiteY5" fmla="*/ 0 h 2581412"/>
                    <a:gd name="connsiteX0" fmla="*/ 0 w 1158840"/>
                    <a:gd name="connsiteY0" fmla="*/ 2262431 h 2581412"/>
                    <a:gd name="connsiteX1" fmla="*/ 385838 w 1158840"/>
                    <a:gd name="connsiteY1" fmla="*/ 2243636 h 2581412"/>
                    <a:gd name="connsiteX2" fmla="*/ 489158 w 1158840"/>
                    <a:gd name="connsiteY2" fmla="*/ 2580585 h 2581412"/>
                    <a:gd name="connsiteX3" fmla="*/ 597840 w 1158840"/>
                    <a:gd name="connsiteY3" fmla="*/ 2252776 h 2581412"/>
                    <a:gd name="connsiteX4" fmla="*/ 1157151 w 1158840"/>
                    <a:gd name="connsiteY4" fmla="*/ 2261881 h 2581412"/>
                    <a:gd name="connsiteX5" fmla="*/ 1155976 w 1158840"/>
                    <a:gd name="connsiteY5" fmla="*/ 0 h 2581412"/>
                    <a:gd name="connsiteX0" fmla="*/ 0 w 1194676"/>
                    <a:gd name="connsiteY0" fmla="*/ 2262431 h 2581412"/>
                    <a:gd name="connsiteX1" fmla="*/ 385838 w 1194676"/>
                    <a:gd name="connsiteY1" fmla="*/ 2243636 h 2581412"/>
                    <a:gd name="connsiteX2" fmla="*/ 489158 w 1194676"/>
                    <a:gd name="connsiteY2" fmla="*/ 2580585 h 2581412"/>
                    <a:gd name="connsiteX3" fmla="*/ 597840 w 1194676"/>
                    <a:gd name="connsiteY3" fmla="*/ 2252776 h 2581412"/>
                    <a:gd name="connsiteX4" fmla="*/ 1157151 w 1194676"/>
                    <a:gd name="connsiteY4" fmla="*/ 2261881 h 2581412"/>
                    <a:gd name="connsiteX5" fmla="*/ 1144613 w 1194676"/>
                    <a:gd name="connsiteY5" fmla="*/ 401411 h 2581412"/>
                    <a:gd name="connsiteX6" fmla="*/ 1155976 w 1194676"/>
                    <a:gd name="connsiteY6" fmla="*/ 0 h 2581412"/>
                    <a:gd name="connsiteX0" fmla="*/ 0 w 1164556"/>
                    <a:gd name="connsiteY0" fmla="*/ 2521579 h 2581412"/>
                    <a:gd name="connsiteX1" fmla="*/ 355716 w 1164556"/>
                    <a:gd name="connsiteY1" fmla="*/ 2243636 h 2581412"/>
                    <a:gd name="connsiteX2" fmla="*/ 459036 w 1164556"/>
                    <a:gd name="connsiteY2" fmla="*/ 2580585 h 2581412"/>
                    <a:gd name="connsiteX3" fmla="*/ 567718 w 1164556"/>
                    <a:gd name="connsiteY3" fmla="*/ 2252776 h 2581412"/>
                    <a:gd name="connsiteX4" fmla="*/ 1127029 w 1164556"/>
                    <a:gd name="connsiteY4" fmla="*/ 2261881 h 2581412"/>
                    <a:gd name="connsiteX5" fmla="*/ 1114491 w 1164556"/>
                    <a:gd name="connsiteY5" fmla="*/ 401411 h 2581412"/>
                    <a:gd name="connsiteX6" fmla="*/ 1125854 w 1164556"/>
                    <a:gd name="connsiteY6" fmla="*/ 0 h 2581412"/>
                    <a:gd name="connsiteX0" fmla="*/ 0 w 1164554"/>
                    <a:gd name="connsiteY0" fmla="*/ 2521579 h 2583345"/>
                    <a:gd name="connsiteX1" fmla="*/ 335634 w 1164554"/>
                    <a:gd name="connsiteY1" fmla="*/ 2510798 h 2583345"/>
                    <a:gd name="connsiteX2" fmla="*/ 459036 w 1164554"/>
                    <a:gd name="connsiteY2" fmla="*/ 2580585 h 2583345"/>
                    <a:gd name="connsiteX3" fmla="*/ 567718 w 1164554"/>
                    <a:gd name="connsiteY3" fmla="*/ 2252776 h 2583345"/>
                    <a:gd name="connsiteX4" fmla="*/ 1127029 w 1164554"/>
                    <a:gd name="connsiteY4" fmla="*/ 2261881 h 2583345"/>
                    <a:gd name="connsiteX5" fmla="*/ 1114491 w 1164554"/>
                    <a:gd name="connsiteY5" fmla="*/ 401411 h 2583345"/>
                    <a:gd name="connsiteX6" fmla="*/ 1125854 w 1164554"/>
                    <a:gd name="connsiteY6" fmla="*/ 0 h 2583345"/>
                    <a:gd name="connsiteX0" fmla="*/ 0 w 1164556"/>
                    <a:gd name="connsiteY0" fmla="*/ 2521579 h 2521579"/>
                    <a:gd name="connsiteX1" fmla="*/ 335634 w 1164556"/>
                    <a:gd name="connsiteY1" fmla="*/ 2510798 h 2521579"/>
                    <a:gd name="connsiteX2" fmla="*/ 710047 w 1164556"/>
                    <a:gd name="connsiteY2" fmla="*/ 2500436 h 2521579"/>
                    <a:gd name="connsiteX3" fmla="*/ 567718 w 1164556"/>
                    <a:gd name="connsiteY3" fmla="*/ 2252776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567718 w 1164554"/>
                    <a:gd name="connsiteY3" fmla="*/ 2252776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710047 w 1164556"/>
                    <a:gd name="connsiteY2" fmla="*/ 2500436 h 2521579"/>
                    <a:gd name="connsiteX3" fmla="*/ 567718 w 1164556"/>
                    <a:gd name="connsiteY3" fmla="*/ 2252776 h 2521579"/>
                    <a:gd name="connsiteX4" fmla="*/ 1040760 w 1164556"/>
                    <a:gd name="connsiteY4" fmla="*/ 2497022 h 2521579"/>
                    <a:gd name="connsiteX5" fmla="*/ 1127029 w 1164556"/>
                    <a:gd name="connsiteY5" fmla="*/ 2261881 h 2521579"/>
                    <a:gd name="connsiteX6" fmla="*/ 1114491 w 1164556"/>
                    <a:gd name="connsiteY6" fmla="*/ 401411 h 2521579"/>
                    <a:gd name="connsiteX7" fmla="*/ 1125854 w 1164556"/>
                    <a:gd name="connsiteY7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2939"/>
                    <a:gd name="connsiteX1" fmla="*/ 345674 w 1164556"/>
                    <a:gd name="connsiteY1" fmla="*/ 2516141 h 2522939"/>
                    <a:gd name="connsiteX2" fmla="*/ 710047 w 1164556"/>
                    <a:gd name="connsiteY2" fmla="*/ 2500436 h 2522939"/>
                    <a:gd name="connsiteX3" fmla="*/ 1040760 w 1164556"/>
                    <a:gd name="connsiteY3" fmla="*/ 2497022 h 2522939"/>
                    <a:gd name="connsiteX4" fmla="*/ 1127029 w 1164556"/>
                    <a:gd name="connsiteY4" fmla="*/ 2261881 h 2522939"/>
                    <a:gd name="connsiteX5" fmla="*/ 1114491 w 1164556"/>
                    <a:gd name="connsiteY5" fmla="*/ 401411 h 2522939"/>
                    <a:gd name="connsiteX6" fmla="*/ 1125854 w 1164556"/>
                    <a:gd name="connsiteY6" fmla="*/ 0 h 252293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710047 w 1164556"/>
                    <a:gd name="connsiteY2" fmla="*/ 2500436 h 2521579"/>
                    <a:gd name="connsiteX3" fmla="*/ 1040760 w 1164556"/>
                    <a:gd name="connsiteY3" fmla="*/ 2497022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697914 w 1164556"/>
                    <a:gd name="connsiteY2" fmla="*/ 2512542 h 2521579"/>
                    <a:gd name="connsiteX3" fmla="*/ 1040760 w 1164556"/>
                    <a:gd name="connsiteY3" fmla="*/ 2497022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8707 w 1164554"/>
                    <a:gd name="connsiteY1" fmla="*/ 2519369 h 2521579"/>
                    <a:gd name="connsiteX2" fmla="*/ 697914 w 1164554"/>
                    <a:gd name="connsiteY2" fmla="*/ 2512542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8707 w 1164556"/>
                    <a:gd name="connsiteY1" fmla="*/ 2519369 h 2521579"/>
                    <a:gd name="connsiteX2" fmla="*/ 697914 w 1164556"/>
                    <a:gd name="connsiteY2" fmla="*/ 2512542 h 2521579"/>
                    <a:gd name="connsiteX3" fmla="*/ 1134789 w 1164556"/>
                    <a:gd name="connsiteY3" fmla="*/ 2498636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8707 w 1164554"/>
                    <a:gd name="connsiteY1" fmla="*/ 2519369 h 2521579"/>
                    <a:gd name="connsiteX2" fmla="*/ 697914 w 1164554"/>
                    <a:gd name="connsiteY2" fmla="*/ 2512542 h 2521579"/>
                    <a:gd name="connsiteX3" fmla="*/ 1134789 w 1164554"/>
                    <a:gd name="connsiteY3" fmla="*/ 2498636 h 2521579"/>
                    <a:gd name="connsiteX4" fmla="*/ 1131746 w 1164554"/>
                    <a:gd name="connsiteY4" fmla="*/ 2266205 h 2521579"/>
                    <a:gd name="connsiteX5" fmla="*/ 1127029 w 1164554"/>
                    <a:gd name="connsiteY5" fmla="*/ 2261881 h 2521579"/>
                    <a:gd name="connsiteX6" fmla="*/ 1114491 w 1164554"/>
                    <a:gd name="connsiteY6" fmla="*/ 401411 h 2521579"/>
                    <a:gd name="connsiteX7" fmla="*/ 1125854 w 1164554"/>
                    <a:gd name="connsiteY7" fmla="*/ 0 h 2521579"/>
                    <a:gd name="connsiteX0" fmla="*/ 0 w 1134789"/>
                    <a:gd name="connsiteY0" fmla="*/ 2521579 h 2521579"/>
                    <a:gd name="connsiteX1" fmla="*/ 348707 w 1134789"/>
                    <a:gd name="connsiteY1" fmla="*/ 2519369 h 2521579"/>
                    <a:gd name="connsiteX2" fmla="*/ 697914 w 1134789"/>
                    <a:gd name="connsiteY2" fmla="*/ 2512542 h 2521579"/>
                    <a:gd name="connsiteX3" fmla="*/ 1134789 w 1134789"/>
                    <a:gd name="connsiteY3" fmla="*/ 2498636 h 2521579"/>
                    <a:gd name="connsiteX4" fmla="*/ 1131746 w 1134789"/>
                    <a:gd name="connsiteY4" fmla="*/ 2266205 h 2521579"/>
                    <a:gd name="connsiteX5" fmla="*/ 1114491 w 1134789"/>
                    <a:gd name="connsiteY5" fmla="*/ 401411 h 2521579"/>
                    <a:gd name="connsiteX6" fmla="*/ 1125854 w 1134789"/>
                    <a:gd name="connsiteY6" fmla="*/ 0 h 2521579"/>
                    <a:gd name="connsiteX0" fmla="*/ 0 w 1137822"/>
                    <a:gd name="connsiteY0" fmla="*/ 2521579 h 2523532"/>
                    <a:gd name="connsiteX1" fmla="*/ 348707 w 1137822"/>
                    <a:gd name="connsiteY1" fmla="*/ 2519369 h 2523532"/>
                    <a:gd name="connsiteX2" fmla="*/ 697914 w 1137822"/>
                    <a:gd name="connsiteY2" fmla="*/ 2512542 h 2523532"/>
                    <a:gd name="connsiteX3" fmla="*/ 1137822 w 1137822"/>
                    <a:gd name="connsiteY3" fmla="*/ 2504286 h 2523532"/>
                    <a:gd name="connsiteX4" fmla="*/ 1131746 w 1137822"/>
                    <a:gd name="connsiteY4" fmla="*/ 2266205 h 2523532"/>
                    <a:gd name="connsiteX5" fmla="*/ 1114491 w 1137822"/>
                    <a:gd name="connsiteY5" fmla="*/ 401411 h 2523532"/>
                    <a:gd name="connsiteX6" fmla="*/ 1125854 w 1137822"/>
                    <a:gd name="connsiteY6" fmla="*/ 0 h 2523532"/>
                    <a:gd name="connsiteX0" fmla="*/ 0 w 1137822"/>
                    <a:gd name="connsiteY0" fmla="*/ 2521579 h 2524174"/>
                    <a:gd name="connsiteX1" fmla="*/ 348707 w 1137822"/>
                    <a:gd name="connsiteY1" fmla="*/ 2519369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48707 w 1137822"/>
                    <a:gd name="connsiteY1" fmla="*/ 2519369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79038 w 1137822"/>
                    <a:gd name="connsiteY1" fmla="*/ 2518562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79038 w 1137822"/>
                    <a:gd name="connsiteY1" fmla="*/ 2518562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5290"/>
                    <a:gd name="connsiteX1" fmla="*/ 379038 w 1137822"/>
                    <a:gd name="connsiteY1" fmla="*/ 2518562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1579 h 2525290"/>
                    <a:gd name="connsiteX1" fmla="*/ 397236 w 1137822"/>
                    <a:gd name="connsiteY1" fmla="*/ 2518562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1579 h 2525290"/>
                    <a:gd name="connsiteX1" fmla="*/ 403302 w 1137822"/>
                    <a:gd name="connsiteY1" fmla="*/ 2522597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5290"/>
                    <a:gd name="connsiteX1" fmla="*/ 403302 w 1137822"/>
                    <a:gd name="connsiteY1" fmla="*/ 2522597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5290"/>
                    <a:gd name="connsiteX1" fmla="*/ 406335 w 1137822"/>
                    <a:gd name="connsiteY1" fmla="*/ 2524211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9089"/>
                    <a:gd name="connsiteX1" fmla="*/ 406335 w 1137822"/>
                    <a:gd name="connsiteY1" fmla="*/ 2524211 h 2529089"/>
                    <a:gd name="connsiteX2" fmla="*/ 655452 w 1137822"/>
                    <a:gd name="connsiteY2" fmla="*/ 2524648 h 2529089"/>
                    <a:gd name="connsiteX3" fmla="*/ 1137822 w 1137822"/>
                    <a:gd name="connsiteY3" fmla="*/ 2504286 h 2529089"/>
                    <a:gd name="connsiteX4" fmla="*/ 1131746 w 1137822"/>
                    <a:gd name="connsiteY4" fmla="*/ 2266205 h 2529089"/>
                    <a:gd name="connsiteX5" fmla="*/ 1114491 w 1137822"/>
                    <a:gd name="connsiteY5" fmla="*/ 401411 h 2529089"/>
                    <a:gd name="connsiteX6" fmla="*/ 1125854 w 1137822"/>
                    <a:gd name="connsiteY6" fmla="*/ 0 h 2529089"/>
                    <a:gd name="connsiteX0" fmla="*/ 0 w 1137820"/>
                    <a:gd name="connsiteY0" fmla="*/ 2524807 h 2537938"/>
                    <a:gd name="connsiteX1" fmla="*/ 406335 w 1137820"/>
                    <a:gd name="connsiteY1" fmla="*/ 2524211 h 2537938"/>
                    <a:gd name="connsiteX2" fmla="*/ 655452 w 1137820"/>
                    <a:gd name="connsiteY2" fmla="*/ 2524648 h 2537938"/>
                    <a:gd name="connsiteX3" fmla="*/ 1137821 w 1137820"/>
                    <a:gd name="connsiteY3" fmla="*/ 2518813 h 2537938"/>
                    <a:gd name="connsiteX4" fmla="*/ 1131746 w 1137820"/>
                    <a:gd name="connsiteY4" fmla="*/ 2266205 h 2537938"/>
                    <a:gd name="connsiteX5" fmla="*/ 1114491 w 1137820"/>
                    <a:gd name="connsiteY5" fmla="*/ 401411 h 2537938"/>
                    <a:gd name="connsiteX6" fmla="*/ 1125854 w 1137820"/>
                    <a:gd name="connsiteY6" fmla="*/ 0 h 2537938"/>
                    <a:gd name="connsiteX0" fmla="*/ 0 w 1137822"/>
                    <a:gd name="connsiteY0" fmla="*/ 2524807 h 2524807"/>
                    <a:gd name="connsiteX1" fmla="*/ 406335 w 1137822"/>
                    <a:gd name="connsiteY1" fmla="*/ 2524211 h 2524807"/>
                    <a:gd name="connsiteX2" fmla="*/ 655452 w 1137822"/>
                    <a:gd name="connsiteY2" fmla="*/ 2524648 h 2524807"/>
                    <a:gd name="connsiteX3" fmla="*/ 1137821 w 1137822"/>
                    <a:gd name="connsiteY3" fmla="*/ 2518813 h 2524807"/>
                    <a:gd name="connsiteX4" fmla="*/ 1131746 w 1137822"/>
                    <a:gd name="connsiteY4" fmla="*/ 2266205 h 2524807"/>
                    <a:gd name="connsiteX5" fmla="*/ 1114491 w 1137822"/>
                    <a:gd name="connsiteY5" fmla="*/ 401411 h 2524807"/>
                    <a:gd name="connsiteX6" fmla="*/ 1125854 w 1137822"/>
                    <a:gd name="connsiteY6" fmla="*/ 0 h 2524807"/>
                    <a:gd name="connsiteX0" fmla="*/ 0 w 1134787"/>
                    <a:gd name="connsiteY0" fmla="*/ 2524807 h 2525270"/>
                    <a:gd name="connsiteX1" fmla="*/ 406335 w 1134787"/>
                    <a:gd name="connsiteY1" fmla="*/ 2524211 h 2525270"/>
                    <a:gd name="connsiteX2" fmla="*/ 655452 w 1134787"/>
                    <a:gd name="connsiteY2" fmla="*/ 2524648 h 2525270"/>
                    <a:gd name="connsiteX3" fmla="*/ 1134787 w 1134787"/>
                    <a:gd name="connsiteY3" fmla="*/ 2525270 h 2525270"/>
                    <a:gd name="connsiteX4" fmla="*/ 1131746 w 1134787"/>
                    <a:gd name="connsiteY4" fmla="*/ 2266205 h 2525270"/>
                    <a:gd name="connsiteX5" fmla="*/ 1114491 w 1134787"/>
                    <a:gd name="connsiteY5" fmla="*/ 401411 h 2525270"/>
                    <a:gd name="connsiteX6" fmla="*/ 1125854 w 1134787"/>
                    <a:gd name="connsiteY6" fmla="*/ 0 h 2525270"/>
                    <a:gd name="connsiteX0" fmla="*/ 0 w 1164481"/>
                    <a:gd name="connsiteY0" fmla="*/ 2524807 h 2525270"/>
                    <a:gd name="connsiteX1" fmla="*/ 406335 w 1164481"/>
                    <a:gd name="connsiteY1" fmla="*/ 2524211 h 2525270"/>
                    <a:gd name="connsiteX2" fmla="*/ 655452 w 1164481"/>
                    <a:gd name="connsiteY2" fmla="*/ 2524648 h 2525270"/>
                    <a:gd name="connsiteX3" fmla="*/ 1134787 w 1164481"/>
                    <a:gd name="connsiteY3" fmla="*/ 2525270 h 2525270"/>
                    <a:gd name="connsiteX4" fmla="*/ 1114491 w 1164481"/>
                    <a:gd name="connsiteY4" fmla="*/ 401411 h 2525270"/>
                    <a:gd name="connsiteX5" fmla="*/ 1125854 w 1164481"/>
                    <a:gd name="connsiteY5" fmla="*/ 0 h 2525270"/>
                    <a:gd name="connsiteX0" fmla="*/ 0 w 1152634"/>
                    <a:gd name="connsiteY0" fmla="*/ 2524807 h 2525270"/>
                    <a:gd name="connsiteX1" fmla="*/ 406335 w 1152634"/>
                    <a:gd name="connsiteY1" fmla="*/ 2524211 h 2525270"/>
                    <a:gd name="connsiteX2" fmla="*/ 655452 w 1152634"/>
                    <a:gd name="connsiteY2" fmla="*/ 2524648 h 2525270"/>
                    <a:gd name="connsiteX3" fmla="*/ 1134787 w 1152634"/>
                    <a:gd name="connsiteY3" fmla="*/ 2525270 h 2525270"/>
                    <a:gd name="connsiteX4" fmla="*/ 1114491 w 1152634"/>
                    <a:gd name="connsiteY4" fmla="*/ 401411 h 2525270"/>
                    <a:gd name="connsiteX5" fmla="*/ 1125854 w 1152634"/>
                    <a:gd name="connsiteY5" fmla="*/ 0 h 2525270"/>
                    <a:gd name="connsiteX0" fmla="*/ 0 w 1143688"/>
                    <a:gd name="connsiteY0" fmla="*/ 2524807 h 2525270"/>
                    <a:gd name="connsiteX1" fmla="*/ 406335 w 1143688"/>
                    <a:gd name="connsiteY1" fmla="*/ 2524211 h 2525270"/>
                    <a:gd name="connsiteX2" fmla="*/ 655452 w 1143688"/>
                    <a:gd name="connsiteY2" fmla="*/ 2524648 h 2525270"/>
                    <a:gd name="connsiteX3" fmla="*/ 1134787 w 1143688"/>
                    <a:gd name="connsiteY3" fmla="*/ 2525270 h 2525270"/>
                    <a:gd name="connsiteX4" fmla="*/ 1114491 w 1143688"/>
                    <a:gd name="connsiteY4" fmla="*/ 401411 h 2525270"/>
                    <a:gd name="connsiteX5" fmla="*/ 1125854 w 1143688"/>
                    <a:gd name="connsiteY5" fmla="*/ 0 h 2525270"/>
                    <a:gd name="connsiteX0" fmla="*/ 1640292 w 2783980"/>
                    <a:gd name="connsiteY0" fmla="*/ 2463472 h 2463935"/>
                    <a:gd name="connsiteX1" fmla="*/ 2046627 w 2783980"/>
                    <a:gd name="connsiteY1" fmla="*/ 2462876 h 2463935"/>
                    <a:gd name="connsiteX2" fmla="*/ 2295744 w 2783980"/>
                    <a:gd name="connsiteY2" fmla="*/ 2463313 h 2463935"/>
                    <a:gd name="connsiteX3" fmla="*/ 2775079 w 2783980"/>
                    <a:gd name="connsiteY3" fmla="*/ 2463935 h 2463935"/>
                    <a:gd name="connsiteX4" fmla="*/ 2754783 w 2783980"/>
                    <a:gd name="connsiteY4" fmla="*/ 340076 h 2463935"/>
                    <a:gd name="connsiteX5" fmla="*/ -1 w 2783980"/>
                    <a:gd name="connsiteY5" fmla="*/ 0 h 2463935"/>
                    <a:gd name="connsiteX0" fmla="*/ 1640294 w 2790070"/>
                    <a:gd name="connsiteY0" fmla="*/ 2615616 h 2616079"/>
                    <a:gd name="connsiteX1" fmla="*/ 2046629 w 2790070"/>
                    <a:gd name="connsiteY1" fmla="*/ 2615020 h 2616079"/>
                    <a:gd name="connsiteX2" fmla="*/ 2295746 w 2790070"/>
                    <a:gd name="connsiteY2" fmla="*/ 2615457 h 2616079"/>
                    <a:gd name="connsiteX3" fmla="*/ 2775081 w 2790070"/>
                    <a:gd name="connsiteY3" fmla="*/ 2616079 h 2616079"/>
                    <a:gd name="connsiteX4" fmla="*/ 2782082 w 2790070"/>
                    <a:gd name="connsiteY4" fmla="*/ 154065 h 2616079"/>
                    <a:gd name="connsiteX5" fmla="*/ 1 w 2790070"/>
                    <a:gd name="connsiteY5" fmla="*/ 152144 h 2616079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 w 2790070"/>
                    <a:gd name="connsiteY5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-1 w 2790068"/>
                    <a:gd name="connsiteY5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1963 w 2790070"/>
                    <a:gd name="connsiteY5" fmla="*/ 4842 h 2463935"/>
                    <a:gd name="connsiteX6" fmla="*/ 1 w 2790070"/>
                    <a:gd name="connsiteY6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221242 w 2790068"/>
                    <a:gd name="connsiteY5" fmla="*/ 5649 h 2463935"/>
                    <a:gd name="connsiteX6" fmla="*/ -1 w 2790068"/>
                    <a:gd name="connsiteY6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306169 w 2790070"/>
                    <a:gd name="connsiteY5" fmla="*/ 3228 h 2463935"/>
                    <a:gd name="connsiteX6" fmla="*/ 1 w 2790070"/>
                    <a:gd name="connsiteY6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-1 w 2790068"/>
                    <a:gd name="connsiteY5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 w 2790070"/>
                    <a:gd name="connsiteY5" fmla="*/ 0 h 2463935"/>
                    <a:gd name="connsiteX0" fmla="*/ 1640292 w 2790068"/>
                    <a:gd name="connsiteY0" fmla="*/ 2461551 h 2462014"/>
                    <a:gd name="connsiteX1" fmla="*/ 2046627 w 2790068"/>
                    <a:gd name="connsiteY1" fmla="*/ 2460955 h 2462014"/>
                    <a:gd name="connsiteX2" fmla="*/ 2295744 w 2790068"/>
                    <a:gd name="connsiteY2" fmla="*/ 2461392 h 2462014"/>
                    <a:gd name="connsiteX3" fmla="*/ 2775079 w 2790068"/>
                    <a:gd name="connsiteY3" fmla="*/ 2462014 h 2462014"/>
                    <a:gd name="connsiteX4" fmla="*/ 2782080 w 2790068"/>
                    <a:gd name="connsiteY4" fmla="*/ 0 h 2462014"/>
                    <a:gd name="connsiteX5" fmla="*/ 0 w 2790068"/>
                    <a:gd name="connsiteY5" fmla="*/ 500 h 2462014"/>
                    <a:gd name="connsiteX0" fmla="*/ 1640292 w 2788388"/>
                    <a:gd name="connsiteY0" fmla="*/ 2461551 h 2462014"/>
                    <a:gd name="connsiteX1" fmla="*/ 2046627 w 2788388"/>
                    <a:gd name="connsiteY1" fmla="*/ 2460955 h 2462014"/>
                    <a:gd name="connsiteX2" fmla="*/ 2295744 w 2788388"/>
                    <a:gd name="connsiteY2" fmla="*/ 2461392 h 2462014"/>
                    <a:gd name="connsiteX3" fmla="*/ 2775079 w 2788388"/>
                    <a:gd name="connsiteY3" fmla="*/ 2462014 h 2462014"/>
                    <a:gd name="connsiteX4" fmla="*/ 2782080 w 2788388"/>
                    <a:gd name="connsiteY4" fmla="*/ 0 h 2462014"/>
                    <a:gd name="connsiteX5" fmla="*/ 0 w 2788388"/>
                    <a:gd name="connsiteY5" fmla="*/ 500 h 2462014"/>
                    <a:gd name="connsiteX0" fmla="*/ 1640292 w 2797642"/>
                    <a:gd name="connsiteY0" fmla="*/ 2461551 h 2461551"/>
                    <a:gd name="connsiteX1" fmla="*/ 2046627 w 2797642"/>
                    <a:gd name="connsiteY1" fmla="*/ 2460955 h 2461551"/>
                    <a:gd name="connsiteX2" fmla="*/ 2295744 w 2797642"/>
                    <a:gd name="connsiteY2" fmla="*/ 2461392 h 2461551"/>
                    <a:gd name="connsiteX3" fmla="*/ 2787211 w 2797642"/>
                    <a:gd name="connsiteY3" fmla="*/ 2461207 h 2461551"/>
                    <a:gd name="connsiteX4" fmla="*/ 2782080 w 2797642"/>
                    <a:gd name="connsiteY4" fmla="*/ 0 h 2461551"/>
                    <a:gd name="connsiteX5" fmla="*/ 0 w 2797642"/>
                    <a:gd name="connsiteY5" fmla="*/ 500 h 2461551"/>
                    <a:gd name="connsiteX0" fmla="*/ 1640292 w 2787871"/>
                    <a:gd name="connsiteY0" fmla="*/ 2461551 h 2461551"/>
                    <a:gd name="connsiteX1" fmla="*/ 2046627 w 2787871"/>
                    <a:gd name="connsiteY1" fmla="*/ 2460955 h 2461551"/>
                    <a:gd name="connsiteX2" fmla="*/ 2295744 w 2787871"/>
                    <a:gd name="connsiteY2" fmla="*/ 2461392 h 2461551"/>
                    <a:gd name="connsiteX3" fmla="*/ 2787211 w 2787871"/>
                    <a:gd name="connsiteY3" fmla="*/ 2461207 h 2461551"/>
                    <a:gd name="connsiteX4" fmla="*/ 2782080 w 2787871"/>
                    <a:gd name="connsiteY4" fmla="*/ 0 h 2461551"/>
                    <a:gd name="connsiteX5" fmla="*/ 0 w 2787871"/>
                    <a:gd name="connsiteY5" fmla="*/ 500 h 2461551"/>
                    <a:gd name="connsiteX0" fmla="*/ 1640292 w 2787627"/>
                    <a:gd name="connsiteY0" fmla="*/ 2461551 h 2461551"/>
                    <a:gd name="connsiteX1" fmla="*/ 2046627 w 2787627"/>
                    <a:gd name="connsiteY1" fmla="*/ 2460955 h 2461551"/>
                    <a:gd name="connsiteX2" fmla="*/ 2295744 w 2787627"/>
                    <a:gd name="connsiteY2" fmla="*/ 2461392 h 2461551"/>
                    <a:gd name="connsiteX3" fmla="*/ 2787211 w 2787627"/>
                    <a:gd name="connsiteY3" fmla="*/ 2461207 h 2461551"/>
                    <a:gd name="connsiteX4" fmla="*/ 2772981 w 2787627"/>
                    <a:gd name="connsiteY4" fmla="*/ 0 h 2461551"/>
                    <a:gd name="connsiteX5" fmla="*/ 0 w 2787627"/>
                    <a:gd name="connsiteY5" fmla="*/ 500 h 2461551"/>
                    <a:gd name="connsiteX0" fmla="*/ 1640292 w 2787629"/>
                    <a:gd name="connsiteY0" fmla="*/ 2461551 h 2461551"/>
                    <a:gd name="connsiteX1" fmla="*/ 2046627 w 2787629"/>
                    <a:gd name="connsiteY1" fmla="*/ 2460955 h 2461551"/>
                    <a:gd name="connsiteX2" fmla="*/ 2428045 w 2787629"/>
                    <a:gd name="connsiteY2" fmla="*/ 2460572 h 2461551"/>
                    <a:gd name="connsiteX3" fmla="*/ 2787211 w 2787629"/>
                    <a:gd name="connsiteY3" fmla="*/ 2461207 h 2461551"/>
                    <a:gd name="connsiteX4" fmla="*/ 2772981 w 2787629"/>
                    <a:gd name="connsiteY4" fmla="*/ 0 h 2461551"/>
                    <a:gd name="connsiteX5" fmla="*/ 0 w 2787629"/>
                    <a:gd name="connsiteY5" fmla="*/ 500 h 2461551"/>
                    <a:gd name="connsiteX0" fmla="*/ 1640292 w 2787627"/>
                    <a:gd name="connsiteY0" fmla="*/ 2461551 h 2461551"/>
                    <a:gd name="connsiteX1" fmla="*/ 2147426 w 2787627"/>
                    <a:gd name="connsiteY1" fmla="*/ 2460136 h 2461551"/>
                    <a:gd name="connsiteX2" fmla="*/ 2428045 w 2787627"/>
                    <a:gd name="connsiteY2" fmla="*/ 2460572 h 2461551"/>
                    <a:gd name="connsiteX3" fmla="*/ 2787211 w 2787627"/>
                    <a:gd name="connsiteY3" fmla="*/ 2461207 h 2461551"/>
                    <a:gd name="connsiteX4" fmla="*/ 2772981 w 2787627"/>
                    <a:gd name="connsiteY4" fmla="*/ 0 h 2461551"/>
                    <a:gd name="connsiteX5" fmla="*/ 0 w 2787627"/>
                    <a:gd name="connsiteY5" fmla="*/ 500 h 2461551"/>
                    <a:gd name="connsiteX0" fmla="*/ 1640292 w 2787629"/>
                    <a:gd name="connsiteY0" fmla="*/ 2461551 h 2470924"/>
                    <a:gd name="connsiteX1" fmla="*/ 2147426 w 2787629"/>
                    <a:gd name="connsiteY1" fmla="*/ 2460136 h 2470924"/>
                    <a:gd name="connsiteX2" fmla="*/ 2428045 w 2787629"/>
                    <a:gd name="connsiteY2" fmla="*/ 2460572 h 2470924"/>
                    <a:gd name="connsiteX3" fmla="*/ 2787211 w 2787629"/>
                    <a:gd name="connsiteY3" fmla="*/ 2461207 h 2470924"/>
                    <a:gd name="connsiteX4" fmla="*/ 2772981 w 2787629"/>
                    <a:gd name="connsiteY4" fmla="*/ 0 h 2470924"/>
                    <a:gd name="connsiteX5" fmla="*/ 0 w 2787629"/>
                    <a:gd name="connsiteY5" fmla="*/ 500 h 2470924"/>
                    <a:gd name="connsiteX0" fmla="*/ 1640292 w 2787627"/>
                    <a:gd name="connsiteY0" fmla="*/ 2461551 h 2489491"/>
                    <a:gd name="connsiteX1" fmla="*/ 2147426 w 2787627"/>
                    <a:gd name="connsiteY1" fmla="*/ 2460136 h 2489491"/>
                    <a:gd name="connsiteX2" fmla="*/ 2428045 w 2787627"/>
                    <a:gd name="connsiteY2" fmla="*/ 2460572 h 2489491"/>
                    <a:gd name="connsiteX3" fmla="*/ 2787211 w 2787627"/>
                    <a:gd name="connsiteY3" fmla="*/ 2461207 h 2489491"/>
                    <a:gd name="connsiteX4" fmla="*/ 2772981 w 2787627"/>
                    <a:gd name="connsiteY4" fmla="*/ 0 h 2489491"/>
                    <a:gd name="connsiteX5" fmla="*/ 0 w 2787627"/>
                    <a:gd name="connsiteY5" fmla="*/ 500 h 2489491"/>
                    <a:gd name="connsiteX0" fmla="*/ 1640292 w 2787629"/>
                    <a:gd name="connsiteY0" fmla="*/ 2461551 h 2491346"/>
                    <a:gd name="connsiteX1" fmla="*/ 2147426 w 2787629"/>
                    <a:gd name="connsiteY1" fmla="*/ 2460136 h 2491346"/>
                    <a:gd name="connsiteX2" fmla="*/ 2428045 w 2787629"/>
                    <a:gd name="connsiteY2" fmla="*/ 2460572 h 2491346"/>
                    <a:gd name="connsiteX3" fmla="*/ 2787211 w 2787629"/>
                    <a:gd name="connsiteY3" fmla="*/ 2461207 h 2491346"/>
                    <a:gd name="connsiteX4" fmla="*/ 2772981 w 2787629"/>
                    <a:gd name="connsiteY4" fmla="*/ 0 h 2491346"/>
                    <a:gd name="connsiteX5" fmla="*/ 0 w 2787629"/>
                    <a:gd name="connsiteY5" fmla="*/ 500 h 2491346"/>
                    <a:gd name="connsiteX0" fmla="*/ 1640292 w 2787627"/>
                    <a:gd name="connsiteY0" fmla="*/ 2461551 h 2491346"/>
                    <a:gd name="connsiteX1" fmla="*/ 2147426 w 2787627"/>
                    <a:gd name="connsiteY1" fmla="*/ 2460136 h 2491346"/>
                    <a:gd name="connsiteX2" fmla="*/ 2428045 w 2787627"/>
                    <a:gd name="connsiteY2" fmla="*/ 2460572 h 2491346"/>
                    <a:gd name="connsiteX3" fmla="*/ 2787211 w 2787627"/>
                    <a:gd name="connsiteY3" fmla="*/ 2461207 h 2491346"/>
                    <a:gd name="connsiteX4" fmla="*/ 2772981 w 2787627"/>
                    <a:gd name="connsiteY4" fmla="*/ 0 h 2491346"/>
                    <a:gd name="connsiteX5" fmla="*/ 0 w 2787627"/>
                    <a:gd name="connsiteY5" fmla="*/ 500 h 2491346"/>
                    <a:gd name="connsiteX0" fmla="*/ 1640292 w 2787629"/>
                    <a:gd name="connsiteY0" fmla="*/ 2461551 h 2488691"/>
                    <a:gd name="connsiteX1" fmla="*/ 2147426 w 2787629"/>
                    <a:gd name="connsiteY1" fmla="*/ 2460136 h 2488691"/>
                    <a:gd name="connsiteX2" fmla="*/ 2428045 w 2787629"/>
                    <a:gd name="connsiteY2" fmla="*/ 2460572 h 2488691"/>
                    <a:gd name="connsiteX3" fmla="*/ 2787211 w 2787629"/>
                    <a:gd name="connsiteY3" fmla="*/ 2461207 h 2488691"/>
                    <a:gd name="connsiteX4" fmla="*/ 2772981 w 2787629"/>
                    <a:gd name="connsiteY4" fmla="*/ 0 h 2488691"/>
                    <a:gd name="connsiteX5" fmla="*/ 0 w 2787629"/>
                    <a:gd name="connsiteY5" fmla="*/ 500 h 2488691"/>
                    <a:gd name="connsiteX0" fmla="*/ 1640292 w 2787627"/>
                    <a:gd name="connsiteY0" fmla="*/ 2461551 h 2488691"/>
                    <a:gd name="connsiteX1" fmla="*/ 2163176 w 2787627"/>
                    <a:gd name="connsiteY1" fmla="*/ 2460136 h 2488691"/>
                    <a:gd name="connsiteX2" fmla="*/ 2428045 w 2787627"/>
                    <a:gd name="connsiteY2" fmla="*/ 2460572 h 2488691"/>
                    <a:gd name="connsiteX3" fmla="*/ 2787211 w 2787627"/>
                    <a:gd name="connsiteY3" fmla="*/ 2461207 h 2488691"/>
                    <a:gd name="connsiteX4" fmla="*/ 2772981 w 2787627"/>
                    <a:gd name="connsiteY4" fmla="*/ 0 h 2488691"/>
                    <a:gd name="connsiteX5" fmla="*/ 0 w 2787627"/>
                    <a:gd name="connsiteY5" fmla="*/ 500 h 2488691"/>
                    <a:gd name="connsiteX0" fmla="*/ 0 w 1147337"/>
                    <a:gd name="connsiteY0" fmla="*/ 2461551 h 2488691"/>
                    <a:gd name="connsiteX1" fmla="*/ 522884 w 1147337"/>
                    <a:gd name="connsiteY1" fmla="*/ 2460136 h 2488691"/>
                    <a:gd name="connsiteX2" fmla="*/ 787753 w 1147337"/>
                    <a:gd name="connsiteY2" fmla="*/ 2460572 h 2488691"/>
                    <a:gd name="connsiteX3" fmla="*/ 1146919 w 1147337"/>
                    <a:gd name="connsiteY3" fmla="*/ 2461207 h 2488691"/>
                    <a:gd name="connsiteX4" fmla="*/ 1132689 w 1147337"/>
                    <a:gd name="connsiteY4" fmla="*/ 0 h 2488691"/>
                    <a:gd name="connsiteX0" fmla="*/ 0 w 1152984"/>
                    <a:gd name="connsiteY0" fmla="*/ 484302 h 511442"/>
                    <a:gd name="connsiteX1" fmla="*/ 522884 w 1152984"/>
                    <a:gd name="connsiteY1" fmla="*/ 482887 h 511442"/>
                    <a:gd name="connsiteX2" fmla="*/ 787753 w 1152984"/>
                    <a:gd name="connsiteY2" fmla="*/ 483323 h 511442"/>
                    <a:gd name="connsiteX3" fmla="*/ 1146919 w 1152984"/>
                    <a:gd name="connsiteY3" fmla="*/ 483958 h 511442"/>
                    <a:gd name="connsiteX4" fmla="*/ 1152983 w 1152984"/>
                    <a:gd name="connsiteY4" fmla="*/ 0 h 511442"/>
                    <a:gd name="connsiteX0" fmla="*/ 0 w 2633413"/>
                    <a:gd name="connsiteY0" fmla="*/ 484302 h 511442"/>
                    <a:gd name="connsiteX1" fmla="*/ 522884 w 2633413"/>
                    <a:gd name="connsiteY1" fmla="*/ 482887 h 511442"/>
                    <a:gd name="connsiteX2" fmla="*/ 787753 w 2633413"/>
                    <a:gd name="connsiteY2" fmla="*/ 483323 h 511442"/>
                    <a:gd name="connsiteX3" fmla="*/ 2633412 w 2633413"/>
                    <a:gd name="connsiteY3" fmla="*/ 480548 h 511442"/>
                    <a:gd name="connsiteX4" fmla="*/ 1146919 w 2633413"/>
                    <a:gd name="connsiteY4" fmla="*/ 483958 h 511442"/>
                    <a:gd name="connsiteX5" fmla="*/ 1152983 w 2633413"/>
                    <a:gd name="connsiteY5" fmla="*/ 0 h 511442"/>
                    <a:gd name="connsiteX0" fmla="*/ 0 w 2658676"/>
                    <a:gd name="connsiteY0" fmla="*/ 491936 h 519076"/>
                    <a:gd name="connsiteX1" fmla="*/ 522884 w 2658676"/>
                    <a:gd name="connsiteY1" fmla="*/ 490521 h 519076"/>
                    <a:gd name="connsiteX2" fmla="*/ 787753 w 2658676"/>
                    <a:gd name="connsiteY2" fmla="*/ 490957 h 519076"/>
                    <a:gd name="connsiteX3" fmla="*/ 2633412 w 2658676"/>
                    <a:gd name="connsiteY3" fmla="*/ 488182 h 519076"/>
                    <a:gd name="connsiteX4" fmla="*/ 1146919 w 2658676"/>
                    <a:gd name="connsiteY4" fmla="*/ 491592 h 519076"/>
                    <a:gd name="connsiteX5" fmla="*/ 2658676 w 2658676"/>
                    <a:gd name="connsiteY5" fmla="*/ 0 h 519076"/>
                    <a:gd name="connsiteX0" fmla="*/ 0 w 2658676"/>
                    <a:gd name="connsiteY0" fmla="*/ 491936 h 519076"/>
                    <a:gd name="connsiteX1" fmla="*/ 522884 w 2658676"/>
                    <a:gd name="connsiteY1" fmla="*/ 490521 h 519076"/>
                    <a:gd name="connsiteX2" fmla="*/ 787753 w 2658676"/>
                    <a:gd name="connsiteY2" fmla="*/ 490957 h 519076"/>
                    <a:gd name="connsiteX3" fmla="*/ 2633412 w 2658676"/>
                    <a:gd name="connsiteY3" fmla="*/ 488182 h 519076"/>
                    <a:gd name="connsiteX4" fmla="*/ 2658676 w 2658676"/>
                    <a:gd name="connsiteY4" fmla="*/ 0 h 519076"/>
                    <a:gd name="connsiteX0" fmla="*/ 0 w 2671211"/>
                    <a:gd name="connsiteY0" fmla="*/ 491936 h 519076"/>
                    <a:gd name="connsiteX1" fmla="*/ 522884 w 2671211"/>
                    <a:gd name="connsiteY1" fmla="*/ 490521 h 519076"/>
                    <a:gd name="connsiteX2" fmla="*/ 787753 w 2671211"/>
                    <a:gd name="connsiteY2" fmla="*/ 490957 h 519076"/>
                    <a:gd name="connsiteX3" fmla="*/ 2671211 w 2671211"/>
                    <a:gd name="connsiteY3" fmla="*/ 486655 h 519076"/>
                    <a:gd name="connsiteX4" fmla="*/ 2658676 w 2671211"/>
                    <a:gd name="connsiteY4" fmla="*/ 0 h 519076"/>
                    <a:gd name="connsiteX0" fmla="*/ 1 w 3364210"/>
                    <a:gd name="connsiteY0" fmla="*/ 494989 h 519076"/>
                    <a:gd name="connsiteX1" fmla="*/ 1215883 w 3364210"/>
                    <a:gd name="connsiteY1" fmla="*/ 490521 h 519076"/>
                    <a:gd name="connsiteX2" fmla="*/ 1480752 w 3364210"/>
                    <a:gd name="connsiteY2" fmla="*/ 490957 h 519076"/>
                    <a:gd name="connsiteX3" fmla="*/ 3364210 w 3364210"/>
                    <a:gd name="connsiteY3" fmla="*/ 486655 h 519076"/>
                    <a:gd name="connsiteX4" fmla="*/ 3351675 w 3364210"/>
                    <a:gd name="connsiteY4" fmla="*/ 0 h 519076"/>
                    <a:gd name="connsiteX0" fmla="*/ 0 w 3370508"/>
                    <a:gd name="connsiteY0" fmla="*/ 482775 h 519076"/>
                    <a:gd name="connsiteX1" fmla="*/ 1222181 w 3370508"/>
                    <a:gd name="connsiteY1" fmla="*/ 490521 h 519076"/>
                    <a:gd name="connsiteX2" fmla="*/ 1487050 w 3370508"/>
                    <a:gd name="connsiteY2" fmla="*/ 490957 h 519076"/>
                    <a:gd name="connsiteX3" fmla="*/ 3370508 w 3370508"/>
                    <a:gd name="connsiteY3" fmla="*/ 486655 h 519076"/>
                    <a:gd name="connsiteX4" fmla="*/ 3357973 w 3370508"/>
                    <a:gd name="connsiteY4" fmla="*/ 0 h 519076"/>
                    <a:gd name="connsiteX0" fmla="*/ 1 w 3370510"/>
                    <a:gd name="connsiteY0" fmla="*/ 491936 h 519076"/>
                    <a:gd name="connsiteX1" fmla="*/ 1222183 w 3370510"/>
                    <a:gd name="connsiteY1" fmla="*/ 490521 h 519076"/>
                    <a:gd name="connsiteX2" fmla="*/ 1487052 w 3370510"/>
                    <a:gd name="connsiteY2" fmla="*/ 490957 h 519076"/>
                    <a:gd name="connsiteX3" fmla="*/ 3370510 w 3370510"/>
                    <a:gd name="connsiteY3" fmla="*/ 486655 h 519076"/>
                    <a:gd name="connsiteX4" fmla="*/ 3357975 w 3370510"/>
                    <a:gd name="connsiteY4" fmla="*/ 0 h 519076"/>
                    <a:gd name="connsiteX0" fmla="*/ -1 w 3373723"/>
                    <a:gd name="connsiteY0" fmla="*/ 502624 h 529764"/>
                    <a:gd name="connsiteX1" fmla="*/ 1222181 w 3373723"/>
                    <a:gd name="connsiteY1" fmla="*/ 501209 h 529764"/>
                    <a:gd name="connsiteX2" fmla="*/ 1487050 w 3373723"/>
                    <a:gd name="connsiteY2" fmla="*/ 501645 h 529764"/>
                    <a:gd name="connsiteX3" fmla="*/ 3370508 w 3373723"/>
                    <a:gd name="connsiteY3" fmla="*/ 497343 h 529764"/>
                    <a:gd name="connsiteX4" fmla="*/ 3373722 w 3373723"/>
                    <a:gd name="connsiteY4" fmla="*/ 0 h 529764"/>
                    <a:gd name="connsiteX0" fmla="*/ 1 w 3370580"/>
                    <a:gd name="connsiteY0" fmla="*/ 503387 h 530527"/>
                    <a:gd name="connsiteX1" fmla="*/ 1222183 w 3370580"/>
                    <a:gd name="connsiteY1" fmla="*/ 501972 h 530527"/>
                    <a:gd name="connsiteX2" fmla="*/ 1487052 w 3370580"/>
                    <a:gd name="connsiteY2" fmla="*/ 502408 h 530527"/>
                    <a:gd name="connsiteX3" fmla="*/ 3370510 w 3370580"/>
                    <a:gd name="connsiteY3" fmla="*/ 498106 h 530527"/>
                    <a:gd name="connsiteX4" fmla="*/ 3361123 w 3370580"/>
                    <a:gd name="connsiteY4" fmla="*/ 0 h 530527"/>
                    <a:gd name="connsiteX0" fmla="*/ -1 w 3373722"/>
                    <a:gd name="connsiteY0" fmla="*/ 504151 h 531291"/>
                    <a:gd name="connsiteX1" fmla="*/ 1222181 w 3373722"/>
                    <a:gd name="connsiteY1" fmla="*/ 502736 h 531291"/>
                    <a:gd name="connsiteX2" fmla="*/ 1487050 w 3373722"/>
                    <a:gd name="connsiteY2" fmla="*/ 503172 h 531291"/>
                    <a:gd name="connsiteX3" fmla="*/ 3370508 w 3373722"/>
                    <a:gd name="connsiteY3" fmla="*/ 498870 h 531291"/>
                    <a:gd name="connsiteX4" fmla="*/ 3373721 w 3373722"/>
                    <a:gd name="connsiteY4" fmla="*/ 0 h 531291"/>
                    <a:gd name="connsiteX0" fmla="*/ 1 w 3373722"/>
                    <a:gd name="connsiteY0" fmla="*/ 504151 h 531291"/>
                    <a:gd name="connsiteX1" fmla="*/ 1222183 w 3373722"/>
                    <a:gd name="connsiteY1" fmla="*/ 502736 h 531291"/>
                    <a:gd name="connsiteX2" fmla="*/ 1487052 w 3373722"/>
                    <a:gd name="connsiteY2" fmla="*/ 503172 h 531291"/>
                    <a:gd name="connsiteX3" fmla="*/ 3364210 w 3373722"/>
                    <a:gd name="connsiteY3" fmla="*/ 502687 h 531291"/>
                    <a:gd name="connsiteX4" fmla="*/ 3370510 w 3373722"/>
                    <a:gd name="connsiteY4" fmla="*/ 498870 h 531291"/>
                    <a:gd name="connsiteX5" fmla="*/ 3373723 w 3373722"/>
                    <a:gd name="connsiteY5" fmla="*/ 0 h 531291"/>
                    <a:gd name="connsiteX0" fmla="*/ -1 w 3373722"/>
                    <a:gd name="connsiteY0" fmla="*/ 504151 h 531291"/>
                    <a:gd name="connsiteX1" fmla="*/ 1222181 w 3373722"/>
                    <a:gd name="connsiteY1" fmla="*/ 502736 h 531291"/>
                    <a:gd name="connsiteX2" fmla="*/ 1487050 w 3373722"/>
                    <a:gd name="connsiteY2" fmla="*/ 503172 h 531291"/>
                    <a:gd name="connsiteX3" fmla="*/ 3364208 w 3373722"/>
                    <a:gd name="connsiteY3" fmla="*/ 502687 h 531291"/>
                    <a:gd name="connsiteX4" fmla="*/ 3373721 w 3373722"/>
                    <a:gd name="connsiteY4" fmla="*/ 0 h 531291"/>
                    <a:gd name="connsiteX0" fmla="*/ 1 w 3376809"/>
                    <a:gd name="connsiteY0" fmla="*/ 504151 h 531291"/>
                    <a:gd name="connsiteX1" fmla="*/ 1222183 w 3376809"/>
                    <a:gd name="connsiteY1" fmla="*/ 502736 h 531291"/>
                    <a:gd name="connsiteX2" fmla="*/ 1487052 w 3376809"/>
                    <a:gd name="connsiteY2" fmla="*/ 503172 h 531291"/>
                    <a:gd name="connsiteX3" fmla="*/ 3376809 w 3376809"/>
                    <a:gd name="connsiteY3" fmla="*/ 503450 h 531291"/>
                    <a:gd name="connsiteX4" fmla="*/ 3373723 w 3376809"/>
                    <a:gd name="connsiteY4" fmla="*/ 0 h 531291"/>
                    <a:gd name="connsiteX0" fmla="*/ -1 w 3376807"/>
                    <a:gd name="connsiteY0" fmla="*/ 504151 h 531291"/>
                    <a:gd name="connsiteX1" fmla="*/ 1222181 w 3376807"/>
                    <a:gd name="connsiteY1" fmla="*/ 502736 h 531291"/>
                    <a:gd name="connsiteX2" fmla="*/ 1487050 w 3376807"/>
                    <a:gd name="connsiteY2" fmla="*/ 503172 h 531291"/>
                    <a:gd name="connsiteX3" fmla="*/ 3067979 w 3376807"/>
                    <a:gd name="connsiteY3" fmla="*/ 503253 h 531291"/>
                    <a:gd name="connsiteX4" fmla="*/ 3376807 w 3376807"/>
                    <a:gd name="connsiteY4" fmla="*/ 503450 h 531291"/>
                    <a:gd name="connsiteX5" fmla="*/ 3373721 w 3376807"/>
                    <a:gd name="connsiteY5" fmla="*/ 0 h 531291"/>
                    <a:gd name="connsiteX0" fmla="*/ 1 w 3376809"/>
                    <a:gd name="connsiteY0" fmla="*/ 504151 h 531291"/>
                    <a:gd name="connsiteX1" fmla="*/ 1222183 w 3376809"/>
                    <a:gd name="connsiteY1" fmla="*/ 502736 h 531291"/>
                    <a:gd name="connsiteX2" fmla="*/ 1487052 w 3376809"/>
                    <a:gd name="connsiteY2" fmla="*/ 503172 h 531291"/>
                    <a:gd name="connsiteX3" fmla="*/ 3376809 w 3376809"/>
                    <a:gd name="connsiteY3" fmla="*/ 503450 h 531291"/>
                    <a:gd name="connsiteX4" fmla="*/ 3373723 w 3376809"/>
                    <a:gd name="connsiteY4" fmla="*/ 0 h 531291"/>
                    <a:gd name="connsiteX0" fmla="*/ -1 w 3373723"/>
                    <a:gd name="connsiteY0" fmla="*/ 504151 h 531291"/>
                    <a:gd name="connsiteX1" fmla="*/ 1222181 w 3373723"/>
                    <a:gd name="connsiteY1" fmla="*/ 502736 h 531291"/>
                    <a:gd name="connsiteX2" fmla="*/ 1487050 w 3373723"/>
                    <a:gd name="connsiteY2" fmla="*/ 503172 h 531291"/>
                    <a:gd name="connsiteX3" fmla="*/ 3042604 w 3373723"/>
                    <a:gd name="connsiteY3" fmla="*/ 501291 h 531291"/>
                    <a:gd name="connsiteX4" fmla="*/ 3373721 w 3373723"/>
                    <a:gd name="connsiteY4" fmla="*/ 0 h 531291"/>
                    <a:gd name="connsiteX0" fmla="*/ 1 w 3059611"/>
                    <a:gd name="connsiteY0" fmla="*/ 309873 h 337013"/>
                    <a:gd name="connsiteX1" fmla="*/ 1222183 w 3059611"/>
                    <a:gd name="connsiteY1" fmla="*/ 308458 h 337013"/>
                    <a:gd name="connsiteX2" fmla="*/ 1487052 w 3059611"/>
                    <a:gd name="connsiteY2" fmla="*/ 308894 h 337013"/>
                    <a:gd name="connsiteX3" fmla="*/ 3042606 w 3059611"/>
                    <a:gd name="connsiteY3" fmla="*/ 307013 h 337013"/>
                    <a:gd name="connsiteX4" fmla="*/ 3059572 w 3059611"/>
                    <a:gd name="connsiteY4" fmla="*/ 0 h 337013"/>
                    <a:gd name="connsiteX0" fmla="*/ -1 w 3163593"/>
                    <a:gd name="connsiteY0" fmla="*/ 320281 h 347421"/>
                    <a:gd name="connsiteX1" fmla="*/ 1222181 w 3163593"/>
                    <a:gd name="connsiteY1" fmla="*/ 318866 h 347421"/>
                    <a:gd name="connsiteX2" fmla="*/ 1487050 w 3163593"/>
                    <a:gd name="connsiteY2" fmla="*/ 319302 h 347421"/>
                    <a:gd name="connsiteX3" fmla="*/ 3042604 w 3163593"/>
                    <a:gd name="connsiteY3" fmla="*/ 317421 h 347421"/>
                    <a:gd name="connsiteX4" fmla="*/ 3061295 w 3163593"/>
                    <a:gd name="connsiteY4" fmla="*/ 27246 h 347421"/>
                    <a:gd name="connsiteX5" fmla="*/ 3059570 w 3163593"/>
                    <a:gd name="connsiteY5" fmla="*/ 10408 h 347421"/>
                    <a:gd name="connsiteX0" fmla="*/ 1 w 3163595"/>
                    <a:gd name="connsiteY0" fmla="*/ 322296 h 349436"/>
                    <a:gd name="connsiteX1" fmla="*/ 1222183 w 3163595"/>
                    <a:gd name="connsiteY1" fmla="*/ 320881 h 349436"/>
                    <a:gd name="connsiteX2" fmla="*/ 1487052 w 3163595"/>
                    <a:gd name="connsiteY2" fmla="*/ 321317 h 349436"/>
                    <a:gd name="connsiteX3" fmla="*/ 3042606 w 3163595"/>
                    <a:gd name="connsiteY3" fmla="*/ 319436 h 349436"/>
                    <a:gd name="connsiteX4" fmla="*/ 3061297 w 3163595"/>
                    <a:gd name="connsiteY4" fmla="*/ 29261 h 349436"/>
                    <a:gd name="connsiteX5" fmla="*/ 2849024 w 3163595"/>
                    <a:gd name="connsiteY5" fmla="*/ 7385 h 349436"/>
                    <a:gd name="connsiteX0" fmla="*/ -1 w 3163593"/>
                    <a:gd name="connsiteY0" fmla="*/ 324990 h 352130"/>
                    <a:gd name="connsiteX1" fmla="*/ 1222181 w 3163593"/>
                    <a:gd name="connsiteY1" fmla="*/ 323575 h 352130"/>
                    <a:gd name="connsiteX2" fmla="*/ 1487050 w 3163593"/>
                    <a:gd name="connsiteY2" fmla="*/ 324011 h 352130"/>
                    <a:gd name="connsiteX3" fmla="*/ 3042604 w 3163593"/>
                    <a:gd name="connsiteY3" fmla="*/ 322130 h 352130"/>
                    <a:gd name="connsiteX4" fmla="*/ 3061295 w 3163593"/>
                    <a:gd name="connsiteY4" fmla="*/ 31955 h 352130"/>
                    <a:gd name="connsiteX5" fmla="*/ 2812258 w 3163593"/>
                    <a:gd name="connsiteY5" fmla="*/ 4322 h 352130"/>
                    <a:gd name="connsiteX0" fmla="*/ 1 w 3178189"/>
                    <a:gd name="connsiteY0" fmla="*/ 340442 h 367582"/>
                    <a:gd name="connsiteX1" fmla="*/ 1222183 w 3178189"/>
                    <a:gd name="connsiteY1" fmla="*/ 339027 h 367582"/>
                    <a:gd name="connsiteX2" fmla="*/ 1487052 w 3178189"/>
                    <a:gd name="connsiteY2" fmla="*/ 339463 h 367582"/>
                    <a:gd name="connsiteX3" fmla="*/ 3042606 w 3178189"/>
                    <a:gd name="connsiteY3" fmla="*/ 337582 h 367582"/>
                    <a:gd name="connsiteX4" fmla="*/ 3108086 w 3178189"/>
                    <a:gd name="connsiteY4" fmla="*/ 22942 h 367582"/>
                    <a:gd name="connsiteX5" fmla="*/ 2812260 w 3178189"/>
                    <a:gd name="connsiteY5" fmla="*/ 19774 h 367582"/>
                    <a:gd name="connsiteX0" fmla="*/ -1 w 3178187"/>
                    <a:gd name="connsiteY0" fmla="*/ 320668 h 347808"/>
                    <a:gd name="connsiteX1" fmla="*/ 1222181 w 3178187"/>
                    <a:gd name="connsiteY1" fmla="*/ 319253 h 347808"/>
                    <a:gd name="connsiteX2" fmla="*/ 1487050 w 3178187"/>
                    <a:gd name="connsiteY2" fmla="*/ 319689 h 347808"/>
                    <a:gd name="connsiteX3" fmla="*/ 3042604 w 3178187"/>
                    <a:gd name="connsiteY3" fmla="*/ 317808 h 347808"/>
                    <a:gd name="connsiteX4" fmla="*/ 3108084 w 3178187"/>
                    <a:gd name="connsiteY4" fmla="*/ 3168 h 347808"/>
                    <a:gd name="connsiteX5" fmla="*/ 2812258 w 3178187"/>
                    <a:gd name="connsiteY5" fmla="*/ 0 h 347808"/>
                    <a:gd name="connsiteX0" fmla="*/ 1 w 3108085"/>
                    <a:gd name="connsiteY0" fmla="*/ 320668 h 347808"/>
                    <a:gd name="connsiteX1" fmla="*/ 1222183 w 3108085"/>
                    <a:gd name="connsiteY1" fmla="*/ 319253 h 347808"/>
                    <a:gd name="connsiteX2" fmla="*/ 1487052 w 3108085"/>
                    <a:gd name="connsiteY2" fmla="*/ 319689 h 347808"/>
                    <a:gd name="connsiteX3" fmla="*/ 3042606 w 3108085"/>
                    <a:gd name="connsiteY3" fmla="*/ 317808 h 347808"/>
                    <a:gd name="connsiteX4" fmla="*/ 3108086 w 3108085"/>
                    <a:gd name="connsiteY4" fmla="*/ 3168 h 347808"/>
                    <a:gd name="connsiteX5" fmla="*/ 2812260 w 3108085"/>
                    <a:gd name="connsiteY5" fmla="*/ 0 h 347808"/>
                    <a:gd name="connsiteX0" fmla="*/ -1 w 3051527"/>
                    <a:gd name="connsiteY0" fmla="*/ 320668 h 347808"/>
                    <a:gd name="connsiteX1" fmla="*/ 1222181 w 3051527"/>
                    <a:gd name="connsiteY1" fmla="*/ 319253 h 347808"/>
                    <a:gd name="connsiteX2" fmla="*/ 1487050 w 3051527"/>
                    <a:gd name="connsiteY2" fmla="*/ 319689 h 347808"/>
                    <a:gd name="connsiteX3" fmla="*/ 3042604 w 3051527"/>
                    <a:gd name="connsiteY3" fmla="*/ 317808 h 347808"/>
                    <a:gd name="connsiteX4" fmla="*/ 3051270 w 3051527"/>
                    <a:gd name="connsiteY4" fmla="*/ 1009 h 347808"/>
                    <a:gd name="connsiteX5" fmla="*/ 2812258 w 3051527"/>
                    <a:gd name="connsiteY5" fmla="*/ 0 h 347808"/>
                    <a:gd name="connsiteX0" fmla="*/ 1 w 3051273"/>
                    <a:gd name="connsiteY0" fmla="*/ 320668 h 347808"/>
                    <a:gd name="connsiteX1" fmla="*/ 1222183 w 3051273"/>
                    <a:gd name="connsiteY1" fmla="*/ 319253 h 347808"/>
                    <a:gd name="connsiteX2" fmla="*/ 1487052 w 3051273"/>
                    <a:gd name="connsiteY2" fmla="*/ 319689 h 347808"/>
                    <a:gd name="connsiteX3" fmla="*/ 3042606 w 3051273"/>
                    <a:gd name="connsiteY3" fmla="*/ 317808 h 347808"/>
                    <a:gd name="connsiteX4" fmla="*/ 3051272 w 3051273"/>
                    <a:gd name="connsiteY4" fmla="*/ 1009 h 347808"/>
                    <a:gd name="connsiteX5" fmla="*/ 2812260 w 3051273"/>
                    <a:gd name="connsiteY5" fmla="*/ 0 h 347808"/>
                    <a:gd name="connsiteX0" fmla="*/ -1 w 3054164"/>
                    <a:gd name="connsiteY0" fmla="*/ 320668 h 347808"/>
                    <a:gd name="connsiteX1" fmla="*/ 1222181 w 3054164"/>
                    <a:gd name="connsiteY1" fmla="*/ 319253 h 347808"/>
                    <a:gd name="connsiteX2" fmla="*/ 1487050 w 3054164"/>
                    <a:gd name="connsiteY2" fmla="*/ 319689 h 347808"/>
                    <a:gd name="connsiteX3" fmla="*/ 3052631 w 3054164"/>
                    <a:gd name="connsiteY3" fmla="*/ 317088 h 347808"/>
                    <a:gd name="connsiteX4" fmla="*/ 3051270 w 3054164"/>
                    <a:gd name="connsiteY4" fmla="*/ 1009 h 347808"/>
                    <a:gd name="connsiteX5" fmla="*/ 2812258 w 3054164"/>
                    <a:gd name="connsiteY5" fmla="*/ 0 h 347808"/>
                    <a:gd name="connsiteX0" fmla="*/ 1 w 3055439"/>
                    <a:gd name="connsiteY0" fmla="*/ 320668 h 347808"/>
                    <a:gd name="connsiteX1" fmla="*/ 1222183 w 3055439"/>
                    <a:gd name="connsiteY1" fmla="*/ 319253 h 347808"/>
                    <a:gd name="connsiteX2" fmla="*/ 1487052 w 3055439"/>
                    <a:gd name="connsiteY2" fmla="*/ 319689 h 347808"/>
                    <a:gd name="connsiteX3" fmla="*/ 3052633 w 3055439"/>
                    <a:gd name="connsiteY3" fmla="*/ 317088 h 347808"/>
                    <a:gd name="connsiteX4" fmla="*/ 3051272 w 3055439"/>
                    <a:gd name="connsiteY4" fmla="*/ 1009 h 347808"/>
                    <a:gd name="connsiteX5" fmla="*/ 2812260 w 3055439"/>
                    <a:gd name="connsiteY5" fmla="*/ 0 h 347808"/>
                    <a:gd name="connsiteX0" fmla="*/ -1 w 3053853"/>
                    <a:gd name="connsiteY0" fmla="*/ 320668 h 347808"/>
                    <a:gd name="connsiteX1" fmla="*/ 1222181 w 3053853"/>
                    <a:gd name="connsiteY1" fmla="*/ 319253 h 347808"/>
                    <a:gd name="connsiteX2" fmla="*/ 1487050 w 3053853"/>
                    <a:gd name="connsiteY2" fmla="*/ 319689 h 347808"/>
                    <a:gd name="connsiteX3" fmla="*/ 3052631 w 3053853"/>
                    <a:gd name="connsiteY3" fmla="*/ 317088 h 347808"/>
                    <a:gd name="connsiteX4" fmla="*/ 3051270 w 3053853"/>
                    <a:gd name="connsiteY4" fmla="*/ 1009 h 347808"/>
                    <a:gd name="connsiteX5" fmla="*/ 2812258 w 3053853"/>
                    <a:gd name="connsiteY5" fmla="*/ 0 h 347808"/>
                    <a:gd name="connsiteX0" fmla="*/ 1 w 3055439"/>
                    <a:gd name="connsiteY0" fmla="*/ 320668 h 347808"/>
                    <a:gd name="connsiteX1" fmla="*/ 1222183 w 3055439"/>
                    <a:gd name="connsiteY1" fmla="*/ 319253 h 347808"/>
                    <a:gd name="connsiteX2" fmla="*/ 1487052 w 3055439"/>
                    <a:gd name="connsiteY2" fmla="*/ 319689 h 347808"/>
                    <a:gd name="connsiteX3" fmla="*/ 3052633 w 3055439"/>
                    <a:gd name="connsiteY3" fmla="*/ 317088 h 347808"/>
                    <a:gd name="connsiteX4" fmla="*/ 3051272 w 3055439"/>
                    <a:gd name="connsiteY4" fmla="*/ 1009 h 347808"/>
                    <a:gd name="connsiteX5" fmla="*/ 2812260 w 3055439"/>
                    <a:gd name="connsiteY5" fmla="*/ 0 h 347808"/>
                    <a:gd name="connsiteX0" fmla="*/ -1 w 3052632"/>
                    <a:gd name="connsiteY0" fmla="*/ 320668 h 347808"/>
                    <a:gd name="connsiteX1" fmla="*/ 1222181 w 3052632"/>
                    <a:gd name="connsiteY1" fmla="*/ 319253 h 347808"/>
                    <a:gd name="connsiteX2" fmla="*/ 1487050 w 3052632"/>
                    <a:gd name="connsiteY2" fmla="*/ 319689 h 347808"/>
                    <a:gd name="connsiteX3" fmla="*/ 3052631 w 3052632"/>
                    <a:gd name="connsiteY3" fmla="*/ 317088 h 347808"/>
                    <a:gd name="connsiteX4" fmla="*/ 3051270 w 3052632"/>
                    <a:gd name="connsiteY4" fmla="*/ 1009 h 347808"/>
                    <a:gd name="connsiteX5" fmla="*/ 2812258 w 3052632"/>
                    <a:gd name="connsiteY5" fmla="*/ 0 h 347808"/>
                    <a:gd name="connsiteX0" fmla="*/ 1 w 3055439"/>
                    <a:gd name="connsiteY0" fmla="*/ 320668 h 347808"/>
                    <a:gd name="connsiteX1" fmla="*/ 1222183 w 3055439"/>
                    <a:gd name="connsiteY1" fmla="*/ 319253 h 347808"/>
                    <a:gd name="connsiteX2" fmla="*/ 1487052 w 3055439"/>
                    <a:gd name="connsiteY2" fmla="*/ 319689 h 347808"/>
                    <a:gd name="connsiteX3" fmla="*/ 3052633 w 3055439"/>
                    <a:gd name="connsiteY3" fmla="*/ 317088 h 347808"/>
                    <a:gd name="connsiteX4" fmla="*/ 3051272 w 3055439"/>
                    <a:gd name="connsiteY4" fmla="*/ 1009 h 347808"/>
                    <a:gd name="connsiteX5" fmla="*/ 2812260 w 3055439"/>
                    <a:gd name="connsiteY5" fmla="*/ 0 h 347808"/>
                    <a:gd name="connsiteX0" fmla="*/ -1 w 3052632"/>
                    <a:gd name="connsiteY0" fmla="*/ 320668 h 347808"/>
                    <a:gd name="connsiteX1" fmla="*/ 1222181 w 3052632"/>
                    <a:gd name="connsiteY1" fmla="*/ 319253 h 347808"/>
                    <a:gd name="connsiteX2" fmla="*/ 1487050 w 3052632"/>
                    <a:gd name="connsiteY2" fmla="*/ 319689 h 347808"/>
                    <a:gd name="connsiteX3" fmla="*/ 3052631 w 3052632"/>
                    <a:gd name="connsiteY3" fmla="*/ 317088 h 347808"/>
                    <a:gd name="connsiteX4" fmla="*/ 3051270 w 3052632"/>
                    <a:gd name="connsiteY4" fmla="*/ 1009 h 347808"/>
                    <a:gd name="connsiteX5" fmla="*/ 2812258 w 3052632"/>
                    <a:gd name="connsiteY5" fmla="*/ 0 h 347808"/>
                    <a:gd name="connsiteX0" fmla="*/ 1 w 3052632"/>
                    <a:gd name="connsiteY0" fmla="*/ 320668 h 347808"/>
                    <a:gd name="connsiteX1" fmla="*/ 1222183 w 3052632"/>
                    <a:gd name="connsiteY1" fmla="*/ 319253 h 347808"/>
                    <a:gd name="connsiteX2" fmla="*/ 1487052 w 3052632"/>
                    <a:gd name="connsiteY2" fmla="*/ 319689 h 347808"/>
                    <a:gd name="connsiteX3" fmla="*/ 3052633 w 3052632"/>
                    <a:gd name="connsiteY3" fmla="*/ 317088 h 347808"/>
                    <a:gd name="connsiteX4" fmla="*/ 3051272 w 3052632"/>
                    <a:gd name="connsiteY4" fmla="*/ 1009 h 347808"/>
                    <a:gd name="connsiteX5" fmla="*/ 2812260 w 3052632"/>
                    <a:gd name="connsiteY5" fmla="*/ 0 h 347808"/>
                    <a:gd name="connsiteX0" fmla="*/ -1 w 3053825"/>
                    <a:gd name="connsiteY0" fmla="*/ 320668 h 347808"/>
                    <a:gd name="connsiteX1" fmla="*/ 1222181 w 3053825"/>
                    <a:gd name="connsiteY1" fmla="*/ 319253 h 347808"/>
                    <a:gd name="connsiteX2" fmla="*/ 1487050 w 3053825"/>
                    <a:gd name="connsiteY2" fmla="*/ 319689 h 347808"/>
                    <a:gd name="connsiteX3" fmla="*/ 3052631 w 3053825"/>
                    <a:gd name="connsiteY3" fmla="*/ 317088 h 347808"/>
                    <a:gd name="connsiteX4" fmla="*/ 3051270 w 3053825"/>
                    <a:gd name="connsiteY4" fmla="*/ 1009 h 347808"/>
                    <a:gd name="connsiteX5" fmla="*/ 2812258 w 3053825"/>
                    <a:gd name="connsiteY5" fmla="*/ 0 h 347808"/>
                    <a:gd name="connsiteX0" fmla="*/ 1 w 3056542"/>
                    <a:gd name="connsiteY0" fmla="*/ 320668 h 347808"/>
                    <a:gd name="connsiteX1" fmla="*/ 1222183 w 3056542"/>
                    <a:gd name="connsiteY1" fmla="*/ 319253 h 347808"/>
                    <a:gd name="connsiteX2" fmla="*/ 1487052 w 3056542"/>
                    <a:gd name="connsiteY2" fmla="*/ 319689 h 347808"/>
                    <a:gd name="connsiteX3" fmla="*/ 3052633 w 3056542"/>
                    <a:gd name="connsiteY3" fmla="*/ 317088 h 347808"/>
                    <a:gd name="connsiteX4" fmla="*/ 3051272 w 3056542"/>
                    <a:gd name="connsiteY4" fmla="*/ 1009 h 347808"/>
                    <a:gd name="connsiteX5" fmla="*/ 2812260 w 3056542"/>
                    <a:gd name="connsiteY5" fmla="*/ 0 h 347808"/>
                    <a:gd name="connsiteX0" fmla="*/ -1 w 3055360"/>
                    <a:gd name="connsiteY0" fmla="*/ 320668 h 347808"/>
                    <a:gd name="connsiteX1" fmla="*/ 1222181 w 3055360"/>
                    <a:gd name="connsiteY1" fmla="*/ 319253 h 347808"/>
                    <a:gd name="connsiteX2" fmla="*/ 1487050 w 3055360"/>
                    <a:gd name="connsiteY2" fmla="*/ 319689 h 347808"/>
                    <a:gd name="connsiteX3" fmla="*/ 3052631 w 3055360"/>
                    <a:gd name="connsiteY3" fmla="*/ 317088 h 347808"/>
                    <a:gd name="connsiteX4" fmla="*/ 3051270 w 3055360"/>
                    <a:gd name="connsiteY4" fmla="*/ 1009 h 347808"/>
                    <a:gd name="connsiteX5" fmla="*/ 2812258 w 3055360"/>
                    <a:gd name="connsiteY5" fmla="*/ 0 h 347808"/>
                    <a:gd name="connsiteX0" fmla="*/ 1 w 3055362"/>
                    <a:gd name="connsiteY0" fmla="*/ 320668 h 347808"/>
                    <a:gd name="connsiteX1" fmla="*/ 1222183 w 3055362"/>
                    <a:gd name="connsiteY1" fmla="*/ 319253 h 347808"/>
                    <a:gd name="connsiteX2" fmla="*/ 1487052 w 3055362"/>
                    <a:gd name="connsiteY2" fmla="*/ 319689 h 347808"/>
                    <a:gd name="connsiteX3" fmla="*/ 3052633 w 3055362"/>
                    <a:gd name="connsiteY3" fmla="*/ 317088 h 347808"/>
                    <a:gd name="connsiteX4" fmla="*/ 3051272 w 3055362"/>
                    <a:gd name="connsiteY4" fmla="*/ 1009 h 347808"/>
                    <a:gd name="connsiteX5" fmla="*/ 2792209 w 3055362"/>
                    <a:gd name="connsiteY5" fmla="*/ 0 h 347808"/>
                    <a:gd name="connsiteX0" fmla="*/ -1 w 3053295"/>
                    <a:gd name="connsiteY0" fmla="*/ 320668 h 347808"/>
                    <a:gd name="connsiteX1" fmla="*/ 1222181 w 3053295"/>
                    <a:gd name="connsiteY1" fmla="*/ 319253 h 347808"/>
                    <a:gd name="connsiteX2" fmla="*/ 1487050 w 3053295"/>
                    <a:gd name="connsiteY2" fmla="*/ 319689 h 347808"/>
                    <a:gd name="connsiteX3" fmla="*/ 3042603 w 3053295"/>
                    <a:gd name="connsiteY3" fmla="*/ 317807 h 347808"/>
                    <a:gd name="connsiteX4" fmla="*/ 3051270 w 3053295"/>
                    <a:gd name="connsiteY4" fmla="*/ 1009 h 347808"/>
                    <a:gd name="connsiteX5" fmla="*/ 2792207 w 3053295"/>
                    <a:gd name="connsiteY5" fmla="*/ 0 h 347808"/>
                    <a:gd name="connsiteX0" fmla="*/ 1 w 3055362"/>
                    <a:gd name="connsiteY0" fmla="*/ 320668 h 347808"/>
                    <a:gd name="connsiteX1" fmla="*/ 1222183 w 3055362"/>
                    <a:gd name="connsiteY1" fmla="*/ 319253 h 347808"/>
                    <a:gd name="connsiteX2" fmla="*/ 1487052 w 3055362"/>
                    <a:gd name="connsiteY2" fmla="*/ 319689 h 347808"/>
                    <a:gd name="connsiteX3" fmla="*/ 3052631 w 3055362"/>
                    <a:gd name="connsiteY3" fmla="*/ 317807 h 347808"/>
                    <a:gd name="connsiteX4" fmla="*/ 3051272 w 3055362"/>
                    <a:gd name="connsiteY4" fmla="*/ 1009 h 347808"/>
                    <a:gd name="connsiteX5" fmla="*/ 2792209 w 3055362"/>
                    <a:gd name="connsiteY5" fmla="*/ 0 h 347808"/>
                    <a:gd name="connsiteX0" fmla="*/ -1 w 3054036"/>
                    <a:gd name="connsiteY0" fmla="*/ 320668 h 347808"/>
                    <a:gd name="connsiteX1" fmla="*/ 1222181 w 3054036"/>
                    <a:gd name="connsiteY1" fmla="*/ 319253 h 347808"/>
                    <a:gd name="connsiteX2" fmla="*/ 1487050 w 3054036"/>
                    <a:gd name="connsiteY2" fmla="*/ 319689 h 347808"/>
                    <a:gd name="connsiteX3" fmla="*/ 3052629 w 3054036"/>
                    <a:gd name="connsiteY3" fmla="*/ 317807 h 347808"/>
                    <a:gd name="connsiteX4" fmla="*/ 3051270 w 3054036"/>
                    <a:gd name="connsiteY4" fmla="*/ 1009 h 347808"/>
                    <a:gd name="connsiteX5" fmla="*/ 2792207 w 3054036"/>
                    <a:gd name="connsiteY5" fmla="*/ 0 h 347808"/>
                    <a:gd name="connsiteX0" fmla="*/ 1 w 3052971"/>
                    <a:gd name="connsiteY0" fmla="*/ 320668 h 347808"/>
                    <a:gd name="connsiteX1" fmla="*/ 1222183 w 3052971"/>
                    <a:gd name="connsiteY1" fmla="*/ 319253 h 347808"/>
                    <a:gd name="connsiteX2" fmla="*/ 1487052 w 3052971"/>
                    <a:gd name="connsiteY2" fmla="*/ 319689 h 347808"/>
                    <a:gd name="connsiteX3" fmla="*/ 3052631 w 3052971"/>
                    <a:gd name="connsiteY3" fmla="*/ 317807 h 347808"/>
                    <a:gd name="connsiteX4" fmla="*/ 3051272 w 3052971"/>
                    <a:gd name="connsiteY4" fmla="*/ 1009 h 347808"/>
                    <a:gd name="connsiteX5" fmla="*/ 2792209 w 3052971"/>
                    <a:gd name="connsiteY5" fmla="*/ 0 h 347808"/>
                    <a:gd name="connsiteX0" fmla="*/ -1 w 3052629"/>
                    <a:gd name="connsiteY0" fmla="*/ 320668 h 347808"/>
                    <a:gd name="connsiteX1" fmla="*/ 1222181 w 3052629"/>
                    <a:gd name="connsiteY1" fmla="*/ 319253 h 347808"/>
                    <a:gd name="connsiteX2" fmla="*/ 1487050 w 3052629"/>
                    <a:gd name="connsiteY2" fmla="*/ 319689 h 347808"/>
                    <a:gd name="connsiteX3" fmla="*/ 3052629 w 3052629"/>
                    <a:gd name="connsiteY3" fmla="*/ 317807 h 347808"/>
                    <a:gd name="connsiteX4" fmla="*/ 3051270 w 3052629"/>
                    <a:gd name="connsiteY4" fmla="*/ 1009 h 347808"/>
                    <a:gd name="connsiteX5" fmla="*/ 2792207 w 3052629"/>
                    <a:gd name="connsiteY5" fmla="*/ 0 h 347808"/>
                    <a:gd name="connsiteX0" fmla="*/ 1 w 3052631"/>
                    <a:gd name="connsiteY0" fmla="*/ 320669 h 347809"/>
                    <a:gd name="connsiteX1" fmla="*/ 1222183 w 3052631"/>
                    <a:gd name="connsiteY1" fmla="*/ 319254 h 347809"/>
                    <a:gd name="connsiteX2" fmla="*/ 1487052 w 3052631"/>
                    <a:gd name="connsiteY2" fmla="*/ 319690 h 347809"/>
                    <a:gd name="connsiteX3" fmla="*/ 3052631 w 3052631"/>
                    <a:gd name="connsiteY3" fmla="*/ 317808 h 347809"/>
                    <a:gd name="connsiteX4" fmla="*/ 3051272 w 3052631"/>
                    <a:gd name="connsiteY4" fmla="*/ 1010 h 347809"/>
                    <a:gd name="connsiteX5" fmla="*/ 2738736 w 3052631"/>
                    <a:gd name="connsiteY5" fmla="*/ 0 h 347809"/>
                    <a:gd name="connsiteX0" fmla="*/ -1 w 3052629"/>
                    <a:gd name="connsiteY0" fmla="*/ 320669 h 347809"/>
                    <a:gd name="connsiteX1" fmla="*/ 1222181 w 3052629"/>
                    <a:gd name="connsiteY1" fmla="*/ 319254 h 347809"/>
                    <a:gd name="connsiteX2" fmla="*/ 1517127 w 3052629"/>
                    <a:gd name="connsiteY2" fmla="*/ 319690 h 347809"/>
                    <a:gd name="connsiteX3" fmla="*/ 3052629 w 3052629"/>
                    <a:gd name="connsiteY3" fmla="*/ 317808 h 347809"/>
                    <a:gd name="connsiteX4" fmla="*/ 3051270 w 3052629"/>
                    <a:gd name="connsiteY4" fmla="*/ 1010 h 347809"/>
                    <a:gd name="connsiteX5" fmla="*/ 2738734 w 3052629"/>
                    <a:gd name="connsiteY5" fmla="*/ 0 h 347809"/>
                    <a:gd name="connsiteX0" fmla="*/ 1 w 3052631"/>
                    <a:gd name="connsiteY0" fmla="*/ 320669 h 347809"/>
                    <a:gd name="connsiteX1" fmla="*/ 1238892 w 3052631"/>
                    <a:gd name="connsiteY1" fmla="*/ 319254 h 347809"/>
                    <a:gd name="connsiteX2" fmla="*/ 1517129 w 3052631"/>
                    <a:gd name="connsiteY2" fmla="*/ 319690 h 347809"/>
                    <a:gd name="connsiteX3" fmla="*/ 3052631 w 3052631"/>
                    <a:gd name="connsiteY3" fmla="*/ 317808 h 347809"/>
                    <a:gd name="connsiteX4" fmla="*/ 3051272 w 3052631"/>
                    <a:gd name="connsiteY4" fmla="*/ 1010 h 347809"/>
                    <a:gd name="connsiteX5" fmla="*/ 2738736 w 3052631"/>
                    <a:gd name="connsiteY5" fmla="*/ 0 h 347809"/>
                    <a:gd name="connsiteX0" fmla="*/ -1 w 3052629"/>
                    <a:gd name="connsiteY0" fmla="*/ 320669 h 349093"/>
                    <a:gd name="connsiteX1" fmla="*/ 1238890 w 3052629"/>
                    <a:gd name="connsiteY1" fmla="*/ 319254 h 349093"/>
                    <a:gd name="connsiteX2" fmla="*/ 1517127 w 3052629"/>
                    <a:gd name="connsiteY2" fmla="*/ 319690 h 349093"/>
                    <a:gd name="connsiteX3" fmla="*/ 3052629 w 3052629"/>
                    <a:gd name="connsiteY3" fmla="*/ 317808 h 349093"/>
                    <a:gd name="connsiteX4" fmla="*/ 3051270 w 3052629"/>
                    <a:gd name="connsiteY4" fmla="*/ 1010 h 349093"/>
                    <a:gd name="connsiteX5" fmla="*/ 2738734 w 3052629"/>
                    <a:gd name="connsiteY5" fmla="*/ 0 h 349093"/>
                    <a:gd name="connsiteX0" fmla="*/ 1 w 3052631"/>
                    <a:gd name="connsiteY0" fmla="*/ 320669 h 356372"/>
                    <a:gd name="connsiteX1" fmla="*/ 1238892 w 3052631"/>
                    <a:gd name="connsiteY1" fmla="*/ 319254 h 356372"/>
                    <a:gd name="connsiteX2" fmla="*/ 1517129 w 3052631"/>
                    <a:gd name="connsiteY2" fmla="*/ 319690 h 356372"/>
                    <a:gd name="connsiteX3" fmla="*/ 3052631 w 3052631"/>
                    <a:gd name="connsiteY3" fmla="*/ 317808 h 356372"/>
                    <a:gd name="connsiteX4" fmla="*/ 3051272 w 3052631"/>
                    <a:gd name="connsiteY4" fmla="*/ 1010 h 356372"/>
                    <a:gd name="connsiteX5" fmla="*/ 2738736 w 3052631"/>
                    <a:gd name="connsiteY5" fmla="*/ 0 h 356372"/>
                    <a:gd name="connsiteX0" fmla="*/ -1 w 3052629"/>
                    <a:gd name="connsiteY0" fmla="*/ 320669 h 356372"/>
                    <a:gd name="connsiteX1" fmla="*/ 1238890 w 3052629"/>
                    <a:gd name="connsiteY1" fmla="*/ 319254 h 356372"/>
                    <a:gd name="connsiteX2" fmla="*/ 1517127 w 3052629"/>
                    <a:gd name="connsiteY2" fmla="*/ 319690 h 356372"/>
                    <a:gd name="connsiteX3" fmla="*/ 3052629 w 3052629"/>
                    <a:gd name="connsiteY3" fmla="*/ 317808 h 356372"/>
                    <a:gd name="connsiteX4" fmla="*/ 3051270 w 3052629"/>
                    <a:gd name="connsiteY4" fmla="*/ 1010 h 356372"/>
                    <a:gd name="connsiteX5" fmla="*/ 2738734 w 3052629"/>
                    <a:gd name="connsiteY5" fmla="*/ 0 h 356372"/>
                    <a:gd name="connsiteX0" fmla="*/ 1 w 3052631"/>
                    <a:gd name="connsiteY0" fmla="*/ 320669 h 357947"/>
                    <a:gd name="connsiteX1" fmla="*/ 1238892 w 3052631"/>
                    <a:gd name="connsiteY1" fmla="*/ 319254 h 357947"/>
                    <a:gd name="connsiteX2" fmla="*/ 1517129 w 3052631"/>
                    <a:gd name="connsiteY2" fmla="*/ 319690 h 357947"/>
                    <a:gd name="connsiteX3" fmla="*/ 3052631 w 3052631"/>
                    <a:gd name="connsiteY3" fmla="*/ 317808 h 357947"/>
                    <a:gd name="connsiteX4" fmla="*/ 3051272 w 3052631"/>
                    <a:gd name="connsiteY4" fmla="*/ 1010 h 357947"/>
                    <a:gd name="connsiteX5" fmla="*/ 2738736 w 3052631"/>
                    <a:gd name="connsiteY5" fmla="*/ 0 h 357947"/>
                    <a:gd name="connsiteX0" fmla="*/ -1 w 3052629"/>
                    <a:gd name="connsiteY0" fmla="*/ 320669 h 362481"/>
                    <a:gd name="connsiteX1" fmla="*/ 1238890 w 3052629"/>
                    <a:gd name="connsiteY1" fmla="*/ 319254 h 362481"/>
                    <a:gd name="connsiteX2" fmla="*/ 1517127 w 3052629"/>
                    <a:gd name="connsiteY2" fmla="*/ 319690 h 362481"/>
                    <a:gd name="connsiteX3" fmla="*/ 3052629 w 3052629"/>
                    <a:gd name="connsiteY3" fmla="*/ 317808 h 362481"/>
                    <a:gd name="connsiteX4" fmla="*/ 3051270 w 3052629"/>
                    <a:gd name="connsiteY4" fmla="*/ 1010 h 362481"/>
                    <a:gd name="connsiteX5" fmla="*/ 2738734 w 3052629"/>
                    <a:gd name="connsiteY5" fmla="*/ 0 h 362481"/>
                    <a:gd name="connsiteX0" fmla="*/ 1 w 3052631"/>
                    <a:gd name="connsiteY0" fmla="*/ 320669 h 365856"/>
                    <a:gd name="connsiteX1" fmla="*/ 1238892 w 3052631"/>
                    <a:gd name="connsiteY1" fmla="*/ 319254 h 365856"/>
                    <a:gd name="connsiteX2" fmla="*/ 1517129 w 3052631"/>
                    <a:gd name="connsiteY2" fmla="*/ 319690 h 365856"/>
                    <a:gd name="connsiteX3" fmla="*/ 3052631 w 3052631"/>
                    <a:gd name="connsiteY3" fmla="*/ 317808 h 365856"/>
                    <a:gd name="connsiteX4" fmla="*/ 3051272 w 3052631"/>
                    <a:gd name="connsiteY4" fmla="*/ 1010 h 365856"/>
                    <a:gd name="connsiteX5" fmla="*/ 2738736 w 3052631"/>
                    <a:gd name="connsiteY5" fmla="*/ 0 h 365856"/>
                    <a:gd name="connsiteX0" fmla="*/ -1 w 3052629"/>
                    <a:gd name="connsiteY0" fmla="*/ 320669 h 367507"/>
                    <a:gd name="connsiteX1" fmla="*/ 1238890 w 3052629"/>
                    <a:gd name="connsiteY1" fmla="*/ 319254 h 367507"/>
                    <a:gd name="connsiteX2" fmla="*/ 1517127 w 3052629"/>
                    <a:gd name="connsiteY2" fmla="*/ 319690 h 367507"/>
                    <a:gd name="connsiteX3" fmla="*/ 3052629 w 3052629"/>
                    <a:gd name="connsiteY3" fmla="*/ 317808 h 367507"/>
                    <a:gd name="connsiteX4" fmla="*/ 3051270 w 3052629"/>
                    <a:gd name="connsiteY4" fmla="*/ 1010 h 367507"/>
                    <a:gd name="connsiteX5" fmla="*/ 2738734 w 3052629"/>
                    <a:gd name="connsiteY5" fmla="*/ 0 h 367507"/>
                    <a:gd name="connsiteX0" fmla="*/ 1 w 3052631"/>
                    <a:gd name="connsiteY0" fmla="*/ 320669 h 367930"/>
                    <a:gd name="connsiteX1" fmla="*/ 1238892 w 3052631"/>
                    <a:gd name="connsiteY1" fmla="*/ 319254 h 367930"/>
                    <a:gd name="connsiteX2" fmla="*/ 1517129 w 3052631"/>
                    <a:gd name="connsiteY2" fmla="*/ 319690 h 367930"/>
                    <a:gd name="connsiteX3" fmla="*/ 3052631 w 3052631"/>
                    <a:gd name="connsiteY3" fmla="*/ 317808 h 367930"/>
                    <a:gd name="connsiteX4" fmla="*/ 3051272 w 3052631"/>
                    <a:gd name="connsiteY4" fmla="*/ 1010 h 367930"/>
                    <a:gd name="connsiteX5" fmla="*/ 2738736 w 3052631"/>
                    <a:gd name="connsiteY5" fmla="*/ 0 h 367930"/>
                    <a:gd name="connsiteX0" fmla="*/ -1 w 3054656"/>
                    <a:gd name="connsiteY0" fmla="*/ 402355 h 449616"/>
                    <a:gd name="connsiteX1" fmla="*/ 1238890 w 3054656"/>
                    <a:gd name="connsiteY1" fmla="*/ 400940 h 449616"/>
                    <a:gd name="connsiteX2" fmla="*/ 1517127 w 3054656"/>
                    <a:gd name="connsiteY2" fmla="*/ 401376 h 449616"/>
                    <a:gd name="connsiteX3" fmla="*/ 3052629 w 3054656"/>
                    <a:gd name="connsiteY3" fmla="*/ 399494 h 449616"/>
                    <a:gd name="connsiteX4" fmla="*/ 3054611 w 3054656"/>
                    <a:gd name="connsiteY4" fmla="*/ 0 h 449616"/>
                    <a:gd name="connsiteX5" fmla="*/ 2738734 w 3054656"/>
                    <a:gd name="connsiteY5" fmla="*/ 81686 h 449616"/>
                    <a:gd name="connsiteX0" fmla="*/ 1 w 3054656"/>
                    <a:gd name="connsiteY0" fmla="*/ 402355 h 449616"/>
                    <a:gd name="connsiteX1" fmla="*/ 1238892 w 3054656"/>
                    <a:gd name="connsiteY1" fmla="*/ 400940 h 449616"/>
                    <a:gd name="connsiteX2" fmla="*/ 1517129 w 3054656"/>
                    <a:gd name="connsiteY2" fmla="*/ 401376 h 449616"/>
                    <a:gd name="connsiteX3" fmla="*/ 3052631 w 3054656"/>
                    <a:gd name="connsiteY3" fmla="*/ 399494 h 449616"/>
                    <a:gd name="connsiteX4" fmla="*/ 3054613 w 3054656"/>
                    <a:gd name="connsiteY4" fmla="*/ 0 h 449616"/>
                    <a:gd name="connsiteX5" fmla="*/ 2735393 w 3054656"/>
                    <a:gd name="connsiteY5" fmla="*/ 1226 h 449616"/>
                    <a:gd name="connsiteX0" fmla="*/ -1 w 3054656"/>
                    <a:gd name="connsiteY0" fmla="*/ 402355 h 449616"/>
                    <a:gd name="connsiteX1" fmla="*/ 1238890 w 3054656"/>
                    <a:gd name="connsiteY1" fmla="*/ 400940 h 449616"/>
                    <a:gd name="connsiteX2" fmla="*/ 1517127 w 3054656"/>
                    <a:gd name="connsiteY2" fmla="*/ 401376 h 449616"/>
                    <a:gd name="connsiteX3" fmla="*/ 3052629 w 3054656"/>
                    <a:gd name="connsiteY3" fmla="*/ 399494 h 449616"/>
                    <a:gd name="connsiteX4" fmla="*/ 3054611 w 3054656"/>
                    <a:gd name="connsiteY4" fmla="*/ 0 h 449616"/>
                    <a:gd name="connsiteX5" fmla="*/ 2738732 w 3054656"/>
                    <a:gd name="connsiteY5" fmla="*/ 110 h 449616"/>
                    <a:gd name="connsiteX0" fmla="*/ 1 w 3057979"/>
                    <a:gd name="connsiteY0" fmla="*/ 439232 h 486493"/>
                    <a:gd name="connsiteX1" fmla="*/ 1238892 w 3057979"/>
                    <a:gd name="connsiteY1" fmla="*/ 437817 h 486493"/>
                    <a:gd name="connsiteX2" fmla="*/ 1517129 w 3057979"/>
                    <a:gd name="connsiteY2" fmla="*/ 438253 h 486493"/>
                    <a:gd name="connsiteX3" fmla="*/ 3052631 w 3057979"/>
                    <a:gd name="connsiteY3" fmla="*/ 436371 h 486493"/>
                    <a:gd name="connsiteX4" fmla="*/ 3057954 w 3057979"/>
                    <a:gd name="connsiteY4" fmla="*/ 0 h 486493"/>
                    <a:gd name="connsiteX5" fmla="*/ 2738734 w 3057979"/>
                    <a:gd name="connsiteY5" fmla="*/ 36987 h 486493"/>
                    <a:gd name="connsiteX0" fmla="*/ -1 w 3057977"/>
                    <a:gd name="connsiteY0" fmla="*/ 439232 h 486493"/>
                    <a:gd name="connsiteX1" fmla="*/ 1238890 w 3057977"/>
                    <a:gd name="connsiteY1" fmla="*/ 437817 h 486493"/>
                    <a:gd name="connsiteX2" fmla="*/ 1517127 w 3057977"/>
                    <a:gd name="connsiteY2" fmla="*/ 438253 h 486493"/>
                    <a:gd name="connsiteX3" fmla="*/ 3052629 w 3057977"/>
                    <a:gd name="connsiteY3" fmla="*/ 436371 h 486493"/>
                    <a:gd name="connsiteX4" fmla="*/ 3057952 w 3057977"/>
                    <a:gd name="connsiteY4" fmla="*/ 0 h 486493"/>
                    <a:gd name="connsiteX5" fmla="*/ 2735390 w 3057977"/>
                    <a:gd name="connsiteY5" fmla="*/ 5696 h 486493"/>
                    <a:gd name="connsiteX0" fmla="*/ 1 w 3057979"/>
                    <a:gd name="connsiteY0" fmla="*/ 466051 h 513312"/>
                    <a:gd name="connsiteX1" fmla="*/ 1238892 w 3057979"/>
                    <a:gd name="connsiteY1" fmla="*/ 464636 h 513312"/>
                    <a:gd name="connsiteX2" fmla="*/ 1517129 w 3057979"/>
                    <a:gd name="connsiteY2" fmla="*/ 465072 h 513312"/>
                    <a:gd name="connsiteX3" fmla="*/ 3052631 w 3057979"/>
                    <a:gd name="connsiteY3" fmla="*/ 463190 h 513312"/>
                    <a:gd name="connsiteX4" fmla="*/ 3057954 w 3057979"/>
                    <a:gd name="connsiteY4" fmla="*/ 0 h 513312"/>
                    <a:gd name="connsiteX5" fmla="*/ 2735392 w 3057979"/>
                    <a:gd name="connsiteY5" fmla="*/ 32515 h 513312"/>
                    <a:gd name="connsiteX0" fmla="*/ -1 w 3057977"/>
                    <a:gd name="connsiteY0" fmla="*/ 466051 h 513312"/>
                    <a:gd name="connsiteX1" fmla="*/ 1238890 w 3057977"/>
                    <a:gd name="connsiteY1" fmla="*/ 464636 h 513312"/>
                    <a:gd name="connsiteX2" fmla="*/ 1517127 w 3057977"/>
                    <a:gd name="connsiteY2" fmla="*/ 465072 h 513312"/>
                    <a:gd name="connsiteX3" fmla="*/ 3052629 w 3057977"/>
                    <a:gd name="connsiteY3" fmla="*/ 463190 h 513312"/>
                    <a:gd name="connsiteX4" fmla="*/ 3057952 w 3057977"/>
                    <a:gd name="connsiteY4" fmla="*/ 0 h 513312"/>
                    <a:gd name="connsiteX5" fmla="*/ 2772151 w 3057977"/>
                    <a:gd name="connsiteY5" fmla="*/ 3461 h 513312"/>
                    <a:gd name="connsiteX0" fmla="*/ 1 w 3057979"/>
                    <a:gd name="connsiteY0" fmla="*/ 466051 h 513312"/>
                    <a:gd name="connsiteX1" fmla="*/ 1238892 w 3057979"/>
                    <a:gd name="connsiteY1" fmla="*/ 464636 h 513312"/>
                    <a:gd name="connsiteX2" fmla="*/ 1517129 w 3057979"/>
                    <a:gd name="connsiteY2" fmla="*/ 465072 h 513312"/>
                    <a:gd name="connsiteX3" fmla="*/ 3052631 w 3057979"/>
                    <a:gd name="connsiteY3" fmla="*/ 463190 h 513312"/>
                    <a:gd name="connsiteX4" fmla="*/ 3057954 w 3057979"/>
                    <a:gd name="connsiteY4" fmla="*/ 0 h 513312"/>
                    <a:gd name="connsiteX5" fmla="*/ 2772152 w 3057979"/>
                    <a:gd name="connsiteY5" fmla="*/ 109 h 513312"/>
                    <a:gd name="connsiteX0" fmla="*/ -1 w 3057977"/>
                    <a:gd name="connsiteY0" fmla="*/ 466051 h 513312"/>
                    <a:gd name="connsiteX1" fmla="*/ 1238890 w 3057977"/>
                    <a:gd name="connsiteY1" fmla="*/ 464636 h 513312"/>
                    <a:gd name="connsiteX2" fmla="*/ 1517127 w 3057977"/>
                    <a:gd name="connsiteY2" fmla="*/ 465072 h 513312"/>
                    <a:gd name="connsiteX3" fmla="*/ 3052629 w 3057977"/>
                    <a:gd name="connsiteY3" fmla="*/ 463190 h 513312"/>
                    <a:gd name="connsiteX4" fmla="*/ 3057952 w 3057977"/>
                    <a:gd name="connsiteY4" fmla="*/ 0 h 513312"/>
                    <a:gd name="connsiteX5" fmla="*/ 2711993 w 3057977"/>
                    <a:gd name="connsiteY5" fmla="*/ 111 h 513312"/>
                    <a:gd name="connsiteX0" fmla="*/ 1 w 3057979"/>
                    <a:gd name="connsiteY0" fmla="*/ 466051 h 513312"/>
                    <a:gd name="connsiteX1" fmla="*/ 1238892 w 3057979"/>
                    <a:gd name="connsiteY1" fmla="*/ 464636 h 513312"/>
                    <a:gd name="connsiteX2" fmla="*/ 1517129 w 3057979"/>
                    <a:gd name="connsiteY2" fmla="*/ 465072 h 513312"/>
                    <a:gd name="connsiteX3" fmla="*/ 3052631 w 3057979"/>
                    <a:gd name="connsiteY3" fmla="*/ 463190 h 513312"/>
                    <a:gd name="connsiteX4" fmla="*/ 3057954 w 3057979"/>
                    <a:gd name="connsiteY4" fmla="*/ 0 h 513312"/>
                    <a:gd name="connsiteX0" fmla="*/ -1 w 3064649"/>
                    <a:gd name="connsiteY0" fmla="*/ 496223 h 543484"/>
                    <a:gd name="connsiteX1" fmla="*/ 1238890 w 3064649"/>
                    <a:gd name="connsiteY1" fmla="*/ 494808 h 543484"/>
                    <a:gd name="connsiteX2" fmla="*/ 1517127 w 3064649"/>
                    <a:gd name="connsiteY2" fmla="*/ 495244 h 543484"/>
                    <a:gd name="connsiteX3" fmla="*/ 3052629 w 3064649"/>
                    <a:gd name="connsiteY3" fmla="*/ 493362 h 543484"/>
                    <a:gd name="connsiteX4" fmla="*/ 3064636 w 3064649"/>
                    <a:gd name="connsiteY4" fmla="*/ 0 h 543484"/>
                    <a:gd name="connsiteX0" fmla="*/ 1 w 3054656"/>
                    <a:gd name="connsiteY0" fmla="*/ 497341 h 544602"/>
                    <a:gd name="connsiteX1" fmla="*/ 1238892 w 3054656"/>
                    <a:gd name="connsiteY1" fmla="*/ 495926 h 544602"/>
                    <a:gd name="connsiteX2" fmla="*/ 1517129 w 3054656"/>
                    <a:gd name="connsiteY2" fmla="*/ 496362 h 544602"/>
                    <a:gd name="connsiteX3" fmla="*/ 3052631 w 3054656"/>
                    <a:gd name="connsiteY3" fmla="*/ 494480 h 544602"/>
                    <a:gd name="connsiteX4" fmla="*/ 3054613 w 3054656"/>
                    <a:gd name="connsiteY4" fmla="*/ 0 h 544602"/>
                    <a:gd name="connsiteX0" fmla="*/ 0 w 3131523"/>
                    <a:gd name="connsiteY0" fmla="*/ 498459 h 544602"/>
                    <a:gd name="connsiteX1" fmla="*/ 1315757 w 3131523"/>
                    <a:gd name="connsiteY1" fmla="*/ 495926 h 544602"/>
                    <a:gd name="connsiteX2" fmla="*/ 1593994 w 3131523"/>
                    <a:gd name="connsiteY2" fmla="*/ 496362 h 544602"/>
                    <a:gd name="connsiteX3" fmla="*/ 3129496 w 3131523"/>
                    <a:gd name="connsiteY3" fmla="*/ 494480 h 544602"/>
                    <a:gd name="connsiteX4" fmla="*/ 3131478 w 3131523"/>
                    <a:gd name="connsiteY4" fmla="*/ 0 h 544602"/>
                    <a:gd name="connsiteX0" fmla="*/ 0 w 3134849"/>
                    <a:gd name="connsiteY0" fmla="*/ 84975 h 131118"/>
                    <a:gd name="connsiteX1" fmla="*/ 1315757 w 3134849"/>
                    <a:gd name="connsiteY1" fmla="*/ 82442 h 131118"/>
                    <a:gd name="connsiteX2" fmla="*/ 1593994 w 3134849"/>
                    <a:gd name="connsiteY2" fmla="*/ 82878 h 131118"/>
                    <a:gd name="connsiteX3" fmla="*/ 3129496 w 3134849"/>
                    <a:gd name="connsiteY3" fmla="*/ 80996 h 131118"/>
                    <a:gd name="connsiteX4" fmla="*/ 3134824 w 3134849"/>
                    <a:gd name="connsiteY4" fmla="*/ 0 h 131118"/>
                    <a:gd name="connsiteX0" fmla="*/ 0 w 3134849"/>
                    <a:gd name="connsiteY0" fmla="*/ 94063 h 140206"/>
                    <a:gd name="connsiteX1" fmla="*/ 1315757 w 3134849"/>
                    <a:gd name="connsiteY1" fmla="*/ 91530 h 140206"/>
                    <a:gd name="connsiteX2" fmla="*/ 1593994 w 3134849"/>
                    <a:gd name="connsiteY2" fmla="*/ 91966 h 140206"/>
                    <a:gd name="connsiteX3" fmla="*/ 3129496 w 3134849"/>
                    <a:gd name="connsiteY3" fmla="*/ 90084 h 140206"/>
                    <a:gd name="connsiteX4" fmla="*/ 3134824 w 3134849"/>
                    <a:gd name="connsiteY4" fmla="*/ 9088 h 140206"/>
                    <a:gd name="connsiteX0" fmla="*/ 0 w 3134837"/>
                    <a:gd name="connsiteY0" fmla="*/ 84975 h 131118"/>
                    <a:gd name="connsiteX1" fmla="*/ 1315757 w 3134837"/>
                    <a:gd name="connsiteY1" fmla="*/ 82442 h 131118"/>
                    <a:gd name="connsiteX2" fmla="*/ 1593994 w 3134837"/>
                    <a:gd name="connsiteY2" fmla="*/ 82878 h 131118"/>
                    <a:gd name="connsiteX3" fmla="*/ 3129496 w 3134837"/>
                    <a:gd name="connsiteY3" fmla="*/ 80996 h 131118"/>
                    <a:gd name="connsiteX4" fmla="*/ 3134824 w 3134837"/>
                    <a:gd name="connsiteY4" fmla="*/ 0 h 131118"/>
                    <a:gd name="connsiteX0" fmla="*/ 0 w 3129497"/>
                    <a:gd name="connsiteY0" fmla="*/ 81622 h 127765"/>
                    <a:gd name="connsiteX1" fmla="*/ 1315757 w 3129497"/>
                    <a:gd name="connsiteY1" fmla="*/ 79089 h 127765"/>
                    <a:gd name="connsiteX2" fmla="*/ 1593994 w 3129497"/>
                    <a:gd name="connsiteY2" fmla="*/ 79525 h 127765"/>
                    <a:gd name="connsiteX3" fmla="*/ 3129496 w 3129497"/>
                    <a:gd name="connsiteY3" fmla="*/ 77643 h 127765"/>
                    <a:gd name="connsiteX4" fmla="*/ 3128141 w 3129497"/>
                    <a:gd name="connsiteY4" fmla="*/ 0 h 127765"/>
                    <a:gd name="connsiteX0" fmla="*/ 0 w 3131500"/>
                    <a:gd name="connsiteY0" fmla="*/ 79387 h 125530"/>
                    <a:gd name="connsiteX1" fmla="*/ 1315757 w 3131500"/>
                    <a:gd name="connsiteY1" fmla="*/ 76854 h 125530"/>
                    <a:gd name="connsiteX2" fmla="*/ 1593994 w 3131500"/>
                    <a:gd name="connsiteY2" fmla="*/ 77290 h 125530"/>
                    <a:gd name="connsiteX3" fmla="*/ 3129496 w 3131500"/>
                    <a:gd name="connsiteY3" fmla="*/ 75408 h 125530"/>
                    <a:gd name="connsiteX4" fmla="*/ 3131483 w 3131500"/>
                    <a:gd name="connsiteY4" fmla="*/ 0 h 125530"/>
                    <a:gd name="connsiteX0" fmla="*/ 0 w 3135875"/>
                    <a:gd name="connsiteY0" fmla="*/ 79387 h 125530"/>
                    <a:gd name="connsiteX1" fmla="*/ 1315757 w 3135875"/>
                    <a:gd name="connsiteY1" fmla="*/ 76854 h 125530"/>
                    <a:gd name="connsiteX2" fmla="*/ 1593994 w 3135875"/>
                    <a:gd name="connsiteY2" fmla="*/ 77290 h 125530"/>
                    <a:gd name="connsiteX3" fmla="*/ 3129496 w 3135875"/>
                    <a:gd name="connsiteY3" fmla="*/ 75408 h 125530"/>
                    <a:gd name="connsiteX4" fmla="*/ 3131483 w 3135875"/>
                    <a:gd name="connsiteY4" fmla="*/ 0 h 125530"/>
                    <a:gd name="connsiteX0" fmla="*/ 0 w 3131500"/>
                    <a:gd name="connsiteY0" fmla="*/ 79387 h 125530"/>
                    <a:gd name="connsiteX1" fmla="*/ 1315757 w 3131500"/>
                    <a:gd name="connsiteY1" fmla="*/ 76854 h 125530"/>
                    <a:gd name="connsiteX2" fmla="*/ 1593994 w 3131500"/>
                    <a:gd name="connsiteY2" fmla="*/ 77290 h 125530"/>
                    <a:gd name="connsiteX3" fmla="*/ 3129496 w 3131500"/>
                    <a:gd name="connsiteY3" fmla="*/ 75408 h 125530"/>
                    <a:gd name="connsiteX4" fmla="*/ 3131483 w 3131500"/>
                    <a:gd name="connsiteY4" fmla="*/ 0 h 125530"/>
                    <a:gd name="connsiteX0" fmla="*/ 0 w 3133963"/>
                    <a:gd name="connsiteY0" fmla="*/ 79387 h 125530"/>
                    <a:gd name="connsiteX1" fmla="*/ 1315757 w 3133963"/>
                    <a:gd name="connsiteY1" fmla="*/ 76854 h 125530"/>
                    <a:gd name="connsiteX2" fmla="*/ 1593994 w 3133963"/>
                    <a:gd name="connsiteY2" fmla="*/ 77290 h 125530"/>
                    <a:gd name="connsiteX3" fmla="*/ 3129496 w 3133963"/>
                    <a:gd name="connsiteY3" fmla="*/ 75408 h 125530"/>
                    <a:gd name="connsiteX4" fmla="*/ 3131483 w 3133963"/>
                    <a:gd name="connsiteY4" fmla="*/ 0 h 125530"/>
                    <a:gd name="connsiteX0" fmla="*/ 0 w 3131509"/>
                    <a:gd name="connsiteY0" fmla="*/ 79387 h 125530"/>
                    <a:gd name="connsiteX1" fmla="*/ 1315757 w 3131509"/>
                    <a:gd name="connsiteY1" fmla="*/ 76854 h 125530"/>
                    <a:gd name="connsiteX2" fmla="*/ 1593994 w 3131509"/>
                    <a:gd name="connsiteY2" fmla="*/ 77290 h 125530"/>
                    <a:gd name="connsiteX3" fmla="*/ 3129496 w 3131509"/>
                    <a:gd name="connsiteY3" fmla="*/ 75408 h 125530"/>
                    <a:gd name="connsiteX4" fmla="*/ 3131483 w 3131509"/>
                    <a:gd name="connsiteY4" fmla="*/ 0 h 125530"/>
                    <a:gd name="connsiteX0" fmla="*/ 0 w 3131507"/>
                    <a:gd name="connsiteY0" fmla="*/ 79386 h 125529"/>
                    <a:gd name="connsiteX1" fmla="*/ 1315757 w 3131507"/>
                    <a:gd name="connsiteY1" fmla="*/ 76853 h 125529"/>
                    <a:gd name="connsiteX2" fmla="*/ 1593994 w 3131507"/>
                    <a:gd name="connsiteY2" fmla="*/ 77289 h 125529"/>
                    <a:gd name="connsiteX3" fmla="*/ 3129496 w 3131507"/>
                    <a:gd name="connsiteY3" fmla="*/ 75407 h 125529"/>
                    <a:gd name="connsiteX4" fmla="*/ 3131482 w 3131507"/>
                    <a:gd name="connsiteY4" fmla="*/ 0 h 125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1507" h="125529">
                      <a:moveTo>
                        <a:pt x="0" y="79386"/>
                      </a:moveTo>
                      <a:lnTo>
                        <a:pt x="1315757" y="76853"/>
                      </a:lnTo>
                      <a:cubicBezTo>
                        <a:pt x="1433307" y="143276"/>
                        <a:pt x="1501917" y="140073"/>
                        <a:pt x="1593994" y="77289"/>
                      </a:cubicBezTo>
                      <a:lnTo>
                        <a:pt x="3129496" y="75407"/>
                      </a:lnTo>
                      <a:cubicBezTo>
                        <a:pt x="3124504" y="44833"/>
                        <a:pt x="3131997" y="24824"/>
                        <a:pt x="3131482" y="0"/>
                      </a:cubicBez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47" name="Straight Arrow Connector 446"/>
                <p:cNvCxnSpPr/>
                <p:nvPr/>
              </p:nvCxnSpPr>
              <p:spPr>
                <a:xfrm>
                  <a:off x="6890385" y="5011939"/>
                  <a:ext cx="27432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8" name="Rectangle 447"/>
                <p:cNvSpPr/>
                <p:nvPr/>
              </p:nvSpPr>
              <p:spPr>
                <a:xfrm>
                  <a:off x="8066014" y="4763778"/>
                  <a:ext cx="794153" cy="522098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mq2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RabbitMQ</a:t>
                  </a:r>
                  <a:r>
                    <a:rPr lang="en-US" sz="1000" dirty="0" smtClean="0">
                      <a:solidFill>
                        <a:schemeClr val="bg1"/>
                      </a:solidFill>
                    </a:rPr>
                    <a:t/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server</a:t>
                  </a:r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5620390" y="4495800"/>
                  <a:ext cx="1219199" cy="884234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bg1"/>
                      </a:solidFill>
                    </a:rPr>
                    <a:t>SATBUF2</a:t>
                  </a:r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50" name="Elbow Connector 449"/>
                <p:cNvCxnSpPr/>
                <p:nvPr/>
              </p:nvCxnSpPr>
              <p:spPr>
                <a:xfrm rot="16200000" flipH="1">
                  <a:off x="5964256" y="3853926"/>
                  <a:ext cx="343669" cy="255655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1" name="TextBox 450"/>
                <p:cNvSpPr txBox="1"/>
                <p:nvPr/>
              </p:nvSpPr>
              <p:spPr>
                <a:xfrm>
                  <a:off x="5375206" y="4214049"/>
                  <a:ext cx="458780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rsync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2" name="TextBox 451"/>
                <p:cNvSpPr txBox="1"/>
                <p:nvPr/>
              </p:nvSpPr>
              <p:spPr>
                <a:xfrm>
                  <a:off x="6035040" y="4097179"/>
                  <a:ext cx="458780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rsync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3" name="TextBox 452"/>
                <p:cNvSpPr txBox="1"/>
                <p:nvPr/>
              </p:nvSpPr>
              <p:spPr>
                <a:xfrm>
                  <a:off x="6568899" y="1929923"/>
                  <a:ext cx="663964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rsync</a:t>
                  </a:r>
                  <a:r>
                    <a:rPr lang="en-US" sz="1000" dirty="0" smtClean="0">
                      <a:solidFill>
                        <a:schemeClr val="bg1"/>
                      </a:solidFill>
                    </a:rPr>
                    <a:t>/</a:t>
                  </a:r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nfs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094964" y="3858792"/>
                  <a:ext cx="1005840" cy="457200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Lustre</a:t>
                  </a:r>
                  <a:endParaRPr lang="en-US" sz="14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AWG</a:t>
                  </a:r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094964" y="4785770"/>
                  <a:ext cx="1005840" cy="457200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Lustre</a:t>
                  </a:r>
                  <a:endParaRPr lang="en-US" sz="14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Users</a:t>
                  </a:r>
                </a:p>
              </p:txBody>
            </p:sp>
            <p:cxnSp>
              <p:nvCxnSpPr>
                <p:cNvPr id="457" name="Straight Arrow Connector 456"/>
                <p:cNvCxnSpPr/>
                <p:nvPr/>
              </p:nvCxnSpPr>
              <p:spPr>
                <a:xfrm>
                  <a:off x="4597815" y="4346378"/>
                  <a:ext cx="139" cy="13716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8" name="Freeform 457"/>
                <p:cNvSpPr/>
                <p:nvPr/>
              </p:nvSpPr>
              <p:spPr>
                <a:xfrm flipH="1">
                  <a:off x="4684370" y="5277297"/>
                  <a:ext cx="3545230" cy="312983"/>
                </a:xfrm>
                <a:custGeom>
                  <a:avLst/>
                  <a:gdLst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3553272 w 3553272"/>
                    <a:gd name="connsiteY2" fmla="*/ 312983 h 312983"/>
                    <a:gd name="connsiteX3" fmla="*/ 3547135 w 3553272"/>
                    <a:gd name="connsiteY3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553272 w 3553272"/>
                    <a:gd name="connsiteY3" fmla="*/ 312983 h 312983"/>
                    <a:gd name="connsiteX4" fmla="*/ 3547135 w 3553272"/>
                    <a:gd name="connsiteY4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1483 w 3547135"/>
                    <a:gd name="connsiteY0" fmla="*/ 73643 h 312983"/>
                    <a:gd name="connsiteX1" fmla="*/ 0 w 3547135"/>
                    <a:gd name="connsiteY1" fmla="*/ 306846 h 312983"/>
                    <a:gd name="connsiteX2" fmla="*/ 2769013 w 3547135"/>
                    <a:gd name="connsiteY2" fmla="*/ 312369 h 312983"/>
                    <a:gd name="connsiteX3" fmla="*/ 2997613 w 3547135"/>
                    <a:gd name="connsiteY3" fmla="*/ 310464 h 312983"/>
                    <a:gd name="connsiteX4" fmla="*/ 3547135 w 3547135"/>
                    <a:gd name="connsiteY4" fmla="*/ 312983 h 312983"/>
                    <a:gd name="connsiteX5" fmla="*/ 3540998 w 3547135"/>
                    <a:gd name="connsiteY5" fmla="*/ 0 h 312983"/>
                    <a:gd name="connsiteX0" fmla="*/ 50 w 3549512"/>
                    <a:gd name="connsiteY0" fmla="*/ 71738 h 312983"/>
                    <a:gd name="connsiteX1" fmla="*/ 2377 w 3549512"/>
                    <a:gd name="connsiteY1" fmla="*/ 306846 h 312983"/>
                    <a:gd name="connsiteX2" fmla="*/ 2771390 w 3549512"/>
                    <a:gd name="connsiteY2" fmla="*/ 312369 h 312983"/>
                    <a:gd name="connsiteX3" fmla="*/ 2999990 w 3549512"/>
                    <a:gd name="connsiteY3" fmla="*/ 310464 h 312983"/>
                    <a:gd name="connsiteX4" fmla="*/ 3549512 w 3549512"/>
                    <a:gd name="connsiteY4" fmla="*/ 312983 h 312983"/>
                    <a:gd name="connsiteX5" fmla="*/ 3543375 w 3549512"/>
                    <a:gd name="connsiteY5" fmla="*/ 0 h 312983"/>
                    <a:gd name="connsiteX0" fmla="*/ 3388 w 3547135"/>
                    <a:gd name="connsiteY0" fmla="*/ 71738 h 312983"/>
                    <a:gd name="connsiteX1" fmla="*/ 0 w 3547135"/>
                    <a:gd name="connsiteY1" fmla="*/ 306846 h 312983"/>
                    <a:gd name="connsiteX2" fmla="*/ 2769013 w 3547135"/>
                    <a:gd name="connsiteY2" fmla="*/ 312369 h 312983"/>
                    <a:gd name="connsiteX3" fmla="*/ 2997613 w 3547135"/>
                    <a:gd name="connsiteY3" fmla="*/ 310464 h 312983"/>
                    <a:gd name="connsiteX4" fmla="*/ 3547135 w 3547135"/>
                    <a:gd name="connsiteY4" fmla="*/ 312983 h 312983"/>
                    <a:gd name="connsiteX5" fmla="*/ 3540998 w 3547135"/>
                    <a:gd name="connsiteY5" fmla="*/ 0 h 312983"/>
                    <a:gd name="connsiteX0" fmla="*/ 33 w 3551400"/>
                    <a:gd name="connsiteY0" fmla="*/ 67928 h 312983"/>
                    <a:gd name="connsiteX1" fmla="*/ 4265 w 3551400"/>
                    <a:gd name="connsiteY1" fmla="*/ 306846 h 312983"/>
                    <a:gd name="connsiteX2" fmla="*/ 2773278 w 3551400"/>
                    <a:gd name="connsiteY2" fmla="*/ 312369 h 312983"/>
                    <a:gd name="connsiteX3" fmla="*/ 3001878 w 3551400"/>
                    <a:gd name="connsiteY3" fmla="*/ 310464 h 312983"/>
                    <a:gd name="connsiteX4" fmla="*/ 3551400 w 3551400"/>
                    <a:gd name="connsiteY4" fmla="*/ 312983 h 312983"/>
                    <a:gd name="connsiteX5" fmla="*/ 3545263 w 3551400"/>
                    <a:gd name="connsiteY5" fmla="*/ 0 h 312983"/>
                    <a:gd name="connsiteX0" fmla="*/ 3388 w 3547135"/>
                    <a:gd name="connsiteY0" fmla="*/ 67928 h 312983"/>
                    <a:gd name="connsiteX1" fmla="*/ 0 w 3547135"/>
                    <a:gd name="connsiteY1" fmla="*/ 306846 h 312983"/>
                    <a:gd name="connsiteX2" fmla="*/ 2769013 w 3547135"/>
                    <a:gd name="connsiteY2" fmla="*/ 312369 h 312983"/>
                    <a:gd name="connsiteX3" fmla="*/ 2997613 w 3547135"/>
                    <a:gd name="connsiteY3" fmla="*/ 310464 h 312983"/>
                    <a:gd name="connsiteX4" fmla="*/ 3547135 w 3547135"/>
                    <a:gd name="connsiteY4" fmla="*/ 312983 h 312983"/>
                    <a:gd name="connsiteX5" fmla="*/ 3540998 w 3547135"/>
                    <a:gd name="connsiteY5" fmla="*/ 0 h 312983"/>
                    <a:gd name="connsiteX0" fmla="*/ 106 w 3547663"/>
                    <a:gd name="connsiteY0" fmla="*/ 67928 h 312983"/>
                    <a:gd name="connsiteX1" fmla="*/ 528 w 3547663"/>
                    <a:gd name="connsiteY1" fmla="*/ 306846 h 312983"/>
                    <a:gd name="connsiteX2" fmla="*/ 2769541 w 3547663"/>
                    <a:gd name="connsiteY2" fmla="*/ 312369 h 312983"/>
                    <a:gd name="connsiteX3" fmla="*/ 2998141 w 3547663"/>
                    <a:gd name="connsiteY3" fmla="*/ 310464 h 312983"/>
                    <a:gd name="connsiteX4" fmla="*/ 3547663 w 3547663"/>
                    <a:gd name="connsiteY4" fmla="*/ 312983 h 312983"/>
                    <a:gd name="connsiteX5" fmla="*/ 3541526 w 3547663"/>
                    <a:gd name="connsiteY5" fmla="*/ 0 h 312983"/>
                    <a:gd name="connsiteX0" fmla="*/ 106 w 3545758"/>
                    <a:gd name="connsiteY0" fmla="*/ 67928 h 312369"/>
                    <a:gd name="connsiteX1" fmla="*/ 528 w 3545758"/>
                    <a:gd name="connsiteY1" fmla="*/ 306846 h 312369"/>
                    <a:gd name="connsiteX2" fmla="*/ 2769541 w 3545758"/>
                    <a:gd name="connsiteY2" fmla="*/ 312369 h 312369"/>
                    <a:gd name="connsiteX3" fmla="*/ 2998141 w 3545758"/>
                    <a:gd name="connsiteY3" fmla="*/ 310464 h 312369"/>
                    <a:gd name="connsiteX4" fmla="*/ 3545758 w 3545758"/>
                    <a:gd name="connsiteY4" fmla="*/ 307268 h 312369"/>
                    <a:gd name="connsiteX5" fmla="*/ 3541526 w 3545758"/>
                    <a:gd name="connsiteY5" fmla="*/ 0 h 312369"/>
                    <a:gd name="connsiteX0" fmla="*/ 106 w 3547663"/>
                    <a:gd name="connsiteY0" fmla="*/ 67928 h 312983"/>
                    <a:gd name="connsiteX1" fmla="*/ 528 w 3547663"/>
                    <a:gd name="connsiteY1" fmla="*/ 306846 h 312983"/>
                    <a:gd name="connsiteX2" fmla="*/ 2769541 w 3547663"/>
                    <a:gd name="connsiteY2" fmla="*/ 312369 h 312983"/>
                    <a:gd name="connsiteX3" fmla="*/ 2998141 w 3547663"/>
                    <a:gd name="connsiteY3" fmla="*/ 310464 h 312983"/>
                    <a:gd name="connsiteX4" fmla="*/ 3547663 w 3547663"/>
                    <a:gd name="connsiteY4" fmla="*/ 312983 h 312983"/>
                    <a:gd name="connsiteX5" fmla="*/ 3541526 w 3547663"/>
                    <a:gd name="connsiteY5" fmla="*/ 0 h 312983"/>
                    <a:gd name="connsiteX0" fmla="*/ 106 w 3541988"/>
                    <a:gd name="connsiteY0" fmla="*/ 67928 h 312983"/>
                    <a:gd name="connsiteX1" fmla="*/ 528 w 3541988"/>
                    <a:gd name="connsiteY1" fmla="*/ 306846 h 312983"/>
                    <a:gd name="connsiteX2" fmla="*/ 2769541 w 3541988"/>
                    <a:gd name="connsiteY2" fmla="*/ 312369 h 312983"/>
                    <a:gd name="connsiteX3" fmla="*/ 2998141 w 3541988"/>
                    <a:gd name="connsiteY3" fmla="*/ 310464 h 312983"/>
                    <a:gd name="connsiteX4" fmla="*/ 3541948 w 3541988"/>
                    <a:gd name="connsiteY4" fmla="*/ 312983 h 312983"/>
                    <a:gd name="connsiteX5" fmla="*/ 3541526 w 3541988"/>
                    <a:gd name="connsiteY5" fmla="*/ 0 h 312983"/>
                    <a:gd name="connsiteX0" fmla="*/ 106 w 3541988"/>
                    <a:gd name="connsiteY0" fmla="*/ 67928 h 312369"/>
                    <a:gd name="connsiteX1" fmla="*/ 528 w 3541988"/>
                    <a:gd name="connsiteY1" fmla="*/ 306846 h 312369"/>
                    <a:gd name="connsiteX2" fmla="*/ 2769541 w 3541988"/>
                    <a:gd name="connsiteY2" fmla="*/ 312369 h 312369"/>
                    <a:gd name="connsiteX3" fmla="*/ 2998141 w 3541988"/>
                    <a:gd name="connsiteY3" fmla="*/ 310464 h 312369"/>
                    <a:gd name="connsiteX4" fmla="*/ 3541948 w 3541988"/>
                    <a:gd name="connsiteY4" fmla="*/ 305363 h 312369"/>
                    <a:gd name="connsiteX5" fmla="*/ 3541526 w 3541988"/>
                    <a:gd name="connsiteY5" fmla="*/ 0 h 312369"/>
                    <a:gd name="connsiteX0" fmla="*/ 106 w 3543853"/>
                    <a:gd name="connsiteY0" fmla="*/ 67928 h 312983"/>
                    <a:gd name="connsiteX1" fmla="*/ 528 w 3543853"/>
                    <a:gd name="connsiteY1" fmla="*/ 306846 h 312983"/>
                    <a:gd name="connsiteX2" fmla="*/ 2769541 w 3543853"/>
                    <a:gd name="connsiteY2" fmla="*/ 312369 h 312983"/>
                    <a:gd name="connsiteX3" fmla="*/ 2998141 w 3543853"/>
                    <a:gd name="connsiteY3" fmla="*/ 310464 h 312983"/>
                    <a:gd name="connsiteX4" fmla="*/ 3543853 w 3543853"/>
                    <a:gd name="connsiteY4" fmla="*/ 312983 h 312983"/>
                    <a:gd name="connsiteX5" fmla="*/ 3541526 w 3543853"/>
                    <a:gd name="connsiteY5" fmla="*/ 0 h 312983"/>
                    <a:gd name="connsiteX0" fmla="*/ 51 w 3543798"/>
                    <a:gd name="connsiteY0" fmla="*/ 67928 h 312983"/>
                    <a:gd name="connsiteX1" fmla="*/ 2378 w 3543798"/>
                    <a:gd name="connsiteY1" fmla="*/ 312561 h 312983"/>
                    <a:gd name="connsiteX2" fmla="*/ 2769486 w 3543798"/>
                    <a:gd name="connsiteY2" fmla="*/ 312369 h 312983"/>
                    <a:gd name="connsiteX3" fmla="*/ 2998086 w 3543798"/>
                    <a:gd name="connsiteY3" fmla="*/ 310464 h 312983"/>
                    <a:gd name="connsiteX4" fmla="*/ 3543798 w 3543798"/>
                    <a:gd name="connsiteY4" fmla="*/ 312983 h 312983"/>
                    <a:gd name="connsiteX5" fmla="*/ 3541471 w 3543798"/>
                    <a:gd name="connsiteY5" fmla="*/ 0 h 312983"/>
                    <a:gd name="connsiteX0" fmla="*/ 1483 w 3545230"/>
                    <a:gd name="connsiteY0" fmla="*/ 67928 h 312983"/>
                    <a:gd name="connsiteX1" fmla="*/ 0 w 3545230"/>
                    <a:gd name="connsiteY1" fmla="*/ 310656 h 312983"/>
                    <a:gd name="connsiteX2" fmla="*/ 2770918 w 3545230"/>
                    <a:gd name="connsiteY2" fmla="*/ 312369 h 312983"/>
                    <a:gd name="connsiteX3" fmla="*/ 2999518 w 3545230"/>
                    <a:gd name="connsiteY3" fmla="*/ 310464 h 312983"/>
                    <a:gd name="connsiteX4" fmla="*/ 3545230 w 3545230"/>
                    <a:gd name="connsiteY4" fmla="*/ 312983 h 312983"/>
                    <a:gd name="connsiteX5" fmla="*/ 3542903 w 3545230"/>
                    <a:gd name="connsiteY5" fmla="*/ 0 h 312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45230" h="312983">
                      <a:moveTo>
                        <a:pt x="1483" y="67928"/>
                      </a:moveTo>
                      <a:cubicBezTo>
                        <a:pt x="989" y="145662"/>
                        <a:pt x="494" y="232922"/>
                        <a:pt x="0" y="310656"/>
                      </a:cubicBezTo>
                      <a:lnTo>
                        <a:pt x="2770918" y="312369"/>
                      </a:lnTo>
                      <a:cubicBezTo>
                        <a:pt x="2850928" y="210769"/>
                        <a:pt x="2909983" y="204419"/>
                        <a:pt x="2999518" y="310464"/>
                      </a:cubicBezTo>
                      <a:lnTo>
                        <a:pt x="3545230" y="312983"/>
                      </a:lnTo>
                      <a:cubicBezTo>
                        <a:pt x="3543819" y="210560"/>
                        <a:pt x="3544314" y="102423"/>
                        <a:pt x="3542903" y="0"/>
                      </a:cubicBez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8272559" y="6268879"/>
                  <a:ext cx="776296" cy="533400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Outside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Users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60" name="Straight Arrow Connector 459"/>
                <p:cNvCxnSpPr>
                  <a:stCxn id="462" idx="1"/>
                </p:cNvCxnSpPr>
                <p:nvPr/>
              </p:nvCxnSpPr>
              <p:spPr>
                <a:xfrm flipH="1">
                  <a:off x="5101276" y="6649207"/>
                  <a:ext cx="118872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1" name="Rectangle 460"/>
                <p:cNvSpPr/>
                <p:nvPr/>
              </p:nvSpPr>
              <p:spPr>
                <a:xfrm>
                  <a:off x="6863955" y="5744408"/>
                  <a:ext cx="1102779" cy="533400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In-House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Users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2" name="TextBox 461"/>
                <p:cNvSpPr txBox="1"/>
                <p:nvPr/>
              </p:nvSpPr>
              <p:spPr>
                <a:xfrm>
                  <a:off x="6252488" y="6526096"/>
                  <a:ext cx="798617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https/</a:t>
                  </a:r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ADDE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3" name="Freeform 462"/>
                <p:cNvSpPr/>
                <p:nvPr/>
              </p:nvSpPr>
              <p:spPr>
                <a:xfrm flipH="1">
                  <a:off x="6209624" y="5405796"/>
                  <a:ext cx="110327" cy="419394"/>
                </a:xfrm>
                <a:custGeom>
                  <a:avLst/>
                  <a:gdLst>
                    <a:gd name="connsiteX0" fmla="*/ 441857 w 447994"/>
                    <a:gd name="connsiteY0" fmla="*/ 0 h 558459"/>
                    <a:gd name="connsiteX1" fmla="*/ 447994 w 447994"/>
                    <a:gd name="connsiteY1" fmla="*/ 79780 h 558459"/>
                    <a:gd name="connsiteX2" fmla="*/ 441857 w 447994"/>
                    <a:gd name="connsiteY2" fmla="*/ 196382 h 558459"/>
                    <a:gd name="connsiteX3" fmla="*/ 447994 w 447994"/>
                    <a:gd name="connsiteY3" fmla="*/ 558459 h 558459"/>
                    <a:gd name="connsiteX4" fmla="*/ 0 w 447994"/>
                    <a:gd name="connsiteY4" fmla="*/ 472543 h 558459"/>
                    <a:gd name="connsiteX5" fmla="*/ 0 w 447994"/>
                    <a:gd name="connsiteY5" fmla="*/ 472543 h 558459"/>
                    <a:gd name="connsiteX0" fmla="*/ 441857 w 447994"/>
                    <a:gd name="connsiteY0" fmla="*/ 0 h 480354"/>
                    <a:gd name="connsiteX1" fmla="*/ 447994 w 447994"/>
                    <a:gd name="connsiteY1" fmla="*/ 79780 h 480354"/>
                    <a:gd name="connsiteX2" fmla="*/ 441857 w 447994"/>
                    <a:gd name="connsiteY2" fmla="*/ 196382 h 480354"/>
                    <a:gd name="connsiteX3" fmla="*/ 447994 w 447994"/>
                    <a:gd name="connsiteY3" fmla="*/ 480354 h 480354"/>
                    <a:gd name="connsiteX4" fmla="*/ 0 w 447994"/>
                    <a:gd name="connsiteY4" fmla="*/ 472543 h 480354"/>
                    <a:gd name="connsiteX5" fmla="*/ 0 w 447994"/>
                    <a:gd name="connsiteY5" fmla="*/ 472543 h 480354"/>
                    <a:gd name="connsiteX0" fmla="*/ 441857 w 451382"/>
                    <a:gd name="connsiteY0" fmla="*/ 0 h 480354"/>
                    <a:gd name="connsiteX1" fmla="*/ 447994 w 451382"/>
                    <a:gd name="connsiteY1" fmla="*/ 79780 h 480354"/>
                    <a:gd name="connsiteX2" fmla="*/ 451382 w 451382"/>
                    <a:gd name="connsiteY2" fmla="*/ 196382 h 480354"/>
                    <a:gd name="connsiteX3" fmla="*/ 447994 w 451382"/>
                    <a:gd name="connsiteY3" fmla="*/ 480354 h 480354"/>
                    <a:gd name="connsiteX4" fmla="*/ 0 w 451382"/>
                    <a:gd name="connsiteY4" fmla="*/ 472543 h 480354"/>
                    <a:gd name="connsiteX5" fmla="*/ 0 w 451382"/>
                    <a:gd name="connsiteY5" fmla="*/ 472543 h 480354"/>
                    <a:gd name="connsiteX0" fmla="*/ 441857 w 451382"/>
                    <a:gd name="connsiteY0" fmla="*/ 0 h 474639"/>
                    <a:gd name="connsiteX1" fmla="*/ 447994 w 451382"/>
                    <a:gd name="connsiteY1" fmla="*/ 79780 h 474639"/>
                    <a:gd name="connsiteX2" fmla="*/ 451382 w 451382"/>
                    <a:gd name="connsiteY2" fmla="*/ 196382 h 474639"/>
                    <a:gd name="connsiteX3" fmla="*/ 447994 w 451382"/>
                    <a:gd name="connsiteY3" fmla="*/ 474639 h 474639"/>
                    <a:gd name="connsiteX4" fmla="*/ 0 w 451382"/>
                    <a:gd name="connsiteY4" fmla="*/ 472543 h 474639"/>
                    <a:gd name="connsiteX5" fmla="*/ 0 w 451382"/>
                    <a:gd name="connsiteY5" fmla="*/ 472543 h 474639"/>
                    <a:gd name="connsiteX0" fmla="*/ 441857 w 451382"/>
                    <a:gd name="connsiteY0" fmla="*/ 0 h 474639"/>
                    <a:gd name="connsiteX1" fmla="*/ 447994 w 451382"/>
                    <a:gd name="connsiteY1" fmla="*/ 79780 h 474639"/>
                    <a:gd name="connsiteX2" fmla="*/ 451382 w 451382"/>
                    <a:gd name="connsiteY2" fmla="*/ 196382 h 474639"/>
                    <a:gd name="connsiteX3" fmla="*/ 447994 w 451382"/>
                    <a:gd name="connsiteY3" fmla="*/ 474639 h 474639"/>
                    <a:gd name="connsiteX4" fmla="*/ 0 w 451382"/>
                    <a:gd name="connsiteY4" fmla="*/ 472543 h 474639"/>
                    <a:gd name="connsiteX5" fmla="*/ 0 w 451382"/>
                    <a:gd name="connsiteY5" fmla="*/ 472543 h 474639"/>
                    <a:gd name="connsiteX0" fmla="*/ 441857 w 451382"/>
                    <a:gd name="connsiteY0" fmla="*/ 0 h 474639"/>
                    <a:gd name="connsiteX1" fmla="*/ 447994 w 451382"/>
                    <a:gd name="connsiteY1" fmla="*/ 79780 h 474639"/>
                    <a:gd name="connsiteX2" fmla="*/ 451382 w 451382"/>
                    <a:gd name="connsiteY2" fmla="*/ 196382 h 474639"/>
                    <a:gd name="connsiteX3" fmla="*/ 447994 w 451382"/>
                    <a:gd name="connsiteY3" fmla="*/ 474639 h 474639"/>
                    <a:gd name="connsiteX4" fmla="*/ 0 w 451382"/>
                    <a:gd name="connsiteY4" fmla="*/ 472543 h 474639"/>
                    <a:gd name="connsiteX5" fmla="*/ 0 w 451382"/>
                    <a:gd name="connsiteY5" fmla="*/ 472543 h 474639"/>
                    <a:gd name="connsiteX0" fmla="*/ 441857 w 455192"/>
                    <a:gd name="connsiteY0" fmla="*/ 0 h 474639"/>
                    <a:gd name="connsiteX1" fmla="*/ 447994 w 455192"/>
                    <a:gd name="connsiteY1" fmla="*/ 79780 h 474639"/>
                    <a:gd name="connsiteX2" fmla="*/ 455192 w 455192"/>
                    <a:gd name="connsiteY2" fmla="*/ 188762 h 474639"/>
                    <a:gd name="connsiteX3" fmla="*/ 447994 w 455192"/>
                    <a:gd name="connsiteY3" fmla="*/ 474639 h 474639"/>
                    <a:gd name="connsiteX4" fmla="*/ 0 w 455192"/>
                    <a:gd name="connsiteY4" fmla="*/ 472543 h 474639"/>
                    <a:gd name="connsiteX5" fmla="*/ 0 w 455192"/>
                    <a:gd name="connsiteY5" fmla="*/ 472543 h 474639"/>
                    <a:gd name="connsiteX0" fmla="*/ 441857 w 455614"/>
                    <a:gd name="connsiteY0" fmla="*/ 0 h 474639"/>
                    <a:gd name="connsiteX1" fmla="*/ 455614 w 455614"/>
                    <a:gd name="connsiteY1" fmla="*/ 79780 h 474639"/>
                    <a:gd name="connsiteX2" fmla="*/ 455192 w 455614"/>
                    <a:gd name="connsiteY2" fmla="*/ 188762 h 474639"/>
                    <a:gd name="connsiteX3" fmla="*/ 447994 w 455614"/>
                    <a:gd name="connsiteY3" fmla="*/ 474639 h 474639"/>
                    <a:gd name="connsiteX4" fmla="*/ 0 w 455614"/>
                    <a:gd name="connsiteY4" fmla="*/ 472543 h 474639"/>
                    <a:gd name="connsiteX5" fmla="*/ 0 w 455614"/>
                    <a:gd name="connsiteY5" fmla="*/ 472543 h 474639"/>
                    <a:gd name="connsiteX0" fmla="*/ 457097 w 457097"/>
                    <a:gd name="connsiteY0" fmla="*/ 0 h 510834"/>
                    <a:gd name="connsiteX1" fmla="*/ 455614 w 457097"/>
                    <a:gd name="connsiteY1" fmla="*/ 115975 h 510834"/>
                    <a:gd name="connsiteX2" fmla="*/ 455192 w 457097"/>
                    <a:gd name="connsiteY2" fmla="*/ 224957 h 510834"/>
                    <a:gd name="connsiteX3" fmla="*/ 447994 w 457097"/>
                    <a:gd name="connsiteY3" fmla="*/ 510834 h 510834"/>
                    <a:gd name="connsiteX4" fmla="*/ 0 w 457097"/>
                    <a:gd name="connsiteY4" fmla="*/ 508738 h 510834"/>
                    <a:gd name="connsiteX5" fmla="*/ 0 w 457097"/>
                    <a:gd name="connsiteY5" fmla="*/ 508738 h 510834"/>
                    <a:gd name="connsiteX0" fmla="*/ 457097 w 457097"/>
                    <a:gd name="connsiteY0" fmla="*/ 0 h 510834"/>
                    <a:gd name="connsiteX1" fmla="*/ 455614 w 457097"/>
                    <a:gd name="connsiteY1" fmla="*/ 115975 h 510834"/>
                    <a:gd name="connsiteX2" fmla="*/ 455192 w 457097"/>
                    <a:gd name="connsiteY2" fmla="*/ 224957 h 510834"/>
                    <a:gd name="connsiteX3" fmla="*/ 447994 w 457097"/>
                    <a:gd name="connsiteY3" fmla="*/ 510834 h 510834"/>
                    <a:gd name="connsiteX4" fmla="*/ 0 w 457097"/>
                    <a:gd name="connsiteY4" fmla="*/ 508738 h 510834"/>
                    <a:gd name="connsiteX5" fmla="*/ 0 w 457097"/>
                    <a:gd name="connsiteY5" fmla="*/ 508738 h 510834"/>
                    <a:gd name="connsiteX0" fmla="*/ 457097 w 457097"/>
                    <a:gd name="connsiteY0" fmla="*/ 0 h 510834"/>
                    <a:gd name="connsiteX1" fmla="*/ 455614 w 457097"/>
                    <a:gd name="connsiteY1" fmla="*/ 115975 h 510834"/>
                    <a:gd name="connsiteX2" fmla="*/ 455192 w 457097"/>
                    <a:gd name="connsiteY2" fmla="*/ 224957 h 510834"/>
                    <a:gd name="connsiteX3" fmla="*/ 447994 w 457097"/>
                    <a:gd name="connsiteY3" fmla="*/ 510834 h 510834"/>
                    <a:gd name="connsiteX4" fmla="*/ 0 w 457097"/>
                    <a:gd name="connsiteY4" fmla="*/ 508738 h 510834"/>
                    <a:gd name="connsiteX5" fmla="*/ 0 w 457097"/>
                    <a:gd name="connsiteY5" fmla="*/ 508738 h 510834"/>
                    <a:gd name="connsiteX0" fmla="*/ 457097 w 457097"/>
                    <a:gd name="connsiteY0" fmla="*/ 0 h 510834"/>
                    <a:gd name="connsiteX1" fmla="*/ 455614 w 457097"/>
                    <a:gd name="connsiteY1" fmla="*/ 115975 h 510834"/>
                    <a:gd name="connsiteX2" fmla="*/ 455192 w 457097"/>
                    <a:gd name="connsiteY2" fmla="*/ 224957 h 510834"/>
                    <a:gd name="connsiteX3" fmla="*/ 447994 w 457097"/>
                    <a:gd name="connsiteY3" fmla="*/ 510834 h 510834"/>
                    <a:gd name="connsiteX4" fmla="*/ 0 w 457097"/>
                    <a:gd name="connsiteY4" fmla="*/ 508738 h 510834"/>
                    <a:gd name="connsiteX5" fmla="*/ 0 w 457097"/>
                    <a:gd name="connsiteY5" fmla="*/ 508738 h 510834"/>
                    <a:gd name="connsiteX0" fmla="*/ 457097 w 457097"/>
                    <a:gd name="connsiteY0" fmla="*/ 0 h 508929"/>
                    <a:gd name="connsiteX1" fmla="*/ 455614 w 457097"/>
                    <a:gd name="connsiteY1" fmla="*/ 115975 h 508929"/>
                    <a:gd name="connsiteX2" fmla="*/ 455192 w 457097"/>
                    <a:gd name="connsiteY2" fmla="*/ 224957 h 508929"/>
                    <a:gd name="connsiteX3" fmla="*/ 455614 w 457097"/>
                    <a:gd name="connsiteY3" fmla="*/ 508929 h 508929"/>
                    <a:gd name="connsiteX4" fmla="*/ 0 w 457097"/>
                    <a:gd name="connsiteY4" fmla="*/ 508738 h 508929"/>
                    <a:gd name="connsiteX5" fmla="*/ 0 w 457097"/>
                    <a:gd name="connsiteY5" fmla="*/ 508738 h 508929"/>
                    <a:gd name="connsiteX0" fmla="*/ 457097 w 457699"/>
                    <a:gd name="connsiteY0" fmla="*/ 0 h 716574"/>
                    <a:gd name="connsiteX1" fmla="*/ 455614 w 457699"/>
                    <a:gd name="connsiteY1" fmla="*/ 115975 h 716574"/>
                    <a:gd name="connsiteX2" fmla="*/ 455192 w 457699"/>
                    <a:gd name="connsiteY2" fmla="*/ 224957 h 716574"/>
                    <a:gd name="connsiteX3" fmla="*/ 457519 w 457699"/>
                    <a:gd name="connsiteY3" fmla="*/ 716574 h 716574"/>
                    <a:gd name="connsiteX4" fmla="*/ 0 w 457699"/>
                    <a:gd name="connsiteY4" fmla="*/ 508738 h 716574"/>
                    <a:gd name="connsiteX5" fmla="*/ 0 w 457699"/>
                    <a:gd name="connsiteY5" fmla="*/ 508738 h 716574"/>
                    <a:gd name="connsiteX0" fmla="*/ 495210 w 495812"/>
                    <a:gd name="connsiteY0" fmla="*/ 0 h 716574"/>
                    <a:gd name="connsiteX1" fmla="*/ 493727 w 495812"/>
                    <a:gd name="connsiteY1" fmla="*/ 115975 h 716574"/>
                    <a:gd name="connsiteX2" fmla="*/ 493305 w 495812"/>
                    <a:gd name="connsiteY2" fmla="*/ 224957 h 716574"/>
                    <a:gd name="connsiteX3" fmla="*/ 495632 w 495812"/>
                    <a:gd name="connsiteY3" fmla="*/ 716574 h 716574"/>
                    <a:gd name="connsiteX4" fmla="*/ 38113 w 495812"/>
                    <a:gd name="connsiteY4" fmla="*/ 508738 h 716574"/>
                    <a:gd name="connsiteX5" fmla="*/ 22873 w 495812"/>
                    <a:gd name="connsiteY5" fmla="*/ 712573 h 716574"/>
                    <a:gd name="connsiteX0" fmla="*/ 472337 w 472939"/>
                    <a:gd name="connsiteY0" fmla="*/ 0 h 716574"/>
                    <a:gd name="connsiteX1" fmla="*/ 470854 w 472939"/>
                    <a:gd name="connsiteY1" fmla="*/ 115975 h 716574"/>
                    <a:gd name="connsiteX2" fmla="*/ 470432 w 472939"/>
                    <a:gd name="connsiteY2" fmla="*/ 224957 h 716574"/>
                    <a:gd name="connsiteX3" fmla="*/ 472759 w 472939"/>
                    <a:gd name="connsiteY3" fmla="*/ 716574 h 716574"/>
                    <a:gd name="connsiteX4" fmla="*/ 93345 w 472939"/>
                    <a:gd name="connsiteY4" fmla="*/ 670663 h 716574"/>
                    <a:gd name="connsiteX5" fmla="*/ 0 w 472939"/>
                    <a:gd name="connsiteY5" fmla="*/ 712573 h 716574"/>
                    <a:gd name="connsiteX0" fmla="*/ 472337 w 472939"/>
                    <a:gd name="connsiteY0" fmla="*/ 0 h 751861"/>
                    <a:gd name="connsiteX1" fmla="*/ 470854 w 472939"/>
                    <a:gd name="connsiteY1" fmla="*/ 115975 h 751861"/>
                    <a:gd name="connsiteX2" fmla="*/ 470432 w 472939"/>
                    <a:gd name="connsiteY2" fmla="*/ 224957 h 751861"/>
                    <a:gd name="connsiteX3" fmla="*/ 472759 w 472939"/>
                    <a:gd name="connsiteY3" fmla="*/ 716574 h 751861"/>
                    <a:gd name="connsiteX4" fmla="*/ 0 w 472939"/>
                    <a:gd name="connsiteY4" fmla="*/ 712573 h 751861"/>
                    <a:gd name="connsiteX0" fmla="*/ 472337 w 472939"/>
                    <a:gd name="connsiteY0" fmla="*/ 0 h 716574"/>
                    <a:gd name="connsiteX1" fmla="*/ 470854 w 472939"/>
                    <a:gd name="connsiteY1" fmla="*/ 115975 h 716574"/>
                    <a:gd name="connsiteX2" fmla="*/ 470432 w 472939"/>
                    <a:gd name="connsiteY2" fmla="*/ 224957 h 716574"/>
                    <a:gd name="connsiteX3" fmla="*/ 472759 w 472939"/>
                    <a:gd name="connsiteY3" fmla="*/ 716574 h 716574"/>
                    <a:gd name="connsiteX4" fmla="*/ 0 w 472939"/>
                    <a:gd name="connsiteY4" fmla="*/ 712573 h 716574"/>
                    <a:gd name="connsiteX0" fmla="*/ 586637 w 587239"/>
                    <a:gd name="connsiteY0" fmla="*/ 0 h 716574"/>
                    <a:gd name="connsiteX1" fmla="*/ 585154 w 587239"/>
                    <a:gd name="connsiteY1" fmla="*/ 115975 h 716574"/>
                    <a:gd name="connsiteX2" fmla="*/ 584732 w 587239"/>
                    <a:gd name="connsiteY2" fmla="*/ 224957 h 716574"/>
                    <a:gd name="connsiteX3" fmla="*/ 587059 w 587239"/>
                    <a:gd name="connsiteY3" fmla="*/ 716574 h 716574"/>
                    <a:gd name="connsiteX4" fmla="*/ 0 w 587239"/>
                    <a:gd name="connsiteY4" fmla="*/ 710668 h 716574"/>
                    <a:gd name="connsiteX0" fmla="*/ 110327 w 110929"/>
                    <a:gd name="connsiteY0" fmla="*/ 0 h 716574"/>
                    <a:gd name="connsiteX1" fmla="*/ 108844 w 110929"/>
                    <a:gd name="connsiteY1" fmla="*/ 115975 h 716574"/>
                    <a:gd name="connsiteX2" fmla="*/ 108422 w 110929"/>
                    <a:gd name="connsiteY2" fmla="*/ 224957 h 716574"/>
                    <a:gd name="connsiteX3" fmla="*/ 110749 w 110929"/>
                    <a:gd name="connsiteY3" fmla="*/ 716574 h 716574"/>
                    <a:gd name="connsiteX0" fmla="*/ 110327 w 110327"/>
                    <a:gd name="connsiteY0" fmla="*/ 0 h 419394"/>
                    <a:gd name="connsiteX1" fmla="*/ 108844 w 110327"/>
                    <a:gd name="connsiteY1" fmla="*/ 115975 h 419394"/>
                    <a:gd name="connsiteX2" fmla="*/ 108422 w 110327"/>
                    <a:gd name="connsiteY2" fmla="*/ 224957 h 419394"/>
                    <a:gd name="connsiteX3" fmla="*/ 108844 w 110327"/>
                    <a:gd name="connsiteY3" fmla="*/ 419394 h 419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327" h="419394">
                      <a:moveTo>
                        <a:pt x="110327" y="0"/>
                      </a:moveTo>
                      <a:cubicBezTo>
                        <a:pt x="109833" y="38658"/>
                        <a:pt x="109338" y="77317"/>
                        <a:pt x="108844" y="115975"/>
                      </a:cubicBezTo>
                      <a:cubicBezTo>
                        <a:pt x="-42427" y="111027"/>
                        <a:pt x="-29867" y="218475"/>
                        <a:pt x="108422" y="224957"/>
                      </a:cubicBezTo>
                      <a:cubicBezTo>
                        <a:pt x="107293" y="319614"/>
                        <a:pt x="109973" y="324737"/>
                        <a:pt x="108844" y="419394"/>
                      </a:cubicBez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4" name="TextBox 463"/>
                <p:cNvSpPr txBox="1"/>
                <p:nvPr/>
              </p:nvSpPr>
              <p:spPr>
                <a:xfrm>
                  <a:off x="5986711" y="5781152"/>
                  <a:ext cx="478015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ADDE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5" name="TextBox 464"/>
                <p:cNvSpPr txBox="1"/>
                <p:nvPr/>
              </p:nvSpPr>
              <p:spPr>
                <a:xfrm>
                  <a:off x="6296656" y="5986717"/>
                  <a:ext cx="340158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nfs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6" name="Freeform 465"/>
                <p:cNvSpPr/>
                <p:nvPr/>
              </p:nvSpPr>
              <p:spPr>
                <a:xfrm rot="10800000" flipH="1">
                  <a:off x="5100804" y="6322790"/>
                  <a:ext cx="2311540" cy="182103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1649339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1649339"/>
                      </a:ln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7" name="TextBox 466"/>
                <p:cNvSpPr txBox="1"/>
                <p:nvPr/>
              </p:nvSpPr>
              <p:spPr>
                <a:xfrm>
                  <a:off x="7109157" y="4814215"/>
                  <a:ext cx="686406" cy="40011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</a:rPr>
                    <a:t>p</a:t>
                  </a:r>
                  <a:r>
                    <a:rPr lang="en-US" sz="1000" dirty="0" smtClean="0">
                      <a:solidFill>
                        <a:schemeClr val="bg1"/>
                      </a:solidFill>
                    </a:rPr>
                    <a:t>ublish</a:t>
                  </a:r>
                </a:p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messages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8" name="TextBox 467"/>
                <p:cNvSpPr txBox="1"/>
                <p:nvPr/>
              </p:nvSpPr>
              <p:spPr>
                <a:xfrm>
                  <a:off x="8096632" y="3953535"/>
                  <a:ext cx="686406" cy="40011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</a:rPr>
                    <a:t>p</a:t>
                  </a:r>
                  <a:r>
                    <a:rPr lang="en-US" sz="1000" dirty="0" smtClean="0">
                      <a:solidFill>
                        <a:schemeClr val="bg1"/>
                      </a:solidFill>
                    </a:rPr>
                    <a:t>ublish</a:t>
                  </a:r>
                </a:p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messages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9" name="TextBox 468"/>
                <p:cNvSpPr txBox="1"/>
                <p:nvPr/>
              </p:nvSpPr>
              <p:spPr>
                <a:xfrm>
                  <a:off x="4419963" y="4422730"/>
                  <a:ext cx="340158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nfs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0" name="Freeform 469"/>
                <p:cNvSpPr/>
                <p:nvPr/>
              </p:nvSpPr>
              <p:spPr>
                <a:xfrm flipV="1">
                  <a:off x="4552899" y="1858025"/>
                  <a:ext cx="333375" cy="392431"/>
                </a:xfrm>
                <a:custGeom>
                  <a:avLst/>
                  <a:gdLst>
                    <a:gd name="connsiteX0" fmla="*/ 0 w 2555192"/>
                    <a:gd name="connsiteY0" fmla="*/ 8546 h 828943"/>
                    <a:gd name="connsiteX1" fmla="*/ 598205 w 2555192"/>
                    <a:gd name="connsiteY1" fmla="*/ 8546 h 828943"/>
                    <a:gd name="connsiteX2" fmla="*/ 2538101 w 2555192"/>
                    <a:gd name="connsiteY2" fmla="*/ 0 h 828943"/>
                    <a:gd name="connsiteX3" fmla="*/ 2555192 w 2555192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0904"/>
                    <a:gd name="connsiteY0" fmla="*/ 8546 h 828943"/>
                    <a:gd name="connsiteX1" fmla="*/ 598205 w 2540904"/>
                    <a:gd name="connsiteY1" fmla="*/ 8546 h 828943"/>
                    <a:gd name="connsiteX2" fmla="*/ 2538101 w 2540904"/>
                    <a:gd name="connsiteY2" fmla="*/ 0 h 828943"/>
                    <a:gd name="connsiteX3" fmla="*/ 2540904 w 2540904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5667"/>
                    <a:gd name="connsiteY0" fmla="*/ 8546 h 828943"/>
                    <a:gd name="connsiteX1" fmla="*/ 598205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54786 h 881757"/>
                    <a:gd name="connsiteX2" fmla="*/ 583918 w 2545667"/>
                    <a:gd name="connsiteY2" fmla="*/ 0 h 881757"/>
                    <a:gd name="connsiteX3" fmla="*/ 2538101 w 2545667"/>
                    <a:gd name="connsiteY3" fmla="*/ 52814 h 881757"/>
                    <a:gd name="connsiteX4" fmla="*/ 2545667 w 2545667"/>
                    <a:gd name="connsiteY4" fmla="*/ 881757 h 881757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71990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4939 h 885336"/>
                    <a:gd name="connsiteX1" fmla="*/ 451081 w 2545667"/>
                    <a:gd name="connsiteY1" fmla="*/ 67952 h 885336"/>
                    <a:gd name="connsiteX2" fmla="*/ 583918 w 2545667"/>
                    <a:gd name="connsiteY2" fmla="*/ 3579 h 885336"/>
                    <a:gd name="connsiteX3" fmla="*/ 708256 w 2545667"/>
                    <a:gd name="connsiteY3" fmla="*/ 52612 h 885336"/>
                    <a:gd name="connsiteX4" fmla="*/ 2538101 w 2545667"/>
                    <a:gd name="connsiteY4" fmla="*/ 56393 h 885336"/>
                    <a:gd name="connsiteX5" fmla="*/ 2545667 w 2545667"/>
                    <a:gd name="connsiteY5" fmla="*/ 885336 h 885336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479656 w 2545667"/>
                    <a:gd name="connsiteY2" fmla="*/ 62456 h 881757"/>
                    <a:gd name="connsiteX3" fmla="*/ 583918 w 2545667"/>
                    <a:gd name="connsiteY3" fmla="*/ 0 h 881757"/>
                    <a:gd name="connsiteX4" fmla="*/ 710637 w 2545667"/>
                    <a:gd name="connsiteY4" fmla="*/ 60538 h 881757"/>
                    <a:gd name="connsiteX5" fmla="*/ 2538101 w 2545667"/>
                    <a:gd name="connsiteY5" fmla="*/ 52814 h 881757"/>
                    <a:gd name="connsiteX6" fmla="*/ 2545667 w 2545667"/>
                    <a:gd name="connsiteY6" fmla="*/ 881757 h 881757"/>
                    <a:gd name="connsiteX0" fmla="*/ 0 w 2545667"/>
                    <a:gd name="connsiteY0" fmla="*/ 61360 h 881757"/>
                    <a:gd name="connsiteX1" fmla="*/ 479656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06935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96349 w 2545667"/>
                    <a:gd name="connsiteY3" fmla="*/ 200066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01748 w 2545667"/>
                    <a:gd name="connsiteY3" fmla="*/ 268874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228802 h 1049199"/>
                    <a:gd name="connsiteX1" fmla="*/ 406935 w 2545667"/>
                    <a:gd name="connsiteY1" fmla="*/ 229898 h 1049199"/>
                    <a:gd name="connsiteX2" fmla="*/ 493066 w 2545667"/>
                    <a:gd name="connsiteY2" fmla="*/ 0 h 1049199"/>
                    <a:gd name="connsiteX3" fmla="*/ 601748 w 2545667"/>
                    <a:gd name="connsiteY3" fmla="*/ 298705 h 1049199"/>
                    <a:gd name="connsiteX4" fmla="*/ 2538101 w 2545667"/>
                    <a:gd name="connsiteY4" fmla="*/ 220256 h 1049199"/>
                    <a:gd name="connsiteX5" fmla="*/ 2545667 w 2545667"/>
                    <a:gd name="connsiteY5" fmla="*/ 1049199 h 1049199"/>
                    <a:gd name="connsiteX0" fmla="*/ 0 w 2545667"/>
                    <a:gd name="connsiteY0" fmla="*/ 238750 h 1059147"/>
                    <a:gd name="connsiteX1" fmla="*/ 406935 w 2545667"/>
                    <a:gd name="connsiteY1" fmla="*/ 239846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5667"/>
                    <a:gd name="connsiteY0" fmla="*/ 238750 h 1059147"/>
                    <a:gd name="connsiteX1" fmla="*/ 404982 w 2545667"/>
                    <a:gd name="connsiteY1" fmla="*/ 309455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1761"/>
                    <a:gd name="connsiteY0" fmla="*/ 328252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288473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401076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377637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513 h 1059352"/>
                    <a:gd name="connsiteX1" fmla="*/ 8390 w 2541761"/>
                    <a:gd name="connsiteY1" fmla="*/ 302882 h 1059352"/>
                    <a:gd name="connsiteX2" fmla="*/ 377637 w 2541761"/>
                    <a:gd name="connsiteY2" fmla="*/ 309660 h 1059352"/>
                    <a:gd name="connsiteX3" fmla="*/ 483300 w 2541761"/>
                    <a:gd name="connsiteY3" fmla="*/ 205 h 1059352"/>
                    <a:gd name="connsiteX4" fmla="*/ 597842 w 2541761"/>
                    <a:gd name="connsiteY4" fmla="*/ 308858 h 1059352"/>
                    <a:gd name="connsiteX5" fmla="*/ 2534195 w 2541761"/>
                    <a:gd name="connsiteY5" fmla="*/ 230409 h 1059352"/>
                    <a:gd name="connsiteX6" fmla="*/ 2541761 w 2541761"/>
                    <a:gd name="connsiteY6" fmla="*/ 1059352 h 1059352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7207 w 2541761"/>
                    <a:gd name="connsiteY3" fmla="*/ 416204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58275 h 799114"/>
                    <a:gd name="connsiteX1" fmla="*/ 8390 w 2541761"/>
                    <a:gd name="connsiteY1" fmla="*/ 42644 h 799114"/>
                    <a:gd name="connsiteX2" fmla="*/ 377637 w 2541761"/>
                    <a:gd name="connsiteY2" fmla="*/ 49422 h 799114"/>
                    <a:gd name="connsiteX3" fmla="*/ 487207 w 2541761"/>
                    <a:gd name="connsiteY3" fmla="*/ 386373 h 799114"/>
                    <a:gd name="connsiteX4" fmla="*/ 597842 w 2541761"/>
                    <a:gd name="connsiteY4" fmla="*/ 48620 h 799114"/>
                    <a:gd name="connsiteX5" fmla="*/ 2534195 w 2541761"/>
                    <a:gd name="connsiteY5" fmla="*/ 0 h 799114"/>
                    <a:gd name="connsiteX6" fmla="*/ 2541761 w 2541761"/>
                    <a:gd name="connsiteY6" fmla="*/ 799114 h 799114"/>
                    <a:gd name="connsiteX0" fmla="*/ 0 w 2541761"/>
                    <a:gd name="connsiteY0" fmla="*/ 28440 h 769279"/>
                    <a:gd name="connsiteX1" fmla="*/ 8390 w 2541761"/>
                    <a:gd name="connsiteY1" fmla="*/ 12809 h 769279"/>
                    <a:gd name="connsiteX2" fmla="*/ 377637 w 2541761"/>
                    <a:gd name="connsiteY2" fmla="*/ 19587 h 769279"/>
                    <a:gd name="connsiteX3" fmla="*/ 487207 w 2541761"/>
                    <a:gd name="connsiteY3" fmla="*/ 356538 h 769279"/>
                    <a:gd name="connsiteX4" fmla="*/ 597842 w 2541761"/>
                    <a:gd name="connsiteY4" fmla="*/ 18785 h 769279"/>
                    <a:gd name="connsiteX5" fmla="*/ 2534195 w 2541761"/>
                    <a:gd name="connsiteY5" fmla="*/ 0 h 769279"/>
                    <a:gd name="connsiteX6" fmla="*/ 2541761 w 2541761"/>
                    <a:gd name="connsiteY6" fmla="*/ 769279 h 769279"/>
                    <a:gd name="connsiteX0" fmla="*/ 0 w 2535901"/>
                    <a:gd name="connsiteY0" fmla="*/ 28440 h 779223"/>
                    <a:gd name="connsiteX1" fmla="*/ 8390 w 2535901"/>
                    <a:gd name="connsiteY1" fmla="*/ 12809 h 779223"/>
                    <a:gd name="connsiteX2" fmla="*/ 377637 w 2535901"/>
                    <a:gd name="connsiteY2" fmla="*/ 19587 h 779223"/>
                    <a:gd name="connsiteX3" fmla="*/ 487207 w 2535901"/>
                    <a:gd name="connsiteY3" fmla="*/ 356538 h 779223"/>
                    <a:gd name="connsiteX4" fmla="*/ 597842 w 2535901"/>
                    <a:gd name="connsiteY4" fmla="*/ 18785 h 779223"/>
                    <a:gd name="connsiteX5" fmla="*/ 2534195 w 2535901"/>
                    <a:gd name="connsiteY5" fmla="*/ 0 h 779223"/>
                    <a:gd name="connsiteX6" fmla="*/ 2535901 w 2535901"/>
                    <a:gd name="connsiteY6" fmla="*/ 779223 h 779223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6392"/>
                    <a:gd name="connsiteY0" fmla="*/ 25332 h 776115"/>
                    <a:gd name="connsiteX1" fmla="*/ 8390 w 2536392"/>
                    <a:gd name="connsiteY1" fmla="*/ 9701 h 776115"/>
                    <a:gd name="connsiteX2" fmla="*/ 377637 w 2536392"/>
                    <a:gd name="connsiteY2" fmla="*/ 16479 h 776115"/>
                    <a:gd name="connsiteX3" fmla="*/ 487207 w 2536392"/>
                    <a:gd name="connsiteY3" fmla="*/ 353430 h 776115"/>
                    <a:gd name="connsiteX4" fmla="*/ 597842 w 2536392"/>
                    <a:gd name="connsiteY4" fmla="*/ 15677 h 776115"/>
                    <a:gd name="connsiteX5" fmla="*/ 2536149 w 2536392"/>
                    <a:gd name="connsiteY5" fmla="*/ 6836 h 776115"/>
                    <a:gd name="connsiteX6" fmla="*/ 2535901 w 2536392"/>
                    <a:gd name="connsiteY6" fmla="*/ 776115 h 776115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5901"/>
                    <a:gd name="connsiteY0" fmla="*/ 18496 h 769279"/>
                    <a:gd name="connsiteX1" fmla="*/ 8390 w 2535901"/>
                    <a:gd name="connsiteY1" fmla="*/ 2865 h 769279"/>
                    <a:gd name="connsiteX2" fmla="*/ 377637 w 2535901"/>
                    <a:gd name="connsiteY2" fmla="*/ 9643 h 769279"/>
                    <a:gd name="connsiteX3" fmla="*/ 487207 w 2535901"/>
                    <a:gd name="connsiteY3" fmla="*/ 346594 h 769279"/>
                    <a:gd name="connsiteX4" fmla="*/ 597842 w 2535901"/>
                    <a:gd name="connsiteY4" fmla="*/ 8841 h 769279"/>
                    <a:gd name="connsiteX5" fmla="*/ 1241142 w 2535901"/>
                    <a:gd name="connsiteY5" fmla="*/ 0 h 769279"/>
                    <a:gd name="connsiteX6" fmla="*/ 2535901 w 2535901"/>
                    <a:gd name="connsiteY6" fmla="*/ 769279 h 769279"/>
                    <a:gd name="connsiteX0" fmla="*/ 0 w 1241146"/>
                    <a:gd name="connsiteY0" fmla="*/ 1532452 h 1861377"/>
                    <a:gd name="connsiteX1" fmla="*/ 8390 w 1241146"/>
                    <a:gd name="connsiteY1" fmla="*/ 1516821 h 1861377"/>
                    <a:gd name="connsiteX2" fmla="*/ 377637 w 1241146"/>
                    <a:gd name="connsiteY2" fmla="*/ 1523599 h 1861377"/>
                    <a:gd name="connsiteX3" fmla="*/ 487207 w 1241146"/>
                    <a:gd name="connsiteY3" fmla="*/ 1860550 h 1861377"/>
                    <a:gd name="connsiteX4" fmla="*/ 597842 w 1241146"/>
                    <a:gd name="connsiteY4" fmla="*/ 1522797 h 1861377"/>
                    <a:gd name="connsiteX5" fmla="*/ 1241142 w 1241146"/>
                    <a:gd name="connsiteY5" fmla="*/ 1513956 h 1861377"/>
                    <a:gd name="connsiteX6" fmla="*/ 1111978 w 1241146"/>
                    <a:gd name="connsiteY6" fmla="*/ 25797 h 1861377"/>
                    <a:gd name="connsiteX0" fmla="*/ 0 w 1120102"/>
                    <a:gd name="connsiteY0" fmla="*/ 1532565 h 1861490"/>
                    <a:gd name="connsiteX1" fmla="*/ 8390 w 1120102"/>
                    <a:gd name="connsiteY1" fmla="*/ 1516934 h 1861490"/>
                    <a:gd name="connsiteX2" fmla="*/ 377637 w 1120102"/>
                    <a:gd name="connsiteY2" fmla="*/ 1523712 h 1861490"/>
                    <a:gd name="connsiteX3" fmla="*/ 487207 w 1120102"/>
                    <a:gd name="connsiteY3" fmla="*/ 1860663 h 1861490"/>
                    <a:gd name="connsiteX4" fmla="*/ 597842 w 1120102"/>
                    <a:gd name="connsiteY4" fmla="*/ 1522910 h 1861490"/>
                    <a:gd name="connsiteX5" fmla="*/ 1120040 w 1120102"/>
                    <a:gd name="connsiteY5" fmla="*/ 1504121 h 1861490"/>
                    <a:gd name="connsiteX6" fmla="*/ 1111978 w 1120102"/>
                    <a:gd name="connsiteY6" fmla="*/ 25910 h 1861490"/>
                    <a:gd name="connsiteX0" fmla="*/ 0 w 1116232"/>
                    <a:gd name="connsiteY0" fmla="*/ 1532335 h 1861260"/>
                    <a:gd name="connsiteX1" fmla="*/ 8390 w 1116232"/>
                    <a:gd name="connsiteY1" fmla="*/ 1516704 h 1861260"/>
                    <a:gd name="connsiteX2" fmla="*/ 377637 w 1116232"/>
                    <a:gd name="connsiteY2" fmla="*/ 1523482 h 1861260"/>
                    <a:gd name="connsiteX3" fmla="*/ 487207 w 1116232"/>
                    <a:gd name="connsiteY3" fmla="*/ 1860433 h 1861260"/>
                    <a:gd name="connsiteX4" fmla="*/ 597842 w 1116232"/>
                    <a:gd name="connsiteY4" fmla="*/ 1522680 h 1861260"/>
                    <a:gd name="connsiteX5" fmla="*/ 1116134 w 1116232"/>
                    <a:gd name="connsiteY5" fmla="*/ 1523783 h 1861260"/>
                    <a:gd name="connsiteX6" fmla="*/ 1111978 w 1116232"/>
                    <a:gd name="connsiteY6" fmla="*/ 25680 h 1861260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767"/>
                    <a:gd name="connsiteY0" fmla="*/ 1542007 h 1870932"/>
                    <a:gd name="connsiteX1" fmla="*/ 8390 w 1116767"/>
                    <a:gd name="connsiteY1" fmla="*/ 1526376 h 1870932"/>
                    <a:gd name="connsiteX2" fmla="*/ 377637 w 1116767"/>
                    <a:gd name="connsiteY2" fmla="*/ 1533154 h 1870932"/>
                    <a:gd name="connsiteX3" fmla="*/ 487207 w 1116767"/>
                    <a:gd name="connsiteY3" fmla="*/ 1870105 h 1870932"/>
                    <a:gd name="connsiteX4" fmla="*/ 597842 w 1116767"/>
                    <a:gd name="connsiteY4" fmla="*/ 1532352 h 1870932"/>
                    <a:gd name="connsiteX5" fmla="*/ 1116134 w 1116767"/>
                    <a:gd name="connsiteY5" fmla="*/ 1503620 h 1870932"/>
                    <a:gd name="connsiteX6" fmla="*/ 1111978 w 1116767"/>
                    <a:gd name="connsiteY6" fmla="*/ 35352 h 1870932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47455 w 1116767"/>
                    <a:gd name="connsiteY1" fmla="*/ 1545632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2860"/>
                    <a:gd name="connsiteY0" fmla="*/ 1511538 h 1870297"/>
                    <a:gd name="connsiteX1" fmla="*/ 373730 w 1112860"/>
                    <a:gd name="connsiteY1" fmla="*/ 1532519 h 1870297"/>
                    <a:gd name="connsiteX2" fmla="*/ 483300 w 1112860"/>
                    <a:gd name="connsiteY2" fmla="*/ 1869470 h 1870297"/>
                    <a:gd name="connsiteX3" fmla="*/ 593935 w 1112860"/>
                    <a:gd name="connsiteY3" fmla="*/ 1531717 h 1870297"/>
                    <a:gd name="connsiteX4" fmla="*/ 1112227 w 1112860"/>
                    <a:gd name="connsiteY4" fmla="*/ 1532820 h 1870297"/>
                    <a:gd name="connsiteX5" fmla="*/ 1108071 w 1112860"/>
                    <a:gd name="connsiteY5" fmla="*/ 34717 h 1870297"/>
                    <a:gd name="connsiteX0" fmla="*/ 0 w 1114813"/>
                    <a:gd name="connsiteY0" fmla="*/ 1541373 h 1870297"/>
                    <a:gd name="connsiteX1" fmla="*/ 375683 w 1114813"/>
                    <a:gd name="connsiteY1" fmla="*/ 1532519 h 1870297"/>
                    <a:gd name="connsiteX2" fmla="*/ 485253 w 1114813"/>
                    <a:gd name="connsiteY2" fmla="*/ 1869470 h 1870297"/>
                    <a:gd name="connsiteX3" fmla="*/ 595888 w 1114813"/>
                    <a:gd name="connsiteY3" fmla="*/ 1531717 h 1870297"/>
                    <a:gd name="connsiteX4" fmla="*/ 1114180 w 1114813"/>
                    <a:gd name="connsiteY4" fmla="*/ 1532820 h 1870297"/>
                    <a:gd name="connsiteX5" fmla="*/ 1110024 w 1114813"/>
                    <a:gd name="connsiteY5" fmla="*/ 34717 h 1870297"/>
                    <a:gd name="connsiteX0" fmla="*/ 0 w 1110906"/>
                    <a:gd name="connsiteY0" fmla="*/ 1511538 h 1870297"/>
                    <a:gd name="connsiteX1" fmla="*/ 371776 w 1110906"/>
                    <a:gd name="connsiteY1" fmla="*/ 1532519 h 1870297"/>
                    <a:gd name="connsiteX2" fmla="*/ 481346 w 1110906"/>
                    <a:gd name="connsiteY2" fmla="*/ 1869470 h 1870297"/>
                    <a:gd name="connsiteX3" fmla="*/ 591981 w 1110906"/>
                    <a:gd name="connsiteY3" fmla="*/ 1531717 h 1870297"/>
                    <a:gd name="connsiteX4" fmla="*/ 1110273 w 1110906"/>
                    <a:gd name="connsiteY4" fmla="*/ 1532820 h 1870297"/>
                    <a:gd name="connsiteX5" fmla="*/ 1106117 w 1110906"/>
                    <a:gd name="connsiteY5" fmla="*/ 34717 h 1870297"/>
                    <a:gd name="connsiteX0" fmla="*/ 0 w 1108953"/>
                    <a:gd name="connsiteY0" fmla="*/ 1541373 h 1870297"/>
                    <a:gd name="connsiteX1" fmla="*/ 369823 w 1108953"/>
                    <a:gd name="connsiteY1" fmla="*/ 1532519 h 1870297"/>
                    <a:gd name="connsiteX2" fmla="*/ 479393 w 1108953"/>
                    <a:gd name="connsiteY2" fmla="*/ 1869470 h 1870297"/>
                    <a:gd name="connsiteX3" fmla="*/ 590028 w 1108953"/>
                    <a:gd name="connsiteY3" fmla="*/ 1531717 h 1870297"/>
                    <a:gd name="connsiteX4" fmla="*/ 1108320 w 1108953"/>
                    <a:gd name="connsiteY4" fmla="*/ 1532820 h 1870297"/>
                    <a:gd name="connsiteX5" fmla="*/ 1104164 w 1108953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3934 w 1114812"/>
                    <a:gd name="connsiteY3" fmla="*/ 1541661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9789"/>
                    <a:gd name="connsiteY0" fmla="*/ 1551316 h 1870297"/>
                    <a:gd name="connsiteX1" fmla="*/ 379588 w 1119789"/>
                    <a:gd name="connsiteY1" fmla="*/ 1532519 h 1870297"/>
                    <a:gd name="connsiteX2" fmla="*/ 489158 w 1119789"/>
                    <a:gd name="connsiteY2" fmla="*/ 1869470 h 1870297"/>
                    <a:gd name="connsiteX3" fmla="*/ 597840 w 1119789"/>
                    <a:gd name="connsiteY3" fmla="*/ 1541661 h 1870297"/>
                    <a:gd name="connsiteX4" fmla="*/ 1118085 w 1119789"/>
                    <a:gd name="connsiteY4" fmla="*/ 1532820 h 1870297"/>
                    <a:gd name="connsiteX5" fmla="*/ 1119789 w 111978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9 w 1120460"/>
                    <a:gd name="connsiteY5" fmla="*/ 34717 h 1870297"/>
                    <a:gd name="connsiteX0" fmla="*/ 0 w 1118609"/>
                    <a:gd name="connsiteY0" fmla="*/ 1551316 h 1870297"/>
                    <a:gd name="connsiteX1" fmla="*/ 379588 w 1118609"/>
                    <a:gd name="connsiteY1" fmla="*/ 1532519 h 1870297"/>
                    <a:gd name="connsiteX2" fmla="*/ 489158 w 1118609"/>
                    <a:gd name="connsiteY2" fmla="*/ 1869470 h 1870297"/>
                    <a:gd name="connsiteX3" fmla="*/ 597840 w 1118609"/>
                    <a:gd name="connsiteY3" fmla="*/ 1541661 h 1870297"/>
                    <a:gd name="connsiteX4" fmla="*/ 1118085 w 1118609"/>
                    <a:gd name="connsiteY4" fmla="*/ 1532820 h 1870297"/>
                    <a:gd name="connsiteX5" fmla="*/ 1110022 w 111860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8 w 1120460"/>
                    <a:gd name="connsiteY5" fmla="*/ 34717 h 1870297"/>
                    <a:gd name="connsiteX0" fmla="*/ 0 w 1118860"/>
                    <a:gd name="connsiteY0" fmla="*/ 1551316 h 1870297"/>
                    <a:gd name="connsiteX1" fmla="*/ 379588 w 1118860"/>
                    <a:gd name="connsiteY1" fmla="*/ 1532519 h 1870297"/>
                    <a:gd name="connsiteX2" fmla="*/ 489158 w 1118860"/>
                    <a:gd name="connsiteY2" fmla="*/ 1869470 h 1870297"/>
                    <a:gd name="connsiteX3" fmla="*/ 597840 w 1118860"/>
                    <a:gd name="connsiteY3" fmla="*/ 1541661 h 1870297"/>
                    <a:gd name="connsiteX4" fmla="*/ 1118085 w 1118860"/>
                    <a:gd name="connsiteY4" fmla="*/ 1532820 h 1870297"/>
                    <a:gd name="connsiteX5" fmla="*/ 1113929 w 1118860"/>
                    <a:gd name="connsiteY5" fmla="*/ 34717 h 1870297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498103 h 1835580"/>
                    <a:gd name="connsiteX5" fmla="*/ 1113929 w 1119072"/>
                    <a:gd name="connsiteY5" fmla="*/ 0 h 1835580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508046 h 1835580"/>
                    <a:gd name="connsiteX5" fmla="*/ 1113929 w 1119072"/>
                    <a:gd name="connsiteY5" fmla="*/ 0 h 1835580"/>
                    <a:gd name="connsiteX0" fmla="*/ 0 w 1121318"/>
                    <a:gd name="connsiteY0" fmla="*/ 1506594 h 1825575"/>
                    <a:gd name="connsiteX1" fmla="*/ 379588 w 1121318"/>
                    <a:gd name="connsiteY1" fmla="*/ 1487797 h 1825575"/>
                    <a:gd name="connsiteX2" fmla="*/ 489158 w 1121318"/>
                    <a:gd name="connsiteY2" fmla="*/ 1824748 h 1825575"/>
                    <a:gd name="connsiteX3" fmla="*/ 597840 w 1121318"/>
                    <a:gd name="connsiteY3" fmla="*/ 1496939 h 1825575"/>
                    <a:gd name="connsiteX4" fmla="*/ 1118085 w 1121318"/>
                    <a:gd name="connsiteY4" fmla="*/ 1498041 h 1825575"/>
                    <a:gd name="connsiteX5" fmla="*/ 1119789 w 1121318"/>
                    <a:gd name="connsiteY5" fmla="*/ 0 h 1825575"/>
                    <a:gd name="connsiteX0" fmla="*/ 0 w 1125466"/>
                    <a:gd name="connsiteY0" fmla="*/ 2694700 h 3013681"/>
                    <a:gd name="connsiteX1" fmla="*/ 379588 w 1125466"/>
                    <a:gd name="connsiteY1" fmla="*/ 2675903 h 3013681"/>
                    <a:gd name="connsiteX2" fmla="*/ 489158 w 1125466"/>
                    <a:gd name="connsiteY2" fmla="*/ 3012854 h 3013681"/>
                    <a:gd name="connsiteX3" fmla="*/ 597840 w 1125466"/>
                    <a:gd name="connsiteY3" fmla="*/ 2685045 h 3013681"/>
                    <a:gd name="connsiteX4" fmla="*/ 1118085 w 1125466"/>
                    <a:gd name="connsiteY4" fmla="*/ 2686147 h 3013681"/>
                    <a:gd name="connsiteX5" fmla="*/ 1124724 w 1125466"/>
                    <a:gd name="connsiteY5" fmla="*/ 0 h 3013681"/>
                    <a:gd name="connsiteX0" fmla="*/ 0 w 1125466"/>
                    <a:gd name="connsiteY0" fmla="*/ 2878814 h 3197795"/>
                    <a:gd name="connsiteX1" fmla="*/ 379588 w 1125466"/>
                    <a:gd name="connsiteY1" fmla="*/ 2860017 h 3197795"/>
                    <a:gd name="connsiteX2" fmla="*/ 489158 w 1125466"/>
                    <a:gd name="connsiteY2" fmla="*/ 3196968 h 3197795"/>
                    <a:gd name="connsiteX3" fmla="*/ 597840 w 1125466"/>
                    <a:gd name="connsiteY3" fmla="*/ 2869159 h 3197795"/>
                    <a:gd name="connsiteX4" fmla="*/ 1118085 w 1125466"/>
                    <a:gd name="connsiteY4" fmla="*/ 2870261 h 3197795"/>
                    <a:gd name="connsiteX5" fmla="*/ 1124724 w 1125466"/>
                    <a:gd name="connsiteY5" fmla="*/ 0 h 3197795"/>
                    <a:gd name="connsiteX0" fmla="*/ 0 w 1119775"/>
                    <a:gd name="connsiteY0" fmla="*/ 2870809 h 3189790"/>
                    <a:gd name="connsiteX1" fmla="*/ 379588 w 1119775"/>
                    <a:gd name="connsiteY1" fmla="*/ 2852012 h 3189790"/>
                    <a:gd name="connsiteX2" fmla="*/ 489158 w 1119775"/>
                    <a:gd name="connsiteY2" fmla="*/ 3188963 h 3189790"/>
                    <a:gd name="connsiteX3" fmla="*/ 597840 w 1119775"/>
                    <a:gd name="connsiteY3" fmla="*/ 2861154 h 3189790"/>
                    <a:gd name="connsiteX4" fmla="*/ 1118085 w 1119775"/>
                    <a:gd name="connsiteY4" fmla="*/ 2862256 h 3189790"/>
                    <a:gd name="connsiteX5" fmla="*/ 1116911 w 1119775"/>
                    <a:gd name="connsiteY5" fmla="*/ 0 h 3189790"/>
                    <a:gd name="connsiteX0" fmla="*/ 0 w 1340002"/>
                    <a:gd name="connsiteY0" fmla="*/ 2870809 h 3189790"/>
                    <a:gd name="connsiteX1" fmla="*/ 379588 w 1340002"/>
                    <a:gd name="connsiteY1" fmla="*/ 2852012 h 3189790"/>
                    <a:gd name="connsiteX2" fmla="*/ 489158 w 1340002"/>
                    <a:gd name="connsiteY2" fmla="*/ 3188963 h 3189790"/>
                    <a:gd name="connsiteX3" fmla="*/ 597840 w 1340002"/>
                    <a:gd name="connsiteY3" fmla="*/ 2861154 h 3189790"/>
                    <a:gd name="connsiteX4" fmla="*/ 1339975 w 1340002"/>
                    <a:gd name="connsiteY4" fmla="*/ 2854249 h 3189790"/>
                    <a:gd name="connsiteX5" fmla="*/ 1116911 w 1340002"/>
                    <a:gd name="connsiteY5" fmla="*/ 0 h 3189790"/>
                    <a:gd name="connsiteX0" fmla="*/ 0 w 1343384"/>
                    <a:gd name="connsiteY0" fmla="*/ 2806769 h 3125750"/>
                    <a:gd name="connsiteX1" fmla="*/ 379588 w 1343384"/>
                    <a:gd name="connsiteY1" fmla="*/ 2787972 h 3125750"/>
                    <a:gd name="connsiteX2" fmla="*/ 489158 w 1343384"/>
                    <a:gd name="connsiteY2" fmla="*/ 3124923 h 3125750"/>
                    <a:gd name="connsiteX3" fmla="*/ 597840 w 1343384"/>
                    <a:gd name="connsiteY3" fmla="*/ 2797114 h 3125750"/>
                    <a:gd name="connsiteX4" fmla="*/ 1339975 w 1343384"/>
                    <a:gd name="connsiteY4" fmla="*/ 2790209 h 3125750"/>
                    <a:gd name="connsiteX5" fmla="*/ 1341926 w 1343384"/>
                    <a:gd name="connsiteY5" fmla="*/ 0 h 3125750"/>
                    <a:gd name="connsiteX0" fmla="*/ 0 w 1343384"/>
                    <a:gd name="connsiteY0" fmla="*/ 2862804 h 3181785"/>
                    <a:gd name="connsiteX1" fmla="*/ 379588 w 1343384"/>
                    <a:gd name="connsiteY1" fmla="*/ 2844007 h 3181785"/>
                    <a:gd name="connsiteX2" fmla="*/ 489158 w 1343384"/>
                    <a:gd name="connsiteY2" fmla="*/ 3180958 h 3181785"/>
                    <a:gd name="connsiteX3" fmla="*/ 597840 w 1343384"/>
                    <a:gd name="connsiteY3" fmla="*/ 2853149 h 3181785"/>
                    <a:gd name="connsiteX4" fmla="*/ 1339975 w 1343384"/>
                    <a:gd name="connsiteY4" fmla="*/ 2846244 h 3181785"/>
                    <a:gd name="connsiteX5" fmla="*/ 1341926 w 1343384"/>
                    <a:gd name="connsiteY5" fmla="*/ 0 h 3181785"/>
                    <a:gd name="connsiteX0" fmla="*/ 0 w 1344602"/>
                    <a:gd name="connsiteY0" fmla="*/ 2246421 h 2565402"/>
                    <a:gd name="connsiteX1" fmla="*/ 379588 w 1344602"/>
                    <a:gd name="connsiteY1" fmla="*/ 2227624 h 2565402"/>
                    <a:gd name="connsiteX2" fmla="*/ 489158 w 1344602"/>
                    <a:gd name="connsiteY2" fmla="*/ 2564575 h 2565402"/>
                    <a:gd name="connsiteX3" fmla="*/ 597840 w 1344602"/>
                    <a:gd name="connsiteY3" fmla="*/ 2236766 h 2565402"/>
                    <a:gd name="connsiteX4" fmla="*/ 1339975 w 1344602"/>
                    <a:gd name="connsiteY4" fmla="*/ 2229861 h 2565402"/>
                    <a:gd name="connsiteX5" fmla="*/ 1343489 w 1344602"/>
                    <a:gd name="connsiteY5" fmla="*/ 0 h 2565402"/>
                    <a:gd name="connsiteX0" fmla="*/ 0 w 1341218"/>
                    <a:gd name="connsiteY0" fmla="*/ 2246421 h 2565402"/>
                    <a:gd name="connsiteX1" fmla="*/ 379588 w 1341218"/>
                    <a:gd name="connsiteY1" fmla="*/ 2227624 h 2565402"/>
                    <a:gd name="connsiteX2" fmla="*/ 489158 w 1341218"/>
                    <a:gd name="connsiteY2" fmla="*/ 2564575 h 2565402"/>
                    <a:gd name="connsiteX3" fmla="*/ 597840 w 1341218"/>
                    <a:gd name="connsiteY3" fmla="*/ 2236766 h 2565402"/>
                    <a:gd name="connsiteX4" fmla="*/ 1339975 w 1341218"/>
                    <a:gd name="connsiteY4" fmla="*/ 2229861 h 2565402"/>
                    <a:gd name="connsiteX5" fmla="*/ 1337238 w 1341218"/>
                    <a:gd name="connsiteY5" fmla="*/ 0 h 2565402"/>
                    <a:gd name="connsiteX0" fmla="*/ 0 w 1344602"/>
                    <a:gd name="connsiteY0" fmla="*/ 2230411 h 2549392"/>
                    <a:gd name="connsiteX1" fmla="*/ 379588 w 1344602"/>
                    <a:gd name="connsiteY1" fmla="*/ 2211614 h 2549392"/>
                    <a:gd name="connsiteX2" fmla="*/ 489158 w 1344602"/>
                    <a:gd name="connsiteY2" fmla="*/ 2548565 h 2549392"/>
                    <a:gd name="connsiteX3" fmla="*/ 597840 w 1344602"/>
                    <a:gd name="connsiteY3" fmla="*/ 2220756 h 2549392"/>
                    <a:gd name="connsiteX4" fmla="*/ 1339975 w 1344602"/>
                    <a:gd name="connsiteY4" fmla="*/ 2213851 h 2549392"/>
                    <a:gd name="connsiteX5" fmla="*/ 1343488 w 1344602"/>
                    <a:gd name="connsiteY5" fmla="*/ 0 h 2549392"/>
                    <a:gd name="connsiteX0" fmla="*/ 0 w 1341218"/>
                    <a:gd name="connsiteY0" fmla="*/ 2238416 h 2557397"/>
                    <a:gd name="connsiteX1" fmla="*/ 379588 w 1341218"/>
                    <a:gd name="connsiteY1" fmla="*/ 2219619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0008"/>
                    <a:gd name="connsiteY0" fmla="*/ 2262431 h 2581412"/>
                    <a:gd name="connsiteX1" fmla="*/ 385838 w 1340008"/>
                    <a:gd name="connsiteY1" fmla="*/ 2243636 h 2581412"/>
                    <a:gd name="connsiteX2" fmla="*/ 489158 w 1340008"/>
                    <a:gd name="connsiteY2" fmla="*/ 2580585 h 2581412"/>
                    <a:gd name="connsiteX3" fmla="*/ 597840 w 1340008"/>
                    <a:gd name="connsiteY3" fmla="*/ 2252776 h 2581412"/>
                    <a:gd name="connsiteX4" fmla="*/ 1339975 w 1340008"/>
                    <a:gd name="connsiteY4" fmla="*/ 2245871 h 2581412"/>
                    <a:gd name="connsiteX5" fmla="*/ 1155976 w 1340008"/>
                    <a:gd name="connsiteY5" fmla="*/ 0 h 2581412"/>
                    <a:gd name="connsiteX0" fmla="*/ 0 w 1168532"/>
                    <a:gd name="connsiteY0" fmla="*/ 2262431 h 2581412"/>
                    <a:gd name="connsiteX1" fmla="*/ 385838 w 1168532"/>
                    <a:gd name="connsiteY1" fmla="*/ 2243636 h 2581412"/>
                    <a:gd name="connsiteX2" fmla="*/ 489158 w 1168532"/>
                    <a:gd name="connsiteY2" fmla="*/ 2580585 h 2581412"/>
                    <a:gd name="connsiteX3" fmla="*/ 597840 w 1168532"/>
                    <a:gd name="connsiteY3" fmla="*/ 2252776 h 2581412"/>
                    <a:gd name="connsiteX4" fmla="*/ 1168089 w 1168532"/>
                    <a:gd name="connsiteY4" fmla="*/ 2261881 h 2581412"/>
                    <a:gd name="connsiteX5" fmla="*/ 1155976 w 1168532"/>
                    <a:gd name="connsiteY5" fmla="*/ 0 h 2581412"/>
                    <a:gd name="connsiteX0" fmla="*/ 0 w 1158840"/>
                    <a:gd name="connsiteY0" fmla="*/ 2262431 h 2581412"/>
                    <a:gd name="connsiteX1" fmla="*/ 385838 w 1158840"/>
                    <a:gd name="connsiteY1" fmla="*/ 2243636 h 2581412"/>
                    <a:gd name="connsiteX2" fmla="*/ 489158 w 1158840"/>
                    <a:gd name="connsiteY2" fmla="*/ 2580585 h 2581412"/>
                    <a:gd name="connsiteX3" fmla="*/ 597840 w 1158840"/>
                    <a:gd name="connsiteY3" fmla="*/ 2252776 h 2581412"/>
                    <a:gd name="connsiteX4" fmla="*/ 1157151 w 1158840"/>
                    <a:gd name="connsiteY4" fmla="*/ 2261881 h 2581412"/>
                    <a:gd name="connsiteX5" fmla="*/ 1155976 w 1158840"/>
                    <a:gd name="connsiteY5" fmla="*/ 0 h 2581412"/>
                    <a:gd name="connsiteX0" fmla="*/ 0 w 1158840"/>
                    <a:gd name="connsiteY0" fmla="*/ 2262431 h 2262431"/>
                    <a:gd name="connsiteX1" fmla="*/ 385838 w 1158840"/>
                    <a:gd name="connsiteY1" fmla="*/ 2243636 h 2262431"/>
                    <a:gd name="connsiteX2" fmla="*/ 597840 w 1158840"/>
                    <a:gd name="connsiteY2" fmla="*/ 2252776 h 2262431"/>
                    <a:gd name="connsiteX3" fmla="*/ 1157151 w 1158840"/>
                    <a:gd name="connsiteY3" fmla="*/ 2261881 h 2262431"/>
                    <a:gd name="connsiteX4" fmla="*/ 1155976 w 1158840"/>
                    <a:gd name="connsiteY4" fmla="*/ 0 h 2262431"/>
                    <a:gd name="connsiteX0" fmla="*/ 0 w 1158840"/>
                    <a:gd name="connsiteY0" fmla="*/ 2262431 h 2262431"/>
                    <a:gd name="connsiteX1" fmla="*/ 597840 w 1158840"/>
                    <a:gd name="connsiteY1" fmla="*/ 2252776 h 2262431"/>
                    <a:gd name="connsiteX2" fmla="*/ 1157151 w 1158840"/>
                    <a:gd name="connsiteY2" fmla="*/ 2261881 h 2262431"/>
                    <a:gd name="connsiteX3" fmla="*/ 1155976 w 1158840"/>
                    <a:gd name="connsiteY3" fmla="*/ 0 h 2262431"/>
                    <a:gd name="connsiteX0" fmla="*/ 0 w 1158840"/>
                    <a:gd name="connsiteY0" fmla="*/ 2262431 h 2262431"/>
                    <a:gd name="connsiteX1" fmla="*/ 1157151 w 1158840"/>
                    <a:gd name="connsiteY1" fmla="*/ 2261881 h 2262431"/>
                    <a:gd name="connsiteX2" fmla="*/ 1155976 w 1158840"/>
                    <a:gd name="connsiteY2" fmla="*/ 0 h 2262431"/>
                    <a:gd name="connsiteX0" fmla="*/ 0 w 1240226"/>
                    <a:gd name="connsiteY0" fmla="*/ 2262431 h 2262431"/>
                    <a:gd name="connsiteX1" fmla="*/ 1157151 w 1240226"/>
                    <a:gd name="connsiteY1" fmla="*/ 2261881 h 2262431"/>
                    <a:gd name="connsiteX2" fmla="*/ 1148953 w 1240226"/>
                    <a:gd name="connsiteY2" fmla="*/ 874204 h 2262431"/>
                    <a:gd name="connsiteX3" fmla="*/ 1155976 w 1240226"/>
                    <a:gd name="connsiteY3" fmla="*/ 0 h 2262431"/>
                    <a:gd name="connsiteX0" fmla="*/ 0 w 1240475"/>
                    <a:gd name="connsiteY0" fmla="*/ 2262431 h 2262431"/>
                    <a:gd name="connsiteX1" fmla="*/ 1157151 w 1240475"/>
                    <a:gd name="connsiteY1" fmla="*/ 2261881 h 2262431"/>
                    <a:gd name="connsiteX2" fmla="*/ 1148954 w 1240475"/>
                    <a:gd name="connsiteY2" fmla="*/ 1047730 h 2262431"/>
                    <a:gd name="connsiteX3" fmla="*/ 1148953 w 1240475"/>
                    <a:gd name="connsiteY3" fmla="*/ 874204 h 2262431"/>
                    <a:gd name="connsiteX4" fmla="*/ 1155976 w 1240475"/>
                    <a:gd name="connsiteY4" fmla="*/ 0 h 2262431"/>
                    <a:gd name="connsiteX0" fmla="*/ 0 w 1244719"/>
                    <a:gd name="connsiteY0" fmla="*/ 2262431 h 2262431"/>
                    <a:gd name="connsiteX1" fmla="*/ 1157151 w 1244719"/>
                    <a:gd name="connsiteY1" fmla="*/ 2261881 h 2262431"/>
                    <a:gd name="connsiteX2" fmla="*/ 1161725 w 1244719"/>
                    <a:gd name="connsiteY2" fmla="*/ 1347060 h 2262431"/>
                    <a:gd name="connsiteX3" fmla="*/ 1148954 w 1244719"/>
                    <a:gd name="connsiteY3" fmla="*/ 1047730 h 2262431"/>
                    <a:gd name="connsiteX4" fmla="*/ 1148953 w 1244719"/>
                    <a:gd name="connsiteY4" fmla="*/ 874204 h 2262431"/>
                    <a:gd name="connsiteX5" fmla="*/ 1155976 w 1244719"/>
                    <a:gd name="connsiteY5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4 w 1248701"/>
                    <a:gd name="connsiteY5" fmla="*/ 1047730 h 2262431"/>
                    <a:gd name="connsiteX6" fmla="*/ 1148953 w 1248701"/>
                    <a:gd name="connsiteY6" fmla="*/ 874204 h 2262431"/>
                    <a:gd name="connsiteX7" fmla="*/ 1155976 w 1248701"/>
                    <a:gd name="connsiteY7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017762 w 1248701"/>
                    <a:gd name="connsiteY5" fmla="*/ 1008418 h 2262431"/>
                    <a:gd name="connsiteX6" fmla="*/ 1148953 w 1248701"/>
                    <a:gd name="connsiteY6" fmla="*/ 874204 h 2262431"/>
                    <a:gd name="connsiteX7" fmla="*/ 1155976 w 1248701"/>
                    <a:gd name="connsiteY7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174498"/>
                    <a:gd name="connsiteY0" fmla="*/ 2262431 h 2262431"/>
                    <a:gd name="connsiteX1" fmla="*/ 1157151 w 1174498"/>
                    <a:gd name="connsiteY1" fmla="*/ 2261881 h 2262431"/>
                    <a:gd name="connsiteX2" fmla="*/ 1174498 w 1174498"/>
                    <a:gd name="connsiteY2" fmla="*/ 1576981 h 2262431"/>
                    <a:gd name="connsiteX3" fmla="*/ 1161725 w 1174498"/>
                    <a:gd name="connsiteY3" fmla="*/ 1347060 h 2262431"/>
                    <a:gd name="connsiteX4" fmla="*/ 1149755 w 1174498"/>
                    <a:gd name="connsiteY4" fmla="*/ 1047235 h 2262431"/>
                    <a:gd name="connsiteX5" fmla="*/ 1148953 w 1174498"/>
                    <a:gd name="connsiteY5" fmla="*/ 874204 h 2262431"/>
                    <a:gd name="connsiteX6" fmla="*/ 1155976 w 1174498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55857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55857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5976 w 1161725"/>
                    <a:gd name="connsiteY7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5976 w 1161725"/>
                    <a:gd name="connsiteY7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12988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165384"/>
                    <a:gd name="connsiteY0" fmla="*/ 2262431 h 2262431"/>
                    <a:gd name="connsiteX1" fmla="*/ 1161725 w 1165384"/>
                    <a:gd name="connsiteY1" fmla="*/ 1312988 h 2262431"/>
                    <a:gd name="connsiteX2" fmla="*/ 1160160 w 1165384"/>
                    <a:gd name="connsiteY2" fmla="*/ 1199250 h 2262431"/>
                    <a:gd name="connsiteX3" fmla="*/ 1155764 w 1165384"/>
                    <a:gd name="connsiteY3" fmla="*/ 583389 h 2262431"/>
                    <a:gd name="connsiteX4" fmla="*/ 1160966 w 1165384"/>
                    <a:gd name="connsiteY4" fmla="*/ 512624 h 2262431"/>
                    <a:gd name="connsiteX5" fmla="*/ 1155764 w 1165384"/>
                    <a:gd name="connsiteY5" fmla="*/ 327846 h 2262431"/>
                    <a:gd name="connsiteX6" fmla="*/ 1150562 w 1165384"/>
                    <a:gd name="connsiteY6" fmla="*/ 257080 h 2262431"/>
                    <a:gd name="connsiteX7" fmla="*/ 1155976 w 1165384"/>
                    <a:gd name="connsiteY7" fmla="*/ 0 h 2262431"/>
                    <a:gd name="connsiteX0" fmla="*/ 131417 w 193990"/>
                    <a:gd name="connsiteY0" fmla="*/ 1835216 h 1835216"/>
                    <a:gd name="connsiteX1" fmla="*/ 190331 w 193990"/>
                    <a:gd name="connsiteY1" fmla="*/ 1312988 h 1835216"/>
                    <a:gd name="connsiteX2" fmla="*/ 188766 w 193990"/>
                    <a:gd name="connsiteY2" fmla="*/ 1199250 h 1835216"/>
                    <a:gd name="connsiteX3" fmla="*/ 184370 w 193990"/>
                    <a:gd name="connsiteY3" fmla="*/ 583389 h 1835216"/>
                    <a:gd name="connsiteX4" fmla="*/ 189572 w 193990"/>
                    <a:gd name="connsiteY4" fmla="*/ 512624 h 1835216"/>
                    <a:gd name="connsiteX5" fmla="*/ 184370 w 193990"/>
                    <a:gd name="connsiteY5" fmla="*/ 327846 h 1835216"/>
                    <a:gd name="connsiteX6" fmla="*/ 179168 w 193990"/>
                    <a:gd name="connsiteY6" fmla="*/ 257080 h 1835216"/>
                    <a:gd name="connsiteX7" fmla="*/ 184582 w 193990"/>
                    <a:gd name="connsiteY7" fmla="*/ 0 h 1835216"/>
                    <a:gd name="connsiteX0" fmla="*/ 152224 w 193990"/>
                    <a:gd name="connsiteY0" fmla="*/ 1832595 h 1832595"/>
                    <a:gd name="connsiteX1" fmla="*/ 190331 w 193990"/>
                    <a:gd name="connsiteY1" fmla="*/ 1312988 h 1832595"/>
                    <a:gd name="connsiteX2" fmla="*/ 188766 w 193990"/>
                    <a:gd name="connsiteY2" fmla="*/ 1199250 h 1832595"/>
                    <a:gd name="connsiteX3" fmla="*/ 184370 w 193990"/>
                    <a:gd name="connsiteY3" fmla="*/ 583389 h 1832595"/>
                    <a:gd name="connsiteX4" fmla="*/ 189572 w 193990"/>
                    <a:gd name="connsiteY4" fmla="*/ 512624 h 1832595"/>
                    <a:gd name="connsiteX5" fmla="*/ 184370 w 193990"/>
                    <a:gd name="connsiteY5" fmla="*/ 327846 h 1832595"/>
                    <a:gd name="connsiteX6" fmla="*/ 179168 w 193990"/>
                    <a:gd name="connsiteY6" fmla="*/ 257080 h 1832595"/>
                    <a:gd name="connsiteX7" fmla="*/ 184582 w 193990"/>
                    <a:gd name="connsiteY7" fmla="*/ 0 h 1832595"/>
                    <a:gd name="connsiteX0" fmla="*/ 173032 w 193990"/>
                    <a:gd name="connsiteY0" fmla="*/ 1829974 h 1829974"/>
                    <a:gd name="connsiteX1" fmla="*/ 190331 w 193990"/>
                    <a:gd name="connsiteY1" fmla="*/ 1312988 h 1829974"/>
                    <a:gd name="connsiteX2" fmla="*/ 188766 w 193990"/>
                    <a:gd name="connsiteY2" fmla="*/ 1199250 h 1829974"/>
                    <a:gd name="connsiteX3" fmla="*/ 184370 w 193990"/>
                    <a:gd name="connsiteY3" fmla="*/ 583389 h 1829974"/>
                    <a:gd name="connsiteX4" fmla="*/ 189572 w 193990"/>
                    <a:gd name="connsiteY4" fmla="*/ 512624 h 1829974"/>
                    <a:gd name="connsiteX5" fmla="*/ 184370 w 193990"/>
                    <a:gd name="connsiteY5" fmla="*/ 327846 h 1829974"/>
                    <a:gd name="connsiteX6" fmla="*/ 179168 w 193990"/>
                    <a:gd name="connsiteY6" fmla="*/ 257080 h 1829974"/>
                    <a:gd name="connsiteX7" fmla="*/ 184582 w 193990"/>
                    <a:gd name="connsiteY7" fmla="*/ 0 h 1829974"/>
                    <a:gd name="connsiteX0" fmla="*/ 199042 w 199042"/>
                    <a:gd name="connsiteY0" fmla="*/ 1827353 h 1827353"/>
                    <a:gd name="connsiteX1" fmla="*/ 190331 w 199042"/>
                    <a:gd name="connsiteY1" fmla="*/ 1312988 h 1827353"/>
                    <a:gd name="connsiteX2" fmla="*/ 188766 w 199042"/>
                    <a:gd name="connsiteY2" fmla="*/ 119925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88766 w 199042"/>
                    <a:gd name="connsiteY2" fmla="*/ 119925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082872 h 1827353"/>
                    <a:gd name="connsiteX4" fmla="*/ 184370 w 199042"/>
                    <a:gd name="connsiteY4" fmla="*/ 583389 h 1827353"/>
                    <a:gd name="connsiteX5" fmla="*/ 189572 w 199042"/>
                    <a:gd name="connsiteY5" fmla="*/ 512624 h 1827353"/>
                    <a:gd name="connsiteX6" fmla="*/ 184370 w 199042"/>
                    <a:gd name="connsiteY6" fmla="*/ 327846 h 1827353"/>
                    <a:gd name="connsiteX7" fmla="*/ 179168 w 199042"/>
                    <a:gd name="connsiteY7" fmla="*/ 257080 h 1827353"/>
                    <a:gd name="connsiteX8" fmla="*/ 184582 w 199042"/>
                    <a:gd name="connsiteY8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082872 h 1827353"/>
                    <a:gd name="connsiteX4" fmla="*/ 184370 w 199042"/>
                    <a:gd name="connsiteY4" fmla="*/ 583389 h 1827353"/>
                    <a:gd name="connsiteX5" fmla="*/ 189572 w 199042"/>
                    <a:gd name="connsiteY5" fmla="*/ 512624 h 1827353"/>
                    <a:gd name="connsiteX6" fmla="*/ 184370 w 199042"/>
                    <a:gd name="connsiteY6" fmla="*/ 327846 h 1827353"/>
                    <a:gd name="connsiteX7" fmla="*/ 179168 w 199042"/>
                    <a:gd name="connsiteY7" fmla="*/ 257080 h 1827353"/>
                    <a:gd name="connsiteX8" fmla="*/ 184582 w 199042"/>
                    <a:gd name="connsiteY8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288308 w 288308"/>
                    <a:gd name="connsiteY0" fmla="*/ 1827353 h 1827353"/>
                    <a:gd name="connsiteX1" fmla="*/ 279597 w 288308"/>
                    <a:gd name="connsiteY1" fmla="*/ 1407343 h 1827353"/>
                    <a:gd name="connsiteX2" fmla="*/ 267629 w 288308"/>
                    <a:gd name="connsiteY2" fmla="*/ 1310640 h 1827353"/>
                    <a:gd name="connsiteX3" fmla="*/ 271334 w 288308"/>
                    <a:gd name="connsiteY3" fmla="*/ 1165432 h 1827353"/>
                    <a:gd name="connsiteX4" fmla="*/ 271334 w 288308"/>
                    <a:gd name="connsiteY4" fmla="*/ 1082872 h 1827353"/>
                    <a:gd name="connsiteX5" fmla="*/ 273636 w 288308"/>
                    <a:gd name="connsiteY5" fmla="*/ 583389 h 1827353"/>
                    <a:gd name="connsiteX6" fmla="*/ 278838 w 288308"/>
                    <a:gd name="connsiteY6" fmla="*/ 512624 h 1827353"/>
                    <a:gd name="connsiteX7" fmla="*/ 273636 w 288308"/>
                    <a:gd name="connsiteY7" fmla="*/ 327846 h 1827353"/>
                    <a:gd name="connsiteX8" fmla="*/ 268434 w 288308"/>
                    <a:gd name="connsiteY8" fmla="*/ 257080 h 1827353"/>
                    <a:gd name="connsiteX9" fmla="*/ 273848 w 288308"/>
                    <a:gd name="connsiteY9" fmla="*/ 0 h 1827353"/>
                    <a:gd name="connsiteX0" fmla="*/ 244014 w 244014"/>
                    <a:gd name="connsiteY0" fmla="*/ 1827353 h 1827353"/>
                    <a:gd name="connsiteX1" fmla="*/ 235303 w 244014"/>
                    <a:gd name="connsiteY1" fmla="*/ 1407343 h 1827353"/>
                    <a:gd name="connsiteX2" fmla="*/ 223335 w 244014"/>
                    <a:gd name="connsiteY2" fmla="*/ 1310640 h 1827353"/>
                    <a:gd name="connsiteX3" fmla="*/ 227040 w 244014"/>
                    <a:gd name="connsiteY3" fmla="*/ 1165432 h 1827353"/>
                    <a:gd name="connsiteX4" fmla="*/ 227040 w 244014"/>
                    <a:gd name="connsiteY4" fmla="*/ 1082872 h 1827353"/>
                    <a:gd name="connsiteX5" fmla="*/ 229342 w 244014"/>
                    <a:gd name="connsiteY5" fmla="*/ 583389 h 1827353"/>
                    <a:gd name="connsiteX6" fmla="*/ 234544 w 244014"/>
                    <a:gd name="connsiteY6" fmla="*/ 512624 h 1827353"/>
                    <a:gd name="connsiteX7" fmla="*/ 229342 w 244014"/>
                    <a:gd name="connsiteY7" fmla="*/ 327846 h 1827353"/>
                    <a:gd name="connsiteX8" fmla="*/ 224140 w 244014"/>
                    <a:gd name="connsiteY8" fmla="*/ 257080 h 1827353"/>
                    <a:gd name="connsiteX9" fmla="*/ 229554 w 244014"/>
                    <a:gd name="connsiteY9" fmla="*/ 0 h 1827353"/>
                    <a:gd name="connsiteX0" fmla="*/ 211363 w 211363"/>
                    <a:gd name="connsiteY0" fmla="*/ 1827353 h 1827353"/>
                    <a:gd name="connsiteX1" fmla="*/ 202652 w 211363"/>
                    <a:gd name="connsiteY1" fmla="*/ 1407343 h 1827353"/>
                    <a:gd name="connsiteX2" fmla="*/ 190684 w 211363"/>
                    <a:gd name="connsiteY2" fmla="*/ 1310640 h 1827353"/>
                    <a:gd name="connsiteX3" fmla="*/ 194389 w 211363"/>
                    <a:gd name="connsiteY3" fmla="*/ 1165432 h 1827353"/>
                    <a:gd name="connsiteX4" fmla="*/ 194389 w 211363"/>
                    <a:gd name="connsiteY4" fmla="*/ 1082872 h 1827353"/>
                    <a:gd name="connsiteX5" fmla="*/ 196691 w 211363"/>
                    <a:gd name="connsiteY5" fmla="*/ 583389 h 1827353"/>
                    <a:gd name="connsiteX6" fmla="*/ 201893 w 211363"/>
                    <a:gd name="connsiteY6" fmla="*/ 512624 h 1827353"/>
                    <a:gd name="connsiteX7" fmla="*/ 196691 w 211363"/>
                    <a:gd name="connsiteY7" fmla="*/ 327846 h 1827353"/>
                    <a:gd name="connsiteX8" fmla="*/ 191489 w 211363"/>
                    <a:gd name="connsiteY8" fmla="*/ 257080 h 1827353"/>
                    <a:gd name="connsiteX9" fmla="*/ 196903 w 211363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0 w 199040"/>
                    <a:gd name="connsiteY0" fmla="*/ 1827353 h 1827353"/>
                    <a:gd name="connsiteX1" fmla="*/ 190329 w 199040"/>
                    <a:gd name="connsiteY1" fmla="*/ 1407343 h 1827353"/>
                    <a:gd name="connsiteX2" fmla="*/ 178361 w 199040"/>
                    <a:gd name="connsiteY2" fmla="*/ 1310640 h 1827353"/>
                    <a:gd name="connsiteX3" fmla="*/ 182066 w 199040"/>
                    <a:gd name="connsiteY3" fmla="*/ 1165432 h 1827353"/>
                    <a:gd name="connsiteX4" fmla="*/ 189112 w 199040"/>
                    <a:gd name="connsiteY4" fmla="*/ 1032500 h 1827353"/>
                    <a:gd name="connsiteX5" fmla="*/ 184368 w 199040"/>
                    <a:gd name="connsiteY5" fmla="*/ 583389 h 1827353"/>
                    <a:gd name="connsiteX6" fmla="*/ 189570 w 199040"/>
                    <a:gd name="connsiteY6" fmla="*/ 512624 h 1827353"/>
                    <a:gd name="connsiteX7" fmla="*/ 184368 w 199040"/>
                    <a:gd name="connsiteY7" fmla="*/ 327846 h 1827353"/>
                    <a:gd name="connsiteX8" fmla="*/ 179166 w 199040"/>
                    <a:gd name="connsiteY8" fmla="*/ 257080 h 1827353"/>
                    <a:gd name="connsiteX9" fmla="*/ 184580 w 199040"/>
                    <a:gd name="connsiteY9" fmla="*/ 0 h 1827353"/>
                    <a:gd name="connsiteX0" fmla="*/ 199040 w 199040"/>
                    <a:gd name="connsiteY0" fmla="*/ 1827353 h 1827353"/>
                    <a:gd name="connsiteX1" fmla="*/ 190329 w 199040"/>
                    <a:gd name="connsiteY1" fmla="*/ 1407343 h 1827353"/>
                    <a:gd name="connsiteX2" fmla="*/ 178361 w 199040"/>
                    <a:gd name="connsiteY2" fmla="*/ 1310640 h 1827353"/>
                    <a:gd name="connsiteX3" fmla="*/ 185589 w 199040"/>
                    <a:gd name="connsiteY3" fmla="*/ 1131431 h 1827353"/>
                    <a:gd name="connsiteX4" fmla="*/ 189112 w 199040"/>
                    <a:gd name="connsiteY4" fmla="*/ 1032500 h 1827353"/>
                    <a:gd name="connsiteX5" fmla="*/ 184368 w 199040"/>
                    <a:gd name="connsiteY5" fmla="*/ 583389 h 1827353"/>
                    <a:gd name="connsiteX6" fmla="*/ 189570 w 199040"/>
                    <a:gd name="connsiteY6" fmla="*/ 512624 h 1827353"/>
                    <a:gd name="connsiteX7" fmla="*/ 184368 w 199040"/>
                    <a:gd name="connsiteY7" fmla="*/ 327846 h 1827353"/>
                    <a:gd name="connsiteX8" fmla="*/ 179166 w 199040"/>
                    <a:gd name="connsiteY8" fmla="*/ 257080 h 1827353"/>
                    <a:gd name="connsiteX9" fmla="*/ 184580 w 199040"/>
                    <a:gd name="connsiteY9" fmla="*/ 0 h 1827353"/>
                    <a:gd name="connsiteX0" fmla="*/ 195075 w 196175"/>
                    <a:gd name="connsiteY0" fmla="*/ 1827353 h 1827353"/>
                    <a:gd name="connsiteX1" fmla="*/ 186364 w 196175"/>
                    <a:gd name="connsiteY1" fmla="*/ 1407343 h 1827353"/>
                    <a:gd name="connsiteX2" fmla="*/ 174396 w 196175"/>
                    <a:gd name="connsiteY2" fmla="*/ 1310640 h 1827353"/>
                    <a:gd name="connsiteX3" fmla="*/ 181624 w 196175"/>
                    <a:gd name="connsiteY3" fmla="*/ 1131431 h 1827353"/>
                    <a:gd name="connsiteX4" fmla="*/ 185147 w 196175"/>
                    <a:gd name="connsiteY4" fmla="*/ 1032500 h 1827353"/>
                    <a:gd name="connsiteX5" fmla="*/ 180403 w 196175"/>
                    <a:gd name="connsiteY5" fmla="*/ 583389 h 1827353"/>
                    <a:gd name="connsiteX6" fmla="*/ 196175 w 196175"/>
                    <a:gd name="connsiteY6" fmla="*/ 481141 h 1827353"/>
                    <a:gd name="connsiteX7" fmla="*/ 180403 w 196175"/>
                    <a:gd name="connsiteY7" fmla="*/ 327846 h 1827353"/>
                    <a:gd name="connsiteX8" fmla="*/ 175201 w 196175"/>
                    <a:gd name="connsiteY8" fmla="*/ 257080 h 1827353"/>
                    <a:gd name="connsiteX9" fmla="*/ 180615 w 196175"/>
                    <a:gd name="connsiteY9" fmla="*/ 0 h 1827353"/>
                    <a:gd name="connsiteX0" fmla="*/ 196214 w 197314"/>
                    <a:gd name="connsiteY0" fmla="*/ 1827353 h 1827353"/>
                    <a:gd name="connsiteX1" fmla="*/ 187503 w 197314"/>
                    <a:gd name="connsiteY1" fmla="*/ 1407343 h 1827353"/>
                    <a:gd name="connsiteX2" fmla="*/ 175535 w 197314"/>
                    <a:gd name="connsiteY2" fmla="*/ 1310640 h 1827353"/>
                    <a:gd name="connsiteX3" fmla="*/ 182763 w 197314"/>
                    <a:gd name="connsiteY3" fmla="*/ 1131431 h 1827353"/>
                    <a:gd name="connsiteX4" fmla="*/ 186286 w 197314"/>
                    <a:gd name="connsiteY4" fmla="*/ 1032500 h 1827353"/>
                    <a:gd name="connsiteX5" fmla="*/ 174495 w 197314"/>
                    <a:gd name="connsiteY5" fmla="*/ 556943 h 1827353"/>
                    <a:gd name="connsiteX6" fmla="*/ 197314 w 197314"/>
                    <a:gd name="connsiteY6" fmla="*/ 481141 h 1827353"/>
                    <a:gd name="connsiteX7" fmla="*/ 181542 w 197314"/>
                    <a:gd name="connsiteY7" fmla="*/ 327846 h 1827353"/>
                    <a:gd name="connsiteX8" fmla="*/ 176340 w 197314"/>
                    <a:gd name="connsiteY8" fmla="*/ 257080 h 1827353"/>
                    <a:gd name="connsiteX9" fmla="*/ 181754 w 197314"/>
                    <a:gd name="connsiteY9" fmla="*/ 0 h 1827353"/>
                    <a:gd name="connsiteX0" fmla="*/ 208113 w 208113"/>
                    <a:gd name="connsiteY0" fmla="*/ 1827353 h 1827353"/>
                    <a:gd name="connsiteX1" fmla="*/ 199402 w 208113"/>
                    <a:gd name="connsiteY1" fmla="*/ 1407343 h 1827353"/>
                    <a:gd name="connsiteX2" fmla="*/ 187434 w 208113"/>
                    <a:gd name="connsiteY2" fmla="*/ 1310640 h 1827353"/>
                    <a:gd name="connsiteX3" fmla="*/ 194662 w 208113"/>
                    <a:gd name="connsiteY3" fmla="*/ 1131431 h 1827353"/>
                    <a:gd name="connsiteX4" fmla="*/ 198185 w 208113"/>
                    <a:gd name="connsiteY4" fmla="*/ 1032500 h 1827353"/>
                    <a:gd name="connsiteX5" fmla="*/ 186394 w 208113"/>
                    <a:gd name="connsiteY5" fmla="*/ 556943 h 1827353"/>
                    <a:gd name="connsiteX6" fmla="*/ 188074 w 208113"/>
                    <a:gd name="connsiteY6" fmla="*/ 479881 h 1827353"/>
                    <a:gd name="connsiteX7" fmla="*/ 193441 w 208113"/>
                    <a:gd name="connsiteY7" fmla="*/ 327846 h 1827353"/>
                    <a:gd name="connsiteX8" fmla="*/ 188239 w 208113"/>
                    <a:gd name="connsiteY8" fmla="*/ 257080 h 1827353"/>
                    <a:gd name="connsiteX9" fmla="*/ 193653 w 208113"/>
                    <a:gd name="connsiteY9" fmla="*/ 0 h 1827353"/>
                    <a:gd name="connsiteX0" fmla="*/ 202086 w 202086"/>
                    <a:gd name="connsiteY0" fmla="*/ 1827353 h 1827353"/>
                    <a:gd name="connsiteX1" fmla="*/ 193375 w 202086"/>
                    <a:gd name="connsiteY1" fmla="*/ 1407343 h 1827353"/>
                    <a:gd name="connsiteX2" fmla="*/ 181407 w 202086"/>
                    <a:gd name="connsiteY2" fmla="*/ 1310640 h 1827353"/>
                    <a:gd name="connsiteX3" fmla="*/ 188635 w 202086"/>
                    <a:gd name="connsiteY3" fmla="*/ 1131431 h 1827353"/>
                    <a:gd name="connsiteX4" fmla="*/ 192158 w 202086"/>
                    <a:gd name="connsiteY4" fmla="*/ 1032500 h 1827353"/>
                    <a:gd name="connsiteX5" fmla="*/ 180367 w 202086"/>
                    <a:gd name="connsiteY5" fmla="*/ 556943 h 1827353"/>
                    <a:gd name="connsiteX6" fmla="*/ 192617 w 202086"/>
                    <a:gd name="connsiteY6" fmla="*/ 479881 h 1827353"/>
                    <a:gd name="connsiteX7" fmla="*/ 187414 w 202086"/>
                    <a:gd name="connsiteY7" fmla="*/ 327846 h 1827353"/>
                    <a:gd name="connsiteX8" fmla="*/ 182212 w 202086"/>
                    <a:gd name="connsiteY8" fmla="*/ 257080 h 1827353"/>
                    <a:gd name="connsiteX9" fmla="*/ 187626 w 202086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27846 h 1827353"/>
                    <a:gd name="connsiteX8" fmla="*/ 176192 w 196066"/>
                    <a:gd name="connsiteY8" fmla="*/ 257080 h 1827353"/>
                    <a:gd name="connsiteX9" fmla="*/ 181606 w 196066"/>
                    <a:gd name="connsiteY9" fmla="*/ 0 h 1827353"/>
                    <a:gd name="connsiteX0" fmla="*/ 196915 w 196915"/>
                    <a:gd name="connsiteY0" fmla="*/ 1827353 h 1827353"/>
                    <a:gd name="connsiteX1" fmla="*/ 188204 w 196915"/>
                    <a:gd name="connsiteY1" fmla="*/ 1407343 h 1827353"/>
                    <a:gd name="connsiteX2" fmla="*/ 176236 w 196915"/>
                    <a:gd name="connsiteY2" fmla="*/ 1310640 h 1827353"/>
                    <a:gd name="connsiteX3" fmla="*/ 183464 w 196915"/>
                    <a:gd name="connsiteY3" fmla="*/ 1131431 h 1827353"/>
                    <a:gd name="connsiteX4" fmla="*/ 186987 w 196915"/>
                    <a:gd name="connsiteY4" fmla="*/ 1032500 h 1827353"/>
                    <a:gd name="connsiteX5" fmla="*/ 189288 w 196915"/>
                    <a:gd name="connsiteY5" fmla="*/ 564499 h 1827353"/>
                    <a:gd name="connsiteX6" fmla="*/ 187446 w 196915"/>
                    <a:gd name="connsiteY6" fmla="*/ 479881 h 1827353"/>
                    <a:gd name="connsiteX7" fmla="*/ 182243 w 196915"/>
                    <a:gd name="connsiteY7" fmla="*/ 327846 h 1827353"/>
                    <a:gd name="connsiteX8" fmla="*/ 173518 w 196915"/>
                    <a:gd name="connsiteY8" fmla="*/ 231894 h 1827353"/>
                    <a:gd name="connsiteX9" fmla="*/ 182455 w 196915"/>
                    <a:gd name="connsiteY9" fmla="*/ 0 h 1827353"/>
                    <a:gd name="connsiteX0" fmla="*/ 196915 w 196915"/>
                    <a:gd name="connsiteY0" fmla="*/ 1827353 h 1827353"/>
                    <a:gd name="connsiteX1" fmla="*/ 188204 w 196915"/>
                    <a:gd name="connsiteY1" fmla="*/ 1407343 h 1827353"/>
                    <a:gd name="connsiteX2" fmla="*/ 176236 w 196915"/>
                    <a:gd name="connsiteY2" fmla="*/ 1310640 h 1827353"/>
                    <a:gd name="connsiteX3" fmla="*/ 183464 w 196915"/>
                    <a:gd name="connsiteY3" fmla="*/ 1131431 h 1827353"/>
                    <a:gd name="connsiteX4" fmla="*/ 186987 w 196915"/>
                    <a:gd name="connsiteY4" fmla="*/ 1032500 h 1827353"/>
                    <a:gd name="connsiteX5" fmla="*/ 189288 w 196915"/>
                    <a:gd name="connsiteY5" fmla="*/ 564499 h 1827353"/>
                    <a:gd name="connsiteX6" fmla="*/ 187446 w 196915"/>
                    <a:gd name="connsiteY6" fmla="*/ 479881 h 1827353"/>
                    <a:gd name="connsiteX7" fmla="*/ 182243 w 196915"/>
                    <a:gd name="connsiteY7" fmla="*/ 307697 h 1827353"/>
                    <a:gd name="connsiteX8" fmla="*/ 173518 w 196915"/>
                    <a:gd name="connsiteY8" fmla="*/ 231894 h 1827353"/>
                    <a:gd name="connsiteX9" fmla="*/ 182455 w 196915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07697 h 1827353"/>
                    <a:gd name="connsiteX8" fmla="*/ 172669 w 196066"/>
                    <a:gd name="connsiteY8" fmla="*/ 231894 h 1827353"/>
                    <a:gd name="connsiteX9" fmla="*/ 181606 w 196066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07697 h 1827353"/>
                    <a:gd name="connsiteX8" fmla="*/ 172669 w 196066"/>
                    <a:gd name="connsiteY8" fmla="*/ 231894 h 1827353"/>
                    <a:gd name="connsiteX9" fmla="*/ 181606 w 196066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57486 w 167414"/>
                    <a:gd name="connsiteY4" fmla="*/ 1032500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57486 w 167414"/>
                    <a:gd name="connsiteY4" fmla="*/ 1032500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6147 w 166147"/>
                    <a:gd name="connsiteY0" fmla="*/ 1827353 h 1827353"/>
                    <a:gd name="connsiteX1" fmla="*/ 157436 w 166147"/>
                    <a:gd name="connsiteY1" fmla="*/ 1407343 h 1827353"/>
                    <a:gd name="connsiteX2" fmla="*/ 148992 w 166147"/>
                    <a:gd name="connsiteY2" fmla="*/ 1271601 h 1827353"/>
                    <a:gd name="connsiteX3" fmla="*/ 152696 w 166147"/>
                    <a:gd name="connsiteY3" fmla="*/ 1125135 h 1827353"/>
                    <a:gd name="connsiteX4" fmla="*/ 163266 w 166147"/>
                    <a:gd name="connsiteY4" fmla="*/ 1036278 h 1827353"/>
                    <a:gd name="connsiteX5" fmla="*/ 158520 w 166147"/>
                    <a:gd name="connsiteY5" fmla="*/ 564499 h 1827353"/>
                    <a:gd name="connsiteX6" fmla="*/ 156678 w 166147"/>
                    <a:gd name="connsiteY6" fmla="*/ 479881 h 1827353"/>
                    <a:gd name="connsiteX7" fmla="*/ 151475 w 166147"/>
                    <a:gd name="connsiteY7" fmla="*/ 307697 h 1827353"/>
                    <a:gd name="connsiteX8" fmla="*/ 142750 w 166147"/>
                    <a:gd name="connsiteY8" fmla="*/ 231894 h 1827353"/>
                    <a:gd name="connsiteX9" fmla="*/ 151687 w 166147"/>
                    <a:gd name="connsiteY9" fmla="*/ 0 h 1827353"/>
                    <a:gd name="connsiteX0" fmla="*/ 168418 w 168418"/>
                    <a:gd name="connsiteY0" fmla="*/ 1827353 h 1827353"/>
                    <a:gd name="connsiteX1" fmla="*/ 156184 w 168418"/>
                    <a:gd name="connsiteY1" fmla="*/ 1374601 h 1827353"/>
                    <a:gd name="connsiteX2" fmla="*/ 151263 w 168418"/>
                    <a:gd name="connsiteY2" fmla="*/ 1271601 h 1827353"/>
                    <a:gd name="connsiteX3" fmla="*/ 154967 w 168418"/>
                    <a:gd name="connsiteY3" fmla="*/ 1125135 h 1827353"/>
                    <a:gd name="connsiteX4" fmla="*/ 165537 w 168418"/>
                    <a:gd name="connsiteY4" fmla="*/ 1036278 h 1827353"/>
                    <a:gd name="connsiteX5" fmla="*/ 160791 w 168418"/>
                    <a:gd name="connsiteY5" fmla="*/ 564499 h 1827353"/>
                    <a:gd name="connsiteX6" fmla="*/ 158949 w 168418"/>
                    <a:gd name="connsiteY6" fmla="*/ 479881 h 1827353"/>
                    <a:gd name="connsiteX7" fmla="*/ 153746 w 168418"/>
                    <a:gd name="connsiteY7" fmla="*/ 307697 h 1827353"/>
                    <a:gd name="connsiteX8" fmla="*/ 145021 w 168418"/>
                    <a:gd name="connsiteY8" fmla="*/ 231894 h 1827353"/>
                    <a:gd name="connsiteX9" fmla="*/ 153958 w 168418"/>
                    <a:gd name="connsiteY9" fmla="*/ 0 h 1827353"/>
                    <a:gd name="connsiteX0" fmla="*/ 173014 w 173014"/>
                    <a:gd name="connsiteY0" fmla="*/ 1827353 h 1827353"/>
                    <a:gd name="connsiteX1" fmla="*/ 153734 w 173014"/>
                    <a:gd name="connsiteY1" fmla="*/ 1362008 h 1827353"/>
                    <a:gd name="connsiteX2" fmla="*/ 155859 w 173014"/>
                    <a:gd name="connsiteY2" fmla="*/ 1271601 h 1827353"/>
                    <a:gd name="connsiteX3" fmla="*/ 159563 w 173014"/>
                    <a:gd name="connsiteY3" fmla="*/ 1125135 h 1827353"/>
                    <a:gd name="connsiteX4" fmla="*/ 170133 w 173014"/>
                    <a:gd name="connsiteY4" fmla="*/ 1036278 h 1827353"/>
                    <a:gd name="connsiteX5" fmla="*/ 165387 w 173014"/>
                    <a:gd name="connsiteY5" fmla="*/ 564499 h 1827353"/>
                    <a:gd name="connsiteX6" fmla="*/ 163545 w 173014"/>
                    <a:gd name="connsiteY6" fmla="*/ 479881 h 1827353"/>
                    <a:gd name="connsiteX7" fmla="*/ 158342 w 173014"/>
                    <a:gd name="connsiteY7" fmla="*/ 307697 h 1827353"/>
                    <a:gd name="connsiteX8" fmla="*/ 149617 w 173014"/>
                    <a:gd name="connsiteY8" fmla="*/ 231894 h 1827353"/>
                    <a:gd name="connsiteX9" fmla="*/ 158554 w 17301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719052 h 1719052"/>
                    <a:gd name="connsiteX1" fmla="*/ 131704 w 150984"/>
                    <a:gd name="connsiteY1" fmla="*/ 1253707 h 1719052"/>
                    <a:gd name="connsiteX2" fmla="*/ 133829 w 150984"/>
                    <a:gd name="connsiteY2" fmla="*/ 1163300 h 1719052"/>
                    <a:gd name="connsiteX3" fmla="*/ 137533 w 150984"/>
                    <a:gd name="connsiteY3" fmla="*/ 1016834 h 1719052"/>
                    <a:gd name="connsiteX4" fmla="*/ 148103 w 150984"/>
                    <a:gd name="connsiteY4" fmla="*/ 927977 h 1719052"/>
                    <a:gd name="connsiteX5" fmla="*/ 143357 w 150984"/>
                    <a:gd name="connsiteY5" fmla="*/ 456198 h 1719052"/>
                    <a:gd name="connsiteX6" fmla="*/ 141515 w 150984"/>
                    <a:gd name="connsiteY6" fmla="*/ 371580 h 1719052"/>
                    <a:gd name="connsiteX7" fmla="*/ 136312 w 150984"/>
                    <a:gd name="connsiteY7" fmla="*/ 199396 h 1719052"/>
                    <a:gd name="connsiteX8" fmla="*/ 127587 w 150984"/>
                    <a:gd name="connsiteY8" fmla="*/ 123593 h 1719052"/>
                    <a:gd name="connsiteX9" fmla="*/ 136523 w 150984"/>
                    <a:gd name="connsiteY9" fmla="*/ 0 h 1719052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43357 w 150984"/>
                    <a:gd name="connsiteY5" fmla="*/ 454939 h 1717793"/>
                    <a:gd name="connsiteX6" fmla="*/ 141515 w 150984"/>
                    <a:gd name="connsiteY6" fmla="*/ 370321 h 1717793"/>
                    <a:gd name="connsiteX7" fmla="*/ 136312 w 150984"/>
                    <a:gd name="connsiteY7" fmla="*/ 198137 h 1717793"/>
                    <a:gd name="connsiteX8" fmla="*/ 127587 w 150984"/>
                    <a:gd name="connsiteY8" fmla="*/ 122334 h 1717793"/>
                    <a:gd name="connsiteX9" fmla="*/ 125954 w 150984"/>
                    <a:gd name="connsiteY9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43044 w 150984"/>
                    <a:gd name="connsiteY5" fmla="*/ 603905 h 1717793"/>
                    <a:gd name="connsiteX6" fmla="*/ 143357 w 150984"/>
                    <a:gd name="connsiteY6" fmla="*/ 454939 h 1717793"/>
                    <a:gd name="connsiteX7" fmla="*/ 141515 w 150984"/>
                    <a:gd name="connsiteY7" fmla="*/ 370321 h 1717793"/>
                    <a:gd name="connsiteX8" fmla="*/ 136312 w 150984"/>
                    <a:gd name="connsiteY8" fmla="*/ 198137 h 1717793"/>
                    <a:gd name="connsiteX9" fmla="*/ 127587 w 150984"/>
                    <a:gd name="connsiteY9" fmla="*/ 122334 h 1717793"/>
                    <a:gd name="connsiteX10" fmla="*/ 125954 w 150984"/>
                    <a:gd name="connsiteY10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1905 w 150984"/>
                    <a:gd name="connsiteY11" fmla="*/ 18325 h 1717793"/>
                    <a:gd name="connsiteX12" fmla="*/ 125954 w 150984"/>
                    <a:gd name="connsiteY12" fmla="*/ 0 h 1717793"/>
                    <a:gd name="connsiteX0" fmla="*/ 4238741 w 4238741"/>
                    <a:gd name="connsiteY0" fmla="*/ 1707493 h 1707493"/>
                    <a:gd name="connsiteX1" fmla="*/ 4219461 w 4238741"/>
                    <a:gd name="connsiteY1" fmla="*/ 1242148 h 1707493"/>
                    <a:gd name="connsiteX2" fmla="*/ 4221586 w 4238741"/>
                    <a:gd name="connsiteY2" fmla="*/ 1151741 h 1707493"/>
                    <a:gd name="connsiteX3" fmla="*/ 4225290 w 4238741"/>
                    <a:gd name="connsiteY3" fmla="*/ 1005275 h 1707493"/>
                    <a:gd name="connsiteX4" fmla="*/ 4235860 w 4238741"/>
                    <a:gd name="connsiteY4" fmla="*/ 916418 h 1707493"/>
                    <a:gd name="connsiteX5" fmla="*/ 4227278 w 4238741"/>
                    <a:gd name="connsiteY5" fmla="*/ 679238 h 1707493"/>
                    <a:gd name="connsiteX6" fmla="*/ 4230801 w 4238741"/>
                    <a:gd name="connsiteY6" fmla="*/ 593605 h 1707493"/>
                    <a:gd name="connsiteX7" fmla="*/ 4231114 w 4238741"/>
                    <a:gd name="connsiteY7" fmla="*/ 444639 h 1707493"/>
                    <a:gd name="connsiteX8" fmla="*/ 4229272 w 4238741"/>
                    <a:gd name="connsiteY8" fmla="*/ 360021 h 1707493"/>
                    <a:gd name="connsiteX9" fmla="*/ 4224069 w 4238741"/>
                    <a:gd name="connsiteY9" fmla="*/ 187837 h 1707493"/>
                    <a:gd name="connsiteX10" fmla="*/ 4215344 w 4238741"/>
                    <a:gd name="connsiteY10" fmla="*/ 112034 h 1707493"/>
                    <a:gd name="connsiteX11" fmla="*/ 4209662 w 4238741"/>
                    <a:gd name="connsiteY11" fmla="*/ 8025 h 1707493"/>
                    <a:gd name="connsiteX12" fmla="*/ 0 w 4238741"/>
                    <a:gd name="connsiteY12" fmla="*/ 9849 h 1707493"/>
                    <a:gd name="connsiteX0" fmla="*/ 7144292 w 7144292"/>
                    <a:gd name="connsiteY0" fmla="*/ 1707493 h 1707493"/>
                    <a:gd name="connsiteX1" fmla="*/ 7125012 w 7144292"/>
                    <a:gd name="connsiteY1" fmla="*/ 1242148 h 1707493"/>
                    <a:gd name="connsiteX2" fmla="*/ 7127137 w 7144292"/>
                    <a:gd name="connsiteY2" fmla="*/ 1151741 h 1707493"/>
                    <a:gd name="connsiteX3" fmla="*/ 7130841 w 7144292"/>
                    <a:gd name="connsiteY3" fmla="*/ 1005275 h 1707493"/>
                    <a:gd name="connsiteX4" fmla="*/ 7141411 w 7144292"/>
                    <a:gd name="connsiteY4" fmla="*/ 916418 h 1707493"/>
                    <a:gd name="connsiteX5" fmla="*/ 7132829 w 7144292"/>
                    <a:gd name="connsiteY5" fmla="*/ 679238 h 1707493"/>
                    <a:gd name="connsiteX6" fmla="*/ 7136352 w 7144292"/>
                    <a:gd name="connsiteY6" fmla="*/ 593605 h 1707493"/>
                    <a:gd name="connsiteX7" fmla="*/ 7136665 w 7144292"/>
                    <a:gd name="connsiteY7" fmla="*/ 444639 h 1707493"/>
                    <a:gd name="connsiteX8" fmla="*/ 7134823 w 7144292"/>
                    <a:gd name="connsiteY8" fmla="*/ 360021 h 1707493"/>
                    <a:gd name="connsiteX9" fmla="*/ 7129620 w 7144292"/>
                    <a:gd name="connsiteY9" fmla="*/ 187837 h 1707493"/>
                    <a:gd name="connsiteX10" fmla="*/ 7120895 w 7144292"/>
                    <a:gd name="connsiteY10" fmla="*/ 112034 h 1707493"/>
                    <a:gd name="connsiteX11" fmla="*/ 7115213 w 7144292"/>
                    <a:gd name="connsiteY11" fmla="*/ 8025 h 1707493"/>
                    <a:gd name="connsiteX12" fmla="*/ 0 w 7144292"/>
                    <a:gd name="connsiteY12" fmla="*/ 9849 h 1707493"/>
                    <a:gd name="connsiteX0" fmla="*/ 7439387 w 7439387"/>
                    <a:gd name="connsiteY0" fmla="*/ 1708430 h 1708430"/>
                    <a:gd name="connsiteX1" fmla="*/ 7420107 w 7439387"/>
                    <a:gd name="connsiteY1" fmla="*/ 1243085 h 1708430"/>
                    <a:gd name="connsiteX2" fmla="*/ 7422232 w 7439387"/>
                    <a:gd name="connsiteY2" fmla="*/ 1152678 h 1708430"/>
                    <a:gd name="connsiteX3" fmla="*/ 7425936 w 7439387"/>
                    <a:gd name="connsiteY3" fmla="*/ 1006212 h 1708430"/>
                    <a:gd name="connsiteX4" fmla="*/ 7436506 w 7439387"/>
                    <a:gd name="connsiteY4" fmla="*/ 917355 h 1708430"/>
                    <a:gd name="connsiteX5" fmla="*/ 7427924 w 7439387"/>
                    <a:gd name="connsiteY5" fmla="*/ 680175 h 1708430"/>
                    <a:gd name="connsiteX6" fmla="*/ 7431447 w 7439387"/>
                    <a:gd name="connsiteY6" fmla="*/ 594542 h 1708430"/>
                    <a:gd name="connsiteX7" fmla="*/ 7431760 w 7439387"/>
                    <a:gd name="connsiteY7" fmla="*/ 445576 h 1708430"/>
                    <a:gd name="connsiteX8" fmla="*/ 7429918 w 7439387"/>
                    <a:gd name="connsiteY8" fmla="*/ 360958 h 1708430"/>
                    <a:gd name="connsiteX9" fmla="*/ 7424715 w 7439387"/>
                    <a:gd name="connsiteY9" fmla="*/ 188774 h 1708430"/>
                    <a:gd name="connsiteX10" fmla="*/ 7415990 w 7439387"/>
                    <a:gd name="connsiteY10" fmla="*/ 112971 h 1708430"/>
                    <a:gd name="connsiteX11" fmla="*/ 7410308 w 7439387"/>
                    <a:gd name="connsiteY11" fmla="*/ 8962 h 1708430"/>
                    <a:gd name="connsiteX12" fmla="*/ 0 w 7439387"/>
                    <a:gd name="connsiteY12" fmla="*/ 6729 h 1708430"/>
                    <a:gd name="connsiteX0" fmla="*/ 7439387 w 7439387"/>
                    <a:gd name="connsiteY0" fmla="*/ 1706299 h 1706299"/>
                    <a:gd name="connsiteX1" fmla="*/ 7420107 w 7439387"/>
                    <a:gd name="connsiteY1" fmla="*/ 1240954 h 1706299"/>
                    <a:gd name="connsiteX2" fmla="*/ 7422232 w 7439387"/>
                    <a:gd name="connsiteY2" fmla="*/ 1150547 h 1706299"/>
                    <a:gd name="connsiteX3" fmla="*/ 7425936 w 7439387"/>
                    <a:gd name="connsiteY3" fmla="*/ 1004081 h 1706299"/>
                    <a:gd name="connsiteX4" fmla="*/ 7436506 w 7439387"/>
                    <a:gd name="connsiteY4" fmla="*/ 915224 h 1706299"/>
                    <a:gd name="connsiteX5" fmla="*/ 7427924 w 7439387"/>
                    <a:gd name="connsiteY5" fmla="*/ 678044 h 1706299"/>
                    <a:gd name="connsiteX6" fmla="*/ 7431447 w 7439387"/>
                    <a:gd name="connsiteY6" fmla="*/ 592411 h 1706299"/>
                    <a:gd name="connsiteX7" fmla="*/ 7431760 w 7439387"/>
                    <a:gd name="connsiteY7" fmla="*/ 443445 h 1706299"/>
                    <a:gd name="connsiteX8" fmla="*/ 7429918 w 7439387"/>
                    <a:gd name="connsiteY8" fmla="*/ 358827 h 1706299"/>
                    <a:gd name="connsiteX9" fmla="*/ 7424715 w 7439387"/>
                    <a:gd name="connsiteY9" fmla="*/ 186643 h 1706299"/>
                    <a:gd name="connsiteX10" fmla="*/ 7415990 w 7439387"/>
                    <a:gd name="connsiteY10" fmla="*/ 110840 h 1706299"/>
                    <a:gd name="connsiteX11" fmla="*/ 7410308 w 7439387"/>
                    <a:gd name="connsiteY11" fmla="*/ 6831 h 1706299"/>
                    <a:gd name="connsiteX12" fmla="*/ 486454 w 7439387"/>
                    <a:gd name="connsiteY12" fmla="*/ 9400 h 1706299"/>
                    <a:gd name="connsiteX13" fmla="*/ 0 w 7439387"/>
                    <a:gd name="connsiteY13" fmla="*/ 4598 h 1706299"/>
                    <a:gd name="connsiteX0" fmla="*/ 7462087 w 7462087"/>
                    <a:gd name="connsiteY0" fmla="*/ 1827463 h 1827463"/>
                    <a:gd name="connsiteX1" fmla="*/ 7442807 w 7462087"/>
                    <a:gd name="connsiteY1" fmla="*/ 1362118 h 1827463"/>
                    <a:gd name="connsiteX2" fmla="*/ 7444932 w 7462087"/>
                    <a:gd name="connsiteY2" fmla="*/ 1271711 h 1827463"/>
                    <a:gd name="connsiteX3" fmla="*/ 7448636 w 7462087"/>
                    <a:gd name="connsiteY3" fmla="*/ 1125245 h 1827463"/>
                    <a:gd name="connsiteX4" fmla="*/ 7459206 w 7462087"/>
                    <a:gd name="connsiteY4" fmla="*/ 1036388 h 1827463"/>
                    <a:gd name="connsiteX5" fmla="*/ 7450624 w 7462087"/>
                    <a:gd name="connsiteY5" fmla="*/ 799208 h 1827463"/>
                    <a:gd name="connsiteX6" fmla="*/ 7454147 w 7462087"/>
                    <a:gd name="connsiteY6" fmla="*/ 713575 h 1827463"/>
                    <a:gd name="connsiteX7" fmla="*/ 7454460 w 7462087"/>
                    <a:gd name="connsiteY7" fmla="*/ 564609 h 1827463"/>
                    <a:gd name="connsiteX8" fmla="*/ 7452618 w 7462087"/>
                    <a:gd name="connsiteY8" fmla="*/ 479991 h 1827463"/>
                    <a:gd name="connsiteX9" fmla="*/ 7447415 w 7462087"/>
                    <a:gd name="connsiteY9" fmla="*/ 307807 h 1827463"/>
                    <a:gd name="connsiteX10" fmla="*/ 7438690 w 7462087"/>
                    <a:gd name="connsiteY10" fmla="*/ 232004 h 1827463"/>
                    <a:gd name="connsiteX11" fmla="*/ 7433008 w 7462087"/>
                    <a:gd name="connsiteY11" fmla="*/ 127995 h 1827463"/>
                    <a:gd name="connsiteX12" fmla="*/ 509154 w 7462087"/>
                    <a:gd name="connsiteY12" fmla="*/ 130564 h 1827463"/>
                    <a:gd name="connsiteX13" fmla="*/ 0 w 7462087"/>
                    <a:gd name="connsiteY13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0 w 7486374"/>
                    <a:gd name="connsiteY12" fmla="*/ 122450 h 1827463"/>
                    <a:gd name="connsiteX13" fmla="*/ 24287 w 7486374"/>
                    <a:gd name="connsiteY13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0 w 7486374"/>
                    <a:gd name="connsiteY13" fmla="*/ 122450 h 1827463"/>
                    <a:gd name="connsiteX14" fmla="*/ 24287 w 7486374"/>
                    <a:gd name="connsiteY14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0 w 7486374"/>
                    <a:gd name="connsiteY14" fmla="*/ 122450 h 1827463"/>
                    <a:gd name="connsiteX15" fmla="*/ 24287 w 7486374"/>
                    <a:gd name="connsiteY15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2122413 w 7486374"/>
                    <a:gd name="connsiteY14" fmla="*/ 126508 h 1827463"/>
                    <a:gd name="connsiteX15" fmla="*/ 0 w 7486374"/>
                    <a:gd name="connsiteY15" fmla="*/ 122450 h 1827463"/>
                    <a:gd name="connsiteX16" fmla="*/ 24287 w 7486374"/>
                    <a:gd name="connsiteY16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2122413 w 7486374"/>
                    <a:gd name="connsiteY14" fmla="*/ 126508 h 1827463"/>
                    <a:gd name="connsiteX15" fmla="*/ 1793269 w 7486374"/>
                    <a:gd name="connsiteY15" fmla="*/ 130564 h 1827463"/>
                    <a:gd name="connsiteX16" fmla="*/ 0 w 7486374"/>
                    <a:gd name="connsiteY16" fmla="*/ 122450 h 1827463"/>
                    <a:gd name="connsiteX17" fmla="*/ 24287 w 7486374"/>
                    <a:gd name="connsiteY17" fmla="*/ 0 h 1827463"/>
                    <a:gd name="connsiteX0" fmla="*/ 7490273 w 7490273"/>
                    <a:gd name="connsiteY0" fmla="*/ 1829982 h 1829982"/>
                    <a:gd name="connsiteX1" fmla="*/ 7470993 w 7490273"/>
                    <a:gd name="connsiteY1" fmla="*/ 1364637 h 1829982"/>
                    <a:gd name="connsiteX2" fmla="*/ 7473118 w 7490273"/>
                    <a:gd name="connsiteY2" fmla="*/ 1274230 h 1829982"/>
                    <a:gd name="connsiteX3" fmla="*/ 7476822 w 7490273"/>
                    <a:gd name="connsiteY3" fmla="*/ 1127764 h 1829982"/>
                    <a:gd name="connsiteX4" fmla="*/ 7487392 w 7490273"/>
                    <a:gd name="connsiteY4" fmla="*/ 1038907 h 1829982"/>
                    <a:gd name="connsiteX5" fmla="*/ 7478810 w 7490273"/>
                    <a:gd name="connsiteY5" fmla="*/ 801727 h 1829982"/>
                    <a:gd name="connsiteX6" fmla="*/ 7482333 w 7490273"/>
                    <a:gd name="connsiteY6" fmla="*/ 716094 h 1829982"/>
                    <a:gd name="connsiteX7" fmla="*/ 7482646 w 7490273"/>
                    <a:gd name="connsiteY7" fmla="*/ 567128 h 1829982"/>
                    <a:gd name="connsiteX8" fmla="*/ 7480804 w 7490273"/>
                    <a:gd name="connsiteY8" fmla="*/ 482510 h 1829982"/>
                    <a:gd name="connsiteX9" fmla="*/ 7475601 w 7490273"/>
                    <a:gd name="connsiteY9" fmla="*/ 310326 h 1829982"/>
                    <a:gd name="connsiteX10" fmla="*/ 7466876 w 7490273"/>
                    <a:gd name="connsiteY10" fmla="*/ 234523 h 1829982"/>
                    <a:gd name="connsiteX11" fmla="*/ 7461194 w 7490273"/>
                    <a:gd name="connsiteY11" fmla="*/ 130514 h 1829982"/>
                    <a:gd name="connsiteX12" fmla="*/ 5588004 w 7490273"/>
                    <a:gd name="connsiteY12" fmla="*/ 124970 h 1829982"/>
                    <a:gd name="connsiteX13" fmla="*/ 5236159 w 7490273"/>
                    <a:gd name="connsiteY13" fmla="*/ 129027 h 1829982"/>
                    <a:gd name="connsiteX14" fmla="*/ 2126312 w 7490273"/>
                    <a:gd name="connsiteY14" fmla="*/ 129027 h 1829982"/>
                    <a:gd name="connsiteX15" fmla="*/ 1797168 w 7490273"/>
                    <a:gd name="connsiteY15" fmla="*/ 133083 h 1829982"/>
                    <a:gd name="connsiteX16" fmla="*/ 3899 w 7490273"/>
                    <a:gd name="connsiteY16" fmla="*/ 124969 h 1829982"/>
                    <a:gd name="connsiteX17" fmla="*/ 0 w 7490273"/>
                    <a:gd name="connsiteY17" fmla="*/ 0 h 1829982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8046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4342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4342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78434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7865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708283 h 1708283"/>
                    <a:gd name="connsiteX1" fmla="*/ 7467094 w 7486374"/>
                    <a:gd name="connsiteY1" fmla="*/ 1242938 h 1708283"/>
                    <a:gd name="connsiteX2" fmla="*/ 7469219 w 7486374"/>
                    <a:gd name="connsiteY2" fmla="*/ 1152531 h 1708283"/>
                    <a:gd name="connsiteX3" fmla="*/ 7472923 w 7486374"/>
                    <a:gd name="connsiteY3" fmla="*/ 1006065 h 1708283"/>
                    <a:gd name="connsiteX4" fmla="*/ 7483493 w 7486374"/>
                    <a:gd name="connsiteY4" fmla="*/ 917208 h 1708283"/>
                    <a:gd name="connsiteX5" fmla="*/ 7474911 w 7486374"/>
                    <a:gd name="connsiteY5" fmla="*/ 680028 h 1708283"/>
                    <a:gd name="connsiteX6" fmla="*/ 7478434 w 7486374"/>
                    <a:gd name="connsiteY6" fmla="*/ 594395 h 1708283"/>
                    <a:gd name="connsiteX7" fmla="*/ 7478747 w 7486374"/>
                    <a:gd name="connsiteY7" fmla="*/ 445429 h 1708283"/>
                    <a:gd name="connsiteX8" fmla="*/ 7476905 w 7486374"/>
                    <a:gd name="connsiteY8" fmla="*/ 360811 h 1708283"/>
                    <a:gd name="connsiteX9" fmla="*/ 7471702 w 7486374"/>
                    <a:gd name="connsiteY9" fmla="*/ 188627 h 1708283"/>
                    <a:gd name="connsiteX10" fmla="*/ 7462977 w 7486374"/>
                    <a:gd name="connsiteY10" fmla="*/ 112824 h 1708283"/>
                    <a:gd name="connsiteX11" fmla="*/ 7467865 w 7486374"/>
                    <a:gd name="connsiteY11" fmla="*/ 0 h 1708283"/>
                    <a:gd name="connsiteX12" fmla="*/ 5584105 w 7486374"/>
                    <a:gd name="connsiteY12" fmla="*/ 3271 h 1708283"/>
                    <a:gd name="connsiteX13" fmla="*/ 5232260 w 7486374"/>
                    <a:gd name="connsiteY13" fmla="*/ 7328 h 1708283"/>
                    <a:gd name="connsiteX14" fmla="*/ 2111843 w 7486374"/>
                    <a:gd name="connsiteY14" fmla="*/ 8588 h 1708283"/>
                    <a:gd name="connsiteX15" fmla="*/ 1793269 w 7486374"/>
                    <a:gd name="connsiteY15" fmla="*/ 5087 h 1708283"/>
                    <a:gd name="connsiteX16" fmla="*/ 0 w 7486374"/>
                    <a:gd name="connsiteY16" fmla="*/ 3270 h 1708283"/>
                    <a:gd name="connsiteX0" fmla="*/ 5693105 w 5693105"/>
                    <a:gd name="connsiteY0" fmla="*/ 1708283 h 1708283"/>
                    <a:gd name="connsiteX1" fmla="*/ 5673825 w 5693105"/>
                    <a:gd name="connsiteY1" fmla="*/ 1242938 h 1708283"/>
                    <a:gd name="connsiteX2" fmla="*/ 5675950 w 5693105"/>
                    <a:gd name="connsiteY2" fmla="*/ 1152531 h 1708283"/>
                    <a:gd name="connsiteX3" fmla="*/ 5679654 w 5693105"/>
                    <a:gd name="connsiteY3" fmla="*/ 1006065 h 1708283"/>
                    <a:gd name="connsiteX4" fmla="*/ 5690224 w 5693105"/>
                    <a:gd name="connsiteY4" fmla="*/ 917208 h 1708283"/>
                    <a:gd name="connsiteX5" fmla="*/ 5681642 w 5693105"/>
                    <a:gd name="connsiteY5" fmla="*/ 680028 h 1708283"/>
                    <a:gd name="connsiteX6" fmla="*/ 5685165 w 5693105"/>
                    <a:gd name="connsiteY6" fmla="*/ 594395 h 1708283"/>
                    <a:gd name="connsiteX7" fmla="*/ 5685478 w 5693105"/>
                    <a:gd name="connsiteY7" fmla="*/ 445429 h 1708283"/>
                    <a:gd name="connsiteX8" fmla="*/ 5683636 w 5693105"/>
                    <a:gd name="connsiteY8" fmla="*/ 360811 h 1708283"/>
                    <a:gd name="connsiteX9" fmla="*/ 5678433 w 5693105"/>
                    <a:gd name="connsiteY9" fmla="*/ 188627 h 1708283"/>
                    <a:gd name="connsiteX10" fmla="*/ 5669708 w 5693105"/>
                    <a:gd name="connsiteY10" fmla="*/ 112824 h 1708283"/>
                    <a:gd name="connsiteX11" fmla="*/ 5674596 w 5693105"/>
                    <a:gd name="connsiteY11" fmla="*/ 0 h 1708283"/>
                    <a:gd name="connsiteX12" fmla="*/ 3790836 w 5693105"/>
                    <a:gd name="connsiteY12" fmla="*/ 3271 h 1708283"/>
                    <a:gd name="connsiteX13" fmla="*/ 3438991 w 5693105"/>
                    <a:gd name="connsiteY13" fmla="*/ 7328 h 1708283"/>
                    <a:gd name="connsiteX14" fmla="*/ 318574 w 5693105"/>
                    <a:gd name="connsiteY14" fmla="*/ 8588 h 1708283"/>
                    <a:gd name="connsiteX15" fmla="*/ 0 w 5693105"/>
                    <a:gd name="connsiteY15" fmla="*/ 5087 h 1708283"/>
                    <a:gd name="connsiteX0" fmla="*/ 5374531 w 5374531"/>
                    <a:gd name="connsiteY0" fmla="*/ 1708283 h 1708283"/>
                    <a:gd name="connsiteX1" fmla="*/ 5355251 w 5374531"/>
                    <a:gd name="connsiteY1" fmla="*/ 1242938 h 1708283"/>
                    <a:gd name="connsiteX2" fmla="*/ 5357376 w 5374531"/>
                    <a:gd name="connsiteY2" fmla="*/ 1152531 h 1708283"/>
                    <a:gd name="connsiteX3" fmla="*/ 5361080 w 5374531"/>
                    <a:gd name="connsiteY3" fmla="*/ 1006065 h 1708283"/>
                    <a:gd name="connsiteX4" fmla="*/ 5371650 w 5374531"/>
                    <a:gd name="connsiteY4" fmla="*/ 917208 h 1708283"/>
                    <a:gd name="connsiteX5" fmla="*/ 5363068 w 5374531"/>
                    <a:gd name="connsiteY5" fmla="*/ 680028 h 1708283"/>
                    <a:gd name="connsiteX6" fmla="*/ 5366591 w 5374531"/>
                    <a:gd name="connsiteY6" fmla="*/ 594395 h 1708283"/>
                    <a:gd name="connsiteX7" fmla="*/ 5366904 w 5374531"/>
                    <a:gd name="connsiteY7" fmla="*/ 445429 h 1708283"/>
                    <a:gd name="connsiteX8" fmla="*/ 5365062 w 5374531"/>
                    <a:gd name="connsiteY8" fmla="*/ 360811 h 1708283"/>
                    <a:gd name="connsiteX9" fmla="*/ 5359859 w 5374531"/>
                    <a:gd name="connsiteY9" fmla="*/ 188627 h 1708283"/>
                    <a:gd name="connsiteX10" fmla="*/ 5351134 w 5374531"/>
                    <a:gd name="connsiteY10" fmla="*/ 112824 h 1708283"/>
                    <a:gd name="connsiteX11" fmla="*/ 5356022 w 5374531"/>
                    <a:gd name="connsiteY11" fmla="*/ 0 h 1708283"/>
                    <a:gd name="connsiteX12" fmla="*/ 3472262 w 5374531"/>
                    <a:gd name="connsiteY12" fmla="*/ 3271 h 1708283"/>
                    <a:gd name="connsiteX13" fmla="*/ 3120417 w 5374531"/>
                    <a:gd name="connsiteY13" fmla="*/ 7328 h 1708283"/>
                    <a:gd name="connsiteX14" fmla="*/ 0 w 5374531"/>
                    <a:gd name="connsiteY14" fmla="*/ 8588 h 1708283"/>
                    <a:gd name="connsiteX0" fmla="*/ 2254114 w 2254114"/>
                    <a:gd name="connsiteY0" fmla="*/ 1708283 h 1708283"/>
                    <a:gd name="connsiteX1" fmla="*/ 2234834 w 2254114"/>
                    <a:gd name="connsiteY1" fmla="*/ 1242938 h 1708283"/>
                    <a:gd name="connsiteX2" fmla="*/ 2236959 w 2254114"/>
                    <a:gd name="connsiteY2" fmla="*/ 1152531 h 1708283"/>
                    <a:gd name="connsiteX3" fmla="*/ 2240663 w 2254114"/>
                    <a:gd name="connsiteY3" fmla="*/ 1006065 h 1708283"/>
                    <a:gd name="connsiteX4" fmla="*/ 2251233 w 2254114"/>
                    <a:gd name="connsiteY4" fmla="*/ 917208 h 1708283"/>
                    <a:gd name="connsiteX5" fmla="*/ 2242651 w 2254114"/>
                    <a:gd name="connsiteY5" fmla="*/ 680028 h 1708283"/>
                    <a:gd name="connsiteX6" fmla="*/ 2246174 w 2254114"/>
                    <a:gd name="connsiteY6" fmla="*/ 594395 h 1708283"/>
                    <a:gd name="connsiteX7" fmla="*/ 2246487 w 2254114"/>
                    <a:gd name="connsiteY7" fmla="*/ 445429 h 1708283"/>
                    <a:gd name="connsiteX8" fmla="*/ 2244645 w 2254114"/>
                    <a:gd name="connsiteY8" fmla="*/ 360811 h 1708283"/>
                    <a:gd name="connsiteX9" fmla="*/ 2239442 w 2254114"/>
                    <a:gd name="connsiteY9" fmla="*/ 188627 h 1708283"/>
                    <a:gd name="connsiteX10" fmla="*/ 2230717 w 2254114"/>
                    <a:gd name="connsiteY10" fmla="*/ 112824 h 1708283"/>
                    <a:gd name="connsiteX11" fmla="*/ 2235605 w 2254114"/>
                    <a:gd name="connsiteY11" fmla="*/ 0 h 1708283"/>
                    <a:gd name="connsiteX12" fmla="*/ 351845 w 2254114"/>
                    <a:gd name="connsiteY12" fmla="*/ 3271 h 1708283"/>
                    <a:gd name="connsiteX13" fmla="*/ 0 w 2254114"/>
                    <a:gd name="connsiteY13" fmla="*/ 7328 h 1708283"/>
                    <a:gd name="connsiteX0" fmla="*/ 1902269 w 1902269"/>
                    <a:gd name="connsiteY0" fmla="*/ 1708283 h 1708283"/>
                    <a:gd name="connsiteX1" fmla="*/ 1882989 w 1902269"/>
                    <a:gd name="connsiteY1" fmla="*/ 1242938 h 1708283"/>
                    <a:gd name="connsiteX2" fmla="*/ 1885114 w 1902269"/>
                    <a:gd name="connsiteY2" fmla="*/ 1152531 h 1708283"/>
                    <a:gd name="connsiteX3" fmla="*/ 1888818 w 1902269"/>
                    <a:gd name="connsiteY3" fmla="*/ 1006065 h 1708283"/>
                    <a:gd name="connsiteX4" fmla="*/ 1899388 w 1902269"/>
                    <a:gd name="connsiteY4" fmla="*/ 917208 h 1708283"/>
                    <a:gd name="connsiteX5" fmla="*/ 1890806 w 1902269"/>
                    <a:gd name="connsiteY5" fmla="*/ 680028 h 1708283"/>
                    <a:gd name="connsiteX6" fmla="*/ 1894329 w 1902269"/>
                    <a:gd name="connsiteY6" fmla="*/ 594395 h 1708283"/>
                    <a:gd name="connsiteX7" fmla="*/ 1894642 w 1902269"/>
                    <a:gd name="connsiteY7" fmla="*/ 445429 h 1708283"/>
                    <a:gd name="connsiteX8" fmla="*/ 1892800 w 1902269"/>
                    <a:gd name="connsiteY8" fmla="*/ 360811 h 1708283"/>
                    <a:gd name="connsiteX9" fmla="*/ 1887597 w 1902269"/>
                    <a:gd name="connsiteY9" fmla="*/ 188627 h 1708283"/>
                    <a:gd name="connsiteX10" fmla="*/ 1878872 w 1902269"/>
                    <a:gd name="connsiteY10" fmla="*/ 112824 h 1708283"/>
                    <a:gd name="connsiteX11" fmla="*/ 1883760 w 1902269"/>
                    <a:gd name="connsiteY11" fmla="*/ 0 h 1708283"/>
                    <a:gd name="connsiteX12" fmla="*/ 0 w 1902269"/>
                    <a:gd name="connsiteY12" fmla="*/ 3271 h 1708283"/>
                    <a:gd name="connsiteX0" fmla="*/ 150984 w 150984"/>
                    <a:gd name="connsiteY0" fmla="*/ 1708283 h 1708283"/>
                    <a:gd name="connsiteX1" fmla="*/ 131704 w 150984"/>
                    <a:gd name="connsiteY1" fmla="*/ 1242938 h 1708283"/>
                    <a:gd name="connsiteX2" fmla="*/ 133829 w 150984"/>
                    <a:gd name="connsiteY2" fmla="*/ 1152531 h 1708283"/>
                    <a:gd name="connsiteX3" fmla="*/ 137533 w 150984"/>
                    <a:gd name="connsiteY3" fmla="*/ 1006065 h 1708283"/>
                    <a:gd name="connsiteX4" fmla="*/ 148103 w 150984"/>
                    <a:gd name="connsiteY4" fmla="*/ 917208 h 1708283"/>
                    <a:gd name="connsiteX5" fmla="*/ 139521 w 150984"/>
                    <a:gd name="connsiteY5" fmla="*/ 680028 h 1708283"/>
                    <a:gd name="connsiteX6" fmla="*/ 143044 w 150984"/>
                    <a:gd name="connsiteY6" fmla="*/ 594395 h 1708283"/>
                    <a:gd name="connsiteX7" fmla="*/ 143357 w 150984"/>
                    <a:gd name="connsiteY7" fmla="*/ 445429 h 1708283"/>
                    <a:gd name="connsiteX8" fmla="*/ 141515 w 150984"/>
                    <a:gd name="connsiteY8" fmla="*/ 360811 h 1708283"/>
                    <a:gd name="connsiteX9" fmla="*/ 136312 w 150984"/>
                    <a:gd name="connsiteY9" fmla="*/ 188627 h 1708283"/>
                    <a:gd name="connsiteX10" fmla="*/ 127587 w 150984"/>
                    <a:gd name="connsiteY10" fmla="*/ 112824 h 1708283"/>
                    <a:gd name="connsiteX11" fmla="*/ 132475 w 150984"/>
                    <a:gd name="connsiteY11" fmla="*/ 0 h 1708283"/>
                    <a:gd name="connsiteX0" fmla="*/ 150984 w 150984"/>
                    <a:gd name="connsiteY0" fmla="*/ 1708283 h 1708283"/>
                    <a:gd name="connsiteX1" fmla="*/ 133829 w 150984"/>
                    <a:gd name="connsiteY1" fmla="*/ 1152531 h 1708283"/>
                    <a:gd name="connsiteX2" fmla="*/ 137533 w 150984"/>
                    <a:gd name="connsiteY2" fmla="*/ 1006065 h 1708283"/>
                    <a:gd name="connsiteX3" fmla="*/ 148103 w 150984"/>
                    <a:gd name="connsiteY3" fmla="*/ 917208 h 1708283"/>
                    <a:gd name="connsiteX4" fmla="*/ 139521 w 150984"/>
                    <a:gd name="connsiteY4" fmla="*/ 680028 h 1708283"/>
                    <a:gd name="connsiteX5" fmla="*/ 143044 w 150984"/>
                    <a:gd name="connsiteY5" fmla="*/ 594395 h 1708283"/>
                    <a:gd name="connsiteX6" fmla="*/ 143357 w 150984"/>
                    <a:gd name="connsiteY6" fmla="*/ 445429 h 1708283"/>
                    <a:gd name="connsiteX7" fmla="*/ 141515 w 150984"/>
                    <a:gd name="connsiteY7" fmla="*/ 360811 h 1708283"/>
                    <a:gd name="connsiteX8" fmla="*/ 136312 w 150984"/>
                    <a:gd name="connsiteY8" fmla="*/ 188627 h 1708283"/>
                    <a:gd name="connsiteX9" fmla="*/ 127587 w 150984"/>
                    <a:gd name="connsiteY9" fmla="*/ 112824 h 1708283"/>
                    <a:gd name="connsiteX10" fmla="*/ 132475 w 150984"/>
                    <a:gd name="connsiteY10" fmla="*/ 0 h 1708283"/>
                    <a:gd name="connsiteX0" fmla="*/ 150984 w 150984"/>
                    <a:gd name="connsiteY0" fmla="*/ 1708283 h 1708283"/>
                    <a:gd name="connsiteX1" fmla="*/ 137533 w 150984"/>
                    <a:gd name="connsiteY1" fmla="*/ 1006065 h 1708283"/>
                    <a:gd name="connsiteX2" fmla="*/ 148103 w 150984"/>
                    <a:gd name="connsiteY2" fmla="*/ 917208 h 1708283"/>
                    <a:gd name="connsiteX3" fmla="*/ 139521 w 150984"/>
                    <a:gd name="connsiteY3" fmla="*/ 680028 h 1708283"/>
                    <a:gd name="connsiteX4" fmla="*/ 143044 w 150984"/>
                    <a:gd name="connsiteY4" fmla="*/ 594395 h 1708283"/>
                    <a:gd name="connsiteX5" fmla="*/ 143357 w 150984"/>
                    <a:gd name="connsiteY5" fmla="*/ 445429 h 1708283"/>
                    <a:gd name="connsiteX6" fmla="*/ 141515 w 150984"/>
                    <a:gd name="connsiteY6" fmla="*/ 360811 h 1708283"/>
                    <a:gd name="connsiteX7" fmla="*/ 136312 w 150984"/>
                    <a:gd name="connsiteY7" fmla="*/ 188627 h 1708283"/>
                    <a:gd name="connsiteX8" fmla="*/ 127587 w 150984"/>
                    <a:gd name="connsiteY8" fmla="*/ 112824 h 1708283"/>
                    <a:gd name="connsiteX9" fmla="*/ 132475 w 150984"/>
                    <a:gd name="connsiteY9" fmla="*/ 0 h 1708283"/>
                    <a:gd name="connsiteX0" fmla="*/ 150984 w 151752"/>
                    <a:gd name="connsiteY0" fmla="*/ 1708283 h 1708283"/>
                    <a:gd name="connsiteX1" fmla="*/ 150684 w 151752"/>
                    <a:gd name="connsiteY1" fmla="*/ 1402339 h 1708283"/>
                    <a:gd name="connsiteX2" fmla="*/ 137533 w 151752"/>
                    <a:gd name="connsiteY2" fmla="*/ 1006065 h 1708283"/>
                    <a:gd name="connsiteX3" fmla="*/ 148103 w 151752"/>
                    <a:gd name="connsiteY3" fmla="*/ 917208 h 1708283"/>
                    <a:gd name="connsiteX4" fmla="*/ 139521 w 151752"/>
                    <a:gd name="connsiteY4" fmla="*/ 680028 h 1708283"/>
                    <a:gd name="connsiteX5" fmla="*/ 143044 w 151752"/>
                    <a:gd name="connsiteY5" fmla="*/ 594395 h 1708283"/>
                    <a:gd name="connsiteX6" fmla="*/ 143357 w 151752"/>
                    <a:gd name="connsiteY6" fmla="*/ 445429 h 1708283"/>
                    <a:gd name="connsiteX7" fmla="*/ 141515 w 151752"/>
                    <a:gd name="connsiteY7" fmla="*/ 360811 h 1708283"/>
                    <a:gd name="connsiteX8" fmla="*/ 136312 w 151752"/>
                    <a:gd name="connsiteY8" fmla="*/ 188627 h 1708283"/>
                    <a:gd name="connsiteX9" fmla="*/ 127587 w 151752"/>
                    <a:gd name="connsiteY9" fmla="*/ 112824 h 1708283"/>
                    <a:gd name="connsiteX10" fmla="*/ 132475 w 151752"/>
                    <a:gd name="connsiteY10" fmla="*/ 0 h 1708283"/>
                    <a:gd name="connsiteX0" fmla="*/ 150684 w 150685"/>
                    <a:gd name="connsiteY0" fmla="*/ 1402339 h 1402339"/>
                    <a:gd name="connsiteX1" fmla="*/ 137533 w 150685"/>
                    <a:gd name="connsiteY1" fmla="*/ 1006065 h 1402339"/>
                    <a:gd name="connsiteX2" fmla="*/ 148103 w 150685"/>
                    <a:gd name="connsiteY2" fmla="*/ 917208 h 1402339"/>
                    <a:gd name="connsiteX3" fmla="*/ 139521 w 150685"/>
                    <a:gd name="connsiteY3" fmla="*/ 680028 h 1402339"/>
                    <a:gd name="connsiteX4" fmla="*/ 143044 w 150685"/>
                    <a:gd name="connsiteY4" fmla="*/ 594395 h 1402339"/>
                    <a:gd name="connsiteX5" fmla="*/ 143357 w 150685"/>
                    <a:gd name="connsiteY5" fmla="*/ 445429 h 1402339"/>
                    <a:gd name="connsiteX6" fmla="*/ 141515 w 150685"/>
                    <a:gd name="connsiteY6" fmla="*/ 360811 h 1402339"/>
                    <a:gd name="connsiteX7" fmla="*/ 136312 w 150685"/>
                    <a:gd name="connsiteY7" fmla="*/ 188627 h 1402339"/>
                    <a:gd name="connsiteX8" fmla="*/ 127587 w 150685"/>
                    <a:gd name="connsiteY8" fmla="*/ 112824 h 1402339"/>
                    <a:gd name="connsiteX9" fmla="*/ 132475 w 150685"/>
                    <a:gd name="connsiteY9" fmla="*/ 0 h 1402339"/>
                    <a:gd name="connsiteX0" fmla="*/ 137533 w 148112"/>
                    <a:gd name="connsiteY0" fmla="*/ 1006065 h 1006065"/>
                    <a:gd name="connsiteX1" fmla="*/ 148103 w 148112"/>
                    <a:gd name="connsiteY1" fmla="*/ 917208 h 1006065"/>
                    <a:gd name="connsiteX2" fmla="*/ 139521 w 148112"/>
                    <a:gd name="connsiteY2" fmla="*/ 680028 h 1006065"/>
                    <a:gd name="connsiteX3" fmla="*/ 143044 w 148112"/>
                    <a:gd name="connsiteY3" fmla="*/ 594395 h 1006065"/>
                    <a:gd name="connsiteX4" fmla="*/ 143357 w 148112"/>
                    <a:gd name="connsiteY4" fmla="*/ 445429 h 1006065"/>
                    <a:gd name="connsiteX5" fmla="*/ 141515 w 148112"/>
                    <a:gd name="connsiteY5" fmla="*/ 360811 h 1006065"/>
                    <a:gd name="connsiteX6" fmla="*/ 136312 w 148112"/>
                    <a:gd name="connsiteY6" fmla="*/ 188627 h 1006065"/>
                    <a:gd name="connsiteX7" fmla="*/ 127587 w 148112"/>
                    <a:gd name="connsiteY7" fmla="*/ 112824 h 1006065"/>
                    <a:gd name="connsiteX8" fmla="*/ 132475 w 148112"/>
                    <a:gd name="connsiteY8" fmla="*/ 0 h 1006065"/>
                    <a:gd name="connsiteX0" fmla="*/ 137533 w 148112"/>
                    <a:gd name="connsiteY0" fmla="*/ 1006065 h 1006065"/>
                    <a:gd name="connsiteX1" fmla="*/ 148103 w 148112"/>
                    <a:gd name="connsiteY1" fmla="*/ 917208 h 1006065"/>
                    <a:gd name="connsiteX2" fmla="*/ 139521 w 148112"/>
                    <a:gd name="connsiteY2" fmla="*/ 680028 h 1006065"/>
                    <a:gd name="connsiteX3" fmla="*/ 143044 w 148112"/>
                    <a:gd name="connsiteY3" fmla="*/ 594395 h 1006065"/>
                    <a:gd name="connsiteX4" fmla="*/ 143357 w 148112"/>
                    <a:gd name="connsiteY4" fmla="*/ 445429 h 1006065"/>
                    <a:gd name="connsiteX5" fmla="*/ 141515 w 148112"/>
                    <a:gd name="connsiteY5" fmla="*/ 360811 h 1006065"/>
                    <a:gd name="connsiteX6" fmla="*/ 127587 w 148112"/>
                    <a:gd name="connsiteY6" fmla="*/ 112824 h 1006065"/>
                    <a:gd name="connsiteX7" fmla="*/ 132475 w 148112"/>
                    <a:gd name="connsiteY7" fmla="*/ 0 h 1006065"/>
                    <a:gd name="connsiteX0" fmla="*/ 141519 w 152098"/>
                    <a:gd name="connsiteY0" fmla="*/ 1006065 h 1006065"/>
                    <a:gd name="connsiteX1" fmla="*/ 152089 w 152098"/>
                    <a:gd name="connsiteY1" fmla="*/ 917208 h 1006065"/>
                    <a:gd name="connsiteX2" fmla="*/ 143507 w 152098"/>
                    <a:gd name="connsiteY2" fmla="*/ 680028 h 1006065"/>
                    <a:gd name="connsiteX3" fmla="*/ 147030 w 152098"/>
                    <a:gd name="connsiteY3" fmla="*/ 594395 h 1006065"/>
                    <a:gd name="connsiteX4" fmla="*/ 147343 w 152098"/>
                    <a:gd name="connsiteY4" fmla="*/ 445429 h 1006065"/>
                    <a:gd name="connsiteX5" fmla="*/ 138455 w 152098"/>
                    <a:gd name="connsiteY5" fmla="*/ 228583 h 1006065"/>
                    <a:gd name="connsiteX6" fmla="*/ 131573 w 152098"/>
                    <a:gd name="connsiteY6" fmla="*/ 112824 h 1006065"/>
                    <a:gd name="connsiteX7" fmla="*/ 136461 w 152098"/>
                    <a:gd name="connsiteY7" fmla="*/ 0 h 1006065"/>
                    <a:gd name="connsiteX0" fmla="*/ 146144 w 156723"/>
                    <a:gd name="connsiteY0" fmla="*/ 1006065 h 1006065"/>
                    <a:gd name="connsiteX1" fmla="*/ 156714 w 156723"/>
                    <a:gd name="connsiteY1" fmla="*/ 917208 h 1006065"/>
                    <a:gd name="connsiteX2" fmla="*/ 148132 w 156723"/>
                    <a:gd name="connsiteY2" fmla="*/ 680028 h 1006065"/>
                    <a:gd name="connsiteX3" fmla="*/ 151655 w 156723"/>
                    <a:gd name="connsiteY3" fmla="*/ 594395 h 1006065"/>
                    <a:gd name="connsiteX4" fmla="*/ 141399 w 156723"/>
                    <a:gd name="connsiteY4" fmla="*/ 333350 h 1006065"/>
                    <a:gd name="connsiteX5" fmla="*/ 143080 w 156723"/>
                    <a:gd name="connsiteY5" fmla="*/ 228583 h 1006065"/>
                    <a:gd name="connsiteX6" fmla="*/ 136198 w 156723"/>
                    <a:gd name="connsiteY6" fmla="*/ 112824 h 1006065"/>
                    <a:gd name="connsiteX7" fmla="*/ 141086 w 156723"/>
                    <a:gd name="connsiteY7" fmla="*/ 0 h 1006065"/>
                    <a:gd name="connsiteX0" fmla="*/ 156157 w 166736"/>
                    <a:gd name="connsiteY0" fmla="*/ 1006065 h 1006065"/>
                    <a:gd name="connsiteX1" fmla="*/ 166727 w 166736"/>
                    <a:gd name="connsiteY1" fmla="*/ 917208 h 1006065"/>
                    <a:gd name="connsiteX2" fmla="*/ 158145 w 166736"/>
                    <a:gd name="connsiteY2" fmla="*/ 680028 h 1006065"/>
                    <a:gd name="connsiteX3" fmla="*/ 161668 w 166736"/>
                    <a:gd name="connsiteY3" fmla="*/ 594395 h 1006065"/>
                    <a:gd name="connsiteX4" fmla="*/ 151412 w 166736"/>
                    <a:gd name="connsiteY4" fmla="*/ 333350 h 1006065"/>
                    <a:gd name="connsiteX5" fmla="*/ 153093 w 166736"/>
                    <a:gd name="connsiteY5" fmla="*/ 228583 h 1006065"/>
                    <a:gd name="connsiteX6" fmla="*/ 146211 w 166736"/>
                    <a:gd name="connsiteY6" fmla="*/ 112824 h 1006065"/>
                    <a:gd name="connsiteX7" fmla="*/ 151099 w 166736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70769 w 175837"/>
                    <a:gd name="connsiteY3" fmla="*/ 594395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75828 w 175837"/>
                    <a:gd name="connsiteY0" fmla="*/ 917208 h 917208"/>
                    <a:gd name="connsiteX1" fmla="*/ 167246 w 175837"/>
                    <a:gd name="connsiteY1" fmla="*/ 680028 h 917208"/>
                    <a:gd name="connsiteX2" fmla="*/ 167246 w 175837"/>
                    <a:gd name="connsiteY2" fmla="*/ 620841 h 917208"/>
                    <a:gd name="connsiteX3" fmla="*/ 160513 w 175837"/>
                    <a:gd name="connsiteY3" fmla="*/ 333350 h 917208"/>
                    <a:gd name="connsiteX4" fmla="*/ 162194 w 175837"/>
                    <a:gd name="connsiteY4" fmla="*/ 228583 h 917208"/>
                    <a:gd name="connsiteX5" fmla="*/ 155312 w 175837"/>
                    <a:gd name="connsiteY5" fmla="*/ 112824 h 917208"/>
                    <a:gd name="connsiteX6" fmla="*/ 160200 w 175837"/>
                    <a:gd name="connsiteY6" fmla="*/ 0 h 917208"/>
                    <a:gd name="connsiteX0" fmla="*/ 172305 w 172321"/>
                    <a:gd name="connsiteY0" fmla="*/ 768609 h 768609"/>
                    <a:gd name="connsiteX1" fmla="*/ 167246 w 172321"/>
                    <a:gd name="connsiteY1" fmla="*/ 680028 h 768609"/>
                    <a:gd name="connsiteX2" fmla="*/ 167246 w 172321"/>
                    <a:gd name="connsiteY2" fmla="*/ 620841 h 768609"/>
                    <a:gd name="connsiteX3" fmla="*/ 160513 w 172321"/>
                    <a:gd name="connsiteY3" fmla="*/ 333350 h 768609"/>
                    <a:gd name="connsiteX4" fmla="*/ 162194 w 172321"/>
                    <a:gd name="connsiteY4" fmla="*/ 228583 h 768609"/>
                    <a:gd name="connsiteX5" fmla="*/ 155312 w 172321"/>
                    <a:gd name="connsiteY5" fmla="*/ 112824 h 768609"/>
                    <a:gd name="connsiteX6" fmla="*/ 160200 w 172321"/>
                    <a:gd name="connsiteY6" fmla="*/ 0 h 768609"/>
                    <a:gd name="connsiteX0" fmla="*/ 172305 w 172323"/>
                    <a:gd name="connsiteY0" fmla="*/ 768609 h 768609"/>
                    <a:gd name="connsiteX1" fmla="*/ 167246 w 172323"/>
                    <a:gd name="connsiteY1" fmla="*/ 680028 h 768609"/>
                    <a:gd name="connsiteX2" fmla="*/ 167246 w 172323"/>
                    <a:gd name="connsiteY2" fmla="*/ 620841 h 768609"/>
                    <a:gd name="connsiteX3" fmla="*/ 160513 w 172323"/>
                    <a:gd name="connsiteY3" fmla="*/ 333350 h 768609"/>
                    <a:gd name="connsiteX4" fmla="*/ 162194 w 172323"/>
                    <a:gd name="connsiteY4" fmla="*/ 228583 h 768609"/>
                    <a:gd name="connsiteX5" fmla="*/ 155312 w 172323"/>
                    <a:gd name="connsiteY5" fmla="*/ 112824 h 768609"/>
                    <a:gd name="connsiteX6" fmla="*/ 160200 w 172323"/>
                    <a:gd name="connsiteY6" fmla="*/ 0 h 768609"/>
                    <a:gd name="connsiteX0" fmla="*/ 172305 w 172321"/>
                    <a:gd name="connsiteY0" fmla="*/ 768609 h 768609"/>
                    <a:gd name="connsiteX1" fmla="*/ 167246 w 172321"/>
                    <a:gd name="connsiteY1" fmla="*/ 680028 h 768609"/>
                    <a:gd name="connsiteX2" fmla="*/ 167246 w 172321"/>
                    <a:gd name="connsiteY2" fmla="*/ 620841 h 768609"/>
                    <a:gd name="connsiteX3" fmla="*/ 160513 w 172321"/>
                    <a:gd name="connsiteY3" fmla="*/ 333350 h 768609"/>
                    <a:gd name="connsiteX4" fmla="*/ 162194 w 172321"/>
                    <a:gd name="connsiteY4" fmla="*/ 228583 h 768609"/>
                    <a:gd name="connsiteX5" fmla="*/ 155312 w 172321"/>
                    <a:gd name="connsiteY5" fmla="*/ 112824 h 768609"/>
                    <a:gd name="connsiteX6" fmla="*/ 160200 w 172321"/>
                    <a:gd name="connsiteY6" fmla="*/ 0 h 768609"/>
                    <a:gd name="connsiteX0" fmla="*/ 172305 w 172323"/>
                    <a:gd name="connsiteY0" fmla="*/ 861798 h 861798"/>
                    <a:gd name="connsiteX1" fmla="*/ 167246 w 172323"/>
                    <a:gd name="connsiteY1" fmla="*/ 773217 h 861798"/>
                    <a:gd name="connsiteX2" fmla="*/ 167246 w 172323"/>
                    <a:gd name="connsiteY2" fmla="*/ 714030 h 861798"/>
                    <a:gd name="connsiteX3" fmla="*/ 160513 w 172323"/>
                    <a:gd name="connsiteY3" fmla="*/ 426539 h 861798"/>
                    <a:gd name="connsiteX4" fmla="*/ 162194 w 172323"/>
                    <a:gd name="connsiteY4" fmla="*/ 321772 h 861798"/>
                    <a:gd name="connsiteX5" fmla="*/ 155312 w 172323"/>
                    <a:gd name="connsiteY5" fmla="*/ 206013 h 861798"/>
                    <a:gd name="connsiteX6" fmla="*/ 163723 w 172323"/>
                    <a:gd name="connsiteY6" fmla="*/ 0 h 861798"/>
                    <a:gd name="connsiteX0" fmla="*/ 172305 w 172321"/>
                    <a:gd name="connsiteY0" fmla="*/ 883206 h 883206"/>
                    <a:gd name="connsiteX1" fmla="*/ 167246 w 172321"/>
                    <a:gd name="connsiteY1" fmla="*/ 794625 h 883206"/>
                    <a:gd name="connsiteX2" fmla="*/ 167246 w 172321"/>
                    <a:gd name="connsiteY2" fmla="*/ 735438 h 883206"/>
                    <a:gd name="connsiteX3" fmla="*/ 160513 w 172321"/>
                    <a:gd name="connsiteY3" fmla="*/ 447947 h 883206"/>
                    <a:gd name="connsiteX4" fmla="*/ 162194 w 172321"/>
                    <a:gd name="connsiteY4" fmla="*/ 343180 h 883206"/>
                    <a:gd name="connsiteX5" fmla="*/ 155312 w 172321"/>
                    <a:gd name="connsiteY5" fmla="*/ 227421 h 883206"/>
                    <a:gd name="connsiteX6" fmla="*/ 167246 w 172321"/>
                    <a:gd name="connsiteY6" fmla="*/ 0 h 883206"/>
                    <a:gd name="connsiteX0" fmla="*/ 172305 w 172323"/>
                    <a:gd name="connsiteY0" fmla="*/ 883206 h 883206"/>
                    <a:gd name="connsiteX1" fmla="*/ 167246 w 172323"/>
                    <a:gd name="connsiteY1" fmla="*/ 794625 h 883206"/>
                    <a:gd name="connsiteX2" fmla="*/ 167246 w 172323"/>
                    <a:gd name="connsiteY2" fmla="*/ 735438 h 883206"/>
                    <a:gd name="connsiteX3" fmla="*/ 160513 w 172323"/>
                    <a:gd name="connsiteY3" fmla="*/ 447947 h 883206"/>
                    <a:gd name="connsiteX4" fmla="*/ 162194 w 172323"/>
                    <a:gd name="connsiteY4" fmla="*/ 343180 h 883206"/>
                    <a:gd name="connsiteX5" fmla="*/ 167246 w 172323"/>
                    <a:gd name="connsiteY5" fmla="*/ 0 h 883206"/>
                    <a:gd name="connsiteX0" fmla="*/ 167125 w 167141"/>
                    <a:gd name="connsiteY0" fmla="*/ 883206 h 883206"/>
                    <a:gd name="connsiteX1" fmla="*/ 162066 w 167141"/>
                    <a:gd name="connsiteY1" fmla="*/ 794625 h 883206"/>
                    <a:gd name="connsiteX2" fmla="*/ 162066 w 167141"/>
                    <a:gd name="connsiteY2" fmla="*/ 735438 h 883206"/>
                    <a:gd name="connsiteX3" fmla="*/ 165902 w 167141"/>
                    <a:gd name="connsiteY3" fmla="*/ 447947 h 883206"/>
                    <a:gd name="connsiteX4" fmla="*/ 157014 w 167141"/>
                    <a:gd name="connsiteY4" fmla="*/ 343180 h 883206"/>
                    <a:gd name="connsiteX5" fmla="*/ 162066 w 167141"/>
                    <a:gd name="connsiteY5" fmla="*/ 0 h 883206"/>
                    <a:gd name="connsiteX0" fmla="*/ 168828 w 168846"/>
                    <a:gd name="connsiteY0" fmla="*/ 883206 h 883206"/>
                    <a:gd name="connsiteX1" fmla="*/ 163769 w 168846"/>
                    <a:gd name="connsiteY1" fmla="*/ 794625 h 883206"/>
                    <a:gd name="connsiteX2" fmla="*/ 163769 w 168846"/>
                    <a:gd name="connsiteY2" fmla="*/ 735438 h 883206"/>
                    <a:gd name="connsiteX3" fmla="*/ 164082 w 168846"/>
                    <a:gd name="connsiteY3" fmla="*/ 451725 h 883206"/>
                    <a:gd name="connsiteX4" fmla="*/ 158717 w 168846"/>
                    <a:gd name="connsiteY4" fmla="*/ 343180 h 883206"/>
                    <a:gd name="connsiteX5" fmla="*/ 163769 w 168846"/>
                    <a:gd name="connsiteY5" fmla="*/ 0 h 883206"/>
                    <a:gd name="connsiteX0" fmla="*/ 161776 w 165837"/>
                    <a:gd name="connsiteY0" fmla="*/ 883206 h 883206"/>
                    <a:gd name="connsiteX1" fmla="*/ 156717 w 165837"/>
                    <a:gd name="connsiteY1" fmla="*/ 794625 h 883206"/>
                    <a:gd name="connsiteX2" fmla="*/ 156717 w 165837"/>
                    <a:gd name="connsiteY2" fmla="*/ 735438 h 883206"/>
                    <a:gd name="connsiteX3" fmla="*/ 157030 w 165837"/>
                    <a:gd name="connsiteY3" fmla="*/ 451725 h 883206"/>
                    <a:gd name="connsiteX4" fmla="*/ 165757 w 165837"/>
                    <a:gd name="connsiteY4" fmla="*/ 344439 h 883206"/>
                    <a:gd name="connsiteX5" fmla="*/ 156717 w 165837"/>
                    <a:gd name="connsiteY5" fmla="*/ 0 h 883206"/>
                    <a:gd name="connsiteX0" fmla="*/ 167032 w 167048"/>
                    <a:gd name="connsiteY0" fmla="*/ 883206 h 883206"/>
                    <a:gd name="connsiteX1" fmla="*/ 161973 w 167048"/>
                    <a:gd name="connsiteY1" fmla="*/ 794625 h 883206"/>
                    <a:gd name="connsiteX2" fmla="*/ 161973 w 167048"/>
                    <a:gd name="connsiteY2" fmla="*/ 735438 h 883206"/>
                    <a:gd name="connsiteX3" fmla="*/ 162286 w 167048"/>
                    <a:gd name="connsiteY3" fmla="*/ 451725 h 883206"/>
                    <a:gd name="connsiteX4" fmla="*/ 160444 w 167048"/>
                    <a:gd name="connsiteY4" fmla="*/ 344439 h 883206"/>
                    <a:gd name="connsiteX5" fmla="*/ 161973 w 167048"/>
                    <a:gd name="connsiteY5" fmla="*/ 0 h 883206"/>
                    <a:gd name="connsiteX0" fmla="*/ 161975 w 162473"/>
                    <a:gd name="connsiteY0" fmla="*/ 794625 h 794625"/>
                    <a:gd name="connsiteX1" fmla="*/ 161975 w 162473"/>
                    <a:gd name="connsiteY1" fmla="*/ 735438 h 794625"/>
                    <a:gd name="connsiteX2" fmla="*/ 162288 w 162473"/>
                    <a:gd name="connsiteY2" fmla="*/ 451725 h 794625"/>
                    <a:gd name="connsiteX3" fmla="*/ 160446 w 162473"/>
                    <a:gd name="connsiteY3" fmla="*/ 344439 h 794625"/>
                    <a:gd name="connsiteX4" fmla="*/ 161975 w 162473"/>
                    <a:gd name="connsiteY4" fmla="*/ 0 h 794625"/>
                    <a:gd name="connsiteX0" fmla="*/ 161975 w 162473"/>
                    <a:gd name="connsiteY0" fmla="*/ 735438 h 735438"/>
                    <a:gd name="connsiteX1" fmla="*/ 162288 w 162473"/>
                    <a:gd name="connsiteY1" fmla="*/ 451725 h 735438"/>
                    <a:gd name="connsiteX2" fmla="*/ 160446 w 162473"/>
                    <a:gd name="connsiteY2" fmla="*/ 344439 h 735438"/>
                    <a:gd name="connsiteX3" fmla="*/ 161975 w 162473"/>
                    <a:gd name="connsiteY3" fmla="*/ 0 h 735438"/>
                    <a:gd name="connsiteX0" fmla="*/ 0 w 609822"/>
                    <a:gd name="connsiteY0" fmla="*/ 647286 h 647286"/>
                    <a:gd name="connsiteX1" fmla="*/ 609822 w 609822"/>
                    <a:gd name="connsiteY1" fmla="*/ 451725 h 647286"/>
                    <a:gd name="connsiteX2" fmla="*/ 607980 w 609822"/>
                    <a:gd name="connsiteY2" fmla="*/ 344439 h 647286"/>
                    <a:gd name="connsiteX3" fmla="*/ 609509 w 609822"/>
                    <a:gd name="connsiteY3" fmla="*/ 0 h 647286"/>
                    <a:gd name="connsiteX0" fmla="*/ 0 w 612515"/>
                    <a:gd name="connsiteY0" fmla="*/ 647286 h 647286"/>
                    <a:gd name="connsiteX1" fmla="*/ 546187 w 612515"/>
                    <a:gd name="connsiteY1" fmla="*/ 484005 h 647286"/>
                    <a:gd name="connsiteX2" fmla="*/ 609822 w 612515"/>
                    <a:gd name="connsiteY2" fmla="*/ 451725 h 647286"/>
                    <a:gd name="connsiteX3" fmla="*/ 607980 w 612515"/>
                    <a:gd name="connsiteY3" fmla="*/ 344439 h 647286"/>
                    <a:gd name="connsiteX4" fmla="*/ 609509 w 612515"/>
                    <a:gd name="connsiteY4" fmla="*/ 0 h 647286"/>
                    <a:gd name="connsiteX0" fmla="*/ 0 w 649957"/>
                    <a:gd name="connsiteY0" fmla="*/ 647286 h 647286"/>
                    <a:gd name="connsiteX1" fmla="*/ 606081 w 649957"/>
                    <a:gd name="connsiteY1" fmla="*/ 484005 h 647286"/>
                    <a:gd name="connsiteX2" fmla="*/ 609822 w 649957"/>
                    <a:gd name="connsiteY2" fmla="*/ 451725 h 647286"/>
                    <a:gd name="connsiteX3" fmla="*/ 607980 w 649957"/>
                    <a:gd name="connsiteY3" fmla="*/ 344439 h 647286"/>
                    <a:gd name="connsiteX4" fmla="*/ 609509 w 649957"/>
                    <a:gd name="connsiteY4" fmla="*/ 0 h 647286"/>
                    <a:gd name="connsiteX0" fmla="*/ 0 w 609822"/>
                    <a:gd name="connsiteY0" fmla="*/ 647286 h 647286"/>
                    <a:gd name="connsiteX1" fmla="*/ 606081 w 609822"/>
                    <a:gd name="connsiteY1" fmla="*/ 484005 h 647286"/>
                    <a:gd name="connsiteX2" fmla="*/ 609822 w 609822"/>
                    <a:gd name="connsiteY2" fmla="*/ 451725 h 647286"/>
                    <a:gd name="connsiteX3" fmla="*/ 607980 w 609822"/>
                    <a:gd name="connsiteY3" fmla="*/ 344439 h 647286"/>
                    <a:gd name="connsiteX4" fmla="*/ 609509 w 609822"/>
                    <a:gd name="connsiteY4" fmla="*/ 0 h 647286"/>
                    <a:gd name="connsiteX0" fmla="*/ 0 w 610817"/>
                    <a:gd name="connsiteY0" fmla="*/ 647286 h 647286"/>
                    <a:gd name="connsiteX1" fmla="*/ 606081 w 610817"/>
                    <a:gd name="connsiteY1" fmla="*/ 484005 h 647286"/>
                    <a:gd name="connsiteX2" fmla="*/ 609822 w 610817"/>
                    <a:gd name="connsiteY2" fmla="*/ 451725 h 647286"/>
                    <a:gd name="connsiteX3" fmla="*/ 607980 w 610817"/>
                    <a:gd name="connsiteY3" fmla="*/ 344439 h 647286"/>
                    <a:gd name="connsiteX4" fmla="*/ 609509 w 610817"/>
                    <a:gd name="connsiteY4" fmla="*/ 0 h 647286"/>
                    <a:gd name="connsiteX0" fmla="*/ 0 w 610817"/>
                    <a:gd name="connsiteY0" fmla="*/ 647286 h 647286"/>
                    <a:gd name="connsiteX1" fmla="*/ 606081 w 610817"/>
                    <a:gd name="connsiteY1" fmla="*/ 484005 h 647286"/>
                    <a:gd name="connsiteX2" fmla="*/ 609822 w 610817"/>
                    <a:gd name="connsiteY2" fmla="*/ 451725 h 647286"/>
                    <a:gd name="connsiteX3" fmla="*/ 607980 w 610817"/>
                    <a:gd name="connsiteY3" fmla="*/ 344439 h 647286"/>
                    <a:gd name="connsiteX4" fmla="*/ 609509 w 610817"/>
                    <a:gd name="connsiteY4" fmla="*/ 0 h 647286"/>
                    <a:gd name="connsiteX0" fmla="*/ 0 w 651484"/>
                    <a:gd name="connsiteY0" fmla="*/ 647286 h 647286"/>
                    <a:gd name="connsiteX1" fmla="*/ 606081 w 651484"/>
                    <a:gd name="connsiteY1" fmla="*/ 484005 h 647286"/>
                    <a:gd name="connsiteX2" fmla="*/ 607980 w 651484"/>
                    <a:gd name="connsiteY2" fmla="*/ 344439 h 647286"/>
                    <a:gd name="connsiteX3" fmla="*/ 609509 w 651484"/>
                    <a:gd name="connsiteY3" fmla="*/ 0 h 647286"/>
                    <a:gd name="connsiteX0" fmla="*/ 0 w 609509"/>
                    <a:gd name="connsiteY0" fmla="*/ 647286 h 647286"/>
                    <a:gd name="connsiteX1" fmla="*/ 607980 w 609509"/>
                    <a:gd name="connsiteY1" fmla="*/ 344439 h 647286"/>
                    <a:gd name="connsiteX2" fmla="*/ 609509 w 609509"/>
                    <a:gd name="connsiteY2" fmla="*/ 0 h 647286"/>
                    <a:gd name="connsiteX0" fmla="*/ 0 w 563708"/>
                    <a:gd name="connsiteY0" fmla="*/ 255641 h 344439"/>
                    <a:gd name="connsiteX1" fmla="*/ 562179 w 563708"/>
                    <a:gd name="connsiteY1" fmla="*/ 344439 h 344439"/>
                    <a:gd name="connsiteX2" fmla="*/ 563708 w 563708"/>
                    <a:gd name="connsiteY2" fmla="*/ 0 h 344439"/>
                    <a:gd name="connsiteX0" fmla="*/ 0 w 563708"/>
                    <a:gd name="connsiteY0" fmla="*/ 255641 h 255641"/>
                    <a:gd name="connsiteX1" fmla="*/ 558655 w 563708"/>
                    <a:gd name="connsiteY1" fmla="*/ 166876 h 255641"/>
                    <a:gd name="connsiteX2" fmla="*/ 563708 w 563708"/>
                    <a:gd name="connsiteY2" fmla="*/ 0 h 255641"/>
                    <a:gd name="connsiteX0" fmla="*/ 0 w 616556"/>
                    <a:gd name="connsiteY0" fmla="*/ 259419 h 259419"/>
                    <a:gd name="connsiteX1" fmla="*/ 611503 w 616556"/>
                    <a:gd name="connsiteY1" fmla="*/ 166876 h 259419"/>
                    <a:gd name="connsiteX2" fmla="*/ 616556 w 616556"/>
                    <a:gd name="connsiteY2" fmla="*/ 0 h 25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16556" h="259419">
                      <a:moveTo>
                        <a:pt x="0" y="259419"/>
                      </a:moveTo>
                      <a:lnTo>
                        <a:pt x="611503" y="166876"/>
                      </a:lnTo>
                      <a:cubicBezTo>
                        <a:pt x="612625" y="92218"/>
                        <a:pt x="615504" y="71496"/>
                        <a:pt x="616556" y="0"/>
                      </a:cubicBez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71" name="Straight Arrow Connector 470"/>
                <p:cNvCxnSpPr/>
                <p:nvPr/>
              </p:nvCxnSpPr>
              <p:spPr>
                <a:xfrm flipH="1">
                  <a:off x="7970520" y="1215262"/>
                  <a:ext cx="18288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2" name="Rectangle 471"/>
                <p:cNvSpPr/>
                <p:nvPr/>
              </p:nvSpPr>
              <p:spPr>
                <a:xfrm>
                  <a:off x="8236184" y="1031003"/>
                  <a:ext cx="755416" cy="368518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NOAA Star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8236184" y="1729285"/>
                  <a:ext cx="755416" cy="368518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NOAA PDA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6571611" y="1027422"/>
                  <a:ext cx="755416" cy="368518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err="1" smtClean="0">
                      <a:solidFill>
                        <a:schemeClr val="bg1"/>
                      </a:solidFill>
                    </a:rPr>
                    <a:t>hwcloudtop2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5" name="TextBox 474"/>
                <p:cNvSpPr txBox="1"/>
                <p:nvPr/>
              </p:nvSpPr>
              <p:spPr>
                <a:xfrm>
                  <a:off x="7497243" y="1021478"/>
                  <a:ext cx="513282" cy="40011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rsync</a:t>
                  </a:r>
                  <a:r>
                    <a:rPr lang="en-US" sz="10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1000" dirty="0" smtClean="0">
                      <a:solidFill>
                        <a:schemeClr val="bg1"/>
                      </a:solidFill>
                    </a:rPr>
                    <a:t/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(push)</a:t>
                  </a:r>
                </a:p>
              </p:txBody>
            </p:sp>
            <p:cxnSp>
              <p:nvCxnSpPr>
                <p:cNvPr id="476" name="Straight Arrow Connector 475"/>
                <p:cNvCxnSpPr/>
                <p:nvPr/>
              </p:nvCxnSpPr>
              <p:spPr>
                <a:xfrm flipV="1">
                  <a:off x="8610600" y="1436839"/>
                  <a:ext cx="3292" cy="249485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7" name="Freeform 476"/>
                <p:cNvSpPr/>
                <p:nvPr/>
              </p:nvSpPr>
              <p:spPr>
                <a:xfrm flipH="1" flipV="1">
                  <a:off x="4217670" y="1857375"/>
                  <a:ext cx="333375" cy="392431"/>
                </a:xfrm>
                <a:custGeom>
                  <a:avLst/>
                  <a:gdLst>
                    <a:gd name="connsiteX0" fmla="*/ 0 w 2555192"/>
                    <a:gd name="connsiteY0" fmla="*/ 8546 h 828943"/>
                    <a:gd name="connsiteX1" fmla="*/ 598205 w 2555192"/>
                    <a:gd name="connsiteY1" fmla="*/ 8546 h 828943"/>
                    <a:gd name="connsiteX2" fmla="*/ 2538101 w 2555192"/>
                    <a:gd name="connsiteY2" fmla="*/ 0 h 828943"/>
                    <a:gd name="connsiteX3" fmla="*/ 2555192 w 2555192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0904"/>
                    <a:gd name="connsiteY0" fmla="*/ 8546 h 828943"/>
                    <a:gd name="connsiteX1" fmla="*/ 598205 w 2540904"/>
                    <a:gd name="connsiteY1" fmla="*/ 8546 h 828943"/>
                    <a:gd name="connsiteX2" fmla="*/ 2538101 w 2540904"/>
                    <a:gd name="connsiteY2" fmla="*/ 0 h 828943"/>
                    <a:gd name="connsiteX3" fmla="*/ 2540904 w 2540904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5667"/>
                    <a:gd name="connsiteY0" fmla="*/ 8546 h 828943"/>
                    <a:gd name="connsiteX1" fmla="*/ 598205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54786 h 881757"/>
                    <a:gd name="connsiteX2" fmla="*/ 583918 w 2545667"/>
                    <a:gd name="connsiteY2" fmla="*/ 0 h 881757"/>
                    <a:gd name="connsiteX3" fmla="*/ 2538101 w 2545667"/>
                    <a:gd name="connsiteY3" fmla="*/ 52814 h 881757"/>
                    <a:gd name="connsiteX4" fmla="*/ 2545667 w 2545667"/>
                    <a:gd name="connsiteY4" fmla="*/ 881757 h 881757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71990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4939 h 885336"/>
                    <a:gd name="connsiteX1" fmla="*/ 451081 w 2545667"/>
                    <a:gd name="connsiteY1" fmla="*/ 67952 h 885336"/>
                    <a:gd name="connsiteX2" fmla="*/ 583918 w 2545667"/>
                    <a:gd name="connsiteY2" fmla="*/ 3579 h 885336"/>
                    <a:gd name="connsiteX3" fmla="*/ 708256 w 2545667"/>
                    <a:gd name="connsiteY3" fmla="*/ 52612 h 885336"/>
                    <a:gd name="connsiteX4" fmla="*/ 2538101 w 2545667"/>
                    <a:gd name="connsiteY4" fmla="*/ 56393 h 885336"/>
                    <a:gd name="connsiteX5" fmla="*/ 2545667 w 2545667"/>
                    <a:gd name="connsiteY5" fmla="*/ 885336 h 885336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479656 w 2545667"/>
                    <a:gd name="connsiteY2" fmla="*/ 62456 h 881757"/>
                    <a:gd name="connsiteX3" fmla="*/ 583918 w 2545667"/>
                    <a:gd name="connsiteY3" fmla="*/ 0 h 881757"/>
                    <a:gd name="connsiteX4" fmla="*/ 710637 w 2545667"/>
                    <a:gd name="connsiteY4" fmla="*/ 60538 h 881757"/>
                    <a:gd name="connsiteX5" fmla="*/ 2538101 w 2545667"/>
                    <a:gd name="connsiteY5" fmla="*/ 52814 h 881757"/>
                    <a:gd name="connsiteX6" fmla="*/ 2545667 w 2545667"/>
                    <a:gd name="connsiteY6" fmla="*/ 881757 h 881757"/>
                    <a:gd name="connsiteX0" fmla="*/ 0 w 2545667"/>
                    <a:gd name="connsiteY0" fmla="*/ 61360 h 881757"/>
                    <a:gd name="connsiteX1" fmla="*/ 479656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06935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96349 w 2545667"/>
                    <a:gd name="connsiteY3" fmla="*/ 200066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01748 w 2545667"/>
                    <a:gd name="connsiteY3" fmla="*/ 268874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228802 h 1049199"/>
                    <a:gd name="connsiteX1" fmla="*/ 406935 w 2545667"/>
                    <a:gd name="connsiteY1" fmla="*/ 229898 h 1049199"/>
                    <a:gd name="connsiteX2" fmla="*/ 493066 w 2545667"/>
                    <a:gd name="connsiteY2" fmla="*/ 0 h 1049199"/>
                    <a:gd name="connsiteX3" fmla="*/ 601748 w 2545667"/>
                    <a:gd name="connsiteY3" fmla="*/ 298705 h 1049199"/>
                    <a:gd name="connsiteX4" fmla="*/ 2538101 w 2545667"/>
                    <a:gd name="connsiteY4" fmla="*/ 220256 h 1049199"/>
                    <a:gd name="connsiteX5" fmla="*/ 2545667 w 2545667"/>
                    <a:gd name="connsiteY5" fmla="*/ 1049199 h 1049199"/>
                    <a:gd name="connsiteX0" fmla="*/ 0 w 2545667"/>
                    <a:gd name="connsiteY0" fmla="*/ 238750 h 1059147"/>
                    <a:gd name="connsiteX1" fmla="*/ 406935 w 2545667"/>
                    <a:gd name="connsiteY1" fmla="*/ 239846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5667"/>
                    <a:gd name="connsiteY0" fmla="*/ 238750 h 1059147"/>
                    <a:gd name="connsiteX1" fmla="*/ 404982 w 2545667"/>
                    <a:gd name="connsiteY1" fmla="*/ 309455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1761"/>
                    <a:gd name="connsiteY0" fmla="*/ 328252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288473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401076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377637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513 h 1059352"/>
                    <a:gd name="connsiteX1" fmla="*/ 8390 w 2541761"/>
                    <a:gd name="connsiteY1" fmla="*/ 302882 h 1059352"/>
                    <a:gd name="connsiteX2" fmla="*/ 377637 w 2541761"/>
                    <a:gd name="connsiteY2" fmla="*/ 309660 h 1059352"/>
                    <a:gd name="connsiteX3" fmla="*/ 483300 w 2541761"/>
                    <a:gd name="connsiteY3" fmla="*/ 205 h 1059352"/>
                    <a:gd name="connsiteX4" fmla="*/ 597842 w 2541761"/>
                    <a:gd name="connsiteY4" fmla="*/ 308858 h 1059352"/>
                    <a:gd name="connsiteX5" fmla="*/ 2534195 w 2541761"/>
                    <a:gd name="connsiteY5" fmla="*/ 230409 h 1059352"/>
                    <a:gd name="connsiteX6" fmla="*/ 2541761 w 2541761"/>
                    <a:gd name="connsiteY6" fmla="*/ 1059352 h 1059352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7207 w 2541761"/>
                    <a:gd name="connsiteY3" fmla="*/ 416204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58275 h 799114"/>
                    <a:gd name="connsiteX1" fmla="*/ 8390 w 2541761"/>
                    <a:gd name="connsiteY1" fmla="*/ 42644 h 799114"/>
                    <a:gd name="connsiteX2" fmla="*/ 377637 w 2541761"/>
                    <a:gd name="connsiteY2" fmla="*/ 49422 h 799114"/>
                    <a:gd name="connsiteX3" fmla="*/ 487207 w 2541761"/>
                    <a:gd name="connsiteY3" fmla="*/ 386373 h 799114"/>
                    <a:gd name="connsiteX4" fmla="*/ 597842 w 2541761"/>
                    <a:gd name="connsiteY4" fmla="*/ 48620 h 799114"/>
                    <a:gd name="connsiteX5" fmla="*/ 2534195 w 2541761"/>
                    <a:gd name="connsiteY5" fmla="*/ 0 h 799114"/>
                    <a:gd name="connsiteX6" fmla="*/ 2541761 w 2541761"/>
                    <a:gd name="connsiteY6" fmla="*/ 799114 h 799114"/>
                    <a:gd name="connsiteX0" fmla="*/ 0 w 2541761"/>
                    <a:gd name="connsiteY0" fmla="*/ 28440 h 769279"/>
                    <a:gd name="connsiteX1" fmla="*/ 8390 w 2541761"/>
                    <a:gd name="connsiteY1" fmla="*/ 12809 h 769279"/>
                    <a:gd name="connsiteX2" fmla="*/ 377637 w 2541761"/>
                    <a:gd name="connsiteY2" fmla="*/ 19587 h 769279"/>
                    <a:gd name="connsiteX3" fmla="*/ 487207 w 2541761"/>
                    <a:gd name="connsiteY3" fmla="*/ 356538 h 769279"/>
                    <a:gd name="connsiteX4" fmla="*/ 597842 w 2541761"/>
                    <a:gd name="connsiteY4" fmla="*/ 18785 h 769279"/>
                    <a:gd name="connsiteX5" fmla="*/ 2534195 w 2541761"/>
                    <a:gd name="connsiteY5" fmla="*/ 0 h 769279"/>
                    <a:gd name="connsiteX6" fmla="*/ 2541761 w 2541761"/>
                    <a:gd name="connsiteY6" fmla="*/ 769279 h 769279"/>
                    <a:gd name="connsiteX0" fmla="*/ 0 w 2535901"/>
                    <a:gd name="connsiteY0" fmla="*/ 28440 h 779223"/>
                    <a:gd name="connsiteX1" fmla="*/ 8390 w 2535901"/>
                    <a:gd name="connsiteY1" fmla="*/ 12809 h 779223"/>
                    <a:gd name="connsiteX2" fmla="*/ 377637 w 2535901"/>
                    <a:gd name="connsiteY2" fmla="*/ 19587 h 779223"/>
                    <a:gd name="connsiteX3" fmla="*/ 487207 w 2535901"/>
                    <a:gd name="connsiteY3" fmla="*/ 356538 h 779223"/>
                    <a:gd name="connsiteX4" fmla="*/ 597842 w 2535901"/>
                    <a:gd name="connsiteY4" fmla="*/ 18785 h 779223"/>
                    <a:gd name="connsiteX5" fmla="*/ 2534195 w 2535901"/>
                    <a:gd name="connsiteY5" fmla="*/ 0 h 779223"/>
                    <a:gd name="connsiteX6" fmla="*/ 2535901 w 2535901"/>
                    <a:gd name="connsiteY6" fmla="*/ 779223 h 779223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6392"/>
                    <a:gd name="connsiteY0" fmla="*/ 25332 h 776115"/>
                    <a:gd name="connsiteX1" fmla="*/ 8390 w 2536392"/>
                    <a:gd name="connsiteY1" fmla="*/ 9701 h 776115"/>
                    <a:gd name="connsiteX2" fmla="*/ 377637 w 2536392"/>
                    <a:gd name="connsiteY2" fmla="*/ 16479 h 776115"/>
                    <a:gd name="connsiteX3" fmla="*/ 487207 w 2536392"/>
                    <a:gd name="connsiteY3" fmla="*/ 353430 h 776115"/>
                    <a:gd name="connsiteX4" fmla="*/ 597842 w 2536392"/>
                    <a:gd name="connsiteY4" fmla="*/ 15677 h 776115"/>
                    <a:gd name="connsiteX5" fmla="*/ 2536149 w 2536392"/>
                    <a:gd name="connsiteY5" fmla="*/ 6836 h 776115"/>
                    <a:gd name="connsiteX6" fmla="*/ 2535901 w 2536392"/>
                    <a:gd name="connsiteY6" fmla="*/ 776115 h 776115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5901"/>
                    <a:gd name="connsiteY0" fmla="*/ 18496 h 769279"/>
                    <a:gd name="connsiteX1" fmla="*/ 8390 w 2535901"/>
                    <a:gd name="connsiteY1" fmla="*/ 2865 h 769279"/>
                    <a:gd name="connsiteX2" fmla="*/ 377637 w 2535901"/>
                    <a:gd name="connsiteY2" fmla="*/ 9643 h 769279"/>
                    <a:gd name="connsiteX3" fmla="*/ 487207 w 2535901"/>
                    <a:gd name="connsiteY3" fmla="*/ 346594 h 769279"/>
                    <a:gd name="connsiteX4" fmla="*/ 597842 w 2535901"/>
                    <a:gd name="connsiteY4" fmla="*/ 8841 h 769279"/>
                    <a:gd name="connsiteX5" fmla="*/ 1241142 w 2535901"/>
                    <a:gd name="connsiteY5" fmla="*/ 0 h 769279"/>
                    <a:gd name="connsiteX6" fmla="*/ 2535901 w 2535901"/>
                    <a:gd name="connsiteY6" fmla="*/ 769279 h 769279"/>
                    <a:gd name="connsiteX0" fmla="*/ 0 w 1241146"/>
                    <a:gd name="connsiteY0" fmla="*/ 1532452 h 1861377"/>
                    <a:gd name="connsiteX1" fmla="*/ 8390 w 1241146"/>
                    <a:gd name="connsiteY1" fmla="*/ 1516821 h 1861377"/>
                    <a:gd name="connsiteX2" fmla="*/ 377637 w 1241146"/>
                    <a:gd name="connsiteY2" fmla="*/ 1523599 h 1861377"/>
                    <a:gd name="connsiteX3" fmla="*/ 487207 w 1241146"/>
                    <a:gd name="connsiteY3" fmla="*/ 1860550 h 1861377"/>
                    <a:gd name="connsiteX4" fmla="*/ 597842 w 1241146"/>
                    <a:gd name="connsiteY4" fmla="*/ 1522797 h 1861377"/>
                    <a:gd name="connsiteX5" fmla="*/ 1241142 w 1241146"/>
                    <a:gd name="connsiteY5" fmla="*/ 1513956 h 1861377"/>
                    <a:gd name="connsiteX6" fmla="*/ 1111978 w 1241146"/>
                    <a:gd name="connsiteY6" fmla="*/ 25797 h 1861377"/>
                    <a:gd name="connsiteX0" fmla="*/ 0 w 1120102"/>
                    <a:gd name="connsiteY0" fmla="*/ 1532565 h 1861490"/>
                    <a:gd name="connsiteX1" fmla="*/ 8390 w 1120102"/>
                    <a:gd name="connsiteY1" fmla="*/ 1516934 h 1861490"/>
                    <a:gd name="connsiteX2" fmla="*/ 377637 w 1120102"/>
                    <a:gd name="connsiteY2" fmla="*/ 1523712 h 1861490"/>
                    <a:gd name="connsiteX3" fmla="*/ 487207 w 1120102"/>
                    <a:gd name="connsiteY3" fmla="*/ 1860663 h 1861490"/>
                    <a:gd name="connsiteX4" fmla="*/ 597842 w 1120102"/>
                    <a:gd name="connsiteY4" fmla="*/ 1522910 h 1861490"/>
                    <a:gd name="connsiteX5" fmla="*/ 1120040 w 1120102"/>
                    <a:gd name="connsiteY5" fmla="*/ 1504121 h 1861490"/>
                    <a:gd name="connsiteX6" fmla="*/ 1111978 w 1120102"/>
                    <a:gd name="connsiteY6" fmla="*/ 25910 h 1861490"/>
                    <a:gd name="connsiteX0" fmla="*/ 0 w 1116232"/>
                    <a:gd name="connsiteY0" fmla="*/ 1532335 h 1861260"/>
                    <a:gd name="connsiteX1" fmla="*/ 8390 w 1116232"/>
                    <a:gd name="connsiteY1" fmla="*/ 1516704 h 1861260"/>
                    <a:gd name="connsiteX2" fmla="*/ 377637 w 1116232"/>
                    <a:gd name="connsiteY2" fmla="*/ 1523482 h 1861260"/>
                    <a:gd name="connsiteX3" fmla="*/ 487207 w 1116232"/>
                    <a:gd name="connsiteY3" fmla="*/ 1860433 h 1861260"/>
                    <a:gd name="connsiteX4" fmla="*/ 597842 w 1116232"/>
                    <a:gd name="connsiteY4" fmla="*/ 1522680 h 1861260"/>
                    <a:gd name="connsiteX5" fmla="*/ 1116134 w 1116232"/>
                    <a:gd name="connsiteY5" fmla="*/ 1523783 h 1861260"/>
                    <a:gd name="connsiteX6" fmla="*/ 1111978 w 1116232"/>
                    <a:gd name="connsiteY6" fmla="*/ 25680 h 1861260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767"/>
                    <a:gd name="connsiteY0" fmla="*/ 1542007 h 1870932"/>
                    <a:gd name="connsiteX1" fmla="*/ 8390 w 1116767"/>
                    <a:gd name="connsiteY1" fmla="*/ 1526376 h 1870932"/>
                    <a:gd name="connsiteX2" fmla="*/ 377637 w 1116767"/>
                    <a:gd name="connsiteY2" fmla="*/ 1533154 h 1870932"/>
                    <a:gd name="connsiteX3" fmla="*/ 487207 w 1116767"/>
                    <a:gd name="connsiteY3" fmla="*/ 1870105 h 1870932"/>
                    <a:gd name="connsiteX4" fmla="*/ 597842 w 1116767"/>
                    <a:gd name="connsiteY4" fmla="*/ 1532352 h 1870932"/>
                    <a:gd name="connsiteX5" fmla="*/ 1116134 w 1116767"/>
                    <a:gd name="connsiteY5" fmla="*/ 1503620 h 1870932"/>
                    <a:gd name="connsiteX6" fmla="*/ 1111978 w 1116767"/>
                    <a:gd name="connsiteY6" fmla="*/ 35352 h 1870932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47455 w 1116767"/>
                    <a:gd name="connsiteY1" fmla="*/ 1545632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2860"/>
                    <a:gd name="connsiteY0" fmla="*/ 1511538 h 1870297"/>
                    <a:gd name="connsiteX1" fmla="*/ 373730 w 1112860"/>
                    <a:gd name="connsiteY1" fmla="*/ 1532519 h 1870297"/>
                    <a:gd name="connsiteX2" fmla="*/ 483300 w 1112860"/>
                    <a:gd name="connsiteY2" fmla="*/ 1869470 h 1870297"/>
                    <a:gd name="connsiteX3" fmla="*/ 593935 w 1112860"/>
                    <a:gd name="connsiteY3" fmla="*/ 1531717 h 1870297"/>
                    <a:gd name="connsiteX4" fmla="*/ 1112227 w 1112860"/>
                    <a:gd name="connsiteY4" fmla="*/ 1532820 h 1870297"/>
                    <a:gd name="connsiteX5" fmla="*/ 1108071 w 1112860"/>
                    <a:gd name="connsiteY5" fmla="*/ 34717 h 1870297"/>
                    <a:gd name="connsiteX0" fmla="*/ 0 w 1114813"/>
                    <a:gd name="connsiteY0" fmla="*/ 1541373 h 1870297"/>
                    <a:gd name="connsiteX1" fmla="*/ 375683 w 1114813"/>
                    <a:gd name="connsiteY1" fmla="*/ 1532519 h 1870297"/>
                    <a:gd name="connsiteX2" fmla="*/ 485253 w 1114813"/>
                    <a:gd name="connsiteY2" fmla="*/ 1869470 h 1870297"/>
                    <a:gd name="connsiteX3" fmla="*/ 595888 w 1114813"/>
                    <a:gd name="connsiteY3" fmla="*/ 1531717 h 1870297"/>
                    <a:gd name="connsiteX4" fmla="*/ 1114180 w 1114813"/>
                    <a:gd name="connsiteY4" fmla="*/ 1532820 h 1870297"/>
                    <a:gd name="connsiteX5" fmla="*/ 1110024 w 1114813"/>
                    <a:gd name="connsiteY5" fmla="*/ 34717 h 1870297"/>
                    <a:gd name="connsiteX0" fmla="*/ 0 w 1110906"/>
                    <a:gd name="connsiteY0" fmla="*/ 1511538 h 1870297"/>
                    <a:gd name="connsiteX1" fmla="*/ 371776 w 1110906"/>
                    <a:gd name="connsiteY1" fmla="*/ 1532519 h 1870297"/>
                    <a:gd name="connsiteX2" fmla="*/ 481346 w 1110906"/>
                    <a:gd name="connsiteY2" fmla="*/ 1869470 h 1870297"/>
                    <a:gd name="connsiteX3" fmla="*/ 591981 w 1110906"/>
                    <a:gd name="connsiteY3" fmla="*/ 1531717 h 1870297"/>
                    <a:gd name="connsiteX4" fmla="*/ 1110273 w 1110906"/>
                    <a:gd name="connsiteY4" fmla="*/ 1532820 h 1870297"/>
                    <a:gd name="connsiteX5" fmla="*/ 1106117 w 1110906"/>
                    <a:gd name="connsiteY5" fmla="*/ 34717 h 1870297"/>
                    <a:gd name="connsiteX0" fmla="*/ 0 w 1108953"/>
                    <a:gd name="connsiteY0" fmla="*/ 1541373 h 1870297"/>
                    <a:gd name="connsiteX1" fmla="*/ 369823 w 1108953"/>
                    <a:gd name="connsiteY1" fmla="*/ 1532519 h 1870297"/>
                    <a:gd name="connsiteX2" fmla="*/ 479393 w 1108953"/>
                    <a:gd name="connsiteY2" fmla="*/ 1869470 h 1870297"/>
                    <a:gd name="connsiteX3" fmla="*/ 590028 w 1108953"/>
                    <a:gd name="connsiteY3" fmla="*/ 1531717 h 1870297"/>
                    <a:gd name="connsiteX4" fmla="*/ 1108320 w 1108953"/>
                    <a:gd name="connsiteY4" fmla="*/ 1532820 h 1870297"/>
                    <a:gd name="connsiteX5" fmla="*/ 1104164 w 1108953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3934 w 1114812"/>
                    <a:gd name="connsiteY3" fmla="*/ 1541661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9789"/>
                    <a:gd name="connsiteY0" fmla="*/ 1551316 h 1870297"/>
                    <a:gd name="connsiteX1" fmla="*/ 379588 w 1119789"/>
                    <a:gd name="connsiteY1" fmla="*/ 1532519 h 1870297"/>
                    <a:gd name="connsiteX2" fmla="*/ 489158 w 1119789"/>
                    <a:gd name="connsiteY2" fmla="*/ 1869470 h 1870297"/>
                    <a:gd name="connsiteX3" fmla="*/ 597840 w 1119789"/>
                    <a:gd name="connsiteY3" fmla="*/ 1541661 h 1870297"/>
                    <a:gd name="connsiteX4" fmla="*/ 1118085 w 1119789"/>
                    <a:gd name="connsiteY4" fmla="*/ 1532820 h 1870297"/>
                    <a:gd name="connsiteX5" fmla="*/ 1119789 w 111978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9 w 1120460"/>
                    <a:gd name="connsiteY5" fmla="*/ 34717 h 1870297"/>
                    <a:gd name="connsiteX0" fmla="*/ 0 w 1118609"/>
                    <a:gd name="connsiteY0" fmla="*/ 1551316 h 1870297"/>
                    <a:gd name="connsiteX1" fmla="*/ 379588 w 1118609"/>
                    <a:gd name="connsiteY1" fmla="*/ 1532519 h 1870297"/>
                    <a:gd name="connsiteX2" fmla="*/ 489158 w 1118609"/>
                    <a:gd name="connsiteY2" fmla="*/ 1869470 h 1870297"/>
                    <a:gd name="connsiteX3" fmla="*/ 597840 w 1118609"/>
                    <a:gd name="connsiteY3" fmla="*/ 1541661 h 1870297"/>
                    <a:gd name="connsiteX4" fmla="*/ 1118085 w 1118609"/>
                    <a:gd name="connsiteY4" fmla="*/ 1532820 h 1870297"/>
                    <a:gd name="connsiteX5" fmla="*/ 1110022 w 111860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8 w 1120460"/>
                    <a:gd name="connsiteY5" fmla="*/ 34717 h 1870297"/>
                    <a:gd name="connsiteX0" fmla="*/ 0 w 1118860"/>
                    <a:gd name="connsiteY0" fmla="*/ 1551316 h 1870297"/>
                    <a:gd name="connsiteX1" fmla="*/ 379588 w 1118860"/>
                    <a:gd name="connsiteY1" fmla="*/ 1532519 h 1870297"/>
                    <a:gd name="connsiteX2" fmla="*/ 489158 w 1118860"/>
                    <a:gd name="connsiteY2" fmla="*/ 1869470 h 1870297"/>
                    <a:gd name="connsiteX3" fmla="*/ 597840 w 1118860"/>
                    <a:gd name="connsiteY3" fmla="*/ 1541661 h 1870297"/>
                    <a:gd name="connsiteX4" fmla="*/ 1118085 w 1118860"/>
                    <a:gd name="connsiteY4" fmla="*/ 1532820 h 1870297"/>
                    <a:gd name="connsiteX5" fmla="*/ 1113929 w 1118860"/>
                    <a:gd name="connsiteY5" fmla="*/ 34717 h 1870297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498103 h 1835580"/>
                    <a:gd name="connsiteX5" fmla="*/ 1113929 w 1119072"/>
                    <a:gd name="connsiteY5" fmla="*/ 0 h 1835580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508046 h 1835580"/>
                    <a:gd name="connsiteX5" fmla="*/ 1113929 w 1119072"/>
                    <a:gd name="connsiteY5" fmla="*/ 0 h 1835580"/>
                    <a:gd name="connsiteX0" fmla="*/ 0 w 1121318"/>
                    <a:gd name="connsiteY0" fmla="*/ 1506594 h 1825575"/>
                    <a:gd name="connsiteX1" fmla="*/ 379588 w 1121318"/>
                    <a:gd name="connsiteY1" fmla="*/ 1487797 h 1825575"/>
                    <a:gd name="connsiteX2" fmla="*/ 489158 w 1121318"/>
                    <a:gd name="connsiteY2" fmla="*/ 1824748 h 1825575"/>
                    <a:gd name="connsiteX3" fmla="*/ 597840 w 1121318"/>
                    <a:gd name="connsiteY3" fmla="*/ 1496939 h 1825575"/>
                    <a:gd name="connsiteX4" fmla="*/ 1118085 w 1121318"/>
                    <a:gd name="connsiteY4" fmla="*/ 1498041 h 1825575"/>
                    <a:gd name="connsiteX5" fmla="*/ 1119789 w 1121318"/>
                    <a:gd name="connsiteY5" fmla="*/ 0 h 1825575"/>
                    <a:gd name="connsiteX0" fmla="*/ 0 w 1125466"/>
                    <a:gd name="connsiteY0" fmla="*/ 2694700 h 3013681"/>
                    <a:gd name="connsiteX1" fmla="*/ 379588 w 1125466"/>
                    <a:gd name="connsiteY1" fmla="*/ 2675903 h 3013681"/>
                    <a:gd name="connsiteX2" fmla="*/ 489158 w 1125466"/>
                    <a:gd name="connsiteY2" fmla="*/ 3012854 h 3013681"/>
                    <a:gd name="connsiteX3" fmla="*/ 597840 w 1125466"/>
                    <a:gd name="connsiteY3" fmla="*/ 2685045 h 3013681"/>
                    <a:gd name="connsiteX4" fmla="*/ 1118085 w 1125466"/>
                    <a:gd name="connsiteY4" fmla="*/ 2686147 h 3013681"/>
                    <a:gd name="connsiteX5" fmla="*/ 1124724 w 1125466"/>
                    <a:gd name="connsiteY5" fmla="*/ 0 h 3013681"/>
                    <a:gd name="connsiteX0" fmla="*/ 0 w 1125466"/>
                    <a:gd name="connsiteY0" fmla="*/ 2878814 h 3197795"/>
                    <a:gd name="connsiteX1" fmla="*/ 379588 w 1125466"/>
                    <a:gd name="connsiteY1" fmla="*/ 2860017 h 3197795"/>
                    <a:gd name="connsiteX2" fmla="*/ 489158 w 1125466"/>
                    <a:gd name="connsiteY2" fmla="*/ 3196968 h 3197795"/>
                    <a:gd name="connsiteX3" fmla="*/ 597840 w 1125466"/>
                    <a:gd name="connsiteY3" fmla="*/ 2869159 h 3197795"/>
                    <a:gd name="connsiteX4" fmla="*/ 1118085 w 1125466"/>
                    <a:gd name="connsiteY4" fmla="*/ 2870261 h 3197795"/>
                    <a:gd name="connsiteX5" fmla="*/ 1124724 w 1125466"/>
                    <a:gd name="connsiteY5" fmla="*/ 0 h 3197795"/>
                    <a:gd name="connsiteX0" fmla="*/ 0 w 1119775"/>
                    <a:gd name="connsiteY0" fmla="*/ 2870809 h 3189790"/>
                    <a:gd name="connsiteX1" fmla="*/ 379588 w 1119775"/>
                    <a:gd name="connsiteY1" fmla="*/ 2852012 h 3189790"/>
                    <a:gd name="connsiteX2" fmla="*/ 489158 w 1119775"/>
                    <a:gd name="connsiteY2" fmla="*/ 3188963 h 3189790"/>
                    <a:gd name="connsiteX3" fmla="*/ 597840 w 1119775"/>
                    <a:gd name="connsiteY3" fmla="*/ 2861154 h 3189790"/>
                    <a:gd name="connsiteX4" fmla="*/ 1118085 w 1119775"/>
                    <a:gd name="connsiteY4" fmla="*/ 2862256 h 3189790"/>
                    <a:gd name="connsiteX5" fmla="*/ 1116911 w 1119775"/>
                    <a:gd name="connsiteY5" fmla="*/ 0 h 3189790"/>
                    <a:gd name="connsiteX0" fmla="*/ 0 w 1340002"/>
                    <a:gd name="connsiteY0" fmla="*/ 2870809 h 3189790"/>
                    <a:gd name="connsiteX1" fmla="*/ 379588 w 1340002"/>
                    <a:gd name="connsiteY1" fmla="*/ 2852012 h 3189790"/>
                    <a:gd name="connsiteX2" fmla="*/ 489158 w 1340002"/>
                    <a:gd name="connsiteY2" fmla="*/ 3188963 h 3189790"/>
                    <a:gd name="connsiteX3" fmla="*/ 597840 w 1340002"/>
                    <a:gd name="connsiteY3" fmla="*/ 2861154 h 3189790"/>
                    <a:gd name="connsiteX4" fmla="*/ 1339975 w 1340002"/>
                    <a:gd name="connsiteY4" fmla="*/ 2854249 h 3189790"/>
                    <a:gd name="connsiteX5" fmla="*/ 1116911 w 1340002"/>
                    <a:gd name="connsiteY5" fmla="*/ 0 h 3189790"/>
                    <a:gd name="connsiteX0" fmla="*/ 0 w 1343384"/>
                    <a:gd name="connsiteY0" fmla="*/ 2806769 h 3125750"/>
                    <a:gd name="connsiteX1" fmla="*/ 379588 w 1343384"/>
                    <a:gd name="connsiteY1" fmla="*/ 2787972 h 3125750"/>
                    <a:gd name="connsiteX2" fmla="*/ 489158 w 1343384"/>
                    <a:gd name="connsiteY2" fmla="*/ 3124923 h 3125750"/>
                    <a:gd name="connsiteX3" fmla="*/ 597840 w 1343384"/>
                    <a:gd name="connsiteY3" fmla="*/ 2797114 h 3125750"/>
                    <a:gd name="connsiteX4" fmla="*/ 1339975 w 1343384"/>
                    <a:gd name="connsiteY4" fmla="*/ 2790209 h 3125750"/>
                    <a:gd name="connsiteX5" fmla="*/ 1341926 w 1343384"/>
                    <a:gd name="connsiteY5" fmla="*/ 0 h 3125750"/>
                    <a:gd name="connsiteX0" fmla="*/ 0 w 1343384"/>
                    <a:gd name="connsiteY0" fmla="*/ 2862804 h 3181785"/>
                    <a:gd name="connsiteX1" fmla="*/ 379588 w 1343384"/>
                    <a:gd name="connsiteY1" fmla="*/ 2844007 h 3181785"/>
                    <a:gd name="connsiteX2" fmla="*/ 489158 w 1343384"/>
                    <a:gd name="connsiteY2" fmla="*/ 3180958 h 3181785"/>
                    <a:gd name="connsiteX3" fmla="*/ 597840 w 1343384"/>
                    <a:gd name="connsiteY3" fmla="*/ 2853149 h 3181785"/>
                    <a:gd name="connsiteX4" fmla="*/ 1339975 w 1343384"/>
                    <a:gd name="connsiteY4" fmla="*/ 2846244 h 3181785"/>
                    <a:gd name="connsiteX5" fmla="*/ 1341926 w 1343384"/>
                    <a:gd name="connsiteY5" fmla="*/ 0 h 3181785"/>
                    <a:gd name="connsiteX0" fmla="*/ 0 w 1344602"/>
                    <a:gd name="connsiteY0" fmla="*/ 2246421 h 2565402"/>
                    <a:gd name="connsiteX1" fmla="*/ 379588 w 1344602"/>
                    <a:gd name="connsiteY1" fmla="*/ 2227624 h 2565402"/>
                    <a:gd name="connsiteX2" fmla="*/ 489158 w 1344602"/>
                    <a:gd name="connsiteY2" fmla="*/ 2564575 h 2565402"/>
                    <a:gd name="connsiteX3" fmla="*/ 597840 w 1344602"/>
                    <a:gd name="connsiteY3" fmla="*/ 2236766 h 2565402"/>
                    <a:gd name="connsiteX4" fmla="*/ 1339975 w 1344602"/>
                    <a:gd name="connsiteY4" fmla="*/ 2229861 h 2565402"/>
                    <a:gd name="connsiteX5" fmla="*/ 1343489 w 1344602"/>
                    <a:gd name="connsiteY5" fmla="*/ 0 h 2565402"/>
                    <a:gd name="connsiteX0" fmla="*/ 0 w 1341218"/>
                    <a:gd name="connsiteY0" fmla="*/ 2246421 h 2565402"/>
                    <a:gd name="connsiteX1" fmla="*/ 379588 w 1341218"/>
                    <a:gd name="connsiteY1" fmla="*/ 2227624 h 2565402"/>
                    <a:gd name="connsiteX2" fmla="*/ 489158 w 1341218"/>
                    <a:gd name="connsiteY2" fmla="*/ 2564575 h 2565402"/>
                    <a:gd name="connsiteX3" fmla="*/ 597840 w 1341218"/>
                    <a:gd name="connsiteY3" fmla="*/ 2236766 h 2565402"/>
                    <a:gd name="connsiteX4" fmla="*/ 1339975 w 1341218"/>
                    <a:gd name="connsiteY4" fmla="*/ 2229861 h 2565402"/>
                    <a:gd name="connsiteX5" fmla="*/ 1337238 w 1341218"/>
                    <a:gd name="connsiteY5" fmla="*/ 0 h 2565402"/>
                    <a:gd name="connsiteX0" fmla="*/ 0 w 1344602"/>
                    <a:gd name="connsiteY0" fmla="*/ 2230411 h 2549392"/>
                    <a:gd name="connsiteX1" fmla="*/ 379588 w 1344602"/>
                    <a:gd name="connsiteY1" fmla="*/ 2211614 h 2549392"/>
                    <a:gd name="connsiteX2" fmla="*/ 489158 w 1344602"/>
                    <a:gd name="connsiteY2" fmla="*/ 2548565 h 2549392"/>
                    <a:gd name="connsiteX3" fmla="*/ 597840 w 1344602"/>
                    <a:gd name="connsiteY3" fmla="*/ 2220756 h 2549392"/>
                    <a:gd name="connsiteX4" fmla="*/ 1339975 w 1344602"/>
                    <a:gd name="connsiteY4" fmla="*/ 2213851 h 2549392"/>
                    <a:gd name="connsiteX5" fmla="*/ 1343488 w 1344602"/>
                    <a:gd name="connsiteY5" fmla="*/ 0 h 2549392"/>
                    <a:gd name="connsiteX0" fmla="*/ 0 w 1341218"/>
                    <a:gd name="connsiteY0" fmla="*/ 2238416 h 2557397"/>
                    <a:gd name="connsiteX1" fmla="*/ 379588 w 1341218"/>
                    <a:gd name="connsiteY1" fmla="*/ 2219619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0008"/>
                    <a:gd name="connsiteY0" fmla="*/ 2262431 h 2581412"/>
                    <a:gd name="connsiteX1" fmla="*/ 385838 w 1340008"/>
                    <a:gd name="connsiteY1" fmla="*/ 2243636 h 2581412"/>
                    <a:gd name="connsiteX2" fmla="*/ 489158 w 1340008"/>
                    <a:gd name="connsiteY2" fmla="*/ 2580585 h 2581412"/>
                    <a:gd name="connsiteX3" fmla="*/ 597840 w 1340008"/>
                    <a:gd name="connsiteY3" fmla="*/ 2252776 h 2581412"/>
                    <a:gd name="connsiteX4" fmla="*/ 1339975 w 1340008"/>
                    <a:gd name="connsiteY4" fmla="*/ 2245871 h 2581412"/>
                    <a:gd name="connsiteX5" fmla="*/ 1155976 w 1340008"/>
                    <a:gd name="connsiteY5" fmla="*/ 0 h 2581412"/>
                    <a:gd name="connsiteX0" fmla="*/ 0 w 1168532"/>
                    <a:gd name="connsiteY0" fmla="*/ 2262431 h 2581412"/>
                    <a:gd name="connsiteX1" fmla="*/ 385838 w 1168532"/>
                    <a:gd name="connsiteY1" fmla="*/ 2243636 h 2581412"/>
                    <a:gd name="connsiteX2" fmla="*/ 489158 w 1168532"/>
                    <a:gd name="connsiteY2" fmla="*/ 2580585 h 2581412"/>
                    <a:gd name="connsiteX3" fmla="*/ 597840 w 1168532"/>
                    <a:gd name="connsiteY3" fmla="*/ 2252776 h 2581412"/>
                    <a:gd name="connsiteX4" fmla="*/ 1168089 w 1168532"/>
                    <a:gd name="connsiteY4" fmla="*/ 2261881 h 2581412"/>
                    <a:gd name="connsiteX5" fmla="*/ 1155976 w 1168532"/>
                    <a:gd name="connsiteY5" fmla="*/ 0 h 2581412"/>
                    <a:gd name="connsiteX0" fmla="*/ 0 w 1158840"/>
                    <a:gd name="connsiteY0" fmla="*/ 2262431 h 2581412"/>
                    <a:gd name="connsiteX1" fmla="*/ 385838 w 1158840"/>
                    <a:gd name="connsiteY1" fmla="*/ 2243636 h 2581412"/>
                    <a:gd name="connsiteX2" fmla="*/ 489158 w 1158840"/>
                    <a:gd name="connsiteY2" fmla="*/ 2580585 h 2581412"/>
                    <a:gd name="connsiteX3" fmla="*/ 597840 w 1158840"/>
                    <a:gd name="connsiteY3" fmla="*/ 2252776 h 2581412"/>
                    <a:gd name="connsiteX4" fmla="*/ 1157151 w 1158840"/>
                    <a:gd name="connsiteY4" fmla="*/ 2261881 h 2581412"/>
                    <a:gd name="connsiteX5" fmla="*/ 1155976 w 1158840"/>
                    <a:gd name="connsiteY5" fmla="*/ 0 h 2581412"/>
                    <a:gd name="connsiteX0" fmla="*/ 0 w 1158840"/>
                    <a:gd name="connsiteY0" fmla="*/ 2262431 h 2262431"/>
                    <a:gd name="connsiteX1" fmla="*/ 385838 w 1158840"/>
                    <a:gd name="connsiteY1" fmla="*/ 2243636 h 2262431"/>
                    <a:gd name="connsiteX2" fmla="*/ 597840 w 1158840"/>
                    <a:gd name="connsiteY2" fmla="*/ 2252776 h 2262431"/>
                    <a:gd name="connsiteX3" fmla="*/ 1157151 w 1158840"/>
                    <a:gd name="connsiteY3" fmla="*/ 2261881 h 2262431"/>
                    <a:gd name="connsiteX4" fmla="*/ 1155976 w 1158840"/>
                    <a:gd name="connsiteY4" fmla="*/ 0 h 2262431"/>
                    <a:gd name="connsiteX0" fmla="*/ 0 w 1158840"/>
                    <a:gd name="connsiteY0" fmla="*/ 2262431 h 2262431"/>
                    <a:gd name="connsiteX1" fmla="*/ 597840 w 1158840"/>
                    <a:gd name="connsiteY1" fmla="*/ 2252776 h 2262431"/>
                    <a:gd name="connsiteX2" fmla="*/ 1157151 w 1158840"/>
                    <a:gd name="connsiteY2" fmla="*/ 2261881 h 2262431"/>
                    <a:gd name="connsiteX3" fmla="*/ 1155976 w 1158840"/>
                    <a:gd name="connsiteY3" fmla="*/ 0 h 2262431"/>
                    <a:gd name="connsiteX0" fmla="*/ 0 w 1158840"/>
                    <a:gd name="connsiteY0" fmla="*/ 2262431 h 2262431"/>
                    <a:gd name="connsiteX1" fmla="*/ 1157151 w 1158840"/>
                    <a:gd name="connsiteY1" fmla="*/ 2261881 h 2262431"/>
                    <a:gd name="connsiteX2" fmla="*/ 1155976 w 1158840"/>
                    <a:gd name="connsiteY2" fmla="*/ 0 h 2262431"/>
                    <a:gd name="connsiteX0" fmla="*/ 0 w 1240226"/>
                    <a:gd name="connsiteY0" fmla="*/ 2262431 h 2262431"/>
                    <a:gd name="connsiteX1" fmla="*/ 1157151 w 1240226"/>
                    <a:gd name="connsiteY1" fmla="*/ 2261881 h 2262431"/>
                    <a:gd name="connsiteX2" fmla="*/ 1148953 w 1240226"/>
                    <a:gd name="connsiteY2" fmla="*/ 874204 h 2262431"/>
                    <a:gd name="connsiteX3" fmla="*/ 1155976 w 1240226"/>
                    <a:gd name="connsiteY3" fmla="*/ 0 h 2262431"/>
                    <a:gd name="connsiteX0" fmla="*/ 0 w 1240475"/>
                    <a:gd name="connsiteY0" fmla="*/ 2262431 h 2262431"/>
                    <a:gd name="connsiteX1" fmla="*/ 1157151 w 1240475"/>
                    <a:gd name="connsiteY1" fmla="*/ 2261881 h 2262431"/>
                    <a:gd name="connsiteX2" fmla="*/ 1148954 w 1240475"/>
                    <a:gd name="connsiteY2" fmla="*/ 1047730 h 2262431"/>
                    <a:gd name="connsiteX3" fmla="*/ 1148953 w 1240475"/>
                    <a:gd name="connsiteY3" fmla="*/ 874204 h 2262431"/>
                    <a:gd name="connsiteX4" fmla="*/ 1155976 w 1240475"/>
                    <a:gd name="connsiteY4" fmla="*/ 0 h 2262431"/>
                    <a:gd name="connsiteX0" fmla="*/ 0 w 1244719"/>
                    <a:gd name="connsiteY0" fmla="*/ 2262431 h 2262431"/>
                    <a:gd name="connsiteX1" fmla="*/ 1157151 w 1244719"/>
                    <a:gd name="connsiteY1" fmla="*/ 2261881 h 2262431"/>
                    <a:gd name="connsiteX2" fmla="*/ 1161725 w 1244719"/>
                    <a:gd name="connsiteY2" fmla="*/ 1347060 h 2262431"/>
                    <a:gd name="connsiteX3" fmla="*/ 1148954 w 1244719"/>
                    <a:gd name="connsiteY3" fmla="*/ 1047730 h 2262431"/>
                    <a:gd name="connsiteX4" fmla="*/ 1148953 w 1244719"/>
                    <a:gd name="connsiteY4" fmla="*/ 874204 h 2262431"/>
                    <a:gd name="connsiteX5" fmla="*/ 1155976 w 1244719"/>
                    <a:gd name="connsiteY5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4 w 1248701"/>
                    <a:gd name="connsiteY5" fmla="*/ 1047730 h 2262431"/>
                    <a:gd name="connsiteX6" fmla="*/ 1148953 w 1248701"/>
                    <a:gd name="connsiteY6" fmla="*/ 874204 h 2262431"/>
                    <a:gd name="connsiteX7" fmla="*/ 1155976 w 1248701"/>
                    <a:gd name="connsiteY7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017762 w 1248701"/>
                    <a:gd name="connsiteY5" fmla="*/ 1008418 h 2262431"/>
                    <a:gd name="connsiteX6" fmla="*/ 1148953 w 1248701"/>
                    <a:gd name="connsiteY6" fmla="*/ 874204 h 2262431"/>
                    <a:gd name="connsiteX7" fmla="*/ 1155976 w 1248701"/>
                    <a:gd name="connsiteY7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174498"/>
                    <a:gd name="connsiteY0" fmla="*/ 2262431 h 2262431"/>
                    <a:gd name="connsiteX1" fmla="*/ 1157151 w 1174498"/>
                    <a:gd name="connsiteY1" fmla="*/ 2261881 h 2262431"/>
                    <a:gd name="connsiteX2" fmla="*/ 1174498 w 1174498"/>
                    <a:gd name="connsiteY2" fmla="*/ 1576981 h 2262431"/>
                    <a:gd name="connsiteX3" fmla="*/ 1161725 w 1174498"/>
                    <a:gd name="connsiteY3" fmla="*/ 1347060 h 2262431"/>
                    <a:gd name="connsiteX4" fmla="*/ 1149755 w 1174498"/>
                    <a:gd name="connsiteY4" fmla="*/ 1047235 h 2262431"/>
                    <a:gd name="connsiteX5" fmla="*/ 1148953 w 1174498"/>
                    <a:gd name="connsiteY5" fmla="*/ 874204 h 2262431"/>
                    <a:gd name="connsiteX6" fmla="*/ 1155976 w 1174498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55857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55857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5976 w 1161725"/>
                    <a:gd name="connsiteY7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5976 w 1161725"/>
                    <a:gd name="connsiteY7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12988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165384"/>
                    <a:gd name="connsiteY0" fmla="*/ 2262431 h 2262431"/>
                    <a:gd name="connsiteX1" fmla="*/ 1161725 w 1165384"/>
                    <a:gd name="connsiteY1" fmla="*/ 1312988 h 2262431"/>
                    <a:gd name="connsiteX2" fmla="*/ 1160160 w 1165384"/>
                    <a:gd name="connsiteY2" fmla="*/ 1199250 h 2262431"/>
                    <a:gd name="connsiteX3" fmla="*/ 1155764 w 1165384"/>
                    <a:gd name="connsiteY3" fmla="*/ 583389 h 2262431"/>
                    <a:gd name="connsiteX4" fmla="*/ 1160966 w 1165384"/>
                    <a:gd name="connsiteY4" fmla="*/ 512624 h 2262431"/>
                    <a:gd name="connsiteX5" fmla="*/ 1155764 w 1165384"/>
                    <a:gd name="connsiteY5" fmla="*/ 327846 h 2262431"/>
                    <a:gd name="connsiteX6" fmla="*/ 1150562 w 1165384"/>
                    <a:gd name="connsiteY6" fmla="*/ 257080 h 2262431"/>
                    <a:gd name="connsiteX7" fmla="*/ 1155976 w 1165384"/>
                    <a:gd name="connsiteY7" fmla="*/ 0 h 2262431"/>
                    <a:gd name="connsiteX0" fmla="*/ 131417 w 193990"/>
                    <a:gd name="connsiteY0" fmla="*/ 1835216 h 1835216"/>
                    <a:gd name="connsiteX1" fmla="*/ 190331 w 193990"/>
                    <a:gd name="connsiteY1" fmla="*/ 1312988 h 1835216"/>
                    <a:gd name="connsiteX2" fmla="*/ 188766 w 193990"/>
                    <a:gd name="connsiteY2" fmla="*/ 1199250 h 1835216"/>
                    <a:gd name="connsiteX3" fmla="*/ 184370 w 193990"/>
                    <a:gd name="connsiteY3" fmla="*/ 583389 h 1835216"/>
                    <a:gd name="connsiteX4" fmla="*/ 189572 w 193990"/>
                    <a:gd name="connsiteY4" fmla="*/ 512624 h 1835216"/>
                    <a:gd name="connsiteX5" fmla="*/ 184370 w 193990"/>
                    <a:gd name="connsiteY5" fmla="*/ 327846 h 1835216"/>
                    <a:gd name="connsiteX6" fmla="*/ 179168 w 193990"/>
                    <a:gd name="connsiteY6" fmla="*/ 257080 h 1835216"/>
                    <a:gd name="connsiteX7" fmla="*/ 184582 w 193990"/>
                    <a:gd name="connsiteY7" fmla="*/ 0 h 1835216"/>
                    <a:gd name="connsiteX0" fmla="*/ 152224 w 193990"/>
                    <a:gd name="connsiteY0" fmla="*/ 1832595 h 1832595"/>
                    <a:gd name="connsiteX1" fmla="*/ 190331 w 193990"/>
                    <a:gd name="connsiteY1" fmla="*/ 1312988 h 1832595"/>
                    <a:gd name="connsiteX2" fmla="*/ 188766 w 193990"/>
                    <a:gd name="connsiteY2" fmla="*/ 1199250 h 1832595"/>
                    <a:gd name="connsiteX3" fmla="*/ 184370 w 193990"/>
                    <a:gd name="connsiteY3" fmla="*/ 583389 h 1832595"/>
                    <a:gd name="connsiteX4" fmla="*/ 189572 w 193990"/>
                    <a:gd name="connsiteY4" fmla="*/ 512624 h 1832595"/>
                    <a:gd name="connsiteX5" fmla="*/ 184370 w 193990"/>
                    <a:gd name="connsiteY5" fmla="*/ 327846 h 1832595"/>
                    <a:gd name="connsiteX6" fmla="*/ 179168 w 193990"/>
                    <a:gd name="connsiteY6" fmla="*/ 257080 h 1832595"/>
                    <a:gd name="connsiteX7" fmla="*/ 184582 w 193990"/>
                    <a:gd name="connsiteY7" fmla="*/ 0 h 1832595"/>
                    <a:gd name="connsiteX0" fmla="*/ 173032 w 193990"/>
                    <a:gd name="connsiteY0" fmla="*/ 1829974 h 1829974"/>
                    <a:gd name="connsiteX1" fmla="*/ 190331 w 193990"/>
                    <a:gd name="connsiteY1" fmla="*/ 1312988 h 1829974"/>
                    <a:gd name="connsiteX2" fmla="*/ 188766 w 193990"/>
                    <a:gd name="connsiteY2" fmla="*/ 1199250 h 1829974"/>
                    <a:gd name="connsiteX3" fmla="*/ 184370 w 193990"/>
                    <a:gd name="connsiteY3" fmla="*/ 583389 h 1829974"/>
                    <a:gd name="connsiteX4" fmla="*/ 189572 w 193990"/>
                    <a:gd name="connsiteY4" fmla="*/ 512624 h 1829974"/>
                    <a:gd name="connsiteX5" fmla="*/ 184370 w 193990"/>
                    <a:gd name="connsiteY5" fmla="*/ 327846 h 1829974"/>
                    <a:gd name="connsiteX6" fmla="*/ 179168 w 193990"/>
                    <a:gd name="connsiteY6" fmla="*/ 257080 h 1829974"/>
                    <a:gd name="connsiteX7" fmla="*/ 184582 w 193990"/>
                    <a:gd name="connsiteY7" fmla="*/ 0 h 1829974"/>
                    <a:gd name="connsiteX0" fmla="*/ 199042 w 199042"/>
                    <a:gd name="connsiteY0" fmla="*/ 1827353 h 1827353"/>
                    <a:gd name="connsiteX1" fmla="*/ 190331 w 199042"/>
                    <a:gd name="connsiteY1" fmla="*/ 1312988 h 1827353"/>
                    <a:gd name="connsiteX2" fmla="*/ 188766 w 199042"/>
                    <a:gd name="connsiteY2" fmla="*/ 119925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88766 w 199042"/>
                    <a:gd name="connsiteY2" fmla="*/ 119925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082872 h 1827353"/>
                    <a:gd name="connsiteX4" fmla="*/ 184370 w 199042"/>
                    <a:gd name="connsiteY4" fmla="*/ 583389 h 1827353"/>
                    <a:gd name="connsiteX5" fmla="*/ 189572 w 199042"/>
                    <a:gd name="connsiteY5" fmla="*/ 512624 h 1827353"/>
                    <a:gd name="connsiteX6" fmla="*/ 184370 w 199042"/>
                    <a:gd name="connsiteY6" fmla="*/ 327846 h 1827353"/>
                    <a:gd name="connsiteX7" fmla="*/ 179168 w 199042"/>
                    <a:gd name="connsiteY7" fmla="*/ 257080 h 1827353"/>
                    <a:gd name="connsiteX8" fmla="*/ 184582 w 199042"/>
                    <a:gd name="connsiteY8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082872 h 1827353"/>
                    <a:gd name="connsiteX4" fmla="*/ 184370 w 199042"/>
                    <a:gd name="connsiteY4" fmla="*/ 583389 h 1827353"/>
                    <a:gd name="connsiteX5" fmla="*/ 189572 w 199042"/>
                    <a:gd name="connsiteY5" fmla="*/ 512624 h 1827353"/>
                    <a:gd name="connsiteX6" fmla="*/ 184370 w 199042"/>
                    <a:gd name="connsiteY6" fmla="*/ 327846 h 1827353"/>
                    <a:gd name="connsiteX7" fmla="*/ 179168 w 199042"/>
                    <a:gd name="connsiteY7" fmla="*/ 257080 h 1827353"/>
                    <a:gd name="connsiteX8" fmla="*/ 184582 w 199042"/>
                    <a:gd name="connsiteY8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288308 w 288308"/>
                    <a:gd name="connsiteY0" fmla="*/ 1827353 h 1827353"/>
                    <a:gd name="connsiteX1" fmla="*/ 279597 w 288308"/>
                    <a:gd name="connsiteY1" fmla="*/ 1407343 h 1827353"/>
                    <a:gd name="connsiteX2" fmla="*/ 267629 w 288308"/>
                    <a:gd name="connsiteY2" fmla="*/ 1310640 h 1827353"/>
                    <a:gd name="connsiteX3" fmla="*/ 271334 w 288308"/>
                    <a:gd name="connsiteY3" fmla="*/ 1165432 h 1827353"/>
                    <a:gd name="connsiteX4" fmla="*/ 271334 w 288308"/>
                    <a:gd name="connsiteY4" fmla="*/ 1082872 h 1827353"/>
                    <a:gd name="connsiteX5" fmla="*/ 273636 w 288308"/>
                    <a:gd name="connsiteY5" fmla="*/ 583389 h 1827353"/>
                    <a:gd name="connsiteX6" fmla="*/ 278838 w 288308"/>
                    <a:gd name="connsiteY6" fmla="*/ 512624 h 1827353"/>
                    <a:gd name="connsiteX7" fmla="*/ 273636 w 288308"/>
                    <a:gd name="connsiteY7" fmla="*/ 327846 h 1827353"/>
                    <a:gd name="connsiteX8" fmla="*/ 268434 w 288308"/>
                    <a:gd name="connsiteY8" fmla="*/ 257080 h 1827353"/>
                    <a:gd name="connsiteX9" fmla="*/ 273848 w 288308"/>
                    <a:gd name="connsiteY9" fmla="*/ 0 h 1827353"/>
                    <a:gd name="connsiteX0" fmla="*/ 244014 w 244014"/>
                    <a:gd name="connsiteY0" fmla="*/ 1827353 h 1827353"/>
                    <a:gd name="connsiteX1" fmla="*/ 235303 w 244014"/>
                    <a:gd name="connsiteY1" fmla="*/ 1407343 h 1827353"/>
                    <a:gd name="connsiteX2" fmla="*/ 223335 w 244014"/>
                    <a:gd name="connsiteY2" fmla="*/ 1310640 h 1827353"/>
                    <a:gd name="connsiteX3" fmla="*/ 227040 w 244014"/>
                    <a:gd name="connsiteY3" fmla="*/ 1165432 h 1827353"/>
                    <a:gd name="connsiteX4" fmla="*/ 227040 w 244014"/>
                    <a:gd name="connsiteY4" fmla="*/ 1082872 h 1827353"/>
                    <a:gd name="connsiteX5" fmla="*/ 229342 w 244014"/>
                    <a:gd name="connsiteY5" fmla="*/ 583389 h 1827353"/>
                    <a:gd name="connsiteX6" fmla="*/ 234544 w 244014"/>
                    <a:gd name="connsiteY6" fmla="*/ 512624 h 1827353"/>
                    <a:gd name="connsiteX7" fmla="*/ 229342 w 244014"/>
                    <a:gd name="connsiteY7" fmla="*/ 327846 h 1827353"/>
                    <a:gd name="connsiteX8" fmla="*/ 224140 w 244014"/>
                    <a:gd name="connsiteY8" fmla="*/ 257080 h 1827353"/>
                    <a:gd name="connsiteX9" fmla="*/ 229554 w 244014"/>
                    <a:gd name="connsiteY9" fmla="*/ 0 h 1827353"/>
                    <a:gd name="connsiteX0" fmla="*/ 211363 w 211363"/>
                    <a:gd name="connsiteY0" fmla="*/ 1827353 h 1827353"/>
                    <a:gd name="connsiteX1" fmla="*/ 202652 w 211363"/>
                    <a:gd name="connsiteY1" fmla="*/ 1407343 h 1827353"/>
                    <a:gd name="connsiteX2" fmla="*/ 190684 w 211363"/>
                    <a:gd name="connsiteY2" fmla="*/ 1310640 h 1827353"/>
                    <a:gd name="connsiteX3" fmla="*/ 194389 w 211363"/>
                    <a:gd name="connsiteY3" fmla="*/ 1165432 h 1827353"/>
                    <a:gd name="connsiteX4" fmla="*/ 194389 w 211363"/>
                    <a:gd name="connsiteY4" fmla="*/ 1082872 h 1827353"/>
                    <a:gd name="connsiteX5" fmla="*/ 196691 w 211363"/>
                    <a:gd name="connsiteY5" fmla="*/ 583389 h 1827353"/>
                    <a:gd name="connsiteX6" fmla="*/ 201893 w 211363"/>
                    <a:gd name="connsiteY6" fmla="*/ 512624 h 1827353"/>
                    <a:gd name="connsiteX7" fmla="*/ 196691 w 211363"/>
                    <a:gd name="connsiteY7" fmla="*/ 327846 h 1827353"/>
                    <a:gd name="connsiteX8" fmla="*/ 191489 w 211363"/>
                    <a:gd name="connsiteY8" fmla="*/ 257080 h 1827353"/>
                    <a:gd name="connsiteX9" fmla="*/ 196903 w 211363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0 w 199040"/>
                    <a:gd name="connsiteY0" fmla="*/ 1827353 h 1827353"/>
                    <a:gd name="connsiteX1" fmla="*/ 190329 w 199040"/>
                    <a:gd name="connsiteY1" fmla="*/ 1407343 h 1827353"/>
                    <a:gd name="connsiteX2" fmla="*/ 178361 w 199040"/>
                    <a:gd name="connsiteY2" fmla="*/ 1310640 h 1827353"/>
                    <a:gd name="connsiteX3" fmla="*/ 182066 w 199040"/>
                    <a:gd name="connsiteY3" fmla="*/ 1165432 h 1827353"/>
                    <a:gd name="connsiteX4" fmla="*/ 189112 w 199040"/>
                    <a:gd name="connsiteY4" fmla="*/ 1032500 h 1827353"/>
                    <a:gd name="connsiteX5" fmla="*/ 184368 w 199040"/>
                    <a:gd name="connsiteY5" fmla="*/ 583389 h 1827353"/>
                    <a:gd name="connsiteX6" fmla="*/ 189570 w 199040"/>
                    <a:gd name="connsiteY6" fmla="*/ 512624 h 1827353"/>
                    <a:gd name="connsiteX7" fmla="*/ 184368 w 199040"/>
                    <a:gd name="connsiteY7" fmla="*/ 327846 h 1827353"/>
                    <a:gd name="connsiteX8" fmla="*/ 179166 w 199040"/>
                    <a:gd name="connsiteY8" fmla="*/ 257080 h 1827353"/>
                    <a:gd name="connsiteX9" fmla="*/ 184580 w 199040"/>
                    <a:gd name="connsiteY9" fmla="*/ 0 h 1827353"/>
                    <a:gd name="connsiteX0" fmla="*/ 199040 w 199040"/>
                    <a:gd name="connsiteY0" fmla="*/ 1827353 h 1827353"/>
                    <a:gd name="connsiteX1" fmla="*/ 190329 w 199040"/>
                    <a:gd name="connsiteY1" fmla="*/ 1407343 h 1827353"/>
                    <a:gd name="connsiteX2" fmla="*/ 178361 w 199040"/>
                    <a:gd name="connsiteY2" fmla="*/ 1310640 h 1827353"/>
                    <a:gd name="connsiteX3" fmla="*/ 185589 w 199040"/>
                    <a:gd name="connsiteY3" fmla="*/ 1131431 h 1827353"/>
                    <a:gd name="connsiteX4" fmla="*/ 189112 w 199040"/>
                    <a:gd name="connsiteY4" fmla="*/ 1032500 h 1827353"/>
                    <a:gd name="connsiteX5" fmla="*/ 184368 w 199040"/>
                    <a:gd name="connsiteY5" fmla="*/ 583389 h 1827353"/>
                    <a:gd name="connsiteX6" fmla="*/ 189570 w 199040"/>
                    <a:gd name="connsiteY6" fmla="*/ 512624 h 1827353"/>
                    <a:gd name="connsiteX7" fmla="*/ 184368 w 199040"/>
                    <a:gd name="connsiteY7" fmla="*/ 327846 h 1827353"/>
                    <a:gd name="connsiteX8" fmla="*/ 179166 w 199040"/>
                    <a:gd name="connsiteY8" fmla="*/ 257080 h 1827353"/>
                    <a:gd name="connsiteX9" fmla="*/ 184580 w 199040"/>
                    <a:gd name="connsiteY9" fmla="*/ 0 h 1827353"/>
                    <a:gd name="connsiteX0" fmla="*/ 195075 w 196175"/>
                    <a:gd name="connsiteY0" fmla="*/ 1827353 h 1827353"/>
                    <a:gd name="connsiteX1" fmla="*/ 186364 w 196175"/>
                    <a:gd name="connsiteY1" fmla="*/ 1407343 h 1827353"/>
                    <a:gd name="connsiteX2" fmla="*/ 174396 w 196175"/>
                    <a:gd name="connsiteY2" fmla="*/ 1310640 h 1827353"/>
                    <a:gd name="connsiteX3" fmla="*/ 181624 w 196175"/>
                    <a:gd name="connsiteY3" fmla="*/ 1131431 h 1827353"/>
                    <a:gd name="connsiteX4" fmla="*/ 185147 w 196175"/>
                    <a:gd name="connsiteY4" fmla="*/ 1032500 h 1827353"/>
                    <a:gd name="connsiteX5" fmla="*/ 180403 w 196175"/>
                    <a:gd name="connsiteY5" fmla="*/ 583389 h 1827353"/>
                    <a:gd name="connsiteX6" fmla="*/ 196175 w 196175"/>
                    <a:gd name="connsiteY6" fmla="*/ 481141 h 1827353"/>
                    <a:gd name="connsiteX7" fmla="*/ 180403 w 196175"/>
                    <a:gd name="connsiteY7" fmla="*/ 327846 h 1827353"/>
                    <a:gd name="connsiteX8" fmla="*/ 175201 w 196175"/>
                    <a:gd name="connsiteY8" fmla="*/ 257080 h 1827353"/>
                    <a:gd name="connsiteX9" fmla="*/ 180615 w 196175"/>
                    <a:gd name="connsiteY9" fmla="*/ 0 h 1827353"/>
                    <a:gd name="connsiteX0" fmla="*/ 196214 w 197314"/>
                    <a:gd name="connsiteY0" fmla="*/ 1827353 h 1827353"/>
                    <a:gd name="connsiteX1" fmla="*/ 187503 w 197314"/>
                    <a:gd name="connsiteY1" fmla="*/ 1407343 h 1827353"/>
                    <a:gd name="connsiteX2" fmla="*/ 175535 w 197314"/>
                    <a:gd name="connsiteY2" fmla="*/ 1310640 h 1827353"/>
                    <a:gd name="connsiteX3" fmla="*/ 182763 w 197314"/>
                    <a:gd name="connsiteY3" fmla="*/ 1131431 h 1827353"/>
                    <a:gd name="connsiteX4" fmla="*/ 186286 w 197314"/>
                    <a:gd name="connsiteY4" fmla="*/ 1032500 h 1827353"/>
                    <a:gd name="connsiteX5" fmla="*/ 174495 w 197314"/>
                    <a:gd name="connsiteY5" fmla="*/ 556943 h 1827353"/>
                    <a:gd name="connsiteX6" fmla="*/ 197314 w 197314"/>
                    <a:gd name="connsiteY6" fmla="*/ 481141 h 1827353"/>
                    <a:gd name="connsiteX7" fmla="*/ 181542 w 197314"/>
                    <a:gd name="connsiteY7" fmla="*/ 327846 h 1827353"/>
                    <a:gd name="connsiteX8" fmla="*/ 176340 w 197314"/>
                    <a:gd name="connsiteY8" fmla="*/ 257080 h 1827353"/>
                    <a:gd name="connsiteX9" fmla="*/ 181754 w 197314"/>
                    <a:gd name="connsiteY9" fmla="*/ 0 h 1827353"/>
                    <a:gd name="connsiteX0" fmla="*/ 208113 w 208113"/>
                    <a:gd name="connsiteY0" fmla="*/ 1827353 h 1827353"/>
                    <a:gd name="connsiteX1" fmla="*/ 199402 w 208113"/>
                    <a:gd name="connsiteY1" fmla="*/ 1407343 h 1827353"/>
                    <a:gd name="connsiteX2" fmla="*/ 187434 w 208113"/>
                    <a:gd name="connsiteY2" fmla="*/ 1310640 h 1827353"/>
                    <a:gd name="connsiteX3" fmla="*/ 194662 w 208113"/>
                    <a:gd name="connsiteY3" fmla="*/ 1131431 h 1827353"/>
                    <a:gd name="connsiteX4" fmla="*/ 198185 w 208113"/>
                    <a:gd name="connsiteY4" fmla="*/ 1032500 h 1827353"/>
                    <a:gd name="connsiteX5" fmla="*/ 186394 w 208113"/>
                    <a:gd name="connsiteY5" fmla="*/ 556943 h 1827353"/>
                    <a:gd name="connsiteX6" fmla="*/ 188074 w 208113"/>
                    <a:gd name="connsiteY6" fmla="*/ 479881 h 1827353"/>
                    <a:gd name="connsiteX7" fmla="*/ 193441 w 208113"/>
                    <a:gd name="connsiteY7" fmla="*/ 327846 h 1827353"/>
                    <a:gd name="connsiteX8" fmla="*/ 188239 w 208113"/>
                    <a:gd name="connsiteY8" fmla="*/ 257080 h 1827353"/>
                    <a:gd name="connsiteX9" fmla="*/ 193653 w 208113"/>
                    <a:gd name="connsiteY9" fmla="*/ 0 h 1827353"/>
                    <a:gd name="connsiteX0" fmla="*/ 202086 w 202086"/>
                    <a:gd name="connsiteY0" fmla="*/ 1827353 h 1827353"/>
                    <a:gd name="connsiteX1" fmla="*/ 193375 w 202086"/>
                    <a:gd name="connsiteY1" fmla="*/ 1407343 h 1827353"/>
                    <a:gd name="connsiteX2" fmla="*/ 181407 w 202086"/>
                    <a:gd name="connsiteY2" fmla="*/ 1310640 h 1827353"/>
                    <a:gd name="connsiteX3" fmla="*/ 188635 w 202086"/>
                    <a:gd name="connsiteY3" fmla="*/ 1131431 h 1827353"/>
                    <a:gd name="connsiteX4" fmla="*/ 192158 w 202086"/>
                    <a:gd name="connsiteY4" fmla="*/ 1032500 h 1827353"/>
                    <a:gd name="connsiteX5" fmla="*/ 180367 w 202086"/>
                    <a:gd name="connsiteY5" fmla="*/ 556943 h 1827353"/>
                    <a:gd name="connsiteX6" fmla="*/ 192617 w 202086"/>
                    <a:gd name="connsiteY6" fmla="*/ 479881 h 1827353"/>
                    <a:gd name="connsiteX7" fmla="*/ 187414 w 202086"/>
                    <a:gd name="connsiteY7" fmla="*/ 327846 h 1827353"/>
                    <a:gd name="connsiteX8" fmla="*/ 182212 w 202086"/>
                    <a:gd name="connsiteY8" fmla="*/ 257080 h 1827353"/>
                    <a:gd name="connsiteX9" fmla="*/ 187626 w 202086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27846 h 1827353"/>
                    <a:gd name="connsiteX8" fmla="*/ 176192 w 196066"/>
                    <a:gd name="connsiteY8" fmla="*/ 257080 h 1827353"/>
                    <a:gd name="connsiteX9" fmla="*/ 181606 w 196066"/>
                    <a:gd name="connsiteY9" fmla="*/ 0 h 1827353"/>
                    <a:gd name="connsiteX0" fmla="*/ 196915 w 196915"/>
                    <a:gd name="connsiteY0" fmla="*/ 1827353 h 1827353"/>
                    <a:gd name="connsiteX1" fmla="*/ 188204 w 196915"/>
                    <a:gd name="connsiteY1" fmla="*/ 1407343 h 1827353"/>
                    <a:gd name="connsiteX2" fmla="*/ 176236 w 196915"/>
                    <a:gd name="connsiteY2" fmla="*/ 1310640 h 1827353"/>
                    <a:gd name="connsiteX3" fmla="*/ 183464 w 196915"/>
                    <a:gd name="connsiteY3" fmla="*/ 1131431 h 1827353"/>
                    <a:gd name="connsiteX4" fmla="*/ 186987 w 196915"/>
                    <a:gd name="connsiteY4" fmla="*/ 1032500 h 1827353"/>
                    <a:gd name="connsiteX5" fmla="*/ 189288 w 196915"/>
                    <a:gd name="connsiteY5" fmla="*/ 564499 h 1827353"/>
                    <a:gd name="connsiteX6" fmla="*/ 187446 w 196915"/>
                    <a:gd name="connsiteY6" fmla="*/ 479881 h 1827353"/>
                    <a:gd name="connsiteX7" fmla="*/ 182243 w 196915"/>
                    <a:gd name="connsiteY7" fmla="*/ 327846 h 1827353"/>
                    <a:gd name="connsiteX8" fmla="*/ 173518 w 196915"/>
                    <a:gd name="connsiteY8" fmla="*/ 231894 h 1827353"/>
                    <a:gd name="connsiteX9" fmla="*/ 182455 w 196915"/>
                    <a:gd name="connsiteY9" fmla="*/ 0 h 1827353"/>
                    <a:gd name="connsiteX0" fmla="*/ 196915 w 196915"/>
                    <a:gd name="connsiteY0" fmla="*/ 1827353 h 1827353"/>
                    <a:gd name="connsiteX1" fmla="*/ 188204 w 196915"/>
                    <a:gd name="connsiteY1" fmla="*/ 1407343 h 1827353"/>
                    <a:gd name="connsiteX2" fmla="*/ 176236 w 196915"/>
                    <a:gd name="connsiteY2" fmla="*/ 1310640 h 1827353"/>
                    <a:gd name="connsiteX3" fmla="*/ 183464 w 196915"/>
                    <a:gd name="connsiteY3" fmla="*/ 1131431 h 1827353"/>
                    <a:gd name="connsiteX4" fmla="*/ 186987 w 196915"/>
                    <a:gd name="connsiteY4" fmla="*/ 1032500 h 1827353"/>
                    <a:gd name="connsiteX5" fmla="*/ 189288 w 196915"/>
                    <a:gd name="connsiteY5" fmla="*/ 564499 h 1827353"/>
                    <a:gd name="connsiteX6" fmla="*/ 187446 w 196915"/>
                    <a:gd name="connsiteY6" fmla="*/ 479881 h 1827353"/>
                    <a:gd name="connsiteX7" fmla="*/ 182243 w 196915"/>
                    <a:gd name="connsiteY7" fmla="*/ 307697 h 1827353"/>
                    <a:gd name="connsiteX8" fmla="*/ 173518 w 196915"/>
                    <a:gd name="connsiteY8" fmla="*/ 231894 h 1827353"/>
                    <a:gd name="connsiteX9" fmla="*/ 182455 w 196915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07697 h 1827353"/>
                    <a:gd name="connsiteX8" fmla="*/ 172669 w 196066"/>
                    <a:gd name="connsiteY8" fmla="*/ 231894 h 1827353"/>
                    <a:gd name="connsiteX9" fmla="*/ 181606 w 196066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07697 h 1827353"/>
                    <a:gd name="connsiteX8" fmla="*/ 172669 w 196066"/>
                    <a:gd name="connsiteY8" fmla="*/ 231894 h 1827353"/>
                    <a:gd name="connsiteX9" fmla="*/ 181606 w 196066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57486 w 167414"/>
                    <a:gd name="connsiteY4" fmla="*/ 1032500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57486 w 167414"/>
                    <a:gd name="connsiteY4" fmla="*/ 1032500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6147 w 166147"/>
                    <a:gd name="connsiteY0" fmla="*/ 1827353 h 1827353"/>
                    <a:gd name="connsiteX1" fmla="*/ 157436 w 166147"/>
                    <a:gd name="connsiteY1" fmla="*/ 1407343 h 1827353"/>
                    <a:gd name="connsiteX2" fmla="*/ 148992 w 166147"/>
                    <a:gd name="connsiteY2" fmla="*/ 1271601 h 1827353"/>
                    <a:gd name="connsiteX3" fmla="*/ 152696 w 166147"/>
                    <a:gd name="connsiteY3" fmla="*/ 1125135 h 1827353"/>
                    <a:gd name="connsiteX4" fmla="*/ 163266 w 166147"/>
                    <a:gd name="connsiteY4" fmla="*/ 1036278 h 1827353"/>
                    <a:gd name="connsiteX5" fmla="*/ 158520 w 166147"/>
                    <a:gd name="connsiteY5" fmla="*/ 564499 h 1827353"/>
                    <a:gd name="connsiteX6" fmla="*/ 156678 w 166147"/>
                    <a:gd name="connsiteY6" fmla="*/ 479881 h 1827353"/>
                    <a:gd name="connsiteX7" fmla="*/ 151475 w 166147"/>
                    <a:gd name="connsiteY7" fmla="*/ 307697 h 1827353"/>
                    <a:gd name="connsiteX8" fmla="*/ 142750 w 166147"/>
                    <a:gd name="connsiteY8" fmla="*/ 231894 h 1827353"/>
                    <a:gd name="connsiteX9" fmla="*/ 151687 w 166147"/>
                    <a:gd name="connsiteY9" fmla="*/ 0 h 1827353"/>
                    <a:gd name="connsiteX0" fmla="*/ 168418 w 168418"/>
                    <a:gd name="connsiteY0" fmla="*/ 1827353 h 1827353"/>
                    <a:gd name="connsiteX1" fmla="*/ 156184 w 168418"/>
                    <a:gd name="connsiteY1" fmla="*/ 1374601 h 1827353"/>
                    <a:gd name="connsiteX2" fmla="*/ 151263 w 168418"/>
                    <a:gd name="connsiteY2" fmla="*/ 1271601 h 1827353"/>
                    <a:gd name="connsiteX3" fmla="*/ 154967 w 168418"/>
                    <a:gd name="connsiteY3" fmla="*/ 1125135 h 1827353"/>
                    <a:gd name="connsiteX4" fmla="*/ 165537 w 168418"/>
                    <a:gd name="connsiteY4" fmla="*/ 1036278 h 1827353"/>
                    <a:gd name="connsiteX5" fmla="*/ 160791 w 168418"/>
                    <a:gd name="connsiteY5" fmla="*/ 564499 h 1827353"/>
                    <a:gd name="connsiteX6" fmla="*/ 158949 w 168418"/>
                    <a:gd name="connsiteY6" fmla="*/ 479881 h 1827353"/>
                    <a:gd name="connsiteX7" fmla="*/ 153746 w 168418"/>
                    <a:gd name="connsiteY7" fmla="*/ 307697 h 1827353"/>
                    <a:gd name="connsiteX8" fmla="*/ 145021 w 168418"/>
                    <a:gd name="connsiteY8" fmla="*/ 231894 h 1827353"/>
                    <a:gd name="connsiteX9" fmla="*/ 153958 w 168418"/>
                    <a:gd name="connsiteY9" fmla="*/ 0 h 1827353"/>
                    <a:gd name="connsiteX0" fmla="*/ 173014 w 173014"/>
                    <a:gd name="connsiteY0" fmla="*/ 1827353 h 1827353"/>
                    <a:gd name="connsiteX1" fmla="*/ 153734 w 173014"/>
                    <a:gd name="connsiteY1" fmla="*/ 1362008 h 1827353"/>
                    <a:gd name="connsiteX2" fmla="*/ 155859 w 173014"/>
                    <a:gd name="connsiteY2" fmla="*/ 1271601 h 1827353"/>
                    <a:gd name="connsiteX3" fmla="*/ 159563 w 173014"/>
                    <a:gd name="connsiteY3" fmla="*/ 1125135 h 1827353"/>
                    <a:gd name="connsiteX4" fmla="*/ 170133 w 173014"/>
                    <a:gd name="connsiteY4" fmla="*/ 1036278 h 1827353"/>
                    <a:gd name="connsiteX5" fmla="*/ 165387 w 173014"/>
                    <a:gd name="connsiteY5" fmla="*/ 564499 h 1827353"/>
                    <a:gd name="connsiteX6" fmla="*/ 163545 w 173014"/>
                    <a:gd name="connsiteY6" fmla="*/ 479881 h 1827353"/>
                    <a:gd name="connsiteX7" fmla="*/ 158342 w 173014"/>
                    <a:gd name="connsiteY7" fmla="*/ 307697 h 1827353"/>
                    <a:gd name="connsiteX8" fmla="*/ 149617 w 173014"/>
                    <a:gd name="connsiteY8" fmla="*/ 231894 h 1827353"/>
                    <a:gd name="connsiteX9" fmla="*/ 158554 w 17301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719052 h 1719052"/>
                    <a:gd name="connsiteX1" fmla="*/ 131704 w 150984"/>
                    <a:gd name="connsiteY1" fmla="*/ 1253707 h 1719052"/>
                    <a:gd name="connsiteX2" fmla="*/ 133829 w 150984"/>
                    <a:gd name="connsiteY2" fmla="*/ 1163300 h 1719052"/>
                    <a:gd name="connsiteX3" fmla="*/ 137533 w 150984"/>
                    <a:gd name="connsiteY3" fmla="*/ 1016834 h 1719052"/>
                    <a:gd name="connsiteX4" fmla="*/ 148103 w 150984"/>
                    <a:gd name="connsiteY4" fmla="*/ 927977 h 1719052"/>
                    <a:gd name="connsiteX5" fmla="*/ 143357 w 150984"/>
                    <a:gd name="connsiteY5" fmla="*/ 456198 h 1719052"/>
                    <a:gd name="connsiteX6" fmla="*/ 141515 w 150984"/>
                    <a:gd name="connsiteY6" fmla="*/ 371580 h 1719052"/>
                    <a:gd name="connsiteX7" fmla="*/ 136312 w 150984"/>
                    <a:gd name="connsiteY7" fmla="*/ 199396 h 1719052"/>
                    <a:gd name="connsiteX8" fmla="*/ 127587 w 150984"/>
                    <a:gd name="connsiteY8" fmla="*/ 123593 h 1719052"/>
                    <a:gd name="connsiteX9" fmla="*/ 136523 w 150984"/>
                    <a:gd name="connsiteY9" fmla="*/ 0 h 1719052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43357 w 150984"/>
                    <a:gd name="connsiteY5" fmla="*/ 454939 h 1717793"/>
                    <a:gd name="connsiteX6" fmla="*/ 141515 w 150984"/>
                    <a:gd name="connsiteY6" fmla="*/ 370321 h 1717793"/>
                    <a:gd name="connsiteX7" fmla="*/ 136312 w 150984"/>
                    <a:gd name="connsiteY7" fmla="*/ 198137 h 1717793"/>
                    <a:gd name="connsiteX8" fmla="*/ 127587 w 150984"/>
                    <a:gd name="connsiteY8" fmla="*/ 122334 h 1717793"/>
                    <a:gd name="connsiteX9" fmla="*/ 125954 w 150984"/>
                    <a:gd name="connsiteY9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43044 w 150984"/>
                    <a:gd name="connsiteY5" fmla="*/ 603905 h 1717793"/>
                    <a:gd name="connsiteX6" fmla="*/ 143357 w 150984"/>
                    <a:gd name="connsiteY6" fmla="*/ 454939 h 1717793"/>
                    <a:gd name="connsiteX7" fmla="*/ 141515 w 150984"/>
                    <a:gd name="connsiteY7" fmla="*/ 370321 h 1717793"/>
                    <a:gd name="connsiteX8" fmla="*/ 136312 w 150984"/>
                    <a:gd name="connsiteY8" fmla="*/ 198137 h 1717793"/>
                    <a:gd name="connsiteX9" fmla="*/ 127587 w 150984"/>
                    <a:gd name="connsiteY9" fmla="*/ 122334 h 1717793"/>
                    <a:gd name="connsiteX10" fmla="*/ 125954 w 150984"/>
                    <a:gd name="connsiteY10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1905 w 150984"/>
                    <a:gd name="connsiteY11" fmla="*/ 18325 h 1717793"/>
                    <a:gd name="connsiteX12" fmla="*/ 125954 w 150984"/>
                    <a:gd name="connsiteY12" fmla="*/ 0 h 1717793"/>
                    <a:gd name="connsiteX0" fmla="*/ 4238741 w 4238741"/>
                    <a:gd name="connsiteY0" fmla="*/ 1707493 h 1707493"/>
                    <a:gd name="connsiteX1" fmla="*/ 4219461 w 4238741"/>
                    <a:gd name="connsiteY1" fmla="*/ 1242148 h 1707493"/>
                    <a:gd name="connsiteX2" fmla="*/ 4221586 w 4238741"/>
                    <a:gd name="connsiteY2" fmla="*/ 1151741 h 1707493"/>
                    <a:gd name="connsiteX3" fmla="*/ 4225290 w 4238741"/>
                    <a:gd name="connsiteY3" fmla="*/ 1005275 h 1707493"/>
                    <a:gd name="connsiteX4" fmla="*/ 4235860 w 4238741"/>
                    <a:gd name="connsiteY4" fmla="*/ 916418 h 1707493"/>
                    <a:gd name="connsiteX5" fmla="*/ 4227278 w 4238741"/>
                    <a:gd name="connsiteY5" fmla="*/ 679238 h 1707493"/>
                    <a:gd name="connsiteX6" fmla="*/ 4230801 w 4238741"/>
                    <a:gd name="connsiteY6" fmla="*/ 593605 h 1707493"/>
                    <a:gd name="connsiteX7" fmla="*/ 4231114 w 4238741"/>
                    <a:gd name="connsiteY7" fmla="*/ 444639 h 1707493"/>
                    <a:gd name="connsiteX8" fmla="*/ 4229272 w 4238741"/>
                    <a:gd name="connsiteY8" fmla="*/ 360021 h 1707493"/>
                    <a:gd name="connsiteX9" fmla="*/ 4224069 w 4238741"/>
                    <a:gd name="connsiteY9" fmla="*/ 187837 h 1707493"/>
                    <a:gd name="connsiteX10" fmla="*/ 4215344 w 4238741"/>
                    <a:gd name="connsiteY10" fmla="*/ 112034 h 1707493"/>
                    <a:gd name="connsiteX11" fmla="*/ 4209662 w 4238741"/>
                    <a:gd name="connsiteY11" fmla="*/ 8025 h 1707493"/>
                    <a:gd name="connsiteX12" fmla="*/ 0 w 4238741"/>
                    <a:gd name="connsiteY12" fmla="*/ 9849 h 1707493"/>
                    <a:gd name="connsiteX0" fmla="*/ 7144292 w 7144292"/>
                    <a:gd name="connsiteY0" fmla="*/ 1707493 h 1707493"/>
                    <a:gd name="connsiteX1" fmla="*/ 7125012 w 7144292"/>
                    <a:gd name="connsiteY1" fmla="*/ 1242148 h 1707493"/>
                    <a:gd name="connsiteX2" fmla="*/ 7127137 w 7144292"/>
                    <a:gd name="connsiteY2" fmla="*/ 1151741 h 1707493"/>
                    <a:gd name="connsiteX3" fmla="*/ 7130841 w 7144292"/>
                    <a:gd name="connsiteY3" fmla="*/ 1005275 h 1707493"/>
                    <a:gd name="connsiteX4" fmla="*/ 7141411 w 7144292"/>
                    <a:gd name="connsiteY4" fmla="*/ 916418 h 1707493"/>
                    <a:gd name="connsiteX5" fmla="*/ 7132829 w 7144292"/>
                    <a:gd name="connsiteY5" fmla="*/ 679238 h 1707493"/>
                    <a:gd name="connsiteX6" fmla="*/ 7136352 w 7144292"/>
                    <a:gd name="connsiteY6" fmla="*/ 593605 h 1707493"/>
                    <a:gd name="connsiteX7" fmla="*/ 7136665 w 7144292"/>
                    <a:gd name="connsiteY7" fmla="*/ 444639 h 1707493"/>
                    <a:gd name="connsiteX8" fmla="*/ 7134823 w 7144292"/>
                    <a:gd name="connsiteY8" fmla="*/ 360021 h 1707493"/>
                    <a:gd name="connsiteX9" fmla="*/ 7129620 w 7144292"/>
                    <a:gd name="connsiteY9" fmla="*/ 187837 h 1707493"/>
                    <a:gd name="connsiteX10" fmla="*/ 7120895 w 7144292"/>
                    <a:gd name="connsiteY10" fmla="*/ 112034 h 1707493"/>
                    <a:gd name="connsiteX11" fmla="*/ 7115213 w 7144292"/>
                    <a:gd name="connsiteY11" fmla="*/ 8025 h 1707493"/>
                    <a:gd name="connsiteX12" fmla="*/ 0 w 7144292"/>
                    <a:gd name="connsiteY12" fmla="*/ 9849 h 1707493"/>
                    <a:gd name="connsiteX0" fmla="*/ 7439387 w 7439387"/>
                    <a:gd name="connsiteY0" fmla="*/ 1708430 h 1708430"/>
                    <a:gd name="connsiteX1" fmla="*/ 7420107 w 7439387"/>
                    <a:gd name="connsiteY1" fmla="*/ 1243085 h 1708430"/>
                    <a:gd name="connsiteX2" fmla="*/ 7422232 w 7439387"/>
                    <a:gd name="connsiteY2" fmla="*/ 1152678 h 1708430"/>
                    <a:gd name="connsiteX3" fmla="*/ 7425936 w 7439387"/>
                    <a:gd name="connsiteY3" fmla="*/ 1006212 h 1708430"/>
                    <a:gd name="connsiteX4" fmla="*/ 7436506 w 7439387"/>
                    <a:gd name="connsiteY4" fmla="*/ 917355 h 1708430"/>
                    <a:gd name="connsiteX5" fmla="*/ 7427924 w 7439387"/>
                    <a:gd name="connsiteY5" fmla="*/ 680175 h 1708430"/>
                    <a:gd name="connsiteX6" fmla="*/ 7431447 w 7439387"/>
                    <a:gd name="connsiteY6" fmla="*/ 594542 h 1708430"/>
                    <a:gd name="connsiteX7" fmla="*/ 7431760 w 7439387"/>
                    <a:gd name="connsiteY7" fmla="*/ 445576 h 1708430"/>
                    <a:gd name="connsiteX8" fmla="*/ 7429918 w 7439387"/>
                    <a:gd name="connsiteY8" fmla="*/ 360958 h 1708430"/>
                    <a:gd name="connsiteX9" fmla="*/ 7424715 w 7439387"/>
                    <a:gd name="connsiteY9" fmla="*/ 188774 h 1708430"/>
                    <a:gd name="connsiteX10" fmla="*/ 7415990 w 7439387"/>
                    <a:gd name="connsiteY10" fmla="*/ 112971 h 1708430"/>
                    <a:gd name="connsiteX11" fmla="*/ 7410308 w 7439387"/>
                    <a:gd name="connsiteY11" fmla="*/ 8962 h 1708430"/>
                    <a:gd name="connsiteX12" fmla="*/ 0 w 7439387"/>
                    <a:gd name="connsiteY12" fmla="*/ 6729 h 1708430"/>
                    <a:gd name="connsiteX0" fmla="*/ 7439387 w 7439387"/>
                    <a:gd name="connsiteY0" fmla="*/ 1706299 h 1706299"/>
                    <a:gd name="connsiteX1" fmla="*/ 7420107 w 7439387"/>
                    <a:gd name="connsiteY1" fmla="*/ 1240954 h 1706299"/>
                    <a:gd name="connsiteX2" fmla="*/ 7422232 w 7439387"/>
                    <a:gd name="connsiteY2" fmla="*/ 1150547 h 1706299"/>
                    <a:gd name="connsiteX3" fmla="*/ 7425936 w 7439387"/>
                    <a:gd name="connsiteY3" fmla="*/ 1004081 h 1706299"/>
                    <a:gd name="connsiteX4" fmla="*/ 7436506 w 7439387"/>
                    <a:gd name="connsiteY4" fmla="*/ 915224 h 1706299"/>
                    <a:gd name="connsiteX5" fmla="*/ 7427924 w 7439387"/>
                    <a:gd name="connsiteY5" fmla="*/ 678044 h 1706299"/>
                    <a:gd name="connsiteX6" fmla="*/ 7431447 w 7439387"/>
                    <a:gd name="connsiteY6" fmla="*/ 592411 h 1706299"/>
                    <a:gd name="connsiteX7" fmla="*/ 7431760 w 7439387"/>
                    <a:gd name="connsiteY7" fmla="*/ 443445 h 1706299"/>
                    <a:gd name="connsiteX8" fmla="*/ 7429918 w 7439387"/>
                    <a:gd name="connsiteY8" fmla="*/ 358827 h 1706299"/>
                    <a:gd name="connsiteX9" fmla="*/ 7424715 w 7439387"/>
                    <a:gd name="connsiteY9" fmla="*/ 186643 h 1706299"/>
                    <a:gd name="connsiteX10" fmla="*/ 7415990 w 7439387"/>
                    <a:gd name="connsiteY10" fmla="*/ 110840 h 1706299"/>
                    <a:gd name="connsiteX11" fmla="*/ 7410308 w 7439387"/>
                    <a:gd name="connsiteY11" fmla="*/ 6831 h 1706299"/>
                    <a:gd name="connsiteX12" fmla="*/ 486454 w 7439387"/>
                    <a:gd name="connsiteY12" fmla="*/ 9400 h 1706299"/>
                    <a:gd name="connsiteX13" fmla="*/ 0 w 7439387"/>
                    <a:gd name="connsiteY13" fmla="*/ 4598 h 1706299"/>
                    <a:gd name="connsiteX0" fmla="*/ 7462087 w 7462087"/>
                    <a:gd name="connsiteY0" fmla="*/ 1827463 h 1827463"/>
                    <a:gd name="connsiteX1" fmla="*/ 7442807 w 7462087"/>
                    <a:gd name="connsiteY1" fmla="*/ 1362118 h 1827463"/>
                    <a:gd name="connsiteX2" fmla="*/ 7444932 w 7462087"/>
                    <a:gd name="connsiteY2" fmla="*/ 1271711 h 1827463"/>
                    <a:gd name="connsiteX3" fmla="*/ 7448636 w 7462087"/>
                    <a:gd name="connsiteY3" fmla="*/ 1125245 h 1827463"/>
                    <a:gd name="connsiteX4" fmla="*/ 7459206 w 7462087"/>
                    <a:gd name="connsiteY4" fmla="*/ 1036388 h 1827463"/>
                    <a:gd name="connsiteX5" fmla="*/ 7450624 w 7462087"/>
                    <a:gd name="connsiteY5" fmla="*/ 799208 h 1827463"/>
                    <a:gd name="connsiteX6" fmla="*/ 7454147 w 7462087"/>
                    <a:gd name="connsiteY6" fmla="*/ 713575 h 1827463"/>
                    <a:gd name="connsiteX7" fmla="*/ 7454460 w 7462087"/>
                    <a:gd name="connsiteY7" fmla="*/ 564609 h 1827463"/>
                    <a:gd name="connsiteX8" fmla="*/ 7452618 w 7462087"/>
                    <a:gd name="connsiteY8" fmla="*/ 479991 h 1827463"/>
                    <a:gd name="connsiteX9" fmla="*/ 7447415 w 7462087"/>
                    <a:gd name="connsiteY9" fmla="*/ 307807 h 1827463"/>
                    <a:gd name="connsiteX10" fmla="*/ 7438690 w 7462087"/>
                    <a:gd name="connsiteY10" fmla="*/ 232004 h 1827463"/>
                    <a:gd name="connsiteX11" fmla="*/ 7433008 w 7462087"/>
                    <a:gd name="connsiteY11" fmla="*/ 127995 h 1827463"/>
                    <a:gd name="connsiteX12" fmla="*/ 509154 w 7462087"/>
                    <a:gd name="connsiteY12" fmla="*/ 130564 h 1827463"/>
                    <a:gd name="connsiteX13" fmla="*/ 0 w 7462087"/>
                    <a:gd name="connsiteY13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0 w 7486374"/>
                    <a:gd name="connsiteY12" fmla="*/ 122450 h 1827463"/>
                    <a:gd name="connsiteX13" fmla="*/ 24287 w 7486374"/>
                    <a:gd name="connsiteY13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0 w 7486374"/>
                    <a:gd name="connsiteY13" fmla="*/ 122450 h 1827463"/>
                    <a:gd name="connsiteX14" fmla="*/ 24287 w 7486374"/>
                    <a:gd name="connsiteY14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0 w 7486374"/>
                    <a:gd name="connsiteY14" fmla="*/ 122450 h 1827463"/>
                    <a:gd name="connsiteX15" fmla="*/ 24287 w 7486374"/>
                    <a:gd name="connsiteY15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2122413 w 7486374"/>
                    <a:gd name="connsiteY14" fmla="*/ 126508 h 1827463"/>
                    <a:gd name="connsiteX15" fmla="*/ 0 w 7486374"/>
                    <a:gd name="connsiteY15" fmla="*/ 122450 h 1827463"/>
                    <a:gd name="connsiteX16" fmla="*/ 24287 w 7486374"/>
                    <a:gd name="connsiteY16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2122413 w 7486374"/>
                    <a:gd name="connsiteY14" fmla="*/ 126508 h 1827463"/>
                    <a:gd name="connsiteX15" fmla="*/ 1793269 w 7486374"/>
                    <a:gd name="connsiteY15" fmla="*/ 130564 h 1827463"/>
                    <a:gd name="connsiteX16" fmla="*/ 0 w 7486374"/>
                    <a:gd name="connsiteY16" fmla="*/ 122450 h 1827463"/>
                    <a:gd name="connsiteX17" fmla="*/ 24287 w 7486374"/>
                    <a:gd name="connsiteY17" fmla="*/ 0 h 1827463"/>
                    <a:gd name="connsiteX0" fmla="*/ 7490273 w 7490273"/>
                    <a:gd name="connsiteY0" fmla="*/ 1829982 h 1829982"/>
                    <a:gd name="connsiteX1" fmla="*/ 7470993 w 7490273"/>
                    <a:gd name="connsiteY1" fmla="*/ 1364637 h 1829982"/>
                    <a:gd name="connsiteX2" fmla="*/ 7473118 w 7490273"/>
                    <a:gd name="connsiteY2" fmla="*/ 1274230 h 1829982"/>
                    <a:gd name="connsiteX3" fmla="*/ 7476822 w 7490273"/>
                    <a:gd name="connsiteY3" fmla="*/ 1127764 h 1829982"/>
                    <a:gd name="connsiteX4" fmla="*/ 7487392 w 7490273"/>
                    <a:gd name="connsiteY4" fmla="*/ 1038907 h 1829982"/>
                    <a:gd name="connsiteX5" fmla="*/ 7478810 w 7490273"/>
                    <a:gd name="connsiteY5" fmla="*/ 801727 h 1829982"/>
                    <a:gd name="connsiteX6" fmla="*/ 7482333 w 7490273"/>
                    <a:gd name="connsiteY6" fmla="*/ 716094 h 1829982"/>
                    <a:gd name="connsiteX7" fmla="*/ 7482646 w 7490273"/>
                    <a:gd name="connsiteY7" fmla="*/ 567128 h 1829982"/>
                    <a:gd name="connsiteX8" fmla="*/ 7480804 w 7490273"/>
                    <a:gd name="connsiteY8" fmla="*/ 482510 h 1829982"/>
                    <a:gd name="connsiteX9" fmla="*/ 7475601 w 7490273"/>
                    <a:gd name="connsiteY9" fmla="*/ 310326 h 1829982"/>
                    <a:gd name="connsiteX10" fmla="*/ 7466876 w 7490273"/>
                    <a:gd name="connsiteY10" fmla="*/ 234523 h 1829982"/>
                    <a:gd name="connsiteX11" fmla="*/ 7461194 w 7490273"/>
                    <a:gd name="connsiteY11" fmla="*/ 130514 h 1829982"/>
                    <a:gd name="connsiteX12" fmla="*/ 5588004 w 7490273"/>
                    <a:gd name="connsiteY12" fmla="*/ 124970 h 1829982"/>
                    <a:gd name="connsiteX13" fmla="*/ 5236159 w 7490273"/>
                    <a:gd name="connsiteY13" fmla="*/ 129027 h 1829982"/>
                    <a:gd name="connsiteX14" fmla="*/ 2126312 w 7490273"/>
                    <a:gd name="connsiteY14" fmla="*/ 129027 h 1829982"/>
                    <a:gd name="connsiteX15" fmla="*/ 1797168 w 7490273"/>
                    <a:gd name="connsiteY15" fmla="*/ 133083 h 1829982"/>
                    <a:gd name="connsiteX16" fmla="*/ 3899 w 7490273"/>
                    <a:gd name="connsiteY16" fmla="*/ 124969 h 1829982"/>
                    <a:gd name="connsiteX17" fmla="*/ 0 w 7490273"/>
                    <a:gd name="connsiteY17" fmla="*/ 0 h 1829982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8046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4342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4342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78434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7865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708283 h 1708283"/>
                    <a:gd name="connsiteX1" fmla="*/ 7467094 w 7486374"/>
                    <a:gd name="connsiteY1" fmla="*/ 1242938 h 1708283"/>
                    <a:gd name="connsiteX2" fmla="*/ 7469219 w 7486374"/>
                    <a:gd name="connsiteY2" fmla="*/ 1152531 h 1708283"/>
                    <a:gd name="connsiteX3" fmla="*/ 7472923 w 7486374"/>
                    <a:gd name="connsiteY3" fmla="*/ 1006065 h 1708283"/>
                    <a:gd name="connsiteX4" fmla="*/ 7483493 w 7486374"/>
                    <a:gd name="connsiteY4" fmla="*/ 917208 h 1708283"/>
                    <a:gd name="connsiteX5" fmla="*/ 7474911 w 7486374"/>
                    <a:gd name="connsiteY5" fmla="*/ 680028 h 1708283"/>
                    <a:gd name="connsiteX6" fmla="*/ 7478434 w 7486374"/>
                    <a:gd name="connsiteY6" fmla="*/ 594395 h 1708283"/>
                    <a:gd name="connsiteX7" fmla="*/ 7478747 w 7486374"/>
                    <a:gd name="connsiteY7" fmla="*/ 445429 h 1708283"/>
                    <a:gd name="connsiteX8" fmla="*/ 7476905 w 7486374"/>
                    <a:gd name="connsiteY8" fmla="*/ 360811 h 1708283"/>
                    <a:gd name="connsiteX9" fmla="*/ 7471702 w 7486374"/>
                    <a:gd name="connsiteY9" fmla="*/ 188627 h 1708283"/>
                    <a:gd name="connsiteX10" fmla="*/ 7462977 w 7486374"/>
                    <a:gd name="connsiteY10" fmla="*/ 112824 h 1708283"/>
                    <a:gd name="connsiteX11" fmla="*/ 7467865 w 7486374"/>
                    <a:gd name="connsiteY11" fmla="*/ 0 h 1708283"/>
                    <a:gd name="connsiteX12" fmla="*/ 5584105 w 7486374"/>
                    <a:gd name="connsiteY12" fmla="*/ 3271 h 1708283"/>
                    <a:gd name="connsiteX13" fmla="*/ 5232260 w 7486374"/>
                    <a:gd name="connsiteY13" fmla="*/ 7328 h 1708283"/>
                    <a:gd name="connsiteX14" fmla="*/ 2111843 w 7486374"/>
                    <a:gd name="connsiteY14" fmla="*/ 8588 h 1708283"/>
                    <a:gd name="connsiteX15" fmla="*/ 1793269 w 7486374"/>
                    <a:gd name="connsiteY15" fmla="*/ 5087 h 1708283"/>
                    <a:gd name="connsiteX16" fmla="*/ 0 w 7486374"/>
                    <a:gd name="connsiteY16" fmla="*/ 3270 h 1708283"/>
                    <a:gd name="connsiteX0" fmla="*/ 5693105 w 5693105"/>
                    <a:gd name="connsiteY0" fmla="*/ 1708283 h 1708283"/>
                    <a:gd name="connsiteX1" fmla="*/ 5673825 w 5693105"/>
                    <a:gd name="connsiteY1" fmla="*/ 1242938 h 1708283"/>
                    <a:gd name="connsiteX2" fmla="*/ 5675950 w 5693105"/>
                    <a:gd name="connsiteY2" fmla="*/ 1152531 h 1708283"/>
                    <a:gd name="connsiteX3" fmla="*/ 5679654 w 5693105"/>
                    <a:gd name="connsiteY3" fmla="*/ 1006065 h 1708283"/>
                    <a:gd name="connsiteX4" fmla="*/ 5690224 w 5693105"/>
                    <a:gd name="connsiteY4" fmla="*/ 917208 h 1708283"/>
                    <a:gd name="connsiteX5" fmla="*/ 5681642 w 5693105"/>
                    <a:gd name="connsiteY5" fmla="*/ 680028 h 1708283"/>
                    <a:gd name="connsiteX6" fmla="*/ 5685165 w 5693105"/>
                    <a:gd name="connsiteY6" fmla="*/ 594395 h 1708283"/>
                    <a:gd name="connsiteX7" fmla="*/ 5685478 w 5693105"/>
                    <a:gd name="connsiteY7" fmla="*/ 445429 h 1708283"/>
                    <a:gd name="connsiteX8" fmla="*/ 5683636 w 5693105"/>
                    <a:gd name="connsiteY8" fmla="*/ 360811 h 1708283"/>
                    <a:gd name="connsiteX9" fmla="*/ 5678433 w 5693105"/>
                    <a:gd name="connsiteY9" fmla="*/ 188627 h 1708283"/>
                    <a:gd name="connsiteX10" fmla="*/ 5669708 w 5693105"/>
                    <a:gd name="connsiteY10" fmla="*/ 112824 h 1708283"/>
                    <a:gd name="connsiteX11" fmla="*/ 5674596 w 5693105"/>
                    <a:gd name="connsiteY11" fmla="*/ 0 h 1708283"/>
                    <a:gd name="connsiteX12" fmla="*/ 3790836 w 5693105"/>
                    <a:gd name="connsiteY12" fmla="*/ 3271 h 1708283"/>
                    <a:gd name="connsiteX13" fmla="*/ 3438991 w 5693105"/>
                    <a:gd name="connsiteY13" fmla="*/ 7328 h 1708283"/>
                    <a:gd name="connsiteX14" fmla="*/ 318574 w 5693105"/>
                    <a:gd name="connsiteY14" fmla="*/ 8588 h 1708283"/>
                    <a:gd name="connsiteX15" fmla="*/ 0 w 5693105"/>
                    <a:gd name="connsiteY15" fmla="*/ 5087 h 1708283"/>
                    <a:gd name="connsiteX0" fmla="*/ 5374531 w 5374531"/>
                    <a:gd name="connsiteY0" fmla="*/ 1708283 h 1708283"/>
                    <a:gd name="connsiteX1" fmla="*/ 5355251 w 5374531"/>
                    <a:gd name="connsiteY1" fmla="*/ 1242938 h 1708283"/>
                    <a:gd name="connsiteX2" fmla="*/ 5357376 w 5374531"/>
                    <a:gd name="connsiteY2" fmla="*/ 1152531 h 1708283"/>
                    <a:gd name="connsiteX3" fmla="*/ 5361080 w 5374531"/>
                    <a:gd name="connsiteY3" fmla="*/ 1006065 h 1708283"/>
                    <a:gd name="connsiteX4" fmla="*/ 5371650 w 5374531"/>
                    <a:gd name="connsiteY4" fmla="*/ 917208 h 1708283"/>
                    <a:gd name="connsiteX5" fmla="*/ 5363068 w 5374531"/>
                    <a:gd name="connsiteY5" fmla="*/ 680028 h 1708283"/>
                    <a:gd name="connsiteX6" fmla="*/ 5366591 w 5374531"/>
                    <a:gd name="connsiteY6" fmla="*/ 594395 h 1708283"/>
                    <a:gd name="connsiteX7" fmla="*/ 5366904 w 5374531"/>
                    <a:gd name="connsiteY7" fmla="*/ 445429 h 1708283"/>
                    <a:gd name="connsiteX8" fmla="*/ 5365062 w 5374531"/>
                    <a:gd name="connsiteY8" fmla="*/ 360811 h 1708283"/>
                    <a:gd name="connsiteX9" fmla="*/ 5359859 w 5374531"/>
                    <a:gd name="connsiteY9" fmla="*/ 188627 h 1708283"/>
                    <a:gd name="connsiteX10" fmla="*/ 5351134 w 5374531"/>
                    <a:gd name="connsiteY10" fmla="*/ 112824 h 1708283"/>
                    <a:gd name="connsiteX11" fmla="*/ 5356022 w 5374531"/>
                    <a:gd name="connsiteY11" fmla="*/ 0 h 1708283"/>
                    <a:gd name="connsiteX12" fmla="*/ 3472262 w 5374531"/>
                    <a:gd name="connsiteY12" fmla="*/ 3271 h 1708283"/>
                    <a:gd name="connsiteX13" fmla="*/ 3120417 w 5374531"/>
                    <a:gd name="connsiteY13" fmla="*/ 7328 h 1708283"/>
                    <a:gd name="connsiteX14" fmla="*/ 0 w 5374531"/>
                    <a:gd name="connsiteY14" fmla="*/ 8588 h 1708283"/>
                    <a:gd name="connsiteX0" fmla="*/ 2254114 w 2254114"/>
                    <a:gd name="connsiteY0" fmla="*/ 1708283 h 1708283"/>
                    <a:gd name="connsiteX1" fmla="*/ 2234834 w 2254114"/>
                    <a:gd name="connsiteY1" fmla="*/ 1242938 h 1708283"/>
                    <a:gd name="connsiteX2" fmla="*/ 2236959 w 2254114"/>
                    <a:gd name="connsiteY2" fmla="*/ 1152531 h 1708283"/>
                    <a:gd name="connsiteX3" fmla="*/ 2240663 w 2254114"/>
                    <a:gd name="connsiteY3" fmla="*/ 1006065 h 1708283"/>
                    <a:gd name="connsiteX4" fmla="*/ 2251233 w 2254114"/>
                    <a:gd name="connsiteY4" fmla="*/ 917208 h 1708283"/>
                    <a:gd name="connsiteX5" fmla="*/ 2242651 w 2254114"/>
                    <a:gd name="connsiteY5" fmla="*/ 680028 h 1708283"/>
                    <a:gd name="connsiteX6" fmla="*/ 2246174 w 2254114"/>
                    <a:gd name="connsiteY6" fmla="*/ 594395 h 1708283"/>
                    <a:gd name="connsiteX7" fmla="*/ 2246487 w 2254114"/>
                    <a:gd name="connsiteY7" fmla="*/ 445429 h 1708283"/>
                    <a:gd name="connsiteX8" fmla="*/ 2244645 w 2254114"/>
                    <a:gd name="connsiteY8" fmla="*/ 360811 h 1708283"/>
                    <a:gd name="connsiteX9" fmla="*/ 2239442 w 2254114"/>
                    <a:gd name="connsiteY9" fmla="*/ 188627 h 1708283"/>
                    <a:gd name="connsiteX10" fmla="*/ 2230717 w 2254114"/>
                    <a:gd name="connsiteY10" fmla="*/ 112824 h 1708283"/>
                    <a:gd name="connsiteX11" fmla="*/ 2235605 w 2254114"/>
                    <a:gd name="connsiteY11" fmla="*/ 0 h 1708283"/>
                    <a:gd name="connsiteX12" fmla="*/ 351845 w 2254114"/>
                    <a:gd name="connsiteY12" fmla="*/ 3271 h 1708283"/>
                    <a:gd name="connsiteX13" fmla="*/ 0 w 2254114"/>
                    <a:gd name="connsiteY13" fmla="*/ 7328 h 1708283"/>
                    <a:gd name="connsiteX0" fmla="*/ 1902269 w 1902269"/>
                    <a:gd name="connsiteY0" fmla="*/ 1708283 h 1708283"/>
                    <a:gd name="connsiteX1" fmla="*/ 1882989 w 1902269"/>
                    <a:gd name="connsiteY1" fmla="*/ 1242938 h 1708283"/>
                    <a:gd name="connsiteX2" fmla="*/ 1885114 w 1902269"/>
                    <a:gd name="connsiteY2" fmla="*/ 1152531 h 1708283"/>
                    <a:gd name="connsiteX3" fmla="*/ 1888818 w 1902269"/>
                    <a:gd name="connsiteY3" fmla="*/ 1006065 h 1708283"/>
                    <a:gd name="connsiteX4" fmla="*/ 1899388 w 1902269"/>
                    <a:gd name="connsiteY4" fmla="*/ 917208 h 1708283"/>
                    <a:gd name="connsiteX5" fmla="*/ 1890806 w 1902269"/>
                    <a:gd name="connsiteY5" fmla="*/ 680028 h 1708283"/>
                    <a:gd name="connsiteX6" fmla="*/ 1894329 w 1902269"/>
                    <a:gd name="connsiteY6" fmla="*/ 594395 h 1708283"/>
                    <a:gd name="connsiteX7" fmla="*/ 1894642 w 1902269"/>
                    <a:gd name="connsiteY7" fmla="*/ 445429 h 1708283"/>
                    <a:gd name="connsiteX8" fmla="*/ 1892800 w 1902269"/>
                    <a:gd name="connsiteY8" fmla="*/ 360811 h 1708283"/>
                    <a:gd name="connsiteX9" fmla="*/ 1887597 w 1902269"/>
                    <a:gd name="connsiteY9" fmla="*/ 188627 h 1708283"/>
                    <a:gd name="connsiteX10" fmla="*/ 1878872 w 1902269"/>
                    <a:gd name="connsiteY10" fmla="*/ 112824 h 1708283"/>
                    <a:gd name="connsiteX11" fmla="*/ 1883760 w 1902269"/>
                    <a:gd name="connsiteY11" fmla="*/ 0 h 1708283"/>
                    <a:gd name="connsiteX12" fmla="*/ 0 w 1902269"/>
                    <a:gd name="connsiteY12" fmla="*/ 3271 h 1708283"/>
                    <a:gd name="connsiteX0" fmla="*/ 150984 w 150984"/>
                    <a:gd name="connsiteY0" fmla="*/ 1708283 h 1708283"/>
                    <a:gd name="connsiteX1" fmla="*/ 131704 w 150984"/>
                    <a:gd name="connsiteY1" fmla="*/ 1242938 h 1708283"/>
                    <a:gd name="connsiteX2" fmla="*/ 133829 w 150984"/>
                    <a:gd name="connsiteY2" fmla="*/ 1152531 h 1708283"/>
                    <a:gd name="connsiteX3" fmla="*/ 137533 w 150984"/>
                    <a:gd name="connsiteY3" fmla="*/ 1006065 h 1708283"/>
                    <a:gd name="connsiteX4" fmla="*/ 148103 w 150984"/>
                    <a:gd name="connsiteY4" fmla="*/ 917208 h 1708283"/>
                    <a:gd name="connsiteX5" fmla="*/ 139521 w 150984"/>
                    <a:gd name="connsiteY5" fmla="*/ 680028 h 1708283"/>
                    <a:gd name="connsiteX6" fmla="*/ 143044 w 150984"/>
                    <a:gd name="connsiteY6" fmla="*/ 594395 h 1708283"/>
                    <a:gd name="connsiteX7" fmla="*/ 143357 w 150984"/>
                    <a:gd name="connsiteY7" fmla="*/ 445429 h 1708283"/>
                    <a:gd name="connsiteX8" fmla="*/ 141515 w 150984"/>
                    <a:gd name="connsiteY8" fmla="*/ 360811 h 1708283"/>
                    <a:gd name="connsiteX9" fmla="*/ 136312 w 150984"/>
                    <a:gd name="connsiteY9" fmla="*/ 188627 h 1708283"/>
                    <a:gd name="connsiteX10" fmla="*/ 127587 w 150984"/>
                    <a:gd name="connsiteY10" fmla="*/ 112824 h 1708283"/>
                    <a:gd name="connsiteX11" fmla="*/ 132475 w 150984"/>
                    <a:gd name="connsiteY11" fmla="*/ 0 h 1708283"/>
                    <a:gd name="connsiteX0" fmla="*/ 150984 w 150984"/>
                    <a:gd name="connsiteY0" fmla="*/ 1708283 h 1708283"/>
                    <a:gd name="connsiteX1" fmla="*/ 133829 w 150984"/>
                    <a:gd name="connsiteY1" fmla="*/ 1152531 h 1708283"/>
                    <a:gd name="connsiteX2" fmla="*/ 137533 w 150984"/>
                    <a:gd name="connsiteY2" fmla="*/ 1006065 h 1708283"/>
                    <a:gd name="connsiteX3" fmla="*/ 148103 w 150984"/>
                    <a:gd name="connsiteY3" fmla="*/ 917208 h 1708283"/>
                    <a:gd name="connsiteX4" fmla="*/ 139521 w 150984"/>
                    <a:gd name="connsiteY4" fmla="*/ 680028 h 1708283"/>
                    <a:gd name="connsiteX5" fmla="*/ 143044 w 150984"/>
                    <a:gd name="connsiteY5" fmla="*/ 594395 h 1708283"/>
                    <a:gd name="connsiteX6" fmla="*/ 143357 w 150984"/>
                    <a:gd name="connsiteY6" fmla="*/ 445429 h 1708283"/>
                    <a:gd name="connsiteX7" fmla="*/ 141515 w 150984"/>
                    <a:gd name="connsiteY7" fmla="*/ 360811 h 1708283"/>
                    <a:gd name="connsiteX8" fmla="*/ 136312 w 150984"/>
                    <a:gd name="connsiteY8" fmla="*/ 188627 h 1708283"/>
                    <a:gd name="connsiteX9" fmla="*/ 127587 w 150984"/>
                    <a:gd name="connsiteY9" fmla="*/ 112824 h 1708283"/>
                    <a:gd name="connsiteX10" fmla="*/ 132475 w 150984"/>
                    <a:gd name="connsiteY10" fmla="*/ 0 h 1708283"/>
                    <a:gd name="connsiteX0" fmla="*/ 150984 w 150984"/>
                    <a:gd name="connsiteY0" fmla="*/ 1708283 h 1708283"/>
                    <a:gd name="connsiteX1" fmla="*/ 137533 w 150984"/>
                    <a:gd name="connsiteY1" fmla="*/ 1006065 h 1708283"/>
                    <a:gd name="connsiteX2" fmla="*/ 148103 w 150984"/>
                    <a:gd name="connsiteY2" fmla="*/ 917208 h 1708283"/>
                    <a:gd name="connsiteX3" fmla="*/ 139521 w 150984"/>
                    <a:gd name="connsiteY3" fmla="*/ 680028 h 1708283"/>
                    <a:gd name="connsiteX4" fmla="*/ 143044 w 150984"/>
                    <a:gd name="connsiteY4" fmla="*/ 594395 h 1708283"/>
                    <a:gd name="connsiteX5" fmla="*/ 143357 w 150984"/>
                    <a:gd name="connsiteY5" fmla="*/ 445429 h 1708283"/>
                    <a:gd name="connsiteX6" fmla="*/ 141515 w 150984"/>
                    <a:gd name="connsiteY6" fmla="*/ 360811 h 1708283"/>
                    <a:gd name="connsiteX7" fmla="*/ 136312 w 150984"/>
                    <a:gd name="connsiteY7" fmla="*/ 188627 h 1708283"/>
                    <a:gd name="connsiteX8" fmla="*/ 127587 w 150984"/>
                    <a:gd name="connsiteY8" fmla="*/ 112824 h 1708283"/>
                    <a:gd name="connsiteX9" fmla="*/ 132475 w 150984"/>
                    <a:gd name="connsiteY9" fmla="*/ 0 h 1708283"/>
                    <a:gd name="connsiteX0" fmla="*/ 150984 w 151752"/>
                    <a:gd name="connsiteY0" fmla="*/ 1708283 h 1708283"/>
                    <a:gd name="connsiteX1" fmla="*/ 150684 w 151752"/>
                    <a:gd name="connsiteY1" fmla="*/ 1402339 h 1708283"/>
                    <a:gd name="connsiteX2" fmla="*/ 137533 w 151752"/>
                    <a:gd name="connsiteY2" fmla="*/ 1006065 h 1708283"/>
                    <a:gd name="connsiteX3" fmla="*/ 148103 w 151752"/>
                    <a:gd name="connsiteY3" fmla="*/ 917208 h 1708283"/>
                    <a:gd name="connsiteX4" fmla="*/ 139521 w 151752"/>
                    <a:gd name="connsiteY4" fmla="*/ 680028 h 1708283"/>
                    <a:gd name="connsiteX5" fmla="*/ 143044 w 151752"/>
                    <a:gd name="connsiteY5" fmla="*/ 594395 h 1708283"/>
                    <a:gd name="connsiteX6" fmla="*/ 143357 w 151752"/>
                    <a:gd name="connsiteY6" fmla="*/ 445429 h 1708283"/>
                    <a:gd name="connsiteX7" fmla="*/ 141515 w 151752"/>
                    <a:gd name="connsiteY7" fmla="*/ 360811 h 1708283"/>
                    <a:gd name="connsiteX8" fmla="*/ 136312 w 151752"/>
                    <a:gd name="connsiteY8" fmla="*/ 188627 h 1708283"/>
                    <a:gd name="connsiteX9" fmla="*/ 127587 w 151752"/>
                    <a:gd name="connsiteY9" fmla="*/ 112824 h 1708283"/>
                    <a:gd name="connsiteX10" fmla="*/ 132475 w 151752"/>
                    <a:gd name="connsiteY10" fmla="*/ 0 h 1708283"/>
                    <a:gd name="connsiteX0" fmla="*/ 150684 w 150685"/>
                    <a:gd name="connsiteY0" fmla="*/ 1402339 h 1402339"/>
                    <a:gd name="connsiteX1" fmla="*/ 137533 w 150685"/>
                    <a:gd name="connsiteY1" fmla="*/ 1006065 h 1402339"/>
                    <a:gd name="connsiteX2" fmla="*/ 148103 w 150685"/>
                    <a:gd name="connsiteY2" fmla="*/ 917208 h 1402339"/>
                    <a:gd name="connsiteX3" fmla="*/ 139521 w 150685"/>
                    <a:gd name="connsiteY3" fmla="*/ 680028 h 1402339"/>
                    <a:gd name="connsiteX4" fmla="*/ 143044 w 150685"/>
                    <a:gd name="connsiteY4" fmla="*/ 594395 h 1402339"/>
                    <a:gd name="connsiteX5" fmla="*/ 143357 w 150685"/>
                    <a:gd name="connsiteY5" fmla="*/ 445429 h 1402339"/>
                    <a:gd name="connsiteX6" fmla="*/ 141515 w 150685"/>
                    <a:gd name="connsiteY6" fmla="*/ 360811 h 1402339"/>
                    <a:gd name="connsiteX7" fmla="*/ 136312 w 150685"/>
                    <a:gd name="connsiteY7" fmla="*/ 188627 h 1402339"/>
                    <a:gd name="connsiteX8" fmla="*/ 127587 w 150685"/>
                    <a:gd name="connsiteY8" fmla="*/ 112824 h 1402339"/>
                    <a:gd name="connsiteX9" fmla="*/ 132475 w 150685"/>
                    <a:gd name="connsiteY9" fmla="*/ 0 h 1402339"/>
                    <a:gd name="connsiteX0" fmla="*/ 137533 w 148112"/>
                    <a:gd name="connsiteY0" fmla="*/ 1006065 h 1006065"/>
                    <a:gd name="connsiteX1" fmla="*/ 148103 w 148112"/>
                    <a:gd name="connsiteY1" fmla="*/ 917208 h 1006065"/>
                    <a:gd name="connsiteX2" fmla="*/ 139521 w 148112"/>
                    <a:gd name="connsiteY2" fmla="*/ 680028 h 1006065"/>
                    <a:gd name="connsiteX3" fmla="*/ 143044 w 148112"/>
                    <a:gd name="connsiteY3" fmla="*/ 594395 h 1006065"/>
                    <a:gd name="connsiteX4" fmla="*/ 143357 w 148112"/>
                    <a:gd name="connsiteY4" fmla="*/ 445429 h 1006065"/>
                    <a:gd name="connsiteX5" fmla="*/ 141515 w 148112"/>
                    <a:gd name="connsiteY5" fmla="*/ 360811 h 1006065"/>
                    <a:gd name="connsiteX6" fmla="*/ 136312 w 148112"/>
                    <a:gd name="connsiteY6" fmla="*/ 188627 h 1006065"/>
                    <a:gd name="connsiteX7" fmla="*/ 127587 w 148112"/>
                    <a:gd name="connsiteY7" fmla="*/ 112824 h 1006065"/>
                    <a:gd name="connsiteX8" fmla="*/ 132475 w 148112"/>
                    <a:gd name="connsiteY8" fmla="*/ 0 h 1006065"/>
                    <a:gd name="connsiteX0" fmla="*/ 137533 w 148112"/>
                    <a:gd name="connsiteY0" fmla="*/ 1006065 h 1006065"/>
                    <a:gd name="connsiteX1" fmla="*/ 148103 w 148112"/>
                    <a:gd name="connsiteY1" fmla="*/ 917208 h 1006065"/>
                    <a:gd name="connsiteX2" fmla="*/ 139521 w 148112"/>
                    <a:gd name="connsiteY2" fmla="*/ 680028 h 1006065"/>
                    <a:gd name="connsiteX3" fmla="*/ 143044 w 148112"/>
                    <a:gd name="connsiteY3" fmla="*/ 594395 h 1006065"/>
                    <a:gd name="connsiteX4" fmla="*/ 143357 w 148112"/>
                    <a:gd name="connsiteY4" fmla="*/ 445429 h 1006065"/>
                    <a:gd name="connsiteX5" fmla="*/ 141515 w 148112"/>
                    <a:gd name="connsiteY5" fmla="*/ 360811 h 1006065"/>
                    <a:gd name="connsiteX6" fmla="*/ 127587 w 148112"/>
                    <a:gd name="connsiteY6" fmla="*/ 112824 h 1006065"/>
                    <a:gd name="connsiteX7" fmla="*/ 132475 w 148112"/>
                    <a:gd name="connsiteY7" fmla="*/ 0 h 1006065"/>
                    <a:gd name="connsiteX0" fmla="*/ 141519 w 152098"/>
                    <a:gd name="connsiteY0" fmla="*/ 1006065 h 1006065"/>
                    <a:gd name="connsiteX1" fmla="*/ 152089 w 152098"/>
                    <a:gd name="connsiteY1" fmla="*/ 917208 h 1006065"/>
                    <a:gd name="connsiteX2" fmla="*/ 143507 w 152098"/>
                    <a:gd name="connsiteY2" fmla="*/ 680028 h 1006065"/>
                    <a:gd name="connsiteX3" fmla="*/ 147030 w 152098"/>
                    <a:gd name="connsiteY3" fmla="*/ 594395 h 1006065"/>
                    <a:gd name="connsiteX4" fmla="*/ 147343 w 152098"/>
                    <a:gd name="connsiteY4" fmla="*/ 445429 h 1006065"/>
                    <a:gd name="connsiteX5" fmla="*/ 138455 w 152098"/>
                    <a:gd name="connsiteY5" fmla="*/ 228583 h 1006065"/>
                    <a:gd name="connsiteX6" fmla="*/ 131573 w 152098"/>
                    <a:gd name="connsiteY6" fmla="*/ 112824 h 1006065"/>
                    <a:gd name="connsiteX7" fmla="*/ 136461 w 152098"/>
                    <a:gd name="connsiteY7" fmla="*/ 0 h 1006065"/>
                    <a:gd name="connsiteX0" fmla="*/ 146144 w 156723"/>
                    <a:gd name="connsiteY0" fmla="*/ 1006065 h 1006065"/>
                    <a:gd name="connsiteX1" fmla="*/ 156714 w 156723"/>
                    <a:gd name="connsiteY1" fmla="*/ 917208 h 1006065"/>
                    <a:gd name="connsiteX2" fmla="*/ 148132 w 156723"/>
                    <a:gd name="connsiteY2" fmla="*/ 680028 h 1006065"/>
                    <a:gd name="connsiteX3" fmla="*/ 151655 w 156723"/>
                    <a:gd name="connsiteY3" fmla="*/ 594395 h 1006065"/>
                    <a:gd name="connsiteX4" fmla="*/ 141399 w 156723"/>
                    <a:gd name="connsiteY4" fmla="*/ 333350 h 1006065"/>
                    <a:gd name="connsiteX5" fmla="*/ 143080 w 156723"/>
                    <a:gd name="connsiteY5" fmla="*/ 228583 h 1006065"/>
                    <a:gd name="connsiteX6" fmla="*/ 136198 w 156723"/>
                    <a:gd name="connsiteY6" fmla="*/ 112824 h 1006065"/>
                    <a:gd name="connsiteX7" fmla="*/ 141086 w 156723"/>
                    <a:gd name="connsiteY7" fmla="*/ 0 h 1006065"/>
                    <a:gd name="connsiteX0" fmla="*/ 156157 w 166736"/>
                    <a:gd name="connsiteY0" fmla="*/ 1006065 h 1006065"/>
                    <a:gd name="connsiteX1" fmla="*/ 166727 w 166736"/>
                    <a:gd name="connsiteY1" fmla="*/ 917208 h 1006065"/>
                    <a:gd name="connsiteX2" fmla="*/ 158145 w 166736"/>
                    <a:gd name="connsiteY2" fmla="*/ 680028 h 1006065"/>
                    <a:gd name="connsiteX3" fmla="*/ 161668 w 166736"/>
                    <a:gd name="connsiteY3" fmla="*/ 594395 h 1006065"/>
                    <a:gd name="connsiteX4" fmla="*/ 151412 w 166736"/>
                    <a:gd name="connsiteY4" fmla="*/ 333350 h 1006065"/>
                    <a:gd name="connsiteX5" fmla="*/ 153093 w 166736"/>
                    <a:gd name="connsiteY5" fmla="*/ 228583 h 1006065"/>
                    <a:gd name="connsiteX6" fmla="*/ 146211 w 166736"/>
                    <a:gd name="connsiteY6" fmla="*/ 112824 h 1006065"/>
                    <a:gd name="connsiteX7" fmla="*/ 151099 w 166736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70769 w 175837"/>
                    <a:gd name="connsiteY3" fmla="*/ 594395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75828 w 175837"/>
                    <a:gd name="connsiteY0" fmla="*/ 917208 h 917208"/>
                    <a:gd name="connsiteX1" fmla="*/ 167246 w 175837"/>
                    <a:gd name="connsiteY1" fmla="*/ 680028 h 917208"/>
                    <a:gd name="connsiteX2" fmla="*/ 167246 w 175837"/>
                    <a:gd name="connsiteY2" fmla="*/ 620841 h 917208"/>
                    <a:gd name="connsiteX3" fmla="*/ 160513 w 175837"/>
                    <a:gd name="connsiteY3" fmla="*/ 333350 h 917208"/>
                    <a:gd name="connsiteX4" fmla="*/ 162194 w 175837"/>
                    <a:gd name="connsiteY4" fmla="*/ 228583 h 917208"/>
                    <a:gd name="connsiteX5" fmla="*/ 155312 w 175837"/>
                    <a:gd name="connsiteY5" fmla="*/ 112824 h 917208"/>
                    <a:gd name="connsiteX6" fmla="*/ 160200 w 175837"/>
                    <a:gd name="connsiteY6" fmla="*/ 0 h 917208"/>
                    <a:gd name="connsiteX0" fmla="*/ 172305 w 172321"/>
                    <a:gd name="connsiteY0" fmla="*/ 768609 h 768609"/>
                    <a:gd name="connsiteX1" fmla="*/ 167246 w 172321"/>
                    <a:gd name="connsiteY1" fmla="*/ 680028 h 768609"/>
                    <a:gd name="connsiteX2" fmla="*/ 167246 w 172321"/>
                    <a:gd name="connsiteY2" fmla="*/ 620841 h 768609"/>
                    <a:gd name="connsiteX3" fmla="*/ 160513 w 172321"/>
                    <a:gd name="connsiteY3" fmla="*/ 333350 h 768609"/>
                    <a:gd name="connsiteX4" fmla="*/ 162194 w 172321"/>
                    <a:gd name="connsiteY4" fmla="*/ 228583 h 768609"/>
                    <a:gd name="connsiteX5" fmla="*/ 155312 w 172321"/>
                    <a:gd name="connsiteY5" fmla="*/ 112824 h 768609"/>
                    <a:gd name="connsiteX6" fmla="*/ 160200 w 172321"/>
                    <a:gd name="connsiteY6" fmla="*/ 0 h 768609"/>
                    <a:gd name="connsiteX0" fmla="*/ 172305 w 172323"/>
                    <a:gd name="connsiteY0" fmla="*/ 768609 h 768609"/>
                    <a:gd name="connsiteX1" fmla="*/ 167246 w 172323"/>
                    <a:gd name="connsiteY1" fmla="*/ 680028 h 768609"/>
                    <a:gd name="connsiteX2" fmla="*/ 167246 w 172323"/>
                    <a:gd name="connsiteY2" fmla="*/ 620841 h 768609"/>
                    <a:gd name="connsiteX3" fmla="*/ 160513 w 172323"/>
                    <a:gd name="connsiteY3" fmla="*/ 333350 h 768609"/>
                    <a:gd name="connsiteX4" fmla="*/ 162194 w 172323"/>
                    <a:gd name="connsiteY4" fmla="*/ 228583 h 768609"/>
                    <a:gd name="connsiteX5" fmla="*/ 155312 w 172323"/>
                    <a:gd name="connsiteY5" fmla="*/ 112824 h 768609"/>
                    <a:gd name="connsiteX6" fmla="*/ 160200 w 172323"/>
                    <a:gd name="connsiteY6" fmla="*/ 0 h 768609"/>
                    <a:gd name="connsiteX0" fmla="*/ 172305 w 172321"/>
                    <a:gd name="connsiteY0" fmla="*/ 768609 h 768609"/>
                    <a:gd name="connsiteX1" fmla="*/ 167246 w 172321"/>
                    <a:gd name="connsiteY1" fmla="*/ 680028 h 768609"/>
                    <a:gd name="connsiteX2" fmla="*/ 167246 w 172321"/>
                    <a:gd name="connsiteY2" fmla="*/ 620841 h 768609"/>
                    <a:gd name="connsiteX3" fmla="*/ 160513 w 172321"/>
                    <a:gd name="connsiteY3" fmla="*/ 333350 h 768609"/>
                    <a:gd name="connsiteX4" fmla="*/ 162194 w 172321"/>
                    <a:gd name="connsiteY4" fmla="*/ 228583 h 768609"/>
                    <a:gd name="connsiteX5" fmla="*/ 155312 w 172321"/>
                    <a:gd name="connsiteY5" fmla="*/ 112824 h 768609"/>
                    <a:gd name="connsiteX6" fmla="*/ 160200 w 172321"/>
                    <a:gd name="connsiteY6" fmla="*/ 0 h 768609"/>
                    <a:gd name="connsiteX0" fmla="*/ 172305 w 172323"/>
                    <a:gd name="connsiteY0" fmla="*/ 861798 h 861798"/>
                    <a:gd name="connsiteX1" fmla="*/ 167246 w 172323"/>
                    <a:gd name="connsiteY1" fmla="*/ 773217 h 861798"/>
                    <a:gd name="connsiteX2" fmla="*/ 167246 w 172323"/>
                    <a:gd name="connsiteY2" fmla="*/ 714030 h 861798"/>
                    <a:gd name="connsiteX3" fmla="*/ 160513 w 172323"/>
                    <a:gd name="connsiteY3" fmla="*/ 426539 h 861798"/>
                    <a:gd name="connsiteX4" fmla="*/ 162194 w 172323"/>
                    <a:gd name="connsiteY4" fmla="*/ 321772 h 861798"/>
                    <a:gd name="connsiteX5" fmla="*/ 155312 w 172323"/>
                    <a:gd name="connsiteY5" fmla="*/ 206013 h 861798"/>
                    <a:gd name="connsiteX6" fmla="*/ 163723 w 172323"/>
                    <a:gd name="connsiteY6" fmla="*/ 0 h 861798"/>
                    <a:gd name="connsiteX0" fmla="*/ 172305 w 172321"/>
                    <a:gd name="connsiteY0" fmla="*/ 883206 h 883206"/>
                    <a:gd name="connsiteX1" fmla="*/ 167246 w 172321"/>
                    <a:gd name="connsiteY1" fmla="*/ 794625 h 883206"/>
                    <a:gd name="connsiteX2" fmla="*/ 167246 w 172321"/>
                    <a:gd name="connsiteY2" fmla="*/ 735438 h 883206"/>
                    <a:gd name="connsiteX3" fmla="*/ 160513 w 172321"/>
                    <a:gd name="connsiteY3" fmla="*/ 447947 h 883206"/>
                    <a:gd name="connsiteX4" fmla="*/ 162194 w 172321"/>
                    <a:gd name="connsiteY4" fmla="*/ 343180 h 883206"/>
                    <a:gd name="connsiteX5" fmla="*/ 155312 w 172321"/>
                    <a:gd name="connsiteY5" fmla="*/ 227421 h 883206"/>
                    <a:gd name="connsiteX6" fmla="*/ 167246 w 172321"/>
                    <a:gd name="connsiteY6" fmla="*/ 0 h 883206"/>
                    <a:gd name="connsiteX0" fmla="*/ 172305 w 172323"/>
                    <a:gd name="connsiteY0" fmla="*/ 883206 h 883206"/>
                    <a:gd name="connsiteX1" fmla="*/ 167246 w 172323"/>
                    <a:gd name="connsiteY1" fmla="*/ 794625 h 883206"/>
                    <a:gd name="connsiteX2" fmla="*/ 167246 w 172323"/>
                    <a:gd name="connsiteY2" fmla="*/ 735438 h 883206"/>
                    <a:gd name="connsiteX3" fmla="*/ 160513 w 172323"/>
                    <a:gd name="connsiteY3" fmla="*/ 447947 h 883206"/>
                    <a:gd name="connsiteX4" fmla="*/ 162194 w 172323"/>
                    <a:gd name="connsiteY4" fmla="*/ 343180 h 883206"/>
                    <a:gd name="connsiteX5" fmla="*/ 167246 w 172323"/>
                    <a:gd name="connsiteY5" fmla="*/ 0 h 883206"/>
                    <a:gd name="connsiteX0" fmla="*/ 167125 w 167141"/>
                    <a:gd name="connsiteY0" fmla="*/ 883206 h 883206"/>
                    <a:gd name="connsiteX1" fmla="*/ 162066 w 167141"/>
                    <a:gd name="connsiteY1" fmla="*/ 794625 h 883206"/>
                    <a:gd name="connsiteX2" fmla="*/ 162066 w 167141"/>
                    <a:gd name="connsiteY2" fmla="*/ 735438 h 883206"/>
                    <a:gd name="connsiteX3" fmla="*/ 165902 w 167141"/>
                    <a:gd name="connsiteY3" fmla="*/ 447947 h 883206"/>
                    <a:gd name="connsiteX4" fmla="*/ 157014 w 167141"/>
                    <a:gd name="connsiteY4" fmla="*/ 343180 h 883206"/>
                    <a:gd name="connsiteX5" fmla="*/ 162066 w 167141"/>
                    <a:gd name="connsiteY5" fmla="*/ 0 h 883206"/>
                    <a:gd name="connsiteX0" fmla="*/ 168828 w 168846"/>
                    <a:gd name="connsiteY0" fmla="*/ 883206 h 883206"/>
                    <a:gd name="connsiteX1" fmla="*/ 163769 w 168846"/>
                    <a:gd name="connsiteY1" fmla="*/ 794625 h 883206"/>
                    <a:gd name="connsiteX2" fmla="*/ 163769 w 168846"/>
                    <a:gd name="connsiteY2" fmla="*/ 735438 h 883206"/>
                    <a:gd name="connsiteX3" fmla="*/ 164082 w 168846"/>
                    <a:gd name="connsiteY3" fmla="*/ 451725 h 883206"/>
                    <a:gd name="connsiteX4" fmla="*/ 158717 w 168846"/>
                    <a:gd name="connsiteY4" fmla="*/ 343180 h 883206"/>
                    <a:gd name="connsiteX5" fmla="*/ 163769 w 168846"/>
                    <a:gd name="connsiteY5" fmla="*/ 0 h 883206"/>
                    <a:gd name="connsiteX0" fmla="*/ 161776 w 165837"/>
                    <a:gd name="connsiteY0" fmla="*/ 883206 h 883206"/>
                    <a:gd name="connsiteX1" fmla="*/ 156717 w 165837"/>
                    <a:gd name="connsiteY1" fmla="*/ 794625 h 883206"/>
                    <a:gd name="connsiteX2" fmla="*/ 156717 w 165837"/>
                    <a:gd name="connsiteY2" fmla="*/ 735438 h 883206"/>
                    <a:gd name="connsiteX3" fmla="*/ 157030 w 165837"/>
                    <a:gd name="connsiteY3" fmla="*/ 451725 h 883206"/>
                    <a:gd name="connsiteX4" fmla="*/ 165757 w 165837"/>
                    <a:gd name="connsiteY4" fmla="*/ 344439 h 883206"/>
                    <a:gd name="connsiteX5" fmla="*/ 156717 w 165837"/>
                    <a:gd name="connsiteY5" fmla="*/ 0 h 883206"/>
                    <a:gd name="connsiteX0" fmla="*/ 167032 w 167048"/>
                    <a:gd name="connsiteY0" fmla="*/ 883206 h 883206"/>
                    <a:gd name="connsiteX1" fmla="*/ 161973 w 167048"/>
                    <a:gd name="connsiteY1" fmla="*/ 794625 h 883206"/>
                    <a:gd name="connsiteX2" fmla="*/ 161973 w 167048"/>
                    <a:gd name="connsiteY2" fmla="*/ 735438 h 883206"/>
                    <a:gd name="connsiteX3" fmla="*/ 162286 w 167048"/>
                    <a:gd name="connsiteY3" fmla="*/ 451725 h 883206"/>
                    <a:gd name="connsiteX4" fmla="*/ 160444 w 167048"/>
                    <a:gd name="connsiteY4" fmla="*/ 344439 h 883206"/>
                    <a:gd name="connsiteX5" fmla="*/ 161973 w 167048"/>
                    <a:gd name="connsiteY5" fmla="*/ 0 h 883206"/>
                    <a:gd name="connsiteX0" fmla="*/ 161975 w 162473"/>
                    <a:gd name="connsiteY0" fmla="*/ 794625 h 794625"/>
                    <a:gd name="connsiteX1" fmla="*/ 161975 w 162473"/>
                    <a:gd name="connsiteY1" fmla="*/ 735438 h 794625"/>
                    <a:gd name="connsiteX2" fmla="*/ 162288 w 162473"/>
                    <a:gd name="connsiteY2" fmla="*/ 451725 h 794625"/>
                    <a:gd name="connsiteX3" fmla="*/ 160446 w 162473"/>
                    <a:gd name="connsiteY3" fmla="*/ 344439 h 794625"/>
                    <a:gd name="connsiteX4" fmla="*/ 161975 w 162473"/>
                    <a:gd name="connsiteY4" fmla="*/ 0 h 794625"/>
                    <a:gd name="connsiteX0" fmla="*/ 161975 w 162473"/>
                    <a:gd name="connsiteY0" fmla="*/ 735438 h 735438"/>
                    <a:gd name="connsiteX1" fmla="*/ 162288 w 162473"/>
                    <a:gd name="connsiteY1" fmla="*/ 451725 h 735438"/>
                    <a:gd name="connsiteX2" fmla="*/ 160446 w 162473"/>
                    <a:gd name="connsiteY2" fmla="*/ 344439 h 735438"/>
                    <a:gd name="connsiteX3" fmla="*/ 161975 w 162473"/>
                    <a:gd name="connsiteY3" fmla="*/ 0 h 735438"/>
                    <a:gd name="connsiteX0" fmla="*/ 0 w 609822"/>
                    <a:gd name="connsiteY0" fmla="*/ 647286 h 647286"/>
                    <a:gd name="connsiteX1" fmla="*/ 609822 w 609822"/>
                    <a:gd name="connsiteY1" fmla="*/ 451725 h 647286"/>
                    <a:gd name="connsiteX2" fmla="*/ 607980 w 609822"/>
                    <a:gd name="connsiteY2" fmla="*/ 344439 h 647286"/>
                    <a:gd name="connsiteX3" fmla="*/ 609509 w 609822"/>
                    <a:gd name="connsiteY3" fmla="*/ 0 h 647286"/>
                    <a:gd name="connsiteX0" fmla="*/ 0 w 612515"/>
                    <a:gd name="connsiteY0" fmla="*/ 647286 h 647286"/>
                    <a:gd name="connsiteX1" fmla="*/ 546187 w 612515"/>
                    <a:gd name="connsiteY1" fmla="*/ 484005 h 647286"/>
                    <a:gd name="connsiteX2" fmla="*/ 609822 w 612515"/>
                    <a:gd name="connsiteY2" fmla="*/ 451725 h 647286"/>
                    <a:gd name="connsiteX3" fmla="*/ 607980 w 612515"/>
                    <a:gd name="connsiteY3" fmla="*/ 344439 h 647286"/>
                    <a:gd name="connsiteX4" fmla="*/ 609509 w 612515"/>
                    <a:gd name="connsiteY4" fmla="*/ 0 h 647286"/>
                    <a:gd name="connsiteX0" fmla="*/ 0 w 649957"/>
                    <a:gd name="connsiteY0" fmla="*/ 647286 h 647286"/>
                    <a:gd name="connsiteX1" fmla="*/ 606081 w 649957"/>
                    <a:gd name="connsiteY1" fmla="*/ 484005 h 647286"/>
                    <a:gd name="connsiteX2" fmla="*/ 609822 w 649957"/>
                    <a:gd name="connsiteY2" fmla="*/ 451725 h 647286"/>
                    <a:gd name="connsiteX3" fmla="*/ 607980 w 649957"/>
                    <a:gd name="connsiteY3" fmla="*/ 344439 h 647286"/>
                    <a:gd name="connsiteX4" fmla="*/ 609509 w 649957"/>
                    <a:gd name="connsiteY4" fmla="*/ 0 h 647286"/>
                    <a:gd name="connsiteX0" fmla="*/ 0 w 609822"/>
                    <a:gd name="connsiteY0" fmla="*/ 647286 h 647286"/>
                    <a:gd name="connsiteX1" fmla="*/ 606081 w 609822"/>
                    <a:gd name="connsiteY1" fmla="*/ 484005 h 647286"/>
                    <a:gd name="connsiteX2" fmla="*/ 609822 w 609822"/>
                    <a:gd name="connsiteY2" fmla="*/ 451725 h 647286"/>
                    <a:gd name="connsiteX3" fmla="*/ 607980 w 609822"/>
                    <a:gd name="connsiteY3" fmla="*/ 344439 h 647286"/>
                    <a:gd name="connsiteX4" fmla="*/ 609509 w 609822"/>
                    <a:gd name="connsiteY4" fmla="*/ 0 h 647286"/>
                    <a:gd name="connsiteX0" fmla="*/ 0 w 610817"/>
                    <a:gd name="connsiteY0" fmla="*/ 647286 h 647286"/>
                    <a:gd name="connsiteX1" fmla="*/ 606081 w 610817"/>
                    <a:gd name="connsiteY1" fmla="*/ 484005 h 647286"/>
                    <a:gd name="connsiteX2" fmla="*/ 609822 w 610817"/>
                    <a:gd name="connsiteY2" fmla="*/ 451725 h 647286"/>
                    <a:gd name="connsiteX3" fmla="*/ 607980 w 610817"/>
                    <a:gd name="connsiteY3" fmla="*/ 344439 h 647286"/>
                    <a:gd name="connsiteX4" fmla="*/ 609509 w 610817"/>
                    <a:gd name="connsiteY4" fmla="*/ 0 h 647286"/>
                    <a:gd name="connsiteX0" fmla="*/ 0 w 610817"/>
                    <a:gd name="connsiteY0" fmla="*/ 647286 h 647286"/>
                    <a:gd name="connsiteX1" fmla="*/ 606081 w 610817"/>
                    <a:gd name="connsiteY1" fmla="*/ 484005 h 647286"/>
                    <a:gd name="connsiteX2" fmla="*/ 609822 w 610817"/>
                    <a:gd name="connsiteY2" fmla="*/ 451725 h 647286"/>
                    <a:gd name="connsiteX3" fmla="*/ 607980 w 610817"/>
                    <a:gd name="connsiteY3" fmla="*/ 344439 h 647286"/>
                    <a:gd name="connsiteX4" fmla="*/ 609509 w 610817"/>
                    <a:gd name="connsiteY4" fmla="*/ 0 h 647286"/>
                    <a:gd name="connsiteX0" fmla="*/ 0 w 651484"/>
                    <a:gd name="connsiteY0" fmla="*/ 647286 h 647286"/>
                    <a:gd name="connsiteX1" fmla="*/ 606081 w 651484"/>
                    <a:gd name="connsiteY1" fmla="*/ 484005 h 647286"/>
                    <a:gd name="connsiteX2" fmla="*/ 607980 w 651484"/>
                    <a:gd name="connsiteY2" fmla="*/ 344439 h 647286"/>
                    <a:gd name="connsiteX3" fmla="*/ 609509 w 651484"/>
                    <a:gd name="connsiteY3" fmla="*/ 0 h 647286"/>
                    <a:gd name="connsiteX0" fmla="*/ 0 w 609509"/>
                    <a:gd name="connsiteY0" fmla="*/ 647286 h 647286"/>
                    <a:gd name="connsiteX1" fmla="*/ 607980 w 609509"/>
                    <a:gd name="connsiteY1" fmla="*/ 344439 h 647286"/>
                    <a:gd name="connsiteX2" fmla="*/ 609509 w 609509"/>
                    <a:gd name="connsiteY2" fmla="*/ 0 h 647286"/>
                    <a:gd name="connsiteX0" fmla="*/ 0 w 563708"/>
                    <a:gd name="connsiteY0" fmla="*/ 255641 h 344439"/>
                    <a:gd name="connsiteX1" fmla="*/ 562179 w 563708"/>
                    <a:gd name="connsiteY1" fmla="*/ 344439 h 344439"/>
                    <a:gd name="connsiteX2" fmla="*/ 563708 w 563708"/>
                    <a:gd name="connsiteY2" fmla="*/ 0 h 344439"/>
                    <a:gd name="connsiteX0" fmla="*/ 0 w 563708"/>
                    <a:gd name="connsiteY0" fmla="*/ 255641 h 255641"/>
                    <a:gd name="connsiteX1" fmla="*/ 558655 w 563708"/>
                    <a:gd name="connsiteY1" fmla="*/ 166876 h 255641"/>
                    <a:gd name="connsiteX2" fmla="*/ 563708 w 563708"/>
                    <a:gd name="connsiteY2" fmla="*/ 0 h 255641"/>
                    <a:gd name="connsiteX0" fmla="*/ 0 w 616556"/>
                    <a:gd name="connsiteY0" fmla="*/ 259419 h 259419"/>
                    <a:gd name="connsiteX1" fmla="*/ 611503 w 616556"/>
                    <a:gd name="connsiteY1" fmla="*/ 166876 h 259419"/>
                    <a:gd name="connsiteX2" fmla="*/ 616556 w 616556"/>
                    <a:gd name="connsiteY2" fmla="*/ 0 h 25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16556" h="259419">
                      <a:moveTo>
                        <a:pt x="0" y="259419"/>
                      </a:moveTo>
                      <a:lnTo>
                        <a:pt x="611503" y="166876"/>
                      </a:lnTo>
                      <a:cubicBezTo>
                        <a:pt x="612625" y="92218"/>
                        <a:pt x="615504" y="71496"/>
                        <a:pt x="616556" y="0"/>
                      </a:cubicBez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8" name="Freeform 477"/>
                <p:cNvSpPr/>
                <p:nvPr/>
              </p:nvSpPr>
              <p:spPr>
                <a:xfrm flipV="1">
                  <a:off x="4460875" y="941540"/>
                  <a:ext cx="93340" cy="920117"/>
                </a:xfrm>
                <a:custGeom>
                  <a:avLst/>
                  <a:gdLst>
                    <a:gd name="connsiteX0" fmla="*/ 0 w 2555192"/>
                    <a:gd name="connsiteY0" fmla="*/ 8546 h 828943"/>
                    <a:gd name="connsiteX1" fmla="*/ 598205 w 2555192"/>
                    <a:gd name="connsiteY1" fmla="*/ 8546 h 828943"/>
                    <a:gd name="connsiteX2" fmla="*/ 2538101 w 2555192"/>
                    <a:gd name="connsiteY2" fmla="*/ 0 h 828943"/>
                    <a:gd name="connsiteX3" fmla="*/ 2555192 w 2555192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0904"/>
                    <a:gd name="connsiteY0" fmla="*/ 8546 h 828943"/>
                    <a:gd name="connsiteX1" fmla="*/ 598205 w 2540904"/>
                    <a:gd name="connsiteY1" fmla="*/ 8546 h 828943"/>
                    <a:gd name="connsiteX2" fmla="*/ 2538101 w 2540904"/>
                    <a:gd name="connsiteY2" fmla="*/ 0 h 828943"/>
                    <a:gd name="connsiteX3" fmla="*/ 2540904 w 2540904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5667"/>
                    <a:gd name="connsiteY0" fmla="*/ 8546 h 828943"/>
                    <a:gd name="connsiteX1" fmla="*/ 598205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54786 h 881757"/>
                    <a:gd name="connsiteX2" fmla="*/ 583918 w 2545667"/>
                    <a:gd name="connsiteY2" fmla="*/ 0 h 881757"/>
                    <a:gd name="connsiteX3" fmla="*/ 2538101 w 2545667"/>
                    <a:gd name="connsiteY3" fmla="*/ 52814 h 881757"/>
                    <a:gd name="connsiteX4" fmla="*/ 2545667 w 2545667"/>
                    <a:gd name="connsiteY4" fmla="*/ 881757 h 881757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71990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4939 h 885336"/>
                    <a:gd name="connsiteX1" fmla="*/ 451081 w 2545667"/>
                    <a:gd name="connsiteY1" fmla="*/ 67952 h 885336"/>
                    <a:gd name="connsiteX2" fmla="*/ 583918 w 2545667"/>
                    <a:gd name="connsiteY2" fmla="*/ 3579 h 885336"/>
                    <a:gd name="connsiteX3" fmla="*/ 708256 w 2545667"/>
                    <a:gd name="connsiteY3" fmla="*/ 52612 h 885336"/>
                    <a:gd name="connsiteX4" fmla="*/ 2538101 w 2545667"/>
                    <a:gd name="connsiteY4" fmla="*/ 56393 h 885336"/>
                    <a:gd name="connsiteX5" fmla="*/ 2545667 w 2545667"/>
                    <a:gd name="connsiteY5" fmla="*/ 885336 h 885336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479656 w 2545667"/>
                    <a:gd name="connsiteY2" fmla="*/ 62456 h 881757"/>
                    <a:gd name="connsiteX3" fmla="*/ 583918 w 2545667"/>
                    <a:gd name="connsiteY3" fmla="*/ 0 h 881757"/>
                    <a:gd name="connsiteX4" fmla="*/ 710637 w 2545667"/>
                    <a:gd name="connsiteY4" fmla="*/ 60538 h 881757"/>
                    <a:gd name="connsiteX5" fmla="*/ 2538101 w 2545667"/>
                    <a:gd name="connsiteY5" fmla="*/ 52814 h 881757"/>
                    <a:gd name="connsiteX6" fmla="*/ 2545667 w 2545667"/>
                    <a:gd name="connsiteY6" fmla="*/ 881757 h 881757"/>
                    <a:gd name="connsiteX0" fmla="*/ 0 w 2545667"/>
                    <a:gd name="connsiteY0" fmla="*/ 61360 h 881757"/>
                    <a:gd name="connsiteX1" fmla="*/ 479656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06935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96349 w 2545667"/>
                    <a:gd name="connsiteY3" fmla="*/ 200066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01748 w 2545667"/>
                    <a:gd name="connsiteY3" fmla="*/ 268874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228802 h 1049199"/>
                    <a:gd name="connsiteX1" fmla="*/ 406935 w 2545667"/>
                    <a:gd name="connsiteY1" fmla="*/ 229898 h 1049199"/>
                    <a:gd name="connsiteX2" fmla="*/ 493066 w 2545667"/>
                    <a:gd name="connsiteY2" fmla="*/ 0 h 1049199"/>
                    <a:gd name="connsiteX3" fmla="*/ 601748 w 2545667"/>
                    <a:gd name="connsiteY3" fmla="*/ 298705 h 1049199"/>
                    <a:gd name="connsiteX4" fmla="*/ 2538101 w 2545667"/>
                    <a:gd name="connsiteY4" fmla="*/ 220256 h 1049199"/>
                    <a:gd name="connsiteX5" fmla="*/ 2545667 w 2545667"/>
                    <a:gd name="connsiteY5" fmla="*/ 1049199 h 1049199"/>
                    <a:gd name="connsiteX0" fmla="*/ 0 w 2545667"/>
                    <a:gd name="connsiteY0" fmla="*/ 238750 h 1059147"/>
                    <a:gd name="connsiteX1" fmla="*/ 406935 w 2545667"/>
                    <a:gd name="connsiteY1" fmla="*/ 239846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5667"/>
                    <a:gd name="connsiteY0" fmla="*/ 238750 h 1059147"/>
                    <a:gd name="connsiteX1" fmla="*/ 404982 w 2545667"/>
                    <a:gd name="connsiteY1" fmla="*/ 309455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1761"/>
                    <a:gd name="connsiteY0" fmla="*/ 328252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288473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401076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377637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513 h 1059352"/>
                    <a:gd name="connsiteX1" fmla="*/ 8390 w 2541761"/>
                    <a:gd name="connsiteY1" fmla="*/ 302882 h 1059352"/>
                    <a:gd name="connsiteX2" fmla="*/ 377637 w 2541761"/>
                    <a:gd name="connsiteY2" fmla="*/ 309660 h 1059352"/>
                    <a:gd name="connsiteX3" fmla="*/ 483300 w 2541761"/>
                    <a:gd name="connsiteY3" fmla="*/ 205 h 1059352"/>
                    <a:gd name="connsiteX4" fmla="*/ 597842 w 2541761"/>
                    <a:gd name="connsiteY4" fmla="*/ 308858 h 1059352"/>
                    <a:gd name="connsiteX5" fmla="*/ 2534195 w 2541761"/>
                    <a:gd name="connsiteY5" fmla="*/ 230409 h 1059352"/>
                    <a:gd name="connsiteX6" fmla="*/ 2541761 w 2541761"/>
                    <a:gd name="connsiteY6" fmla="*/ 1059352 h 1059352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7207 w 2541761"/>
                    <a:gd name="connsiteY3" fmla="*/ 416204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58275 h 799114"/>
                    <a:gd name="connsiteX1" fmla="*/ 8390 w 2541761"/>
                    <a:gd name="connsiteY1" fmla="*/ 42644 h 799114"/>
                    <a:gd name="connsiteX2" fmla="*/ 377637 w 2541761"/>
                    <a:gd name="connsiteY2" fmla="*/ 49422 h 799114"/>
                    <a:gd name="connsiteX3" fmla="*/ 487207 w 2541761"/>
                    <a:gd name="connsiteY3" fmla="*/ 386373 h 799114"/>
                    <a:gd name="connsiteX4" fmla="*/ 597842 w 2541761"/>
                    <a:gd name="connsiteY4" fmla="*/ 48620 h 799114"/>
                    <a:gd name="connsiteX5" fmla="*/ 2534195 w 2541761"/>
                    <a:gd name="connsiteY5" fmla="*/ 0 h 799114"/>
                    <a:gd name="connsiteX6" fmla="*/ 2541761 w 2541761"/>
                    <a:gd name="connsiteY6" fmla="*/ 799114 h 799114"/>
                    <a:gd name="connsiteX0" fmla="*/ 0 w 2541761"/>
                    <a:gd name="connsiteY0" fmla="*/ 28440 h 769279"/>
                    <a:gd name="connsiteX1" fmla="*/ 8390 w 2541761"/>
                    <a:gd name="connsiteY1" fmla="*/ 12809 h 769279"/>
                    <a:gd name="connsiteX2" fmla="*/ 377637 w 2541761"/>
                    <a:gd name="connsiteY2" fmla="*/ 19587 h 769279"/>
                    <a:gd name="connsiteX3" fmla="*/ 487207 w 2541761"/>
                    <a:gd name="connsiteY3" fmla="*/ 356538 h 769279"/>
                    <a:gd name="connsiteX4" fmla="*/ 597842 w 2541761"/>
                    <a:gd name="connsiteY4" fmla="*/ 18785 h 769279"/>
                    <a:gd name="connsiteX5" fmla="*/ 2534195 w 2541761"/>
                    <a:gd name="connsiteY5" fmla="*/ 0 h 769279"/>
                    <a:gd name="connsiteX6" fmla="*/ 2541761 w 2541761"/>
                    <a:gd name="connsiteY6" fmla="*/ 769279 h 769279"/>
                    <a:gd name="connsiteX0" fmla="*/ 0 w 2535901"/>
                    <a:gd name="connsiteY0" fmla="*/ 28440 h 779223"/>
                    <a:gd name="connsiteX1" fmla="*/ 8390 w 2535901"/>
                    <a:gd name="connsiteY1" fmla="*/ 12809 h 779223"/>
                    <a:gd name="connsiteX2" fmla="*/ 377637 w 2535901"/>
                    <a:gd name="connsiteY2" fmla="*/ 19587 h 779223"/>
                    <a:gd name="connsiteX3" fmla="*/ 487207 w 2535901"/>
                    <a:gd name="connsiteY3" fmla="*/ 356538 h 779223"/>
                    <a:gd name="connsiteX4" fmla="*/ 597842 w 2535901"/>
                    <a:gd name="connsiteY4" fmla="*/ 18785 h 779223"/>
                    <a:gd name="connsiteX5" fmla="*/ 2534195 w 2535901"/>
                    <a:gd name="connsiteY5" fmla="*/ 0 h 779223"/>
                    <a:gd name="connsiteX6" fmla="*/ 2535901 w 2535901"/>
                    <a:gd name="connsiteY6" fmla="*/ 779223 h 779223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6392"/>
                    <a:gd name="connsiteY0" fmla="*/ 25332 h 776115"/>
                    <a:gd name="connsiteX1" fmla="*/ 8390 w 2536392"/>
                    <a:gd name="connsiteY1" fmla="*/ 9701 h 776115"/>
                    <a:gd name="connsiteX2" fmla="*/ 377637 w 2536392"/>
                    <a:gd name="connsiteY2" fmla="*/ 16479 h 776115"/>
                    <a:gd name="connsiteX3" fmla="*/ 487207 w 2536392"/>
                    <a:gd name="connsiteY3" fmla="*/ 353430 h 776115"/>
                    <a:gd name="connsiteX4" fmla="*/ 597842 w 2536392"/>
                    <a:gd name="connsiteY4" fmla="*/ 15677 h 776115"/>
                    <a:gd name="connsiteX5" fmla="*/ 2536149 w 2536392"/>
                    <a:gd name="connsiteY5" fmla="*/ 6836 h 776115"/>
                    <a:gd name="connsiteX6" fmla="*/ 2535901 w 2536392"/>
                    <a:gd name="connsiteY6" fmla="*/ 776115 h 776115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5901"/>
                    <a:gd name="connsiteY0" fmla="*/ 18496 h 769279"/>
                    <a:gd name="connsiteX1" fmla="*/ 8390 w 2535901"/>
                    <a:gd name="connsiteY1" fmla="*/ 2865 h 769279"/>
                    <a:gd name="connsiteX2" fmla="*/ 377637 w 2535901"/>
                    <a:gd name="connsiteY2" fmla="*/ 9643 h 769279"/>
                    <a:gd name="connsiteX3" fmla="*/ 487207 w 2535901"/>
                    <a:gd name="connsiteY3" fmla="*/ 346594 h 769279"/>
                    <a:gd name="connsiteX4" fmla="*/ 597842 w 2535901"/>
                    <a:gd name="connsiteY4" fmla="*/ 8841 h 769279"/>
                    <a:gd name="connsiteX5" fmla="*/ 1241142 w 2535901"/>
                    <a:gd name="connsiteY5" fmla="*/ 0 h 769279"/>
                    <a:gd name="connsiteX6" fmla="*/ 2535901 w 2535901"/>
                    <a:gd name="connsiteY6" fmla="*/ 769279 h 769279"/>
                    <a:gd name="connsiteX0" fmla="*/ 0 w 1241146"/>
                    <a:gd name="connsiteY0" fmla="*/ 1532452 h 1861377"/>
                    <a:gd name="connsiteX1" fmla="*/ 8390 w 1241146"/>
                    <a:gd name="connsiteY1" fmla="*/ 1516821 h 1861377"/>
                    <a:gd name="connsiteX2" fmla="*/ 377637 w 1241146"/>
                    <a:gd name="connsiteY2" fmla="*/ 1523599 h 1861377"/>
                    <a:gd name="connsiteX3" fmla="*/ 487207 w 1241146"/>
                    <a:gd name="connsiteY3" fmla="*/ 1860550 h 1861377"/>
                    <a:gd name="connsiteX4" fmla="*/ 597842 w 1241146"/>
                    <a:gd name="connsiteY4" fmla="*/ 1522797 h 1861377"/>
                    <a:gd name="connsiteX5" fmla="*/ 1241142 w 1241146"/>
                    <a:gd name="connsiteY5" fmla="*/ 1513956 h 1861377"/>
                    <a:gd name="connsiteX6" fmla="*/ 1111978 w 1241146"/>
                    <a:gd name="connsiteY6" fmla="*/ 25797 h 1861377"/>
                    <a:gd name="connsiteX0" fmla="*/ 0 w 1120102"/>
                    <a:gd name="connsiteY0" fmla="*/ 1532565 h 1861490"/>
                    <a:gd name="connsiteX1" fmla="*/ 8390 w 1120102"/>
                    <a:gd name="connsiteY1" fmla="*/ 1516934 h 1861490"/>
                    <a:gd name="connsiteX2" fmla="*/ 377637 w 1120102"/>
                    <a:gd name="connsiteY2" fmla="*/ 1523712 h 1861490"/>
                    <a:gd name="connsiteX3" fmla="*/ 487207 w 1120102"/>
                    <a:gd name="connsiteY3" fmla="*/ 1860663 h 1861490"/>
                    <a:gd name="connsiteX4" fmla="*/ 597842 w 1120102"/>
                    <a:gd name="connsiteY4" fmla="*/ 1522910 h 1861490"/>
                    <a:gd name="connsiteX5" fmla="*/ 1120040 w 1120102"/>
                    <a:gd name="connsiteY5" fmla="*/ 1504121 h 1861490"/>
                    <a:gd name="connsiteX6" fmla="*/ 1111978 w 1120102"/>
                    <a:gd name="connsiteY6" fmla="*/ 25910 h 1861490"/>
                    <a:gd name="connsiteX0" fmla="*/ 0 w 1116232"/>
                    <a:gd name="connsiteY0" fmla="*/ 1532335 h 1861260"/>
                    <a:gd name="connsiteX1" fmla="*/ 8390 w 1116232"/>
                    <a:gd name="connsiteY1" fmla="*/ 1516704 h 1861260"/>
                    <a:gd name="connsiteX2" fmla="*/ 377637 w 1116232"/>
                    <a:gd name="connsiteY2" fmla="*/ 1523482 h 1861260"/>
                    <a:gd name="connsiteX3" fmla="*/ 487207 w 1116232"/>
                    <a:gd name="connsiteY3" fmla="*/ 1860433 h 1861260"/>
                    <a:gd name="connsiteX4" fmla="*/ 597842 w 1116232"/>
                    <a:gd name="connsiteY4" fmla="*/ 1522680 h 1861260"/>
                    <a:gd name="connsiteX5" fmla="*/ 1116134 w 1116232"/>
                    <a:gd name="connsiteY5" fmla="*/ 1523783 h 1861260"/>
                    <a:gd name="connsiteX6" fmla="*/ 1111978 w 1116232"/>
                    <a:gd name="connsiteY6" fmla="*/ 25680 h 1861260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767"/>
                    <a:gd name="connsiteY0" fmla="*/ 1542007 h 1870932"/>
                    <a:gd name="connsiteX1" fmla="*/ 8390 w 1116767"/>
                    <a:gd name="connsiteY1" fmla="*/ 1526376 h 1870932"/>
                    <a:gd name="connsiteX2" fmla="*/ 377637 w 1116767"/>
                    <a:gd name="connsiteY2" fmla="*/ 1533154 h 1870932"/>
                    <a:gd name="connsiteX3" fmla="*/ 487207 w 1116767"/>
                    <a:gd name="connsiteY3" fmla="*/ 1870105 h 1870932"/>
                    <a:gd name="connsiteX4" fmla="*/ 597842 w 1116767"/>
                    <a:gd name="connsiteY4" fmla="*/ 1532352 h 1870932"/>
                    <a:gd name="connsiteX5" fmla="*/ 1116134 w 1116767"/>
                    <a:gd name="connsiteY5" fmla="*/ 1503620 h 1870932"/>
                    <a:gd name="connsiteX6" fmla="*/ 1111978 w 1116767"/>
                    <a:gd name="connsiteY6" fmla="*/ 35352 h 1870932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47455 w 1116767"/>
                    <a:gd name="connsiteY1" fmla="*/ 1545632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2860"/>
                    <a:gd name="connsiteY0" fmla="*/ 1511538 h 1870297"/>
                    <a:gd name="connsiteX1" fmla="*/ 373730 w 1112860"/>
                    <a:gd name="connsiteY1" fmla="*/ 1532519 h 1870297"/>
                    <a:gd name="connsiteX2" fmla="*/ 483300 w 1112860"/>
                    <a:gd name="connsiteY2" fmla="*/ 1869470 h 1870297"/>
                    <a:gd name="connsiteX3" fmla="*/ 593935 w 1112860"/>
                    <a:gd name="connsiteY3" fmla="*/ 1531717 h 1870297"/>
                    <a:gd name="connsiteX4" fmla="*/ 1112227 w 1112860"/>
                    <a:gd name="connsiteY4" fmla="*/ 1532820 h 1870297"/>
                    <a:gd name="connsiteX5" fmla="*/ 1108071 w 1112860"/>
                    <a:gd name="connsiteY5" fmla="*/ 34717 h 1870297"/>
                    <a:gd name="connsiteX0" fmla="*/ 0 w 1114813"/>
                    <a:gd name="connsiteY0" fmla="*/ 1541373 h 1870297"/>
                    <a:gd name="connsiteX1" fmla="*/ 375683 w 1114813"/>
                    <a:gd name="connsiteY1" fmla="*/ 1532519 h 1870297"/>
                    <a:gd name="connsiteX2" fmla="*/ 485253 w 1114813"/>
                    <a:gd name="connsiteY2" fmla="*/ 1869470 h 1870297"/>
                    <a:gd name="connsiteX3" fmla="*/ 595888 w 1114813"/>
                    <a:gd name="connsiteY3" fmla="*/ 1531717 h 1870297"/>
                    <a:gd name="connsiteX4" fmla="*/ 1114180 w 1114813"/>
                    <a:gd name="connsiteY4" fmla="*/ 1532820 h 1870297"/>
                    <a:gd name="connsiteX5" fmla="*/ 1110024 w 1114813"/>
                    <a:gd name="connsiteY5" fmla="*/ 34717 h 1870297"/>
                    <a:gd name="connsiteX0" fmla="*/ 0 w 1110906"/>
                    <a:gd name="connsiteY0" fmla="*/ 1511538 h 1870297"/>
                    <a:gd name="connsiteX1" fmla="*/ 371776 w 1110906"/>
                    <a:gd name="connsiteY1" fmla="*/ 1532519 h 1870297"/>
                    <a:gd name="connsiteX2" fmla="*/ 481346 w 1110906"/>
                    <a:gd name="connsiteY2" fmla="*/ 1869470 h 1870297"/>
                    <a:gd name="connsiteX3" fmla="*/ 591981 w 1110906"/>
                    <a:gd name="connsiteY3" fmla="*/ 1531717 h 1870297"/>
                    <a:gd name="connsiteX4" fmla="*/ 1110273 w 1110906"/>
                    <a:gd name="connsiteY4" fmla="*/ 1532820 h 1870297"/>
                    <a:gd name="connsiteX5" fmla="*/ 1106117 w 1110906"/>
                    <a:gd name="connsiteY5" fmla="*/ 34717 h 1870297"/>
                    <a:gd name="connsiteX0" fmla="*/ 0 w 1108953"/>
                    <a:gd name="connsiteY0" fmla="*/ 1541373 h 1870297"/>
                    <a:gd name="connsiteX1" fmla="*/ 369823 w 1108953"/>
                    <a:gd name="connsiteY1" fmla="*/ 1532519 h 1870297"/>
                    <a:gd name="connsiteX2" fmla="*/ 479393 w 1108953"/>
                    <a:gd name="connsiteY2" fmla="*/ 1869470 h 1870297"/>
                    <a:gd name="connsiteX3" fmla="*/ 590028 w 1108953"/>
                    <a:gd name="connsiteY3" fmla="*/ 1531717 h 1870297"/>
                    <a:gd name="connsiteX4" fmla="*/ 1108320 w 1108953"/>
                    <a:gd name="connsiteY4" fmla="*/ 1532820 h 1870297"/>
                    <a:gd name="connsiteX5" fmla="*/ 1104164 w 1108953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3934 w 1114812"/>
                    <a:gd name="connsiteY3" fmla="*/ 1541661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9789"/>
                    <a:gd name="connsiteY0" fmla="*/ 1551316 h 1870297"/>
                    <a:gd name="connsiteX1" fmla="*/ 379588 w 1119789"/>
                    <a:gd name="connsiteY1" fmla="*/ 1532519 h 1870297"/>
                    <a:gd name="connsiteX2" fmla="*/ 489158 w 1119789"/>
                    <a:gd name="connsiteY2" fmla="*/ 1869470 h 1870297"/>
                    <a:gd name="connsiteX3" fmla="*/ 597840 w 1119789"/>
                    <a:gd name="connsiteY3" fmla="*/ 1541661 h 1870297"/>
                    <a:gd name="connsiteX4" fmla="*/ 1118085 w 1119789"/>
                    <a:gd name="connsiteY4" fmla="*/ 1532820 h 1870297"/>
                    <a:gd name="connsiteX5" fmla="*/ 1119789 w 111978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9 w 1120460"/>
                    <a:gd name="connsiteY5" fmla="*/ 34717 h 1870297"/>
                    <a:gd name="connsiteX0" fmla="*/ 0 w 1118609"/>
                    <a:gd name="connsiteY0" fmla="*/ 1551316 h 1870297"/>
                    <a:gd name="connsiteX1" fmla="*/ 379588 w 1118609"/>
                    <a:gd name="connsiteY1" fmla="*/ 1532519 h 1870297"/>
                    <a:gd name="connsiteX2" fmla="*/ 489158 w 1118609"/>
                    <a:gd name="connsiteY2" fmla="*/ 1869470 h 1870297"/>
                    <a:gd name="connsiteX3" fmla="*/ 597840 w 1118609"/>
                    <a:gd name="connsiteY3" fmla="*/ 1541661 h 1870297"/>
                    <a:gd name="connsiteX4" fmla="*/ 1118085 w 1118609"/>
                    <a:gd name="connsiteY4" fmla="*/ 1532820 h 1870297"/>
                    <a:gd name="connsiteX5" fmla="*/ 1110022 w 111860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8 w 1120460"/>
                    <a:gd name="connsiteY5" fmla="*/ 34717 h 1870297"/>
                    <a:gd name="connsiteX0" fmla="*/ 0 w 1118860"/>
                    <a:gd name="connsiteY0" fmla="*/ 1551316 h 1870297"/>
                    <a:gd name="connsiteX1" fmla="*/ 379588 w 1118860"/>
                    <a:gd name="connsiteY1" fmla="*/ 1532519 h 1870297"/>
                    <a:gd name="connsiteX2" fmla="*/ 489158 w 1118860"/>
                    <a:gd name="connsiteY2" fmla="*/ 1869470 h 1870297"/>
                    <a:gd name="connsiteX3" fmla="*/ 597840 w 1118860"/>
                    <a:gd name="connsiteY3" fmla="*/ 1541661 h 1870297"/>
                    <a:gd name="connsiteX4" fmla="*/ 1118085 w 1118860"/>
                    <a:gd name="connsiteY4" fmla="*/ 1532820 h 1870297"/>
                    <a:gd name="connsiteX5" fmla="*/ 1113929 w 1118860"/>
                    <a:gd name="connsiteY5" fmla="*/ 34717 h 1870297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498103 h 1835580"/>
                    <a:gd name="connsiteX5" fmla="*/ 1113929 w 1119072"/>
                    <a:gd name="connsiteY5" fmla="*/ 0 h 1835580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508046 h 1835580"/>
                    <a:gd name="connsiteX5" fmla="*/ 1113929 w 1119072"/>
                    <a:gd name="connsiteY5" fmla="*/ 0 h 1835580"/>
                    <a:gd name="connsiteX0" fmla="*/ 0 w 1121318"/>
                    <a:gd name="connsiteY0" fmla="*/ 1506594 h 1825575"/>
                    <a:gd name="connsiteX1" fmla="*/ 379588 w 1121318"/>
                    <a:gd name="connsiteY1" fmla="*/ 1487797 h 1825575"/>
                    <a:gd name="connsiteX2" fmla="*/ 489158 w 1121318"/>
                    <a:gd name="connsiteY2" fmla="*/ 1824748 h 1825575"/>
                    <a:gd name="connsiteX3" fmla="*/ 597840 w 1121318"/>
                    <a:gd name="connsiteY3" fmla="*/ 1496939 h 1825575"/>
                    <a:gd name="connsiteX4" fmla="*/ 1118085 w 1121318"/>
                    <a:gd name="connsiteY4" fmla="*/ 1498041 h 1825575"/>
                    <a:gd name="connsiteX5" fmla="*/ 1119789 w 1121318"/>
                    <a:gd name="connsiteY5" fmla="*/ 0 h 1825575"/>
                    <a:gd name="connsiteX0" fmla="*/ 0 w 1125466"/>
                    <a:gd name="connsiteY0" fmla="*/ 2694700 h 3013681"/>
                    <a:gd name="connsiteX1" fmla="*/ 379588 w 1125466"/>
                    <a:gd name="connsiteY1" fmla="*/ 2675903 h 3013681"/>
                    <a:gd name="connsiteX2" fmla="*/ 489158 w 1125466"/>
                    <a:gd name="connsiteY2" fmla="*/ 3012854 h 3013681"/>
                    <a:gd name="connsiteX3" fmla="*/ 597840 w 1125466"/>
                    <a:gd name="connsiteY3" fmla="*/ 2685045 h 3013681"/>
                    <a:gd name="connsiteX4" fmla="*/ 1118085 w 1125466"/>
                    <a:gd name="connsiteY4" fmla="*/ 2686147 h 3013681"/>
                    <a:gd name="connsiteX5" fmla="*/ 1124724 w 1125466"/>
                    <a:gd name="connsiteY5" fmla="*/ 0 h 3013681"/>
                    <a:gd name="connsiteX0" fmla="*/ 0 w 1125466"/>
                    <a:gd name="connsiteY0" fmla="*/ 2878814 h 3197795"/>
                    <a:gd name="connsiteX1" fmla="*/ 379588 w 1125466"/>
                    <a:gd name="connsiteY1" fmla="*/ 2860017 h 3197795"/>
                    <a:gd name="connsiteX2" fmla="*/ 489158 w 1125466"/>
                    <a:gd name="connsiteY2" fmla="*/ 3196968 h 3197795"/>
                    <a:gd name="connsiteX3" fmla="*/ 597840 w 1125466"/>
                    <a:gd name="connsiteY3" fmla="*/ 2869159 h 3197795"/>
                    <a:gd name="connsiteX4" fmla="*/ 1118085 w 1125466"/>
                    <a:gd name="connsiteY4" fmla="*/ 2870261 h 3197795"/>
                    <a:gd name="connsiteX5" fmla="*/ 1124724 w 1125466"/>
                    <a:gd name="connsiteY5" fmla="*/ 0 h 3197795"/>
                    <a:gd name="connsiteX0" fmla="*/ 0 w 1119775"/>
                    <a:gd name="connsiteY0" fmla="*/ 2870809 h 3189790"/>
                    <a:gd name="connsiteX1" fmla="*/ 379588 w 1119775"/>
                    <a:gd name="connsiteY1" fmla="*/ 2852012 h 3189790"/>
                    <a:gd name="connsiteX2" fmla="*/ 489158 w 1119775"/>
                    <a:gd name="connsiteY2" fmla="*/ 3188963 h 3189790"/>
                    <a:gd name="connsiteX3" fmla="*/ 597840 w 1119775"/>
                    <a:gd name="connsiteY3" fmla="*/ 2861154 h 3189790"/>
                    <a:gd name="connsiteX4" fmla="*/ 1118085 w 1119775"/>
                    <a:gd name="connsiteY4" fmla="*/ 2862256 h 3189790"/>
                    <a:gd name="connsiteX5" fmla="*/ 1116911 w 1119775"/>
                    <a:gd name="connsiteY5" fmla="*/ 0 h 3189790"/>
                    <a:gd name="connsiteX0" fmla="*/ 0 w 1340002"/>
                    <a:gd name="connsiteY0" fmla="*/ 2870809 h 3189790"/>
                    <a:gd name="connsiteX1" fmla="*/ 379588 w 1340002"/>
                    <a:gd name="connsiteY1" fmla="*/ 2852012 h 3189790"/>
                    <a:gd name="connsiteX2" fmla="*/ 489158 w 1340002"/>
                    <a:gd name="connsiteY2" fmla="*/ 3188963 h 3189790"/>
                    <a:gd name="connsiteX3" fmla="*/ 597840 w 1340002"/>
                    <a:gd name="connsiteY3" fmla="*/ 2861154 h 3189790"/>
                    <a:gd name="connsiteX4" fmla="*/ 1339975 w 1340002"/>
                    <a:gd name="connsiteY4" fmla="*/ 2854249 h 3189790"/>
                    <a:gd name="connsiteX5" fmla="*/ 1116911 w 1340002"/>
                    <a:gd name="connsiteY5" fmla="*/ 0 h 3189790"/>
                    <a:gd name="connsiteX0" fmla="*/ 0 w 1343384"/>
                    <a:gd name="connsiteY0" fmla="*/ 2806769 h 3125750"/>
                    <a:gd name="connsiteX1" fmla="*/ 379588 w 1343384"/>
                    <a:gd name="connsiteY1" fmla="*/ 2787972 h 3125750"/>
                    <a:gd name="connsiteX2" fmla="*/ 489158 w 1343384"/>
                    <a:gd name="connsiteY2" fmla="*/ 3124923 h 3125750"/>
                    <a:gd name="connsiteX3" fmla="*/ 597840 w 1343384"/>
                    <a:gd name="connsiteY3" fmla="*/ 2797114 h 3125750"/>
                    <a:gd name="connsiteX4" fmla="*/ 1339975 w 1343384"/>
                    <a:gd name="connsiteY4" fmla="*/ 2790209 h 3125750"/>
                    <a:gd name="connsiteX5" fmla="*/ 1341926 w 1343384"/>
                    <a:gd name="connsiteY5" fmla="*/ 0 h 3125750"/>
                    <a:gd name="connsiteX0" fmla="*/ 0 w 1343384"/>
                    <a:gd name="connsiteY0" fmla="*/ 2862804 h 3181785"/>
                    <a:gd name="connsiteX1" fmla="*/ 379588 w 1343384"/>
                    <a:gd name="connsiteY1" fmla="*/ 2844007 h 3181785"/>
                    <a:gd name="connsiteX2" fmla="*/ 489158 w 1343384"/>
                    <a:gd name="connsiteY2" fmla="*/ 3180958 h 3181785"/>
                    <a:gd name="connsiteX3" fmla="*/ 597840 w 1343384"/>
                    <a:gd name="connsiteY3" fmla="*/ 2853149 h 3181785"/>
                    <a:gd name="connsiteX4" fmla="*/ 1339975 w 1343384"/>
                    <a:gd name="connsiteY4" fmla="*/ 2846244 h 3181785"/>
                    <a:gd name="connsiteX5" fmla="*/ 1341926 w 1343384"/>
                    <a:gd name="connsiteY5" fmla="*/ 0 h 3181785"/>
                    <a:gd name="connsiteX0" fmla="*/ 0 w 1344602"/>
                    <a:gd name="connsiteY0" fmla="*/ 2246421 h 2565402"/>
                    <a:gd name="connsiteX1" fmla="*/ 379588 w 1344602"/>
                    <a:gd name="connsiteY1" fmla="*/ 2227624 h 2565402"/>
                    <a:gd name="connsiteX2" fmla="*/ 489158 w 1344602"/>
                    <a:gd name="connsiteY2" fmla="*/ 2564575 h 2565402"/>
                    <a:gd name="connsiteX3" fmla="*/ 597840 w 1344602"/>
                    <a:gd name="connsiteY3" fmla="*/ 2236766 h 2565402"/>
                    <a:gd name="connsiteX4" fmla="*/ 1339975 w 1344602"/>
                    <a:gd name="connsiteY4" fmla="*/ 2229861 h 2565402"/>
                    <a:gd name="connsiteX5" fmla="*/ 1343489 w 1344602"/>
                    <a:gd name="connsiteY5" fmla="*/ 0 h 2565402"/>
                    <a:gd name="connsiteX0" fmla="*/ 0 w 1341218"/>
                    <a:gd name="connsiteY0" fmla="*/ 2246421 h 2565402"/>
                    <a:gd name="connsiteX1" fmla="*/ 379588 w 1341218"/>
                    <a:gd name="connsiteY1" fmla="*/ 2227624 h 2565402"/>
                    <a:gd name="connsiteX2" fmla="*/ 489158 w 1341218"/>
                    <a:gd name="connsiteY2" fmla="*/ 2564575 h 2565402"/>
                    <a:gd name="connsiteX3" fmla="*/ 597840 w 1341218"/>
                    <a:gd name="connsiteY3" fmla="*/ 2236766 h 2565402"/>
                    <a:gd name="connsiteX4" fmla="*/ 1339975 w 1341218"/>
                    <a:gd name="connsiteY4" fmla="*/ 2229861 h 2565402"/>
                    <a:gd name="connsiteX5" fmla="*/ 1337238 w 1341218"/>
                    <a:gd name="connsiteY5" fmla="*/ 0 h 2565402"/>
                    <a:gd name="connsiteX0" fmla="*/ 0 w 1344602"/>
                    <a:gd name="connsiteY0" fmla="*/ 2230411 h 2549392"/>
                    <a:gd name="connsiteX1" fmla="*/ 379588 w 1344602"/>
                    <a:gd name="connsiteY1" fmla="*/ 2211614 h 2549392"/>
                    <a:gd name="connsiteX2" fmla="*/ 489158 w 1344602"/>
                    <a:gd name="connsiteY2" fmla="*/ 2548565 h 2549392"/>
                    <a:gd name="connsiteX3" fmla="*/ 597840 w 1344602"/>
                    <a:gd name="connsiteY3" fmla="*/ 2220756 h 2549392"/>
                    <a:gd name="connsiteX4" fmla="*/ 1339975 w 1344602"/>
                    <a:gd name="connsiteY4" fmla="*/ 2213851 h 2549392"/>
                    <a:gd name="connsiteX5" fmla="*/ 1343488 w 1344602"/>
                    <a:gd name="connsiteY5" fmla="*/ 0 h 2549392"/>
                    <a:gd name="connsiteX0" fmla="*/ 0 w 1341218"/>
                    <a:gd name="connsiteY0" fmla="*/ 2238416 h 2557397"/>
                    <a:gd name="connsiteX1" fmla="*/ 379588 w 1341218"/>
                    <a:gd name="connsiteY1" fmla="*/ 2219619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0008"/>
                    <a:gd name="connsiteY0" fmla="*/ 2262431 h 2581412"/>
                    <a:gd name="connsiteX1" fmla="*/ 385838 w 1340008"/>
                    <a:gd name="connsiteY1" fmla="*/ 2243636 h 2581412"/>
                    <a:gd name="connsiteX2" fmla="*/ 489158 w 1340008"/>
                    <a:gd name="connsiteY2" fmla="*/ 2580585 h 2581412"/>
                    <a:gd name="connsiteX3" fmla="*/ 597840 w 1340008"/>
                    <a:gd name="connsiteY3" fmla="*/ 2252776 h 2581412"/>
                    <a:gd name="connsiteX4" fmla="*/ 1339975 w 1340008"/>
                    <a:gd name="connsiteY4" fmla="*/ 2245871 h 2581412"/>
                    <a:gd name="connsiteX5" fmla="*/ 1155976 w 1340008"/>
                    <a:gd name="connsiteY5" fmla="*/ 0 h 2581412"/>
                    <a:gd name="connsiteX0" fmla="*/ 0 w 1168532"/>
                    <a:gd name="connsiteY0" fmla="*/ 2262431 h 2581412"/>
                    <a:gd name="connsiteX1" fmla="*/ 385838 w 1168532"/>
                    <a:gd name="connsiteY1" fmla="*/ 2243636 h 2581412"/>
                    <a:gd name="connsiteX2" fmla="*/ 489158 w 1168532"/>
                    <a:gd name="connsiteY2" fmla="*/ 2580585 h 2581412"/>
                    <a:gd name="connsiteX3" fmla="*/ 597840 w 1168532"/>
                    <a:gd name="connsiteY3" fmla="*/ 2252776 h 2581412"/>
                    <a:gd name="connsiteX4" fmla="*/ 1168089 w 1168532"/>
                    <a:gd name="connsiteY4" fmla="*/ 2261881 h 2581412"/>
                    <a:gd name="connsiteX5" fmla="*/ 1155976 w 1168532"/>
                    <a:gd name="connsiteY5" fmla="*/ 0 h 2581412"/>
                    <a:gd name="connsiteX0" fmla="*/ 0 w 1158840"/>
                    <a:gd name="connsiteY0" fmla="*/ 2262431 h 2581412"/>
                    <a:gd name="connsiteX1" fmla="*/ 385838 w 1158840"/>
                    <a:gd name="connsiteY1" fmla="*/ 2243636 h 2581412"/>
                    <a:gd name="connsiteX2" fmla="*/ 489158 w 1158840"/>
                    <a:gd name="connsiteY2" fmla="*/ 2580585 h 2581412"/>
                    <a:gd name="connsiteX3" fmla="*/ 597840 w 1158840"/>
                    <a:gd name="connsiteY3" fmla="*/ 2252776 h 2581412"/>
                    <a:gd name="connsiteX4" fmla="*/ 1157151 w 1158840"/>
                    <a:gd name="connsiteY4" fmla="*/ 2261881 h 2581412"/>
                    <a:gd name="connsiteX5" fmla="*/ 1155976 w 1158840"/>
                    <a:gd name="connsiteY5" fmla="*/ 0 h 2581412"/>
                    <a:gd name="connsiteX0" fmla="*/ 0 w 1158840"/>
                    <a:gd name="connsiteY0" fmla="*/ 2262431 h 2262431"/>
                    <a:gd name="connsiteX1" fmla="*/ 385838 w 1158840"/>
                    <a:gd name="connsiteY1" fmla="*/ 2243636 h 2262431"/>
                    <a:gd name="connsiteX2" fmla="*/ 597840 w 1158840"/>
                    <a:gd name="connsiteY2" fmla="*/ 2252776 h 2262431"/>
                    <a:gd name="connsiteX3" fmla="*/ 1157151 w 1158840"/>
                    <a:gd name="connsiteY3" fmla="*/ 2261881 h 2262431"/>
                    <a:gd name="connsiteX4" fmla="*/ 1155976 w 1158840"/>
                    <a:gd name="connsiteY4" fmla="*/ 0 h 2262431"/>
                    <a:gd name="connsiteX0" fmla="*/ 0 w 1158840"/>
                    <a:gd name="connsiteY0" fmla="*/ 2262431 h 2262431"/>
                    <a:gd name="connsiteX1" fmla="*/ 597840 w 1158840"/>
                    <a:gd name="connsiteY1" fmla="*/ 2252776 h 2262431"/>
                    <a:gd name="connsiteX2" fmla="*/ 1157151 w 1158840"/>
                    <a:gd name="connsiteY2" fmla="*/ 2261881 h 2262431"/>
                    <a:gd name="connsiteX3" fmla="*/ 1155976 w 1158840"/>
                    <a:gd name="connsiteY3" fmla="*/ 0 h 2262431"/>
                    <a:gd name="connsiteX0" fmla="*/ 0 w 1158840"/>
                    <a:gd name="connsiteY0" fmla="*/ 2262431 h 2262431"/>
                    <a:gd name="connsiteX1" fmla="*/ 1157151 w 1158840"/>
                    <a:gd name="connsiteY1" fmla="*/ 2261881 h 2262431"/>
                    <a:gd name="connsiteX2" fmla="*/ 1155976 w 1158840"/>
                    <a:gd name="connsiteY2" fmla="*/ 0 h 2262431"/>
                    <a:gd name="connsiteX0" fmla="*/ 0 w 1240226"/>
                    <a:gd name="connsiteY0" fmla="*/ 2262431 h 2262431"/>
                    <a:gd name="connsiteX1" fmla="*/ 1157151 w 1240226"/>
                    <a:gd name="connsiteY1" fmla="*/ 2261881 h 2262431"/>
                    <a:gd name="connsiteX2" fmla="*/ 1148953 w 1240226"/>
                    <a:gd name="connsiteY2" fmla="*/ 874204 h 2262431"/>
                    <a:gd name="connsiteX3" fmla="*/ 1155976 w 1240226"/>
                    <a:gd name="connsiteY3" fmla="*/ 0 h 2262431"/>
                    <a:gd name="connsiteX0" fmla="*/ 0 w 1240475"/>
                    <a:gd name="connsiteY0" fmla="*/ 2262431 h 2262431"/>
                    <a:gd name="connsiteX1" fmla="*/ 1157151 w 1240475"/>
                    <a:gd name="connsiteY1" fmla="*/ 2261881 h 2262431"/>
                    <a:gd name="connsiteX2" fmla="*/ 1148954 w 1240475"/>
                    <a:gd name="connsiteY2" fmla="*/ 1047730 h 2262431"/>
                    <a:gd name="connsiteX3" fmla="*/ 1148953 w 1240475"/>
                    <a:gd name="connsiteY3" fmla="*/ 874204 h 2262431"/>
                    <a:gd name="connsiteX4" fmla="*/ 1155976 w 1240475"/>
                    <a:gd name="connsiteY4" fmla="*/ 0 h 2262431"/>
                    <a:gd name="connsiteX0" fmla="*/ 0 w 1244719"/>
                    <a:gd name="connsiteY0" fmla="*/ 2262431 h 2262431"/>
                    <a:gd name="connsiteX1" fmla="*/ 1157151 w 1244719"/>
                    <a:gd name="connsiteY1" fmla="*/ 2261881 h 2262431"/>
                    <a:gd name="connsiteX2" fmla="*/ 1161725 w 1244719"/>
                    <a:gd name="connsiteY2" fmla="*/ 1347060 h 2262431"/>
                    <a:gd name="connsiteX3" fmla="*/ 1148954 w 1244719"/>
                    <a:gd name="connsiteY3" fmla="*/ 1047730 h 2262431"/>
                    <a:gd name="connsiteX4" fmla="*/ 1148953 w 1244719"/>
                    <a:gd name="connsiteY4" fmla="*/ 874204 h 2262431"/>
                    <a:gd name="connsiteX5" fmla="*/ 1155976 w 1244719"/>
                    <a:gd name="connsiteY5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4 w 1248701"/>
                    <a:gd name="connsiteY5" fmla="*/ 1047730 h 2262431"/>
                    <a:gd name="connsiteX6" fmla="*/ 1148953 w 1248701"/>
                    <a:gd name="connsiteY6" fmla="*/ 874204 h 2262431"/>
                    <a:gd name="connsiteX7" fmla="*/ 1155976 w 1248701"/>
                    <a:gd name="connsiteY7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017762 w 1248701"/>
                    <a:gd name="connsiteY5" fmla="*/ 1008418 h 2262431"/>
                    <a:gd name="connsiteX6" fmla="*/ 1148953 w 1248701"/>
                    <a:gd name="connsiteY6" fmla="*/ 874204 h 2262431"/>
                    <a:gd name="connsiteX7" fmla="*/ 1155976 w 1248701"/>
                    <a:gd name="connsiteY7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174498"/>
                    <a:gd name="connsiteY0" fmla="*/ 2262431 h 2262431"/>
                    <a:gd name="connsiteX1" fmla="*/ 1157151 w 1174498"/>
                    <a:gd name="connsiteY1" fmla="*/ 2261881 h 2262431"/>
                    <a:gd name="connsiteX2" fmla="*/ 1174498 w 1174498"/>
                    <a:gd name="connsiteY2" fmla="*/ 1576981 h 2262431"/>
                    <a:gd name="connsiteX3" fmla="*/ 1161725 w 1174498"/>
                    <a:gd name="connsiteY3" fmla="*/ 1347060 h 2262431"/>
                    <a:gd name="connsiteX4" fmla="*/ 1149755 w 1174498"/>
                    <a:gd name="connsiteY4" fmla="*/ 1047235 h 2262431"/>
                    <a:gd name="connsiteX5" fmla="*/ 1148953 w 1174498"/>
                    <a:gd name="connsiteY5" fmla="*/ 874204 h 2262431"/>
                    <a:gd name="connsiteX6" fmla="*/ 1155976 w 1174498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55857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55857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5976 w 1161725"/>
                    <a:gd name="connsiteY7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5976 w 1161725"/>
                    <a:gd name="connsiteY7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12988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165384"/>
                    <a:gd name="connsiteY0" fmla="*/ 2262431 h 2262431"/>
                    <a:gd name="connsiteX1" fmla="*/ 1161725 w 1165384"/>
                    <a:gd name="connsiteY1" fmla="*/ 1312988 h 2262431"/>
                    <a:gd name="connsiteX2" fmla="*/ 1160160 w 1165384"/>
                    <a:gd name="connsiteY2" fmla="*/ 1199250 h 2262431"/>
                    <a:gd name="connsiteX3" fmla="*/ 1155764 w 1165384"/>
                    <a:gd name="connsiteY3" fmla="*/ 583389 h 2262431"/>
                    <a:gd name="connsiteX4" fmla="*/ 1160966 w 1165384"/>
                    <a:gd name="connsiteY4" fmla="*/ 512624 h 2262431"/>
                    <a:gd name="connsiteX5" fmla="*/ 1155764 w 1165384"/>
                    <a:gd name="connsiteY5" fmla="*/ 327846 h 2262431"/>
                    <a:gd name="connsiteX6" fmla="*/ 1150562 w 1165384"/>
                    <a:gd name="connsiteY6" fmla="*/ 257080 h 2262431"/>
                    <a:gd name="connsiteX7" fmla="*/ 1155976 w 1165384"/>
                    <a:gd name="connsiteY7" fmla="*/ 0 h 2262431"/>
                    <a:gd name="connsiteX0" fmla="*/ 131417 w 193990"/>
                    <a:gd name="connsiteY0" fmla="*/ 1835216 h 1835216"/>
                    <a:gd name="connsiteX1" fmla="*/ 190331 w 193990"/>
                    <a:gd name="connsiteY1" fmla="*/ 1312988 h 1835216"/>
                    <a:gd name="connsiteX2" fmla="*/ 188766 w 193990"/>
                    <a:gd name="connsiteY2" fmla="*/ 1199250 h 1835216"/>
                    <a:gd name="connsiteX3" fmla="*/ 184370 w 193990"/>
                    <a:gd name="connsiteY3" fmla="*/ 583389 h 1835216"/>
                    <a:gd name="connsiteX4" fmla="*/ 189572 w 193990"/>
                    <a:gd name="connsiteY4" fmla="*/ 512624 h 1835216"/>
                    <a:gd name="connsiteX5" fmla="*/ 184370 w 193990"/>
                    <a:gd name="connsiteY5" fmla="*/ 327846 h 1835216"/>
                    <a:gd name="connsiteX6" fmla="*/ 179168 w 193990"/>
                    <a:gd name="connsiteY6" fmla="*/ 257080 h 1835216"/>
                    <a:gd name="connsiteX7" fmla="*/ 184582 w 193990"/>
                    <a:gd name="connsiteY7" fmla="*/ 0 h 1835216"/>
                    <a:gd name="connsiteX0" fmla="*/ 152224 w 193990"/>
                    <a:gd name="connsiteY0" fmla="*/ 1832595 h 1832595"/>
                    <a:gd name="connsiteX1" fmla="*/ 190331 w 193990"/>
                    <a:gd name="connsiteY1" fmla="*/ 1312988 h 1832595"/>
                    <a:gd name="connsiteX2" fmla="*/ 188766 w 193990"/>
                    <a:gd name="connsiteY2" fmla="*/ 1199250 h 1832595"/>
                    <a:gd name="connsiteX3" fmla="*/ 184370 w 193990"/>
                    <a:gd name="connsiteY3" fmla="*/ 583389 h 1832595"/>
                    <a:gd name="connsiteX4" fmla="*/ 189572 w 193990"/>
                    <a:gd name="connsiteY4" fmla="*/ 512624 h 1832595"/>
                    <a:gd name="connsiteX5" fmla="*/ 184370 w 193990"/>
                    <a:gd name="connsiteY5" fmla="*/ 327846 h 1832595"/>
                    <a:gd name="connsiteX6" fmla="*/ 179168 w 193990"/>
                    <a:gd name="connsiteY6" fmla="*/ 257080 h 1832595"/>
                    <a:gd name="connsiteX7" fmla="*/ 184582 w 193990"/>
                    <a:gd name="connsiteY7" fmla="*/ 0 h 1832595"/>
                    <a:gd name="connsiteX0" fmla="*/ 173032 w 193990"/>
                    <a:gd name="connsiteY0" fmla="*/ 1829974 h 1829974"/>
                    <a:gd name="connsiteX1" fmla="*/ 190331 w 193990"/>
                    <a:gd name="connsiteY1" fmla="*/ 1312988 h 1829974"/>
                    <a:gd name="connsiteX2" fmla="*/ 188766 w 193990"/>
                    <a:gd name="connsiteY2" fmla="*/ 1199250 h 1829974"/>
                    <a:gd name="connsiteX3" fmla="*/ 184370 w 193990"/>
                    <a:gd name="connsiteY3" fmla="*/ 583389 h 1829974"/>
                    <a:gd name="connsiteX4" fmla="*/ 189572 w 193990"/>
                    <a:gd name="connsiteY4" fmla="*/ 512624 h 1829974"/>
                    <a:gd name="connsiteX5" fmla="*/ 184370 w 193990"/>
                    <a:gd name="connsiteY5" fmla="*/ 327846 h 1829974"/>
                    <a:gd name="connsiteX6" fmla="*/ 179168 w 193990"/>
                    <a:gd name="connsiteY6" fmla="*/ 257080 h 1829974"/>
                    <a:gd name="connsiteX7" fmla="*/ 184582 w 193990"/>
                    <a:gd name="connsiteY7" fmla="*/ 0 h 1829974"/>
                    <a:gd name="connsiteX0" fmla="*/ 199042 w 199042"/>
                    <a:gd name="connsiteY0" fmla="*/ 1827353 h 1827353"/>
                    <a:gd name="connsiteX1" fmla="*/ 190331 w 199042"/>
                    <a:gd name="connsiteY1" fmla="*/ 1312988 h 1827353"/>
                    <a:gd name="connsiteX2" fmla="*/ 188766 w 199042"/>
                    <a:gd name="connsiteY2" fmla="*/ 119925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88766 w 199042"/>
                    <a:gd name="connsiteY2" fmla="*/ 119925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082872 h 1827353"/>
                    <a:gd name="connsiteX4" fmla="*/ 184370 w 199042"/>
                    <a:gd name="connsiteY4" fmla="*/ 583389 h 1827353"/>
                    <a:gd name="connsiteX5" fmla="*/ 189572 w 199042"/>
                    <a:gd name="connsiteY5" fmla="*/ 512624 h 1827353"/>
                    <a:gd name="connsiteX6" fmla="*/ 184370 w 199042"/>
                    <a:gd name="connsiteY6" fmla="*/ 327846 h 1827353"/>
                    <a:gd name="connsiteX7" fmla="*/ 179168 w 199042"/>
                    <a:gd name="connsiteY7" fmla="*/ 257080 h 1827353"/>
                    <a:gd name="connsiteX8" fmla="*/ 184582 w 199042"/>
                    <a:gd name="connsiteY8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082872 h 1827353"/>
                    <a:gd name="connsiteX4" fmla="*/ 184370 w 199042"/>
                    <a:gd name="connsiteY4" fmla="*/ 583389 h 1827353"/>
                    <a:gd name="connsiteX5" fmla="*/ 189572 w 199042"/>
                    <a:gd name="connsiteY5" fmla="*/ 512624 h 1827353"/>
                    <a:gd name="connsiteX6" fmla="*/ 184370 w 199042"/>
                    <a:gd name="connsiteY6" fmla="*/ 327846 h 1827353"/>
                    <a:gd name="connsiteX7" fmla="*/ 179168 w 199042"/>
                    <a:gd name="connsiteY7" fmla="*/ 257080 h 1827353"/>
                    <a:gd name="connsiteX8" fmla="*/ 184582 w 199042"/>
                    <a:gd name="connsiteY8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288308 w 288308"/>
                    <a:gd name="connsiteY0" fmla="*/ 1827353 h 1827353"/>
                    <a:gd name="connsiteX1" fmla="*/ 279597 w 288308"/>
                    <a:gd name="connsiteY1" fmla="*/ 1407343 h 1827353"/>
                    <a:gd name="connsiteX2" fmla="*/ 267629 w 288308"/>
                    <a:gd name="connsiteY2" fmla="*/ 1310640 h 1827353"/>
                    <a:gd name="connsiteX3" fmla="*/ 271334 w 288308"/>
                    <a:gd name="connsiteY3" fmla="*/ 1165432 h 1827353"/>
                    <a:gd name="connsiteX4" fmla="*/ 271334 w 288308"/>
                    <a:gd name="connsiteY4" fmla="*/ 1082872 h 1827353"/>
                    <a:gd name="connsiteX5" fmla="*/ 273636 w 288308"/>
                    <a:gd name="connsiteY5" fmla="*/ 583389 h 1827353"/>
                    <a:gd name="connsiteX6" fmla="*/ 278838 w 288308"/>
                    <a:gd name="connsiteY6" fmla="*/ 512624 h 1827353"/>
                    <a:gd name="connsiteX7" fmla="*/ 273636 w 288308"/>
                    <a:gd name="connsiteY7" fmla="*/ 327846 h 1827353"/>
                    <a:gd name="connsiteX8" fmla="*/ 268434 w 288308"/>
                    <a:gd name="connsiteY8" fmla="*/ 257080 h 1827353"/>
                    <a:gd name="connsiteX9" fmla="*/ 273848 w 288308"/>
                    <a:gd name="connsiteY9" fmla="*/ 0 h 1827353"/>
                    <a:gd name="connsiteX0" fmla="*/ 244014 w 244014"/>
                    <a:gd name="connsiteY0" fmla="*/ 1827353 h 1827353"/>
                    <a:gd name="connsiteX1" fmla="*/ 235303 w 244014"/>
                    <a:gd name="connsiteY1" fmla="*/ 1407343 h 1827353"/>
                    <a:gd name="connsiteX2" fmla="*/ 223335 w 244014"/>
                    <a:gd name="connsiteY2" fmla="*/ 1310640 h 1827353"/>
                    <a:gd name="connsiteX3" fmla="*/ 227040 w 244014"/>
                    <a:gd name="connsiteY3" fmla="*/ 1165432 h 1827353"/>
                    <a:gd name="connsiteX4" fmla="*/ 227040 w 244014"/>
                    <a:gd name="connsiteY4" fmla="*/ 1082872 h 1827353"/>
                    <a:gd name="connsiteX5" fmla="*/ 229342 w 244014"/>
                    <a:gd name="connsiteY5" fmla="*/ 583389 h 1827353"/>
                    <a:gd name="connsiteX6" fmla="*/ 234544 w 244014"/>
                    <a:gd name="connsiteY6" fmla="*/ 512624 h 1827353"/>
                    <a:gd name="connsiteX7" fmla="*/ 229342 w 244014"/>
                    <a:gd name="connsiteY7" fmla="*/ 327846 h 1827353"/>
                    <a:gd name="connsiteX8" fmla="*/ 224140 w 244014"/>
                    <a:gd name="connsiteY8" fmla="*/ 257080 h 1827353"/>
                    <a:gd name="connsiteX9" fmla="*/ 229554 w 244014"/>
                    <a:gd name="connsiteY9" fmla="*/ 0 h 1827353"/>
                    <a:gd name="connsiteX0" fmla="*/ 211363 w 211363"/>
                    <a:gd name="connsiteY0" fmla="*/ 1827353 h 1827353"/>
                    <a:gd name="connsiteX1" fmla="*/ 202652 w 211363"/>
                    <a:gd name="connsiteY1" fmla="*/ 1407343 h 1827353"/>
                    <a:gd name="connsiteX2" fmla="*/ 190684 w 211363"/>
                    <a:gd name="connsiteY2" fmla="*/ 1310640 h 1827353"/>
                    <a:gd name="connsiteX3" fmla="*/ 194389 w 211363"/>
                    <a:gd name="connsiteY3" fmla="*/ 1165432 h 1827353"/>
                    <a:gd name="connsiteX4" fmla="*/ 194389 w 211363"/>
                    <a:gd name="connsiteY4" fmla="*/ 1082872 h 1827353"/>
                    <a:gd name="connsiteX5" fmla="*/ 196691 w 211363"/>
                    <a:gd name="connsiteY5" fmla="*/ 583389 h 1827353"/>
                    <a:gd name="connsiteX6" fmla="*/ 201893 w 211363"/>
                    <a:gd name="connsiteY6" fmla="*/ 512624 h 1827353"/>
                    <a:gd name="connsiteX7" fmla="*/ 196691 w 211363"/>
                    <a:gd name="connsiteY7" fmla="*/ 327846 h 1827353"/>
                    <a:gd name="connsiteX8" fmla="*/ 191489 w 211363"/>
                    <a:gd name="connsiteY8" fmla="*/ 257080 h 1827353"/>
                    <a:gd name="connsiteX9" fmla="*/ 196903 w 211363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0 w 199040"/>
                    <a:gd name="connsiteY0" fmla="*/ 1827353 h 1827353"/>
                    <a:gd name="connsiteX1" fmla="*/ 190329 w 199040"/>
                    <a:gd name="connsiteY1" fmla="*/ 1407343 h 1827353"/>
                    <a:gd name="connsiteX2" fmla="*/ 178361 w 199040"/>
                    <a:gd name="connsiteY2" fmla="*/ 1310640 h 1827353"/>
                    <a:gd name="connsiteX3" fmla="*/ 182066 w 199040"/>
                    <a:gd name="connsiteY3" fmla="*/ 1165432 h 1827353"/>
                    <a:gd name="connsiteX4" fmla="*/ 189112 w 199040"/>
                    <a:gd name="connsiteY4" fmla="*/ 1032500 h 1827353"/>
                    <a:gd name="connsiteX5" fmla="*/ 184368 w 199040"/>
                    <a:gd name="connsiteY5" fmla="*/ 583389 h 1827353"/>
                    <a:gd name="connsiteX6" fmla="*/ 189570 w 199040"/>
                    <a:gd name="connsiteY6" fmla="*/ 512624 h 1827353"/>
                    <a:gd name="connsiteX7" fmla="*/ 184368 w 199040"/>
                    <a:gd name="connsiteY7" fmla="*/ 327846 h 1827353"/>
                    <a:gd name="connsiteX8" fmla="*/ 179166 w 199040"/>
                    <a:gd name="connsiteY8" fmla="*/ 257080 h 1827353"/>
                    <a:gd name="connsiteX9" fmla="*/ 184580 w 199040"/>
                    <a:gd name="connsiteY9" fmla="*/ 0 h 1827353"/>
                    <a:gd name="connsiteX0" fmla="*/ 199040 w 199040"/>
                    <a:gd name="connsiteY0" fmla="*/ 1827353 h 1827353"/>
                    <a:gd name="connsiteX1" fmla="*/ 190329 w 199040"/>
                    <a:gd name="connsiteY1" fmla="*/ 1407343 h 1827353"/>
                    <a:gd name="connsiteX2" fmla="*/ 178361 w 199040"/>
                    <a:gd name="connsiteY2" fmla="*/ 1310640 h 1827353"/>
                    <a:gd name="connsiteX3" fmla="*/ 185589 w 199040"/>
                    <a:gd name="connsiteY3" fmla="*/ 1131431 h 1827353"/>
                    <a:gd name="connsiteX4" fmla="*/ 189112 w 199040"/>
                    <a:gd name="connsiteY4" fmla="*/ 1032500 h 1827353"/>
                    <a:gd name="connsiteX5" fmla="*/ 184368 w 199040"/>
                    <a:gd name="connsiteY5" fmla="*/ 583389 h 1827353"/>
                    <a:gd name="connsiteX6" fmla="*/ 189570 w 199040"/>
                    <a:gd name="connsiteY6" fmla="*/ 512624 h 1827353"/>
                    <a:gd name="connsiteX7" fmla="*/ 184368 w 199040"/>
                    <a:gd name="connsiteY7" fmla="*/ 327846 h 1827353"/>
                    <a:gd name="connsiteX8" fmla="*/ 179166 w 199040"/>
                    <a:gd name="connsiteY8" fmla="*/ 257080 h 1827353"/>
                    <a:gd name="connsiteX9" fmla="*/ 184580 w 199040"/>
                    <a:gd name="connsiteY9" fmla="*/ 0 h 1827353"/>
                    <a:gd name="connsiteX0" fmla="*/ 195075 w 196175"/>
                    <a:gd name="connsiteY0" fmla="*/ 1827353 h 1827353"/>
                    <a:gd name="connsiteX1" fmla="*/ 186364 w 196175"/>
                    <a:gd name="connsiteY1" fmla="*/ 1407343 h 1827353"/>
                    <a:gd name="connsiteX2" fmla="*/ 174396 w 196175"/>
                    <a:gd name="connsiteY2" fmla="*/ 1310640 h 1827353"/>
                    <a:gd name="connsiteX3" fmla="*/ 181624 w 196175"/>
                    <a:gd name="connsiteY3" fmla="*/ 1131431 h 1827353"/>
                    <a:gd name="connsiteX4" fmla="*/ 185147 w 196175"/>
                    <a:gd name="connsiteY4" fmla="*/ 1032500 h 1827353"/>
                    <a:gd name="connsiteX5" fmla="*/ 180403 w 196175"/>
                    <a:gd name="connsiteY5" fmla="*/ 583389 h 1827353"/>
                    <a:gd name="connsiteX6" fmla="*/ 196175 w 196175"/>
                    <a:gd name="connsiteY6" fmla="*/ 481141 h 1827353"/>
                    <a:gd name="connsiteX7" fmla="*/ 180403 w 196175"/>
                    <a:gd name="connsiteY7" fmla="*/ 327846 h 1827353"/>
                    <a:gd name="connsiteX8" fmla="*/ 175201 w 196175"/>
                    <a:gd name="connsiteY8" fmla="*/ 257080 h 1827353"/>
                    <a:gd name="connsiteX9" fmla="*/ 180615 w 196175"/>
                    <a:gd name="connsiteY9" fmla="*/ 0 h 1827353"/>
                    <a:gd name="connsiteX0" fmla="*/ 196214 w 197314"/>
                    <a:gd name="connsiteY0" fmla="*/ 1827353 h 1827353"/>
                    <a:gd name="connsiteX1" fmla="*/ 187503 w 197314"/>
                    <a:gd name="connsiteY1" fmla="*/ 1407343 h 1827353"/>
                    <a:gd name="connsiteX2" fmla="*/ 175535 w 197314"/>
                    <a:gd name="connsiteY2" fmla="*/ 1310640 h 1827353"/>
                    <a:gd name="connsiteX3" fmla="*/ 182763 w 197314"/>
                    <a:gd name="connsiteY3" fmla="*/ 1131431 h 1827353"/>
                    <a:gd name="connsiteX4" fmla="*/ 186286 w 197314"/>
                    <a:gd name="connsiteY4" fmla="*/ 1032500 h 1827353"/>
                    <a:gd name="connsiteX5" fmla="*/ 174495 w 197314"/>
                    <a:gd name="connsiteY5" fmla="*/ 556943 h 1827353"/>
                    <a:gd name="connsiteX6" fmla="*/ 197314 w 197314"/>
                    <a:gd name="connsiteY6" fmla="*/ 481141 h 1827353"/>
                    <a:gd name="connsiteX7" fmla="*/ 181542 w 197314"/>
                    <a:gd name="connsiteY7" fmla="*/ 327846 h 1827353"/>
                    <a:gd name="connsiteX8" fmla="*/ 176340 w 197314"/>
                    <a:gd name="connsiteY8" fmla="*/ 257080 h 1827353"/>
                    <a:gd name="connsiteX9" fmla="*/ 181754 w 197314"/>
                    <a:gd name="connsiteY9" fmla="*/ 0 h 1827353"/>
                    <a:gd name="connsiteX0" fmla="*/ 208113 w 208113"/>
                    <a:gd name="connsiteY0" fmla="*/ 1827353 h 1827353"/>
                    <a:gd name="connsiteX1" fmla="*/ 199402 w 208113"/>
                    <a:gd name="connsiteY1" fmla="*/ 1407343 h 1827353"/>
                    <a:gd name="connsiteX2" fmla="*/ 187434 w 208113"/>
                    <a:gd name="connsiteY2" fmla="*/ 1310640 h 1827353"/>
                    <a:gd name="connsiteX3" fmla="*/ 194662 w 208113"/>
                    <a:gd name="connsiteY3" fmla="*/ 1131431 h 1827353"/>
                    <a:gd name="connsiteX4" fmla="*/ 198185 w 208113"/>
                    <a:gd name="connsiteY4" fmla="*/ 1032500 h 1827353"/>
                    <a:gd name="connsiteX5" fmla="*/ 186394 w 208113"/>
                    <a:gd name="connsiteY5" fmla="*/ 556943 h 1827353"/>
                    <a:gd name="connsiteX6" fmla="*/ 188074 w 208113"/>
                    <a:gd name="connsiteY6" fmla="*/ 479881 h 1827353"/>
                    <a:gd name="connsiteX7" fmla="*/ 193441 w 208113"/>
                    <a:gd name="connsiteY7" fmla="*/ 327846 h 1827353"/>
                    <a:gd name="connsiteX8" fmla="*/ 188239 w 208113"/>
                    <a:gd name="connsiteY8" fmla="*/ 257080 h 1827353"/>
                    <a:gd name="connsiteX9" fmla="*/ 193653 w 208113"/>
                    <a:gd name="connsiteY9" fmla="*/ 0 h 1827353"/>
                    <a:gd name="connsiteX0" fmla="*/ 202086 w 202086"/>
                    <a:gd name="connsiteY0" fmla="*/ 1827353 h 1827353"/>
                    <a:gd name="connsiteX1" fmla="*/ 193375 w 202086"/>
                    <a:gd name="connsiteY1" fmla="*/ 1407343 h 1827353"/>
                    <a:gd name="connsiteX2" fmla="*/ 181407 w 202086"/>
                    <a:gd name="connsiteY2" fmla="*/ 1310640 h 1827353"/>
                    <a:gd name="connsiteX3" fmla="*/ 188635 w 202086"/>
                    <a:gd name="connsiteY3" fmla="*/ 1131431 h 1827353"/>
                    <a:gd name="connsiteX4" fmla="*/ 192158 w 202086"/>
                    <a:gd name="connsiteY4" fmla="*/ 1032500 h 1827353"/>
                    <a:gd name="connsiteX5" fmla="*/ 180367 w 202086"/>
                    <a:gd name="connsiteY5" fmla="*/ 556943 h 1827353"/>
                    <a:gd name="connsiteX6" fmla="*/ 192617 w 202086"/>
                    <a:gd name="connsiteY6" fmla="*/ 479881 h 1827353"/>
                    <a:gd name="connsiteX7" fmla="*/ 187414 w 202086"/>
                    <a:gd name="connsiteY7" fmla="*/ 327846 h 1827353"/>
                    <a:gd name="connsiteX8" fmla="*/ 182212 w 202086"/>
                    <a:gd name="connsiteY8" fmla="*/ 257080 h 1827353"/>
                    <a:gd name="connsiteX9" fmla="*/ 187626 w 202086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27846 h 1827353"/>
                    <a:gd name="connsiteX8" fmla="*/ 176192 w 196066"/>
                    <a:gd name="connsiteY8" fmla="*/ 257080 h 1827353"/>
                    <a:gd name="connsiteX9" fmla="*/ 181606 w 196066"/>
                    <a:gd name="connsiteY9" fmla="*/ 0 h 1827353"/>
                    <a:gd name="connsiteX0" fmla="*/ 196915 w 196915"/>
                    <a:gd name="connsiteY0" fmla="*/ 1827353 h 1827353"/>
                    <a:gd name="connsiteX1" fmla="*/ 188204 w 196915"/>
                    <a:gd name="connsiteY1" fmla="*/ 1407343 h 1827353"/>
                    <a:gd name="connsiteX2" fmla="*/ 176236 w 196915"/>
                    <a:gd name="connsiteY2" fmla="*/ 1310640 h 1827353"/>
                    <a:gd name="connsiteX3" fmla="*/ 183464 w 196915"/>
                    <a:gd name="connsiteY3" fmla="*/ 1131431 h 1827353"/>
                    <a:gd name="connsiteX4" fmla="*/ 186987 w 196915"/>
                    <a:gd name="connsiteY4" fmla="*/ 1032500 h 1827353"/>
                    <a:gd name="connsiteX5" fmla="*/ 189288 w 196915"/>
                    <a:gd name="connsiteY5" fmla="*/ 564499 h 1827353"/>
                    <a:gd name="connsiteX6" fmla="*/ 187446 w 196915"/>
                    <a:gd name="connsiteY6" fmla="*/ 479881 h 1827353"/>
                    <a:gd name="connsiteX7" fmla="*/ 182243 w 196915"/>
                    <a:gd name="connsiteY7" fmla="*/ 327846 h 1827353"/>
                    <a:gd name="connsiteX8" fmla="*/ 173518 w 196915"/>
                    <a:gd name="connsiteY8" fmla="*/ 231894 h 1827353"/>
                    <a:gd name="connsiteX9" fmla="*/ 182455 w 196915"/>
                    <a:gd name="connsiteY9" fmla="*/ 0 h 1827353"/>
                    <a:gd name="connsiteX0" fmla="*/ 196915 w 196915"/>
                    <a:gd name="connsiteY0" fmla="*/ 1827353 h 1827353"/>
                    <a:gd name="connsiteX1" fmla="*/ 188204 w 196915"/>
                    <a:gd name="connsiteY1" fmla="*/ 1407343 h 1827353"/>
                    <a:gd name="connsiteX2" fmla="*/ 176236 w 196915"/>
                    <a:gd name="connsiteY2" fmla="*/ 1310640 h 1827353"/>
                    <a:gd name="connsiteX3" fmla="*/ 183464 w 196915"/>
                    <a:gd name="connsiteY3" fmla="*/ 1131431 h 1827353"/>
                    <a:gd name="connsiteX4" fmla="*/ 186987 w 196915"/>
                    <a:gd name="connsiteY4" fmla="*/ 1032500 h 1827353"/>
                    <a:gd name="connsiteX5" fmla="*/ 189288 w 196915"/>
                    <a:gd name="connsiteY5" fmla="*/ 564499 h 1827353"/>
                    <a:gd name="connsiteX6" fmla="*/ 187446 w 196915"/>
                    <a:gd name="connsiteY6" fmla="*/ 479881 h 1827353"/>
                    <a:gd name="connsiteX7" fmla="*/ 182243 w 196915"/>
                    <a:gd name="connsiteY7" fmla="*/ 307697 h 1827353"/>
                    <a:gd name="connsiteX8" fmla="*/ 173518 w 196915"/>
                    <a:gd name="connsiteY8" fmla="*/ 231894 h 1827353"/>
                    <a:gd name="connsiteX9" fmla="*/ 182455 w 196915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07697 h 1827353"/>
                    <a:gd name="connsiteX8" fmla="*/ 172669 w 196066"/>
                    <a:gd name="connsiteY8" fmla="*/ 231894 h 1827353"/>
                    <a:gd name="connsiteX9" fmla="*/ 181606 w 196066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07697 h 1827353"/>
                    <a:gd name="connsiteX8" fmla="*/ 172669 w 196066"/>
                    <a:gd name="connsiteY8" fmla="*/ 231894 h 1827353"/>
                    <a:gd name="connsiteX9" fmla="*/ 181606 w 196066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57486 w 167414"/>
                    <a:gd name="connsiteY4" fmla="*/ 1032500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57486 w 167414"/>
                    <a:gd name="connsiteY4" fmla="*/ 1032500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6147 w 166147"/>
                    <a:gd name="connsiteY0" fmla="*/ 1827353 h 1827353"/>
                    <a:gd name="connsiteX1" fmla="*/ 157436 w 166147"/>
                    <a:gd name="connsiteY1" fmla="*/ 1407343 h 1827353"/>
                    <a:gd name="connsiteX2" fmla="*/ 148992 w 166147"/>
                    <a:gd name="connsiteY2" fmla="*/ 1271601 h 1827353"/>
                    <a:gd name="connsiteX3" fmla="*/ 152696 w 166147"/>
                    <a:gd name="connsiteY3" fmla="*/ 1125135 h 1827353"/>
                    <a:gd name="connsiteX4" fmla="*/ 163266 w 166147"/>
                    <a:gd name="connsiteY4" fmla="*/ 1036278 h 1827353"/>
                    <a:gd name="connsiteX5" fmla="*/ 158520 w 166147"/>
                    <a:gd name="connsiteY5" fmla="*/ 564499 h 1827353"/>
                    <a:gd name="connsiteX6" fmla="*/ 156678 w 166147"/>
                    <a:gd name="connsiteY6" fmla="*/ 479881 h 1827353"/>
                    <a:gd name="connsiteX7" fmla="*/ 151475 w 166147"/>
                    <a:gd name="connsiteY7" fmla="*/ 307697 h 1827353"/>
                    <a:gd name="connsiteX8" fmla="*/ 142750 w 166147"/>
                    <a:gd name="connsiteY8" fmla="*/ 231894 h 1827353"/>
                    <a:gd name="connsiteX9" fmla="*/ 151687 w 166147"/>
                    <a:gd name="connsiteY9" fmla="*/ 0 h 1827353"/>
                    <a:gd name="connsiteX0" fmla="*/ 168418 w 168418"/>
                    <a:gd name="connsiteY0" fmla="*/ 1827353 h 1827353"/>
                    <a:gd name="connsiteX1" fmla="*/ 156184 w 168418"/>
                    <a:gd name="connsiteY1" fmla="*/ 1374601 h 1827353"/>
                    <a:gd name="connsiteX2" fmla="*/ 151263 w 168418"/>
                    <a:gd name="connsiteY2" fmla="*/ 1271601 h 1827353"/>
                    <a:gd name="connsiteX3" fmla="*/ 154967 w 168418"/>
                    <a:gd name="connsiteY3" fmla="*/ 1125135 h 1827353"/>
                    <a:gd name="connsiteX4" fmla="*/ 165537 w 168418"/>
                    <a:gd name="connsiteY4" fmla="*/ 1036278 h 1827353"/>
                    <a:gd name="connsiteX5" fmla="*/ 160791 w 168418"/>
                    <a:gd name="connsiteY5" fmla="*/ 564499 h 1827353"/>
                    <a:gd name="connsiteX6" fmla="*/ 158949 w 168418"/>
                    <a:gd name="connsiteY6" fmla="*/ 479881 h 1827353"/>
                    <a:gd name="connsiteX7" fmla="*/ 153746 w 168418"/>
                    <a:gd name="connsiteY7" fmla="*/ 307697 h 1827353"/>
                    <a:gd name="connsiteX8" fmla="*/ 145021 w 168418"/>
                    <a:gd name="connsiteY8" fmla="*/ 231894 h 1827353"/>
                    <a:gd name="connsiteX9" fmla="*/ 153958 w 168418"/>
                    <a:gd name="connsiteY9" fmla="*/ 0 h 1827353"/>
                    <a:gd name="connsiteX0" fmla="*/ 173014 w 173014"/>
                    <a:gd name="connsiteY0" fmla="*/ 1827353 h 1827353"/>
                    <a:gd name="connsiteX1" fmla="*/ 153734 w 173014"/>
                    <a:gd name="connsiteY1" fmla="*/ 1362008 h 1827353"/>
                    <a:gd name="connsiteX2" fmla="*/ 155859 w 173014"/>
                    <a:gd name="connsiteY2" fmla="*/ 1271601 h 1827353"/>
                    <a:gd name="connsiteX3" fmla="*/ 159563 w 173014"/>
                    <a:gd name="connsiteY3" fmla="*/ 1125135 h 1827353"/>
                    <a:gd name="connsiteX4" fmla="*/ 170133 w 173014"/>
                    <a:gd name="connsiteY4" fmla="*/ 1036278 h 1827353"/>
                    <a:gd name="connsiteX5" fmla="*/ 165387 w 173014"/>
                    <a:gd name="connsiteY5" fmla="*/ 564499 h 1827353"/>
                    <a:gd name="connsiteX6" fmla="*/ 163545 w 173014"/>
                    <a:gd name="connsiteY6" fmla="*/ 479881 h 1827353"/>
                    <a:gd name="connsiteX7" fmla="*/ 158342 w 173014"/>
                    <a:gd name="connsiteY7" fmla="*/ 307697 h 1827353"/>
                    <a:gd name="connsiteX8" fmla="*/ 149617 w 173014"/>
                    <a:gd name="connsiteY8" fmla="*/ 231894 h 1827353"/>
                    <a:gd name="connsiteX9" fmla="*/ 158554 w 17301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719052 h 1719052"/>
                    <a:gd name="connsiteX1" fmla="*/ 131704 w 150984"/>
                    <a:gd name="connsiteY1" fmla="*/ 1253707 h 1719052"/>
                    <a:gd name="connsiteX2" fmla="*/ 133829 w 150984"/>
                    <a:gd name="connsiteY2" fmla="*/ 1163300 h 1719052"/>
                    <a:gd name="connsiteX3" fmla="*/ 137533 w 150984"/>
                    <a:gd name="connsiteY3" fmla="*/ 1016834 h 1719052"/>
                    <a:gd name="connsiteX4" fmla="*/ 148103 w 150984"/>
                    <a:gd name="connsiteY4" fmla="*/ 927977 h 1719052"/>
                    <a:gd name="connsiteX5" fmla="*/ 143357 w 150984"/>
                    <a:gd name="connsiteY5" fmla="*/ 456198 h 1719052"/>
                    <a:gd name="connsiteX6" fmla="*/ 141515 w 150984"/>
                    <a:gd name="connsiteY6" fmla="*/ 371580 h 1719052"/>
                    <a:gd name="connsiteX7" fmla="*/ 136312 w 150984"/>
                    <a:gd name="connsiteY7" fmla="*/ 199396 h 1719052"/>
                    <a:gd name="connsiteX8" fmla="*/ 127587 w 150984"/>
                    <a:gd name="connsiteY8" fmla="*/ 123593 h 1719052"/>
                    <a:gd name="connsiteX9" fmla="*/ 136523 w 150984"/>
                    <a:gd name="connsiteY9" fmla="*/ 0 h 1719052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43357 w 150984"/>
                    <a:gd name="connsiteY5" fmla="*/ 454939 h 1717793"/>
                    <a:gd name="connsiteX6" fmla="*/ 141515 w 150984"/>
                    <a:gd name="connsiteY6" fmla="*/ 370321 h 1717793"/>
                    <a:gd name="connsiteX7" fmla="*/ 136312 w 150984"/>
                    <a:gd name="connsiteY7" fmla="*/ 198137 h 1717793"/>
                    <a:gd name="connsiteX8" fmla="*/ 127587 w 150984"/>
                    <a:gd name="connsiteY8" fmla="*/ 122334 h 1717793"/>
                    <a:gd name="connsiteX9" fmla="*/ 125954 w 150984"/>
                    <a:gd name="connsiteY9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43044 w 150984"/>
                    <a:gd name="connsiteY5" fmla="*/ 603905 h 1717793"/>
                    <a:gd name="connsiteX6" fmla="*/ 143357 w 150984"/>
                    <a:gd name="connsiteY6" fmla="*/ 454939 h 1717793"/>
                    <a:gd name="connsiteX7" fmla="*/ 141515 w 150984"/>
                    <a:gd name="connsiteY7" fmla="*/ 370321 h 1717793"/>
                    <a:gd name="connsiteX8" fmla="*/ 136312 w 150984"/>
                    <a:gd name="connsiteY8" fmla="*/ 198137 h 1717793"/>
                    <a:gd name="connsiteX9" fmla="*/ 127587 w 150984"/>
                    <a:gd name="connsiteY9" fmla="*/ 122334 h 1717793"/>
                    <a:gd name="connsiteX10" fmla="*/ 125954 w 150984"/>
                    <a:gd name="connsiteY10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1905 w 150984"/>
                    <a:gd name="connsiteY11" fmla="*/ 18325 h 1717793"/>
                    <a:gd name="connsiteX12" fmla="*/ 125954 w 150984"/>
                    <a:gd name="connsiteY12" fmla="*/ 0 h 1717793"/>
                    <a:gd name="connsiteX0" fmla="*/ 4238741 w 4238741"/>
                    <a:gd name="connsiteY0" fmla="*/ 1707493 h 1707493"/>
                    <a:gd name="connsiteX1" fmla="*/ 4219461 w 4238741"/>
                    <a:gd name="connsiteY1" fmla="*/ 1242148 h 1707493"/>
                    <a:gd name="connsiteX2" fmla="*/ 4221586 w 4238741"/>
                    <a:gd name="connsiteY2" fmla="*/ 1151741 h 1707493"/>
                    <a:gd name="connsiteX3" fmla="*/ 4225290 w 4238741"/>
                    <a:gd name="connsiteY3" fmla="*/ 1005275 h 1707493"/>
                    <a:gd name="connsiteX4" fmla="*/ 4235860 w 4238741"/>
                    <a:gd name="connsiteY4" fmla="*/ 916418 h 1707493"/>
                    <a:gd name="connsiteX5" fmla="*/ 4227278 w 4238741"/>
                    <a:gd name="connsiteY5" fmla="*/ 679238 h 1707493"/>
                    <a:gd name="connsiteX6" fmla="*/ 4230801 w 4238741"/>
                    <a:gd name="connsiteY6" fmla="*/ 593605 h 1707493"/>
                    <a:gd name="connsiteX7" fmla="*/ 4231114 w 4238741"/>
                    <a:gd name="connsiteY7" fmla="*/ 444639 h 1707493"/>
                    <a:gd name="connsiteX8" fmla="*/ 4229272 w 4238741"/>
                    <a:gd name="connsiteY8" fmla="*/ 360021 h 1707493"/>
                    <a:gd name="connsiteX9" fmla="*/ 4224069 w 4238741"/>
                    <a:gd name="connsiteY9" fmla="*/ 187837 h 1707493"/>
                    <a:gd name="connsiteX10" fmla="*/ 4215344 w 4238741"/>
                    <a:gd name="connsiteY10" fmla="*/ 112034 h 1707493"/>
                    <a:gd name="connsiteX11" fmla="*/ 4209662 w 4238741"/>
                    <a:gd name="connsiteY11" fmla="*/ 8025 h 1707493"/>
                    <a:gd name="connsiteX12" fmla="*/ 0 w 4238741"/>
                    <a:gd name="connsiteY12" fmla="*/ 9849 h 1707493"/>
                    <a:gd name="connsiteX0" fmla="*/ 7144292 w 7144292"/>
                    <a:gd name="connsiteY0" fmla="*/ 1707493 h 1707493"/>
                    <a:gd name="connsiteX1" fmla="*/ 7125012 w 7144292"/>
                    <a:gd name="connsiteY1" fmla="*/ 1242148 h 1707493"/>
                    <a:gd name="connsiteX2" fmla="*/ 7127137 w 7144292"/>
                    <a:gd name="connsiteY2" fmla="*/ 1151741 h 1707493"/>
                    <a:gd name="connsiteX3" fmla="*/ 7130841 w 7144292"/>
                    <a:gd name="connsiteY3" fmla="*/ 1005275 h 1707493"/>
                    <a:gd name="connsiteX4" fmla="*/ 7141411 w 7144292"/>
                    <a:gd name="connsiteY4" fmla="*/ 916418 h 1707493"/>
                    <a:gd name="connsiteX5" fmla="*/ 7132829 w 7144292"/>
                    <a:gd name="connsiteY5" fmla="*/ 679238 h 1707493"/>
                    <a:gd name="connsiteX6" fmla="*/ 7136352 w 7144292"/>
                    <a:gd name="connsiteY6" fmla="*/ 593605 h 1707493"/>
                    <a:gd name="connsiteX7" fmla="*/ 7136665 w 7144292"/>
                    <a:gd name="connsiteY7" fmla="*/ 444639 h 1707493"/>
                    <a:gd name="connsiteX8" fmla="*/ 7134823 w 7144292"/>
                    <a:gd name="connsiteY8" fmla="*/ 360021 h 1707493"/>
                    <a:gd name="connsiteX9" fmla="*/ 7129620 w 7144292"/>
                    <a:gd name="connsiteY9" fmla="*/ 187837 h 1707493"/>
                    <a:gd name="connsiteX10" fmla="*/ 7120895 w 7144292"/>
                    <a:gd name="connsiteY10" fmla="*/ 112034 h 1707493"/>
                    <a:gd name="connsiteX11" fmla="*/ 7115213 w 7144292"/>
                    <a:gd name="connsiteY11" fmla="*/ 8025 h 1707493"/>
                    <a:gd name="connsiteX12" fmla="*/ 0 w 7144292"/>
                    <a:gd name="connsiteY12" fmla="*/ 9849 h 1707493"/>
                    <a:gd name="connsiteX0" fmla="*/ 7439387 w 7439387"/>
                    <a:gd name="connsiteY0" fmla="*/ 1708430 h 1708430"/>
                    <a:gd name="connsiteX1" fmla="*/ 7420107 w 7439387"/>
                    <a:gd name="connsiteY1" fmla="*/ 1243085 h 1708430"/>
                    <a:gd name="connsiteX2" fmla="*/ 7422232 w 7439387"/>
                    <a:gd name="connsiteY2" fmla="*/ 1152678 h 1708430"/>
                    <a:gd name="connsiteX3" fmla="*/ 7425936 w 7439387"/>
                    <a:gd name="connsiteY3" fmla="*/ 1006212 h 1708430"/>
                    <a:gd name="connsiteX4" fmla="*/ 7436506 w 7439387"/>
                    <a:gd name="connsiteY4" fmla="*/ 917355 h 1708430"/>
                    <a:gd name="connsiteX5" fmla="*/ 7427924 w 7439387"/>
                    <a:gd name="connsiteY5" fmla="*/ 680175 h 1708430"/>
                    <a:gd name="connsiteX6" fmla="*/ 7431447 w 7439387"/>
                    <a:gd name="connsiteY6" fmla="*/ 594542 h 1708430"/>
                    <a:gd name="connsiteX7" fmla="*/ 7431760 w 7439387"/>
                    <a:gd name="connsiteY7" fmla="*/ 445576 h 1708430"/>
                    <a:gd name="connsiteX8" fmla="*/ 7429918 w 7439387"/>
                    <a:gd name="connsiteY8" fmla="*/ 360958 h 1708430"/>
                    <a:gd name="connsiteX9" fmla="*/ 7424715 w 7439387"/>
                    <a:gd name="connsiteY9" fmla="*/ 188774 h 1708430"/>
                    <a:gd name="connsiteX10" fmla="*/ 7415990 w 7439387"/>
                    <a:gd name="connsiteY10" fmla="*/ 112971 h 1708430"/>
                    <a:gd name="connsiteX11" fmla="*/ 7410308 w 7439387"/>
                    <a:gd name="connsiteY11" fmla="*/ 8962 h 1708430"/>
                    <a:gd name="connsiteX12" fmla="*/ 0 w 7439387"/>
                    <a:gd name="connsiteY12" fmla="*/ 6729 h 1708430"/>
                    <a:gd name="connsiteX0" fmla="*/ 7439387 w 7439387"/>
                    <a:gd name="connsiteY0" fmla="*/ 1706299 h 1706299"/>
                    <a:gd name="connsiteX1" fmla="*/ 7420107 w 7439387"/>
                    <a:gd name="connsiteY1" fmla="*/ 1240954 h 1706299"/>
                    <a:gd name="connsiteX2" fmla="*/ 7422232 w 7439387"/>
                    <a:gd name="connsiteY2" fmla="*/ 1150547 h 1706299"/>
                    <a:gd name="connsiteX3" fmla="*/ 7425936 w 7439387"/>
                    <a:gd name="connsiteY3" fmla="*/ 1004081 h 1706299"/>
                    <a:gd name="connsiteX4" fmla="*/ 7436506 w 7439387"/>
                    <a:gd name="connsiteY4" fmla="*/ 915224 h 1706299"/>
                    <a:gd name="connsiteX5" fmla="*/ 7427924 w 7439387"/>
                    <a:gd name="connsiteY5" fmla="*/ 678044 h 1706299"/>
                    <a:gd name="connsiteX6" fmla="*/ 7431447 w 7439387"/>
                    <a:gd name="connsiteY6" fmla="*/ 592411 h 1706299"/>
                    <a:gd name="connsiteX7" fmla="*/ 7431760 w 7439387"/>
                    <a:gd name="connsiteY7" fmla="*/ 443445 h 1706299"/>
                    <a:gd name="connsiteX8" fmla="*/ 7429918 w 7439387"/>
                    <a:gd name="connsiteY8" fmla="*/ 358827 h 1706299"/>
                    <a:gd name="connsiteX9" fmla="*/ 7424715 w 7439387"/>
                    <a:gd name="connsiteY9" fmla="*/ 186643 h 1706299"/>
                    <a:gd name="connsiteX10" fmla="*/ 7415990 w 7439387"/>
                    <a:gd name="connsiteY10" fmla="*/ 110840 h 1706299"/>
                    <a:gd name="connsiteX11" fmla="*/ 7410308 w 7439387"/>
                    <a:gd name="connsiteY11" fmla="*/ 6831 h 1706299"/>
                    <a:gd name="connsiteX12" fmla="*/ 486454 w 7439387"/>
                    <a:gd name="connsiteY12" fmla="*/ 9400 h 1706299"/>
                    <a:gd name="connsiteX13" fmla="*/ 0 w 7439387"/>
                    <a:gd name="connsiteY13" fmla="*/ 4598 h 1706299"/>
                    <a:gd name="connsiteX0" fmla="*/ 7462087 w 7462087"/>
                    <a:gd name="connsiteY0" fmla="*/ 1827463 h 1827463"/>
                    <a:gd name="connsiteX1" fmla="*/ 7442807 w 7462087"/>
                    <a:gd name="connsiteY1" fmla="*/ 1362118 h 1827463"/>
                    <a:gd name="connsiteX2" fmla="*/ 7444932 w 7462087"/>
                    <a:gd name="connsiteY2" fmla="*/ 1271711 h 1827463"/>
                    <a:gd name="connsiteX3" fmla="*/ 7448636 w 7462087"/>
                    <a:gd name="connsiteY3" fmla="*/ 1125245 h 1827463"/>
                    <a:gd name="connsiteX4" fmla="*/ 7459206 w 7462087"/>
                    <a:gd name="connsiteY4" fmla="*/ 1036388 h 1827463"/>
                    <a:gd name="connsiteX5" fmla="*/ 7450624 w 7462087"/>
                    <a:gd name="connsiteY5" fmla="*/ 799208 h 1827463"/>
                    <a:gd name="connsiteX6" fmla="*/ 7454147 w 7462087"/>
                    <a:gd name="connsiteY6" fmla="*/ 713575 h 1827463"/>
                    <a:gd name="connsiteX7" fmla="*/ 7454460 w 7462087"/>
                    <a:gd name="connsiteY7" fmla="*/ 564609 h 1827463"/>
                    <a:gd name="connsiteX8" fmla="*/ 7452618 w 7462087"/>
                    <a:gd name="connsiteY8" fmla="*/ 479991 h 1827463"/>
                    <a:gd name="connsiteX9" fmla="*/ 7447415 w 7462087"/>
                    <a:gd name="connsiteY9" fmla="*/ 307807 h 1827463"/>
                    <a:gd name="connsiteX10" fmla="*/ 7438690 w 7462087"/>
                    <a:gd name="connsiteY10" fmla="*/ 232004 h 1827463"/>
                    <a:gd name="connsiteX11" fmla="*/ 7433008 w 7462087"/>
                    <a:gd name="connsiteY11" fmla="*/ 127995 h 1827463"/>
                    <a:gd name="connsiteX12" fmla="*/ 509154 w 7462087"/>
                    <a:gd name="connsiteY12" fmla="*/ 130564 h 1827463"/>
                    <a:gd name="connsiteX13" fmla="*/ 0 w 7462087"/>
                    <a:gd name="connsiteY13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0 w 7486374"/>
                    <a:gd name="connsiteY12" fmla="*/ 122450 h 1827463"/>
                    <a:gd name="connsiteX13" fmla="*/ 24287 w 7486374"/>
                    <a:gd name="connsiteY13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0 w 7486374"/>
                    <a:gd name="connsiteY13" fmla="*/ 122450 h 1827463"/>
                    <a:gd name="connsiteX14" fmla="*/ 24287 w 7486374"/>
                    <a:gd name="connsiteY14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0 w 7486374"/>
                    <a:gd name="connsiteY14" fmla="*/ 122450 h 1827463"/>
                    <a:gd name="connsiteX15" fmla="*/ 24287 w 7486374"/>
                    <a:gd name="connsiteY15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2122413 w 7486374"/>
                    <a:gd name="connsiteY14" fmla="*/ 126508 h 1827463"/>
                    <a:gd name="connsiteX15" fmla="*/ 0 w 7486374"/>
                    <a:gd name="connsiteY15" fmla="*/ 122450 h 1827463"/>
                    <a:gd name="connsiteX16" fmla="*/ 24287 w 7486374"/>
                    <a:gd name="connsiteY16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2122413 w 7486374"/>
                    <a:gd name="connsiteY14" fmla="*/ 126508 h 1827463"/>
                    <a:gd name="connsiteX15" fmla="*/ 1793269 w 7486374"/>
                    <a:gd name="connsiteY15" fmla="*/ 130564 h 1827463"/>
                    <a:gd name="connsiteX16" fmla="*/ 0 w 7486374"/>
                    <a:gd name="connsiteY16" fmla="*/ 122450 h 1827463"/>
                    <a:gd name="connsiteX17" fmla="*/ 24287 w 7486374"/>
                    <a:gd name="connsiteY17" fmla="*/ 0 h 1827463"/>
                    <a:gd name="connsiteX0" fmla="*/ 7490273 w 7490273"/>
                    <a:gd name="connsiteY0" fmla="*/ 1829982 h 1829982"/>
                    <a:gd name="connsiteX1" fmla="*/ 7470993 w 7490273"/>
                    <a:gd name="connsiteY1" fmla="*/ 1364637 h 1829982"/>
                    <a:gd name="connsiteX2" fmla="*/ 7473118 w 7490273"/>
                    <a:gd name="connsiteY2" fmla="*/ 1274230 h 1829982"/>
                    <a:gd name="connsiteX3" fmla="*/ 7476822 w 7490273"/>
                    <a:gd name="connsiteY3" fmla="*/ 1127764 h 1829982"/>
                    <a:gd name="connsiteX4" fmla="*/ 7487392 w 7490273"/>
                    <a:gd name="connsiteY4" fmla="*/ 1038907 h 1829982"/>
                    <a:gd name="connsiteX5" fmla="*/ 7478810 w 7490273"/>
                    <a:gd name="connsiteY5" fmla="*/ 801727 h 1829982"/>
                    <a:gd name="connsiteX6" fmla="*/ 7482333 w 7490273"/>
                    <a:gd name="connsiteY6" fmla="*/ 716094 h 1829982"/>
                    <a:gd name="connsiteX7" fmla="*/ 7482646 w 7490273"/>
                    <a:gd name="connsiteY7" fmla="*/ 567128 h 1829982"/>
                    <a:gd name="connsiteX8" fmla="*/ 7480804 w 7490273"/>
                    <a:gd name="connsiteY8" fmla="*/ 482510 h 1829982"/>
                    <a:gd name="connsiteX9" fmla="*/ 7475601 w 7490273"/>
                    <a:gd name="connsiteY9" fmla="*/ 310326 h 1829982"/>
                    <a:gd name="connsiteX10" fmla="*/ 7466876 w 7490273"/>
                    <a:gd name="connsiteY10" fmla="*/ 234523 h 1829982"/>
                    <a:gd name="connsiteX11" fmla="*/ 7461194 w 7490273"/>
                    <a:gd name="connsiteY11" fmla="*/ 130514 h 1829982"/>
                    <a:gd name="connsiteX12" fmla="*/ 5588004 w 7490273"/>
                    <a:gd name="connsiteY12" fmla="*/ 124970 h 1829982"/>
                    <a:gd name="connsiteX13" fmla="*/ 5236159 w 7490273"/>
                    <a:gd name="connsiteY13" fmla="*/ 129027 h 1829982"/>
                    <a:gd name="connsiteX14" fmla="*/ 2126312 w 7490273"/>
                    <a:gd name="connsiteY14" fmla="*/ 129027 h 1829982"/>
                    <a:gd name="connsiteX15" fmla="*/ 1797168 w 7490273"/>
                    <a:gd name="connsiteY15" fmla="*/ 133083 h 1829982"/>
                    <a:gd name="connsiteX16" fmla="*/ 3899 w 7490273"/>
                    <a:gd name="connsiteY16" fmla="*/ 124969 h 1829982"/>
                    <a:gd name="connsiteX17" fmla="*/ 0 w 7490273"/>
                    <a:gd name="connsiteY17" fmla="*/ 0 h 1829982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8046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4342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4342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78434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7865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708283 h 1708283"/>
                    <a:gd name="connsiteX1" fmla="*/ 7467094 w 7486374"/>
                    <a:gd name="connsiteY1" fmla="*/ 1242938 h 1708283"/>
                    <a:gd name="connsiteX2" fmla="*/ 7469219 w 7486374"/>
                    <a:gd name="connsiteY2" fmla="*/ 1152531 h 1708283"/>
                    <a:gd name="connsiteX3" fmla="*/ 7472923 w 7486374"/>
                    <a:gd name="connsiteY3" fmla="*/ 1006065 h 1708283"/>
                    <a:gd name="connsiteX4" fmla="*/ 7483493 w 7486374"/>
                    <a:gd name="connsiteY4" fmla="*/ 917208 h 1708283"/>
                    <a:gd name="connsiteX5" fmla="*/ 7474911 w 7486374"/>
                    <a:gd name="connsiteY5" fmla="*/ 680028 h 1708283"/>
                    <a:gd name="connsiteX6" fmla="*/ 7478434 w 7486374"/>
                    <a:gd name="connsiteY6" fmla="*/ 594395 h 1708283"/>
                    <a:gd name="connsiteX7" fmla="*/ 7478747 w 7486374"/>
                    <a:gd name="connsiteY7" fmla="*/ 445429 h 1708283"/>
                    <a:gd name="connsiteX8" fmla="*/ 7476905 w 7486374"/>
                    <a:gd name="connsiteY8" fmla="*/ 360811 h 1708283"/>
                    <a:gd name="connsiteX9" fmla="*/ 7471702 w 7486374"/>
                    <a:gd name="connsiteY9" fmla="*/ 188627 h 1708283"/>
                    <a:gd name="connsiteX10" fmla="*/ 7462977 w 7486374"/>
                    <a:gd name="connsiteY10" fmla="*/ 112824 h 1708283"/>
                    <a:gd name="connsiteX11" fmla="*/ 7467865 w 7486374"/>
                    <a:gd name="connsiteY11" fmla="*/ 0 h 1708283"/>
                    <a:gd name="connsiteX12" fmla="*/ 5584105 w 7486374"/>
                    <a:gd name="connsiteY12" fmla="*/ 3271 h 1708283"/>
                    <a:gd name="connsiteX13" fmla="*/ 5232260 w 7486374"/>
                    <a:gd name="connsiteY13" fmla="*/ 7328 h 1708283"/>
                    <a:gd name="connsiteX14" fmla="*/ 2111843 w 7486374"/>
                    <a:gd name="connsiteY14" fmla="*/ 8588 h 1708283"/>
                    <a:gd name="connsiteX15" fmla="*/ 1793269 w 7486374"/>
                    <a:gd name="connsiteY15" fmla="*/ 5087 h 1708283"/>
                    <a:gd name="connsiteX16" fmla="*/ 0 w 7486374"/>
                    <a:gd name="connsiteY16" fmla="*/ 3270 h 1708283"/>
                    <a:gd name="connsiteX0" fmla="*/ 5693105 w 5693105"/>
                    <a:gd name="connsiteY0" fmla="*/ 1708283 h 1708283"/>
                    <a:gd name="connsiteX1" fmla="*/ 5673825 w 5693105"/>
                    <a:gd name="connsiteY1" fmla="*/ 1242938 h 1708283"/>
                    <a:gd name="connsiteX2" fmla="*/ 5675950 w 5693105"/>
                    <a:gd name="connsiteY2" fmla="*/ 1152531 h 1708283"/>
                    <a:gd name="connsiteX3" fmla="*/ 5679654 w 5693105"/>
                    <a:gd name="connsiteY3" fmla="*/ 1006065 h 1708283"/>
                    <a:gd name="connsiteX4" fmla="*/ 5690224 w 5693105"/>
                    <a:gd name="connsiteY4" fmla="*/ 917208 h 1708283"/>
                    <a:gd name="connsiteX5" fmla="*/ 5681642 w 5693105"/>
                    <a:gd name="connsiteY5" fmla="*/ 680028 h 1708283"/>
                    <a:gd name="connsiteX6" fmla="*/ 5685165 w 5693105"/>
                    <a:gd name="connsiteY6" fmla="*/ 594395 h 1708283"/>
                    <a:gd name="connsiteX7" fmla="*/ 5685478 w 5693105"/>
                    <a:gd name="connsiteY7" fmla="*/ 445429 h 1708283"/>
                    <a:gd name="connsiteX8" fmla="*/ 5683636 w 5693105"/>
                    <a:gd name="connsiteY8" fmla="*/ 360811 h 1708283"/>
                    <a:gd name="connsiteX9" fmla="*/ 5678433 w 5693105"/>
                    <a:gd name="connsiteY9" fmla="*/ 188627 h 1708283"/>
                    <a:gd name="connsiteX10" fmla="*/ 5669708 w 5693105"/>
                    <a:gd name="connsiteY10" fmla="*/ 112824 h 1708283"/>
                    <a:gd name="connsiteX11" fmla="*/ 5674596 w 5693105"/>
                    <a:gd name="connsiteY11" fmla="*/ 0 h 1708283"/>
                    <a:gd name="connsiteX12" fmla="*/ 3790836 w 5693105"/>
                    <a:gd name="connsiteY12" fmla="*/ 3271 h 1708283"/>
                    <a:gd name="connsiteX13" fmla="*/ 3438991 w 5693105"/>
                    <a:gd name="connsiteY13" fmla="*/ 7328 h 1708283"/>
                    <a:gd name="connsiteX14" fmla="*/ 318574 w 5693105"/>
                    <a:gd name="connsiteY14" fmla="*/ 8588 h 1708283"/>
                    <a:gd name="connsiteX15" fmla="*/ 0 w 5693105"/>
                    <a:gd name="connsiteY15" fmla="*/ 5087 h 1708283"/>
                    <a:gd name="connsiteX0" fmla="*/ 5374531 w 5374531"/>
                    <a:gd name="connsiteY0" fmla="*/ 1708283 h 1708283"/>
                    <a:gd name="connsiteX1" fmla="*/ 5355251 w 5374531"/>
                    <a:gd name="connsiteY1" fmla="*/ 1242938 h 1708283"/>
                    <a:gd name="connsiteX2" fmla="*/ 5357376 w 5374531"/>
                    <a:gd name="connsiteY2" fmla="*/ 1152531 h 1708283"/>
                    <a:gd name="connsiteX3" fmla="*/ 5361080 w 5374531"/>
                    <a:gd name="connsiteY3" fmla="*/ 1006065 h 1708283"/>
                    <a:gd name="connsiteX4" fmla="*/ 5371650 w 5374531"/>
                    <a:gd name="connsiteY4" fmla="*/ 917208 h 1708283"/>
                    <a:gd name="connsiteX5" fmla="*/ 5363068 w 5374531"/>
                    <a:gd name="connsiteY5" fmla="*/ 680028 h 1708283"/>
                    <a:gd name="connsiteX6" fmla="*/ 5366591 w 5374531"/>
                    <a:gd name="connsiteY6" fmla="*/ 594395 h 1708283"/>
                    <a:gd name="connsiteX7" fmla="*/ 5366904 w 5374531"/>
                    <a:gd name="connsiteY7" fmla="*/ 445429 h 1708283"/>
                    <a:gd name="connsiteX8" fmla="*/ 5365062 w 5374531"/>
                    <a:gd name="connsiteY8" fmla="*/ 360811 h 1708283"/>
                    <a:gd name="connsiteX9" fmla="*/ 5359859 w 5374531"/>
                    <a:gd name="connsiteY9" fmla="*/ 188627 h 1708283"/>
                    <a:gd name="connsiteX10" fmla="*/ 5351134 w 5374531"/>
                    <a:gd name="connsiteY10" fmla="*/ 112824 h 1708283"/>
                    <a:gd name="connsiteX11" fmla="*/ 5356022 w 5374531"/>
                    <a:gd name="connsiteY11" fmla="*/ 0 h 1708283"/>
                    <a:gd name="connsiteX12" fmla="*/ 3472262 w 5374531"/>
                    <a:gd name="connsiteY12" fmla="*/ 3271 h 1708283"/>
                    <a:gd name="connsiteX13" fmla="*/ 3120417 w 5374531"/>
                    <a:gd name="connsiteY13" fmla="*/ 7328 h 1708283"/>
                    <a:gd name="connsiteX14" fmla="*/ 0 w 5374531"/>
                    <a:gd name="connsiteY14" fmla="*/ 8588 h 1708283"/>
                    <a:gd name="connsiteX0" fmla="*/ 2254114 w 2254114"/>
                    <a:gd name="connsiteY0" fmla="*/ 1708283 h 1708283"/>
                    <a:gd name="connsiteX1" fmla="*/ 2234834 w 2254114"/>
                    <a:gd name="connsiteY1" fmla="*/ 1242938 h 1708283"/>
                    <a:gd name="connsiteX2" fmla="*/ 2236959 w 2254114"/>
                    <a:gd name="connsiteY2" fmla="*/ 1152531 h 1708283"/>
                    <a:gd name="connsiteX3" fmla="*/ 2240663 w 2254114"/>
                    <a:gd name="connsiteY3" fmla="*/ 1006065 h 1708283"/>
                    <a:gd name="connsiteX4" fmla="*/ 2251233 w 2254114"/>
                    <a:gd name="connsiteY4" fmla="*/ 917208 h 1708283"/>
                    <a:gd name="connsiteX5" fmla="*/ 2242651 w 2254114"/>
                    <a:gd name="connsiteY5" fmla="*/ 680028 h 1708283"/>
                    <a:gd name="connsiteX6" fmla="*/ 2246174 w 2254114"/>
                    <a:gd name="connsiteY6" fmla="*/ 594395 h 1708283"/>
                    <a:gd name="connsiteX7" fmla="*/ 2246487 w 2254114"/>
                    <a:gd name="connsiteY7" fmla="*/ 445429 h 1708283"/>
                    <a:gd name="connsiteX8" fmla="*/ 2244645 w 2254114"/>
                    <a:gd name="connsiteY8" fmla="*/ 360811 h 1708283"/>
                    <a:gd name="connsiteX9" fmla="*/ 2239442 w 2254114"/>
                    <a:gd name="connsiteY9" fmla="*/ 188627 h 1708283"/>
                    <a:gd name="connsiteX10" fmla="*/ 2230717 w 2254114"/>
                    <a:gd name="connsiteY10" fmla="*/ 112824 h 1708283"/>
                    <a:gd name="connsiteX11" fmla="*/ 2235605 w 2254114"/>
                    <a:gd name="connsiteY11" fmla="*/ 0 h 1708283"/>
                    <a:gd name="connsiteX12" fmla="*/ 351845 w 2254114"/>
                    <a:gd name="connsiteY12" fmla="*/ 3271 h 1708283"/>
                    <a:gd name="connsiteX13" fmla="*/ 0 w 2254114"/>
                    <a:gd name="connsiteY13" fmla="*/ 7328 h 1708283"/>
                    <a:gd name="connsiteX0" fmla="*/ 1902269 w 1902269"/>
                    <a:gd name="connsiteY0" fmla="*/ 1708283 h 1708283"/>
                    <a:gd name="connsiteX1" fmla="*/ 1882989 w 1902269"/>
                    <a:gd name="connsiteY1" fmla="*/ 1242938 h 1708283"/>
                    <a:gd name="connsiteX2" fmla="*/ 1885114 w 1902269"/>
                    <a:gd name="connsiteY2" fmla="*/ 1152531 h 1708283"/>
                    <a:gd name="connsiteX3" fmla="*/ 1888818 w 1902269"/>
                    <a:gd name="connsiteY3" fmla="*/ 1006065 h 1708283"/>
                    <a:gd name="connsiteX4" fmla="*/ 1899388 w 1902269"/>
                    <a:gd name="connsiteY4" fmla="*/ 917208 h 1708283"/>
                    <a:gd name="connsiteX5" fmla="*/ 1890806 w 1902269"/>
                    <a:gd name="connsiteY5" fmla="*/ 680028 h 1708283"/>
                    <a:gd name="connsiteX6" fmla="*/ 1894329 w 1902269"/>
                    <a:gd name="connsiteY6" fmla="*/ 594395 h 1708283"/>
                    <a:gd name="connsiteX7" fmla="*/ 1894642 w 1902269"/>
                    <a:gd name="connsiteY7" fmla="*/ 445429 h 1708283"/>
                    <a:gd name="connsiteX8" fmla="*/ 1892800 w 1902269"/>
                    <a:gd name="connsiteY8" fmla="*/ 360811 h 1708283"/>
                    <a:gd name="connsiteX9" fmla="*/ 1887597 w 1902269"/>
                    <a:gd name="connsiteY9" fmla="*/ 188627 h 1708283"/>
                    <a:gd name="connsiteX10" fmla="*/ 1878872 w 1902269"/>
                    <a:gd name="connsiteY10" fmla="*/ 112824 h 1708283"/>
                    <a:gd name="connsiteX11" fmla="*/ 1883760 w 1902269"/>
                    <a:gd name="connsiteY11" fmla="*/ 0 h 1708283"/>
                    <a:gd name="connsiteX12" fmla="*/ 0 w 1902269"/>
                    <a:gd name="connsiteY12" fmla="*/ 3271 h 1708283"/>
                    <a:gd name="connsiteX0" fmla="*/ 150984 w 150984"/>
                    <a:gd name="connsiteY0" fmla="*/ 1708283 h 1708283"/>
                    <a:gd name="connsiteX1" fmla="*/ 131704 w 150984"/>
                    <a:gd name="connsiteY1" fmla="*/ 1242938 h 1708283"/>
                    <a:gd name="connsiteX2" fmla="*/ 133829 w 150984"/>
                    <a:gd name="connsiteY2" fmla="*/ 1152531 h 1708283"/>
                    <a:gd name="connsiteX3" fmla="*/ 137533 w 150984"/>
                    <a:gd name="connsiteY3" fmla="*/ 1006065 h 1708283"/>
                    <a:gd name="connsiteX4" fmla="*/ 148103 w 150984"/>
                    <a:gd name="connsiteY4" fmla="*/ 917208 h 1708283"/>
                    <a:gd name="connsiteX5" fmla="*/ 139521 w 150984"/>
                    <a:gd name="connsiteY5" fmla="*/ 680028 h 1708283"/>
                    <a:gd name="connsiteX6" fmla="*/ 143044 w 150984"/>
                    <a:gd name="connsiteY6" fmla="*/ 594395 h 1708283"/>
                    <a:gd name="connsiteX7" fmla="*/ 143357 w 150984"/>
                    <a:gd name="connsiteY7" fmla="*/ 445429 h 1708283"/>
                    <a:gd name="connsiteX8" fmla="*/ 141515 w 150984"/>
                    <a:gd name="connsiteY8" fmla="*/ 360811 h 1708283"/>
                    <a:gd name="connsiteX9" fmla="*/ 136312 w 150984"/>
                    <a:gd name="connsiteY9" fmla="*/ 188627 h 1708283"/>
                    <a:gd name="connsiteX10" fmla="*/ 127587 w 150984"/>
                    <a:gd name="connsiteY10" fmla="*/ 112824 h 1708283"/>
                    <a:gd name="connsiteX11" fmla="*/ 132475 w 150984"/>
                    <a:gd name="connsiteY11" fmla="*/ 0 h 1708283"/>
                    <a:gd name="connsiteX0" fmla="*/ 150984 w 150984"/>
                    <a:gd name="connsiteY0" fmla="*/ 1708283 h 1708283"/>
                    <a:gd name="connsiteX1" fmla="*/ 133829 w 150984"/>
                    <a:gd name="connsiteY1" fmla="*/ 1152531 h 1708283"/>
                    <a:gd name="connsiteX2" fmla="*/ 137533 w 150984"/>
                    <a:gd name="connsiteY2" fmla="*/ 1006065 h 1708283"/>
                    <a:gd name="connsiteX3" fmla="*/ 148103 w 150984"/>
                    <a:gd name="connsiteY3" fmla="*/ 917208 h 1708283"/>
                    <a:gd name="connsiteX4" fmla="*/ 139521 w 150984"/>
                    <a:gd name="connsiteY4" fmla="*/ 680028 h 1708283"/>
                    <a:gd name="connsiteX5" fmla="*/ 143044 w 150984"/>
                    <a:gd name="connsiteY5" fmla="*/ 594395 h 1708283"/>
                    <a:gd name="connsiteX6" fmla="*/ 143357 w 150984"/>
                    <a:gd name="connsiteY6" fmla="*/ 445429 h 1708283"/>
                    <a:gd name="connsiteX7" fmla="*/ 141515 w 150984"/>
                    <a:gd name="connsiteY7" fmla="*/ 360811 h 1708283"/>
                    <a:gd name="connsiteX8" fmla="*/ 136312 w 150984"/>
                    <a:gd name="connsiteY8" fmla="*/ 188627 h 1708283"/>
                    <a:gd name="connsiteX9" fmla="*/ 127587 w 150984"/>
                    <a:gd name="connsiteY9" fmla="*/ 112824 h 1708283"/>
                    <a:gd name="connsiteX10" fmla="*/ 132475 w 150984"/>
                    <a:gd name="connsiteY10" fmla="*/ 0 h 1708283"/>
                    <a:gd name="connsiteX0" fmla="*/ 150984 w 150984"/>
                    <a:gd name="connsiteY0" fmla="*/ 1708283 h 1708283"/>
                    <a:gd name="connsiteX1" fmla="*/ 137533 w 150984"/>
                    <a:gd name="connsiteY1" fmla="*/ 1006065 h 1708283"/>
                    <a:gd name="connsiteX2" fmla="*/ 148103 w 150984"/>
                    <a:gd name="connsiteY2" fmla="*/ 917208 h 1708283"/>
                    <a:gd name="connsiteX3" fmla="*/ 139521 w 150984"/>
                    <a:gd name="connsiteY3" fmla="*/ 680028 h 1708283"/>
                    <a:gd name="connsiteX4" fmla="*/ 143044 w 150984"/>
                    <a:gd name="connsiteY4" fmla="*/ 594395 h 1708283"/>
                    <a:gd name="connsiteX5" fmla="*/ 143357 w 150984"/>
                    <a:gd name="connsiteY5" fmla="*/ 445429 h 1708283"/>
                    <a:gd name="connsiteX6" fmla="*/ 141515 w 150984"/>
                    <a:gd name="connsiteY6" fmla="*/ 360811 h 1708283"/>
                    <a:gd name="connsiteX7" fmla="*/ 136312 w 150984"/>
                    <a:gd name="connsiteY7" fmla="*/ 188627 h 1708283"/>
                    <a:gd name="connsiteX8" fmla="*/ 127587 w 150984"/>
                    <a:gd name="connsiteY8" fmla="*/ 112824 h 1708283"/>
                    <a:gd name="connsiteX9" fmla="*/ 132475 w 150984"/>
                    <a:gd name="connsiteY9" fmla="*/ 0 h 1708283"/>
                    <a:gd name="connsiteX0" fmla="*/ 150984 w 151752"/>
                    <a:gd name="connsiteY0" fmla="*/ 1708283 h 1708283"/>
                    <a:gd name="connsiteX1" fmla="*/ 150684 w 151752"/>
                    <a:gd name="connsiteY1" fmla="*/ 1402339 h 1708283"/>
                    <a:gd name="connsiteX2" fmla="*/ 137533 w 151752"/>
                    <a:gd name="connsiteY2" fmla="*/ 1006065 h 1708283"/>
                    <a:gd name="connsiteX3" fmla="*/ 148103 w 151752"/>
                    <a:gd name="connsiteY3" fmla="*/ 917208 h 1708283"/>
                    <a:gd name="connsiteX4" fmla="*/ 139521 w 151752"/>
                    <a:gd name="connsiteY4" fmla="*/ 680028 h 1708283"/>
                    <a:gd name="connsiteX5" fmla="*/ 143044 w 151752"/>
                    <a:gd name="connsiteY5" fmla="*/ 594395 h 1708283"/>
                    <a:gd name="connsiteX6" fmla="*/ 143357 w 151752"/>
                    <a:gd name="connsiteY6" fmla="*/ 445429 h 1708283"/>
                    <a:gd name="connsiteX7" fmla="*/ 141515 w 151752"/>
                    <a:gd name="connsiteY7" fmla="*/ 360811 h 1708283"/>
                    <a:gd name="connsiteX8" fmla="*/ 136312 w 151752"/>
                    <a:gd name="connsiteY8" fmla="*/ 188627 h 1708283"/>
                    <a:gd name="connsiteX9" fmla="*/ 127587 w 151752"/>
                    <a:gd name="connsiteY9" fmla="*/ 112824 h 1708283"/>
                    <a:gd name="connsiteX10" fmla="*/ 132475 w 151752"/>
                    <a:gd name="connsiteY10" fmla="*/ 0 h 1708283"/>
                    <a:gd name="connsiteX0" fmla="*/ 150684 w 150685"/>
                    <a:gd name="connsiteY0" fmla="*/ 1402339 h 1402339"/>
                    <a:gd name="connsiteX1" fmla="*/ 137533 w 150685"/>
                    <a:gd name="connsiteY1" fmla="*/ 1006065 h 1402339"/>
                    <a:gd name="connsiteX2" fmla="*/ 148103 w 150685"/>
                    <a:gd name="connsiteY2" fmla="*/ 917208 h 1402339"/>
                    <a:gd name="connsiteX3" fmla="*/ 139521 w 150685"/>
                    <a:gd name="connsiteY3" fmla="*/ 680028 h 1402339"/>
                    <a:gd name="connsiteX4" fmla="*/ 143044 w 150685"/>
                    <a:gd name="connsiteY4" fmla="*/ 594395 h 1402339"/>
                    <a:gd name="connsiteX5" fmla="*/ 143357 w 150685"/>
                    <a:gd name="connsiteY5" fmla="*/ 445429 h 1402339"/>
                    <a:gd name="connsiteX6" fmla="*/ 141515 w 150685"/>
                    <a:gd name="connsiteY6" fmla="*/ 360811 h 1402339"/>
                    <a:gd name="connsiteX7" fmla="*/ 136312 w 150685"/>
                    <a:gd name="connsiteY7" fmla="*/ 188627 h 1402339"/>
                    <a:gd name="connsiteX8" fmla="*/ 127587 w 150685"/>
                    <a:gd name="connsiteY8" fmla="*/ 112824 h 1402339"/>
                    <a:gd name="connsiteX9" fmla="*/ 132475 w 150685"/>
                    <a:gd name="connsiteY9" fmla="*/ 0 h 1402339"/>
                    <a:gd name="connsiteX0" fmla="*/ 137533 w 148112"/>
                    <a:gd name="connsiteY0" fmla="*/ 1006065 h 1006065"/>
                    <a:gd name="connsiteX1" fmla="*/ 148103 w 148112"/>
                    <a:gd name="connsiteY1" fmla="*/ 917208 h 1006065"/>
                    <a:gd name="connsiteX2" fmla="*/ 139521 w 148112"/>
                    <a:gd name="connsiteY2" fmla="*/ 680028 h 1006065"/>
                    <a:gd name="connsiteX3" fmla="*/ 143044 w 148112"/>
                    <a:gd name="connsiteY3" fmla="*/ 594395 h 1006065"/>
                    <a:gd name="connsiteX4" fmla="*/ 143357 w 148112"/>
                    <a:gd name="connsiteY4" fmla="*/ 445429 h 1006065"/>
                    <a:gd name="connsiteX5" fmla="*/ 141515 w 148112"/>
                    <a:gd name="connsiteY5" fmla="*/ 360811 h 1006065"/>
                    <a:gd name="connsiteX6" fmla="*/ 136312 w 148112"/>
                    <a:gd name="connsiteY6" fmla="*/ 188627 h 1006065"/>
                    <a:gd name="connsiteX7" fmla="*/ 127587 w 148112"/>
                    <a:gd name="connsiteY7" fmla="*/ 112824 h 1006065"/>
                    <a:gd name="connsiteX8" fmla="*/ 132475 w 148112"/>
                    <a:gd name="connsiteY8" fmla="*/ 0 h 1006065"/>
                    <a:gd name="connsiteX0" fmla="*/ 137533 w 148112"/>
                    <a:gd name="connsiteY0" fmla="*/ 1006065 h 1006065"/>
                    <a:gd name="connsiteX1" fmla="*/ 148103 w 148112"/>
                    <a:gd name="connsiteY1" fmla="*/ 917208 h 1006065"/>
                    <a:gd name="connsiteX2" fmla="*/ 139521 w 148112"/>
                    <a:gd name="connsiteY2" fmla="*/ 680028 h 1006065"/>
                    <a:gd name="connsiteX3" fmla="*/ 143044 w 148112"/>
                    <a:gd name="connsiteY3" fmla="*/ 594395 h 1006065"/>
                    <a:gd name="connsiteX4" fmla="*/ 143357 w 148112"/>
                    <a:gd name="connsiteY4" fmla="*/ 445429 h 1006065"/>
                    <a:gd name="connsiteX5" fmla="*/ 141515 w 148112"/>
                    <a:gd name="connsiteY5" fmla="*/ 360811 h 1006065"/>
                    <a:gd name="connsiteX6" fmla="*/ 127587 w 148112"/>
                    <a:gd name="connsiteY6" fmla="*/ 112824 h 1006065"/>
                    <a:gd name="connsiteX7" fmla="*/ 132475 w 148112"/>
                    <a:gd name="connsiteY7" fmla="*/ 0 h 1006065"/>
                    <a:gd name="connsiteX0" fmla="*/ 141519 w 152098"/>
                    <a:gd name="connsiteY0" fmla="*/ 1006065 h 1006065"/>
                    <a:gd name="connsiteX1" fmla="*/ 152089 w 152098"/>
                    <a:gd name="connsiteY1" fmla="*/ 917208 h 1006065"/>
                    <a:gd name="connsiteX2" fmla="*/ 143507 w 152098"/>
                    <a:gd name="connsiteY2" fmla="*/ 680028 h 1006065"/>
                    <a:gd name="connsiteX3" fmla="*/ 147030 w 152098"/>
                    <a:gd name="connsiteY3" fmla="*/ 594395 h 1006065"/>
                    <a:gd name="connsiteX4" fmla="*/ 147343 w 152098"/>
                    <a:gd name="connsiteY4" fmla="*/ 445429 h 1006065"/>
                    <a:gd name="connsiteX5" fmla="*/ 138455 w 152098"/>
                    <a:gd name="connsiteY5" fmla="*/ 228583 h 1006065"/>
                    <a:gd name="connsiteX6" fmla="*/ 131573 w 152098"/>
                    <a:gd name="connsiteY6" fmla="*/ 112824 h 1006065"/>
                    <a:gd name="connsiteX7" fmla="*/ 136461 w 152098"/>
                    <a:gd name="connsiteY7" fmla="*/ 0 h 1006065"/>
                    <a:gd name="connsiteX0" fmla="*/ 146144 w 156723"/>
                    <a:gd name="connsiteY0" fmla="*/ 1006065 h 1006065"/>
                    <a:gd name="connsiteX1" fmla="*/ 156714 w 156723"/>
                    <a:gd name="connsiteY1" fmla="*/ 917208 h 1006065"/>
                    <a:gd name="connsiteX2" fmla="*/ 148132 w 156723"/>
                    <a:gd name="connsiteY2" fmla="*/ 680028 h 1006065"/>
                    <a:gd name="connsiteX3" fmla="*/ 151655 w 156723"/>
                    <a:gd name="connsiteY3" fmla="*/ 594395 h 1006065"/>
                    <a:gd name="connsiteX4" fmla="*/ 141399 w 156723"/>
                    <a:gd name="connsiteY4" fmla="*/ 333350 h 1006065"/>
                    <a:gd name="connsiteX5" fmla="*/ 143080 w 156723"/>
                    <a:gd name="connsiteY5" fmla="*/ 228583 h 1006065"/>
                    <a:gd name="connsiteX6" fmla="*/ 136198 w 156723"/>
                    <a:gd name="connsiteY6" fmla="*/ 112824 h 1006065"/>
                    <a:gd name="connsiteX7" fmla="*/ 141086 w 156723"/>
                    <a:gd name="connsiteY7" fmla="*/ 0 h 1006065"/>
                    <a:gd name="connsiteX0" fmla="*/ 156157 w 166736"/>
                    <a:gd name="connsiteY0" fmla="*/ 1006065 h 1006065"/>
                    <a:gd name="connsiteX1" fmla="*/ 166727 w 166736"/>
                    <a:gd name="connsiteY1" fmla="*/ 917208 h 1006065"/>
                    <a:gd name="connsiteX2" fmla="*/ 158145 w 166736"/>
                    <a:gd name="connsiteY2" fmla="*/ 680028 h 1006065"/>
                    <a:gd name="connsiteX3" fmla="*/ 161668 w 166736"/>
                    <a:gd name="connsiteY3" fmla="*/ 594395 h 1006065"/>
                    <a:gd name="connsiteX4" fmla="*/ 151412 w 166736"/>
                    <a:gd name="connsiteY4" fmla="*/ 333350 h 1006065"/>
                    <a:gd name="connsiteX5" fmla="*/ 153093 w 166736"/>
                    <a:gd name="connsiteY5" fmla="*/ 228583 h 1006065"/>
                    <a:gd name="connsiteX6" fmla="*/ 146211 w 166736"/>
                    <a:gd name="connsiteY6" fmla="*/ 112824 h 1006065"/>
                    <a:gd name="connsiteX7" fmla="*/ 151099 w 166736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70769 w 175837"/>
                    <a:gd name="connsiteY3" fmla="*/ 594395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75828 w 175837"/>
                    <a:gd name="connsiteY0" fmla="*/ 917208 h 917208"/>
                    <a:gd name="connsiteX1" fmla="*/ 167246 w 175837"/>
                    <a:gd name="connsiteY1" fmla="*/ 680028 h 917208"/>
                    <a:gd name="connsiteX2" fmla="*/ 167246 w 175837"/>
                    <a:gd name="connsiteY2" fmla="*/ 620841 h 917208"/>
                    <a:gd name="connsiteX3" fmla="*/ 160513 w 175837"/>
                    <a:gd name="connsiteY3" fmla="*/ 333350 h 917208"/>
                    <a:gd name="connsiteX4" fmla="*/ 162194 w 175837"/>
                    <a:gd name="connsiteY4" fmla="*/ 228583 h 917208"/>
                    <a:gd name="connsiteX5" fmla="*/ 155312 w 175837"/>
                    <a:gd name="connsiteY5" fmla="*/ 112824 h 917208"/>
                    <a:gd name="connsiteX6" fmla="*/ 160200 w 175837"/>
                    <a:gd name="connsiteY6" fmla="*/ 0 h 917208"/>
                    <a:gd name="connsiteX0" fmla="*/ 172305 w 172321"/>
                    <a:gd name="connsiteY0" fmla="*/ 768609 h 768609"/>
                    <a:gd name="connsiteX1" fmla="*/ 167246 w 172321"/>
                    <a:gd name="connsiteY1" fmla="*/ 680028 h 768609"/>
                    <a:gd name="connsiteX2" fmla="*/ 167246 w 172321"/>
                    <a:gd name="connsiteY2" fmla="*/ 620841 h 768609"/>
                    <a:gd name="connsiteX3" fmla="*/ 160513 w 172321"/>
                    <a:gd name="connsiteY3" fmla="*/ 333350 h 768609"/>
                    <a:gd name="connsiteX4" fmla="*/ 162194 w 172321"/>
                    <a:gd name="connsiteY4" fmla="*/ 228583 h 768609"/>
                    <a:gd name="connsiteX5" fmla="*/ 155312 w 172321"/>
                    <a:gd name="connsiteY5" fmla="*/ 112824 h 768609"/>
                    <a:gd name="connsiteX6" fmla="*/ 160200 w 172321"/>
                    <a:gd name="connsiteY6" fmla="*/ 0 h 768609"/>
                    <a:gd name="connsiteX0" fmla="*/ 172305 w 172323"/>
                    <a:gd name="connsiteY0" fmla="*/ 768609 h 768609"/>
                    <a:gd name="connsiteX1" fmla="*/ 167246 w 172323"/>
                    <a:gd name="connsiteY1" fmla="*/ 680028 h 768609"/>
                    <a:gd name="connsiteX2" fmla="*/ 167246 w 172323"/>
                    <a:gd name="connsiteY2" fmla="*/ 620841 h 768609"/>
                    <a:gd name="connsiteX3" fmla="*/ 160513 w 172323"/>
                    <a:gd name="connsiteY3" fmla="*/ 333350 h 768609"/>
                    <a:gd name="connsiteX4" fmla="*/ 162194 w 172323"/>
                    <a:gd name="connsiteY4" fmla="*/ 228583 h 768609"/>
                    <a:gd name="connsiteX5" fmla="*/ 155312 w 172323"/>
                    <a:gd name="connsiteY5" fmla="*/ 112824 h 768609"/>
                    <a:gd name="connsiteX6" fmla="*/ 160200 w 172323"/>
                    <a:gd name="connsiteY6" fmla="*/ 0 h 768609"/>
                    <a:gd name="connsiteX0" fmla="*/ 172305 w 172321"/>
                    <a:gd name="connsiteY0" fmla="*/ 768609 h 768609"/>
                    <a:gd name="connsiteX1" fmla="*/ 167246 w 172321"/>
                    <a:gd name="connsiteY1" fmla="*/ 680028 h 768609"/>
                    <a:gd name="connsiteX2" fmla="*/ 167246 w 172321"/>
                    <a:gd name="connsiteY2" fmla="*/ 620841 h 768609"/>
                    <a:gd name="connsiteX3" fmla="*/ 160513 w 172321"/>
                    <a:gd name="connsiteY3" fmla="*/ 333350 h 768609"/>
                    <a:gd name="connsiteX4" fmla="*/ 162194 w 172321"/>
                    <a:gd name="connsiteY4" fmla="*/ 228583 h 768609"/>
                    <a:gd name="connsiteX5" fmla="*/ 155312 w 172321"/>
                    <a:gd name="connsiteY5" fmla="*/ 112824 h 768609"/>
                    <a:gd name="connsiteX6" fmla="*/ 160200 w 172321"/>
                    <a:gd name="connsiteY6" fmla="*/ 0 h 768609"/>
                    <a:gd name="connsiteX0" fmla="*/ 172305 w 172323"/>
                    <a:gd name="connsiteY0" fmla="*/ 861798 h 861798"/>
                    <a:gd name="connsiteX1" fmla="*/ 167246 w 172323"/>
                    <a:gd name="connsiteY1" fmla="*/ 773217 h 861798"/>
                    <a:gd name="connsiteX2" fmla="*/ 167246 w 172323"/>
                    <a:gd name="connsiteY2" fmla="*/ 714030 h 861798"/>
                    <a:gd name="connsiteX3" fmla="*/ 160513 w 172323"/>
                    <a:gd name="connsiteY3" fmla="*/ 426539 h 861798"/>
                    <a:gd name="connsiteX4" fmla="*/ 162194 w 172323"/>
                    <a:gd name="connsiteY4" fmla="*/ 321772 h 861798"/>
                    <a:gd name="connsiteX5" fmla="*/ 155312 w 172323"/>
                    <a:gd name="connsiteY5" fmla="*/ 206013 h 861798"/>
                    <a:gd name="connsiteX6" fmla="*/ 163723 w 172323"/>
                    <a:gd name="connsiteY6" fmla="*/ 0 h 861798"/>
                    <a:gd name="connsiteX0" fmla="*/ 172305 w 172321"/>
                    <a:gd name="connsiteY0" fmla="*/ 883206 h 883206"/>
                    <a:gd name="connsiteX1" fmla="*/ 167246 w 172321"/>
                    <a:gd name="connsiteY1" fmla="*/ 794625 h 883206"/>
                    <a:gd name="connsiteX2" fmla="*/ 167246 w 172321"/>
                    <a:gd name="connsiteY2" fmla="*/ 735438 h 883206"/>
                    <a:gd name="connsiteX3" fmla="*/ 160513 w 172321"/>
                    <a:gd name="connsiteY3" fmla="*/ 447947 h 883206"/>
                    <a:gd name="connsiteX4" fmla="*/ 162194 w 172321"/>
                    <a:gd name="connsiteY4" fmla="*/ 343180 h 883206"/>
                    <a:gd name="connsiteX5" fmla="*/ 155312 w 172321"/>
                    <a:gd name="connsiteY5" fmla="*/ 227421 h 883206"/>
                    <a:gd name="connsiteX6" fmla="*/ 167246 w 172321"/>
                    <a:gd name="connsiteY6" fmla="*/ 0 h 883206"/>
                    <a:gd name="connsiteX0" fmla="*/ 172305 w 172323"/>
                    <a:gd name="connsiteY0" fmla="*/ 883206 h 883206"/>
                    <a:gd name="connsiteX1" fmla="*/ 167246 w 172323"/>
                    <a:gd name="connsiteY1" fmla="*/ 794625 h 883206"/>
                    <a:gd name="connsiteX2" fmla="*/ 167246 w 172323"/>
                    <a:gd name="connsiteY2" fmla="*/ 735438 h 883206"/>
                    <a:gd name="connsiteX3" fmla="*/ 160513 w 172323"/>
                    <a:gd name="connsiteY3" fmla="*/ 447947 h 883206"/>
                    <a:gd name="connsiteX4" fmla="*/ 162194 w 172323"/>
                    <a:gd name="connsiteY4" fmla="*/ 343180 h 883206"/>
                    <a:gd name="connsiteX5" fmla="*/ 167246 w 172323"/>
                    <a:gd name="connsiteY5" fmla="*/ 0 h 883206"/>
                    <a:gd name="connsiteX0" fmla="*/ 167125 w 167141"/>
                    <a:gd name="connsiteY0" fmla="*/ 883206 h 883206"/>
                    <a:gd name="connsiteX1" fmla="*/ 162066 w 167141"/>
                    <a:gd name="connsiteY1" fmla="*/ 794625 h 883206"/>
                    <a:gd name="connsiteX2" fmla="*/ 162066 w 167141"/>
                    <a:gd name="connsiteY2" fmla="*/ 735438 h 883206"/>
                    <a:gd name="connsiteX3" fmla="*/ 165902 w 167141"/>
                    <a:gd name="connsiteY3" fmla="*/ 447947 h 883206"/>
                    <a:gd name="connsiteX4" fmla="*/ 157014 w 167141"/>
                    <a:gd name="connsiteY4" fmla="*/ 343180 h 883206"/>
                    <a:gd name="connsiteX5" fmla="*/ 162066 w 167141"/>
                    <a:gd name="connsiteY5" fmla="*/ 0 h 883206"/>
                    <a:gd name="connsiteX0" fmla="*/ 168828 w 168846"/>
                    <a:gd name="connsiteY0" fmla="*/ 883206 h 883206"/>
                    <a:gd name="connsiteX1" fmla="*/ 163769 w 168846"/>
                    <a:gd name="connsiteY1" fmla="*/ 794625 h 883206"/>
                    <a:gd name="connsiteX2" fmla="*/ 163769 w 168846"/>
                    <a:gd name="connsiteY2" fmla="*/ 735438 h 883206"/>
                    <a:gd name="connsiteX3" fmla="*/ 164082 w 168846"/>
                    <a:gd name="connsiteY3" fmla="*/ 451725 h 883206"/>
                    <a:gd name="connsiteX4" fmla="*/ 158717 w 168846"/>
                    <a:gd name="connsiteY4" fmla="*/ 343180 h 883206"/>
                    <a:gd name="connsiteX5" fmla="*/ 163769 w 168846"/>
                    <a:gd name="connsiteY5" fmla="*/ 0 h 883206"/>
                    <a:gd name="connsiteX0" fmla="*/ 161776 w 165837"/>
                    <a:gd name="connsiteY0" fmla="*/ 883206 h 883206"/>
                    <a:gd name="connsiteX1" fmla="*/ 156717 w 165837"/>
                    <a:gd name="connsiteY1" fmla="*/ 794625 h 883206"/>
                    <a:gd name="connsiteX2" fmla="*/ 156717 w 165837"/>
                    <a:gd name="connsiteY2" fmla="*/ 735438 h 883206"/>
                    <a:gd name="connsiteX3" fmla="*/ 157030 w 165837"/>
                    <a:gd name="connsiteY3" fmla="*/ 451725 h 883206"/>
                    <a:gd name="connsiteX4" fmla="*/ 165757 w 165837"/>
                    <a:gd name="connsiteY4" fmla="*/ 344439 h 883206"/>
                    <a:gd name="connsiteX5" fmla="*/ 156717 w 165837"/>
                    <a:gd name="connsiteY5" fmla="*/ 0 h 883206"/>
                    <a:gd name="connsiteX0" fmla="*/ 167032 w 167048"/>
                    <a:gd name="connsiteY0" fmla="*/ 883206 h 883206"/>
                    <a:gd name="connsiteX1" fmla="*/ 161973 w 167048"/>
                    <a:gd name="connsiteY1" fmla="*/ 794625 h 883206"/>
                    <a:gd name="connsiteX2" fmla="*/ 161973 w 167048"/>
                    <a:gd name="connsiteY2" fmla="*/ 735438 h 883206"/>
                    <a:gd name="connsiteX3" fmla="*/ 162286 w 167048"/>
                    <a:gd name="connsiteY3" fmla="*/ 451725 h 883206"/>
                    <a:gd name="connsiteX4" fmla="*/ 160444 w 167048"/>
                    <a:gd name="connsiteY4" fmla="*/ 344439 h 883206"/>
                    <a:gd name="connsiteX5" fmla="*/ 161973 w 167048"/>
                    <a:gd name="connsiteY5" fmla="*/ 0 h 883206"/>
                    <a:gd name="connsiteX0" fmla="*/ 161975 w 162473"/>
                    <a:gd name="connsiteY0" fmla="*/ 794625 h 794625"/>
                    <a:gd name="connsiteX1" fmla="*/ 161975 w 162473"/>
                    <a:gd name="connsiteY1" fmla="*/ 735438 h 794625"/>
                    <a:gd name="connsiteX2" fmla="*/ 162288 w 162473"/>
                    <a:gd name="connsiteY2" fmla="*/ 451725 h 794625"/>
                    <a:gd name="connsiteX3" fmla="*/ 160446 w 162473"/>
                    <a:gd name="connsiteY3" fmla="*/ 344439 h 794625"/>
                    <a:gd name="connsiteX4" fmla="*/ 161975 w 162473"/>
                    <a:gd name="connsiteY4" fmla="*/ 0 h 794625"/>
                    <a:gd name="connsiteX0" fmla="*/ 161975 w 162473"/>
                    <a:gd name="connsiteY0" fmla="*/ 735438 h 735438"/>
                    <a:gd name="connsiteX1" fmla="*/ 162288 w 162473"/>
                    <a:gd name="connsiteY1" fmla="*/ 451725 h 735438"/>
                    <a:gd name="connsiteX2" fmla="*/ 160446 w 162473"/>
                    <a:gd name="connsiteY2" fmla="*/ 344439 h 735438"/>
                    <a:gd name="connsiteX3" fmla="*/ 161975 w 162473"/>
                    <a:gd name="connsiteY3" fmla="*/ 0 h 735438"/>
                    <a:gd name="connsiteX0" fmla="*/ 0 w 609822"/>
                    <a:gd name="connsiteY0" fmla="*/ 647286 h 647286"/>
                    <a:gd name="connsiteX1" fmla="*/ 609822 w 609822"/>
                    <a:gd name="connsiteY1" fmla="*/ 451725 h 647286"/>
                    <a:gd name="connsiteX2" fmla="*/ 607980 w 609822"/>
                    <a:gd name="connsiteY2" fmla="*/ 344439 h 647286"/>
                    <a:gd name="connsiteX3" fmla="*/ 609509 w 609822"/>
                    <a:gd name="connsiteY3" fmla="*/ 0 h 647286"/>
                    <a:gd name="connsiteX0" fmla="*/ 0 w 612515"/>
                    <a:gd name="connsiteY0" fmla="*/ 647286 h 647286"/>
                    <a:gd name="connsiteX1" fmla="*/ 546187 w 612515"/>
                    <a:gd name="connsiteY1" fmla="*/ 484005 h 647286"/>
                    <a:gd name="connsiteX2" fmla="*/ 609822 w 612515"/>
                    <a:gd name="connsiteY2" fmla="*/ 451725 h 647286"/>
                    <a:gd name="connsiteX3" fmla="*/ 607980 w 612515"/>
                    <a:gd name="connsiteY3" fmla="*/ 344439 h 647286"/>
                    <a:gd name="connsiteX4" fmla="*/ 609509 w 612515"/>
                    <a:gd name="connsiteY4" fmla="*/ 0 h 647286"/>
                    <a:gd name="connsiteX0" fmla="*/ 0 w 649957"/>
                    <a:gd name="connsiteY0" fmla="*/ 647286 h 647286"/>
                    <a:gd name="connsiteX1" fmla="*/ 606081 w 649957"/>
                    <a:gd name="connsiteY1" fmla="*/ 484005 h 647286"/>
                    <a:gd name="connsiteX2" fmla="*/ 609822 w 649957"/>
                    <a:gd name="connsiteY2" fmla="*/ 451725 h 647286"/>
                    <a:gd name="connsiteX3" fmla="*/ 607980 w 649957"/>
                    <a:gd name="connsiteY3" fmla="*/ 344439 h 647286"/>
                    <a:gd name="connsiteX4" fmla="*/ 609509 w 649957"/>
                    <a:gd name="connsiteY4" fmla="*/ 0 h 647286"/>
                    <a:gd name="connsiteX0" fmla="*/ 0 w 609822"/>
                    <a:gd name="connsiteY0" fmla="*/ 647286 h 647286"/>
                    <a:gd name="connsiteX1" fmla="*/ 606081 w 609822"/>
                    <a:gd name="connsiteY1" fmla="*/ 484005 h 647286"/>
                    <a:gd name="connsiteX2" fmla="*/ 609822 w 609822"/>
                    <a:gd name="connsiteY2" fmla="*/ 451725 h 647286"/>
                    <a:gd name="connsiteX3" fmla="*/ 607980 w 609822"/>
                    <a:gd name="connsiteY3" fmla="*/ 344439 h 647286"/>
                    <a:gd name="connsiteX4" fmla="*/ 609509 w 609822"/>
                    <a:gd name="connsiteY4" fmla="*/ 0 h 647286"/>
                    <a:gd name="connsiteX0" fmla="*/ 0 w 610817"/>
                    <a:gd name="connsiteY0" fmla="*/ 647286 h 647286"/>
                    <a:gd name="connsiteX1" fmla="*/ 606081 w 610817"/>
                    <a:gd name="connsiteY1" fmla="*/ 484005 h 647286"/>
                    <a:gd name="connsiteX2" fmla="*/ 609822 w 610817"/>
                    <a:gd name="connsiteY2" fmla="*/ 451725 h 647286"/>
                    <a:gd name="connsiteX3" fmla="*/ 607980 w 610817"/>
                    <a:gd name="connsiteY3" fmla="*/ 344439 h 647286"/>
                    <a:gd name="connsiteX4" fmla="*/ 609509 w 610817"/>
                    <a:gd name="connsiteY4" fmla="*/ 0 h 647286"/>
                    <a:gd name="connsiteX0" fmla="*/ 0 w 610817"/>
                    <a:gd name="connsiteY0" fmla="*/ 647286 h 647286"/>
                    <a:gd name="connsiteX1" fmla="*/ 606081 w 610817"/>
                    <a:gd name="connsiteY1" fmla="*/ 484005 h 647286"/>
                    <a:gd name="connsiteX2" fmla="*/ 609822 w 610817"/>
                    <a:gd name="connsiteY2" fmla="*/ 451725 h 647286"/>
                    <a:gd name="connsiteX3" fmla="*/ 607980 w 610817"/>
                    <a:gd name="connsiteY3" fmla="*/ 344439 h 647286"/>
                    <a:gd name="connsiteX4" fmla="*/ 609509 w 610817"/>
                    <a:gd name="connsiteY4" fmla="*/ 0 h 647286"/>
                    <a:gd name="connsiteX0" fmla="*/ 0 w 651484"/>
                    <a:gd name="connsiteY0" fmla="*/ 647286 h 647286"/>
                    <a:gd name="connsiteX1" fmla="*/ 606081 w 651484"/>
                    <a:gd name="connsiteY1" fmla="*/ 484005 h 647286"/>
                    <a:gd name="connsiteX2" fmla="*/ 607980 w 651484"/>
                    <a:gd name="connsiteY2" fmla="*/ 344439 h 647286"/>
                    <a:gd name="connsiteX3" fmla="*/ 609509 w 651484"/>
                    <a:gd name="connsiteY3" fmla="*/ 0 h 647286"/>
                    <a:gd name="connsiteX0" fmla="*/ 0 w 609509"/>
                    <a:gd name="connsiteY0" fmla="*/ 647286 h 647286"/>
                    <a:gd name="connsiteX1" fmla="*/ 607980 w 609509"/>
                    <a:gd name="connsiteY1" fmla="*/ 344439 h 647286"/>
                    <a:gd name="connsiteX2" fmla="*/ 609509 w 609509"/>
                    <a:gd name="connsiteY2" fmla="*/ 0 h 647286"/>
                    <a:gd name="connsiteX0" fmla="*/ 0 w 563708"/>
                    <a:gd name="connsiteY0" fmla="*/ 255641 h 344439"/>
                    <a:gd name="connsiteX1" fmla="*/ 562179 w 563708"/>
                    <a:gd name="connsiteY1" fmla="*/ 344439 h 344439"/>
                    <a:gd name="connsiteX2" fmla="*/ 563708 w 563708"/>
                    <a:gd name="connsiteY2" fmla="*/ 0 h 344439"/>
                    <a:gd name="connsiteX0" fmla="*/ 0 w 563708"/>
                    <a:gd name="connsiteY0" fmla="*/ 255641 h 255641"/>
                    <a:gd name="connsiteX1" fmla="*/ 558655 w 563708"/>
                    <a:gd name="connsiteY1" fmla="*/ 166876 h 255641"/>
                    <a:gd name="connsiteX2" fmla="*/ 563708 w 563708"/>
                    <a:gd name="connsiteY2" fmla="*/ 0 h 255641"/>
                    <a:gd name="connsiteX0" fmla="*/ 0 w 616556"/>
                    <a:gd name="connsiteY0" fmla="*/ 259419 h 259419"/>
                    <a:gd name="connsiteX1" fmla="*/ 611503 w 616556"/>
                    <a:gd name="connsiteY1" fmla="*/ 166876 h 259419"/>
                    <a:gd name="connsiteX2" fmla="*/ 616556 w 616556"/>
                    <a:gd name="connsiteY2" fmla="*/ 0 h 259419"/>
                    <a:gd name="connsiteX0" fmla="*/ 0 w 658845"/>
                    <a:gd name="connsiteY0" fmla="*/ 259419 h 259419"/>
                    <a:gd name="connsiteX1" fmla="*/ 611503 w 658845"/>
                    <a:gd name="connsiteY1" fmla="*/ 166876 h 259419"/>
                    <a:gd name="connsiteX2" fmla="*/ 618048 w 658845"/>
                    <a:gd name="connsiteY2" fmla="*/ 88465 h 259419"/>
                    <a:gd name="connsiteX3" fmla="*/ 616556 w 658845"/>
                    <a:gd name="connsiteY3" fmla="*/ 0 h 259419"/>
                    <a:gd name="connsiteX0" fmla="*/ 0 w 56384"/>
                    <a:gd name="connsiteY0" fmla="*/ 567951 h 567951"/>
                    <a:gd name="connsiteX1" fmla="*/ 9040 w 56384"/>
                    <a:gd name="connsiteY1" fmla="*/ 166876 h 567951"/>
                    <a:gd name="connsiteX2" fmla="*/ 15585 w 56384"/>
                    <a:gd name="connsiteY2" fmla="*/ 88465 h 567951"/>
                    <a:gd name="connsiteX3" fmla="*/ 14093 w 56384"/>
                    <a:gd name="connsiteY3" fmla="*/ 0 h 567951"/>
                    <a:gd name="connsiteX0" fmla="*/ 60756 w 91507"/>
                    <a:gd name="connsiteY0" fmla="*/ 567951 h 567951"/>
                    <a:gd name="connsiteX1" fmla="*/ 69796 w 91507"/>
                    <a:gd name="connsiteY1" fmla="*/ 166876 h 567951"/>
                    <a:gd name="connsiteX2" fmla="*/ 76341 w 91507"/>
                    <a:gd name="connsiteY2" fmla="*/ 88465 h 567951"/>
                    <a:gd name="connsiteX3" fmla="*/ 74849 w 91507"/>
                    <a:gd name="connsiteY3" fmla="*/ 0 h 567951"/>
                    <a:gd name="connsiteX0" fmla="*/ 137025 w 152809"/>
                    <a:gd name="connsiteY0" fmla="*/ 567951 h 567951"/>
                    <a:gd name="connsiteX1" fmla="*/ 146065 w 152809"/>
                    <a:gd name="connsiteY1" fmla="*/ 166876 h 567951"/>
                    <a:gd name="connsiteX2" fmla="*/ 152610 w 152809"/>
                    <a:gd name="connsiteY2" fmla="*/ 88465 h 567951"/>
                    <a:gd name="connsiteX3" fmla="*/ 151118 w 152809"/>
                    <a:gd name="connsiteY3" fmla="*/ 0 h 567951"/>
                    <a:gd name="connsiteX0" fmla="*/ 137027 w 152811"/>
                    <a:gd name="connsiteY0" fmla="*/ 567951 h 567951"/>
                    <a:gd name="connsiteX1" fmla="*/ 146068 w 152811"/>
                    <a:gd name="connsiteY1" fmla="*/ 193321 h 567951"/>
                    <a:gd name="connsiteX2" fmla="*/ 152612 w 152811"/>
                    <a:gd name="connsiteY2" fmla="*/ 88465 h 567951"/>
                    <a:gd name="connsiteX3" fmla="*/ 151120 w 152811"/>
                    <a:gd name="connsiteY3" fmla="*/ 0 h 567951"/>
                    <a:gd name="connsiteX0" fmla="*/ 154382 w 170166"/>
                    <a:gd name="connsiteY0" fmla="*/ 567951 h 567951"/>
                    <a:gd name="connsiteX1" fmla="*/ 163423 w 170166"/>
                    <a:gd name="connsiteY1" fmla="*/ 193321 h 567951"/>
                    <a:gd name="connsiteX2" fmla="*/ 169967 w 170166"/>
                    <a:gd name="connsiteY2" fmla="*/ 88465 h 567951"/>
                    <a:gd name="connsiteX3" fmla="*/ 168475 w 170166"/>
                    <a:gd name="connsiteY3" fmla="*/ 0 h 567951"/>
                    <a:gd name="connsiteX0" fmla="*/ 151854 w 167638"/>
                    <a:gd name="connsiteY0" fmla="*/ 567951 h 567951"/>
                    <a:gd name="connsiteX1" fmla="*/ 160895 w 167638"/>
                    <a:gd name="connsiteY1" fmla="*/ 193321 h 567951"/>
                    <a:gd name="connsiteX2" fmla="*/ 167439 w 167638"/>
                    <a:gd name="connsiteY2" fmla="*/ 88465 h 567951"/>
                    <a:gd name="connsiteX3" fmla="*/ 165947 w 167638"/>
                    <a:gd name="connsiteY3" fmla="*/ 0 h 567951"/>
                    <a:gd name="connsiteX0" fmla="*/ 150223 w 169415"/>
                    <a:gd name="connsiteY0" fmla="*/ 567951 h 567951"/>
                    <a:gd name="connsiteX1" fmla="*/ 159264 w 169415"/>
                    <a:gd name="connsiteY1" fmla="*/ 193321 h 567951"/>
                    <a:gd name="connsiteX2" fmla="*/ 169330 w 169415"/>
                    <a:gd name="connsiteY2" fmla="*/ 92243 h 567951"/>
                    <a:gd name="connsiteX3" fmla="*/ 164316 w 169415"/>
                    <a:gd name="connsiteY3" fmla="*/ 0 h 567951"/>
                    <a:gd name="connsiteX0" fmla="*/ 152729 w 171923"/>
                    <a:gd name="connsiteY0" fmla="*/ 567951 h 567951"/>
                    <a:gd name="connsiteX1" fmla="*/ 161770 w 171923"/>
                    <a:gd name="connsiteY1" fmla="*/ 193321 h 567951"/>
                    <a:gd name="connsiteX2" fmla="*/ 171836 w 171923"/>
                    <a:gd name="connsiteY2" fmla="*/ 92243 h 567951"/>
                    <a:gd name="connsiteX3" fmla="*/ 166822 w 171923"/>
                    <a:gd name="connsiteY3" fmla="*/ 0 h 567951"/>
                    <a:gd name="connsiteX0" fmla="*/ 151355 w 170547"/>
                    <a:gd name="connsiteY0" fmla="*/ 567951 h 567951"/>
                    <a:gd name="connsiteX1" fmla="*/ 160396 w 170547"/>
                    <a:gd name="connsiteY1" fmla="*/ 193321 h 567951"/>
                    <a:gd name="connsiteX2" fmla="*/ 170462 w 170547"/>
                    <a:gd name="connsiteY2" fmla="*/ 92243 h 567951"/>
                    <a:gd name="connsiteX3" fmla="*/ 165448 w 170547"/>
                    <a:gd name="connsiteY3" fmla="*/ 0 h 567951"/>
                    <a:gd name="connsiteX0" fmla="*/ 149713 w 172396"/>
                    <a:gd name="connsiteY0" fmla="*/ 567951 h 567951"/>
                    <a:gd name="connsiteX1" fmla="*/ 158754 w 172396"/>
                    <a:gd name="connsiteY1" fmla="*/ 193321 h 567951"/>
                    <a:gd name="connsiteX2" fmla="*/ 172343 w 172396"/>
                    <a:gd name="connsiteY2" fmla="*/ 99799 h 567951"/>
                    <a:gd name="connsiteX3" fmla="*/ 163806 w 172396"/>
                    <a:gd name="connsiteY3" fmla="*/ 0 h 567951"/>
                    <a:gd name="connsiteX0" fmla="*/ 149711 w 172762"/>
                    <a:gd name="connsiteY0" fmla="*/ 567951 h 567951"/>
                    <a:gd name="connsiteX1" fmla="*/ 158752 w 172762"/>
                    <a:gd name="connsiteY1" fmla="*/ 193321 h 567951"/>
                    <a:gd name="connsiteX2" fmla="*/ 172341 w 172762"/>
                    <a:gd name="connsiteY2" fmla="*/ 99799 h 567951"/>
                    <a:gd name="connsiteX3" fmla="*/ 168819 w 172762"/>
                    <a:gd name="connsiteY3" fmla="*/ 94761 h 567951"/>
                    <a:gd name="connsiteX4" fmla="*/ 163804 w 172762"/>
                    <a:gd name="connsiteY4" fmla="*/ 0 h 567951"/>
                    <a:gd name="connsiteX0" fmla="*/ 149711 w 172405"/>
                    <a:gd name="connsiteY0" fmla="*/ 567951 h 567951"/>
                    <a:gd name="connsiteX1" fmla="*/ 158752 w 172405"/>
                    <a:gd name="connsiteY1" fmla="*/ 193321 h 567951"/>
                    <a:gd name="connsiteX2" fmla="*/ 172341 w 172405"/>
                    <a:gd name="connsiteY2" fmla="*/ 99799 h 567951"/>
                    <a:gd name="connsiteX3" fmla="*/ 163804 w 172405"/>
                    <a:gd name="connsiteY3" fmla="*/ 0 h 567951"/>
                    <a:gd name="connsiteX0" fmla="*/ 149711 w 172403"/>
                    <a:gd name="connsiteY0" fmla="*/ 567951 h 567951"/>
                    <a:gd name="connsiteX1" fmla="*/ 158752 w 172403"/>
                    <a:gd name="connsiteY1" fmla="*/ 193321 h 567951"/>
                    <a:gd name="connsiteX2" fmla="*/ 172340 w 172403"/>
                    <a:gd name="connsiteY2" fmla="*/ 94762 h 567951"/>
                    <a:gd name="connsiteX3" fmla="*/ 163804 w 172403"/>
                    <a:gd name="connsiteY3" fmla="*/ 0 h 567951"/>
                    <a:gd name="connsiteX0" fmla="*/ 149711 w 172453"/>
                    <a:gd name="connsiteY0" fmla="*/ 566692 h 566692"/>
                    <a:gd name="connsiteX1" fmla="*/ 158752 w 172453"/>
                    <a:gd name="connsiteY1" fmla="*/ 192062 h 566692"/>
                    <a:gd name="connsiteX2" fmla="*/ 172340 w 172453"/>
                    <a:gd name="connsiteY2" fmla="*/ 93503 h 566692"/>
                    <a:gd name="connsiteX3" fmla="*/ 167326 w 172453"/>
                    <a:gd name="connsiteY3" fmla="*/ 0 h 566692"/>
                    <a:gd name="connsiteX0" fmla="*/ 154704 w 172627"/>
                    <a:gd name="connsiteY0" fmla="*/ 566692 h 566692"/>
                    <a:gd name="connsiteX1" fmla="*/ 163745 w 172627"/>
                    <a:gd name="connsiteY1" fmla="*/ 192062 h 566692"/>
                    <a:gd name="connsiteX2" fmla="*/ 166764 w 172627"/>
                    <a:gd name="connsiteY2" fmla="*/ 93503 h 566692"/>
                    <a:gd name="connsiteX3" fmla="*/ 172319 w 172627"/>
                    <a:gd name="connsiteY3" fmla="*/ 0 h 566692"/>
                    <a:gd name="connsiteX0" fmla="*/ 154704 w 172625"/>
                    <a:gd name="connsiteY0" fmla="*/ 566692 h 566692"/>
                    <a:gd name="connsiteX1" fmla="*/ 163745 w 172625"/>
                    <a:gd name="connsiteY1" fmla="*/ 192062 h 566692"/>
                    <a:gd name="connsiteX2" fmla="*/ 166764 w 172625"/>
                    <a:gd name="connsiteY2" fmla="*/ 89725 h 566692"/>
                    <a:gd name="connsiteX3" fmla="*/ 172319 w 172625"/>
                    <a:gd name="connsiteY3" fmla="*/ 0 h 566692"/>
                    <a:gd name="connsiteX0" fmla="*/ 154704 w 172627"/>
                    <a:gd name="connsiteY0" fmla="*/ 588100 h 588100"/>
                    <a:gd name="connsiteX1" fmla="*/ 163745 w 172627"/>
                    <a:gd name="connsiteY1" fmla="*/ 192062 h 588100"/>
                    <a:gd name="connsiteX2" fmla="*/ 166764 w 172627"/>
                    <a:gd name="connsiteY2" fmla="*/ 89725 h 588100"/>
                    <a:gd name="connsiteX3" fmla="*/ 172319 w 172627"/>
                    <a:gd name="connsiteY3" fmla="*/ 0 h 588100"/>
                    <a:gd name="connsiteX0" fmla="*/ 154704 w 172625"/>
                    <a:gd name="connsiteY0" fmla="*/ 608249 h 608249"/>
                    <a:gd name="connsiteX1" fmla="*/ 163745 w 172625"/>
                    <a:gd name="connsiteY1" fmla="*/ 192062 h 608249"/>
                    <a:gd name="connsiteX2" fmla="*/ 166764 w 172625"/>
                    <a:gd name="connsiteY2" fmla="*/ 89725 h 608249"/>
                    <a:gd name="connsiteX3" fmla="*/ 172319 w 172625"/>
                    <a:gd name="connsiteY3" fmla="*/ 0 h 608249"/>
                    <a:gd name="connsiteX0" fmla="*/ 154704 w 172627"/>
                    <a:gd name="connsiteY0" fmla="*/ 608249 h 608249"/>
                    <a:gd name="connsiteX1" fmla="*/ 163243 w 172627"/>
                    <a:gd name="connsiteY1" fmla="*/ 451146 h 608249"/>
                    <a:gd name="connsiteX2" fmla="*/ 163745 w 172627"/>
                    <a:gd name="connsiteY2" fmla="*/ 192062 h 608249"/>
                    <a:gd name="connsiteX3" fmla="*/ 166764 w 172627"/>
                    <a:gd name="connsiteY3" fmla="*/ 89725 h 608249"/>
                    <a:gd name="connsiteX4" fmla="*/ 172319 w 172627"/>
                    <a:gd name="connsiteY4" fmla="*/ 0 h 608249"/>
                    <a:gd name="connsiteX0" fmla="*/ 154704 w 172625"/>
                    <a:gd name="connsiteY0" fmla="*/ 608249 h 608249"/>
                    <a:gd name="connsiteX1" fmla="*/ 159718 w 172625"/>
                    <a:gd name="connsiteY1" fmla="*/ 529223 h 608249"/>
                    <a:gd name="connsiteX2" fmla="*/ 163243 w 172625"/>
                    <a:gd name="connsiteY2" fmla="*/ 451146 h 608249"/>
                    <a:gd name="connsiteX3" fmla="*/ 163745 w 172625"/>
                    <a:gd name="connsiteY3" fmla="*/ 192062 h 608249"/>
                    <a:gd name="connsiteX4" fmla="*/ 166764 w 172625"/>
                    <a:gd name="connsiteY4" fmla="*/ 89725 h 608249"/>
                    <a:gd name="connsiteX5" fmla="*/ 172319 w 172625"/>
                    <a:gd name="connsiteY5" fmla="*/ 0 h 608249"/>
                    <a:gd name="connsiteX0" fmla="*/ 154704 w 172627"/>
                    <a:gd name="connsiteY0" fmla="*/ 608249 h 608249"/>
                    <a:gd name="connsiteX1" fmla="*/ 159718 w 172627"/>
                    <a:gd name="connsiteY1" fmla="*/ 529223 h 608249"/>
                    <a:gd name="connsiteX2" fmla="*/ 163243 w 172627"/>
                    <a:gd name="connsiteY2" fmla="*/ 451146 h 608249"/>
                    <a:gd name="connsiteX3" fmla="*/ 163745 w 172627"/>
                    <a:gd name="connsiteY3" fmla="*/ 192062 h 608249"/>
                    <a:gd name="connsiteX4" fmla="*/ 166764 w 172627"/>
                    <a:gd name="connsiteY4" fmla="*/ 89725 h 608249"/>
                    <a:gd name="connsiteX5" fmla="*/ 172319 w 172627"/>
                    <a:gd name="connsiteY5" fmla="*/ 0 h 608249"/>
                    <a:gd name="connsiteX0" fmla="*/ 154704 w 172625"/>
                    <a:gd name="connsiteY0" fmla="*/ 608249 h 608249"/>
                    <a:gd name="connsiteX1" fmla="*/ 159718 w 172625"/>
                    <a:gd name="connsiteY1" fmla="*/ 529223 h 608249"/>
                    <a:gd name="connsiteX2" fmla="*/ 170289 w 172625"/>
                    <a:gd name="connsiteY2" fmla="*/ 473813 h 608249"/>
                    <a:gd name="connsiteX3" fmla="*/ 163745 w 172625"/>
                    <a:gd name="connsiteY3" fmla="*/ 192062 h 608249"/>
                    <a:gd name="connsiteX4" fmla="*/ 166764 w 172625"/>
                    <a:gd name="connsiteY4" fmla="*/ 89725 h 608249"/>
                    <a:gd name="connsiteX5" fmla="*/ 172319 w 172625"/>
                    <a:gd name="connsiteY5" fmla="*/ 0 h 608249"/>
                    <a:gd name="connsiteX0" fmla="*/ 154704 w 172627"/>
                    <a:gd name="connsiteY0" fmla="*/ 608249 h 608249"/>
                    <a:gd name="connsiteX1" fmla="*/ 156195 w 172627"/>
                    <a:gd name="connsiteY1" fmla="*/ 535520 h 608249"/>
                    <a:gd name="connsiteX2" fmla="*/ 170289 w 172627"/>
                    <a:gd name="connsiteY2" fmla="*/ 473813 h 608249"/>
                    <a:gd name="connsiteX3" fmla="*/ 163745 w 172627"/>
                    <a:gd name="connsiteY3" fmla="*/ 192062 h 608249"/>
                    <a:gd name="connsiteX4" fmla="*/ 166764 w 172627"/>
                    <a:gd name="connsiteY4" fmla="*/ 89725 h 608249"/>
                    <a:gd name="connsiteX5" fmla="*/ 172319 w 172627"/>
                    <a:gd name="connsiteY5" fmla="*/ 0 h 608249"/>
                    <a:gd name="connsiteX0" fmla="*/ 154704 w 172625"/>
                    <a:gd name="connsiteY0" fmla="*/ 608249 h 608249"/>
                    <a:gd name="connsiteX1" fmla="*/ 156195 w 172625"/>
                    <a:gd name="connsiteY1" fmla="*/ 535520 h 608249"/>
                    <a:gd name="connsiteX2" fmla="*/ 170289 w 172625"/>
                    <a:gd name="connsiteY2" fmla="*/ 473813 h 608249"/>
                    <a:gd name="connsiteX3" fmla="*/ 163745 w 172625"/>
                    <a:gd name="connsiteY3" fmla="*/ 192062 h 608249"/>
                    <a:gd name="connsiteX4" fmla="*/ 166764 w 172625"/>
                    <a:gd name="connsiteY4" fmla="*/ 89725 h 608249"/>
                    <a:gd name="connsiteX5" fmla="*/ 172319 w 172625"/>
                    <a:gd name="connsiteY5" fmla="*/ 0 h 608249"/>
                    <a:gd name="connsiteX0" fmla="*/ 154704 w 172627"/>
                    <a:gd name="connsiteY0" fmla="*/ 608249 h 608249"/>
                    <a:gd name="connsiteX1" fmla="*/ 156195 w 172627"/>
                    <a:gd name="connsiteY1" fmla="*/ 535520 h 608249"/>
                    <a:gd name="connsiteX2" fmla="*/ 170289 w 172627"/>
                    <a:gd name="connsiteY2" fmla="*/ 473813 h 608249"/>
                    <a:gd name="connsiteX3" fmla="*/ 163745 w 172627"/>
                    <a:gd name="connsiteY3" fmla="*/ 192062 h 608249"/>
                    <a:gd name="connsiteX4" fmla="*/ 166764 w 172627"/>
                    <a:gd name="connsiteY4" fmla="*/ 89725 h 608249"/>
                    <a:gd name="connsiteX5" fmla="*/ 172319 w 172627"/>
                    <a:gd name="connsiteY5" fmla="*/ 0 h 608249"/>
                    <a:gd name="connsiteX0" fmla="*/ 154704 w 172625"/>
                    <a:gd name="connsiteY0" fmla="*/ 608249 h 608249"/>
                    <a:gd name="connsiteX1" fmla="*/ 156195 w 172625"/>
                    <a:gd name="connsiteY1" fmla="*/ 535520 h 608249"/>
                    <a:gd name="connsiteX2" fmla="*/ 170289 w 172625"/>
                    <a:gd name="connsiteY2" fmla="*/ 473813 h 608249"/>
                    <a:gd name="connsiteX3" fmla="*/ 163745 w 172625"/>
                    <a:gd name="connsiteY3" fmla="*/ 192062 h 608249"/>
                    <a:gd name="connsiteX4" fmla="*/ 166764 w 172625"/>
                    <a:gd name="connsiteY4" fmla="*/ 89725 h 608249"/>
                    <a:gd name="connsiteX5" fmla="*/ 172319 w 172625"/>
                    <a:gd name="connsiteY5" fmla="*/ 0 h 608249"/>
                    <a:gd name="connsiteX0" fmla="*/ 154704 w 172627"/>
                    <a:gd name="connsiteY0" fmla="*/ 608249 h 608249"/>
                    <a:gd name="connsiteX1" fmla="*/ 156195 w 172627"/>
                    <a:gd name="connsiteY1" fmla="*/ 535520 h 608249"/>
                    <a:gd name="connsiteX2" fmla="*/ 170289 w 172627"/>
                    <a:gd name="connsiteY2" fmla="*/ 481369 h 608249"/>
                    <a:gd name="connsiteX3" fmla="*/ 163745 w 172627"/>
                    <a:gd name="connsiteY3" fmla="*/ 192062 h 608249"/>
                    <a:gd name="connsiteX4" fmla="*/ 166764 w 172627"/>
                    <a:gd name="connsiteY4" fmla="*/ 89725 h 608249"/>
                    <a:gd name="connsiteX5" fmla="*/ 172319 w 172627"/>
                    <a:gd name="connsiteY5" fmla="*/ 0 h 608249"/>
                    <a:gd name="connsiteX0" fmla="*/ 154704 w 172625"/>
                    <a:gd name="connsiteY0" fmla="*/ 608249 h 608249"/>
                    <a:gd name="connsiteX1" fmla="*/ 156195 w 172625"/>
                    <a:gd name="connsiteY1" fmla="*/ 535520 h 608249"/>
                    <a:gd name="connsiteX2" fmla="*/ 170289 w 172625"/>
                    <a:gd name="connsiteY2" fmla="*/ 481369 h 608249"/>
                    <a:gd name="connsiteX3" fmla="*/ 163745 w 172625"/>
                    <a:gd name="connsiteY3" fmla="*/ 192062 h 608249"/>
                    <a:gd name="connsiteX4" fmla="*/ 166764 w 172625"/>
                    <a:gd name="connsiteY4" fmla="*/ 89725 h 608249"/>
                    <a:gd name="connsiteX5" fmla="*/ 172319 w 172625"/>
                    <a:gd name="connsiteY5" fmla="*/ 0 h 608249"/>
                    <a:gd name="connsiteX0" fmla="*/ 154704 w 172627"/>
                    <a:gd name="connsiteY0" fmla="*/ 608249 h 608249"/>
                    <a:gd name="connsiteX1" fmla="*/ 156195 w 172627"/>
                    <a:gd name="connsiteY1" fmla="*/ 535520 h 608249"/>
                    <a:gd name="connsiteX2" fmla="*/ 170289 w 172627"/>
                    <a:gd name="connsiteY2" fmla="*/ 481369 h 608249"/>
                    <a:gd name="connsiteX3" fmla="*/ 163745 w 172627"/>
                    <a:gd name="connsiteY3" fmla="*/ 192062 h 608249"/>
                    <a:gd name="connsiteX4" fmla="*/ 166764 w 172627"/>
                    <a:gd name="connsiteY4" fmla="*/ 89725 h 608249"/>
                    <a:gd name="connsiteX5" fmla="*/ 172319 w 172627"/>
                    <a:gd name="connsiteY5" fmla="*/ 0 h 608249"/>
                    <a:gd name="connsiteX0" fmla="*/ 154704 w 172625"/>
                    <a:gd name="connsiteY0" fmla="*/ 608249 h 608249"/>
                    <a:gd name="connsiteX1" fmla="*/ 156195 w 172625"/>
                    <a:gd name="connsiteY1" fmla="*/ 535520 h 608249"/>
                    <a:gd name="connsiteX2" fmla="*/ 170289 w 172625"/>
                    <a:gd name="connsiteY2" fmla="*/ 486406 h 608249"/>
                    <a:gd name="connsiteX3" fmla="*/ 163745 w 172625"/>
                    <a:gd name="connsiteY3" fmla="*/ 192062 h 608249"/>
                    <a:gd name="connsiteX4" fmla="*/ 166764 w 172625"/>
                    <a:gd name="connsiteY4" fmla="*/ 89725 h 608249"/>
                    <a:gd name="connsiteX5" fmla="*/ 172319 w 172625"/>
                    <a:gd name="connsiteY5" fmla="*/ 0 h 608249"/>
                    <a:gd name="connsiteX0" fmla="*/ 154704 w 172627"/>
                    <a:gd name="connsiteY0" fmla="*/ 608249 h 608249"/>
                    <a:gd name="connsiteX1" fmla="*/ 156195 w 172627"/>
                    <a:gd name="connsiteY1" fmla="*/ 535520 h 608249"/>
                    <a:gd name="connsiteX2" fmla="*/ 170289 w 172627"/>
                    <a:gd name="connsiteY2" fmla="*/ 490184 h 608249"/>
                    <a:gd name="connsiteX3" fmla="*/ 163745 w 172627"/>
                    <a:gd name="connsiteY3" fmla="*/ 192062 h 608249"/>
                    <a:gd name="connsiteX4" fmla="*/ 166764 w 172627"/>
                    <a:gd name="connsiteY4" fmla="*/ 89725 h 608249"/>
                    <a:gd name="connsiteX5" fmla="*/ 172319 w 172627"/>
                    <a:gd name="connsiteY5" fmla="*/ 0 h 608249"/>
                    <a:gd name="connsiteX0" fmla="*/ 154704 w 172625"/>
                    <a:gd name="connsiteY0" fmla="*/ 608249 h 608249"/>
                    <a:gd name="connsiteX1" fmla="*/ 156195 w 172625"/>
                    <a:gd name="connsiteY1" fmla="*/ 535520 h 608249"/>
                    <a:gd name="connsiteX2" fmla="*/ 170289 w 172625"/>
                    <a:gd name="connsiteY2" fmla="*/ 490184 h 608249"/>
                    <a:gd name="connsiteX3" fmla="*/ 163745 w 172625"/>
                    <a:gd name="connsiteY3" fmla="*/ 192062 h 608249"/>
                    <a:gd name="connsiteX4" fmla="*/ 166764 w 172625"/>
                    <a:gd name="connsiteY4" fmla="*/ 89725 h 608249"/>
                    <a:gd name="connsiteX5" fmla="*/ 172319 w 172625"/>
                    <a:gd name="connsiteY5" fmla="*/ 0 h 608249"/>
                    <a:gd name="connsiteX0" fmla="*/ 154704 w 172627"/>
                    <a:gd name="connsiteY0" fmla="*/ 608249 h 608249"/>
                    <a:gd name="connsiteX1" fmla="*/ 156195 w 172627"/>
                    <a:gd name="connsiteY1" fmla="*/ 535520 h 608249"/>
                    <a:gd name="connsiteX2" fmla="*/ 170289 w 172627"/>
                    <a:gd name="connsiteY2" fmla="*/ 490184 h 608249"/>
                    <a:gd name="connsiteX3" fmla="*/ 163745 w 172627"/>
                    <a:gd name="connsiteY3" fmla="*/ 192062 h 608249"/>
                    <a:gd name="connsiteX4" fmla="*/ 166764 w 172627"/>
                    <a:gd name="connsiteY4" fmla="*/ 89725 h 608249"/>
                    <a:gd name="connsiteX5" fmla="*/ 172319 w 172627"/>
                    <a:gd name="connsiteY5" fmla="*/ 0 h 60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2627" h="608249">
                      <a:moveTo>
                        <a:pt x="154704" y="608249"/>
                      </a:moveTo>
                      <a:lnTo>
                        <a:pt x="156195" y="535520"/>
                      </a:lnTo>
                      <a:cubicBezTo>
                        <a:pt x="5872" y="532162"/>
                        <a:pt x="14095" y="491023"/>
                        <a:pt x="170289" y="490184"/>
                      </a:cubicBezTo>
                      <a:cubicBezTo>
                        <a:pt x="170456" y="403823"/>
                        <a:pt x="163578" y="278423"/>
                        <a:pt x="163745" y="192062"/>
                      </a:cubicBezTo>
                      <a:cubicBezTo>
                        <a:pt x="-64428" y="193794"/>
                        <a:pt x="-45468" y="88574"/>
                        <a:pt x="166764" y="89725"/>
                      </a:cubicBezTo>
                      <a:cubicBezTo>
                        <a:pt x="167606" y="57505"/>
                        <a:pt x="174098" y="20792"/>
                        <a:pt x="172319" y="0"/>
                      </a:cubicBez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prstDash val="solid"/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9" name="Freeform 478"/>
                <p:cNvSpPr/>
                <p:nvPr/>
              </p:nvSpPr>
              <p:spPr>
                <a:xfrm rot="5400000" flipH="1">
                  <a:off x="5632410" y="308658"/>
                  <a:ext cx="360563" cy="365120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  <a:gd name="connsiteX0" fmla="*/ 0 w 1606609"/>
                    <a:gd name="connsiteY0" fmla="*/ 0 h 6704323"/>
                    <a:gd name="connsiteX1" fmla="*/ 1606609 w 1606609"/>
                    <a:gd name="connsiteY1" fmla="*/ 0 h 6704323"/>
                    <a:gd name="connsiteX2" fmla="*/ 1606609 w 1606609"/>
                    <a:gd name="connsiteY2" fmla="*/ 6704323 h 6704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6704323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6704323"/>
                      </a:ln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480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1682" y="448987"/>
                  <a:ext cx="737953" cy="432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81" name="TextBox 480"/>
                <p:cNvSpPr txBox="1"/>
                <p:nvPr/>
              </p:nvSpPr>
              <p:spPr>
                <a:xfrm>
                  <a:off x="4210325" y="508007"/>
                  <a:ext cx="6910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Amazon</a:t>
                  </a:r>
                  <a:endParaRPr lang="en-US" sz="1200" dirty="0"/>
                </a:p>
              </p:txBody>
            </p:sp>
            <p:cxnSp>
              <p:nvCxnSpPr>
                <p:cNvPr id="482" name="Straight Arrow Connector 481"/>
                <p:cNvCxnSpPr/>
                <p:nvPr/>
              </p:nvCxnSpPr>
              <p:spPr>
                <a:xfrm>
                  <a:off x="5995252" y="887730"/>
                  <a:ext cx="0" cy="41148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Arrow Connector 482"/>
                <p:cNvCxnSpPr/>
                <p:nvPr/>
              </p:nvCxnSpPr>
              <p:spPr>
                <a:xfrm flipH="1">
                  <a:off x="2106843" y="297778"/>
                  <a:ext cx="310104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Arrow Connector 484"/>
                <p:cNvCxnSpPr/>
                <p:nvPr/>
              </p:nvCxnSpPr>
              <p:spPr>
                <a:xfrm>
                  <a:off x="6466860" y="2302438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Arrow Connector 485"/>
                <p:cNvCxnSpPr/>
                <p:nvPr/>
              </p:nvCxnSpPr>
              <p:spPr>
                <a:xfrm>
                  <a:off x="6345555" y="2302438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7" name="Group 486"/>
                <p:cNvGrpSpPr/>
                <p:nvPr/>
              </p:nvGrpSpPr>
              <p:grpSpPr>
                <a:xfrm>
                  <a:off x="4752009" y="2590800"/>
                  <a:ext cx="2240664" cy="381000"/>
                  <a:chOff x="2293159" y="1371600"/>
                  <a:chExt cx="2240664" cy="457200"/>
                </a:xfrm>
                <a:noFill/>
              </p:grpSpPr>
              <p:sp>
                <p:nvSpPr>
                  <p:cNvPr id="539" name="Rectangle 538"/>
                  <p:cNvSpPr/>
                  <p:nvPr/>
                </p:nvSpPr>
                <p:spPr>
                  <a:xfrm>
                    <a:off x="2293159" y="1371600"/>
                    <a:ext cx="1116752" cy="457200"/>
                  </a:xfrm>
                  <a:prstGeom prst="rect">
                    <a:avLst/>
                  </a:prstGeom>
                  <a:grp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err="1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en-US" sz="1000" dirty="0" err="1" smtClean="0">
                        <a:solidFill>
                          <a:schemeClr val="bg1"/>
                        </a:solidFill>
                      </a:rPr>
                      <a:t>spp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-geo</a:t>
                    </a:r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3429000" y="1371600"/>
                    <a:ext cx="1104823" cy="457200"/>
                  </a:xfrm>
                  <a:prstGeom prst="rect">
                    <a:avLst/>
                  </a:prstGeom>
                  <a:grp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err="1" smtClean="0">
                        <a:solidFill>
                          <a:schemeClr val="bg1"/>
                        </a:solidFill>
                      </a:rPr>
                      <a:t>dbINGE</a:t>
                    </a:r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88" name="Rectangle 487"/>
                <p:cNvSpPr/>
                <p:nvPr/>
              </p:nvSpPr>
              <p:spPr>
                <a:xfrm>
                  <a:off x="2147747" y="2286000"/>
                  <a:ext cx="2247823" cy="1346200"/>
                </a:xfrm>
                <a:prstGeom prst="rect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GRBDELTA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89" name="Group 488"/>
                <p:cNvGrpSpPr/>
                <p:nvPr/>
              </p:nvGrpSpPr>
              <p:grpSpPr>
                <a:xfrm>
                  <a:off x="2151326" y="2590800"/>
                  <a:ext cx="2240664" cy="381000"/>
                  <a:chOff x="2293159" y="1371600"/>
                  <a:chExt cx="2240664" cy="457200"/>
                </a:xfrm>
                <a:noFill/>
              </p:grpSpPr>
              <p:sp>
                <p:nvSpPr>
                  <p:cNvPr id="537" name="Rectangle 536"/>
                  <p:cNvSpPr/>
                  <p:nvPr/>
                </p:nvSpPr>
                <p:spPr>
                  <a:xfrm>
                    <a:off x="3429000" y="1371600"/>
                    <a:ext cx="1104823" cy="457200"/>
                  </a:xfrm>
                  <a:prstGeom prst="rect">
                    <a:avLst/>
                  </a:prstGeom>
                  <a:grp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err="1" smtClean="0">
                        <a:solidFill>
                          <a:schemeClr val="bg1"/>
                        </a:solidFill>
                      </a:rPr>
                      <a:t>dbINGE</a:t>
                    </a:r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8" name="Rectangle 537"/>
                  <p:cNvSpPr/>
                  <p:nvPr/>
                </p:nvSpPr>
                <p:spPr>
                  <a:xfrm>
                    <a:off x="2293159" y="1371600"/>
                    <a:ext cx="1116752" cy="457200"/>
                  </a:xfrm>
                  <a:prstGeom prst="rect">
                    <a:avLst/>
                  </a:prstGeom>
                  <a:grp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err="1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en-US" sz="1000" dirty="0" err="1" smtClean="0">
                        <a:solidFill>
                          <a:schemeClr val="bg1"/>
                        </a:solidFill>
                      </a:rPr>
                      <a:t>spp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-geo</a:t>
                    </a:r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90" name="Freeform 489"/>
                <p:cNvSpPr/>
                <p:nvPr/>
              </p:nvSpPr>
              <p:spPr>
                <a:xfrm rot="16200000">
                  <a:off x="6452384" y="2065374"/>
                  <a:ext cx="189153" cy="164470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  <a:gd name="connsiteX0" fmla="*/ 0 w 1606609"/>
                    <a:gd name="connsiteY0" fmla="*/ 0 h 6704323"/>
                    <a:gd name="connsiteX1" fmla="*/ 1606609 w 1606609"/>
                    <a:gd name="connsiteY1" fmla="*/ 0 h 6704323"/>
                    <a:gd name="connsiteX2" fmla="*/ 1606609 w 1606609"/>
                    <a:gd name="connsiteY2" fmla="*/ 6704323 h 6704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6704323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6704323"/>
                      </a:ln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91" name="Straight Arrow Connector 490"/>
                <p:cNvCxnSpPr/>
                <p:nvPr/>
              </p:nvCxnSpPr>
              <p:spPr>
                <a:xfrm>
                  <a:off x="7738110" y="5012055"/>
                  <a:ext cx="27432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/>
                <p:cNvCxnSpPr/>
                <p:nvPr/>
              </p:nvCxnSpPr>
              <p:spPr>
                <a:xfrm flipV="1">
                  <a:off x="8439617" y="4330065"/>
                  <a:ext cx="0" cy="41148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Arrow Connector 492"/>
                <p:cNvCxnSpPr/>
                <p:nvPr/>
              </p:nvCxnSpPr>
              <p:spPr>
                <a:xfrm>
                  <a:off x="7968615" y="4147185"/>
                  <a:ext cx="22860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/>
                <p:cNvCxnSpPr/>
                <p:nvPr/>
              </p:nvCxnSpPr>
              <p:spPr>
                <a:xfrm flipV="1">
                  <a:off x="6263640" y="4295775"/>
                  <a:ext cx="0" cy="18288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5" name="Freeform 494"/>
                <p:cNvSpPr/>
                <p:nvPr/>
              </p:nvSpPr>
              <p:spPr>
                <a:xfrm rot="16200000">
                  <a:off x="4731904" y="4962640"/>
                  <a:ext cx="1352550" cy="114068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1649339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1649339"/>
                      </a:ln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6" name="Freeform 495"/>
                <p:cNvSpPr/>
                <p:nvPr/>
              </p:nvSpPr>
              <p:spPr>
                <a:xfrm rot="10800000" flipH="1">
                  <a:off x="5795139" y="3819957"/>
                  <a:ext cx="111627" cy="523442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1649339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1649339"/>
                      </a:ln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7" name="Freeform 496"/>
                <p:cNvSpPr/>
                <p:nvPr/>
              </p:nvSpPr>
              <p:spPr>
                <a:xfrm rot="16200000" flipH="1">
                  <a:off x="6220413" y="5973493"/>
                  <a:ext cx="133350" cy="153576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1649339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1649339"/>
                      </a:ln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98" name="Straight Arrow Connector 497"/>
                <p:cNvCxnSpPr/>
                <p:nvPr/>
              </p:nvCxnSpPr>
              <p:spPr>
                <a:xfrm>
                  <a:off x="6571611" y="6115050"/>
                  <a:ext cx="27432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Arrow Connector 498"/>
                <p:cNvCxnSpPr/>
                <p:nvPr/>
              </p:nvCxnSpPr>
              <p:spPr>
                <a:xfrm flipH="1">
                  <a:off x="7010400" y="6648450"/>
                  <a:ext cx="118872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Arrow Connector 499"/>
                <p:cNvCxnSpPr/>
                <p:nvPr/>
              </p:nvCxnSpPr>
              <p:spPr>
                <a:xfrm>
                  <a:off x="4596765" y="4608195"/>
                  <a:ext cx="139" cy="13716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1" name="Freeform 500"/>
                <p:cNvSpPr/>
                <p:nvPr/>
              </p:nvSpPr>
              <p:spPr>
                <a:xfrm>
                  <a:off x="949319" y="5271608"/>
                  <a:ext cx="3545230" cy="312983"/>
                </a:xfrm>
                <a:custGeom>
                  <a:avLst/>
                  <a:gdLst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3553272 w 3553272"/>
                    <a:gd name="connsiteY2" fmla="*/ 312983 h 312983"/>
                    <a:gd name="connsiteX3" fmla="*/ 3547135 w 3553272"/>
                    <a:gd name="connsiteY3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553272 w 3553272"/>
                    <a:gd name="connsiteY3" fmla="*/ 312983 h 312983"/>
                    <a:gd name="connsiteX4" fmla="*/ 3547135 w 3553272"/>
                    <a:gd name="connsiteY4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1483 w 3547135"/>
                    <a:gd name="connsiteY0" fmla="*/ 73643 h 312983"/>
                    <a:gd name="connsiteX1" fmla="*/ 0 w 3547135"/>
                    <a:gd name="connsiteY1" fmla="*/ 306846 h 312983"/>
                    <a:gd name="connsiteX2" fmla="*/ 2769013 w 3547135"/>
                    <a:gd name="connsiteY2" fmla="*/ 312369 h 312983"/>
                    <a:gd name="connsiteX3" fmla="*/ 2997613 w 3547135"/>
                    <a:gd name="connsiteY3" fmla="*/ 310464 h 312983"/>
                    <a:gd name="connsiteX4" fmla="*/ 3547135 w 3547135"/>
                    <a:gd name="connsiteY4" fmla="*/ 312983 h 312983"/>
                    <a:gd name="connsiteX5" fmla="*/ 3540998 w 3547135"/>
                    <a:gd name="connsiteY5" fmla="*/ 0 h 312983"/>
                    <a:gd name="connsiteX0" fmla="*/ 50 w 3549512"/>
                    <a:gd name="connsiteY0" fmla="*/ 71738 h 312983"/>
                    <a:gd name="connsiteX1" fmla="*/ 2377 w 3549512"/>
                    <a:gd name="connsiteY1" fmla="*/ 306846 h 312983"/>
                    <a:gd name="connsiteX2" fmla="*/ 2771390 w 3549512"/>
                    <a:gd name="connsiteY2" fmla="*/ 312369 h 312983"/>
                    <a:gd name="connsiteX3" fmla="*/ 2999990 w 3549512"/>
                    <a:gd name="connsiteY3" fmla="*/ 310464 h 312983"/>
                    <a:gd name="connsiteX4" fmla="*/ 3549512 w 3549512"/>
                    <a:gd name="connsiteY4" fmla="*/ 312983 h 312983"/>
                    <a:gd name="connsiteX5" fmla="*/ 3543375 w 3549512"/>
                    <a:gd name="connsiteY5" fmla="*/ 0 h 312983"/>
                    <a:gd name="connsiteX0" fmla="*/ 3388 w 3547135"/>
                    <a:gd name="connsiteY0" fmla="*/ 71738 h 312983"/>
                    <a:gd name="connsiteX1" fmla="*/ 0 w 3547135"/>
                    <a:gd name="connsiteY1" fmla="*/ 306846 h 312983"/>
                    <a:gd name="connsiteX2" fmla="*/ 2769013 w 3547135"/>
                    <a:gd name="connsiteY2" fmla="*/ 312369 h 312983"/>
                    <a:gd name="connsiteX3" fmla="*/ 2997613 w 3547135"/>
                    <a:gd name="connsiteY3" fmla="*/ 310464 h 312983"/>
                    <a:gd name="connsiteX4" fmla="*/ 3547135 w 3547135"/>
                    <a:gd name="connsiteY4" fmla="*/ 312983 h 312983"/>
                    <a:gd name="connsiteX5" fmla="*/ 3540998 w 3547135"/>
                    <a:gd name="connsiteY5" fmla="*/ 0 h 312983"/>
                    <a:gd name="connsiteX0" fmla="*/ 33 w 3551400"/>
                    <a:gd name="connsiteY0" fmla="*/ 67928 h 312983"/>
                    <a:gd name="connsiteX1" fmla="*/ 4265 w 3551400"/>
                    <a:gd name="connsiteY1" fmla="*/ 306846 h 312983"/>
                    <a:gd name="connsiteX2" fmla="*/ 2773278 w 3551400"/>
                    <a:gd name="connsiteY2" fmla="*/ 312369 h 312983"/>
                    <a:gd name="connsiteX3" fmla="*/ 3001878 w 3551400"/>
                    <a:gd name="connsiteY3" fmla="*/ 310464 h 312983"/>
                    <a:gd name="connsiteX4" fmla="*/ 3551400 w 3551400"/>
                    <a:gd name="connsiteY4" fmla="*/ 312983 h 312983"/>
                    <a:gd name="connsiteX5" fmla="*/ 3545263 w 3551400"/>
                    <a:gd name="connsiteY5" fmla="*/ 0 h 312983"/>
                    <a:gd name="connsiteX0" fmla="*/ 3388 w 3547135"/>
                    <a:gd name="connsiteY0" fmla="*/ 67928 h 312983"/>
                    <a:gd name="connsiteX1" fmla="*/ 0 w 3547135"/>
                    <a:gd name="connsiteY1" fmla="*/ 306846 h 312983"/>
                    <a:gd name="connsiteX2" fmla="*/ 2769013 w 3547135"/>
                    <a:gd name="connsiteY2" fmla="*/ 312369 h 312983"/>
                    <a:gd name="connsiteX3" fmla="*/ 2997613 w 3547135"/>
                    <a:gd name="connsiteY3" fmla="*/ 310464 h 312983"/>
                    <a:gd name="connsiteX4" fmla="*/ 3547135 w 3547135"/>
                    <a:gd name="connsiteY4" fmla="*/ 312983 h 312983"/>
                    <a:gd name="connsiteX5" fmla="*/ 3540998 w 3547135"/>
                    <a:gd name="connsiteY5" fmla="*/ 0 h 312983"/>
                    <a:gd name="connsiteX0" fmla="*/ 106 w 3547663"/>
                    <a:gd name="connsiteY0" fmla="*/ 67928 h 312983"/>
                    <a:gd name="connsiteX1" fmla="*/ 528 w 3547663"/>
                    <a:gd name="connsiteY1" fmla="*/ 306846 h 312983"/>
                    <a:gd name="connsiteX2" fmla="*/ 2769541 w 3547663"/>
                    <a:gd name="connsiteY2" fmla="*/ 312369 h 312983"/>
                    <a:gd name="connsiteX3" fmla="*/ 2998141 w 3547663"/>
                    <a:gd name="connsiteY3" fmla="*/ 310464 h 312983"/>
                    <a:gd name="connsiteX4" fmla="*/ 3547663 w 3547663"/>
                    <a:gd name="connsiteY4" fmla="*/ 312983 h 312983"/>
                    <a:gd name="connsiteX5" fmla="*/ 3541526 w 3547663"/>
                    <a:gd name="connsiteY5" fmla="*/ 0 h 312983"/>
                    <a:gd name="connsiteX0" fmla="*/ 106 w 3545758"/>
                    <a:gd name="connsiteY0" fmla="*/ 67928 h 312369"/>
                    <a:gd name="connsiteX1" fmla="*/ 528 w 3545758"/>
                    <a:gd name="connsiteY1" fmla="*/ 306846 h 312369"/>
                    <a:gd name="connsiteX2" fmla="*/ 2769541 w 3545758"/>
                    <a:gd name="connsiteY2" fmla="*/ 312369 h 312369"/>
                    <a:gd name="connsiteX3" fmla="*/ 2998141 w 3545758"/>
                    <a:gd name="connsiteY3" fmla="*/ 310464 h 312369"/>
                    <a:gd name="connsiteX4" fmla="*/ 3545758 w 3545758"/>
                    <a:gd name="connsiteY4" fmla="*/ 307268 h 312369"/>
                    <a:gd name="connsiteX5" fmla="*/ 3541526 w 3545758"/>
                    <a:gd name="connsiteY5" fmla="*/ 0 h 312369"/>
                    <a:gd name="connsiteX0" fmla="*/ 106 w 3547663"/>
                    <a:gd name="connsiteY0" fmla="*/ 67928 h 312983"/>
                    <a:gd name="connsiteX1" fmla="*/ 528 w 3547663"/>
                    <a:gd name="connsiteY1" fmla="*/ 306846 h 312983"/>
                    <a:gd name="connsiteX2" fmla="*/ 2769541 w 3547663"/>
                    <a:gd name="connsiteY2" fmla="*/ 312369 h 312983"/>
                    <a:gd name="connsiteX3" fmla="*/ 2998141 w 3547663"/>
                    <a:gd name="connsiteY3" fmla="*/ 310464 h 312983"/>
                    <a:gd name="connsiteX4" fmla="*/ 3547663 w 3547663"/>
                    <a:gd name="connsiteY4" fmla="*/ 312983 h 312983"/>
                    <a:gd name="connsiteX5" fmla="*/ 3541526 w 3547663"/>
                    <a:gd name="connsiteY5" fmla="*/ 0 h 312983"/>
                    <a:gd name="connsiteX0" fmla="*/ 106 w 3541988"/>
                    <a:gd name="connsiteY0" fmla="*/ 67928 h 312983"/>
                    <a:gd name="connsiteX1" fmla="*/ 528 w 3541988"/>
                    <a:gd name="connsiteY1" fmla="*/ 306846 h 312983"/>
                    <a:gd name="connsiteX2" fmla="*/ 2769541 w 3541988"/>
                    <a:gd name="connsiteY2" fmla="*/ 312369 h 312983"/>
                    <a:gd name="connsiteX3" fmla="*/ 2998141 w 3541988"/>
                    <a:gd name="connsiteY3" fmla="*/ 310464 h 312983"/>
                    <a:gd name="connsiteX4" fmla="*/ 3541948 w 3541988"/>
                    <a:gd name="connsiteY4" fmla="*/ 312983 h 312983"/>
                    <a:gd name="connsiteX5" fmla="*/ 3541526 w 3541988"/>
                    <a:gd name="connsiteY5" fmla="*/ 0 h 312983"/>
                    <a:gd name="connsiteX0" fmla="*/ 106 w 3541988"/>
                    <a:gd name="connsiteY0" fmla="*/ 67928 h 312369"/>
                    <a:gd name="connsiteX1" fmla="*/ 528 w 3541988"/>
                    <a:gd name="connsiteY1" fmla="*/ 306846 h 312369"/>
                    <a:gd name="connsiteX2" fmla="*/ 2769541 w 3541988"/>
                    <a:gd name="connsiteY2" fmla="*/ 312369 h 312369"/>
                    <a:gd name="connsiteX3" fmla="*/ 2998141 w 3541988"/>
                    <a:gd name="connsiteY3" fmla="*/ 310464 h 312369"/>
                    <a:gd name="connsiteX4" fmla="*/ 3541948 w 3541988"/>
                    <a:gd name="connsiteY4" fmla="*/ 305363 h 312369"/>
                    <a:gd name="connsiteX5" fmla="*/ 3541526 w 3541988"/>
                    <a:gd name="connsiteY5" fmla="*/ 0 h 312369"/>
                    <a:gd name="connsiteX0" fmla="*/ 106 w 3543853"/>
                    <a:gd name="connsiteY0" fmla="*/ 67928 h 312983"/>
                    <a:gd name="connsiteX1" fmla="*/ 528 w 3543853"/>
                    <a:gd name="connsiteY1" fmla="*/ 306846 h 312983"/>
                    <a:gd name="connsiteX2" fmla="*/ 2769541 w 3543853"/>
                    <a:gd name="connsiteY2" fmla="*/ 312369 h 312983"/>
                    <a:gd name="connsiteX3" fmla="*/ 2998141 w 3543853"/>
                    <a:gd name="connsiteY3" fmla="*/ 310464 h 312983"/>
                    <a:gd name="connsiteX4" fmla="*/ 3543853 w 3543853"/>
                    <a:gd name="connsiteY4" fmla="*/ 312983 h 312983"/>
                    <a:gd name="connsiteX5" fmla="*/ 3541526 w 3543853"/>
                    <a:gd name="connsiteY5" fmla="*/ 0 h 312983"/>
                    <a:gd name="connsiteX0" fmla="*/ 51 w 3543798"/>
                    <a:gd name="connsiteY0" fmla="*/ 67928 h 312983"/>
                    <a:gd name="connsiteX1" fmla="*/ 2378 w 3543798"/>
                    <a:gd name="connsiteY1" fmla="*/ 312561 h 312983"/>
                    <a:gd name="connsiteX2" fmla="*/ 2769486 w 3543798"/>
                    <a:gd name="connsiteY2" fmla="*/ 312369 h 312983"/>
                    <a:gd name="connsiteX3" fmla="*/ 2998086 w 3543798"/>
                    <a:gd name="connsiteY3" fmla="*/ 310464 h 312983"/>
                    <a:gd name="connsiteX4" fmla="*/ 3543798 w 3543798"/>
                    <a:gd name="connsiteY4" fmla="*/ 312983 h 312983"/>
                    <a:gd name="connsiteX5" fmla="*/ 3541471 w 3543798"/>
                    <a:gd name="connsiteY5" fmla="*/ 0 h 312983"/>
                    <a:gd name="connsiteX0" fmla="*/ 1483 w 3545230"/>
                    <a:gd name="connsiteY0" fmla="*/ 67928 h 312983"/>
                    <a:gd name="connsiteX1" fmla="*/ 0 w 3545230"/>
                    <a:gd name="connsiteY1" fmla="*/ 310656 h 312983"/>
                    <a:gd name="connsiteX2" fmla="*/ 2770918 w 3545230"/>
                    <a:gd name="connsiteY2" fmla="*/ 312369 h 312983"/>
                    <a:gd name="connsiteX3" fmla="*/ 2999518 w 3545230"/>
                    <a:gd name="connsiteY3" fmla="*/ 310464 h 312983"/>
                    <a:gd name="connsiteX4" fmla="*/ 3545230 w 3545230"/>
                    <a:gd name="connsiteY4" fmla="*/ 312983 h 312983"/>
                    <a:gd name="connsiteX5" fmla="*/ 3542903 w 3545230"/>
                    <a:gd name="connsiteY5" fmla="*/ 0 h 312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45230" h="312983">
                      <a:moveTo>
                        <a:pt x="1483" y="67928"/>
                      </a:moveTo>
                      <a:cubicBezTo>
                        <a:pt x="989" y="145662"/>
                        <a:pt x="494" y="232922"/>
                        <a:pt x="0" y="310656"/>
                      </a:cubicBezTo>
                      <a:lnTo>
                        <a:pt x="2770918" y="312369"/>
                      </a:lnTo>
                      <a:cubicBezTo>
                        <a:pt x="2850928" y="210769"/>
                        <a:pt x="2909983" y="204419"/>
                        <a:pt x="2999518" y="310464"/>
                      </a:cubicBezTo>
                      <a:lnTo>
                        <a:pt x="3545230" y="312983"/>
                      </a:lnTo>
                      <a:cubicBezTo>
                        <a:pt x="3543819" y="210560"/>
                        <a:pt x="3544314" y="102423"/>
                        <a:pt x="3542903" y="0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02" name="Straight Arrow Connector 501"/>
                <p:cNvCxnSpPr/>
                <p:nvPr/>
              </p:nvCxnSpPr>
              <p:spPr>
                <a:xfrm>
                  <a:off x="5748638" y="3034665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Arrow Connector 502"/>
                <p:cNvCxnSpPr/>
                <p:nvPr/>
              </p:nvCxnSpPr>
              <p:spPr>
                <a:xfrm>
                  <a:off x="6052691" y="3034665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Arrow Connector 503"/>
                <p:cNvCxnSpPr/>
                <p:nvPr/>
              </p:nvCxnSpPr>
              <p:spPr>
                <a:xfrm>
                  <a:off x="6467475" y="3034665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Arrow Connector 504"/>
                <p:cNvCxnSpPr/>
                <p:nvPr/>
              </p:nvCxnSpPr>
              <p:spPr>
                <a:xfrm>
                  <a:off x="6346170" y="3034665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6" name="TextBox 505"/>
                <p:cNvSpPr txBox="1"/>
                <p:nvPr/>
              </p:nvSpPr>
              <p:spPr>
                <a:xfrm>
                  <a:off x="5629239" y="3342404"/>
                  <a:ext cx="5195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score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07" name="Group 506"/>
                <p:cNvGrpSpPr/>
                <p:nvPr/>
              </p:nvGrpSpPr>
              <p:grpSpPr>
                <a:xfrm>
                  <a:off x="5177135" y="3206198"/>
                  <a:ext cx="1407658" cy="542733"/>
                  <a:chOff x="5177135" y="3206198"/>
                  <a:chExt cx="1407658" cy="542733"/>
                </a:xfrm>
              </p:grpSpPr>
              <p:grpSp>
                <p:nvGrpSpPr>
                  <p:cNvPr id="528" name="Group 527"/>
                  <p:cNvGrpSpPr/>
                  <p:nvPr/>
                </p:nvGrpSpPr>
                <p:grpSpPr>
                  <a:xfrm>
                    <a:off x="5177135" y="3206198"/>
                    <a:ext cx="1407658" cy="542733"/>
                    <a:chOff x="5177135" y="3206198"/>
                    <a:chExt cx="1407658" cy="542733"/>
                  </a:xfrm>
                  <a:noFill/>
                </p:grpSpPr>
                <p:sp>
                  <p:nvSpPr>
                    <p:cNvPr id="531" name="Isosceles Triangle 530"/>
                    <p:cNvSpPr/>
                    <p:nvPr/>
                  </p:nvSpPr>
                  <p:spPr>
                    <a:xfrm flipV="1">
                      <a:off x="5187698" y="3309813"/>
                      <a:ext cx="1386543" cy="335278"/>
                    </a:xfrm>
                    <a:prstGeom prst="triangle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2" name="Oval 531"/>
                    <p:cNvSpPr/>
                    <p:nvPr/>
                  </p:nvSpPr>
                  <p:spPr>
                    <a:xfrm>
                      <a:off x="5177135" y="3206198"/>
                      <a:ext cx="1407658" cy="18288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cxnSp>
                  <p:nvCxnSpPr>
                    <p:cNvPr id="533" name="Straight Connector 532"/>
                    <p:cNvCxnSpPr/>
                    <p:nvPr/>
                  </p:nvCxnSpPr>
                  <p:spPr>
                    <a:xfrm>
                      <a:off x="5887107" y="3559665"/>
                      <a:ext cx="0" cy="0"/>
                    </a:xfrm>
                    <a:prstGeom prst="line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34" name="Rectangle 533"/>
                    <p:cNvSpPr/>
                    <p:nvPr/>
                  </p:nvSpPr>
                  <p:spPr>
                    <a:xfrm>
                      <a:off x="5746341" y="3565802"/>
                      <a:ext cx="281532" cy="182879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5" name="Freeform 534"/>
                    <p:cNvSpPr/>
                    <p:nvPr/>
                  </p:nvSpPr>
                  <p:spPr>
                    <a:xfrm>
                      <a:off x="5747015" y="3560336"/>
                      <a:ext cx="281940" cy="188595"/>
                    </a:xfrm>
                    <a:custGeom>
                      <a:avLst/>
                      <a:gdLst>
                        <a:gd name="connsiteX0" fmla="*/ 1905 w 281940"/>
                        <a:gd name="connsiteY0" fmla="*/ 0 h 188595"/>
                        <a:gd name="connsiteX1" fmla="*/ 133350 w 281940"/>
                        <a:gd name="connsiteY1" fmla="*/ 70485 h 188595"/>
                        <a:gd name="connsiteX2" fmla="*/ 278130 w 281940"/>
                        <a:gd name="connsiteY2" fmla="*/ 5715 h 188595"/>
                        <a:gd name="connsiteX3" fmla="*/ 281940 w 281940"/>
                        <a:gd name="connsiteY3" fmla="*/ 188595 h 188595"/>
                        <a:gd name="connsiteX4" fmla="*/ 0 w 281940"/>
                        <a:gd name="connsiteY4" fmla="*/ 186690 h 188595"/>
                        <a:gd name="connsiteX5" fmla="*/ 1905 w 281940"/>
                        <a:gd name="connsiteY5" fmla="*/ 0 h 188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81940" h="188595">
                          <a:moveTo>
                            <a:pt x="1905" y="0"/>
                          </a:moveTo>
                          <a:lnTo>
                            <a:pt x="133350" y="70485"/>
                          </a:lnTo>
                          <a:lnTo>
                            <a:pt x="278130" y="5715"/>
                          </a:lnTo>
                          <a:lnTo>
                            <a:pt x="281940" y="188595"/>
                          </a:lnTo>
                          <a:lnTo>
                            <a:pt x="0" y="186690"/>
                          </a:lnTo>
                          <a:lnTo>
                            <a:pt x="190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6" name="TextBox 535"/>
                    <p:cNvSpPr txBox="1"/>
                    <p:nvPr/>
                  </p:nvSpPr>
                  <p:spPr>
                    <a:xfrm>
                      <a:off x="5612921" y="3308928"/>
                      <a:ext cx="184731" cy="307777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cxnSp>
                <p:nvCxnSpPr>
                  <p:cNvPr id="529" name="Straight Connector 528"/>
                  <p:cNvCxnSpPr>
                    <a:stCxn id="531" idx="2"/>
                    <a:endCxn id="531" idx="4"/>
                  </p:cNvCxnSpPr>
                  <p:nvPr/>
                </p:nvCxnSpPr>
                <p:spPr>
                  <a:xfrm>
                    <a:off x="5187698" y="3309813"/>
                    <a:ext cx="1386543" cy="0"/>
                  </a:xfrm>
                  <a:prstGeom prst="line">
                    <a:avLst/>
                  </a:prstGeom>
                  <a:ln>
                    <a:solidFill>
                      <a:srgbClr val="0000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0" name="Freeform 529"/>
                  <p:cNvSpPr/>
                  <p:nvPr/>
                </p:nvSpPr>
                <p:spPr>
                  <a:xfrm>
                    <a:off x="5715001" y="3545205"/>
                    <a:ext cx="308610" cy="104775"/>
                  </a:xfrm>
                  <a:custGeom>
                    <a:avLst/>
                    <a:gdLst>
                      <a:gd name="connsiteX0" fmla="*/ 0 w 266700"/>
                      <a:gd name="connsiteY0" fmla="*/ 0 h 81915"/>
                      <a:gd name="connsiteX1" fmla="*/ 266700 w 266700"/>
                      <a:gd name="connsiteY1" fmla="*/ 0 h 81915"/>
                      <a:gd name="connsiteX2" fmla="*/ 266700 w 266700"/>
                      <a:gd name="connsiteY2" fmla="*/ 81915 h 81915"/>
                      <a:gd name="connsiteX3" fmla="*/ 11430 w 266700"/>
                      <a:gd name="connsiteY3" fmla="*/ 81915 h 81915"/>
                      <a:gd name="connsiteX4" fmla="*/ 0 w 266700"/>
                      <a:gd name="connsiteY4" fmla="*/ 0 h 81915"/>
                      <a:gd name="connsiteX0" fmla="*/ 0 w 266700"/>
                      <a:gd name="connsiteY0" fmla="*/ 0 h 81915"/>
                      <a:gd name="connsiteX1" fmla="*/ 266700 w 266700"/>
                      <a:gd name="connsiteY1" fmla="*/ 0 h 81915"/>
                      <a:gd name="connsiteX2" fmla="*/ 266700 w 266700"/>
                      <a:gd name="connsiteY2" fmla="*/ 81915 h 81915"/>
                      <a:gd name="connsiteX3" fmla="*/ 5715 w 266700"/>
                      <a:gd name="connsiteY3" fmla="*/ 81915 h 81915"/>
                      <a:gd name="connsiteX4" fmla="*/ 0 w 266700"/>
                      <a:gd name="connsiteY4" fmla="*/ 0 h 81915"/>
                      <a:gd name="connsiteX0" fmla="*/ 0 w 276225"/>
                      <a:gd name="connsiteY0" fmla="*/ 0 h 81915"/>
                      <a:gd name="connsiteX1" fmla="*/ 266700 w 276225"/>
                      <a:gd name="connsiteY1" fmla="*/ 0 h 81915"/>
                      <a:gd name="connsiteX2" fmla="*/ 276225 w 276225"/>
                      <a:gd name="connsiteY2" fmla="*/ 80010 h 81915"/>
                      <a:gd name="connsiteX3" fmla="*/ 5715 w 276225"/>
                      <a:gd name="connsiteY3" fmla="*/ 81915 h 81915"/>
                      <a:gd name="connsiteX4" fmla="*/ 0 w 276225"/>
                      <a:gd name="connsiteY4" fmla="*/ 0 h 81915"/>
                      <a:gd name="connsiteX0" fmla="*/ 0 w 278130"/>
                      <a:gd name="connsiteY0" fmla="*/ 0 h 81915"/>
                      <a:gd name="connsiteX1" fmla="*/ 278130 w 278130"/>
                      <a:gd name="connsiteY1" fmla="*/ 0 h 81915"/>
                      <a:gd name="connsiteX2" fmla="*/ 276225 w 278130"/>
                      <a:gd name="connsiteY2" fmla="*/ 80010 h 81915"/>
                      <a:gd name="connsiteX3" fmla="*/ 5715 w 278130"/>
                      <a:gd name="connsiteY3" fmla="*/ 81915 h 81915"/>
                      <a:gd name="connsiteX4" fmla="*/ 0 w 278130"/>
                      <a:gd name="connsiteY4" fmla="*/ 0 h 81915"/>
                      <a:gd name="connsiteX0" fmla="*/ 0 w 276225"/>
                      <a:gd name="connsiteY0" fmla="*/ 0 h 81915"/>
                      <a:gd name="connsiteX1" fmla="*/ 270510 w 276225"/>
                      <a:gd name="connsiteY1" fmla="*/ 0 h 81915"/>
                      <a:gd name="connsiteX2" fmla="*/ 276225 w 276225"/>
                      <a:gd name="connsiteY2" fmla="*/ 80010 h 81915"/>
                      <a:gd name="connsiteX3" fmla="*/ 5715 w 276225"/>
                      <a:gd name="connsiteY3" fmla="*/ 81915 h 81915"/>
                      <a:gd name="connsiteX4" fmla="*/ 0 w 276225"/>
                      <a:gd name="connsiteY4" fmla="*/ 0 h 81915"/>
                      <a:gd name="connsiteX0" fmla="*/ 0 w 270510"/>
                      <a:gd name="connsiteY0" fmla="*/ 0 h 81915"/>
                      <a:gd name="connsiteX1" fmla="*/ 270510 w 270510"/>
                      <a:gd name="connsiteY1" fmla="*/ 0 h 81915"/>
                      <a:gd name="connsiteX2" fmla="*/ 270510 w 270510"/>
                      <a:gd name="connsiteY2" fmla="*/ 80010 h 81915"/>
                      <a:gd name="connsiteX3" fmla="*/ 5715 w 270510"/>
                      <a:gd name="connsiteY3" fmla="*/ 81915 h 81915"/>
                      <a:gd name="connsiteX4" fmla="*/ 0 w 270510"/>
                      <a:gd name="connsiteY4" fmla="*/ 0 h 81915"/>
                      <a:gd name="connsiteX0" fmla="*/ 0 w 264795"/>
                      <a:gd name="connsiteY0" fmla="*/ 0 h 108585"/>
                      <a:gd name="connsiteX1" fmla="*/ 264795 w 264795"/>
                      <a:gd name="connsiteY1" fmla="*/ 26670 h 108585"/>
                      <a:gd name="connsiteX2" fmla="*/ 264795 w 264795"/>
                      <a:gd name="connsiteY2" fmla="*/ 106680 h 108585"/>
                      <a:gd name="connsiteX3" fmla="*/ 0 w 264795"/>
                      <a:gd name="connsiteY3" fmla="*/ 108585 h 108585"/>
                      <a:gd name="connsiteX4" fmla="*/ 0 w 264795"/>
                      <a:gd name="connsiteY4" fmla="*/ 0 h 108585"/>
                      <a:gd name="connsiteX0" fmla="*/ 0 w 264795"/>
                      <a:gd name="connsiteY0" fmla="*/ 3810 h 112395"/>
                      <a:gd name="connsiteX1" fmla="*/ 264795 w 264795"/>
                      <a:gd name="connsiteY1" fmla="*/ 0 h 112395"/>
                      <a:gd name="connsiteX2" fmla="*/ 264795 w 264795"/>
                      <a:gd name="connsiteY2" fmla="*/ 110490 h 112395"/>
                      <a:gd name="connsiteX3" fmla="*/ 0 w 264795"/>
                      <a:gd name="connsiteY3" fmla="*/ 112395 h 112395"/>
                      <a:gd name="connsiteX4" fmla="*/ 0 w 264795"/>
                      <a:gd name="connsiteY4" fmla="*/ 3810 h 112395"/>
                      <a:gd name="connsiteX0" fmla="*/ 0 w 264795"/>
                      <a:gd name="connsiteY0" fmla="*/ 3810 h 112395"/>
                      <a:gd name="connsiteX1" fmla="*/ 264795 w 264795"/>
                      <a:gd name="connsiteY1" fmla="*/ 0 h 112395"/>
                      <a:gd name="connsiteX2" fmla="*/ 264795 w 264795"/>
                      <a:gd name="connsiteY2" fmla="*/ 110490 h 112395"/>
                      <a:gd name="connsiteX3" fmla="*/ 0 w 264795"/>
                      <a:gd name="connsiteY3" fmla="*/ 112395 h 112395"/>
                      <a:gd name="connsiteX4" fmla="*/ 0 w 264795"/>
                      <a:gd name="connsiteY4" fmla="*/ 24765 h 112395"/>
                      <a:gd name="connsiteX5" fmla="*/ 0 w 264795"/>
                      <a:gd name="connsiteY5" fmla="*/ 3810 h 112395"/>
                      <a:gd name="connsiteX0" fmla="*/ 0 w 264795"/>
                      <a:gd name="connsiteY0" fmla="*/ 3810 h 112395"/>
                      <a:gd name="connsiteX1" fmla="*/ 264795 w 264795"/>
                      <a:gd name="connsiteY1" fmla="*/ 0 h 112395"/>
                      <a:gd name="connsiteX2" fmla="*/ 264795 w 264795"/>
                      <a:gd name="connsiteY2" fmla="*/ 110490 h 112395"/>
                      <a:gd name="connsiteX3" fmla="*/ 0 w 264795"/>
                      <a:gd name="connsiteY3" fmla="*/ 112395 h 112395"/>
                      <a:gd name="connsiteX4" fmla="*/ 0 w 264795"/>
                      <a:gd name="connsiteY4" fmla="*/ 30480 h 112395"/>
                      <a:gd name="connsiteX5" fmla="*/ 0 w 264795"/>
                      <a:gd name="connsiteY5" fmla="*/ 3810 h 112395"/>
                      <a:gd name="connsiteX0" fmla="*/ 0 w 306705"/>
                      <a:gd name="connsiteY0" fmla="*/ 7620 h 112395"/>
                      <a:gd name="connsiteX1" fmla="*/ 306705 w 306705"/>
                      <a:gd name="connsiteY1" fmla="*/ 0 h 112395"/>
                      <a:gd name="connsiteX2" fmla="*/ 306705 w 306705"/>
                      <a:gd name="connsiteY2" fmla="*/ 110490 h 112395"/>
                      <a:gd name="connsiteX3" fmla="*/ 41910 w 306705"/>
                      <a:gd name="connsiteY3" fmla="*/ 112395 h 112395"/>
                      <a:gd name="connsiteX4" fmla="*/ 41910 w 306705"/>
                      <a:gd name="connsiteY4" fmla="*/ 30480 h 112395"/>
                      <a:gd name="connsiteX5" fmla="*/ 0 w 306705"/>
                      <a:gd name="connsiteY5" fmla="*/ 7620 h 112395"/>
                      <a:gd name="connsiteX0" fmla="*/ 0 w 306705"/>
                      <a:gd name="connsiteY0" fmla="*/ 7620 h 112395"/>
                      <a:gd name="connsiteX1" fmla="*/ 306705 w 306705"/>
                      <a:gd name="connsiteY1" fmla="*/ 0 h 112395"/>
                      <a:gd name="connsiteX2" fmla="*/ 306705 w 306705"/>
                      <a:gd name="connsiteY2" fmla="*/ 110490 h 112395"/>
                      <a:gd name="connsiteX3" fmla="*/ 41910 w 306705"/>
                      <a:gd name="connsiteY3" fmla="*/ 112395 h 112395"/>
                      <a:gd name="connsiteX4" fmla="*/ 36195 w 306705"/>
                      <a:gd name="connsiteY4" fmla="*/ 28575 h 112395"/>
                      <a:gd name="connsiteX5" fmla="*/ 0 w 306705"/>
                      <a:gd name="connsiteY5" fmla="*/ 7620 h 112395"/>
                      <a:gd name="connsiteX0" fmla="*/ 0 w 306705"/>
                      <a:gd name="connsiteY0" fmla="*/ 7620 h 112395"/>
                      <a:gd name="connsiteX1" fmla="*/ 283845 w 306705"/>
                      <a:gd name="connsiteY1" fmla="*/ 0 h 112395"/>
                      <a:gd name="connsiteX2" fmla="*/ 306705 w 306705"/>
                      <a:gd name="connsiteY2" fmla="*/ 0 h 112395"/>
                      <a:gd name="connsiteX3" fmla="*/ 306705 w 306705"/>
                      <a:gd name="connsiteY3" fmla="*/ 110490 h 112395"/>
                      <a:gd name="connsiteX4" fmla="*/ 41910 w 306705"/>
                      <a:gd name="connsiteY4" fmla="*/ 112395 h 112395"/>
                      <a:gd name="connsiteX5" fmla="*/ 36195 w 306705"/>
                      <a:gd name="connsiteY5" fmla="*/ 28575 h 112395"/>
                      <a:gd name="connsiteX6" fmla="*/ 0 w 306705"/>
                      <a:gd name="connsiteY6" fmla="*/ 7620 h 112395"/>
                      <a:gd name="connsiteX0" fmla="*/ 0 w 308610"/>
                      <a:gd name="connsiteY0" fmla="*/ 7620 h 112395"/>
                      <a:gd name="connsiteX1" fmla="*/ 283845 w 308610"/>
                      <a:gd name="connsiteY1" fmla="*/ 0 h 112395"/>
                      <a:gd name="connsiteX2" fmla="*/ 308610 w 308610"/>
                      <a:gd name="connsiteY2" fmla="*/ 9525 h 112395"/>
                      <a:gd name="connsiteX3" fmla="*/ 306705 w 308610"/>
                      <a:gd name="connsiteY3" fmla="*/ 110490 h 112395"/>
                      <a:gd name="connsiteX4" fmla="*/ 41910 w 308610"/>
                      <a:gd name="connsiteY4" fmla="*/ 112395 h 112395"/>
                      <a:gd name="connsiteX5" fmla="*/ 36195 w 308610"/>
                      <a:gd name="connsiteY5" fmla="*/ 28575 h 112395"/>
                      <a:gd name="connsiteX6" fmla="*/ 0 w 308610"/>
                      <a:gd name="connsiteY6" fmla="*/ 7620 h 112395"/>
                      <a:gd name="connsiteX0" fmla="*/ 0 w 308610"/>
                      <a:gd name="connsiteY0" fmla="*/ 28575 h 133350"/>
                      <a:gd name="connsiteX1" fmla="*/ 257175 w 308610"/>
                      <a:gd name="connsiteY1" fmla="*/ 0 h 133350"/>
                      <a:gd name="connsiteX2" fmla="*/ 308610 w 308610"/>
                      <a:gd name="connsiteY2" fmla="*/ 30480 h 133350"/>
                      <a:gd name="connsiteX3" fmla="*/ 306705 w 308610"/>
                      <a:gd name="connsiteY3" fmla="*/ 131445 h 133350"/>
                      <a:gd name="connsiteX4" fmla="*/ 41910 w 308610"/>
                      <a:gd name="connsiteY4" fmla="*/ 133350 h 133350"/>
                      <a:gd name="connsiteX5" fmla="*/ 36195 w 308610"/>
                      <a:gd name="connsiteY5" fmla="*/ 49530 h 133350"/>
                      <a:gd name="connsiteX6" fmla="*/ 0 w 308610"/>
                      <a:gd name="connsiteY6" fmla="*/ 28575 h 133350"/>
                      <a:gd name="connsiteX0" fmla="*/ 0 w 306705"/>
                      <a:gd name="connsiteY0" fmla="*/ 28575 h 133350"/>
                      <a:gd name="connsiteX1" fmla="*/ 257175 w 306705"/>
                      <a:gd name="connsiteY1" fmla="*/ 0 h 133350"/>
                      <a:gd name="connsiteX2" fmla="*/ 306705 w 306705"/>
                      <a:gd name="connsiteY2" fmla="*/ 41910 h 133350"/>
                      <a:gd name="connsiteX3" fmla="*/ 306705 w 306705"/>
                      <a:gd name="connsiteY3" fmla="*/ 131445 h 133350"/>
                      <a:gd name="connsiteX4" fmla="*/ 41910 w 306705"/>
                      <a:gd name="connsiteY4" fmla="*/ 133350 h 133350"/>
                      <a:gd name="connsiteX5" fmla="*/ 36195 w 306705"/>
                      <a:gd name="connsiteY5" fmla="*/ 49530 h 133350"/>
                      <a:gd name="connsiteX6" fmla="*/ 0 w 306705"/>
                      <a:gd name="connsiteY6" fmla="*/ 28575 h 133350"/>
                      <a:gd name="connsiteX0" fmla="*/ 0 w 312420"/>
                      <a:gd name="connsiteY0" fmla="*/ 28575 h 133350"/>
                      <a:gd name="connsiteX1" fmla="*/ 257175 w 312420"/>
                      <a:gd name="connsiteY1" fmla="*/ 0 h 133350"/>
                      <a:gd name="connsiteX2" fmla="*/ 306705 w 312420"/>
                      <a:gd name="connsiteY2" fmla="*/ 41910 h 133350"/>
                      <a:gd name="connsiteX3" fmla="*/ 312420 w 312420"/>
                      <a:gd name="connsiteY3" fmla="*/ 129540 h 133350"/>
                      <a:gd name="connsiteX4" fmla="*/ 41910 w 312420"/>
                      <a:gd name="connsiteY4" fmla="*/ 133350 h 133350"/>
                      <a:gd name="connsiteX5" fmla="*/ 36195 w 312420"/>
                      <a:gd name="connsiteY5" fmla="*/ 49530 h 133350"/>
                      <a:gd name="connsiteX6" fmla="*/ 0 w 312420"/>
                      <a:gd name="connsiteY6" fmla="*/ 28575 h 133350"/>
                      <a:gd name="connsiteX0" fmla="*/ 0 w 306705"/>
                      <a:gd name="connsiteY0" fmla="*/ 28575 h 133350"/>
                      <a:gd name="connsiteX1" fmla="*/ 257175 w 306705"/>
                      <a:gd name="connsiteY1" fmla="*/ 0 h 133350"/>
                      <a:gd name="connsiteX2" fmla="*/ 306705 w 306705"/>
                      <a:gd name="connsiteY2" fmla="*/ 41910 h 133350"/>
                      <a:gd name="connsiteX3" fmla="*/ 306705 w 306705"/>
                      <a:gd name="connsiteY3" fmla="*/ 129540 h 133350"/>
                      <a:gd name="connsiteX4" fmla="*/ 41910 w 306705"/>
                      <a:gd name="connsiteY4" fmla="*/ 133350 h 133350"/>
                      <a:gd name="connsiteX5" fmla="*/ 36195 w 306705"/>
                      <a:gd name="connsiteY5" fmla="*/ 49530 h 133350"/>
                      <a:gd name="connsiteX6" fmla="*/ 0 w 306705"/>
                      <a:gd name="connsiteY6" fmla="*/ 28575 h 133350"/>
                      <a:gd name="connsiteX0" fmla="*/ 0 w 306705"/>
                      <a:gd name="connsiteY0" fmla="*/ 0 h 104775"/>
                      <a:gd name="connsiteX1" fmla="*/ 253365 w 306705"/>
                      <a:gd name="connsiteY1" fmla="*/ 11430 h 104775"/>
                      <a:gd name="connsiteX2" fmla="*/ 306705 w 306705"/>
                      <a:gd name="connsiteY2" fmla="*/ 13335 h 104775"/>
                      <a:gd name="connsiteX3" fmla="*/ 306705 w 306705"/>
                      <a:gd name="connsiteY3" fmla="*/ 100965 h 104775"/>
                      <a:gd name="connsiteX4" fmla="*/ 41910 w 306705"/>
                      <a:gd name="connsiteY4" fmla="*/ 104775 h 104775"/>
                      <a:gd name="connsiteX5" fmla="*/ 36195 w 306705"/>
                      <a:gd name="connsiteY5" fmla="*/ 20955 h 104775"/>
                      <a:gd name="connsiteX6" fmla="*/ 0 w 306705"/>
                      <a:gd name="connsiteY6" fmla="*/ 0 h 104775"/>
                      <a:gd name="connsiteX0" fmla="*/ 0 w 308610"/>
                      <a:gd name="connsiteY0" fmla="*/ 0 h 104775"/>
                      <a:gd name="connsiteX1" fmla="*/ 253365 w 308610"/>
                      <a:gd name="connsiteY1" fmla="*/ 11430 h 104775"/>
                      <a:gd name="connsiteX2" fmla="*/ 306705 w 308610"/>
                      <a:gd name="connsiteY2" fmla="*/ 13335 h 104775"/>
                      <a:gd name="connsiteX3" fmla="*/ 308610 w 308610"/>
                      <a:gd name="connsiteY3" fmla="*/ 100965 h 104775"/>
                      <a:gd name="connsiteX4" fmla="*/ 41910 w 308610"/>
                      <a:gd name="connsiteY4" fmla="*/ 104775 h 104775"/>
                      <a:gd name="connsiteX5" fmla="*/ 36195 w 308610"/>
                      <a:gd name="connsiteY5" fmla="*/ 20955 h 104775"/>
                      <a:gd name="connsiteX6" fmla="*/ 0 w 308610"/>
                      <a:gd name="connsiteY6" fmla="*/ 0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8610" h="104775">
                        <a:moveTo>
                          <a:pt x="0" y="0"/>
                        </a:moveTo>
                        <a:lnTo>
                          <a:pt x="253365" y="11430"/>
                        </a:lnTo>
                        <a:lnTo>
                          <a:pt x="306705" y="13335"/>
                        </a:lnTo>
                        <a:lnTo>
                          <a:pt x="308610" y="100965"/>
                        </a:lnTo>
                        <a:lnTo>
                          <a:pt x="41910" y="104775"/>
                        </a:lnTo>
                        <a:lnTo>
                          <a:pt x="36195" y="209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5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8" name="Group 507"/>
                <p:cNvGrpSpPr/>
                <p:nvPr/>
              </p:nvGrpSpPr>
              <p:grpSpPr>
                <a:xfrm>
                  <a:off x="2578526" y="3206198"/>
                  <a:ext cx="1407658" cy="542733"/>
                  <a:chOff x="5177135" y="3206198"/>
                  <a:chExt cx="1407658" cy="542733"/>
                </a:xfrm>
              </p:grpSpPr>
              <p:grpSp>
                <p:nvGrpSpPr>
                  <p:cNvPr id="519" name="Group 518"/>
                  <p:cNvGrpSpPr/>
                  <p:nvPr/>
                </p:nvGrpSpPr>
                <p:grpSpPr>
                  <a:xfrm>
                    <a:off x="5177135" y="3206198"/>
                    <a:ext cx="1407658" cy="542733"/>
                    <a:chOff x="5177135" y="3206198"/>
                    <a:chExt cx="1407658" cy="542733"/>
                  </a:xfrm>
                  <a:noFill/>
                </p:grpSpPr>
                <p:sp>
                  <p:nvSpPr>
                    <p:cNvPr id="522" name="Isosceles Triangle 521"/>
                    <p:cNvSpPr/>
                    <p:nvPr/>
                  </p:nvSpPr>
                  <p:spPr>
                    <a:xfrm flipV="1">
                      <a:off x="5187698" y="3309813"/>
                      <a:ext cx="1386543" cy="335278"/>
                    </a:xfrm>
                    <a:prstGeom prst="triangle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23" name="Oval 522"/>
                    <p:cNvSpPr/>
                    <p:nvPr/>
                  </p:nvSpPr>
                  <p:spPr>
                    <a:xfrm>
                      <a:off x="5177135" y="3206198"/>
                      <a:ext cx="1407658" cy="18288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cxnSp>
                  <p:nvCxnSpPr>
                    <p:cNvPr id="524" name="Straight Connector 523"/>
                    <p:cNvCxnSpPr/>
                    <p:nvPr/>
                  </p:nvCxnSpPr>
                  <p:spPr>
                    <a:xfrm>
                      <a:off x="5887107" y="3559665"/>
                      <a:ext cx="0" cy="0"/>
                    </a:xfrm>
                    <a:prstGeom prst="line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25" name="Rectangle 524"/>
                    <p:cNvSpPr/>
                    <p:nvPr/>
                  </p:nvSpPr>
                  <p:spPr>
                    <a:xfrm>
                      <a:off x="5746341" y="3565802"/>
                      <a:ext cx="281532" cy="182879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26" name="Freeform 525"/>
                    <p:cNvSpPr/>
                    <p:nvPr/>
                  </p:nvSpPr>
                  <p:spPr>
                    <a:xfrm>
                      <a:off x="5747015" y="3560336"/>
                      <a:ext cx="281940" cy="188595"/>
                    </a:xfrm>
                    <a:custGeom>
                      <a:avLst/>
                      <a:gdLst>
                        <a:gd name="connsiteX0" fmla="*/ 1905 w 281940"/>
                        <a:gd name="connsiteY0" fmla="*/ 0 h 188595"/>
                        <a:gd name="connsiteX1" fmla="*/ 133350 w 281940"/>
                        <a:gd name="connsiteY1" fmla="*/ 70485 h 188595"/>
                        <a:gd name="connsiteX2" fmla="*/ 278130 w 281940"/>
                        <a:gd name="connsiteY2" fmla="*/ 5715 h 188595"/>
                        <a:gd name="connsiteX3" fmla="*/ 281940 w 281940"/>
                        <a:gd name="connsiteY3" fmla="*/ 188595 h 188595"/>
                        <a:gd name="connsiteX4" fmla="*/ 0 w 281940"/>
                        <a:gd name="connsiteY4" fmla="*/ 186690 h 188595"/>
                        <a:gd name="connsiteX5" fmla="*/ 1905 w 281940"/>
                        <a:gd name="connsiteY5" fmla="*/ 0 h 188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81940" h="188595">
                          <a:moveTo>
                            <a:pt x="1905" y="0"/>
                          </a:moveTo>
                          <a:lnTo>
                            <a:pt x="133350" y="70485"/>
                          </a:lnTo>
                          <a:lnTo>
                            <a:pt x="278130" y="5715"/>
                          </a:lnTo>
                          <a:lnTo>
                            <a:pt x="281940" y="188595"/>
                          </a:lnTo>
                          <a:lnTo>
                            <a:pt x="0" y="186690"/>
                          </a:lnTo>
                          <a:lnTo>
                            <a:pt x="190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27" name="TextBox 526"/>
                    <p:cNvSpPr txBox="1"/>
                    <p:nvPr/>
                  </p:nvSpPr>
                  <p:spPr>
                    <a:xfrm>
                      <a:off x="5612921" y="3308928"/>
                      <a:ext cx="184731" cy="307777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cxnSp>
                <p:nvCxnSpPr>
                  <p:cNvPr id="520" name="Straight Connector 519"/>
                  <p:cNvCxnSpPr>
                    <a:stCxn id="522" idx="2"/>
                    <a:endCxn id="522" idx="4"/>
                  </p:cNvCxnSpPr>
                  <p:nvPr/>
                </p:nvCxnSpPr>
                <p:spPr>
                  <a:xfrm>
                    <a:off x="5187698" y="3309813"/>
                    <a:ext cx="1386543" cy="0"/>
                  </a:xfrm>
                  <a:prstGeom prst="line">
                    <a:avLst/>
                  </a:prstGeom>
                  <a:ln>
                    <a:solidFill>
                      <a:srgbClr val="0000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1" name="Freeform 520"/>
                  <p:cNvSpPr/>
                  <p:nvPr/>
                </p:nvSpPr>
                <p:spPr>
                  <a:xfrm>
                    <a:off x="5715001" y="3545205"/>
                    <a:ext cx="308610" cy="104775"/>
                  </a:xfrm>
                  <a:custGeom>
                    <a:avLst/>
                    <a:gdLst>
                      <a:gd name="connsiteX0" fmla="*/ 0 w 266700"/>
                      <a:gd name="connsiteY0" fmla="*/ 0 h 81915"/>
                      <a:gd name="connsiteX1" fmla="*/ 266700 w 266700"/>
                      <a:gd name="connsiteY1" fmla="*/ 0 h 81915"/>
                      <a:gd name="connsiteX2" fmla="*/ 266700 w 266700"/>
                      <a:gd name="connsiteY2" fmla="*/ 81915 h 81915"/>
                      <a:gd name="connsiteX3" fmla="*/ 11430 w 266700"/>
                      <a:gd name="connsiteY3" fmla="*/ 81915 h 81915"/>
                      <a:gd name="connsiteX4" fmla="*/ 0 w 266700"/>
                      <a:gd name="connsiteY4" fmla="*/ 0 h 81915"/>
                      <a:gd name="connsiteX0" fmla="*/ 0 w 266700"/>
                      <a:gd name="connsiteY0" fmla="*/ 0 h 81915"/>
                      <a:gd name="connsiteX1" fmla="*/ 266700 w 266700"/>
                      <a:gd name="connsiteY1" fmla="*/ 0 h 81915"/>
                      <a:gd name="connsiteX2" fmla="*/ 266700 w 266700"/>
                      <a:gd name="connsiteY2" fmla="*/ 81915 h 81915"/>
                      <a:gd name="connsiteX3" fmla="*/ 5715 w 266700"/>
                      <a:gd name="connsiteY3" fmla="*/ 81915 h 81915"/>
                      <a:gd name="connsiteX4" fmla="*/ 0 w 266700"/>
                      <a:gd name="connsiteY4" fmla="*/ 0 h 81915"/>
                      <a:gd name="connsiteX0" fmla="*/ 0 w 276225"/>
                      <a:gd name="connsiteY0" fmla="*/ 0 h 81915"/>
                      <a:gd name="connsiteX1" fmla="*/ 266700 w 276225"/>
                      <a:gd name="connsiteY1" fmla="*/ 0 h 81915"/>
                      <a:gd name="connsiteX2" fmla="*/ 276225 w 276225"/>
                      <a:gd name="connsiteY2" fmla="*/ 80010 h 81915"/>
                      <a:gd name="connsiteX3" fmla="*/ 5715 w 276225"/>
                      <a:gd name="connsiteY3" fmla="*/ 81915 h 81915"/>
                      <a:gd name="connsiteX4" fmla="*/ 0 w 276225"/>
                      <a:gd name="connsiteY4" fmla="*/ 0 h 81915"/>
                      <a:gd name="connsiteX0" fmla="*/ 0 w 278130"/>
                      <a:gd name="connsiteY0" fmla="*/ 0 h 81915"/>
                      <a:gd name="connsiteX1" fmla="*/ 278130 w 278130"/>
                      <a:gd name="connsiteY1" fmla="*/ 0 h 81915"/>
                      <a:gd name="connsiteX2" fmla="*/ 276225 w 278130"/>
                      <a:gd name="connsiteY2" fmla="*/ 80010 h 81915"/>
                      <a:gd name="connsiteX3" fmla="*/ 5715 w 278130"/>
                      <a:gd name="connsiteY3" fmla="*/ 81915 h 81915"/>
                      <a:gd name="connsiteX4" fmla="*/ 0 w 278130"/>
                      <a:gd name="connsiteY4" fmla="*/ 0 h 81915"/>
                      <a:gd name="connsiteX0" fmla="*/ 0 w 276225"/>
                      <a:gd name="connsiteY0" fmla="*/ 0 h 81915"/>
                      <a:gd name="connsiteX1" fmla="*/ 270510 w 276225"/>
                      <a:gd name="connsiteY1" fmla="*/ 0 h 81915"/>
                      <a:gd name="connsiteX2" fmla="*/ 276225 w 276225"/>
                      <a:gd name="connsiteY2" fmla="*/ 80010 h 81915"/>
                      <a:gd name="connsiteX3" fmla="*/ 5715 w 276225"/>
                      <a:gd name="connsiteY3" fmla="*/ 81915 h 81915"/>
                      <a:gd name="connsiteX4" fmla="*/ 0 w 276225"/>
                      <a:gd name="connsiteY4" fmla="*/ 0 h 81915"/>
                      <a:gd name="connsiteX0" fmla="*/ 0 w 270510"/>
                      <a:gd name="connsiteY0" fmla="*/ 0 h 81915"/>
                      <a:gd name="connsiteX1" fmla="*/ 270510 w 270510"/>
                      <a:gd name="connsiteY1" fmla="*/ 0 h 81915"/>
                      <a:gd name="connsiteX2" fmla="*/ 270510 w 270510"/>
                      <a:gd name="connsiteY2" fmla="*/ 80010 h 81915"/>
                      <a:gd name="connsiteX3" fmla="*/ 5715 w 270510"/>
                      <a:gd name="connsiteY3" fmla="*/ 81915 h 81915"/>
                      <a:gd name="connsiteX4" fmla="*/ 0 w 270510"/>
                      <a:gd name="connsiteY4" fmla="*/ 0 h 81915"/>
                      <a:gd name="connsiteX0" fmla="*/ 0 w 264795"/>
                      <a:gd name="connsiteY0" fmla="*/ 0 h 108585"/>
                      <a:gd name="connsiteX1" fmla="*/ 264795 w 264795"/>
                      <a:gd name="connsiteY1" fmla="*/ 26670 h 108585"/>
                      <a:gd name="connsiteX2" fmla="*/ 264795 w 264795"/>
                      <a:gd name="connsiteY2" fmla="*/ 106680 h 108585"/>
                      <a:gd name="connsiteX3" fmla="*/ 0 w 264795"/>
                      <a:gd name="connsiteY3" fmla="*/ 108585 h 108585"/>
                      <a:gd name="connsiteX4" fmla="*/ 0 w 264795"/>
                      <a:gd name="connsiteY4" fmla="*/ 0 h 108585"/>
                      <a:gd name="connsiteX0" fmla="*/ 0 w 264795"/>
                      <a:gd name="connsiteY0" fmla="*/ 3810 h 112395"/>
                      <a:gd name="connsiteX1" fmla="*/ 264795 w 264795"/>
                      <a:gd name="connsiteY1" fmla="*/ 0 h 112395"/>
                      <a:gd name="connsiteX2" fmla="*/ 264795 w 264795"/>
                      <a:gd name="connsiteY2" fmla="*/ 110490 h 112395"/>
                      <a:gd name="connsiteX3" fmla="*/ 0 w 264795"/>
                      <a:gd name="connsiteY3" fmla="*/ 112395 h 112395"/>
                      <a:gd name="connsiteX4" fmla="*/ 0 w 264795"/>
                      <a:gd name="connsiteY4" fmla="*/ 3810 h 112395"/>
                      <a:gd name="connsiteX0" fmla="*/ 0 w 264795"/>
                      <a:gd name="connsiteY0" fmla="*/ 3810 h 112395"/>
                      <a:gd name="connsiteX1" fmla="*/ 264795 w 264795"/>
                      <a:gd name="connsiteY1" fmla="*/ 0 h 112395"/>
                      <a:gd name="connsiteX2" fmla="*/ 264795 w 264795"/>
                      <a:gd name="connsiteY2" fmla="*/ 110490 h 112395"/>
                      <a:gd name="connsiteX3" fmla="*/ 0 w 264795"/>
                      <a:gd name="connsiteY3" fmla="*/ 112395 h 112395"/>
                      <a:gd name="connsiteX4" fmla="*/ 0 w 264795"/>
                      <a:gd name="connsiteY4" fmla="*/ 24765 h 112395"/>
                      <a:gd name="connsiteX5" fmla="*/ 0 w 264795"/>
                      <a:gd name="connsiteY5" fmla="*/ 3810 h 112395"/>
                      <a:gd name="connsiteX0" fmla="*/ 0 w 264795"/>
                      <a:gd name="connsiteY0" fmla="*/ 3810 h 112395"/>
                      <a:gd name="connsiteX1" fmla="*/ 264795 w 264795"/>
                      <a:gd name="connsiteY1" fmla="*/ 0 h 112395"/>
                      <a:gd name="connsiteX2" fmla="*/ 264795 w 264795"/>
                      <a:gd name="connsiteY2" fmla="*/ 110490 h 112395"/>
                      <a:gd name="connsiteX3" fmla="*/ 0 w 264795"/>
                      <a:gd name="connsiteY3" fmla="*/ 112395 h 112395"/>
                      <a:gd name="connsiteX4" fmla="*/ 0 w 264795"/>
                      <a:gd name="connsiteY4" fmla="*/ 30480 h 112395"/>
                      <a:gd name="connsiteX5" fmla="*/ 0 w 264795"/>
                      <a:gd name="connsiteY5" fmla="*/ 3810 h 112395"/>
                      <a:gd name="connsiteX0" fmla="*/ 0 w 306705"/>
                      <a:gd name="connsiteY0" fmla="*/ 7620 h 112395"/>
                      <a:gd name="connsiteX1" fmla="*/ 306705 w 306705"/>
                      <a:gd name="connsiteY1" fmla="*/ 0 h 112395"/>
                      <a:gd name="connsiteX2" fmla="*/ 306705 w 306705"/>
                      <a:gd name="connsiteY2" fmla="*/ 110490 h 112395"/>
                      <a:gd name="connsiteX3" fmla="*/ 41910 w 306705"/>
                      <a:gd name="connsiteY3" fmla="*/ 112395 h 112395"/>
                      <a:gd name="connsiteX4" fmla="*/ 41910 w 306705"/>
                      <a:gd name="connsiteY4" fmla="*/ 30480 h 112395"/>
                      <a:gd name="connsiteX5" fmla="*/ 0 w 306705"/>
                      <a:gd name="connsiteY5" fmla="*/ 7620 h 112395"/>
                      <a:gd name="connsiteX0" fmla="*/ 0 w 306705"/>
                      <a:gd name="connsiteY0" fmla="*/ 7620 h 112395"/>
                      <a:gd name="connsiteX1" fmla="*/ 306705 w 306705"/>
                      <a:gd name="connsiteY1" fmla="*/ 0 h 112395"/>
                      <a:gd name="connsiteX2" fmla="*/ 306705 w 306705"/>
                      <a:gd name="connsiteY2" fmla="*/ 110490 h 112395"/>
                      <a:gd name="connsiteX3" fmla="*/ 41910 w 306705"/>
                      <a:gd name="connsiteY3" fmla="*/ 112395 h 112395"/>
                      <a:gd name="connsiteX4" fmla="*/ 36195 w 306705"/>
                      <a:gd name="connsiteY4" fmla="*/ 28575 h 112395"/>
                      <a:gd name="connsiteX5" fmla="*/ 0 w 306705"/>
                      <a:gd name="connsiteY5" fmla="*/ 7620 h 112395"/>
                      <a:gd name="connsiteX0" fmla="*/ 0 w 306705"/>
                      <a:gd name="connsiteY0" fmla="*/ 7620 h 112395"/>
                      <a:gd name="connsiteX1" fmla="*/ 283845 w 306705"/>
                      <a:gd name="connsiteY1" fmla="*/ 0 h 112395"/>
                      <a:gd name="connsiteX2" fmla="*/ 306705 w 306705"/>
                      <a:gd name="connsiteY2" fmla="*/ 0 h 112395"/>
                      <a:gd name="connsiteX3" fmla="*/ 306705 w 306705"/>
                      <a:gd name="connsiteY3" fmla="*/ 110490 h 112395"/>
                      <a:gd name="connsiteX4" fmla="*/ 41910 w 306705"/>
                      <a:gd name="connsiteY4" fmla="*/ 112395 h 112395"/>
                      <a:gd name="connsiteX5" fmla="*/ 36195 w 306705"/>
                      <a:gd name="connsiteY5" fmla="*/ 28575 h 112395"/>
                      <a:gd name="connsiteX6" fmla="*/ 0 w 306705"/>
                      <a:gd name="connsiteY6" fmla="*/ 7620 h 112395"/>
                      <a:gd name="connsiteX0" fmla="*/ 0 w 308610"/>
                      <a:gd name="connsiteY0" fmla="*/ 7620 h 112395"/>
                      <a:gd name="connsiteX1" fmla="*/ 283845 w 308610"/>
                      <a:gd name="connsiteY1" fmla="*/ 0 h 112395"/>
                      <a:gd name="connsiteX2" fmla="*/ 308610 w 308610"/>
                      <a:gd name="connsiteY2" fmla="*/ 9525 h 112395"/>
                      <a:gd name="connsiteX3" fmla="*/ 306705 w 308610"/>
                      <a:gd name="connsiteY3" fmla="*/ 110490 h 112395"/>
                      <a:gd name="connsiteX4" fmla="*/ 41910 w 308610"/>
                      <a:gd name="connsiteY4" fmla="*/ 112395 h 112395"/>
                      <a:gd name="connsiteX5" fmla="*/ 36195 w 308610"/>
                      <a:gd name="connsiteY5" fmla="*/ 28575 h 112395"/>
                      <a:gd name="connsiteX6" fmla="*/ 0 w 308610"/>
                      <a:gd name="connsiteY6" fmla="*/ 7620 h 112395"/>
                      <a:gd name="connsiteX0" fmla="*/ 0 w 308610"/>
                      <a:gd name="connsiteY0" fmla="*/ 28575 h 133350"/>
                      <a:gd name="connsiteX1" fmla="*/ 257175 w 308610"/>
                      <a:gd name="connsiteY1" fmla="*/ 0 h 133350"/>
                      <a:gd name="connsiteX2" fmla="*/ 308610 w 308610"/>
                      <a:gd name="connsiteY2" fmla="*/ 30480 h 133350"/>
                      <a:gd name="connsiteX3" fmla="*/ 306705 w 308610"/>
                      <a:gd name="connsiteY3" fmla="*/ 131445 h 133350"/>
                      <a:gd name="connsiteX4" fmla="*/ 41910 w 308610"/>
                      <a:gd name="connsiteY4" fmla="*/ 133350 h 133350"/>
                      <a:gd name="connsiteX5" fmla="*/ 36195 w 308610"/>
                      <a:gd name="connsiteY5" fmla="*/ 49530 h 133350"/>
                      <a:gd name="connsiteX6" fmla="*/ 0 w 308610"/>
                      <a:gd name="connsiteY6" fmla="*/ 28575 h 133350"/>
                      <a:gd name="connsiteX0" fmla="*/ 0 w 306705"/>
                      <a:gd name="connsiteY0" fmla="*/ 28575 h 133350"/>
                      <a:gd name="connsiteX1" fmla="*/ 257175 w 306705"/>
                      <a:gd name="connsiteY1" fmla="*/ 0 h 133350"/>
                      <a:gd name="connsiteX2" fmla="*/ 306705 w 306705"/>
                      <a:gd name="connsiteY2" fmla="*/ 41910 h 133350"/>
                      <a:gd name="connsiteX3" fmla="*/ 306705 w 306705"/>
                      <a:gd name="connsiteY3" fmla="*/ 131445 h 133350"/>
                      <a:gd name="connsiteX4" fmla="*/ 41910 w 306705"/>
                      <a:gd name="connsiteY4" fmla="*/ 133350 h 133350"/>
                      <a:gd name="connsiteX5" fmla="*/ 36195 w 306705"/>
                      <a:gd name="connsiteY5" fmla="*/ 49530 h 133350"/>
                      <a:gd name="connsiteX6" fmla="*/ 0 w 306705"/>
                      <a:gd name="connsiteY6" fmla="*/ 28575 h 133350"/>
                      <a:gd name="connsiteX0" fmla="*/ 0 w 312420"/>
                      <a:gd name="connsiteY0" fmla="*/ 28575 h 133350"/>
                      <a:gd name="connsiteX1" fmla="*/ 257175 w 312420"/>
                      <a:gd name="connsiteY1" fmla="*/ 0 h 133350"/>
                      <a:gd name="connsiteX2" fmla="*/ 306705 w 312420"/>
                      <a:gd name="connsiteY2" fmla="*/ 41910 h 133350"/>
                      <a:gd name="connsiteX3" fmla="*/ 312420 w 312420"/>
                      <a:gd name="connsiteY3" fmla="*/ 129540 h 133350"/>
                      <a:gd name="connsiteX4" fmla="*/ 41910 w 312420"/>
                      <a:gd name="connsiteY4" fmla="*/ 133350 h 133350"/>
                      <a:gd name="connsiteX5" fmla="*/ 36195 w 312420"/>
                      <a:gd name="connsiteY5" fmla="*/ 49530 h 133350"/>
                      <a:gd name="connsiteX6" fmla="*/ 0 w 312420"/>
                      <a:gd name="connsiteY6" fmla="*/ 28575 h 133350"/>
                      <a:gd name="connsiteX0" fmla="*/ 0 w 306705"/>
                      <a:gd name="connsiteY0" fmla="*/ 28575 h 133350"/>
                      <a:gd name="connsiteX1" fmla="*/ 257175 w 306705"/>
                      <a:gd name="connsiteY1" fmla="*/ 0 h 133350"/>
                      <a:gd name="connsiteX2" fmla="*/ 306705 w 306705"/>
                      <a:gd name="connsiteY2" fmla="*/ 41910 h 133350"/>
                      <a:gd name="connsiteX3" fmla="*/ 306705 w 306705"/>
                      <a:gd name="connsiteY3" fmla="*/ 129540 h 133350"/>
                      <a:gd name="connsiteX4" fmla="*/ 41910 w 306705"/>
                      <a:gd name="connsiteY4" fmla="*/ 133350 h 133350"/>
                      <a:gd name="connsiteX5" fmla="*/ 36195 w 306705"/>
                      <a:gd name="connsiteY5" fmla="*/ 49530 h 133350"/>
                      <a:gd name="connsiteX6" fmla="*/ 0 w 306705"/>
                      <a:gd name="connsiteY6" fmla="*/ 28575 h 133350"/>
                      <a:gd name="connsiteX0" fmla="*/ 0 w 306705"/>
                      <a:gd name="connsiteY0" fmla="*/ 0 h 104775"/>
                      <a:gd name="connsiteX1" fmla="*/ 253365 w 306705"/>
                      <a:gd name="connsiteY1" fmla="*/ 11430 h 104775"/>
                      <a:gd name="connsiteX2" fmla="*/ 306705 w 306705"/>
                      <a:gd name="connsiteY2" fmla="*/ 13335 h 104775"/>
                      <a:gd name="connsiteX3" fmla="*/ 306705 w 306705"/>
                      <a:gd name="connsiteY3" fmla="*/ 100965 h 104775"/>
                      <a:gd name="connsiteX4" fmla="*/ 41910 w 306705"/>
                      <a:gd name="connsiteY4" fmla="*/ 104775 h 104775"/>
                      <a:gd name="connsiteX5" fmla="*/ 36195 w 306705"/>
                      <a:gd name="connsiteY5" fmla="*/ 20955 h 104775"/>
                      <a:gd name="connsiteX6" fmla="*/ 0 w 306705"/>
                      <a:gd name="connsiteY6" fmla="*/ 0 h 104775"/>
                      <a:gd name="connsiteX0" fmla="*/ 0 w 308610"/>
                      <a:gd name="connsiteY0" fmla="*/ 0 h 104775"/>
                      <a:gd name="connsiteX1" fmla="*/ 253365 w 308610"/>
                      <a:gd name="connsiteY1" fmla="*/ 11430 h 104775"/>
                      <a:gd name="connsiteX2" fmla="*/ 306705 w 308610"/>
                      <a:gd name="connsiteY2" fmla="*/ 13335 h 104775"/>
                      <a:gd name="connsiteX3" fmla="*/ 308610 w 308610"/>
                      <a:gd name="connsiteY3" fmla="*/ 100965 h 104775"/>
                      <a:gd name="connsiteX4" fmla="*/ 41910 w 308610"/>
                      <a:gd name="connsiteY4" fmla="*/ 104775 h 104775"/>
                      <a:gd name="connsiteX5" fmla="*/ 36195 w 308610"/>
                      <a:gd name="connsiteY5" fmla="*/ 20955 h 104775"/>
                      <a:gd name="connsiteX6" fmla="*/ 0 w 308610"/>
                      <a:gd name="connsiteY6" fmla="*/ 0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8610" h="104775">
                        <a:moveTo>
                          <a:pt x="0" y="0"/>
                        </a:moveTo>
                        <a:lnTo>
                          <a:pt x="253365" y="11430"/>
                        </a:lnTo>
                        <a:lnTo>
                          <a:pt x="306705" y="13335"/>
                        </a:lnTo>
                        <a:lnTo>
                          <a:pt x="308610" y="100965"/>
                        </a:lnTo>
                        <a:lnTo>
                          <a:pt x="41910" y="104775"/>
                        </a:lnTo>
                        <a:lnTo>
                          <a:pt x="36195" y="209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5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09" name="TextBox 508"/>
                <p:cNvSpPr txBox="1"/>
                <p:nvPr/>
              </p:nvSpPr>
              <p:spPr>
                <a:xfrm>
                  <a:off x="3041863" y="3342404"/>
                  <a:ext cx="5195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score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10" name="Straight Arrow Connector 509"/>
                <p:cNvCxnSpPr/>
                <p:nvPr/>
              </p:nvCxnSpPr>
              <p:spPr>
                <a:xfrm>
                  <a:off x="3126245" y="3031904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Arrow Connector 510"/>
                <p:cNvCxnSpPr/>
                <p:nvPr/>
              </p:nvCxnSpPr>
              <p:spPr>
                <a:xfrm>
                  <a:off x="3430298" y="3031904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2" name="Freeform 511"/>
                <p:cNvSpPr/>
                <p:nvPr/>
              </p:nvSpPr>
              <p:spPr>
                <a:xfrm rot="5400000" flipH="1">
                  <a:off x="975560" y="2828875"/>
                  <a:ext cx="1775130" cy="224727"/>
                </a:xfrm>
                <a:custGeom>
                  <a:avLst/>
                  <a:gdLst>
                    <a:gd name="connsiteX0" fmla="*/ 0 w 2555192"/>
                    <a:gd name="connsiteY0" fmla="*/ 8546 h 828943"/>
                    <a:gd name="connsiteX1" fmla="*/ 598205 w 2555192"/>
                    <a:gd name="connsiteY1" fmla="*/ 8546 h 828943"/>
                    <a:gd name="connsiteX2" fmla="*/ 2538101 w 2555192"/>
                    <a:gd name="connsiteY2" fmla="*/ 0 h 828943"/>
                    <a:gd name="connsiteX3" fmla="*/ 2555192 w 2555192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0904"/>
                    <a:gd name="connsiteY0" fmla="*/ 8546 h 828943"/>
                    <a:gd name="connsiteX1" fmla="*/ 598205 w 2540904"/>
                    <a:gd name="connsiteY1" fmla="*/ 8546 h 828943"/>
                    <a:gd name="connsiteX2" fmla="*/ 2538101 w 2540904"/>
                    <a:gd name="connsiteY2" fmla="*/ 0 h 828943"/>
                    <a:gd name="connsiteX3" fmla="*/ 2540904 w 2540904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5667"/>
                    <a:gd name="connsiteY0" fmla="*/ 8546 h 828943"/>
                    <a:gd name="connsiteX1" fmla="*/ 598205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54786 h 881757"/>
                    <a:gd name="connsiteX2" fmla="*/ 583918 w 2545667"/>
                    <a:gd name="connsiteY2" fmla="*/ 0 h 881757"/>
                    <a:gd name="connsiteX3" fmla="*/ 2538101 w 2545667"/>
                    <a:gd name="connsiteY3" fmla="*/ 52814 h 881757"/>
                    <a:gd name="connsiteX4" fmla="*/ 2545667 w 2545667"/>
                    <a:gd name="connsiteY4" fmla="*/ 881757 h 881757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71990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4939 h 885336"/>
                    <a:gd name="connsiteX1" fmla="*/ 451081 w 2545667"/>
                    <a:gd name="connsiteY1" fmla="*/ 67952 h 885336"/>
                    <a:gd name="connsiteX2" fmla="*/ 583918 w 2545667"/>
                    <a:gd name="connsiteY2" fmla="*/ 3579 h 885336"/>
                    <a:gd name="connsiteX3" fmla="*/ 708256 w 2545667"/>
                    <a:gd name="connsiteY3" fmla="*/ 52612 h 885336"/>
                    <a:gd name="connsiteX4" fmla="*/ 2538101 w 2545667"/>
                    <a:gd name="connsiteY4" fmla="*/ 56393 h 885336"/>
                    <a:gd name="connsiteX5" fmla="*/ 2545667 w 2545667"/>
                    <a:gd name="connsiteY5" fmla="*/ 885336 h 885336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479656 w 2545667"/>
                    <a:gd name="connsiteY2" fmla="*/ 62456 h 881757"/>
                    <a:gd name="connsiteX3" fmla="*/ 583918 w 2545667"/>
                    <a:gd name="connsiteY3" fmla="*/ 0 h 881757"/>
                    <a:gd name="connsiteX4" fmla="*/ 710637 w 2545667"/>
                    <a:gd name="connsiteY4" fmla="*/ 60538 h 881757"/>
                    <a:gd name="connsiteX5" fmla="*/ 2538101 w 2545667"/>
                    <a:gd name="connsiteY5" fmla="*/ 52814 h 881757"/>
                    <a:gd name="connsiteX6" fmla="*/ 2545667 w 2545667"/>
                    <a:gd name="connsiteY6" fmla="*/ 881757 h 881757"/>
                    <a:gd name="connsiteX0" fmla="*/ 0 w 2545667"/>
                    <a:gd name="connsiteY0" fmla="*/ 61360 h 881757"/>
                    <a:gd name="connsiteX1" fmla="*/ 479656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06935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96349 w 2545667"/>
                    <a:gd name="connsiteY3" fmla="*/ 200066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01748 w 2545667"/>
                    <a:gd name="connsiteY3" fmla="*/ 268874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228802 h 1049199"/>
                    <a:gd name="connsiteX1" fmla="*/ 406935 w 2545667"/>
                    <a:gd name="connsiteY1" fmla="*/ 229898 h 1049199"/>
                    <a:gd name="connsiteX2" fmla="*/ 493066 w 2545667"/>
                    <a:gd name="connsiteY2" fmla="*/ 0 h 1049199"/>
                    <a:gd name="connsiteX3" fmla="*/ 601748 w 2545667"/>
                    <a:gd name="connsiteY3" fmla="*/ 298705 h 1049199"/>
                    <a:gd name="connsiteX4" fmla="*/ 2538101 w 2545667"/>
                    <a:gd name="connsiteY4" fmla="*/ 220256 h 1049199"/>
                    <a:gd name="connsiteX5" fmla="*/ 2545667 w 2545667"/>
                    <a:gd name="connsiteY5" fmla="*/ 1049199 h 1049199"/>
                    <a:gd name="connsiteX0" fmla="*/ 0 w 2545667"/>
                    <a:gd name="connsiteY0" fmla="*/ 238750 h 1059147"/>
                    <a:gd name="connsiteX1" fmla="*/ 406935 w 2545667"/>
                    <a:gd name="connsiteY1" fmla="*/ 239846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5667"/>
                    <a:gd name="connsiteY0" fmla="*/ 238750 h 1059147"/>
                    <a:gd name="connsiteX1" fmla="*/ 404982 w 2545667"/>
                    <a:gd name="connsiteY1" fmla="*/ 309455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1761"/>
                    <a:gd name="connsiteY0" fmla="*/ 328252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288473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401076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377637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513 h 1059352"/>
                    <a:gd name="connsiteX1" fmla="*/ 8390 w 2541761"/>
                    <a:gd name="connsiteY1" fmla="*/ 302882 h 1059352"/>
                    <a:gd name="connsiteX2" fmla="*/ 377637 w 2541761"/>
                    <a:gd name="connsiteY2" fmla="*/ 309660 h 1059352"/>
                    <a:gd name="connsiteX3" fmla="*/ 483300 w 2541761"/>
                    <a:gd name="connsiteY3" fmla="*/ 205 h 1059352"/>
                    <a:gd name="connsiteX4" fmla="*/ 597842 w 2541761"/>
                    <a:gd name="connsiteY4" fmla="*/ 308858 h 1059352"/>
                    <a:gd name="connsiteX5" fmla="*/ 2534195 w 2541761"/>
                    <a:gd name="connsiteY5" fmla="*/ 230409 h 1059352"/>
                    <a:gd name="connsiteX6" fmla="*/ 2541761 w 2541761"/>
                    <a:gd name="connsiteY6" fmla="*/ 1059352 h 1059352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7207 w 2541761"/>
                    <a:gd name="connsiteY3" fmla="*/ 416204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58275 h 799114"/>
                    <a:gd name="connsiteX1" fmla="*/ 8390 w 2541761"/>
                    <a:gd name="connsiteY1" fmla="*/ 42644 h 799114"/>
                    <a:gd name="connsiteX2" fmla="*/ 377637 w 2541761"/>
                    <a:gd name="connsiteY2" fmla="*/ 49422 h 799114"/>
                    <a:gd name="connsiteX3" fmla="*/ 487207 w 2541761"/>
                    <a:gd name="connsiteY3" fmla="*/ 386373 h 799114"/>
                    <a:gd name="connsiteX4" fmla="*/ 597842 w 2541761"/>
                    <a:gd name="connsiteY4" fmla="*/ 48620 h 799114"/>
                    <a:gd name="connsiteX5" fmla="*/ 2534195 w 2541761"/>
                    <a:gd name="connsiteY5" fmla="*/ 0 h 799114"/>
                    <a:gd name="connsiteX6" fmla="*/ 2541761 w 2541761"/>
                    <a:gd name="connsiteY6" fmla="*/ 799114 h 799114"/>
                    <a:gd name="connsiteX0" fmla="*/ 0 w 2541761"/>
                    <a:gd name="connsiteY0" fmla="*/ 28440 h 769279"/>
                    <a:gd name="connsiteX1" fmla="*/ 8390 w 2541761"/>
                    <a:gd name="connsiteY1" fmla="*/ 12809 h 769279"/>
                    <a:gd name="connsiteX2" fmla="*/ 377637 w 2541761"/>
                    <a:gd name="connsiteY2" fmla="*/ 19587 h 769279"/>
                    <a:gd name="connsiteX3" fmla="*/ 487207 w 2541761"/>
                    <a:gd name="connsiteY3" fmla="*/ 356538 h 769279"/>
                    <a:gd name="connsiteX4" fmla="*/ 597842 w 2541761"/>
                    <a:gd name="connsiteY4" fmla="*/ 18785 h 769279"/>
                    <a:gd name="connsiteX5" fmla="*/ 2534195 w 2541761"/>
                    <a:gd name="connsiteY5" fmla="*/ 0 h 769279"/>
                    <a:gd name="connsiteX6" fmla="*/ 2541761 w 2541761"/>
                    <a:gd name="connsiteY6" fmla="*/ 769279 h 769279"/>
                    <a:gd name="connsiteX0" fmla="*/ 0 w 2535901"/>
                    <a:gd name="connsiteY0" fmla="*/ 28440 h 779223"/>
                    <a:gd name="connsiteX1" fmla="*/ 8390 w 2535901"/>
                    <a:gd name="connsiteY1" fmla="*/ 12809 h 779223"/>
                    <a:gd name="connsiteX2" fmla="*/ 377637 w 2535901"/>
                    <a:gd name="connsiteY2" fmla="*/ 19587 h 779223"/>
                    <a:gd name="connsiteX3" fmla="*/ 487207 w 2535901"/>
                    <a:gd name="connsiteY3" fmla="*/ 356538 h 779223"/>
                    <a:gd name="connsiteX4" fmla="*/ 597842 w 2535901"/>
                    <a:gd name="connsiteY4" fmla="*/ 18785 h 779223"/>
                    <a:gd name="connsiteX5" fmla="*/ 2534195 w 2535901"/>
                    <a:gd name="connsiteY5" fmla="*/ 0 h 779223"/>
                    <a:gd name="connsiteX6" fmla="*/ 2535901 w 2535901"/>
                    <a:gd name="connsiteY6" fmla="*/ 779223 h 779223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6392"/>
                    <a:gd name="connsiteY0" fmla="*/ 25332 h 776115"/>
                    <a:gd name="connsiteX1" fmla="*/ 8390 w 2536392"/>
                    <a:gd name="connsiteY1" fmla="*/ 9701 h 776115"/>
                    <a:gd name="connsiteX2" fmla="*/ 377637 w 2536392"/>
                    <a:gd name="connsiteY2" fmla="*/ 16479 h 776115"/>
                    <a:gd name="connsiteX3" fmla="*/ 487207 w 2536392"/>
                    <a:gd name="connsiteY3" fmla="*/ 353430 h 776115"/>
                    <a:gd name="connsiteX4" fmla="*/ 597842 w 2536392"/>
                    <a:gd name="connsiteY4" fmla="*/ 15677 h 776115"/>
                    <a:gd name="connsiteX5" fmla="*/ 2536149 w 2536392"/>
                    <a:gd name="connsiteY5" fmla="*/ 6836 h 776115"/>
                    <a:gd name="connsiteX6" fmla="*/ 2535901 w 2536392"/>
                    <a:gd name="connsiteY6" fmla="*/ 776115 h 776115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5901"/>
                    <a:gd name="connsiteY0" fmla="*/ 18496 h 769279"/>
                    <a:gd name="connsiteX1" fmla="*/ 8390 w 2535901"/>
                    <a:gd name="connsiteY1" fmla="*/ 2865 h 769279"/>
                    <a:gd name="connsiteX2" fmla="*/ 377637 w 2535901"/>
                    <a:gd name="connsiteY2" fmla="*/ 9643 h 769279"/>
                    <a:gd name="connsiteX3" fmla="*/ 487207 w 2535901"/>
                    <a:gd name="connsiteY3" fmla="*/ 346594 h 769279"/>
                    <a:gd name="connsiteX4" fmla="*/ 597842 w 2535901"/>
                    <a:gd name="connsiteY4" fmla="*/ 8841 h 769279"/>
                    <a:gd name="connsiteX5" fmla="*/ 1241142 w 2535901"/>
                    <a:gd name="connsiteY5" fmla="*/ 0 h 769279"/>
                    <a:gd name="connsiteX6" fmla="*/ 2535901 w 2535901"/>
                    <a:gd name="connsiteY6" fmla="*/ 769279 h 769279"/>
                    <a:gd name="connsiteX0" fmla="*/ 0 w 1241146"/>
                    <a:gd name="connsiteY0" fmla="*/ 1532452 h 1861377"/>
                    <a:gd name="connsiteX1" fmla="*/ 8390 w 1241146"/>
                    <a:gd name="connsiteY1" fmla="*/ 1516821 h 1861377"/>
                    <a:gd name="connsiteX2" fmla="*/ 377637 w 1241146"/>
                    <a:gd name="connsiteY2" fmla="*/ 1523599 h 1861377"/>
                    <a:gd name="connsiteX3" fmla="*/ 487207 w 1241146"/>
                    <a:gd name="connsiteY3" fmla="*/ 1860550 h 1861377"/>
                    <a:gd name="connsiteX4" fmla="*/ 597842 w 1241146"/>
                    <a:gd name="connsiteY4" fmla="*/ 1522797 h 1861377"/>
                    <a:gd name="connsiteX5" fmla="*/ 1241142 w 1241146"/>
                    <a:gd name="connsiteY5" fmla="*/ 1513956 h 1861377"/>
                    <a:gd name="connsiteX6" fmla="*/ 1111978 w 1241146"/>
                    <a:gd name="connsiteY6" fmla="*/ 25797 h 1861377"/>
                    <a:gd name="connsiteX0" fmla="*/ 0 w 1120102"/>
                    <a:gd name="connsiteY0" fmla="*/ 1532565 h 1861490"/>
                    <a:gd name="connsiteX1" fmla="*/ 8390 w 1120102"/>
                    <a:gd name="connsiteY1" fmla="*/ 1516934 h 1861490"/>
                    <a:gd name="connsiteX2" fmla="*/ 377637 w 1120102"/>
                    <a:gd name="connsiteY2" fmla="*/ 1523712 h 1861490"/>
                    <a:gd name="connsiteX3" fmla="*/ 487207 w 1120102"/>
                    <a:gd name="connsiteY3" fmla="*/ 1860663 h 1861490"/>
                    <a:gd name="connsiteX4" fmla="*/ 597842 w 1120102"/>
                    <a:gd name="connsiteY4" fmla="*/ 1522910 h 1861490"/>
                    <a:gd name="connsiteX5" fmla="*/ 1120040 w 1120102"/>
                    <a:gd name="connsiteY5" fmla="*/ 1504121 h 1861490"/>
                    <a:gd name="connsiteX6" fmla="*/ 1111978 w 1120102"/>
                    <a:gd name="connsiteY6" fmla="*/ 25910 h 1861490"/>
                    <a:gd name="connsiteX0" fmla="*/ 0 w 1116232"/>
                    <a:gd name="connsiteY0" fmla="*/ 1532335 h 1861260"/>
                    <a:gd name="connsiteX1" fmla="*/ 8390 w 1116232"/>
                    <a:gd name="connsiteY1" fmla="*/ 1516704 h 1861260"/>
                    <a:gd name="connsiteX2" fmla="*/ 377637 w 1116232"/>
                    <a:gd name="connsiteY2" fmla="*/ 1523482 h 1861260"/>
                    <a:gd name="connsiteX3" fmla="*/ 487207 w 1116232"/>
                    <a:gd name="connsiteY3" fmla="*/ 1860433 h 1861260"/>
                    <a:gd name="connsiteX4" fmla="*/ 597842 w 1116232"/>
                    <a:gd name="connsiteY4" fmla="*/ 1522680 h 1861260"/>
                    <a:gd name="connsiteX5" fmla="*/ 1116134 w 1116232"/>
                    <a:gd name="connsiteY5" fmla="*/ 1523783 h 1861260"/>
                    <a:gd name="connsiteX6" fmla="*/ 1111978 w 1116232"/>
                    <a:gd name="connsiteY6" fmla="*/ 25680 h 1861260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767"/>
                    <a:gd name="connsiteY0" fmla="*/ 1542007 h 1870932"/>
                    <a:gd name="connsiteX1" fmla="*/ 8390 w 1116767"/>
                    <a:gd name="connsiteY1" fmla="*/ 1526376 h 1870932"/>
                    <a:gd name="connsiteX2" fmla="*/ 377637 w 1116767"/>
                    <a:gd name="connsiteY2" fmla="*/ 1533154 h 1870932"/>
                    <a:gd name="connsiteX3" fmla="*/ 487207 w 1116767"/>
                    <a:gd name="connsiteY3" fmla="*/ 1870105 h 1870932"/>
                    <a:gd name="connsiteX4" fmla="*/ 597842 w 1116767"/>
                    <a:gd name="connsiteY4" fmla="*/ 1532352 h 1870932"/>
                    <a:gd name="connsiteX5" fmla="*/ 1116134 w 1116767"/>
                    <a:gd name="connsiteY5" fmla="*/ 1503620 h 1870932"/>
                    <a:gd name="connsiteX6" fmla="*/ 1111978 w 1116767"/>
                    <a:gd name="connsiteY6" fmla="*/ 35352 h 1870932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47455 w 1116767"/>
                    <a:gd name="connsiteY1" fmla="*/ 1545632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2860"/>
                    <a:gd name="connsiteY0" fmla="*/ 1511538 h 1870297"/>
                    <a:gd name="connsiteX1" fmla="*/ 373730 w 1112860"/>
                    <a:gd name="connsiteY1" fmla="*/ 1532519 h 1870297"/>
                    <a:gd name="connsiteX2" fmla="*/ 483300 w 1112860"/>
                    <a:gd name="connsiteY2" fmla="*/ 1869470 h 1870297"/>
                    <a:gd name="connsiteX3" fmla="*/ 593935 w 1112860"/>
                    <a:gd name="connsiteY3" fmla="*/ 1531717 h 1870297"/>
                    <a:gd name="connsiteX4" fmla="*/ 1112227 w 1112860"/>
                    <a:gd name="connsiteY4" fmla="*/ 1532820 h 1870297"/>
                    <a:gd name="connsiteX5" fmla="*/ 1108071 w 1112860"/>
                    <a:gd name="connsiteY5" fmla="*/ 34717 h 1870297"/>
                    <a:gd name="connsiteX0" fmla="*/ 0 w 1114813"/>
                    <a:gd name="connsiteY0" fmla="*/ 1541373 h 1870297"/>
                    <a:gd name="connsiteX1" fmla="*/ 375683 w 1114813"/>
                    <a:gd name="connsiteY1" fmla="*/ 1532519 h 1870297"/>
                    <a:gd name="connsiteX2" fmla="*/ 485253 w 1114813"/>
                    <a:gd name="connsiteY2" fmla="*/ 1869470 h 1870297"/>
                    <a:gd name="connsiteX3" fmla="*/ 595888 w 1114813"/>
                    <a:gd name="connsiteY3" fmla="*/ 1531717 h 1870297"/>
                    <a:gd name="connsiteX4" fmla="*/ 1114180 w 1114813"/>
                    <a:gd name="connsiteY4" fmla="*/ 1532820 h 1870297"/>
                    <a:gd name="connsiteX5" fmla="*/ 1110024 w 1114813"/>
                    <a:gd name="connsiteY5" fmla="*/ 34717 h 1870297"/>
                    <a:gd name="connsiteX0" fmla="*/ 0 w 1110906"/>
                    <a:gd name="connsiteY0" fmla="*/ 1511538 h 1870297"/>
                    <a:gd name="connsiteX1" fmla="*/ 371776 w 1110906"/>
                    <a:gd name="connsiteY1" fmla="*/ 1532519 h 1870297"/>
                    <a:gd name="connsiteX2" fmla="*/ 481346 w 1110906"/>
                    <a:gd name="connsiteY2" fmla="*/ 1869470 h 1870297"/>
                    <a:gd name="connsiteX3" fmla="*/ 591981 w 1110906"/>
                    <a:gd name="connsiteY3" fmla="*/ 1531717 h 1870297"/>
                    <a:gd name="connsiteX4" fmla="*/ 1110273 w 1110906"/>
                    <a:gd name="connsiteY4" fmla="*/ 1532820 h 1870297"/>
                    <a:gd name="connsiteX5" fmla="*/ 1106117 w 1110906"/>
                    <a:gd name="connsiteY5" fmla="*/ 34717 h 1870297"/>
                    <a:gd name="connsiteX0" fmla="*/ 0 w 1108953"/>
                    <a:gd name="connsiteY0" fmla="*/ 1541373 h 1870297"/>
                    <a:gd name="connsiteX1" fmla="*/ 369823 w 1108953"/>
                    <a:gd name="connsiteY1" fmla="*/ 1532519 h 1870297"/>
                    <a:gd name="connsiteX2" fmla="*/ 479393 w 1108953"/>
                    <a:gd name="connsiteY2" fmla="*/ 1869470 h 1870297"/>
                    <a:gd name="connsiteX3" fmla="*/ 590028 w 1108953"/>
                    <a:gd name="connsiteY3" fmla="*/ 1531717 h 1870297"/>
                    <a:gd name="connsiteX4" fmla="*/ 1108320 w 1108953"/>
                    <a:gd name="connsiteY4" fmla="*/ 1532820 h 1870297"/>
                    <a:gd name="connsiteX5" fmla="*/ 1104164 w 1108953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3934 w 1114812"/>
                    <a:gd name="connsiteY3" fmla="*/ 1541661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9789"/>
                    <a:gd name="connsiteY0" fmla="*/ 1551316 h 1870297"/>
                    <a:gd name="connsiteX1" fmla="*/ 379588 w 1119789"/>
                    <a:gd name="connsiteY1" fmla="*/ 1532519 h 1870297"/>
                    <a:gd name="connsiteX2" fmla="*/ 489158 w 1119789"/>
                    <a:gd name="connsiteY2" fmla="*/ 1869470 h 1870297"/>
                    <a:gd name="connsiteX3" fmla="*/ 597840 w 1119789"/>
                    <a:gd name="connsiteY3" fmla="*/ 1541661 h 1870297"/>
                    <a:gd name="connsiteX4" fmla="*/ 1118085 w 1119789"/>
                    <a:gd name="connsiteY4" fmla="*/ 1532820 h 1870297"/>
                    <a:gd name="connsiteX5" fmla="*/ 1119789 w 111978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9 w 1120460"/>
                    <a:gd name="connsiteY5" fmla="*/ 34717 h 1870297"/>
                    <a:gd name="connsiteX0" fmla="*/ 0 w 1118609"/>
                    <a:gd name="connsiteY0" fmla="*/ 1551316 h 1870297"/>
                    <a:gd name="connsiteX1" fmla="*/ 379588 w 1118609"/>
                    <a:gd name="connsiteY1" fmla="*/ 1532519 h 1870297"/>
                    <a:gd name="connsiteX2" fmla="*/ 489158 w 1118609"/>
                    <a:gd name="connsiteY2" fmla="*/ 1869470 h 1870297"/>
                    <a:gd name="connsiteX3" fmla="*/ 597840 w 1118609"/>
                    <a:gd name="connsiteY3" fmla="*/ 1541661 h 1870297"/>
                    <a:gd name="connsiteX4" fmla="*/ 1118085 w 1118609"/>
                    <a:gd name="connsiteY4" fmla="*/ 1532820 h 1870297"/>
                    <a:gd name="connsiteX5" fmla="*/ 1110022 w 111860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8 w 1120460"/>
                    <a:gd name="connsiteY5" fmla="*/ 34717 h 1870297"/>
                    <a:gd name="connsiteX0" fmla="*/ 0 w 1118860"/>
                    <a:gd name="connsiteY0" fmla="*/ 1551316 h 1870297"/>
                    <a:gd name="connsiteX1" fmla="*/ 379588 w 1118860"/>
                    <a:gd name="connsiteY1" fmla="*/ 1532519 h 1870297"/>
                    <a:gd name="connsiteX2" fmla="*/ 489158 w 1118860"/>
                    <a:gd name="connsiteY2" fmla="*/ 1869470 h 1870297"/>
                    <a:gd name="connsiteX3" fmla="*/ 597840 w 1118860"/>
                    <a:gd name="connsiteY3" fmla="*/ 1541661 h 1870297"/>
                    <a:gd name="connsiteX4" fmla="*/ 1118085 w 1118860"/>
                    <a:gd name="connsiteY4" fmla="*/ 1532820 h 1870297"/>
                    <a:gd name="connsiteX5" fmla="*/ 1113929 w 1118860"/>
                    <a:gd name="connsiteY5" fmla="*/ 34717 h 1870297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498103 h 1835580"/>
                    <a:gd name="connsiteX5" fmla="*/ 1113929 w 1119072"/>
                    <a:gd name="connsiteY5" fmla="*/ 0 h 1835580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508046 h 1835580"/>
                    <a:gd name="connsiteX5" fmla="*/ 1113929 w 1119072"/>
                    <a:gd name="connsiteY5" fmla="*/ 0 h 1835580"/>
                    <a:gd name="connsiteX0" fmla="*/ 0 w 1121318"/>
                    <a:gd name="connsiteY0" fmla="*/ 1506594 h 1825575"/>
                    <a:gd name="connsiteX1" fmla="*/ 379588 w 1121318"/>
                    <a:gd name="connsiteY1" fmla="*/ 1487797 h 1825575"/>
                    <a:gd name="connsiteX2" fmla="*/ 489158 w 1121318"/>
                    <a:gd name="connsiteY2" fmla="*/ 1824748 h 1825575"/>
                    <a:gd name="connsiteX3" fmla="*/ 597840 w 1121318"/>
                    <a:gd name="connsiteY3" fmla="*/ 1496939 h 1825575"/>
                    <a:gd name="connsiteX4" fmla="*/ 1118085 w 1121318"/>
                    <a:gd name="connsiteY4" fmla="*/ 1498041 h 1825575"/>
                    <a:gd name="connsiteX5" fmla="*/ 1119789 w 1121318"/>
                    <a:gd name="connsiteY5" fmla="*/ 0 h 1825575"/>
                    <a:gd name="connsiteX0" fmla="*/ 0 w 1125466"/>
                    <a:gd name="connsiteY0" fmla="*/ 2694700 h 3013681"/>
                    <a:gd name="connsiteX1" fmla="*/ 379588 w 1125466"/>
                    <a:gd name="connsiteY1" fmla="*/ 2675903 h 3013681"/>
                    <a:gd name="connsiteX2" fmla="*/ 489158 w 1125466"/>
                    <a:gd name="connsiteY2" fmla="*/ 3012854 h 3013681"/>
                    <a:gd name="connsiteX3" fmla="*/ 597840 w 1125466"/>
                    <a:gd name="connsiteY3" fmla="*/ 2685045 h 3013681"/>
                    <a:gd name="connsiteX4" fmla="*/ 1118085 w 1125466"/>
                    <a:gd name="connsiteY4" fmla="*/ 2686147 h 3013681"/>
                    <a:gd name="connsiteX5" fmla="*/ 1124724 w 1125466"/>
                    <a:gd name="connsiteY5" fmla="*/ 0 h 3013681"/>
                    <a:gd name="connsiteX0" fmla="*/ 0 w 1125466"/>
                    <a:gd name="connsiteY0" fmla="*/ 2878814 h 3197795"/>
                    <a:gd name="connsiteX1" fmla="*/ 379588 w 1125466"/>
                    <a:gd name="connsiteY1" fmla="*/ 2860017 h 3197795"/>
                    <a:gd name="connsiteX2" fmla="*/ 489158 w 1125466"/>
                    <a:gd name="connsiteY2" fmla="*/ 3196968 h 3197795"/>
                    <a:gd name="connsiteX3" fmla="*/ 597840 w 1125466"/>
                    <a:gd name="connsiteY3" fmla="*/ 2869159 h 3197795"/>
                    <a:gd name="connsiteX4" fmla="*/ 1118085 w 1125466"/>
                    <a:gd name="connsiteY4" fmla="*/ 2870261 h 3197795"/>
                    <a:gd name="connsiteX5" fmla="*/ 1124724 w 1125466"/>
                    <a:gd name="connsiteY5" fmla="*/ 0 h 3197795"/>
                    <a:gd name="connsiteX0" fmla="*/ 0 w 1119775"/>
                    <a:gd name="connsiteY0" fmla="*/ 2870809 h 3189790"/>
                    <a:gd name="connsiteX1" fmla="*/ 379588 w 1119775"/>
                    <a:gd name="connsiteY1" fmla="*/ 2852012 h 3189790"/>
                    <a:gd name="connsiteX2" fmla="*/ 489158 w 1119775"/>
                    <a:gd name="connsiteY2" fmla="*/ 3188963 h 3189790"/>
                    <a:gd name="connsiteX3" fmla="*/ 597840 w 1119775"/>
                    <a:gd name="connsiteY3" fmla="*/ 2861154 h 3189790"/>
                    <a:gd name="connsiteX4" fmla="*/ 1118085 w 1119775"/>
                    <a:gd name="connsiteY4" fmla="*/ 2862256 h 3189790"/>
                    <a:gd name="connsiteX5" fmla="*/ 1116911 w 1119775"/>
                    <a:gd name="connsiteY5" fmla="*/ 0 h 3189790"/>
                    <a:gd name="connsiteX0" fmla="*/ 0 w 1340002"/>
                    <a:gd name="connsiteY0" fmla="*/ 2870809 h 3189790"/>
                    <a:gd name="connsiteX1" fmla="*/ 379588 w 1340002"/>
                    <a:gd name="connsiteY1" fmla="*/ 2852012 h 3189790"/>
                    <a:gd name="connsiteX2" fmla="*/ 489158 w 1340002"/>
                    <a:gd name="connsiteY2" fmla="*/ 3188963 h 3189790"/>
                    <a:gd name="connsiteX3" fmla="*/ 597840 w 1340002"/>
                    <a:gd name="connsiteY3" fmla="*/ 2861154 h 3189790"/>
                    <a:gd name="connsiteX4" fmla="*/ 1339975 w 1340002"/>
                    <a:gd name="connsiteY4" fmla="*/ 2854249 h 3189790"/>
                    <a:gd name="connsiteX5" fmla="*/ 1116911 w 1340002"/>
                    <a:gd name="connsiteY5" fmla="*/ 0 h 3189790"/>
                    <a:gd name="connsiteX0" fmla="*/ 0 w 1343384"/>
                    <a:gd name="connsiteY0" fmla="*/ 2806769 h 3125750"/>
                    <a:gd name="connsiteX1" fmla="*/ 379588 w 1343384"/>
                    <a:gd name="connsiteY1" fmla="*/ 2787972 h 3125750"/>
                    <a:gd name="connsiteX2" fmla="*/ 489158 w 1343384"/>
                    <a:gd name="connsiteY2" fmla="*/ 3124923 h 3125750"/>
                    <a:gd name="connsiteX3" fmla="*/ 597840 w 1343384"/>
                    <a:gd name="connsiteY3" fmla="*/ 2797114 h 3125750"/>
                    <a:gd name="connsiteX4" fmla="*/ 1339975 w 1343384"/>
                    <a:gd name="connsiteY4" fmla="*/ 2790209 h 3125750"/>
                    <a:gd name="connsiteX5" fmla="*/ 1341926 w 1343384"/>
                    <a:gd name="connsiteY5" fmla="*/ 0 h 3125750"/>
                    <a:gd name="connsiteX0" fmla="*/ 0 w 1343384"/>
                    <a:gd name="connsiteY0" fmla="*/ 2862804 h 3181785"/>
                    <a:gd name="connsiteX1" fmla="*/ 379588 w 1343384"/>
                    <a:gd name="connsiteY1" fmla="*/ 2844007 h 3181785"/>
                    <a:gd name="connsiteX2" fmla="*/ 489158 w 1343384"/>
                    <a:gd name="connsiteY2" fmla="*/ 3180958 h 3181785"/>
                    <a:gd name="connsiteX3" fmla="*/ 597840 w 1343384"/>
                    <a:gd name="connsiteY3" fmla="*/ 2853149 h 3181785"/>
                    <a:gd name="connsiteX4" fmla="*/ 1339975 w 1343384"/>
                    <a:gd name="connsiteY4" fmla="*/ 2846244 h 3181785"/>
                    <a:gd name="connsiteX5" fmla="*/ 1341926 w 1343384"/>
                    <a:gd name="connsiteY5" fmla="*/ 0 h 3181785"/>
                    <a:gd name="connsiteX0" fmla="*/ 0 w 1344602"/>
                    <a:gd name="connsiteY0" fmla="*/ 2246421 h 2565402"/>
                    <a:gd name="connsiteX1" fmla="*/ 379588 w 1344602"/>
                    <a:gd name="connsiteY1" fmla="*/ 2227624 h 2565402"/>
                    <a:gd name="connsiteX2" fmla="*/ 489158 w 1344602"/>
                    <a:gd name="connsiteY2" fmla="*/ 2564575 h 2565402"/>
                    <a:gd name="connsiteX3" fmla="*/ 597840 w 1344602"/>
                    <a:gd name="connsiteY3" fmla="*/ 2236766 h 2565402"/>
                    <a:gd name="connsiteX4" fmla="*/ 1339975 w 1344602"/>
                    <a:gd name="connsiteY4" fmla="*/ 2229861 h 2565402"/>
                    <a:gd name="connsiteX5" fmla="*/ 1343489 w 1344602"/>
                    <a:gd name="connsiteY5" fmla="*/ 0 h 2565402"/>
                    <a:gd name="connsiteX0" fmla="*/ 0 w 1341218"/>
                    <a:gd name="connsiteY0" fmla="*/ 2246421 h 2565402"/>
                    <a:gd name="connsiteX1" fmla="*/ 379588 w 1341218"/>
                    <a:gd name="connsiteY1" fmla="*/ 2227624 h 2565402"/>
                    <a:gd name="connsiteX2" fmla="*/ 489158 w 1341218"/>
                    <a:gd name="connsiteY2" fmla="*/ 2564575 h 2565402"/>
                    <a:gd name="connsiteX3" fmla="*/ 597840 w 1341218"/>
                    <a:gd name="connsiteY3" fmla="*/ 2236766 h 2565402"/>
                    <a:gd name="connsiteX4" fmla="*/ 1339975 w 1341218"/>
                    <a:gd name="connsiteY4" fmla="*/ 2229861 h 2565402"/>
                    <a:gd name="connsiteX5" fmla="*/ 1337238 w 1341218"/>
                    <a:gd name="connsiteY5" fmla="*/ 0 h 2565402"/>
                    <a:gd name="connsiteX0" fmla="*/ 0 w 1344602"/>
                    <a:gd name="connsiteY0" fmla="*/ 2230411 h 2549392"/>
                    <a:gd name="connsiteX1" fmla="*/ 379588 w 1344602"/>
                    <a:gd name="connsiteY1" fmla="*/ 2211614 h 2549392"/>
                    <a:gd name="connsiteX2" fmla="*/ 489158 w 1344602"/>
                    <a:gd name="connsiteY2" fmla="*/ 2548565 h 2549392"/>
                    <a:gd name="connsiteX3" fmla="*/ 597840 w 1344602"/>
                    <a:gd name="connsiteY3" fmla="*/ 2220756 h 2549392"/>
                    <a:gd name="connsiteX4" fmla="*/ 1339975 w 1344602"/>
                    <a:gd name="connsiteY4" fmla="*/ 2213851 h 2549392"/>
                    <a:gd name="connsiteX5" fmla="*/ 1343488 w 1344602"/>
                    <a:gd name="connsiteY5" fmla="*/ 0 h 2549392"/>
                    <a:gd name="connsiteX0" fmla="*/ 0 w 1341218"/>
                    <a:gd name="connsiteY0" fmla="*/ 2238416 h 2557397"/>
                    <a:gd name="connsiteX1" fmla="*/ 379588 w 1341218"/>
                    <a:gd name="connsiteY1" fmla="*/ 2219619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0008"/>
                    <a:gd name="connsiteY0" fmla="*/ 2262431 h 2581412"/>
                    <a:gd name="connsiteX1" fmla="*/ 385838 w 1340008"/>
                    <a:gd name="connsiteY1" fmla="*/ 2243636 h 2581412"/>
                    <a:gd name="connsiteX2" fmla="*/ 489158 w 1340008"/>
                    <a:gd name="connsiteY2" fmla="*/ 2580585 h 2581412"/>
                    <a:gd name="connsiteX3" fmla="*/ 597840 w 1340008"/>
                    <a:gd name="connsiteY3" fmla="*/ 2252776 h 2581412"/>
                    <a:gd name="connsiteX4" fmla="*/ 1339975 w 1340008"/>
                    <a:gd name="connsiteY4" fmla="*/ 2245871 h 2581412"/>
                    <a:gd name="connsiteX5" fmla="*/ 1155976 w 1340008"/>
                    <a:gd name="connsiteY5" fmla="*/ 0 h 2581412"/>
                    <a:gd name="connsiteX0" fmla="*/ 0 w 1168532"/>
                    <a:gd name="connsiteY0" fmla="*/ 2262431 h 2581412"/>
                    <a:gd name="connsiteX1" fmla="*/ 385838 w 1168532"/>
                    <a:gd name="connsiteY1" fmla="*/ 2243636 h 2581412"/>
                    <a:gd name="connsiteX2" fmla="*/ 489158 w 1168532"/>
                    <a:gd name="connsiteY2" fmla="*/ 2580585 h 2581412"/>
                    <a:gd name="connsiteX3" fmla="*/ 597840 w 1168532"/>
                    <a:gd name="connsiteY3" fmla="*/ 2252776 h 2581412"/>
                    <a:gd name="connsiteX4" fmla="*/ 1168089 w 1168532"/>
                    <a:gd name="connsiteY4" fmla="*/ 2261881 h 2581412"/>
                    <a:gd name="connsiteX5" fmla="*/ 1155976 w 1168532"/>
                    <a:gd name="connsiteY5" fmla="*/ 0 h 2581412"/>
                    <a:gd name="connsiteX0" fmla="*/ 0 w 1158840"/>
                    <a:gd name="connsiteY0" fmla="*/ 2262431 h 2581412"/>
                    <a:gd name="connsiteX1" fmla="*/ 385838 w 1158840"/>
                    <a:gd name="connsiteY1" fmla="*/ 2243636 h 2581412"/>
                    <a:gd name="connsiteX2" fmla="*/ 489158 w 1158840"/>
                    <a:gd name="connsiteY2" fmla="*/ 2580585 h 2581412"/>
                    <a:gd name="connsiteX3" fmla="*/ 597840 w 1158840"/>
                    <a:gd name="connsiteY3" fmla="*/ 2252776 h 2581412"/>
                    <a:gd name="connsiteX4" fmla="*/ 1157151 w 1158840"/>
                    <a:gd name="connsiteY4" fmla="*/ 2261881 h 2581412"/>
                    <a:gd name="connsiteX5" fmla="*/ 1155976 w 1158840"/>
                    <a:gd name="connsiteY5" fmla="*/ 0 h 2581412"/>
                    <a:gd name="connsiteX0" fmla="*/ 0 w 1194676"/>
                    <a:gd name="connsiteY0" fmla="*/ 2262431 h 2581412"/>
                    <a:gd name="connsiteX1" fmla="*/ 385838 w 1194676"/>
                    <a:gd name="connsiteY1" fmla="*/ 2243636 h 2581412"/>
                    <a:gd name="connsiteX2" fmla="*/ 489158 w 1194676"/>
                    <a:gd name="connsiteY2" fmla="*/ 2580585 h 2581412"/>
                    <a:gd name="connsiteX3" fmla="*/ 597840 w 1194676"/>
                    <a:gd name="connsiteY3" fmla="*/ 2252776 h 2581412"/>
                    <a:gd name="connsiteX4" fmla="*/ 1157151 w 1194676"/>
                    <a:gd name="connsiteY4" fmla="*/ 2261881 h 2581412"/>
                    <a:gd name="connsiteX5" fmla="*/ 1144613 w 1194676"/>
                    <a:gd name="connsiteY5" fmla="*/ 401411 h 2581412"/>
                    <a:gd name="connsiteX6" fmla="*/ 1155976 w 1194676"/>
                    <a:gd name="connsiteY6" fmla="*/ 0 h 2581412"/>
                    <a:gd name="connsiteX0" fmla="*/ 0 w 1164556"/>
                    <a:gd name="connsiteY0" fmla="*/ 2521579 h 2581412"/>
                    <a:gd name="connsiteX1" fmla="*/ 355716 w 1164556"/>
                    <a:gd name="connsiteY1" fmla="*/ 2243636 h 2581412"/>
                    <a:gd name="connsiteX2" fmla="*/ 459036 w 1164556"/>
                    <a:gd name="connsiteY2" fmla="*/ 2580585 h 2581412"/>
                    <a:gd name="connsiteX3" fmla="*/ 567718 w 1164556"/>
                    <a:gd name="connsiteY3" fmla="*/ 2252776 h 2581412"/>
                    <a:gd name="connsiteX4" fmla="*/ 1127029 w 1164556"/>
                    <a:gd name="connsiteY4" fmla="*/ 2261881 h 2581412"/>
                    <a:gd name="connsiteX5" fmla="*/ 1114491 w 1164556"/>
                    <a:gd name="connsiteY5" fmla="*/ 401411 h 2581412"/>
                    <a:gd name="connsiteX6" fmla="*/ 1125854 w 1164556"/>
                    <a:gd name="connsiteY6" fmla="*/ 0 h 2581412"/>
                    <a:gd name="connsiteX0" fmla="*/ 0 w 1164554"/>
                    <a:gd name="connsiteY0" fmla="*/ 2521579 h 2583345"/>
                    <a:gd name="connsiteX1" fmla="*/ 335634 w 1164554"/>
                    <a:gd name="connsiteY1" fmla="*/ 2510798 h 2583345"/>
                    <a:gd name="connsiteX2" fmla="*/ 459036 w 1164554"/>
                    <a:gd name="connsiteY2" fmla="*/ 2580585 h 2583345"/>
                    <a:gd name="connsiteX3" fmla="*/ 567718 w 1164554"/>
                    <a:gd name="connsiteY3" fmla="*/ 2252776 h 2583345"/>
                    <a:gd name="connsiteX4" fmla="*/ 1127029 w 1164554"/>
                    <a:gd name="connsiteY4" fmla="*/ 2261881 h 2583345"/>
                    <a:gd name="connsiteX5" fmla="*/ 1114491 w 1164554"/>
                    <a:gd name="connsiteY5" fmla="*/ 401411 h 2583345"/>
                    <a:gd name="connsiteX6" fmla="*/ 1125854 w 1164554"/>
                    <a:gd name="connsiteY6" fmla="*/ 0 h 2583345"/>
                    <a:gd name="connsiteX0" fmla="*/ 0 w 1164556"/>
                    <a:gd name="connsiteY0" fmla="*/ 2521579 h 2521579"/>
                    <a:gd name="connsiteX1" fmla="*/ 335634 w 1164556"/>
                    <a:gd name="connsiteY1" fmla="*/ 2510798 h 2521579"/>
                    <a:gd name="connsiteX2" fmla="*/ 710047 w 1164556"/>
                    <a:gd name="connsiteY2" fmla="*/ 2500436 h 2521579"/>
                    <a:gd name="connsiteX3" fmla="*/ 567718 w 1164556"/>
                    <a:gd name="connsiteY3" fmla="*/ 2252776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567718 w 1164554"/>
                    <a:gd name="connsiteY3" fmla="*/ 2252776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710047 w 1164556"/>
                    <a:gd name="connsiteY2" fmla="*/ 2500436 h 2521579"/>
                    <a:gd name="connsiteX3" fmla="*/ 567718 w 1164556"/>
                    <a:gd name="connsiteY3" fmla="*/ 2252776 h 2521579"/>
                    <a:gd name="connsiteX4" fmla="*/ 1040760 w 1164556"/>
                    <a:gd name="connsiteY4" fmla="*/ 2497022 h 2521579"/>
                    <a:gd name="connsiteX5" fmla="*/ 1127029 w 1164556"/>
                    <a:gd name="connsiteY5" fmla="*/ 2261881 h 2521579"/>
                    <a:gd name="connsiteX6" fmla="*/ 1114491 w 1164556"/>
                    <a:gd name="connsiteY6" fmla="*/ 401411 h 2521579"/>
                    <a:gd name="connsiteX7" fmla="*/ 1125854 w 1164556"/>
                    <a:gd name="connsiteY7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2939"/>
                    <a:gd name="connsiteX1" fmla="*/ 345674 w 1164556"/>
                    <a:gd name="connsiteY1" fmla="*/ 2516141 h 2522939"/>
                    <a:gd name="connsiteX2" fmla="*/ 710047 w 1164556"/>
                    <a:gd name="connsiteY2" fmla="*/ 2500436 h 2522939"/>
                    <a:gd name="connsiteX3" fmla="*/ 1040760 w 1164556"/>
                    <a:gd name="connsiteY3" fmla="*/ 2497022 h 2522939"/>
                    <a:gd name="connsiteX4" fmla="*/ 1127029 w 1164556"/>
                    <a:gd name="connsiteY4" fmla="*/ 2261881 h 2522939"/>
                    <a:gd name="connsiteX5" fmla="*/ 1114491 w 1164556"/>
                    <a:gd name="connsiteY5" fmla="*/ 401411 h 2522939"/>
                    <a:gd name="connsiteX6" fmla="*/ 1125854 w 1164556"/>
                    <a:gd name="connsiteY6" fmla="*/ 0 h 252293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710047 w 1164556"/>
                    <a:gd name="connsiteY2" fmla="*/ 2500436 h 2521579"/>
                    <a:gd name="connsiteX3" fmla="*/ 1040760 w 1164556"/>
                    <a:gd name="connsiteY3" fmla="*/ 2497022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697914 w 1164556"/>
                    <a:gd name="connsiteY2" fmla="*/ 2512542 h 2521579"/>
                    <a:gd name="connsiteX3" fmla="*/ 1040760 w 1164556"/>
                    <a:gd name="connsiteY3" fmla="*/ 2497022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8707 w 1164554"/>
                    <a:gd name="connsiteY1" fmla="*/ 2519369 h 2521579"/>
                    <a:gd name="connsiteX2" fmla="*/ 697914 w 1164554"/>
                    <a:gd name="connsiteY2" fmla="*/ 2512542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8707 w 1164556"/>
                    <a:gd name="connsiteY1" fmla="*/ 2519369 h 2521579"/>
                    <a:gd name="connsiteX2" fmla="*/ 697914 w 1164556"/>
                    <a:gd name="connsiteY2" fmla="*/ 2512542 h 2521579"/>
                    <a:gd name="connsiteX3" fmla="*/ 1134789 w 1164556"/>
                    <a:gd name="connsiteY3" fmla="*/ 2498636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8707 w 1164554"/>
                    <a:gd name="connsiteY1" fmla="*/ 2519369 h 2521579"/>
                    <a:gd name="connsiteX2" fmla="*/ 697914 w 1164554"/>
                    <a:gd name="connsiteY2" fmla="*/ 2512542 h 2521579"/>
                    <a:gd name="connsiteX3" fmla="*/ 1134789 w 1164554"/>
                    <a:gd name="connsiteY3" fmla="*/ 2498636 h 2521579"/>
                    <a:gd name="connsiteX4" fmla="*/ 1131746 w 1164554"/>
                    <a:gd name="connsiteY4" fmla="*/ 2266205 h 2521579"/>
                    <a:gd name="connsiteX5" fmla="*/ 1127029 w 1164554"/>
                    <a:gd name="connsiteY5" fmla="*/ 2261881 h 2521579"/>
                    <a:gd name="connsiteX6" fmla="*/ 1114491 w 1164554"/>
                    <a:gd name="connsiteY6" fmla="*/ 401411 h 2521579"/>
                    <a:gd name="connsiteX7" fmla="*/ 1125854 w 1164554"/>
                    <a:gd name="connsiteY7" fmla="*/ 0 h 2521579"/>
                    <a:gd name="connsiteX0" fmla="*/ 0 w 1134789"/>
                    <a:gd name="connsiteY0" fmla="*/ 2521579 h 2521579"/>
                    <a:gd name="connsiteX1" fmla="*/ 348707 w 1134789"/>
                    <a:gd name="connsiteY1" fmla="*/ 2519369 h 2521579"/>
                    <a:gd name="connsiteX2" fmla="*/ 697914 w 1134789"/>
                    <a:gd name="connsiteY2" fmla="*/ 2512542 h 2521579"/>
                    <a:gd name="connsiteX3" fmla="*/ 1134789 w 1134789"/>
                    <a:gd name="connsiteY3" fmla="*/ 2498636 h 2521579"/>
                    <a:gd name="connsiteX4" fmla="*/ 1131746 w 1134789"/>
                    <a:gd name="connsiteY4" fmla="*/ 2266205 h 2521579"/>
                    <a:gd name="connsiteX5" fmla="*/ 1114491 w 1134789"/>
                    <a:gd name="connsiteY5" fmla="*/ 401411 h 2521579"/>
                    <a:gd name="connsiteX6" fmla="*/ 1125854 w 1134789"/>
                    <a:gd name="connsiteY6" fmla="*/ 0 h 2521579"/>
                    <a:gd name="connsiteX0" fmla="*/ 0 w 1137822"/>
                    <a:gd name="connsiteY0" fmla="*/ 2521579 h 2523532"/>
                    <a:gd name="connsiteX1" fmla="*/ 348707 w 1137822"/>
                    <a:gd name="connsiteY1" fmla="*/ 2519369 h 2523532"/>
                    <a:gd name="connsiteX2" fmla="*/ 697914 w 1137822"/>
                    <a:gd name="connsiteY2" fmla="*/ 2512542 h 2523532"/>
                    <a:gd name="connsiteX3" fmla="*/ 1137822 w 1137822"/>
                    <a:gd name="connsiteY3" fmla="*/ 2504286 h 2523532"/>
                    <a:gd name="connsiteX4" fmla="*/ 1131746 w 1137822"/>
                    <a:gd name="connsiteY4" fmla="*/ 2266205 h 2523532"/>
                    <a:gd name="connsiteX5" fmla="*/ 1114491 w 1137822"/>
                    <a:gd name="connsiteY5" fmla="*/ 401411 h 2523532"/>
                    <a:gd name="connsiteX6" fmla="*/ 1125854 w 1137822"/>
                    <a:gd name="connsiteY6" fmla="*/ 0 h 2523532"/>
                    <a:gd name="connsiteX0" fmla="*/ 0 w 1137822"/>
                    <a:gd name="connsiteY0" fmla="*/ 2521579 h 2524174"/>
                    <a:gd name="connsiteX1" fmla="*/ 348707 w 1137822"/>
                    <a:gd name="connsiteY1" fmla="*/ 2519369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48707 w 1137822"/>
                    <a:gd name="connsiteY1" fmla="*/ 2519369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79038 w 1137822"/>
                    <a:gd name="connsiteY1" fmla="*/ 2518562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79038 w 1137822"/>
                    <a:gd name="connsiteY1" fmla="*/ 2518562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5290"/>
                    <a:gd name="connsiteX1" fmla="*/ 379038 w 1137822"/>
                    <a:gd name="connsiteY1" fmla="*/ 2518562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1579 h 2525290"/>
                    <a:gd name="connsiteX1" fmla="*/ 397236 w 1137822"/>
                    <a:gd name="connsiteY1" fmla="*/ 2518562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1579 h 2525290"/>
                    <a:gd name="connsiteX1" fmla="*/ 403302 w 1137822"/>
                    <a:gd name="connsiteY1" fmla="*/ 2522597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5290"/>
                    <a:gd name="connsiteX1" fmla="*/ 403302 w 1137822"/>
                    <a:gd name="connsiteY1" fmla="*/ 2522597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5290"/>
                    <a:gd name="connsiteX1" fmla="*/ 406335 w 1137822"/>
                    <a:gd name="connsiteY1" fmla="*/ 2524211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9089"/>
                    <a:gd name="connsiteX1" fmla="*/ 406335 w 1137822"/>
                    <a:gd name="connsiteY1" fmla="*/ 2524211 h 2529089"/>
                    <a:gd name="connsiteX2" fmla="*/ 655452 w 1137822"/>
                    <a:gd name="connsiteY2" fmla="*/ 2524648 h 2529089"/>
                    <a:gd name="connsiteX3" fmla="*/ 1137822 w 1137822"/>
                    <a:gd name="connsiteY3" fmla="*/ 2504286 h 2529089"/>
                    <a:gd name="connsiteX4" fmla="*/ 1131746 w 1137822"/>
                    <a:gd name="connsiteY4" fmla="*/ 2266205 h 2529089"/>
                    <a:gd name="connsiteX5" fmla="*/ 1114491 w 1137822"/>
                    <a:gd name="connsiteY5" fmla="*/ 401411 h 2529089"/>
                    <a:gd name="connsiteX6" fmla="*/ 1125854 w 1137822"/>
                    <a:gd name="connsiteY6" fmla="*/ 0 h 2529089"/>
                    <a:gd name="connsiteX0" fmla="*/ 0 w 1137820"/>
                    <a:gd name="connsiteY0" fmla="*/ 2524807 h 2537938"/>
                    <a:gd name="connsiteX1" fmla="*/ 406335 w 1137820"/>
                    <a:gd name="connsiteY1" fmla="*/ 2524211 h 2537938"/>
                    <a:gd name="connsiteX2" fmla="*/ 655452 w 1137820"/>
                    <a:gd name="connsiteY2" fmla="*/ 2524648 h 2537938"/>
                    <a:gd name="connsiteX3" fmla="*/ 1137821 w 1137820"/>
                    <a:gd name="connsiteY3" fmla="*/ 2518813 h 2537938"/>
                    <a:gd name="connsiteX4" fmla="*/ 1131746 w 1137820"/>
                    <a:gd name="connsiteY4" fmla="*/ 2266205 h 2537938"/>
                    <a:gd name="connsiteX5" fmla="*/ 1114491 w 1137820"/>
                    <a:gd name="connsiteY5" fmla="*/ 401411 h 2537938"/>
                    <a:gd name="connsiteX6" fmla="*/ 1125854 w 1137820"/>
                    <a:gd name="connsiteY6" fmla="*/ 0 h 2537938"/>
                    <a:gd name="connsiteX0" fmla="*/ 0 w 1137822"/>
                    <a:gd name="connsiteY0" fmla="*/ 2524807 h 2524807"/>
                    <a:gd name="connsiteX1" fmla="*/ 406335 w 1137822"/>
                    <a:gd name="connsiteY1" fmla="*/ 2524211 h 2524807"/>
                    <a:gd name="connsiteX2" fmla="*/ 655452 w 1137822"/>
                    <a:gd name="connsiteY2" fmla="*/ 2524648 h 2524807"/>
                    <a:gd name="connsiteX3" fmla="*/ 1137821 w 1137822"/>
                    <a:gd name="connsiteY3" fmla="*/ 2518813 h 2524807"/>
                    <a:gd name="connsiteX4" fmla="*/ 1131746 w 1137822"/>
                    <a:gd name="connsiteY4" fmla="*/ 2266205 h 2524807"/>
                    <a:gd name="connsiteX5" fmla="*/ 1114491 w 1137822"/>
                    <a:gd name="connsiteY5" fmla="*/ 401411 h 2524807"/>
                    <a:gd name="connsiteX6" fmla="*/ 1125854 w 1137822"/>
                    <a:gd name="connsiteY6" fmla="*/ 0 h 2524807"/>
                    <a:gd name="connsiteX0" fmla="*/ 0 w 1134787"/>
                    <a:gd name="connsiteY0" fmla="*/ 2524807 h 2525270"/>
                    <a:gd name="connsiteX1" fmla="*/ 406335 w 1134787"/>
                    <a:gd name="connsiteY1" fmla="*/ 2524211 h 2525270"/>
                    <a:gd name="connsiteX2" fmla="*/ 655452 w 1134787"/>
                    <a:gd name="connsiteY2" fmla="*/ 2524648 h 2525270"/>
                    <a:gd name="connsiteX3" fmla="*/ 1134787 w 1134787"/>
                    <a:gd name="connsiteY3" fmla="*/ 2525270 h 2525270"/>
                    <a:gd name="connsiteX4" fmla="*/ 1131746 w 1134787"/>
                    <a:gd name="connsiteY4" fmla="*/ 2266205 h 2525270"/>
                    <a:gd name="connsiteX5" fmla="*/ 1114491 w 1134787"/>
                    <a:gd name="connsiteY5" fmla="*/ 401411 h 2525270"/>
                    <a:gd name="connsiteX6" fmla="*/ 1125854 w 1134787"/>
                    <a:gd name="connsiteY6" fmla="*/ 0 h 2525270"/>
                    <a:gd name="connsiteX0" fmla="*/ 0 w 1164481"/>
                    <a:gd name="connsiteY0" fmla="*/ 2524807 h 2525270"/>
                    <a:gd name="connsiteX1" fmla="*/ 406335 w 1164481"/>
                    <a:gd name="connsiteY1" fmla="*/ 2524211 h 2525270"/>
                    <a:gd name="connsiteX2" fmla="*/ 655452 w 1164481"/>
                    <a:gd name="connsiteY2" fmla="*/ 2524648 h 2525270"/>
                    <a:gd name="connsiteX3" fmla="*/ 1134787 w 1164481"/>
                    <a:gd name="connsiteY3" fmla="*/ 2525270 h 2525270"/>
                    <a:gd name="connsiteX4" fmla="*/ 1114491 w 1164481"/>
                    <a:gd name="connsiteY4" fmla="*/ 401411 h 2525270"/>
                    <a:gd name="connsiteX5" fmla="*/ 1125854 w 1164481"/>
                    <a:gd name="connsiteY5" fmla="*/ 0 h 2525270"/>
                    <a:gd name="connsiteX0" fmla="*/ 0 w 1152634"/>
                    <a:gd name="connsiteY0" fmla="*/ 2524807 h 2525270"/>
                    <a:gd name="connsiteX1" fmla="*/ 406335 w 1152634"/>
                    <a:gd name="connsiteY1" fmla="*/ 2524211 h 2525270"/>
                    <a:gd name="connsiteX2" fmla="*/ 655452 w 1152634"/>
                    <a:gd name="connsiteY2" fmla="*/ 2524648 h 2525270"/>
                    <a:gd name="connsiteX3" fmla="*/ 1134787 w 1152634"/>
                    <a:gd name="connsiteY3" fmla="*/ 2525270 h 2525270"/>
                    <a:gd name="connsiteX4" fmla="*/ 1114491 w 1152634"/>
                    <a:gd name="connsiteY4" fmla="*/ 401411 h 2525270"/>
                    <a:gd name="connsiteX5" fmla="*/ 1125854 w 1152634"/>
                    <a:gd name="connsiteY5" fmla="*/ 0 h 2525270"/>
                    <a:gd name="connsiteX0" fmla="*/ 0 w 1143688"/>
                    <a:gd name="connsiteY0" fmla="*/ 2524807 h 2525270"/>
                    <a:gd name="connsiteX1" fmla="*/ 406335 w 1143688"/>
                    <a:gd name="connsiteY1" fmla="*/ 2524211 h 2525270"/>
                    <a:gd name="connsiteX2" fmla="*/ 655452 w 1143688"/>
                    <a:gd name="connsiteY2" fmla="*/ 2524648 h 2525270"/>
                    <a:gd name="connsiteX3" fmla="*/ 1134787 w 1143688"/>
                    <a:gd name="connsiteY3" fmla="*/ 2525270 h 2525270"/>
                    <a:gd name="connsiteX4" fmla="*/ 1114491 w 1143688"/>
                    <a:gd name="connsiteY4" fmla="*/ 401411 h 2525270"/>
                    <a:gd name="connsiteX5" fmla="*/ 1125854 w 1143688"/>
                    <a:gd name="connsiteY5" fmla="*/ 0 h 2525270"/>
                    <a:gd name="connsiteX0" fmla="*/ 1640292 w 2783980"/>
                    <a:gd name="connsiteY0" fmla="*/ 2463472 h 2463935"/>
                    <a:gd name="connsiteX1" fmla="*/ 2046627 w 2783980"/>
                    <a:gd name="connsiteY1" fmla="*/ 2462876 h 2463935"/>
                    <a:gd name="connsiteX2" fmla="*/ 2295744 w 2783980"/>
                    <a:gd name="connsiteY2" fmla="*/ 2463313 h 2463935"/>
                    <a:gd name="connsiteX3" fmla="*/ 2775079 w 2783980"/>
                    <a:gd name="connsiteY3" fmla="*/ 2463935 h 2463935"/>
                    <a:gd name="connsiteX4" fmla="*/ 2754783 w 2783980"/>
                    <a:gd name="connsiteY4" fmla="*/ 340076 h 2463935"/>
                    <a:gd name="connsiteX5" fmla="*/ -1 w 2783980"/>
                    <a:gd name="connsiteY5" fmla="*/ 0 h 2463935"/>
                    <a:gd name="connsiteX0" fmla="*/ 1640294 w 2790070"/>
                    <a:gd name="connsiteY0" fmla="*/ 2615616 h 2616079"/>
                    <a:gd name="connsiteX1" fmla="*/ 2046629 w 2790070"/>
                    <a:gd name="connsiteY1" fmla="*/ 2615020 h 2616079"/>
                    <a:gd name="connsiteX2" fmla="*/ 2295746 w 2790070"/>
                    <a:gd name="connsiteY2" fmla="*/ 2615457 h 2616079"/>
                    <a:gd name="connsiteX3" fmla="*/ 2775081 w 2790070"/>
                    <a:gd name="connsiteY3" fmla="*/ 2616079 h 2616079"/>
                    <a:gd name="connsiteX4" fmla="*/ 2782082 w 2790070"/>
                    <a:gd name="connsiteY4" fmla="*/ 154065 h 2616079"/>
                    <a:gd name="connsiteX5" fmla="*/ 1 w 2790070"/>
                    <a:gd name="connsiteY5" fmla="*/ 152144 h 2616079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 w 2790070"/>
                    <a:gd name="connsiteY5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-1 w 2790068"/>
                    <a:gd name="connsiteY5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1963 w 2790070"/>
                    <a:gd name="connsiteY5" fmla="*/ 4842 h 2463935"/>
                    <a:gd name="connsiteX6" fmla="*/ 1 w 2790070"/>
                    <a:gd name="connsiteY6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221242 w 2790068"/>
                    <a:gd name="connsiteY5" fmla="*/ 5649 h 2463935"/>
                    <a:gd name="connsiteX6" fmla="*/ -1 w 2790068"/>
                    <a:gd name="connsiteY6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306169 w 2790070"/>
                    <a:gd name="connsiteY5" fmla="*/ 3228 h 2463935"/>
                    <a:gd name="connsiteX6" fmla="*/ 1 w 2790070"/>
                    <a:gd name="connsiteY6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-1 w 2790068"/>
                    <a:gd name="connsiteY5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 w 2790070"/>
                    <a:gd name="connsiteY5" fmla="*/ 0 h 2463935"/>
                    <a:gd name="connsiteX0" fmla="*/ 1640292 w 2790068"/>
                    <a:gd name="connsiteY0" fmla="*/ 2461551 h 2462014"/>
                    <a:gd name="connsiteX1" fmla="*/ 2046627 w 2790068"/>
                    <a:gd name="connsiteY1" fmla="*/ 2460955 h 2462014"/>
                    <a:gd name="connsiteX2" fmla="*/ 2295744 w 2790068"/>
                    <a:gd name="connsiteY2" fmla="*/ 2461392 h 2462014"/>
                    <a:gd name="connsiteX3" fmla="*/ 2775079 w 2790068"/>
                    <a:gd name="connsiteY3" fmla="*/ 2462014 h 2462014"/>
                    <a:gd name="connsiteX4" fmla="*/ 2782080 w 2790068"/>
                    <a:gd name="connsiteY4" fmla="*/ 0 h 2462014"/>
                    <a:gd name="connsiteX5" fmla="*/ 0 w 2790068"/>
                    <a:gd name="connsiteY5" fmla="*/ 500 h 2462014"/>
                    <a:gd name="connsiteX0" fmla="*/ 1640292 w 2788388"/>
                    <a:gd name="connsiteY0" fmla="*/ 2461551 h 2462014"/>
                    <a:gd name="connsiteX1" fmla="*/ 2046627 w 2788388"/>
                    <a:gd name="connsiteY1" fmla="*/ 2460955 h 2462014"/>
                    <a:gd name="connsiteX2" fmla="*/ 2295744 w 2788388"/>
                    <a:gd name="connsiteY2" fmla="*/ 2461392 h 2462014"/>
                    <a:gd name="connsiteX3" fmla="*/ 2775079 w 2788388"/>
                    <a:gd name="connsiteY3" fmla="*/ 2462014 h 2462014"/>
                    <a:gd name="connsiteX4" fmla="*/ 2782080 w 2788388"/>
                    <a:gd name="connsiteY4" fmla="*/ 0 h 2462014"/>
                    <a:gd name="connsiteX5" fmla="*/ 0 w 2788388"/>
                    <a:gd name="connsiteY5" fmla="*/ 500 h 2462014"/>
                    <a:gd name="connsiteX0" fmla="*/ 1640292 w 2797642"/>
                    <a:gd name="connsiteY0" fmla="*/ 2461551 h 2461551"/>
                    <a:gd name="connsiteX1" fmla="*/ 2046627 w 2797642"/>
                    <a:gd name="connsiteY1" fmla="*/ 2460955 h 2461551"/>
                    <a:gd name="connsiteX2" fmla="*/ 2295744 w 2797642"/>
                    <a:gd name="connsiteY2" fmla="*/ 2461392 h 2461551"/>
                    <a:gd name="connsiteX3" fmla="*/ 2787211 w 2797642"/>
                    <a:gd name="connsiteY3" fmla="*/ 2461207 h 2461551"/>
                    <a:gd name="connsiteX4" fmla="*/ 2782080 w 2797642"/>
                    <a:gd name="connsiteY4" fmla="*/ 0 h 2461551"/>
                    <a:gd name="connsiteX5" fmla="*/ 0 w 2797642"/>
                    <a:gd name="connsiteY5" fmla="*/ 500 h 2461551"/>
                    <a:gd name="connsiteX0" fmla="*/ 1640292 w 2787871"/>
                    <a:gd name="connsiteY0" fmla="*/ 2461551 h 2461551"/>
                    <a:gd name="connsiteX1" fmla="*/ 2046627 w 2787871"/>
                    <a:gd name="connsiteY1" fmla="*/ 2460955 h 2461551"/>
                    <a:gd name="connsiteX2" fmla="*/ 2295744 w 2787871"/>
                    <a:gd name="connsiteY2" fmla="*/ 2461392 h 2461551"/>
                    <a:gd name="connsiteX3" fmla="*/ 2787211 w 2787871"/>
                    <a:gd name="connsiteY3" fmla="*/ 2461207 h 2461551"/>
                    <a:gd name="connsiteX4" fmla="*/ 2782080 w 2787871"/>
                    <a:gd name="connsiteY4" fmla="*/ 0 h 2461551"/>
                    <a:gd name="connsiteX5" fmla="*/ 0 w 2787871"/>
                    <a:gd name="connsiteY5" fmla="*/ 500 h 2461551"/>
                    <a:gd name="connsiteX0" fmla="*/ 1640292 w 2787627"/>
                    <a:gd name="connsiteY0" fmla="*/ 2461551 h 2461551"/>
                    <a:gd name="connsiteX1" fmla="*/ 2046627 w 2787627"/>
                    <a:gd name="connsiteY1" fmla="*/ 2460955 h 2461551"/>
                    <a:gd name="connsiteX2" fmla="*/ 2295744 w 2787627"/>
                    <a:gd name="connsiteY2" fmla="*/ 2461392 h 2461551"/>
                    <a:gd name="connsiteX3" fmla="*/ 2787211 w 2787627"/>
                    <a:gd name="connsiteY3" fmla="*/ 2461207 h 2461551"/>
                    <a:gd name="connsiteX4" fmla="*/ 2772981 w 2787627"/>
                    <a:gd name="connsiteY4" fmla="*/ 0 h 2461551"/>
                    <a:gd name="connsiteX5" fmla="*/ 0 w 2787627"/>
                    <a:gd name="connsiteY5" fmla="*/ 500 h 2461551"/>
                    <a:gd name="connsiteX0" fmla="*/ 1640292 w 2787629"/>
                    <a:gd name="connsiteY0" fmla="*/ 2461551 h 2461551"/>
                    <a:gd name="connsiteX1" fmla="*/ 2046627 w 2787629"/>
                    <a:gd name="connsiteY1" fmla="*/ 2460955 h 2461551"/>
                    <a:gd name="connsiteX2" fmla="*/ 2428045 w 2787629"/>
                    <a:gd name="connsiteY2" fmla="*/ 2460572 h 2461551"/>
                    <a:gd name="connsiteX3" fmla="*/ 2787211 w 2787629"/>
                    <a:gd name="connsiteY3" fmla="*/ 2461207 h 2461551"/>
                    <a:gd name="connsiteX4" fmla="*/ 2772981 w 2787629"/>
                    <a:gd name="connsiteY4" fmla="*/ 0 h 2461551"/>
                    <a:gd name="connsiteX5" fmla="*/ 0 w 2787629"/>
                    <a:gd name="connsiteY5" fmla="*/ 500 h 2461551"/>
                    <a:gd name="connsiteX0" fmla="*/ 1640292 w 2787627"/>
                    <a:gd name="connsiteY0" fmla="*/ 2461551 h 2461551"/>
                    <a:gd name="connsiteX1" fmla="*/ 2147426 w 2787627"/>
                    <a:gd name="connsiteY1" fmla="*/ 2460136 h 2461551"/>
                    <a:gd name="connsiteX2" fmla="*/ 2428045 w 2787627"/>
                    <a:gd name="connsiteY2" fmla="*/ 2460572 h 2461551"/>
                    <a:gd name="connsiteX3" fmla="*/ 2787211 w 2787627"/>
                    <a:gd name="connsiteY3" fmla="*/ 2461207 h 2461551"/>
                    <a:gd name="connsiteX4" fmla="*/ 2772981 w 2787627"/>
                    <a:gd name="connsiteY4" fmla="*/ 0 h 2461551"/>
                    <a:gd name="connsiteX5" fmla="*/ 0 w 2787627"/>
                    <a:gd name="connsiteY5" fmla="*/ 500 h 2461551"/>
                    <a:gd name="connsiteX0" fmla="*/ 1640292 w 2787629"/>
                    <a:gd name="connsiteY0" fmla="*/ 2461551 h 2470924"/>
                    <a:gd name="connsiteX1" fmla="*/ 2147426 w 2787629"/>
                    <a:gd name="connsiteY1" fmla="*/ 2460136 h 2470924"/>
                    <a:gd name="connsiteX2" fmla="*/ 2428045 w 2787629"/>
                    <a:gd name="connsiteY2" fmla="*/ 2460572 h 2470924"/>
                    <a:gd name="connsiteX3" fmla="*/ 2787211 w 2787629"/>
                    <a:gd name="connsiteY3" fmla="*/ 2461207 h 2470924"/>
                    <a:gd name="connsiteX4" fmla="*/ 2772981 w 2787629"/>
                    <a:gd name="connsiteY4" fmla="*/ 0 h 2470924"/>
                    <a:gd name="connsiteX5" fmla="*/ 0 w 2787629"/>
                    <a:gd name="connsiteY5" fmla="*/ 500 h 2470924"/>
                    <a:gd name="connsiteX0" fmla="*/ 1640292 w 2787627"/>
                    <a:gd name="connsiteY0" fmla="*/ 2461551 h 2489491"/>
                    <a:gd name="connsiteX1" fmla="*/ 2147426 w 2787627"/>
                    <a:gd name="connsiteY1" fmla="*/ 2460136 h 2489491"/>
                    <a:gd name="connsiteX2" fmla="*/ 2428045 w 2787627"/>
                    <a:gd name="connsiteY2" fmla="*/ 2460572 h 2489491"/>
                    <a:gd name="connsiteX3" fmla="*/ 2787211 w 2787627"/>
                    <a:gd name="connsiteY3" fmla="*/ 2461207 h 2489491"/>
                    <a:gd name="connsiteX4" fmla="*/ 2772981 w 2787627"/>
                    <a:gd name="connsiteY4" fmla="*/ 0 h 2489491"/>
                    <a:gd name="connsiteX5" fmla="*/ 0 w 2787627"/>
                    <a:gd name="connsiteY5" fmla="*/ 500 h 2489491"/>
                    <a:gd name="connsiteX0" fmla="*/ 1640292 w 2787629"/>
                    <a:gd name="connsiteY0" fmla="*/ 2461551 h 2491346"/>
                    <a:gd name="connsiteX1" fmla="*/ 2147426 w 2787629"/>
                    <a:gd name="connsiteY1" fmla="*/ 2460136 h 2491346"/>
                    <a:gd name="connsiteX2" fmla="*/ 2428045 w 2787629"/>
                    <a:gd name="connsiteY2" fmla="*/ 2460572 h 2491346"/>
                    <a:gd name="connsiteX3" fmla="*/ 2787211 w 2787629"/>
                    <a:gd name="connsiteY3" fmla="*/ 2461207 h 2491346"/>
                    <a:gd name="connsiteX4" fmla="*/ 2772981 w 2787629"/>
                    <a:gd name="connsiteY4" fmla="*/ 0 h 2491346"/>
                    <a:gd name="connsiteX5" fmla="*/ 0 w 2787629"/>
                    <a:gd name="connsiteY5" fmla="*/ 500 h 2491346"/>
                    <a:gd name="connsiteX0" fmla="*/ 1640292 w 2787627"/>
                    <a:gd name="connsiteY0" fmla="*/ 2461551 h 2491346"/>
                    <a:gd name="connsiteX1" fmla="*/ 2147426 w 2787627"/>
                    <a:gd name="connsiteY1" fmla="*/ 2460136 h 2491346"/>
                    <a:gd name="connsiteX2" fmla="*/ 2428045 w 2787627"/>
                    <a:gd name="connsiteY2" fmla="*/ 2460572 h 2491346"/>
                    <a:gd name="connsiteX3" fmla="*/ 2787211 w 2787627"/>
                    <a:gd name="connsiteY3" fmla="*/ 2461207 h 2491346"/>
                    <a:gd name="connsiteX4" fmla="*/ 2772981 w 2787627"/>
                    <a:gd name="connsiteY4" fmla="*/ 0 h 2491346"/>
                    <a:gd name="connsiteX5" fmla="*/ 0 w 2787627"/>
                    <a:gd name="connsiteY5" fmla="*/ 500 h 2491346"/>
                    <a:gd name="connsiteX0" fmla="*/ 1640292 w 2787629"/>
                    <a:gd name="connsiteY0" fmla="*/ 2461551 h 2488691"/>
                    <a:gd name="connsiteX1" fmla="*/ 2147426 w 2787629"/>
                    <a:gd name="connsiteY1" fmla="*/ 2460136 h 2488691"/>
                    <a:gd name="connsiteX2" fmla="*/ 2428045 w 2787629"/>
                    <a:gd name="connsiteY2" fmla="*/ 2460572 h 2488691"/>
                    <a:gd name="connsiteX3" fmla="*/ 2787211 w 2787629"/>
                    <a:gd name="connsiteY3" fmla="*/ 2461207 h 2488691"/>
                    <a:gd name="connsiteX4" fmla="*/ 2772981 w 2787629"/>
                    <a:gd name="connsiteY4" fmla="*/ 0 h 2488691"/>
                    <a:gd name="connsiteX5" fmla="*/ 0 w 2787629"/>
                    <a:gd name="connsiteY5" fmla="*/ 500 h 2488691"/>
                    <a:gd name="connsiteX0" fmla="*/ 1640292 w 2787627"/>
                    <a:gd name="connsiteY0" fmla="*/ 2461551 h 2488691"/>
                    <a:gd name="connsiteX1" fmla="*/ 2163176 w 2787627"/>
                    <a:gd name="connsiteY1" fmla="*/ 2460136 h 2488691"/>
                    <a:gd name="connsiteX2" fmla="*/ 2428045 w 2787627"/>
                    <a:gd name="connsiteY2" fmla="*/ 2460572 h 2488691"/>
                    <a:gd name="connsiteX3" fmla="*/ 2787211 w 2787627"/>
                    <a:gd name="connsiteY3" fmla="*/ 2461207 h 2488691"/>
                    <a:gd name="connsiteX4" fmla="*/ 2772981 w 2787627"/>
                    <a:gd name="connsiteY4" fmla="*/ 0 h 2488691"/>
                    <a:gd name="connsiteX5" fmla="*/ 0 w 2787627"/>
                    <a:gd name="connsiteY5" fmla="*/ 500 h 2488691"/>
                    <a:gd name="connsiteX0" fmla="*/ 0 w 1147337"/>
                    <a:gd name="connsiteY0" fmla="*/ 2461551 h 2488691"/>
                    <a:gd name="connsiteX1" fmla="*/ 522884 w 1147337"/>
                    <a:gd name="connsiteY1" fmla="*/ 2460136 h 2488691"/>
                    <a:gd name="connsiteX2" fmla="*/ 787753 w 1147337"/>
                    <a:gd name="connsiteY2" fmla="*/ 2460572 h 2488691"/>
                    <a:gd name="connsiteX3" fmla="*/ 1146919 w 1147337"/>
                    <a:gd name="connsiteY3" fmla="*/ 2461207 h 2488691"/>
                    <a:gd name="connsiteX4" fmla="*/ 1132689 w 1147337"/>
                    <a:gd name="connsiteY4" fmla="*/ 0 h 2488691"/>
                    <a:gd name="connsiteX0" fmla="*/ 0 w 1152984"/>
                    <a:gd name="connsiteY0" fmla="*/ 484302 h 511442"/>
                    <a:gd name="connsiteX1" fmla="*/ 522884 w 1152984"/>
                    <a:gd name="connsiteY1" fmla="*/ 482887 h 511442"/>
                    <a:gd name="connsiteX2" fmla="*/ 787753 w 1152984"/>
                    <a:gd name="connsiteY2" fmla="*/ 483323 h 511442"/>
                    <a:gd name="connsiteX3" fmla="*/ 1146919 w 1152984"/>
                    <a:gd name="connsiteY3" fmla="*/ 483958 h 511442"/>
                    <a:gd name="connsiteX4" fmla="*/ 1152983 w 1152984"/>
                    <a:gd name="connsiteY4" fmla="*/ 0 h 511442"/>
                    <a:gd name="connsiteX0" fmla="*/ 0 w 2633413"/>
                    <a:gd name="connsiteY0" fmla="*/ 484302 h 511442"/>
                    <a:gd name="connsiteX1" fmla="*/ 522884 w 2633413"/>
                    <a:gd name="connsiteY1" fmla="*/ 482887 h 511442"/>
                    <a:gd name="connsiteX2" fmla="*/ 787753 w 2633413"/>
                    <a:gd name="connsiteY2" fmla="*/ 483323 h 511442"/>
                    <a:gd name="connsiteX3" fmla="*/ 2633412 w 2633413"/>
                    <a:gd name="connsiteY3" fmla="*/ 480548 h 511442"/>
                    <a:gd name="connsiteX4" fmla="*/ 1146919 w 2633413"/>
                    <a:gd name="connsiteY4" fmla="*/ 483958 h 511442"/>
                    <a:gd name="connsiteX5" fmla="*/ 1152983 w 2633413"/>
                    <a:gd name="connsiteY5" fmla="*/ 0 h 511442"/>
                    <a:gd name="connsiteX0" fmla="*/ 0 w 2658676"/>
                    <a:gd name="connsiteY0" fmla="*/ 491936 h 519076"/>
                    <a:gd name="connsiteX1" fmla="*/ 522884 w 2658676"/>
                    <a:gd name="connsiteY1" fmla="*/ 490521 h 519076"/>
                    <a:gd name="connsiteX2" fmla="*/ 787753 w 2658676"/>
                    <a:gd name="connsiteY2" fmla="*/ 490957 h 519076"/>
                    <a:gd name="connsiteX3" fmla="*/ 2633412 w 2658676"/>
                    <a:gd name="connsiteY3" fmla="*/ 488182 h 519076"/>
                    <a:gd name="connsiteX4" fmla="*/ 1146919 w 2658676"/>
                    <a:gd name="connsiteY4" fmla="*/ 491592 h 519076"/>
                    <a:gd name="connsiteX5" fmla="*/ 2658676 w 2658676"/>
                    <a:gd name="connsiteY5" fmla="*/ 0 h 519076"/>
                    <a:gd name="connsiteX0" fmla="*/ 0 w 2658676"/>
                    <a:gd name="connsiteY0" fmla="*/ 491936 h 519076"/>
                    <a:gd name="connsiteX1" fmla="*/ 522884 w 2658676"/>
                    <a:gd name="connsiteY1" fmla="*/ 490521 h 519076"/>
                    <a:gd name="connsiteX2" fmla="*/ 787753 w 2658676"/>
                    <a:gd name="connsiteY2" fmla="*/ 490957 h 519076"/>
                    <a:gd name="connsiteX3" fmla="*/ 2633412 w 2658676"/>
                    <a:gd name="connsiteY3" fmla="*/ 488182 h 519076"/>
                    <a:gd name="connsiteX4" fmla="*/ 2658676 w 2658676"/>
                    <a:gd name="connsiteY4" fmla="*/ 0 h 519076"/>
                    <a:gd name="connsiteX0" fmla="*/ 0 w 2671211"/>
                    <a:gd name="connsiteY0" fmla="*/ 491936 h 519076"/>
                    <a:gd name="connsiteX1" fmla="*/ 522884 w 2671211"/>
                    <a:gd name="connsiteY1" fmla="*/ 490521 h 519076"/>
                    <a:gd name="connsiteX2" fmla="*/ 787753 w 2671211"/>
                    <a:gd name="connsiteY2" fmla="*/ 490957 h 519076"/>
                    <a:gd name="connsiteX3" fmla="*/ 2671211 w 2671211"/>
                    <a:gd name="connsiteY3" fmla="*/ 486655 h 519076"/>
                    <a:gd name="connsiteX4" fmla="*/ 2658676 w 2671211"/>
                    <a:gd name="connsiteY4" fmla="*/ 0 h 519076"/>
                    <a:gd name="connsiteX0" fmla="*/ 1 w 3364210"/>
                    <a:gd name="connsiteY0" fmla="*/ 494989 h 519076"/>
                    <a:gd name="connsiteX1" fmla="*/ 1215883 w 3364210"/>
                    <a:gd name="connsiteY1" fmla="*/ 490521 h 519076"/>
                    <a:gd name="connsiteX2" fmla="*/ 1480752 w 3364210"/>
                    <a:gd name="connsiteY2" fmla="*/ 490957 h 519076"/>
                    <a:gd name="connsiteX3" fmla="*/ 3364210 w 3364210"/>
                    <a:gd name="connsiteY3" fmla="*/ 486655 h 519076"/>
                    <a:gd name="connsiteX4" fmla="*/ 3351675 w 3364210"/>
                    <a:gd name="connsiteY4" fmla="*/ 0 h 519076"/>
                    <a:gd name="connsiteX0" fmla="*/ 0 w 3370508"/>
                    <a:gd name="connsiteY0" fmla="*/ 482775 h 519076"/>
                    <a:gd name="connsiteX1" fmla="*/ 1222181 w 3370508"/>
                    <a:gd name="connsiteY1" fmla="*/ 490521 h 519076"/>
                    <a:gd name="connsiteX2" fmla="*/ 1487050 w 3370508"/>
                    <a:gd name="connsiteY2" fmla="*/ 490957 h 519076"/>
                    <a:gd name="connsiteX3" fmla="*/ 3370508 w 3370508"/>
                    <a:gd name="connsiteY3" fmla="*/ 486655 h 519076"/>
                    <a:gd name="connsiteX4" fmla="*/ 3357973 w 3370508"/>
                    <a:gd name="connsiteY4" fmla="*/ 0 h 519076"/>
                    <a:gd name="connsiteX0" fmla="*/ 1 w 3370510"/>
                    <a:gd name="connsiteY0" fmla="*/ 491936 h 519076"/>
                    <a:gd name="connsiteX1" fmla="*/ 1222183 w 3370510"/>
                    <a:gd name="connsiteY1" fmla="*/ 490521 h 519076"/>
                    <a:gd name="connsiteX2" fmla="*/ 1487052 w 3370510"/>
                    <a:gd name="connsiteY2" fmla="*/ 490957 h 519076"/>
                    <a:gd name="connsiteX3" fmla="*/ 3370510 w 3370510"/>
                    <a:gd name="connsiteY3" fmla="*/ 486655 h 519076"/>
                    <a:gd name="connsiteX4" fmla="*/ 3357975 w 3370510"/>
                    <a:gd name="connsiteY4" fmla="*/ 0 h 519076"/>
                    <a:gd name="connsiteX0" fmla="*/ -1 w 3373723"/>
                    <a:gd name="connsiteY0" fmla="*/ 502624 h 529764"/>
                    <a:gd name="connsiteX1" fmla="*/ 1222181 w 3373723"/>
                    <a:gd name="connsiteY1" fmla="*/ 501209 h 529764"/>
                    <a:gd name="connsiteX2" fmla="*/ 1487050 w 3373723"/>
                    <a:gd name="connsiteY2" fmla="*/ 501645 h 529764"/>
                    <a:gd name="connsiteX3" fmla="*/ 3370508 w 3373723"/>
                    <a:gd name="connsiteY3" fmla="*/ 497343 h 529764"/>
                    <a:gd name="connsiteX4" fmla="*/ 3373722 w 3373723"/>
                    <a:gd name="connsiteY4" fmla="*/ 0 h 529764"/>
                    <a:gd name="connsiteX0" fmla="*/ 1 w 3370580"/>
                    <a:gd name="connsiteY0" fmla="*/ 503387 h 530527"/>
                    <a:gd name="connsiteX1" fmla="*/ 1222183 w 3370580"/>
                    <a:gd name="connsiteY1" fmla="*/ 501972 h 530527"/>
                    <a:gd name="connsiteX2" fmla="*/ 1487052 w 3370580"/>
                    <a:gd name="connsiteY2" fmla="*/ 502408 h 530527"/>
                    <a:gd name="connsiteX3" fmla="*/ 3370510 w 3370580"/>
                    <a:gd name="connsiteY3" fmla="*/ 498106 h 530527"/>
                    <a:gd name="connsiteX4" fmla="*/ 3361123 w 3370580"/>
                    <a:gd name="connsiteY4" fmla="*/ 0 h 530527"/>
                    <a:gd name="connsiteX0" fmla="*/ -1 w 3373722"/>
                    <a:gd name="connsiteY0" fmla="*/ 504151 h 531291"/>
                    <a:gd name="connsiteX1" fmla="*/ 1222181 w 3373722"/>
                    <a:gd name="connsiteY1" fmla="*/ 502736 h 531291"/>
                    <a:gd name="connsiteX2" fmla="*/ 1487050 w 3373722"/>
                    <a:gd name="connsiteY2" fmla="*/ 503172 h 531291"/>
                    <a:gd name="connsiteX3" fmla="*/ 3370508 w 3373722"/>
                    <a:gd name="connsiteY3" fmla="*/ 498870 h 531291"/>
                    <a:gd name="connsiteX4" fmla="*/ 3373721 w 3373722"/>
                    <a:gd name="connsiteY4" fmla="*/ 0 h 531291"/>
                    <a:gd name="connsiteX0" fmla="*/ 1 w 3373722"/>
                    <a:gd name="connsiteY0" fmla="*/ 504151 h 531291"/>
                    <a:gd name="connsiteX1" fmla="*/ 1222183 w 3373722"/>
                    <a:gd name="connsiteY1" fmla="*/ 502736 h 531291"/>
                    <a:gd name="connsiteX2" fmla="*/ 1487052 w 3373722"/>
                    <a:gd name="connsiteY2" fmla="*/ 503172 h 531291"/>
                    <a:gd name="connsiteX3" fmla="*/ 3364210 w 3373722"/>
                    <a:gd name="connsiteY3" fmla="*/ 502687 h 531291"/>
                    <a:gd name="connsiteX4" fmla="*/ 3370510 w 3373722"/>
                    <a:gd name="connsiteY4" fmla="*/ 498870 h 531291"/>
                    <a:gd name="connsiteX5" fmla="*/ 3373723 w 3373722"/>
                    <a:gd name="connsiteY5" fmla="*/ 0 h 531291"/>
                    <a:gd name="connsiteX0" fmla="*/ -1 w 3373722"/>
                    <a:gd name="connsiteY0" fmla="*/ 504151 h 531291"/>
                    <a:gd name="connsiteX1" fmla="*/ 1222181 w 3373722"/>
                    <a:gd name="connsiteY1" fmla="*/ 502736 h 531291"/>
                    <a:gd name="connsiteX2" fmla="*/ 1487050 w 3373722"/>
                    <a:gd name="connsiteY2" fmla="*/ 503172 h 531291"/>
                    <a:gd name="connsiteX3" fmla="*/ 3364208 w 3373722"/>
                    <a:gd name="connsiteY3" fmla="*/ 502687 h 531291"/>
                    <a:gd name="connsiteX4" fmla="*/ 3373721 w 3373722"/>
                    <a:gd name="connsiteY4" fmla="*/ 0 h 531291"/>
                    <a:gd name="connsiteX0" fmla="*/ 1 w 3376809"/>
                    <a:gd name="connsiteY0" fmla="*/ 504151 h 531291"/>
                    <a:gd name="connsiteX1" fmla="*/ 1222183 w 3376809"/>
                    <a:gd name="connsiteY1" fmla="*/ 502736 h 531291"/>
                    <a:gd name="connsiteX2" fmla="*/ 1487052 w 3376809"/>
                    <a:gd name="connsiteY2" fmla="*/ 503172 h 531291"/>
                    <a:gd name="connsiteX3" fmla="*/ 3376809 w 3376809"/>
                    <a:gd name="connsiteY3" fmla="*/ 503450 h 531291"/>
                    <a:gd name="connsiteX4" fmla="*/ 3373723 w 3376809"/>
                    <a:gd name="connsiteY4" fmla="*/ 0 h 531291"/>
                    <a:gd name="connsiteX0" fmla="*/ -1 w 3376807"/>
                    <a:gd name="connsiteY0" fmla="*/ 504151 h 531291"/>
                    <a:gd name="connsiteX1" fmla="*/ 1222181 w 3376807"/>
                    <a:gd name="connsiteY1" fmla="*/ 502736 h 531291"/>
                    <a:gd name="connsiteX2" fmla="*/ 1487050 w 3376807"/>
                    <a:gd name="connsiteY2" fmla="*/ 503172 h 531291"/>
                    <a:gd name="connsiteX3" fmla="*/ 3067979 w 3376807"/>
                    <a:gd name="connsiteY3" fmla="*/ 503253 h 531291"/>
                    <a:gd name="connsiteX4" fmla="*/ 3376807 w 3376807"/>
                    <a:gd name="connsiteY4" fmla="*/ 503450 h 531291"/>
                    <a:gd name="connsiteX5" fmla="*/ 3373721 w 3376807"/>
                    <a:gd name="connsiteY5" fmla="*/ 0 h 531291"/>
                    <a:gd name="connsiteX0" fmla="*/ 1 w 3376809"/>
                    <a:gd name="connsiteY0" fmla="*/ 504151 h 531291"/>
                    <a:gd name="connsiteX1" fmla="*/ 1222183 w 3376809"/>
                    <a:gd name="connsiteY1" fmla="*/ 502736 h 531291"/>
                    <a:gd name="connsiteX2" fmla="*/ 1487052 w 3376809"/>
                    <a:gd name="connsiteY2" fmla="*/ 503172 h 531291"/>
                    <a:gd name="connsiteX3" fmla="*/ 3376809 w 3376809"/>
                    <a:gd name="connsiteY3" fmla="*/ 503450 h 531291"/>
                    <a:gd name="connsiteX4" fmla="*/ 3373723 w 3376809"/>
                    <a:gd name="connsiteY4" fmla="*/ 0 h 531291"/>
                    <a:gd name="connsiteX0" fmla="*/ -1 w 3373723"/>
                    <a:gd name="connsiteY0" fmla="*/ 504151 h 531291"/>
                    <a:gd name="connsiteX1" fmla="*/ 1222181 w 3373723"/>
                    <a:gd name="connsiteY1" fmla="*/ 502736 h 531291"/>
                    <a:gd name="connsiteX2" fmla="*/ 1487050 w 3373723"/>
                    <a:gd name="connsiteY2" fmla="*/ 503172 h 531291"/>
                    <a:gd name="connsiteX3" fmla="*/ 3042604 w 3373723"/>
                    <a:gd name="connsiteY3" fmla="*/ 501291 h 531291"/>
                    <a:gd name="connsiteX4" fmla="*/ 3373721 w 3373723"/>
                    <a:gd name="connsiteY4" fmla="*/ 0 h 531291"/>
                    <a:gd name="connsiteX0" fmla="*/ 1 w 3059611"/>
                    <a:gd name="connsiteY0" fmla="*/ 309873 h 337013"/>
                    <a:gd name="connsiteX1" fmla="*/ 1222183 w 3059611"/>
                    <a:gd name="connsiteY1" fmla="*/ 308458 h 337013"/>
                    <a:gd name="connsiteX2" fmla="*/ 1487052 w 3059611"/>
                    <a:gd name="connsiteY2" fmla="*/ 308894 h 337013"/>
                    <a:gd name="connsiteX3" fmla="*/ 3042606 w 3059611"/>
                    <a:gd name="connsiteY3" fmla="*/ 307013 h 337013"/>
                    <a:gd name="connsiteX4" fmla="*/ 3059572 w 3059611"/>
                    <a:gd name="connsiteY4" fmla="*/ 0 h 337013"/>
                    <a:gd name="connsiteX0" fmla="*/ -1 w 3163593"/>
                    <a:gd name="connsiteY0" fmla="*/ 320281 h 347421"/>
                    <a:gd name="connsiteX1" fmla="*/ 1222181 w 3163593"/>
                    <a:gd name="connsiteY1" fmla="*/ 318866 h 347421"/>
                    <a:gd name="connsiteX2" fmla="*/ 1487050 w 3163593"/>
                    <a:gd name="connsiteY2" fmla="*/ 319302 h 347421"/>
                    <a:gd name="connsiteX3" fmla="*/ 3042604 w 3163593"/>
                    <a:gd name="connsiteY3" fmla="*/ 317421 h 347421"/>
                    <a:gd name="connsiteX4" fmla="*/ 3061295 w 3163593"/>
                    <a:gd name="connsiteY4" fmla="*/ 27246 h 347421"/>
                    <a:gd name="connsiteX5" fmla="*/ 3059570 w 3163593"/>
                    <a:gd name="connsiteY5" fmla="*/ 10408 h 347421"/>
                    <a:gd name="connsiteX0" fmla="*/ 1 w 3163595"/>
                    <a:gd name="connsiteY0" fmla="*/ 322296 h 349436"/>
                    <a:gd name="connsiteX1" fmla="*/ 1222183 w 3163595"/>
                    <a:gd name="connsiteY1" fmla="*/ 320881 h 349436"/>
                    <a:gd name="connsiteX2" fmla="*/ 1487052 w 3163595"/>
                    <a:gd name="connsiteY2" fmla="*/ 321317 h 349436"/>
                    <a:gd name="connsiteX3" fmla="*/ 3042606 w 3163595"/>
                    <a:gd name="connsiteY3" fmla="*/ 319436 h 349436"/>
                    <a:gd name="connsiteX4" fmla="*/ 3061297 w 3163595"/>
                    <a:gd name="connsiteY4" fmla="*/ 29261 h 349436"/>
                    <a:gd name="connsiteX5" fmla="*/ 2849024 w 3163595"/>
                    <a:gd name="connsiteY5" fmla="*/ 7385 h 349436"/>
                    <a:gd name="connsiteX0" fmla="*/ -1 w 3163593"/>
                    <a:gd name="connsiteY0" fmla="*/ 324990 h 352130"/>
                    <a:gd name="connsiteX1" fmla="*/ 1222181 w 3163593"/>
                    <a:gd name="connsiteY1" fmla="*/ 323575 h 352130"/>
                    <a:gd name="connsiteX2" fmla="*/ 1487050 w 3163593"/>
                    <a:gd name="connsiteY2" fmla="*/ 324011 h 352130"/>
                    <a:gd name="connsiteX3" fmla="*/ 3042604 w 3163593"/>
                    <a:gd name="connsiteY3" fmla="*/ 322130 h 352130"/>
                    <a:gd name="connsiteX4" fmla="*/ 3061295 w 3163593"/>
                    <a:gd name="connsiteY4" fmla="*/ 31955 h 352130"/>
                    <a:gd name="connsiteX5" fmla="*/ 2812258 w 3163593"/>
                    <a:gd name="connsiteY5" fmla="*/ 4322 h 352130"/>
                    <a:gd name="connsiteX0" fmla="*/ 1 w 3178189"/>
                    <a:gd name="connsiteY0" fmla="*/ 340442 h 367582"/>
                    <a:gd name="connsiteX1" fmla="*/ 1222183 w 3178189"/>
                    <a:gd name="connsiteY1" fmla="*/ 339027 h 367582"/>
                    <a:gd name="connsiteX2" fmla="*/ 1487052 w 3178189"/>
                    <a:gd name="connsiteY2" fmla="*/ 339463 h 367582"/>
                    <a:gd name="connsiteX3" fmla="*/ 3042606 w 3178189"/>
                    <a:gd name="connsiteY3" fmla="*/ 337582 h 367582"/>
                    <a:gd name="connsiteX4" fmla="*/ 3108086 w 3178189"/>
                    <a:gd name="connsiteY4" fmla="*/ 22942 h 367582"/>
                    <a:gd name="connsiteX5" fmla="*/ 2812260 w 3178189"/>
                    <a:gd name="connsiteY5" fmla="*/ 19774 h 367582"/>
                    <a:gd name="connsiteX0" fmla="*/ -1 w 3178187"/>
                    <a:gd name="connsiteY0" fmla="*/ 320668 h 347808"/>
                    <a:gd name="connsiteX1" fmla="*/ 1222181 w 3178187"/>
                    <a:gd name="connsiteY1" fmla="*/ 319253 h 347808"/>
                    <a:gd name="connsiteX2" fmla="*/ 1487050 w 3178187"/>
                    <a:gd name="connsiteY2" fmla="*/ 319689 h 347808"/>
                    <a:gd name="connsiteX3" fmla="*/ 3042604 w 3178187"/>
                    <a:gd name="connsiteY3" fmla="*/ 317808 h 347808"/>
                    <a:gd name="connsiteX4" fmla="*/ 3108084 w 3178187"/>
                    <a:gd name="connsiteY4" fmla="*/ 3168 h 347808"/>
                    <a:gd name="connsiteX5" fmla="*/ 2812258 w 3178187"/>
                    <a:gd name="connsiteY5" fmla="*/ 0 h 347808"/>
                    <a:gd name="connsiteX0" fmla="*/ 1 w 3108085"/>
                    <a:gd name="connsiteY0" fmla="*/ 320668 h 347808"/>
                    <a:gd name="connsiteX1" fmla="*/ 1222183 w 3108085"/>
                    <a:gd name="connsiteY1" fmla="*/ 319253 h 347808"/>
                    <a:gd name="connsiteX2" fmla="*/ 1487052 w 3108085"/>
                    <a:gd name="connsiteY2" fmla="*/ 319689 h 347808"/>
                    <a:gd name="connsiteX3" fmla="*/ 3042606 w 3108085"/>
                    <a:gd name="connsiteY3" fmla="*/ 317808 h 347808"/>
                    <a:gd name="connsiteX4" fmla="*/ 3108086 w 3108085"/>
                    <a:gd name="connsiteY4" fmla="*/ 3168 h 347808"/>
                    <a:gd name="connsiteX5" fmla="*/ 2812260 w 3108085"/>
                    <a:gd name="connsiteY5" fmla="*/ 0 h 347808"/>
                    <a:gd name="connsiteX0" fmla="*/ -1 w 3051527"/>
                    <a:gd name="connsiteY0" fmla="*/ 320668 h 347808"/>
                    <a:gd name="connsiteX1" fmla="*/ 1222181 w 3051527"/>
                    <a:gd name="connsiteY1" fmla="*/ 319253 h 347808"/>
                    <a:gd name="connsiteX2" fmla="*/ 1487050 w 3051527"/>
                    <a:gd name="connsiteY2" fmla="*/ 319689 h 347808"/>
                    <a:gd name="connsiteX3" fmla="*/ 3042604 w 3051527"/>
                    <a:gd name="connsiteY3" fmla="*/ 317808 h 347808"/>
                    <a:gd name="connsiteX4" fmla="*/ 3051270 w 3051527"/>
                    <a:gd name="connsiteY4" fmla="*/ 1009 h 347808"/>
                    <a:gd name="connsiteX5" fmla="*/ 2812258 w 3051527"/>
                    <a:gd name="connsiteY5" fmla="*/ 0 h 347808"/>
                    <a:gd name="connsiteX0" fmla="*/ 1 w 3051273"/>
                    <a:gd name="connsiteY0" fmla="*/ 320668 h 347808"/>
                    <a:gd name="connsiteX1" fmla="*/ 1222183 w 3051273"/>
                    <a:gd name="connsiteY1" fmla="*/ 319253 h 347808"/>
                    <a:gd name="connsiteX2" fmla="*/ 1487052 w 3051273"/>
                    <a:gd name="connsiteY2" fmla="*/ 319689 h 347808"/>
                    <a:gd name="connsiteX3" fmla="*/ 3042606 w 3051273"/>
                    <a:gd name="connsiteY3" fmla="*/ 317808 h 347808"/>
                    <a:gd name="connsiteX4" fmla="*/ 3051272 w 3051273"/>
                    <a:gd name="connsiteY4" fmla="*/ 1009 h 347808"/>
                    <a:gd name="connsiteX5" fmla="*/ 2812260 w 3051273"/>
                    <a:gd name="connsiteY5" fmla="*/ 0 h 347808"/>
                    <a:gd name="connsiteX0" fmla="*/ -1 w 3054164"/>
                    <a:gd name="connsiteY0" fmla="*/ 320668 h 347808"/>
                    <a:gd name="connsiteX1" fmla="*/ 1222181 w 3054164"/>
                    <a:gd name="connsiteY1" fmla="*/ 319253 h 347808"/>
                    <a:gd name="connsiteX2" fmla="*/ 1487050 w 3054164"/>
                    <a:gd name="connsiteY2" fmla="*/ 319689 h 347808"/>
                    <a:gd name="connsiteX3" fmla="*/ 3052631 w 3054164"/>
                    <a:gd name="connsiteY3" fmla="*/ 317088 h 347808"/>
                    <a:gd name="connsiteX4" fmla="*/ 3051270 w 3054164"/>
                    <a:gd name="connsiteY4" fmla="*/ 1009 h 347808"/>
                    <a:gd name="connsiteX5" fmla="*/ 2812258 w 3054164"/>
                    <a:gd name="connsiteY5" fmla="*/ 0 h 347808"/>
                    <a:gd name="connsiteX0" fmla="*/ 1 w 3055439"/>
                    <a:gd name="connsiteY0" fmla="*/ 320668 h 347808"/>
                    <a:gd name="connsiteX1" fmla="*/ 1222183 w 3055439"/>
                    <a:gd name="connsiteY1" fmla="*/ 319253 h 347808"/>
                    <a:gd name="connsiteX2" fmla="*/ 1487052 w 3055439"/>
                    <a:gd name="connsiteY2" fmla="*/ 319689 h 347808"/>
                    <a:gd name="connsiteX3" fmla="*/ 3052633 w 3055439"/>
                    <a:gd name="connsiteY3" fmla="*/ 317088 h 347808"/>
                    <a:gd name="connsiteX4" fmla="*/ 3051272 w 3055439"/>
                    <a:gd name="connsiteY4" fmla="*/ 1009 h 347808"/>
                    <a:gd name="connsiteX5" fmla="*/ 2812260 w 3055439"/>
                    <a:gd name="connsiteY5" fmla="*/ 0 h 347808"/>
                    <a:gd name="connsiteX0" fmla="*/ -1 w 3053853"/>
                    <a:gd name="connsiteY0" fmla="*/ 320668 h 347808"/>
                    <a:gd name="connsiteX1" fmla="*/ 1222181 w 3053853"/>
                    <a:gd name="connsiteY1" fmla="*/ 319253 h 347808"/>
                    <a:gd name="connsiteX2" fmla="*/ 1487050 w 3053853"/>
                    <a:gd name="connsiteY2" fmla="*/ 319689 h 347808"/>
                    <a:gd name="connsiteX3" fmla="*/ 3052631 w 3053853"/>
                    <a:gd name="connsiteY3" fmla="*/ 317088 h 347808"/>
                    <a:gd name="connsiteX4" fmla="*/ 3051270 w 3053853"/>
                    <a:gd name="connsiteY4" fmla="*/ 1009 h 347808"/>
                    <a:gd name="connsiteX5" fmla="*/ 2812258 w 3053853"/>
                    <a:gd name="connsiteY5" fmla="*/ 0 h 347808"/>
                    <a:gd name="connsiteX0" fmla="*/ 1 w 3055439"/>
                    <a:gd name="connsiteY0" fmla="*/ 320668 h 347808"/>
                    <a:gd name="connsiteX1" fmla="*/ 1222183 w 3055439"/>
                    <a:gd name="connsiteY1" fmla="*/ 319253 h 347808"/>
                    <a:gd name="connsiteX2" fmla="*/ 1487052 w 3055439"/>
                    <a:gd name="connsiteY2" fmla="*/ 319689 h 347808"/>
                    <a:gd name="connsiteX3" fmla="*/ 3052633 w 3055439"/>
                    <a:gd name="connsiteY3" fmla="*/ 317088 h 347808"/>
                    <a:gd name="connsiteX4" fmla="*/ 3051272 w 3055439"/>
                    <a:gd name="connsiteY4" fmla="*/ 1009 h 347808"/>
                    <a:gd name="connsiteX5" fmla="*/ 2812260 w 3055439"/>
                    <a:gd name="connsiteY5" fmla="*/ 0 h 347808"/>
                    <a:gd name="connsiteX0" fmla="*/ -1 w 3052632"/>
                    <a:gd name="connsiteY0" fmla="*/ 320668 h 347808"/>
                    <a:gd name="connsiteX1" fmla="*/ 1222181 w 3052632"/>
                    <a:gd name="connsiteY1" fmla="*/ 319253 h 347808"/>
                    <a:gd name="connsiteX2" fmla="*/ 1487050 w 3052632"/>
                    <a:gd name="connsiteY2" fmla="*/ 319689 h 347808"/>
                    <a:gd name="connsiteX3" fmla="*/ 3052631 w 3052632"/>
                    <a:gd name="connsiteY3" fmla="*/ 317088 h 347808"/>
                    <a:gd name="connsiteX4" fmla="*/ 3051270 w 3052632"/>
                    <a:gd name="connsiteY4" fmla="*/ 1009 h 347808"/>
                    <a:gd name="connsiteX5" fmla="*/ 2812258 w 3052632"/>
                    <a:gd name="connsiteY5" fmla="*/ 0 h 347808"/>
                    <a:gd name="connsiteX0" fmla="*/ 1 w 3055439"/>
                    <a:gd name="connsiteY0" fmla="*/ 320668 h 347808"/>
                    <a:gd name="connsiteX1" fmla="*/ 1222183 w 3055439"/>
                    <a:gd name="connsiteY1" fmla="*/ 319253 h 347808"/>
                    <a:gd name="connsiteX2" fmla="*/ 1487052 w 3055439"/>
                    <a:gd name="connsiteY2" fmla="*/ 319689 h 347808"/>
                    <a:gd name="connsiteX3" fmla="*/ 3052633 w 3055439"/>
                    <a:gd name="connsiteY3" fmla="*/ 317088 h 347808"/>
                    <a:gd name="connsiteX4" fmla="*/ 3051272 w 3055439"/>
                    <a:gd name="connsiteY4" fmla="*/ 1009 h 347808"/>
                    <a:gd name="connsiteX5" fmla="*/ 2812260 w 3055439"/>
                    <a:gd name="connsiteY5" fmla="*/ 0 h 347808"/>
                    <a:gd name="connsiteX0" fmla="*/ -1 w 3052632"/>
                    <a:gd name="connsiteY0" fmla="*/ 320668 h 347808"/>
                    <a:gd name="connsiteX1" fmla="*/ 1222181 w 3052632"/>
                    <a:gd name="connsiteY1" fmla="*/ 319253 h 347808"/>
                    <a:gd name="connsiteX2" fmla="*/ 1487050 w 3052632"/>
                    <a:gd name="connsiteY2" fmla="*/ 319689 h 347808"/>
                    <a:gd name="connsiteX3" fmla="*/ 3052631 w 3052632"/>
                    <a:gd name="connsiteY3" fmla="*/ 317088 h 347808"/>
                    <a:gd name="connsiteX4" fmla="*/ 3051270 w 3052632"/>
                    <a:gd name="connsiteY4" fmla="*/ 1009 h 347808"/>
                    <a:gd name="connsiteX5" fmla="*/ 2812258 w 3052632"/>
                    <a:gd name="connsiteY5" fmla="*/ 0 h 347808"/>
                    <a:gd name="connsiteX0" fmla="*/ 1 w 3052632"/>
                    <a:gd name="connsiteY0" fmla="*/ 320668 h 347808"/>
                    <a:gd name="connsiteX1" fmla="*/ 1222183 w 3052632"/>
                    <a:gd name="connsiteY1" fmla="*/ 319253 h 347808"/>
                    <a:gd name="connsiteX2" fmla="*/ 1487052 w 3052632"/>
                    <a:gd name="connsiteY2" fmla="*/ 319689 h 347808"/>
                    <a:gd name="connsiteX3" fmla="*/ 3052633 w 3052632"/>
                    <a:gd name="connsiteY3" fmla="*/ 317088 h 347808"/>
                    <a:gd name="connsiteX4" fmla="*/ 3051272 w 3052632"/>
                    <a:gd name="connsiteY4" fmla="*/ 1009 h 347808"/>
                    <a:gd name="connsiteX5" fmla="*/ 2812260 w 3052632"/>
                    <a:gd name="connsiteY5" fmla="*/ 0 h 347808"/>
                    <a:gd name="connsiteX0" fmla="*/ -1 w 3053825"/>
                    <a:gd name="connsiteY0" fmla="*/ 320668 h 347808"/>
                    <a:gd name="connsiteX1" fmla="*/ 1222181 w 3053825"/>
                    <a:gd name="connsiteY1" fmla="*/ 319253 h 347808"/>
                    <a:gd name="connsiteX2" fmla="*/ 1487050 w 3053825"/>
                    <a:gd name="connsiteY2" fmla="*/ 319689 h 347808"/>
                    <a:gd name="connsiteX3" fmla="*/ 3052631 w 3053825"/>
                    <a:gd name="connsiteY3" fmla="*/ 317088 h 347808"/>
                    <a:gd name="connsiteX4" fmla="*/ 3051270 w 3053825"/>
                    <a:gd name="connsiteY4" fmla="*/ 1009 h 347808"/>
                    <a:gd name="connsiteX5" fmla="*/ 2812258 w 3053825"/>
                    <a:gd name="connsiteY5" fmla="*/ 0 h 347808"/>
                    <a:gd name="connsiteX0" fmla="*/ 1 w 3056542"/>
                    <a:gd name="connsiteY0" fmla="*/ 320668 h 347808"/>
                    <a:gd name="connsiteX1" fmla="*/ 1222183 w 3056542"/>
                    <a:gd name="connsiteY1" fmla="*/ 319253 h 347808"/>
                    <a:gd name="connsiteX2" fmla="*/ 1487052 w 3056542"/>
                    <a:gd name="connsiteY2" fmla="*/ 319689 h 347808"/>
                    <a:gd name="connsiteX3" fmla="*/ 3052633 w 3056542"/>
                    <a:gd name="connsiteY3" fmla="*/ 317088 h 347808"/>
                    <a:gd name="connsiteX4" fmla="*/ 3051272 w 3056542"/>
                    <a:gd name="connsiteY4" fmla="*/ 1009 h 347808"/>
                    <a:gd name="connsiteX5" fmla="*/ 2812260 w 3056542"/>
                    <a:gd name="connsiteY5" fmla="*/ 0 h 347808"/>
                    <a:gd name="connsiteX0" fmla="*/ -1 w 3055360"/>
                    <a:gd name="connsiteY0" fmla="*/ 320668 h 347808"/>
                    <a:gd name="connsiteX1" fmla="*/ 1222181 w 3055360"/>
                    <a:gd name="connsiteY1" fmla="*/ 319253 h 347808"/>
                    <a:gd name="connsiteX2" fmla="*/ 1487050 w 3055360"/>
                    <a:gd name="connsiteY2" fmla="*/ 319689 h 347808"/>
                    <a:gd name="connsiteX3" fmla="*/ 3052631 w 3055360"/>
                    <a:gd name="connsiteY3" fmla="*/ 317088 h 347808"/>
                    <a:gd name="connsiteX4" fmla="*/ 3051270 w 3055360"/>
                    <a:gd name="connsiteY4" fmla="*/ 1009 h 347808"/>
                    <a:gd name="connsiteX5" fmla="*/ 2812258 w 3055360"/>
                    <a:gd name="connsiteY5" fmla="*/ 0 h 347808"/>
                    <a:gd name="connsiteX0" fmla="*/ 1 w 3055362"/>
                    <a:gd name="connsiteY0" fmla="*/ 320668 h 347808"/>
                    <a:gd name="connsiteX1" fmla="*/ 1222183 w 3055362"/>
                    <a:gd name="connsiteY1" fmla="*/ 319253 h 347808"/>
                    <a:gd name="connsiteX2" fmla="*/ 1487052 w 3055362"/>
                    <a:gd name="connsiteY2" fmla="*/ 319689 h 347808"/>
                    <a:gd name="connsiteX3" fmla="*/ 3052633 w 3055362"/>
                    <a:gd name="connsiteY3" fmla="*/ 317088 h 347808"/>
                    <a:gd name="connsiteX4" fmla="*/ 3051272 w 3055362"/>
                    <a:gd name="connsiteY4" fmla="*/ 1009 h 347808"/>
                    <a:gd name="connsiteX5" fmla="*/ 2792209 w 3055362"/>
                    <a:gd name="connsiteY5" fmla="*/ 0 h 347808"/>
                    <a:gd name="connsiteX0" fmla="*/ -1 w 3053295"/>
                    <a:gd name="connsiteY0" fmla="*/ 320668 h 347808"/>
                    <a:gd name="connsiteX1" fmla="*/ 1222181 w 3053295"/>
                    <a:gd name="connsiteY1" fmla="*/ 319253 h 347808"/>
                    <a:gd name="connsiteX2" fmla="*/ 1487050 w 3053295"/>
                    <a:gd name="connsiteY2" fmla="*/ 319689 h 347808"/>
                    <a:gd name="connsiteX3" fmla="*/ 3042603 w 3053295"/>
                    <a:gd name="connsiteY3" fmla="*/ 317807 h 347808"/>
                    <a:gd name="connsiteX4" fmla="*/ 3051270 w 3053295"/>
                    <a:gd name="connsiteY4" fmla="*/ 1009 h 347808"/>
                    <a:gd name="connsiteX5" fmla="*/ 2792207 w 3053295"/>
                    <a:gd name="connsiteY5" fmla="*/ 0 h 347808"/>
                    <a:gd name="connsiteX0" fmla="*/ 1 w 3055362"/>
                    <a:gd name="connsiteY0" fmla="*/ 320668 h 347808"/>
                    <a:gd name="connsiteX1" fmla="*/ 1222183 w 3055362"/>
                    <a:gd name="connsiteY1" fmla="*/ 319253 h 347808"/>
                    <a:gd name="connsiteX2" fmla="*/ 1487052 w 3055362"/>
                    <a:gd name="connsiteY2" fmla="*/ 319689 h 347808"/>
                    <a:gd name="connsiteX3" fmla="*/ 3052631 w 3055362"/>
                    <a:gd name="connsiteY3" fmla="*/ 317807 h 347808"/>
                    <a:gd name="connsiteX4" fmla="*/ 3051272 w 3055362"/>
                    <a:gd name="connsiteY4" fmla="*/ 1009 h 347808"/>
                    <a:gd name="connsiteX5" fmla="*/ 2792209 w 3055362"/>
                    <a:gd name="connsiteY5" fmla="*/ 0 h 347808"/>
                    <a:gd name="connsiteX0" fmla="*/ -1 w 3054036"/>
                    <a:gd name="connsiteY0" fmla="*/ 320668 h 347808"/>
                    <a:gd name="connsiteX1" fmla="*/ 1222181 w 3054036"/>
                    <a:gd name="connsiteY1" fmla="*/ 319253 h 347808"/>
                    <a:gd name="connsiteX2" fmla="*/ 1487050 w 3054036"/>
                    <a:gd name="connsiteY2" fmla="*/ 319689 h 347808"/>
                    <a:gd name="connsiteX3" fmla="*/ 3052629 w 3054036"/>
                    <a:gd name="connsiteY3" fmla="*/ 317807 h 347808"/>
                    <a:gd name="connsiteX4" fmla="*/ 3051270 w 3054036"/>
                    <a:gd name="connsiteY4" fmla="*/ 1009 h 347808"/>
                    <a:gd name="connsiteX5" fmla="*/ 2792207 w 3054036"/>
                    <a:gd name="connsiteY5" fmla="*/ 0 h 347808"/>
                    <a:gd name="connsiteX0" fmla="*/ 1 w 3052971"/>
                    <a:gd name="connsiteY0" fmla="*/ 320668 h 347808"/>
                    <a:gd name="connsiteX1" fmla="*/ 1222183 w 3052971"/>
                    <a:gd name="connsiteY1" fmla="*/ 319253 h 347808"/>
                    <a:gd name="connsiteX2" fmla="*/ 1487052 w 3052971"/>
                    <a:gd name="connsiteY2" fmla="*/ 319689 h 347808"/>
                    <a:gd name="connsiteX3" fmla="*/ 3052631 w 3052971"/>
                    <a:gd name="connsiteY3" fmla="*/ 317807 h 347808"/>
                    <a:gd name="connsiteX4" fmla="*/ 3051272 w 3052971"/>
                    <a:gd name="connsiteY4" fmla="*/ 1009 h 347808"/>
                    <a:gd name="connsiteX5" fmla="*/ 2792209 w 3052971"/>
                    <a:gd name="connsiteY5" fmla="*/ 0 h 347808"/>
                    <a:gd name="connsiteX0" fmla="*/ -1 w 3052629"/>
                    <a:gd name="connsiteY0" fmla="*/ 320668 h 347808"/>
                    <a:gd name="connsiteX1" fmla="*/ 1222181 w 3052629"/>
                    <a:gd name="connsiteY1" fmla="*/ 319253 h 347808"/>
                    <a:gd name="connsiteX2" fmla="*/ 1487050 w 3052629"/>
                    <a:gd name="connsiteY2" fmla="*/ 319689 h 347808"/>
                    <a:gd name="connsiteX3" fmla="*/ 3052629 w 3052629"/>
                    <a:gd name="connsiteY3" fmla="*/ 317807 h 347808"/>
                    <a:gd name="connsiteX4" fmla="*/ 3051270 w 3052629"/>
                    <a:gd name="connsiteY4" fmla="*/ 1009 h 347808"/>
                    <a:gd name="connsiteX5" fmla="*/ 2792207 w 3052629"/>
                    <a:gd name="connsiteY5" fmla="*/ 0 h 347808"/>
                    <a:gd name="connsiteX0" fmla="*/ 1 w 3052631"/>
                    <a:gd name="connsiteY0" fmla="*/ 320669 h 347809"/>
                    <a:gd name="connsiteX1" fmla="*/ 1222183 w 3052631"/>
                    <a:gd name="connsiteY1" fmla="*/ 319254 h 347809"/>
                    <a:gd name="connsiteX2" fmla="*/ 1487052 w 3052631"/>
                    <a:gd name="connsiteY2" fmla="*/ 319690 h 347809"/>
                    <a:gd name="connsiteX3" fmla="*/ 3052631 w 3052631"/>
                    <a:gd name="connsiteY3" fmla="*/ 317808 h 347809"/>
                    <a:gd name="connsiteX4" fmla="*/ 3051272 w 3052631"/>
                    <a:gd name="connsiteY4" fmla="*/ 1010 h 347809"/>
                    <a:gd name="connsiteX5" fmla="*/ 2738736 w 3052631"/>
                    <a:gd name="connsiteY5" fmla="*/ 0 h 347809"/>
                    <a:gd name="connsiteX0" fmla="*/ -1 w 3052629"/>
                    <a:gd name="connsiteY0" fmla="*/ 320669 h 347809"/>
                    <a:gd name="connsiteX1" fmla="*/ 1222181 w 3052629"/>
                    <a:gd name="connsiteY1" fmla="*/ 319254 h 347809"/>
                    <a:gd name="connsiteX2" fmla="*/ 1517127 w 3052629"/>
                    <a:gd name="connsiteY2" fmla="*/ 319690 h 347809"/>
                    <a:gd name="connsiteX3" fmla="*/ 3052629 w 3052629"/>
                    <a:gd name="connsiteY3" fmla="*/ 317808 h 347809"/>
                    <a:gd name="connsiteX4" fmla="*/ 3051270 w 3052629"/>
                    <a:gd name="connsiteY4" fmla="*/ 1010 h 347809"/>
                    <a:gd name="connsiteX5" fmla="*/ 2738734 w 3052629"/>
                    <a:gd name="connsiteY5" fmla="*/ 0 h 347809"/>
                    <a:gd name="connsiteX0" fmla="*/ 1 w 3052631"/>
                    <a:gd name="connsiteY0" fmla="*/ 320669 h 347809"/>
                    <a:gd name="connsiteX1" fmla="*/ 1238892 w 3052631"/>
                    <a:gd name="connsiteY1" fmla="*/ 319254 h 347809"/>
                    <a:gd name="connsiteX2" fmla="*/ 1517129 w 3052631"/>
                    <a:gd name="connsiteY2" fmla="*/ 319690 h 347809"/>
                    <a:gd name="connsiteX3" fmla="*/ 3052631 w 3052631"/>
                    <a:gd name="connsiteY3" fmla="*/ 317808 h 347809"/>
                    <a:gd name="connsiteX4" fmla="*/ 3051272 w 3052631"/>
                    <a:gd name="connsiteY4" fmla="*/ 1010 h 347809"/>
                    <a:gd name="connsiteX5" fmla="*/ 2738736 w 3052631"/>
                    <a:gd name="connsiteY5" fmla="*/ 0 h 347809"/>
                    <a:gd name="connsiteX0" fmla="*/ -1 w 3052629"/>
                    <a:gd name="connsiteY0" fmla="*/ 319659 h 346799"/>
                    <a:gd name="connsiteX1" fmla="*/ 1238890 w 3052629"/>
                    <a:gd name="connsiteY1" fmla="*/ 318244 h 346799"/>
                    <a:gd name="connsiteX2" fmla="*/ 1517127 w 3052629"/>
                    <a:gd name="connsiteY2" fmla="*/ 318680 h 346799"/>
                    <a:gd name="connsiteX3" fmla="*/ 3052629 w 3052629"/>
                    <a:gd name="connsiteY3" fmla="*/ 316798 h 346799"/>
                    <a:gd name="connsiteX4" fmla="*/ 3051270 w 3052629"/>
                    <a:gd name="connsiteY4" fmla="*/ 0 h 346799"/>
                    <a:gd name="connsiteX0" fmla="*/ 0 w 3112787"/>
                    <a:gd name="connsiteY0" fmla="*/ 319659 h 346799"/>
                    <a:gd name="connsiteX1" fmla="*/ 1299048 w 3112787"/>
                    <a:gd name="connsiteY1" fmla="*/ 318244 h 346799"/>
                    <a:gd name="connsiteX2" fmla="*/ 1577285 w 3112787"/>
                    <a:gd name="connsiteY2" fmla="*/ 318680 h 346799"/>
                    <a:gd name="connsiteX3" fmla="*/ 3112787 w 3112787"/>
                    <a:gd name="connsiteY3" fmla="*/ 316798 h 346799"/>
                    <a:gd name="connsiteX4" fmla="*/ 3111428 w 3112787"/>
                    <a:gd name="connsiteY4" fmla="*/ 0 h 346799"/>
                    <a:gd name="connsiteX0" fmla="*/ 0 w 3113361"/>
                    <a:gd name="connsiteY0" fmla="*/ 319659 h 346799"/>
                    <a:gd name="connsiteX1" fmla="*/ 1299048 w 3113361"/>
                    <a:gd name="connsiteY1" fmla="*/ 318244 h 346799"/>
                    <a:gd name="connsiteX2" fmla="*/ 1577285 w 3113361"/>
                    <a:gd name="connsiteY2" fmla="*/ 318680 h 346799"/>
                    <a:gd name="connsiteX3" fmla="*/ 3112787 w 3113361"/>
                    <a:gd name="connsiteY3" fmla="*/ 316798 h 346799"/>
                    <a:gd name="connsiteX4" fmla="*/ 3111428 w 3113361"/>
                    <a:gd name="connsiteY4" fmla="*/ 0 h 346799"/>
                    <a:gd name="connsiteX0" fmla="*/ 0 w 3113091"/>
                    <a:gd name="connsiteY0" fmla="*/ 316781 h 343921"/>
                    <a:gd name="connsiteX1" fmla="*/ 1299048 w 3113091"/>
                    <a:gd name="connsiteY1" fmla="*/ 315366 h 343921"/>
                    <a:gd name="connsiteX2" fmla="*/ 1577285 w 3113091"/>
                    <a:gd name="connsiteY2" fmla="*/ 315802 h 343921"/>
                    <a:gd name="connsiteX3" fmla="*/ 3112787 w 3113091"/>
                    <a:gd name="connsiteY3" fmla="*/ 313920 h 343921"/>
                    <a:gd name="connsiteX4" fmla="*/ 3108086 w 3113091"/>
                    <a:gd name="connsiteY4" fmla="*/ 0 h 343921"/>
                    <a:gd name="connsiteX0" fmla="*/ 0 w 3113321"/>
                    <a:gd name="connsiteY0" fmla="*/ 316781 h 343921"/>
                    <a:gd name="connsiteX1" fmla="*/ 1299048 w 3113321"/>
                    <a:gd name="connsiteY1" fmla="*/ 315366 h 343921"/>
                    <a:gd name="connsiteX2" fmla="*/ 1577285 w 3113321"/>
                    <a:gd name="connsiteY2" fmla="*/ 315802 h 343921"/>
                    <a:gd name="connsiteX3" fmla="*/ 3112787 w 3113321"/>
                    <a:gd name="connsiteY3" fmla="*/ 313920 h 343921"/>
                    <a:gd name="connsiteX4" fmla="*/ 3108086 w 3113321"/>
                    <a:gd name="connsiteY4" fmla="*/ 0 h 343921"/>
                    <a:gd name="connsiteX0" fmla="*/ 0 w 3114191"/>
                    <a:gd name="connsiteY0" fmla="*/ 57743 h 84883"/>
                    <a:gd name="connsiteX1" fmla="*/ 1299048 w 3114191"/>
                    <a:gd name="connsiteY1" fmla="*/ 56328 h 84883"/>
                    <a:gd name="connsiteX2" fmla="*/ 1577285 w 3114191"/>
                    <a:gd name="connsiteY2" fmla="*/ 56764 h 84883"/>
                    <a:gd name="connsiteX3" fmla="*/ 3112787 w 3114191"/>
                    <a:gd name="connsiteY3" fmla="*/ 54882 h 84883"/>
                    <a:gd name="connsiteX4" fmla="*/ 3111428 w 3114191"/>
                    <a:gd name="connsiteY4" fmla="*/ 0 h 8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4191" h="84883">
                      <a:moveTo>
                        <a:pt x="0" y="57743"/>
                      </a:moveTo>
                      <a:lnTo>
                        <a:pt x="1299048" y="56328"/>
                      </a:lnTo>
                      <a:cubicBezTo>
                        <a:pt x="1396548" y="93692"/>
                        <a:pt x="1515287" y="94956"/>
                        <a:pt x="1577285" y="56764"/>
                      </a:cubicBezTo>
                      <a:lnTo>
                        <a:pt x="3112787" y="54882"/>
                      </a:lnTo>
                      <a:cubicBezTo>
                        <a:pt x="3114477" y="29950"/>
                        <a:pt x="3115285" y="27417"/>
                        <a:pt x="3111428" y="0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3" name="TextBox 512"/>
                <p:cNvSpPr txBox="1"/>
                <p:nvPr/>
              </p:nvSpPr>
              <p:spPr>
                <a:xfrm>
                  <a:off x="1908675" y="1929923"/>
                  <a:ext cx="663964" cy="24622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rsync</a:t>
                  </a:r>
                  <a:r>
                    <a:rPr lang="en-US" sz="1000" dirty="0" smtClean="0">
                      <a:solidFill>
                        <a:schemeClr val="bg1"/>
                      </a:solidFill>
                    </a:rPr>
                    <a:t>/</a:t>
                  </a:r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nfs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14" name="Straight Arrow Connector 513"/>
                <p:cNvCxnSpPr/>
                <p:nvPr/>
              </p:nvCxnSpPr>
              <p:spPr>
                <a:xfrm>
                  <a:off x="2679274" y="3002280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Arrow Connector 514"/>
                <p:cNvCxnSpPr/>
                <p:nvPr/>
              </p:nvCxnSpPr>
              <p:spPr>
                <a:xfrm>
                  <a:off x="2679274" y="2302438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6" name="Freeform 515"/>
                <p:cNvSpPr/>
                <p:nvPr/>
              </p:nvSpPr>
              <p:spPr>
                <a:xfrm rot="5400000" flipH="1">
                  <a:off x="2502259" y="2065466"/>
                  <a:ext cx="189153" cy="164470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  <a:gd name="connsiteX0" fmla="*/ 0 w 1606609"/>
                    <a:gd name="connsiteY0" fmla="*/ 0 h 6704323"/>
                    <a:gd name="connsiteX1" fmla="*/ 1606609 w 1606609"/>
                    <a:gd name="connsiteY1" fmla="*/ 0 h 6704323"/>
                    <a:gd name="connsiteX2" fmla="*/ 1606609 w 1606609"/>
                    <a:gd name="connsiteY2" fmla="*/ 6704323 h 6704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6704323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6704323"/>
                      </a:ln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17" name="Straight Arrow Connector 516"/>
                <p:cNvCxnSpPr/>
                <p:nvPr/>
              </p:nvCxnSpPr>
              <p:spPr>
                <a:xfrm>
                  <a:off x="3282374" y="2028980"/>
                  <a:ext cx="139" cy="214061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8" name="Freeform 517"/>
                <p:cNvSpPr/>
                <p:nvPr/>
              </p:nvSpPr>
              <p:spPr>
                <a:xfrm rot="16200000">
                  <a:off x="4594606" y="5989477"/>
                  <a:ext cx="308321" cy="268339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  <a:gd name="connsiteX0" fmla="*/ 0 w 1606609"/>
                    <a:gd name="connsiteY0" fmla="*/ 0 h 6704323"/>
                    <a:gd name="connsiteX1" fmla="*/ 1606609 w 1606609"/>
                    <a:gd name="connsiteY1" fmla="*/ 0 h 6704323"/>
                    <a:gd name="connsiteX2" fmla="*/ 1606609 w 1606609"/>
                    <a:gd name="connsiteY2" fmla="*/ 6704323 h 6704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6704323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6704323"/>
                      </a:ln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430" name="Straight Connector 429"/>
              <p:cNvCxnSpPr/>
              <p:nvPr/>
            </p:nvCxnSpPr>
            <p:spPr>
              <a:xfrm flipV="1">
                <a:off x="667389" y="3408033"/>
                <a:ext cx="0" cy="548640"/>
              </a:xfrm>
              <a:prstGeom prst="line">
                <a:avLst/>
              </a:prstGeom>
              <a:ln w="6350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1" name="Rectangle 430"/>
              <p:cNvSpPr/>
              <p:nvPr/>
            </p:nvSpPr>
            <p:spPr>
              <a:xfrm>
                <a:off x="228600" y="2537679"/>
                <a:ext cx="1107192" cy="815121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>
                    <a:solidFill>
                      <a:schemeClr val="bg1"/>
                    </a:solidFill>
                  </a:rPr>
                  <a:t>csppalpha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</a:rPr>
                  <a:t>GEOCAT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/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AIT</a:t>
                </a:r>
                <a:endParaRPr lang="en-US" sz="14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Level 2+</a:t>
                </a:r>
                <a:br>
                  <a:rPr lang="en-US" sz="1000" dirty="0" smtClean="0">
                    <a:solidFill>
                      <a:schemeClr val="bg1"/>
                    </a:solidFill>
                  </a:rPr>
                </a:br>
                <a:r>
                  <a:rPr lang="en-US" sz="1000" dirty="0" smtClean="0">
                    <a:solidFill>
                      <a:schemeClr val="bg1"/>
                    </a:solidFill>
                  </a:rPr>
                  <a:t>Products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2" name="TextBox 431"/>
              <p:cNvSpPr txBox="1"/>
              <p:nvPr/>
            </p:nvSpPr>
            <p:spPr>
              <a:xfrm>
                <a:off x="300905" y="3953707"/>
                <a:ext cx="68640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p</a:t>
                </a:r>
                <a:r>
                  <a:rPr lang="en-US" sz="1000" dirty="0" smtClean="0">
                    <a:solidFill>
                      <a:schemeClr val="bg1"/>
                    </a:solidFill>
                  </a:rPr>
                  <a:t>ublish</a:t>
                </a: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messages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6" name="Group 425"/>
            <p:cNvGrpSpPr/>
            <p:nvPr/>
          </p:nvGrpSpPr>
          <p:grpSpPr>
            <a:xfrm>
              <a:off x="1447800" y="2968520"/>
              <a:ext cx="609600" cy="76200"/>
              <a:chOff x="457200" y="4419600"/>
              <a:chExt cx="609600" cy="76200"/>
            </a:xfrm>
          </p:grpSpPr>
          <p:cxnSp>
            <p:nvCxnSpPr>
              <p:cNvPr id="427" name="Straight Arrow Connector 426"/>
              <p:cNvCxnSpPr/>
              <p:nvPr/>
            </p:nvCxnSpPr>
            <p:spPr>
              <a:xfrm flipH="1">
                <a:off x="457200" y="4419600"/>
                <a:ext cx="609600" cy="0"/>
              </a:xfrm>
              <a:prstGeom prst="straightConnector1">
                <a:avLst/>
              </a:prstGeom>
              <a:ln w="635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Arrow Connector 427"/>
              <p:cNvCxnSpPr/>
              <p:nvPr/>
            </p:nvCxnSpPr>
            <p:spPr>
              <a:xfrm flipH="1">
                <a:off x="457200" y="4495800"/>
                <a:ext cx="609600" cy="0"/>
              </a:xfrm>
              <a:prstGeom prst="straightConnector1">
                <a:avLst/>
              </a:prstGeom>
              <a:ln w="6350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reeform 1"/>
          <p:cNvSpPr/>
          <p:nvPr/>
        </p:nvSpPr>
        <p:spPr>
          <a:xfrm>
            <a:off x="6293117" y="1445895"/>
            <a:ext cx="648884" cy="798195"/>
          </a:xfrm>
          <a:custGeom>
            <a:avLst/>
            <a:gdLst>
              <a:gd name="connsiteX0" fmla="*/ 3810 w 699135"/>
              <a:gd name="connsiteY0" fmla="*/ 878205 h 878205"/>
              <a:gd name="connsiteX1" fmla="*/ 0 w 699135"/>
              <a:gd name="connsiteY1" fmla="*/ 203835 h 878205"/>
              <a:gd name="connsiteX2" fmla="*/ 699135 w 699135"/>
              <a:gd name="connsiteY2" fmla="*/ 196215 h 878205"/>
              <a:gd name="connsiteX3" fmla="*/ 699135 w 699135"/>
              <a:gd name="connsiteY3" fmla="*/ 0 h 878205"/>
              <a:gd name="connsiteX0" fmla="*/ 3810 w 699135"/>
              <a:gd name="connsiteY0" fmla="*/ 878205 h 878205"/>
              <a:gd name="connsiteX1" fmla="*/ 0 w 699135"/>
              <a:gd name="connsiteY1" fmla="*/ 419100 h 878205"/>
              <a:gd name="connsiteX2" fmla="*/ 0 w 699135"/>
              <a:gd name="connsiteY2" fmla="*/ 203835 h 878205"/>
              <a:gd name="connsiteX3" fmla="*/ 699135 w 699135"/>
              <a:gd name="connsiteY3" fmla="*/ 196215 h 878205"/>
              <a:gd name="connsiteX4" fmla="*/ 699135 w 699135"/>
              <a:gd name="connsiteY4" fmla="*/ 0 h 878205"/>
              <a:gd name="connsiteX0" fmla="*/ 3810 w 699135"/>
              <a:gd name="connsiteY0" fmla="*/ 878205 h 878205"/>
              <a:gd name="connsiteX1" fmla="*/ 1905 w 699135"/>
              <a:gd name="connsiteY1" fmla="*/ 546735 h 878205"/>
              <a:gd name="connsiteX2" fmla="*/ 0 w 699135"/>
              <a:gd name="connsiteY2" fmla="*/ 419100 h 878205"/>
              <a:gd name="connsiteX3" fmla="*/ 0 w 699135"/>
              <a:gd name="connsiteY3" fmla="*/ 203835 h 878205"/>
              <a:gd name="connsiteX4" fmla="*/ 699135 w 699135"/>
              <a:gd name="connsiteY4" fmla="*/ 196215 h 878205"/>
              <a:gd name="connsiteX5" fmla="*/ 699135 w 699135"/>
              <a:gd name="connsiteY5" fmla="*/ 0 h 878205"/>
              <a:gd name="connsiteX0" fmla="*/ 61808 w 757133"/>
              <a:gd name="connsiteY0" fmla="*/ 878205 h 878205"/>
              <a:gd name="connsiteX1" fmla="*/ 59903 w 757133"/>
              <a:gd name="connsiteY1" fmla="*/ 546735 h 878205"/>
              <a:gd name="connsiteX2" fmla="*/ 57998 w 757133"/>
              <a:gd name="connsiteY2" fmla="*/ 419100 h 878205"/>
              <a:gd name="connsiteX3" fmla="*/ 57998 w 757133"/>
              <a:gd name="connsiteY3" fmla="*/ 203835 h 878205"/>
              <a:gd name="connsiteX4" fmla="*/ 757133 w 757133"/>
              <a:gd name="connsiteY4" fmla="*/ 196215 h 878205"/>
              <a:gd name="connsiteX5" fmla="*/ 757133 w 757133"/>
              <a:gd name="connsiteY5" fmla="*/ 0 h 878205"/>
              <a:gd name="connsiteX0" fmla="*/ 77361 w 772686"/>
              <a:gd name="connsiteY0" fmla="*/ 878205 h 878205"/>
              <a:gd name="connsiteX1" fmla="*/ 75456 w 772686"/>
              <a:gd name="connsiteY1" fmla="*/ 546735 h 878205"/>
              <a:gd name="connsiteX2" fmla="*/ 73551 w 772686"/>
              <a:gd name="connsiteY2" fmla="*/ 419100 h 878205"/>
              <a:gd name="connsiteX3" fmla="*/ 73551 w 772686"/>
              <a:gd name="connsiteY3" fmla="*/ 203835 h 878205"/>
              <a:gd name="connsiteX4" fmla="*/ 772686 w 772686"/>
              <a:gd name="connsiteY4" fmla="*/ 196215 h 878205"/>
              <a:gd name="connsiteX5" fmla="*/ 772686 w 772686"/>
              <a:gd name="connsiteY5" fmla="*/ 0 h 878205"/>
              <a:gd name="connsiteX0" fmla="*/ 82114 w 777439"/>
              <a:gd name="connsiteY0" fmla="*/ 878205 h 878205"/>
              <a:gd name="connsiteX1" fmla="*/ 80209 w 777439"/>
              <a:gd name="connsiteY1" fmla="*/ 546735 h 878205"/>
              <a:gd name="connsiteX2" fmla="*/ 78304 w 777439"/>
              <a:gd name="connsiteY2" fmla="*/ 419100 h 878205"/>
              <a:gd name="connsiteX3" fmla="*/ 78304 w 777439"/>
              <a:gd name="connsiteY3" fmla="*/ 203835 h 878205"/>
              <a:gd name="connsiteX4" fmla="*/ 777439 w 777439"/>
              <a:gd name="connsiteY4" fmla="*/ 196215 h 878205"/>
              <a:gd name="connsiteX5" fmla="*/ 777439 w 777439"/>
              <a:gd name="connsiteY5" fmla="*/ 0 h 878205"/>
              <a:gd name="connsiteX0" fmla="*/ 60009 w 755334"/>
              <a:gd name="connsiteY0" fmla="*/ 878205 h 878205"/>
              <a:gd name="connsiteX1" fmla="*/ 58104 w 755334"/>
              <a:gd name="connsiteY1" fmla="*/ 546735 h 878205"/>
              <a:gd name="connsiteX2" fmla="*/ 56199 w 755334"/>
              <a:gd name="connsiteY2" fmla="*/ 419100 h 878205"/>
              <a:gd name="connsiteX3" fmla="*/ 56199 w 755334"/>
              <a:gd name="connsiteY3" fmla="*/ 203835 h 878205"/>
              <a:gd name="connsiteX4" fmla="*/ 755334 w 755334"/>
              <a:gd name="connsiteY4" fmla="*/ 196215 h 878205"/>
              <a:gd name="connsiteX5" fmla="*/ 755334 w 755334"/>
              <a:gd name="connsiteY5" fmla="*/ 0 h 878205"/>
              <a:gd name="connsiteX0" fmla="*/ 60009 w 757239"/>
              <a:gd name="connsiteY0" fmla="*/ 878205 h 878205"/>
              <a:gd name="connsiteX1" fmla="*/ 58104 w 757239"/>
              <a:gd name="connsiteY1" fmla="*/ 546735 h 878205"/>
              <a:gd name="connsiteX2" fmla="*/ 56199 w 757239"/>
              <a:gd name="connsiteY2" fmla="*/ 419100 h 878205"/>
              <a:gd name="connsiteX3" fmla="*/ 56199 w 757239"/>
              <a:gd name="connsiteY3" fmla="*/ 203835 h 878205"/>
              <a:gd name="connsiteX4" fmla="*/ 757239 w 757239"/>
              <a:gd name="connsiteY4" fmla="*/ 203835 h 878205"/>
              <a:gd name="connsiteX5" fmla="*/ 755334 w 757239"/>
              <a:gd name="connsiteY5" fmla="*/ 0 h 878205"/>
              <a:gd name="connsiteX0" fmla="*/ 0 w 883920"/>
              <a:gd name="connsiteY0" fmla="*/ 883920 h 883920"/>
              <a:gd name="connsiteX1" fmla="*/ 184785 w 883920"/>
              <a:gd name="connsiteY1" fmla="*/ 546735 h 883920"/>
              <a:gd name="connsiteX2" fmla="*/ 182880 w 883920"/>
              <a:gd name="connsiteY2" fmla="*/ 419100 h 883920"/>
              <a:gd name="connsiteX3" fmla="*/ 182880 w 883920"/>
              <a:gd name="connsiteY3" fmla="*/ 203835 h 883920"/>
              <a:gd name="connsiteX4" fmla="*/ 883920 w 883920"/>
              <a:gd name="connsiteY4" fmla="*/ 203835 h 883920"/>
              <a:gd name="connsiteX5" fmla="*/ 882015 w 883920"/>
              <a:gd name="connsiteY5" fmla="*/ 0 h 883920"/>
              <a:gd name="connsiteX0" fmla="*/ 6627 w 890547"/>
              <a:gd name="connsiteY0" fmla="*/ 883920 h 883920"/>
              <a:gd name="connsiteX1" fmla="*/ 19962 w 890547"/>
              <a:gd name="connsiteY1" fmla="*/ 558165 h 883920"/>
              <a:gd name="connsiteX2" fmla="*/ 189507 w 890547"/>
              <a:gd name="connsiteY2" fmla="*/ 419100 h 883920"/>
              <a:gd name="connsiteX3" fmla="*/ 189507 w 890547"/>
              <a:gd name="connsiteY3" fmla="*/ 203835 h 883920"/>
              <a:gd name="connsiteX4" fmla="*/ 890547 w 890547"/>
              <a:gd name="connsiteY4" fmla="*/ 203835 h 883920"/>
              <a:gd name="connsiteX5" fmla="*/ 888642 w 890547"/>
              <a:gd name="connsiteY5" fmla="*/ 0 h 883920"/>
              <a:gd name="connsiteX0" fmla="*/ 42911 w 926831"/>
              <a:gd name="connsiteY0" fmla="*/ 883920 h 883920"/>
              <a:gd name="connsiteX1" fmla="*/ 56246 w 926831"/>
              <a:gd name="connsiteY1" fmla="*/ 558165 h 883920"/>
              <a:gd name="connsiteX2" fmla="*/ 58151 w 926831"/>
              <a:gd name="connsiteY2" fmla="*/ 413385 h 883920"/>
              <a:gd name="connsiteX3" fmla="*/ 225791 w 926831"/>
              <a:gd name="connsiteY3" fmla="*/ 203835 h 883920"/>
              <a:gd name="connsiteX4" fmla="*/ 926831 w 926831"/>
              <a:gd name="connsiteY4" fmla="*/ 203835 h 883920"/>
              <a:gd name="connsiteX5" fmla="*/ 924926 w 926831"/>
              <a:gd name="connsiteY5" fmla="*/ 0 h 883920"/>
              <a:gd name="connsiteX0" fmla="*/ 42911 w 926831"/>
              <a:gd name="connsiteY0" fmla="*/ 883920 h 883920"/>
              <a:gd name="connsiteX1" fmla="*/ 56246 w 926831"/>
              <a:gd name="connsiteY1" fmla="*/ 558165 h 883920"/>
              <a:gd name="connsiteX2" fmla="*/ 58151 w 926831"/>
              <a:gd name="connsiteY2" fmla="*/ 413385 h 883920"/>
              <a:gd name="connsiteX3" fmla="*/ 58151 w 926831"/>
              <a:gd name="connsiteY3" fmla="*/ 205740 h 883920"/>
              <a:gd name="connsiteX4" fmla="*/ 926831 w 926831"/>
              <a:gd name="connsiteY4" fmla="*/ 203835 h 883920"/>
              <a:gd name="connsiteX5" fmla="*/ 924926 w 926831"/>
              <a:gd name="connsiteY5" fmla="*/ 0 h 883920"/>
              <a:gd name="connsiteX0" fmla="*/ 0 w 927735"/>
              <a:gd name="connsiteY0" fmla="*/ 882015 h 882015"/>
              <a:gd name="connsiteX1" fmla="*/ 57150 w 927735"/>
              <a:gd name="connsiteY1" fmla="*/ 558165 h 882015"/>
              <a:gd name="connsiteX2" fmla="*/ 59055 w 927735"/>
              <a:gd name="connsiteY2" fmla="*/ 413385 h 882015"/>
              <a:gd name="connsiteX3" fmla="*/ 59055 w 927735"/>
              <a:gd name="connsiteY3" fmla="*/ 205740 h 882015"/>
              <a:gd name="connsiteX4" fmla="*/ 927735 w 927735"/>
              <a:gd name="connsiteY4" fmla="*/ 203835 h 882015"/>
              <a:gd name="connsiteX5" fmla="*/ 925830 w 927735"/>
              <a:gd name="connsiteY5" fmla="*/ 0 h 882015"/>
              <a:gd name="connsiteX0" fmla="*/ 34648 w 962383"/>
              <a:gd name="connsiteY0" fmla="*/ 882015 h 882015"/>
              <a:gd name="connsiteX1" fmla="*/ 36553 w 962383"/>
              <a:gd name="connsiteY1" fmla="*/ 560070 h 882015"/>
              <a:gd name="connsiteX2" fmla="*/ 93703 w 962383"/>
              <a:gd name="connsiteY2" fmla="*/ 413385 h 882015"/>
              <a:gd name="connsiteX3" fmla="*/ 93703 w 962383"/>
              <a:gd name="connsiteY3" fmla="*/ 205740 h 882015"/>
              <a:gd name="connsiteX4" fmla="*/ 962383 w 962383"/>
              <a:gd name="connsiteY4" fmla="*/ 203835 h 882015"/>
              <a:gd name="connsiteX5" fmla="*/ 960478 w 962383"/>
              <a:gd name="connsiteY5" fmla="*/ 0 h 882015"/>
              <a:gd name="connsiteX0" fmla="*/ 54341 w 982076"/>
              <a:gd name="connsiteY0" fmla="*/ 882015 h 882015"/>
              <a:gd name="connsiteX1" fmla="*/ 56246 w 982076"/>
              <a:gd name="connsiteY1" fmla="*/ 560070 h 882015"/>
              <a:gd name="connsiteX2" fmla="*/ 58151 w 982076"/>
              <a:gd name="connsiteY2" fmla="*/ 407670 h 882015"/>
              <a:gd name="connsiteX3" fmla="*/ 113396 w 982076"/>
              <a:gd name="connsiteY3" fmla="*/ 205740 h 882015"/>
              <a:gd name="connsiteX4" fmla="*/ 982076 w 982076"/>
              <a:gd name="connsiteY4" fmla="*/ 203835 h 882015"/>
              <a:gd name="connsiteX5" fmla="*/ 980171 w 982076"/>
              <a:gd name="connsiteY5" fmla="*/ 0 h 882015"/>
              <a:gd name="connsiteX0" fmla="*/ 54341 w 982076"/>
              <a:gd name="connsiteY0" fmla="*/ 882015 h 882015"/>
              <a:gd name="connsiteX1" fmla="*/ 56246 w 982076"/>
              <a:gd name="connsiteY1" fmla="*/ 560070 h 882015"/>
              <a:gd name="connsiteX2" fmla="*/ 58151 w 982076"/>
              <a:gd name="connsiteY2" fmla="*/ 407670 h 882015"/>
              <a:gd name="connsiteX3" fmla="*/ 58151 w 982076"/>
              <a:gd name="connsiteY3" fmla="*/ 205740 h 882015"/>
              <a:gd name="connsiteX4" fmla="*/ 982076 w 982076"/>
              <a:gd name="connsiteY4" fmla="*/ 203835 h 882015"/>
              <a:gd name="connsiteX5" fmla="*/ 980171 w 982076"/>
              <a:gd name="connsiteY5" fmla="*/ 0 h 882015"/>
              <a:gd name="connsiteX0" fmla="*/ 52436 w 982076"/>
              <a:gd name="connsiteY0" fmla="*/ 937260 h 937260"/>
              <a:gd name="connsiteX1" fmla="*/ 56246 w 982076"/>
              <a:gd name="connsiteY1" fmla="*/ 560070 h 937260"/>
              <a:gd name="connsiteX2" fmla="*/ 58151 w 982076"/>
              <a:gd name="connsiteY2" fmla="*/ 407670 h 937260"/>
              <a:gd name="connsiteX3" fmla="*/ 58151 w 982076"/>
              <a:gd name="connsiteY3" fmla="*/ 205740 h 937260"/>
              <a:gd name="connsiteX4" fmla="*/ 982076 w 982076"/>
              <a:gd name="connsiteY4" fmla="*/ 203835 h 937260"/>
              <a:gd name="connsiteX5" fmla="*/ 980171 w 982076"/>
              <a:gd name="connsiteY5" fmla="*/ 0 h 937260"/>
              <a:gd name="connsiteX0" fmla="*/ 52436 w 980171"/>
              <a:gd name="connsiteY0" fmla="*/ 937260 h 937260"/>
              <a:gd name="connsiteX1" fmla="*/ 56246 w 980171"/>
              <a:gd name="connsiteY1" fmla="*/ 560070 h 937260"/>
              <a:gd name="connsiteX2" fmla="*/ 58151 w 980171"/>
              <a:gd name="connsiteY2" fmla="*/ 407670 h 937260"/>
              <a:gd name="connsiteX3" fmla="*/ 58151 w 980171"/>
              <a:gd name="connsiteY3" fmla="*/ 205740 h 937260"/>
              <a:gd name="connsiteX4" fmla="*/ 650606 w 980171"/>
              <a:gd name="connsiteY4" fmla="*/ 203835 h 937260"/>
              <a:gd name="connsiteX5" fmla="*/ 980171 w 980171"/>
              <a:gd name="connsiteY5" fmla="*/ 0 h 937260"/>
              <a:gd name="connsiteX0" fmla="*/ 52436 w 650606"/>
              <a:gd name="connsiteY0" fmla="*/ 939165 h 939165"/>
              <a:gd name="connsiteX1" fmla="*/ 56246 w 650606"/>
              <a:gd name="connsiteY1" fmla="*/ 561975 h 939165"/>
              <a:gd name="connsiteX2" fmla="*/ 58151 w 650606"/>
              <a:gd name="connsiteY2" fmla="*/ 409575 h 939165"/>
              <a:gd name="connsiteX3" fmla="*/ 58151 w 650606"/>
              <a:gd name="connsiteY3" fmla="*/ 207645 h 939165"/>
              <a:gd name="connsiteX4" fmla="*/ 650606 w 650606"/>
              <a:gd name="connsiteY4" fmla="*/ 205740 h 939165"/>
              <a:gd name="connsiteX5" fmla="*/ 648701 w 650606"/>
              <a:gd name="connsiteY5" fmla="*/ 0 h 939165"/>
              <a:gd name="connsiteX0" fmla="*/ 52436 w 648884"/>
              <a:gd name="connsiteY0" fmla="*/ 939165 h 939165"/>
              <a:gd name="connsiteX1" fmla="*/ 56246 w 648884"/>
              <a:gd name="connsiteY1" fmla="*/ 561975 h 939165"/>
              <a:gd name="connsiteX2" fmla="*/ 58151 w 648884"/>
              <a:gd name="connsiteY2" fmla="*/ 409575 h 939165"/>
              <a:gd name="connsiteX3" fmla="*/ 58151 w 648884"/>
              <a:gd name="connsiteY3" fmla="*/ 207645 h 939165"/>
              <a:gd name="connsiteX4" fmla="*/ 648701 w 648884"/>
              <a:gd name="connsiteY4" fmla="*/ 211455 h 939165"/>
              <a:gd name="connsiteX5" fmla="*/ 648701 w 648884"/>
              <a:gd name="connsiteY5" fmla="*/ 0 h 939165"/>
              <a:gd name="connsiteX0" fmla="*/ 52436 w 648785"/>
              <a:gd name="connsiteY0" fmla="*/ 939165 h 939165"/>
              <a:gd name="connsiteX1" fmla="*/ 56246 w 648785"/>
              <a:gd name="connsiteY1" fmla="*/ 561975 h 939165"/>
              <a:gd name="connsiteX2" fmla="*/ 58151 w 648785"/>
              <a:gd name="connsiteY2" fmla="*/ 409575 h 939165"/>
              <a:gd name="connsiteX3" fmla="*/ 58151 w 648785"/>
              <a:gd name="connsiteY3" fmla="*/ 207645 h 939165"/>
              <a:gd name="connsiteX4" fmla="*/ 646796 w 648785"/>
              <a:gd name="connsiteY4" fmla="*/ 209550 h 939165"/>
              <a:gd name="connsiteX5" fmla="*/ 648701 w 648785"/>
              <a:gd name="connsiteY5" fmla="*/ 0 h 939165"/>
              <a:gd name="connsiteX0" fmla="*/ 52436 w 650606"/>
              <a:gd name="connsiteY0" fmla="*/ 939165 h 939165"/>
              <a:gd name="connsiteX1" fmla="*/ 56246 w 650606"/>
              <a:gd name="connsiteY1" fmla="*/ 561975 h 939165"/>
              <a:gd name="connsiteX2" fmla="*/ 58151 w 650606"/>
              <a:gd name="connsiteY2" fmla="*/ 409575 h 939165"/>
              <a:gd name="connsiteX3" fmla="*/ 58151 w 650606"/>
              <a:gd name="connsiteY3" fmla="*/ 207645 h 939165"/>
              <a:gd name="connsiteX4" fmla="*/ 650606 w 650606"/>
              <a:gd name="connsiteY4" fmla="*/ 217170 h 939165"/>
              <a:gd name="connsiteX5" fmla="*/ 648701 w 650606"/>
              <a:gd name="connsiteY5" fmla="*/ 0 h 939165"/>
              <a:gd name="connsiteX0" fmla="*/ 52436 w 648884"/>
              <a:gd name="connsiteY0" fmla="*/ 939165 h 939165"/>
              <a:gd name="connsiteX1" fmla="*/ 56246 w 648884"/>
              <a:gd name="connsiteY1" fmla="*/ 561975 h 939165"/>
              <a:gd name="connsiteX2" fmla="*/ 58151 w 648884"/>
              <a:gd name="connsiteY2" fmla="*/ 409575 h 939165"/>
              <a:gd name="connsiteX3" fmla="*/ 58151 w 648884"/>
              <a:gd name="connsiteY3" fmla="*/ 207645 h 939165"/>
              <a:gd name="connsiteX4" fmla="*/ 648701 w 648884"/>
              <a:gd name="connsiteY4" fmla="*/ 209550 h 939165"/>
              <a:gd name="connsiteX5" fmla="*/ 648701 w 648884"/>
              <a:gd name="connsiteY5" fmla="*/ 0 h 939165"/>
              <a:gd name="connsiteX0" fmla="*/ 52436 w 648884"/>
              <a:gd name="connsiteY0" fmla="*/ 939165 h 939165"/>
              <a:gd name="connsiteX1" fmla="*/ 50533 w 648884"/>
              <a:gd name="connsiteY1" fmla="*/ 893445 h 939165"/>
              <a:gd name="connsiteX2" fmla="*/ 56246 w 648884"/>
              <a:gd name="connsiteY2" fmla="*/ 561975 h 939165"/>
              <a:gd name="connsiteX3" fmla="*/ 58151 w 648884"/>
              <a:gd name="connsiteY3" fmla="*/ 409575 h 939165"/>
              <a:gd name="connsiteX4" fmla="*/ 58151 w 648884"/>
              <a:gd name="connsiteY4" fmla="*/ 207645 h 939165"/>
              <a:gd name="connsiteX5" fmla="*/ 648701 w 648884"/>
              <a:gd name="connsiteY5" fmla="*/ 209550 h 939165"/>
              <a:gd name="connsiteX6" fmla="*/ 648701 w 648884"/>
              <a:gd name="connsiteY6" fmla="*/ 0 h 939165"/>
              <a:gd name="connsiteX0" fmla="*/ 50533 w 648884"/>
              <a:gd name="connsiteY0" fmla="*/ 893445 h 893445"/>
              <a:gd name="connsiteX1" fmla="*/ 56246 w 648884"/>
              <a:gd name="connsiteY1" fmla="*/ 561975 h 893445"/>
              <a:gd name="connsiteX2" fmla="*/ 58151 w 648884"/>
              <a:gd name="connsiteY2" fmla="*/ 409575 h 893445"/>
              <a:gd name="connsiteX3" fmla="*/ 58151 w 648884"/>
              <a:gd name="connsiteY3" fmla="*/ 207645 h 893445"/>
              <a:gd name="connsiteX4" fmla="*/ 648701 w 648884"/>
              <a:gd name="connsiteY4" fmla="*/ 209550 h 893445"/>
              <a:gd name="connsiteX5" fmla="*/ 648701 w 648884"/>
              <a:gd name="connsiteY5" fmla="*/ 0 h 893445"/>
              <a:gd name="connsiteX0" fmla="*/ 52438 w 648884"/>
              <a:gd name="connsiteY0" fmla="*/ 901065 h 901065"/>
              <a:gd name="connsiteX1" fmla="*/ 56246 w 648884"/>
              <a:gd name="connsiteY1" fmla="*/ 561975 h 901065"/>
              <a:gd name="connsiteX2" fmla="*/ 58151 w 648884"/>
              <a:gd name="connsiteY2" fmla="*/ 409575 h 901065"/>
              <a:gd name="connsiteX3" fmla="*/ 58151 w 648884"/>
              <a:gd name="connsiteY3" fmla="*/ 207645 h 901065"/>
              <a:gd name="connsiteX4" fmla="*/ 648701 w 648884"/>
              <a:gd name="connsiteY4" fmla="*/ 209550 h 901065"/>
              <a:gd name="connsiteX5" fmla="*/ 648701 w 648884"/>
              <a:gd name="connsiteY5" fmla="*/ 0 h 901065"/>
              <a:gd name="connsiteX0" fmla="*/ 52438 w 648884"/>
              <a:gd name="connsiteY0" fmla="*/ 798195 h 798195"/>
              <a:gd name="connsiteX1" fmla="*/ 56246 w 648884"/>
              <a:gd name="connsiteY1" fmla="*/ 459105 h 798195"/>
              <a:gd name="connsiteX2" fmla="*/ 58151 w 648884"/>
              <a:gd name="connsiteY2" fmla="*/ 306705 h 798195"/>
              <a:gd name="connsiteX3" fmla="*/ 58151 w 648884"/>
              <a:gd name="connsiteY3" fmla="*/ 104775 h 798195"/>
              <a:gd name="connsiteX4" fmla="*/ 648701 w 648884"/>
              <a:gd name="connsiteY4" fmla="*/ 106680 h 798195"/>
              <a:gd name="connsiteX5" fmla="*/ 648701 w 648884"/>
              <a:gd name="connsiteY5" fmla="*/ 0 h 79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84" h="798195">
                <a:moveTo>
                  <a:pt x="52438" y="798195"/>
                </a:moveTo>
                <a:cubicBezTo>
                  <a:pt x="53072" y="675640"/>
                  <a:pt x="55612" y="581660"/>
                  <a:pt x="56246" y="459105"/>
                </a:cubicBezTo>
                <a:cubicBezTo>
                  <a:pt x="-22494" y="387985"/>
                  <a:pt x="-15509" y="354965"/>
                  <a:pt x="58151" y="306705"/>
                </a:cubicBezTo>
                <a:lnTo>
                  <a:pt x="58151" y="104775"/>
                </a:lnTo>
                <a:lnTo>
                  <a:pt x="648701" y="106680"/>
                </a:lnTo>
                <a:cubicBezTo>
                  <a:pt x="648066" y="38735"/>
                  <a:pt x="649336" y="67945"/>
                  <a:pt x="648701" y="0"/>
                </a:cubicBezTo>
              </a:path>
            </a:pathLst>
          </a:custGeom>
          <a:noFill/>
          <a:ln w="190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970520" y="1215262"/>
            <a:ext cx="182880" cy="0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236184" y="1031003"/>
            <a:ext cx="755416" cy="36851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FF00"/>
                </a:solidFill>
              </a:rPr>
              <a:t>NOAA Star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36184" y="1729285"/>
            <a:ext cx="755416" cy="36851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FF00"/>
                </a:solidFill>
              </a:rPr>
              <a:t>NOAA PDA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1611" y="1027422"/>
            <a:ext cx="755416" cy="36851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rgbClr val="FFFF00"/>
                </a:solidFill>
              </a:rPr>
              <a:t>hwcloudtop2</a:t>
            </a:r>
            <a:endParaRPr lang="en-US" sz="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7243" y="1021478"/>
            <a:ext cx="513282" cy="40011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FF00"/>
                </a:solidFill>
              </a:rPr>
              <a:t>rsync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sz="1000" dirty="0" smtClean="0">
                <a:solidFill>
                  <a:srgbClr val="FFFF00"/>
                </a:solidFill>
              </a:rPr>
              <a:t/>
            </a:r>
            <a:br>
              <a:rPr lang="en-US" sz="1000" dirty="0" smtClean="0">
                <a:solidFill>
                  <a:srgbClr val="FFFF00"/>
                </a:solidFill>
              </a:rPr>
            </a:br>
            <a:r>
              <a:rPr lang="en-US" sz="1000" dirty="0" smtClean="0">
                <a:solidFill>
                  <a:srgbClr val="FFFF00"/>
                </a:solidFill>
              </a:rPr>
              <a:t>(push)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610600" y="1436839"/>
            <a:ext cx="3292" cy="249485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360920" y="1215390"/>
            <a:ext cx="182880" cy="0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30326" y="1352633"/>
            <a:ext cx="794153" cy="29363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rgbClr val="FFFF00"/>
                </a:solidFill>
              </a:rPr>
              <a:t>UNIDATA</a:t>
            </a:r>
            <a:endParaRPr lang="en-US" sz="1000" dirty="0" smtClean="0">
              <a:solidFill>
                <a:srgbClr val="FFFF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66209" y="1478281"/>
            <a:ext cx="1005840" cy="91440"/>
            <a:chOff x="445477" y="4419600"/>
            <a:chExt cx="621323" cy="76200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445477" y="4419600"/>
              <a:ext cx="6096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57200" y="4495800"/>
              <a:ext cx="6096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 rot="5400000" flipH="1">
            <a:off x="3479629" y="-926337"/>
            <a:ext cx="290943" cy="4202203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6704323"/>
              <a:gd name="connsiteX1" fmla="*/ 1606609 w 1606609"/>
              <a:gd name="connsiteY1" fmla="*/ 0 h 6704323"/>
              <a:gd name="connsiteX2" fmla="*/ 1606609 w 1606609"/>
              <a:gd name="connsiteY2" fmla="*/ 6704323 h 6704323"/>
              <a:gd name="connsiteX0" fmla="*/ 0 w 1613625"/>
              <a:gd name="connsiteY0" fmla="*/ 0 h 6704323"/>
              <a:gd name="connsiteX1" fmla="*/ 1606609 w 1613625"/>
              <a:gd name="connsiteY1" fmla="*/ 0 h 6704323"/>
              <a:gd name="connsiteX2" fmla="*/ 1613625 w 1613625"/>
              <a:gd name="connsiteY2" fmla="*/ 6495948 h 6704323"/>
              <a:gd name="connsiteX3" fmla="*/ 1606609 w 1613625"/>
              <a:gd name="connsiteY3" fmla="*/ 6704323 h 6704323"/>
              <a:gd name="connsiteX0" fmla="*/ 0 w 1613625"/>
              <a:gd name="connsiteY0" fmla="*/ 0 h 6714094"/>
              <a:gd name="connsiteX1" fmla="*/ 1606609 w 1613625"/>
              <a:gd name="connsiteY1" fmla="*/ 0 h 6714094"/>
              <a:gd name="connsiteX2" fmla="*/ 1613625 w 1613625"/>
              <a:gd name="connsiteY2" fmla="*/ 6495948 h 6714094"/>
              <a:gd name="connsiteX3" fmla="*/ 194301 w 1613625"/>
              <a:gd name="connsiteY3" fmla="*/ 6714094 h 6714094"/>
              <a:gd name="connsiteX0" fmla="*/ 0 w 1613625"/>
              <a:gd name="connsiteY0" fmla="*/ 0 h 6730459"/>
              <a:gd name="connsiteX1" fmla="*/ 1606609 w 1613625"/>
              <a:gd name="connsiteY1" fmla="*/ 0 h 6730459"/>
              <a:gd name="connsiteX2" fmla="*/ 1613622 w 1613625"/>
              <a:gd name="connsiteY2" fmla="*/ 6730458 h 6730459"/>
              <a:gd name="connsiteX3" fmla="*/ 194301 w 1613625"/>
              <a:gd name="connsiteY3" fmla="*/ 6714094 h 6730459"/>
              <a:gd name="connsiteX0" fmla="*/ 0 w 1613625"/>
              <a:gd name="connsiteY0" fmla="*/ 0 h 6732292"/>
              <a:gd name="connsiteX1" fmla="*/ 1606609 w 1613625"/>
              <a:gd name="connsiteY1" fmla="*/ 0 h 6732292"/>
              <a:gd name="connsiteX2" fmla="*/ 1613622 w 1613625"/>
              <a:gd name="connsiteY2" fmla="*/ 6730458 h 6732292"/>
              <a:gd name="connsiteX3" fmla="*/ 194298 w 1613625"/>
              <a:gd name="connsiteY3" fmla="*/ 6732292 h 6732292"/>
              <a:gd name="connsiteX0" fmla="*/ 0 w 1733294"/>
              <a:gd name="connsiteY0" fmla="*/ 0 h 6732292"/>
              <a:gd name="connsiteX1" fmla="*/ 1606609 w 1733294"/>
              <a:gd name="connsiteY1" fmla="*/ 0 h 6732292"/>
              <a:gd name="connsiteX2" fmla="*/ 1629581 w 1733294"/>
              <a:gd name="connsiteY2" fmla="*/ 4102532 h 6732292"/>
              <a:gd name="connsiteX3" fmla="*/ 1613622 w 1733294"/>
              <a:gd name="connsiteY3" fmla="*/ 6730458 h 6732292"/>
              <a:gd name="connsiteX4" fmla="*/ 194298 w 1733294"/>
              <a:gd name="connsiteY4" fmla="*/ 6732292 h 6732292"/>
              <a:gd name="connsiteX0" fmla="*/ 0 w 1732652"/>
              <a:gd name="connsiteY0" fmla="*/ 0 h 6732292"/>
              <a:gd name="connsiteX1" fmla="*/ 1606609 w 1732652"/>
              <a:gd name="connsiteY1" fmla="*/ 0 h 6732292"/>
              <a:gd name="connsiteX2" fmla="*/ 1629581 w 1732652"/>
              <a:gd name="connsiteY2" fmla="*/ 3836303 h 6732292"/>
              <a:gd name="connsiteX3" fmla="*/ 1629581 w 1732652"/>
              <a:gd name="connsiteY3" fmla="*/ 4102532 h 6732292"/>
              <a:gd name="connsiteX4" fmla="*/ 1613622 w 1732652"/>
              <a:gd name="connsiteY4" fmla="*/ 6730458 h 6732292"/>
              <a:gd name="connsiteX5" fmla="*/ 194298 w 1732652"/>
              <a:gd name="connsiteY5" fmla="*/ 6732292 h 6732292"/>
              <a:gd name="connsiteX0" fmla="*/ 0 w 1732652"/>
              <a:gd name="connsiteY0" fmla="*/ 0 h 6732292"/>
              <a:gd name="connsiteX1" fmla="*/ 1606609 w 1732652"/>
              <a:gd name="connsiteY1" fmla="*/ 0 h 6732292"/>
              <a:gd name="connsiteX2" fmla="*/ 1629581 w 1732652"/>
              <a:gd name="connsiteY2" fmla="*/ 3836303 h 6732292"/>
              <a:gd name="connsiteX3" fmla="*/ 1629581 w 1732652"/>
              <a:gd name="connsiteY3" fmla="*/ 4123239 h 6732292"/>
              <a:gd name="connsiteX4" fmla="*/ 1613622 w 1732652"/>
              <a:gd name="connsiteY4" fmla="*/ 6730458 h 6732292"/>
              <a:gd name="connsiteX5" fmla="*/ 194298 w 1732652"/>
              <a:gd name="connsiteY5" fmla="*/ 6732292 h 6732292"/>
              <a:gd name="connsiteX0" fmla="*/ 0 w 1826720"/>
              <a:gd name="connsiteY0" fmla="*/ 0 h 6732292"/>
              <a:gd name="connsiteX1" fmla="*/ 1606609 w 1826720"/>
              <a:gd name="connsiteY1" fmla="*/ 0 h 6732292"/>
              <a:gd name="connsiteX2" fmla="*/ 1629581 w 1826720"/>
              <a:gd name="connsiteY2" fmla="*/ 3836303 h 6732292"/>
              <a:gd name="connsiteX3" fmla="*/ 1629581 w 1826720"/>
              <a:gd name="connsiteY3" fmla="*/ 4123239 h 6732292"/>
              <a:gd name="connsiteX4" fmla="*/ 1613622 w 1826720"/>
              <a:gd name="connsiteY4" fmla="*/ 6730458 h 6732292"/>
              <a:gd name="connsiteX5" fmla="*/ 194298 w 1826720"/>
              <a:gd name="connsiteY5" fmla="*/ 6732292 h 6732292"/>
              <a:gd name="connsiteX0" fmla="*/ 0 w 1991306"/>
              <a:gd name="connsiteY0" fmla="*/ 0 h 6732292"/>
              <a:gd name="connsiteX1" fmla="*/ 1606609 w 1991306"/>
              <a:gd name="connsiteY1" fmla="*/ 0 h 6732292"/>
              <a:gd name="connsiteX2" fmla="*/ 1629581 w 1991306"/>
              <a:gd name="connsiteY2" fmla="*/ 3836303 h 6732292"/>
              <a:gd name="connsiteX3" fmla="*/ 1629581 w 1991306"/>
              <a:gd name="connsiteY3" fmla="*/ 4123239 h 6732292"/>
              <a:gd name="connsiteX4" fmla="*/ 1613622 w 1991306"/>
              <a:gd name="connsiteY4" fmla="*/ 6730458 h 6732292"/>
              <a:gd name="connsiteX5" fmla="*/ 194298 w 1991306"/>
              <a:gd name="connsiteY5" fmla="*/ 6732292 h 6732292"/>
              <a:gd name="connsiteX0" fmla="*/ 0 w 1991306"/>
              <a:gd name="connsiteY0" fmla="*/ 0 h 6732292"/>
              <a:gd name="connsiteX1" fmla="*/ 1606609 w 1991306"/>
              <a:gd name="connsiteY1" fmla="*/ 0 h 6732292"/>
              <a:gd name="connsiteX2" fmla="*/ 1629580 w 1991306"/>
              <a:gd name="connsiteY2" fmla="*/ 3859968 h 6732292"/>
              <a:gd name="connsiteX3" fmla="*/ 1629581 w 1991306"/>
              <a:gd name="connsiteY3" fmla="*/ 4123239 h 6732292"/>
              <a:gd name="connsiteX4" fmla="*/ 1613622 w 1991306"/>
              <a:gd name="connsiteY4" fmla="*/ 6730458 h 6732292"/>
              <a:gd name="connsiteX5" fmla="*/ 194298 w 1991306"/>
              <a:gd name="connsiteY5" fmla="*/ 6732292 h 6732292"/>
              <a:gd name="connsiteX0" fmla="*/ 0 w 2000923"/>
              <a:gd name="connsiteY0" fmla="*/ 0 h 6732292"/>
              <a:gd name="connsiteX1" fmla="*/ 1606609 w 2000923"/>
              <a:gd name="connsiteY1" fmla="*/ 0 h 6732292"/>
              <a:gd name="connsiteX2" fmla="*/ 1629580 w 2000923"/>
              <a:gd name="connsiteY2" fmla="*/ 3859968 h 6732292"/>
              <a:gd name="connsiteX3" fmla="*/ 1629581 w 2000923"/>
              <a:gd name="connsiteY3" fmla="*/ 4123239 h 6732292"/>
              <a:gd name="connsiteX4" fmla="*/ 1613622 w 2000923"/>
              <a:gd name="connsiteY4" fmla="*/ 6730458 h 6732292"/>
              <a:gd name="connsiteX5" fmla="*/ 194298 w 2000923"/>
              <a:gd name="connsiteY5" fmla="*/ 6732292 h 6732292"/>
              <a:gd name="connsiteX0" fmla="*/ 0 w 2010693"/>
              <a:gd name="connsiteY0" fmla="*/ 0 h 6732292"/>
              <a:gd name="connsiteX1" fmla="*/ 1606609 w 2010693"/>
              <a:gd name="connsiteY1" fmla="*/ 0 h 6732292"/>
              <a:gd name="connsiteX2" fmla="*/ 1629580 w 2010693"/>
              <a:gd name="connsiteY2" fmla="*/ 3859968 h 6732292"/>
              <a:gd name="connsiteX3" fmla="*/ 1629581 w 2010693"/>
              <a:gd name="connsiteY3" fmla="*/ 4123239 h 6732292"/>
              <a:gd name="connsiteX4" fmla="*/ 1613622 w 2010693"/>
              <a:gd name="connsiteY4" fmla="*/ 6730458 h 6732292"/>
              <a:gd name="connsiteX5" fmla="*/ 194298 w 2010693"/>
              <a:gd name="connsiteY5" fmla="*/ 6732292 h 6732292"/>
              <a:gd name="connsiteX0" fmla="*/ 18257 w 2028950"/>
              <a:gd name="connsiteY0" fmla="*/ 0 h 6732292"/>
              <a:gd name="connsiteX1" fmla="*/ 1624866 w 2028950"/>
              <a:gd name="connsiteY1" fmla="*/ 0 h 6732292"/>
              <a:gd name="connsiteX2" fmla="*/ 1647837 w 2028950"/>
              <a:gd name="connsiteY2" fmla="*/ 3859968 h 6732292"/>
              <a:gd name="connsiteX3" fmla="*/ 1647838 w 2028950"/>
              <a:gd name="connsiteY3" fmla="*/ 4123239 h 6732292"/>
              <a:gd name="connsiteX4" fmla="*/ 1631879 w 2028950"/>
              <a:gd name="connsiteY4" fmla="*/ 6730458 h 6732292"/>
              <a:gd name="connsiteX5" fmla="*/ 0 w 2028950"/>
              <a:gd name="connsiteY5" fmla="*/ 6732292 h 6732292"/>
              <a:gd name="connsiteX0" fmla="*/ 18257 w 2028950"/>
              <a:gd name="connsiteY0" fmla="*/ 0 h 6732292"/>
              <a:gd name="connsiteX1" fmla="*/ 1624866 w 2028950"/>
              <a:gd name="connsiteY1" fmla="*/ 0 h 6732292"/>
              <a:gd name="connsiteX2" fmla="*/ 1647837 w 2028950"/>
              <a:gd name="connsiteY2" fmla="*/ 3859968 h 6732292"/>
              <a:gd name="connsiteX3" fmla="*/ 1647838 w 2028950"/>
              <a:gd name="connsiteY3" fmla="*/ 4123239 h 6732292"/>
              <a:gd name="connsiteX4" fmla="*/ 1631879 w 2028950"/>
              <a:gd name="connsiteY4" fmla="*/ 6730458 h 6732292"/>
              <a:gd name="connsiteX5" fmla="*/ 0 w 2028950"/>
              <a:gd name="connsiteY5" fmla="*/ 6732292 h 6732292"/>
              <a:gd name="connsiteX0" fmla="*/ 18257 w 2028950"/>
              <a:gd name="connsiteY0" fmla="*/ 0 h 6732292"/>
              <a:gd name="connsiteX1" fmla="*/ 1624866 w 2028950"/>
              <a:gd name="connsiteY1" fmla="*/ 0 h 6732292"/>
              <a:gd name="connsiteX2" fmla="*/ 1647837 w 2028950"/>
              <a:gd name="connsiteY2" fmla="*/ 3859968 h 6732292"/>
              <a:gd name="connsiteX3" fmla="*/ 1647838 w 2028950"/>
              <a:gd name="connsiteY3" fmla="*/ 4123239 h 6732292"/>
              <a:gd name="connsiteX4" fmla="*/ 1631879 w 2028950"/>
              <a:gd name="connsiteY4" fmla="*/ 6730458 h 6732292"/>
              <a:gd name="connsiteX5" fmla="*/ 0 w 2028950"/>
              <a:gd name="connsiteY5" fmla="*/ 6732292 h 6732292"/>
              <a:gd name="connsiteX0" fmla="*/ 18257 w 2028950"/>
              <a:gd name="connsiteY0" fmla="*/ 0 h 6732292"/>
              <a:gd name="connsiteX1" fmla="*/ 1624866 w 2028950"/>
              <a:gd name="connsiteY1" fmla="*/ 0 h 6732292"/>
              <a:gd name="connsiteX2" fmla="*/ 1647837 w 2028950"/>
              <a:gd name="connsiteY2" fmla="*/ 3859968 h 6732292"/>
              <a:gd name="connsiteX3" fmla="*/ 1647838 w 2028950"/>
              <a:gd name="connsiteY3" fmla="*/ 4123239 h 6732292"/>
              <a:gd name="connsiteX4" fmla="*/ 1631879 w 2028950"/>
              <a:gd name="connsiteY4" fmla="*/ 6730458 h 6732292"/>
              <a:gd name="connsiteX5" fmla="*/ 0 w 2028950"/>
              <a:gd name="connsiteY5" fmla="*/ 6732292 h 6732292"/>
              <a:gd name="connsiteX0" fmla="*/ 18257 w 2028950"/>
              <a:gd name="connsiteY0" fmla="*/ 0 h 6732292"/>
              <a:gd name="connsiteX1" fmla="*/ 1624866 w 2028950"/>
              <a:gd name="connsiteY1" fmla="*/ 0 h 6732292"/>
              <a:gd name="connsiteX2" fmla="*/ 1647837 w 2028950"/>
              <a:gd name="connsiteY2" fmla="*/ 3859968 h 6732292"/>
              <a:gd name="connsiteX3" fmla="*/ 1647838 w 2028950"/>
              <a:gd name="connsiteY3" fmla="*/ 4123239 h 6732292"/>
              <a:gd name="connsiteX4" fmla="*/ 1631879 w 2028950"/>
              <a:gd name="connsiteY4" fmla="*/ 6730458 h 6732292"/>
              <a:gd name="connsiteX5" fmla="*/ 0 w 2028950"/>
              <a:gd name="connsiteY5" fmla="*/ 6732292 h 6732292"/>
              <a:gd name="connsiteX0" fmla="*/ 18257 w 2028950"/>
              <a:gd name="connsiteY0" fmla="*/ 0 h 6732292"/>
              <a:gd name="connsiteX1" fmla="*/ 1611581 w 2028950"/>
              <a:gd name="connsiteY1" fmla="*/ 210026 h 6732292"/>
              <a:gd name="connsiteX2" fmla="*/ 1647837 w 2028950"/>
              <a:gd name="connsiteY2" fmla="*/ 3859968 h 6732292"/>
              <a:gd name="connsiteX3" fmla="*/ 1647838 w 2028950"/>
              <a:gd name="connsiteY3" fmla="*/ 4123239 h 6732292"/>
              <a:gd name="connsiteX4" fmla="*/ 1631879 w 2028950"/>
              <a:gd name="connsiteY4" fmla="*/ 6730458 h 6732292"/>
              <a:gd name="connsiteX5" fmla="*/ 0 w 2028950"/>
              <a:gd name="connsiteY5" fmla="*/ 6732292 h 6732292"/>
              <a:gd name="connsiteX0" fmla="*/ 84682 w 2028950"/>
              <a:gd name="connsiteY0" fmla="*/ 0 h 6534099"/>
              <a:gd name="connsiteX1" fmla="*/ 1611581 w 2028950"/>
              <a:gd name="connsiteY1" fmla="*/ 11833 h 6534099"/>
              <a:gd name="connsiteX2" fmla="*/ 1647837 w 2028950"/>
              <a:gd name="connsiteY2" fmla="*/ 3661775 h 6534099"/>
              <a:gd name="connsiteX3" fmla="*/ 1647838 w 2028950"/>
              <a:gd name="connsiteY3" fmla="*/ 3925046 h 6534099"/>
              <a:gd name="connsiteX4" fmla="*/ 1631879 w 2028950"/>
              <a:gd name="connsiteY4" fmla="*/ 6532265 h 6534099"/>
              <a:gd name="connsiteX5" fmla="*/ 0 w 2028950"/>
              <a:gd name="connsiteY5" fmla="*/ 6534099 h 6534099"/>
              <a:gd name="connsiteX0" fmla="*/ 84682 w 2028950"/>
              <a:gd name="connsiteY0" fmla="*/ 0 h 6534099"/>
              <a:gd name="connsiteX1" fmla="*/ 1611581 w 2028950"/>
              <a:gd name="connsiteY1" fmla="*/ 11833 h 6534099"/>
              <a:gd name="connsiteX2" fmla="*/ 1647837 w 2028950"/>
              <a:gd name="connsiteY2" fmla="*/ 3661775 h 6534099"/>
              <a:gd name="connsiteX3" fmla="*/ 1647838 w 2028950"/>
              <a:gd name="connsiteY3" fmla="*/ 3925046 h 6534099"/>
              <a:gd name="connsiteX4" fmla="*/ 1631879 w 2028950"/>
              <a:gd name="connsiteY4" fmla="*/ 6532265 h 6534099"/>
              <a:gd name="connsiteX5" fmla="*/ 0 w 2028950"/>
              <a:gd name="connsiteY5" fmla="*/ 6534099 h 6534099"/>
              <a:gd name="connsiteX0" fmla="*/ 58108 w 2028950"/>
              <a:gd name="connsiteY0" fmla="*/ 0 h 6525229"/>
              <a:gd name="connsiteX1" fmla="*/ 1611581 w 2028950"/>
              <a:gd name="connsiteY1" fmla="*/ 2963 h 6525229"/>
              <a:gd name="connsiteX2" fmla="*/ 1647837 w 2028950"/>
              <a:gd name="connsiteY2" fmla="*/ 3652905 h 6525229"/>
              <a:gd name="connsiteX3" fmla="*/ 1647838 w 2028950"/>
              <a:gd name="connsiteY3" fmla="*/ 3916176 h 6525229"/>
              <a:gd name="connsiteX4" fmla="*/ 1631879 w 2028950"/>
              <a:gd name="connsiteY4" fmla="*/ 6523395 h 6525229"/>
              <a:gd name="connsiteX5" fmla="*/ 0 w 2028950"/>
              <a:gd name="connsiteY5" fmla="*/ 6525229 h 6525229"/>
              <a:gd name="connsiteX0" fmla="*/ 124526 w 2028950"/>
              <a:gd name="connsiteY0" fmla="*/ 1 h 6525234"/>
              <a:gd name="connsiteX1" fmla="*/ 1611581 w 2028950"/>
              <a:gd name="connsiteY1" fmla="*/ 2968 h 6525234"/>
              <a:gd name="connsiteX2" fmla="*/ 1647837 w 2028950"/>
              <a:gd name="connsiteY2" fmla="*/ 3652910 h 6525234"/>
              <a:gd name="connsiteX3" fmla="*/ 1647838 w 2028950"/>
              <a:gd name="connsiteY3" fmla="*/ 3916181 h 6525234"/>
              <a:gd name="connsiteX4" fmla="*/ 1631879 w 2028950"/>
              <a:gd name="connsiteY4" fmla="*/ 6523400 h 6525234"/>
              <a:gd name="connsiteX5" fmla="*/ 0 w 2028950"/>
              <a:gd name="connsiteY5" fmla="*/ 6525234 h 652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8950" h="6525234">
                <a:moveTo>
                  <a:pt x="124526" y="1"/>
                </a:moveTo>
                <a:lnTo>
                  <a:pt x="1611581" y="2968"/>
                </a:lnTo>
                <a:cubicBezTo>
                  <a:pt x="1604192" y="654181"/>
                  <a:pt x="1644008" y="2969155"/>
                  <a:pt x="1647837" y="3652910"/>
                </a:cubicBezTo>
                <a:cubicBezTo>
                  <a:pt x="2143204" y="3786457"/>
                  <a:pt x="2168609" y="3794710"/>
                  <a:pt x="1647838" y="3916181"/>
                </a:cubicBezTo>
                <a:cubicBezTo>
                  <a:pt x="1645178" y="4398540"/>
                  <a:pt x="1671820" y="6073275"/>
                  <a:pt x="1631879" y="6523400"/>
                </a:cubicBezTo>
                <a:lnTo>
                  <a:pt x="0" y="6525234"/>
                </a:lnTo>
              </a:path>
            </a:pathLst>
          </a:custGeom>
          <a:noFill/>
          <a:ln w="190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47" name="Freeform 546"/>
          <p:cNvSpPr/>
          <p:nvPr/>
        </p:nvSpPr>
        <p:spPr>
          <a:xfrm rot="10800000" flipH="1" flipV="1">
            <a:off x="3809242" y="4334707"/>
            <a:ext cx="45719" cy="137160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49" name="Straight Arrow Connector 548"/>
          <p:cNvCxnSpPr/>
          <p:nvPr/>
        </p:nvCxnSpPr>
        <p:spPr>
          <a:xfrm rot="16200000" flipH="1">
            <a:off x="2851485" y="4370070"/>
            <a:ext cx="182880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Elbow Connector 549"/>
          <p:cNvCxnSpPr/>
          <p:nvPr/>
        </p:nvCxnSpPr>
        <p:spPr>
          <a:xfrm rot="5400000">
            <a:off x="2915178" y="3838726"/>
            <a:ext cx="313271" cy="255654"/>
          </a:xfrm>
          <a:prstGeom prst="bentConnector3">
            <a:avLst>
              <a:gd name="adj1" fmla="val 42703"/>
            </a:avLst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Freeform 550"/>
          <p:cNvSpPr/>
          <p:nvPr/>
        </p:nvSpPr>
        <p:spPr>
          <a:xfrm rot="10800000">
            <a:off x="3289176" y="3809915"/>
            <a:ext cx="190499" cy="524789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2" name="Freeform 551"/>
          <p:cNvSpPr/>
          <p:nvPr/>
        </p:nvSpPr>
        <p:spPr>
          <a:xfrm rot="10800000">
            <a:off x="3380615" y="3812394"/>
            <a:ext cx="130637" cy="25655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5" name="TextBox 554"/>
          <p:cNvSpPr txBox="1"/>
          <p:nvPr/>
        </p:nvSpPr>
        <p:spPr>
          <a:xfrm>
            <a:off x="5258595" y="3954510"/>
            <a:ext cx="458780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136085" y="3816643"/>
            <a:ext cx="669849" cy="262661"/>
            <a:chOff x="5164780" y="3816643"/>
            <a:chExt cx="669849" cy="262661"/>
          </a:xfrm>
        </p:grpSpPr>
        <p:cxnSp>
          <p:nvCxnSpPr>
            <p:cNvPr id="556" name="Straight Arrow Connector 555"/>
            <p:cNvCxnSpPr/>
            <p:nvPr/>
          </p:nvCxnSpPr>
          <p:spPr>
            <a:xfrm>
              <a:off x="5651749" y="4079304"/>
              <a:ext cx="18288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7" name="Freeform 556"/>
            <p:cNvSpPr/>
            <p:nvPr/>
          </p:nvSpPr>
          <p:spPr>
            <a:xfrm rot="10800000">
              <a:off x="5164780" y="3816643"/>
              <a:ext cx="130637" cy="256550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 flipH="1">
            <a:off x="8001000" y="5351146"/>
            <a:ext cx="631444" cy="897254"/>
            <a:chOff x="8436356" y="5351146"/>
            <a:chExt cx="631444" cy="897254"/>
          </a:xfrm>
        </p:grpSpPr>
        <p:sp>
          <p:nvSpPr>
            <p:cNvPr id="300" name="Freeform 299"/>
            <p:cNvSpPr/>
            <p:nvPr/>
          </p:nvSpPr>
          <p:spPr>
            <a:xfrm rot="10800000">
              <a:off x="8656320" y="5882640"/>
              <a:ext cx="411480" cy="166569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01" name="Group 300"/>
            <p:cNvGrpSpPr/>
            <p:nvPr/>
          </p:nvGrpSpPr>
          <p:grpSpPr>
            <a:xfrm>
              <a:off x="8440026" y="5351146"/>
              <a:ext cx="218382" cy="365760"/>
              <a:chOff x="455112" y="5313045"/>
              <a:chExt cx="218382" cy="365760"/>
            </a:xfrm>
          </p:grpSpPr>
          <p:cxnSp>
            <p:nvCxnSpPr>
              <p:cNvPr id="403" name="Straight Arrow Connector 402"/>
              <p:cNvCxnSpPr/>
              <p:nvPr/>
            </p:nvCxnSpPr>
            <p:spPr>
              <a:xfrm flipH="1">
                <a:off x="671406" y="5313045"/>
                <a:ext cx="2088" cy="36576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Arrow Connector 444"/>
              <p:cNvCxnSpPr/>
              <p:nvPr/>
            </p:nvCxnSpPr>
            <p:spPr>
              <a:xfrm flipH="1">
                <a:off x="455112" y="5313045"/>
                <a:ext cx="2088" cy="36576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3" name="Straight Arrow Connector 302"/>
            <p:cNvCxnSpPr/>
            <p:nvPr/>
          </p:nvCxnSpPr>
          <p:spPr>
            <a:xfrm flipH="1">
              <a:off x="8436356" y="5882640"/>
              <a:ext cx="2088" cy="36576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4" name="TextBox 453"/>
          <p:cNvSpPr txBox="1"/>
          <p:nvPr/>
        </p:nvSpPr>
        <p:spPr>
          <a:xfrm>
            <a:off x="8189962" y="5679073"/>
            <a:ext cx="684804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amqpfind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5744408"/>
            <a:ext cx="2133600" cy="1037392"/>
            <a:chOff x="76200" y="5744408"/>
            <a:chExt cx="2133600" cy="1037392"/>
          </a:xfrm>
        </p:grpSpPr>
        <p:sp>
          <p:nvSpPr>
            <p:cNvPr id="5" name="Rectangle 4"/>
            <p:cNvSpPr/>
            <p:nvPr/>
          </p:nvSpPr>
          <p:spPr>
            <a:xfrm>
              <a:off x="76200" y="6248400"/>
              <a:ext cx="776296" cy="5334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Outside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Users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7021" y="5744408"/>
              <a:ext cx="1102779" cy="5334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In-House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Users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671406" y="5844539"/>
            <a:ext cx="411480" cy="166569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048" y="5640972"/>
            <a:ext cx="684804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amqpfind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5112" y="5313045"/>
            <a:ext cx="218382" cy="365760"/>
            <a:chOff x="455112" y="5313045"/>
            <a:chExt cx="218382" cy="36576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71406" y="5313045"/>
              <a:ext cx="2088" cy="36576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55112" y="5313045"/>
              <a:ext cx="2088" cy="36576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 flipH="1">
            <a:off x="451442" y="5844539"/>
            <a:ext cx="2088" cy="365760"/>
          </a:xfrm>
          <a:prstGeom prst="straightConnector1">
            <a:avLst/>
          </a:prstGeom>
          <a:ln w="31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882015" y="6534183"/>
            <a:ext cx="3141345" cy="246221"/>
            <a:chOff x="882015" y="6534183"/>
            <a:chExt cx="3141345" cy="246221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2011680" y="6657294"/>
              <a:ext cx="201168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76350" y="6534183"/>
              <a:ext cx="798617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https/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ADDE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882015" y="6657975"/>
              <a:ext cx="4572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681463" y="6317440"/>
            <a:ext cx="2341897" cy="310564"/>
            <a:chOff x="1681463" y="6317440"/>
            <a:chExt cx="2341897" cy="310564"/>
          </a:xfrm>
        </p:grpSpPr>
        <p:sp>
          <p:nvSpPr>
            <p:cNvPr id="18" name="Freeform 17"/>
            <p:cNvSpPr/>
            <p:nvPr/>
          </p:nvSpPr>
          <p:spPr>
            <a:xfrm rot="10800000">
              <a:off x="1681463" y="6317440"/>
              <a:ext cx="756937" cy="182103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53370" y="6381783"/>
              <a:ext cx="1003801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https/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ADDE</a:t>
              </a:r>
              <a:r>
                <a:rPr lang="en-US" sz="1000" dirty="0" smtClean="0">
                  <a:solidFill>
                    <a:schemeClr val="bg1"/>
                  </a:solidFill>
                </a:rPr>
                <a:t>/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nfs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3291840" y="6499860"/>
              <a:ext cx="73152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 rot="5400000">
            <a:off x="2693265" y="5866812"/>
            <a:ext cx="133350" cy="153576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38375" y="5400675"/>
            <a:ext cx="831918" cy="731520"/>
            <a:chOff x="2238375" y="5400675"/>
            <a:chExt cx="831918" cy="731520"/>
          </a:xfrm>
        </p:grpSpPr>
        <p:sp>
          <p:nvSpPr>
            <p:cNvPr id="23" name="TextBox 22"/>
            <p:cNvSpPr txBox="1"/>
            <p:nvPr/>
          </p:nvSpPr>
          <p:spPr>
            <a:xfrm>
              <a:off x="2592278" y="5672614"/>
              <a:ext cx="478015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ADDE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01899" y="5885974"/>
              <a:ext cx="340158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nfs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2238375" y="6011108"/>
              <a:ext cx="2286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2834640" y="5400675"/>
              <a:ext cx="2088" cy="32004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67589" y="4761222"/>
            <a:ext cx="794153" cy="52209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mq1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RabbitMQ</a:t>
            </a:r>
            <a:r>
              <a:rPr lang="en-US" sz="1000" dirty="0" smtClean="0">
                <a:solidFill>
                  <a:schemeClr val="bg1"/>
                </a:solidFill>
              </a:rPr>
              <a:t/>
            </a:r>
            <a:br>
              <a:rPr lang="en-US" sz="1000" dirty="0" smtClean="0">
                <a:solidFill>
                  <a:schemeClr val="bg1"/>
                </a:solidFill>
              </a:rPr>
            </a:br>
            <a:r>
              <a:rPr lang="en-US" sz="1000" dirty="0" smtClean="0">
                <a:solidFill>
                  <a:schemeClr val="bg1"/>
                </a:solidFill>
              </a:rPr>
              <a:t>server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115310" y="5026993"/>
            <a:ext cx="274320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 rot="5400000" flipH="1" flipV="1">
            <a:off x="486297" y="4530090"/>
            <a:ext cx="365760" cy="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0"/>
              <a:gd name="connsiteX1" fmla="*/ 1606609 w 160660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6609">
                <a:moveTo>
                  <a:pt x="0" y="0"/>
                </a:moveTo>
                <a:lnTo>
                  <a:pt x="1606609" y="0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00905" y="3953707"/>
            <a:ext cx="1722419" cy="1280244"/>
            <a:chOff x="300905" y="3953707"/>
            <a:chExt cx="1722419" cy="1280244"/>
          </a:xfrm>
        </p:grpSpPr>
        <p:sp>
          <p:nvSpPr>
            <p:cNvPr id="31" name="TextBox 30"/>
            <p:cNvSpPr txBox="1"/>
            <p:nvPr/>
          </p:nvSpPr>
          <p:spPr>
            <a:xfrm>
              <a:off x="300905" y="3953707"/>
              <a:ext cx="68640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p</a:t>
              </a:r>
              <a:r>
                <a:rPr lang="en-US" sz="1000" dirty="0" smtClean="0">
                  <a:solidFill>
                    <a:schemeClr val="bg1"/>
                  </a:solidFill>
                </a:rPr>
                <a:t>ublish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messages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36918" y="4833841"/>
              <a:ext cx="68640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p</a:t>
              </a:r>
              <a:r>
                <a:rPr lang="en-US" sz="1000" dirty="0" smtClean="0">
                  <a:solidFill>
                    <a:schemeClr val="bg1"/>
                  </a:solidFill>
                </a:rPr>
                <a:t>ublish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messages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H="1">
            <a:off x="1981200" y="5026993"/>
            <a:ext cx="301752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914400" y="4149090"/>
            <a:ext cx="182880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07948" y="4202619"/>
            <a:ext cx="458780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 rot="10800000" flipH="1" flipV="1">
            <a:off x="3810001" y="4334707"/>
            <a:ext cx="45719" cy="137160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45782" y="5744660"/>
            <a:ext cx="1005840" cy="4572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</a:rPr>
              <a:t>rcwrite1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 rot="5400000" flipH="1">
            <a:off x="4219207" y="5943630"/>
            <a:ext cx="308321" cy="360031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6704323"/>
              <a:gd name="connsiteX1" fmla="*/ 1606609 w 1606609"/>
              <a:gd name="connsiteY1" fmla="*/ 0 h 6704323"/>
              <a:gd name="connsiteX2" fmla="*/ 1606609 w 1606609"/>
              <a:gd name="connsiteY2" fmla="*/ 6704323 h 670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6704323">
                <a:moveTo>
                  <a:pt x="0" y="0"/>
                </a:moveTo>
                <a:lnTo>
                  <a:pt x="1606609" y="0"/>
                </a:lnTo>
                <a:lnTo>
                  <a:pt x="1606609" y="6704323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50464" y="6318463"/>
            <a:ext cx="1005840" cy="4572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Lustre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arcdata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56019" y="3950261"/>
            <a:ext cx="458780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14174" y="14053"/>
            <a:ext cx="9079952" cy="1967147"/>
            <a:chOff x="114174" y="14053"/>
            <a:chExt cx="9079952" cy="1967147"/>
          </a:xfrm>
        </p:grpSpPr>
        <p:sp>
          <p:nvSpPr>
            <p:cNvPr id="42" name="Rectangle 41"/>
            <p:cNvSpPr/>
            <p:nvPr/>
          </p:nvSpPr>
          <p:spPr>
            <a:xfrm>
              <a:off x="3019264" y="1342172"/>
              <a:ext cx="535529" cy="639028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</a:rPr>
                <a:t>f</a:t>
              </a:r>
              <a:r>
                <a:rPr lang="en-US" sz="800" dirty="0" err="1" smtClean="0">
                  <a:solidFill>
                    <a:schemeClr val="bg1"/>
                  </a:solidFill>
                </a:rPr>
                <a:t>anout</a:t>
              </a:r>
              <a:r>
                <a:rPr lang="en-US" sz="800" dirty="0" smtClean="0">
                  <a:solidFill>
                    <a:schemeClr val="bg1"/>
                  </a:solidFill>
                </a:rPr>
                <a:t> 1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81200" y="637471"/>
              <a:ext cx="573541" cy="259649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demod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14174" y="74931"/>
              <a:ext cx="749873" cy="893869"/>
              <a:chOff x="7486049" y="780439"/>
              <a:chExt cx="547084" cy="644527"/>
            </a:xfrm>
            <a:noFill/>
          </p:grpSpPr>
          <p:grpSp>
            <p:nvGrpSpPr>
              <p:cNvPr id="52" name="Group 51"/>
              <p:cNvGrpSpPr/>
              <p:nvPr/>
            </p:nvGrpSpPr>
            <p:grpSpPr>
              <a:xfrm>
                <a:off x="7486049" y="780439"/>
                <a:ext cx="547084" cy="644527"/>
                <a:chOff x="8305801" y="90750"/>
                <a:chExt cx="547083" cy="644527"/>
              </a:xfrm>
              <a:grpFill/>
            </p:grpSpPr>
            <p:sp>
              <p:nvSpPr>
                <p:cNvPr id="54" name="Oval 255"/>
                <p:cNvSpPr>
                  <a:spLocks noChangeArrowheads="1"/>
                </p:cNvSpPr>
                <p:nvPr/>
              </p:nvSpPr>
              <p:spPr bwMode="auto">
                <a:xfrm>
                  <a:off x="8726389" y="320529"/>
                  <a:ext cx="90653" cy="116038"/>
                </a:xfrm>
                <a:prstGeom prst="ellips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Freeform 256"/>
                <p:cNvSpPr>
                  <a:spLocks/>
                </p:cNvSpPr>
                <p:nvPr/>
              </p:nvSpPr>
              <p:spPr bwMode="auto">
                <a:xfrm>
                  <a:off x="8487106" y="629580"/>
                  <a:ext cx="355234" cy="60891"/>
                </a:xfrm>
                <a:custGeom>
                  <a:avLst/>
                  <a:gdLst>
                    <a:gd name="T0" fmla="*/ 336 w 337"/>
                    <a:gd name="T1" fmla="*/ 52 h 53"/>
                    <a:gd name="T2" fmla="*/ 0 w 337"/>
                    <a:gd name="T3" fmla="*/ 52 h 53"/>
                    <a:gd name="T4" fmla="*/ 0 w 337"/>
                    <a:gd name="T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7" h="53">
                      <a:moveTo>
                        <a:pt x="336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Line 257"/>
                <p:cNvSpPr>
                  <a:spLocks noChangeShapeType="1"/>
                </p:cNvSpPr>
                <p:nvPr/>
              </p:nvSpPr>
              <p:spPr bwMode="auto">
                <a:xfrm>
                  <a:off x="8491323" y="629580"/>
                  <a:ext cx="35840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Line 258"/>
                <p:cNvSpPr>
                  <a:spLocks noChangeShapeType="1"/>
                </p:cNvSpPr>
                <p:nvPr/>
              </p:nvSpPr>
              <p:spPr bwMode="auto">
                <a:xfrm>
                  <a:off x="8491323" y="661749"/>
                  <a:ext cx="282501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Freeform 259"/>
                <p:cNvSpPr>
                  <a:spLocks/>
                </p:cNvSpPr>
                <p:nvPr/>
              </p:nvSpPr>
              <p:spPr bwMode="auto">
                <a:xfrm>
                  <a:off x="8487106" y="680130"/>
                  <a:ext cx="355234" cy="55147"/>
                </a:xfrm>
                <a:custGeom>
                  <a:avLst/>
                  <a:gdLst>
                    <a:gd name="T0" fmla="*/ 0 w 337"/>
                    <a:gd name="T1" fmla="*/ 0 h 48"/>
                    <a:gd name="T2" fmla="*/ 0 w 337"/>
                    <a:gd name="T3" fmla="*/ 47 h 48"/>
                    <a:gd name="T4" fmla="*/ 336 w 337"/>
                    <a:gd name="T5" fmla="*/ 4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7" h="48">
                      <a:moveTo>
                        <a:pt x="0" y="0"/>
                      </a:moveTo>
                      <a:lnTo>
                        <a:pt x="0" y="47"/>
                      </a:lnTo>
                      <a:lnTo>
                        <a:pt x="336" y="4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Line 260"/>
                <p:cNvSpPr>
                  <a:spLocks noChangeShapeType="1"/>
                </p:cNvSpPr>
                <p:nvPr/>
              </p:nvSpPr>
              <p:spPr bwMode="auto">
                <a:xfrm>
                  <a:off x="8742200" y="569837"/>
                  <a:ext cx="31623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Line 261"/>
                <p:cNvSpPr>
                  <a:spLocks noChangeShapeType="1"/>
                </p:cNvSpPr>
                <p:nvPr/>
              </p:nvSpPr>
              <p:spPr bwMode="auto">
                <a:xfrm>
                  <a:off x="8717956" y="457246"/>
                  <a:ext cx="0" cy="9306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Arc 263"/>
                <p:cNvSpPr>
                  <a:spLocks/>
                </p:cNvSpPr>
                <p:nvPr/>
              </p:nvSpPr>
              <p:spPr bwMode="auto">
                <a:xfrm>
                  <a:off x="8471295" y="171173"/>
                  <a:ext cx="219254" cy="328582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17276 w 17276"/>
                    <a:gd name="T1" fmla="*/ 12965 h 20680"/>
                    <a:gd name="T2" fmla="*/ 6236 w 17276"/>
                    <a:gd name="T3" fmla="*/ 20680 h 20680"/>
                    <a:gd name="T4" fmla="*/ 0 w 17276"/>
                    <a:gd name="T5" fmla="*/ 0 h 20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76" h="20680" fill="none" extrusionOk="0">
                      <a:moveTo>
                        <a:pt x="17276" y="12965"/>
                      </a:moveTo>
                      <a:cubicBezTo>
                        <a:pt x="14512" y="16647"/>
                        <a:pt x="10644" y="19350"/>
                        <a:pt x="6236" y="20680"/>
                      </a:cubicBezTo>
                    </a:path>
                    <a:path w="17276" h="20680" stroke="0" extrusionOk="0">
                      <a:moveTo>
                        <a:pt x="17276" y="12965"/>
                      </a:moveTo>
                      <a:cubicBezTo>
                        <a:pt x="14512" y="16647"/>
                        <a:pt x="10644" y="19350"/>
                        <a:pt x="6236" y="2068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Arc 264"/>
                <p:cNvSpPr>
                  <a:spLocks/>
                </p:cNvSpPr>
                <p:nvPr/>
              </p:nvSpPr>
              <p:spPr bwMode="auto">
                <a:xfrm>
                  <a:off x="8305801" y="99942"/>
                  <a:ext cx="450104" cy="199906"/>
                </a:xfrm>
                <a:custGeom>
                  <a:avLst/>
                  <a:gdLst>
                    <a:gd name="G0" fmla="+- 0 0 0"/>
                    <a:gd name="G1" fmla="+- 3263 0 0"/>
                    <a:gd name="G2" fmla="+- 21600 0 0"/>
                    <a:gd name="T0" fmla="*/ 21352 w 21600"/>
                    <a:gd name="T1" fmla="*/ 0 h 10516"/>
                    <a:gd name="T2" fmla="*/ 20346 w 21600"/>
                    <a:gd name="T3" fmla="*/ 10516 h 10516"/>
                    <a:gd name="T4" fmla="*/ 0 w 21600"/>
                    <a:gd name="T5" fmla="*/ 3263 h 10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516" fill="none" extrusionOk="0">
                      <a:moveTo>
                        <a:pt x="21352" y="-1"/>
                      </a:moveTo>
                      <a:cubicBezTo>
                        <a:pt x="21517" y="1079"/>
                        <a:pt x="21600" y="2170"/>
                        <a:pt x="21600" y="3263"/>
                      </a:cubicBezTo>
                      <a:cubicBezTo>
                        <a:pt x="21600" y="5734"/>
                        <a:pt x="21175" y="8187"/>
                        <a:pt x="20345" y="10515"/>
                      </a:cubicBezTo>
                    </a:path>
                    <a:path w="21600" h="10516" stroke="0" extrusionOk="0">
                      <a:moveTo>
                        <a:pt x="21352" y="-1"/>
                      </a:moveTo>
                      <a:cubicBezTo>
                        <a:pt x="21517" y="1079"/>
                        <a:pt x="21600" y="2170"/>
                        <a:pt x="21600" y="3263"/>
                      </a:cubicBezTo>
                      <a:cubicBezTo>
                        <a:pt x="21600" y="5734"/>
                        <a:pt x="21175" y="8187"/>
                        <a:pt x="20345" y="10515"/>
                      </a:cubicBezTo>
                      <a:lnTo>
                        <a:pt x="0" y="326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Arc 265"/>
                <p:cNvSpPr>
                  <a:spLocks/>
                </p:cNvSpPr>
                <p:nvPr/>
              </p:nvSpPr>
              <p:spPr bwMode="auto">
                <a:xfrm>
                  <a:off x="8380644" y="90750"/>
                  <a:ext cx="367884" cy="405556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590 w 21590"/>
                    <a:gd name="T1" fmla="*/ 655 h 19217"/>
                    <a:gd name="T2" fmla="*/ 9862 w 21590"/>
                    <a:gd name="T3" fmla="*/ 19217 h 19217"/>
                    <a:gd name="T4" fmla="*/ 0 w 21590"/>
                    <a:gd name="T5" fmla="*/ 0 h 19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0" h="19217" fill="none" extrusionOk="0">
                      <a:moveTo>
                        <a:pt x="21590" y="655"/>
                      </a:moveTo>
                      <a:cubicBezTo>
                        <a:pt x="21351" y="8516"/>
                        <a:pt x="16859" y="15626"/>
                        <a:pt x="9862" y="19217"/>
                      </a:cubicBezTo>
                    </a:path>
                    <a:path w="21590" h="19217" stroke="0" extrusionOk="0">
                      <a:moveTo>
                        <a:pt x="21590" y="655"/>
                      </a:moveTo>
                      <a:cubicBezTo>
                        <a:pt x="21351" y="8516"/>
                        <a:pt x="16859" y="15626"/>
                        <a:pt x="9862" y="192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Line 266"/>
                <p:cNvSpPr>
                  <a:spLocks noChangeShapeType="1"/>
                </p:cNvSpPr>
                <p:nvPr/>
              </p:nvSpPr>
              <p:spPr bwMode="auto">
                <a:xfrm>
                  <a:off x="8645224" y="452650"/>
                  <a:ext cx="68517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Line 267"/>
                <p:cNvSpPr>
                  <a:spLocks noChangeShapeType="1"/>
                </p:cNvSpPr>
                <p:nvPr/>
              </p:nvSpPr>
              <p:spPr bwMode="auto">
                <a:xfrm>
                  <a:off x="8655765" y="443459"/>
                  <a:ext cx="57976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Line 268"/>
                <p:cNvSpPr>
                  <a:spLocks noChangeShapeType="1"/>
                </p:cNvSpPr>
                <p:nvPr/>
              </p:nvSpPr>
              <p:spPr bwMode="auto">
                <a:xfrm>
                  <a:off x="8668415" y="428523"/>
                  <a:ext cx="5271" cy="1034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Freeform 269"/>
                <p:cNvSpPr>
                  <a:spLocks/>
                </p:cNvSpPr>
                <p:nvPr/>
              </p:nvSpPr>
              <p:spPr bwMode="auto">
                <a:xfrm>
                  <a:off x="8607276" y="459543"/>
                  <a:ext cx="28461" cy="21829"/>
                </a:xfrm>
                <a:custGeom>
                  <a:avLst/>
                  <a:gdLst>
                    <a:gd name="T0" fmla="*/ 26 w 27"/>
                    <a:gd name="T1" fmla="*/ 0 h 19"/>
                    <a:gd name="T2" fmla="*/ 26 w 27"/>
                    <a:gd name="T3" fmla="*/ 18 h 19"/>
                    <a:gd name="T4" fmla="*/ 0 w 27"/>
                    <a:gd name="T5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" h="19">
                      <a:moveTo>
                        <a:pt x="26" y="0"/>
                      </a:moveTo>
                      <a:lnTo>
                        <a:pt x="26" y="18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Freeform 270"/>
                <p:cNvSpPr>
                  <a:spLocks/>
                </p:cNvSpPr>
                <p:nvPr/>
              </p:nvSpPr>
              <p:spPr bwMode="auto">
                <a:xfrm>
                  <a:off x="8630467" y="452650"/>
                  <a:ext cx="64301" cy="136718"/>
                </a:xfrm>
                <a:custGeom>
                  <a:avLst/>
                  <a:gdLst>
                    <a:gd name="T0" fmla="*/ 60 w 61"/>
                    <a:gd name="T1" fmla="*/ 0 h 119"/>
                    <a:gd name="T2" fmla="*/ 60 w 61"/>
                    <a:gd name="T3" fmla="*/ 20 h 119"/>
                    <a:gd name="T4" fmla="*/ 0 w 61"/>
                    <a:gd name="T5" fmla="*/ 118 h 119"/>
                    <a:gd name="T6" fmla="*/ 44 w 61"/>
                    <a:gd name="T7" fmla="*/ 11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19">
                      <a:moveTo>
                        <a:pt x="60" y="0"/>
                      </a:moveTo>
                      <a:lnTo>
                        <a:pt x="60" y="20"/>
                      </a:lnTo>
                      <a:lnTo>
                        <a:pt x="0" y="118"/>
                      </a:lnTo>
                      <a:lnTo>
                        <a:pt x="44" y="11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Freeform 271"/>
                <p:cNvSpPr>
                  <a:spLocks/>
                </p:cNvSpPr>
                <p:nvPr/>
              </p:nvSpPr>
              <p:spPr bwMode="auto">
                <a:xfrm>
                  <a:off x="8641008" y="480223"/>
                  <a:ext cx="72734" cy="102251"/>
                </a:xfrm>
                <a:custGeom>
                  <a:avLst/>
                  <a:gdLst>
                    <a:gd name="T0" fmla="*/ 56 w 69"/>
                    <a:gd name="T1" fmla="*/ 0 h 89"/>
                    <a:gd name="T2" fmla="*/ 0 w 69"/>
                    <a:gd name="T3" fmla="*/ 88 h 89"/>
                    <a:gd name="T4" fmla="*/ 68 w 69"/>
                    <a:gd name="T5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9" h="89">
                      <a:moveTo>
                        <a:pt x="56" y="0"/>
                      </a:moveTo>
                      <a:lnTo>
                        <a:pt x="0" y="88"/>
                      </a:lnTo>
                      <a:lnTo>
                        <a:pt x="68" y="8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Line 272"/>
                <p:cNvSpPr>
                  <a:spLocks noChangeShapeType="1"/>
                </p:cNvSpPr>
                <p:nvPr/>
              </p:nvSpPr>
              <p:spPr bwMode="auto">
                <a:xfrm>
                  <a:off x="8704254" y="480223"/>
                  <a:ext cx="9487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Line 273"/>
                <p:cNvSpPr>
                  <a:spLocks noChangeShapeType="1"/>
                </p:cNvSpPr>
                <p:nvPr/>
              </p:nvSpPr>
              <p:spPr bwMode="auto">
                <a:xfrm>
                  <a:off x="8717958" y="460692"/>
                  <a:ext cx="0" cy="106847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Freeform 274"/>
                <p:cNvSpPr>
                  <a:spLocks/>
                </p:cNvSpPr>
                <p:nvPr/>
              </p:nvSpPr>
              <p:spPr bwMode="auto">
                <a:xfrm>
                  <a:off x="8722174" y="443459"/>
                  <a:ext cx="10541" cy="118336"/>
                </a:xfrm>
                <a:custGeom>
                  <a:avLst/>
                  <a:gdLst>
                    <a:gd name="T0" fmla="*/ 0 w 10"/>
                    <a:gd name="T1" fmla="*/ 0 h 103"/>
                    <a:gd name="T2" fmla="*/ 9 w 10"/>
                    <a:gd name="T3" fmla="*/ 0 h 103"/>
                    <a:gd name="T4" fmla="*/ 9 w 10"/>
                    <a:gd name="T5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03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10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8707417" y="443459"/>
                  <a:ext cx="18974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Arc 276"/>
                <p:cNvSpPr>
                  <a:spLocks/>
                </p:cNvSpPr>
                <p:nvPr/>
              </p:nvSpPr>
              <p:spPr bwMode="auto">
                <a:xfrm>
                  <a:off x="8712687" y="549156"/>
                  <a:ext cx="4216" cy="5745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14335 w 21600"/>
                    <a:gd name="T1" fmla="*/ 20342 h 20342"/>
                    <a:gd name="T2" fmla="*/ 0 w 21600"/>
                    <a:gd name="T3" fmla="*/ 0 h 20342"/>
                    <a:gd name="T4" fmla="*/ 21600 w 21600"/>
                    <a:gd name="T5" fmla="*/ 0 h 20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342" fill="none" extrusionOk="0">
                      <a:moveTo>
                        <a:pt x="14335" y="20341"/>
                      </a:moveTo>
                      <a:cubicBezTo>
                        <a:pt x="5738" y="17271"/>
                        <a:pt x="0" y="9128"/>
                        <a:pt x="0" y="0"/>
                      </a:cubicBezTo>
                    </a:path>
                    <a:path w="21600" h="20342" stroke="0" extrusionOk="0">
                      <a:moveTo>
                        <a:pt x="14335" y="20341"/>
                      </a:moveTo>
                      <a:cubicBezTo>
                        <a:pt x="5738" y="17271"/>
                        <a:pt x="0" y="9128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Freeform 277"/>
                <p:cNvSpPr>
                  <a:spLocks/>
                </p:cNvSpPr>
                <p:nvPr/>
              </p:nvSpPr>
              <p:spPr bwMode="auto">
                <a:xfrm>
                  <a:off x="8707417" y="542262"/>
                  <a:ext cx="11596" cy="6893"/>
                </a:xfrm>
                <a:custGeom>
                  <a:avLst/>
                  <a:gdLst>
                    <a:gd name="T0" fmla="*/ 0 w 11"/>
                    <a:gd name="T1" fmla="*/ 5 h 6"/>
                    <a:gd name="T2" fmla="*/ 0 w 11"/>
                    <a:gd name="T3" fmla="*/ 0 h 6"/>
                    <a:gd name="T4" fmla="*/ 10 w 11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Line 278"/>
                <p:cNvSpPr>
                  <a:spLocks noChangeShapeType="1"/>
                </p:cNvSpPr>
                <p:nvPr/>
              </p:nvSpPr>
              <p:spPr bwMode="auto">
                <a:xfrm>
                  <a:off x="8707417" y="543411"/>
                  <a:ext cx="0" cy="804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8707417" y="475628"/>
                  <a:ext cx="0" cy="7238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Line 280"/>
                <p:cNvSpPr>
                  <a:spLocks noChangeShapeType="1"/>
                </p:cNvSpPr>
                <p:nvPr/>
              </p:nvSpPr>
              <p:spPr bwMode="auto">
                <a:xfrm>
                  <a:off x="8712687" y="487116"/>
                  <a:ext cx="0" cy="50551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Line 281"/>
                <p:cNvSpPr>
                  <a:spLocks noChangeShapeType="1"/>
                </p:cNvSpPr>
                <p:nvPr/>
              </p:nvSpPr>
              <p:spPr bwMode="auto">
                <a:xfrm>
                  <a:off x="8715850" y="564090"/>
                  <a:ext cx="2108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Line 282"/>
                <p:cNvSpPr>
                  <a:spLocks noChangeShapeType="1"/>
                </p:cNvSpPr>
                <p:nvPr/>
              </p:nvSpPr>
              <p:spPr bwMode="auto">
                <a:xfrm>
                  <a:off x="8678956" y="421629"/>
                  <a:ext cx="3163" cy="1838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Freeform 283"/>
                <p:cNvSpPr>
                  <a:spLocks/>
                </p:cNvSpPr>
                <p:nvPr/>
              </p:nvSpPr>
              <p:spPr bwMode="auto">
                <a:xfrm>
                  <a:off x="8669469" y="561793"/>
                  <a:ext cx="127547" cy="40211"/>
                </a:xfrm>
                <a:custGeom>
                  <a:avLst/>
                  <a:gdLst>
                    <a:gd name="T0" fmla="*/ 0 w 121"/>
                    <a:gd name="T1" fmla="*/ 34 h 35"/>
                    <a:gd name="T2" fmla="*/ 7 w 121"/>
                    <a:gd name="T3" fmla="*/ 23 h 35"/>
                    <a:gd name="T4" fmla="*/ 37 w 121"/>
                    <a:gd name="T5" fmla="*/ 23 h 35"/>
                    <a:gd name="T6" fmla="*/ 51 w 121"/>
                    <a:gd name="T7" fmla="*/ 0 h 35"/>
                    <a:gd name="T8" fmla="*/ 120 w 121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35">
                      <a:moveTo>
                        <a:pt x="0" y="34"/>
                      </a:moveTo>
                      <a:lnTo>
                        <a:pt x="7" y="23"/>
                      </a:lnTo>
                      <a:lnTo>
                        <a:pt x="37" y="23"/>
                      </a:lnTo>
                      <a:lnTo>
                        <a:pt x="51" y="0"/>
                      </a:lnTo>
                      <a:lnTo>
                        <a:pt x="12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Freeform 284"/>
                <p:cNvSpPr>
                  <a:spLocks/>
                </p:cNvSpPr>
                <p:nvPr/>
              </p:nvSpPr>
              <p:spPr bwMode="auto">
                <a:xfrm>
                  <a:off x="8575653" y="561793"/>
                  <a:ext cx="163388" cy="101102"/>
                </a:xfrm>
                <a:custGeom>
                  <a:avLst/>
                  <a:gdLst>
                    <a:gd name="T0" fmla="*/ 154 w 155"/>
                    <a:gd name="T1" fmla="*/ 0 h 88"/>
                    <a:gd name="T2" fmla="*/ 154 w 155"/>
                    <a:gd name="T3" fmla="*/ 56 h 88"/>
                    <a:gd name="T4" fmla="*/ 0 w 155"/>
                    <a:gd name="T5" fmla="*/ 56 h 88"/>
                    <a:gd name="T6" fmla="*/ 0 w 155"/>
                    <a:gd name="T7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5" h="88">
                      <a:moveTo>
                        <a:pt x="154" y="0"/>
                      </a:moveTo>
                      <a:lnTo>
                        <a:pt x="154" y="56"/>
                      </a:lnTo>
                      <a:lnTo>
                        <a:pt x="0" y="56"/>
                      </a:lnTo>
                      <a:lnTo>
                        <a:pt x="0" y="8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Freeform 285"/>
                <p:cNvSpPr>
                  <a:spLocks/>
                </p:cNvSpPr>
                <p:nvPr/>
              </p:nvSpPr>
              <p:spPr bwMode="auto">
                <a:xfrm>
                  <a:off x="8520840" y="607749"/>
                  <a:ext cx="65355" cy="22978"/>
                </a:xfrm>
                <a:custGeom>
                  <a:avLst/>
                  <a:gdLst>
                    <a:gd name="T0" fmla="*/ 61 w 62"/>
                    <a:gd name="T1" fmla="*/ 0 h 20"/>
                    <a:gd name="T2" fmla="*/ 0 w 62"/>
                    <a:gd name="T3" fmla="*/ 0 h 20"/>
                    <a:gd name="T4" fmla="*/ 0 w 62"/>
                    <a:gd name="T5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20">
                      <a:moveTo>
                        <a:pt x="61" y="0"/>
                      </a:moveTo>
                      <a:lnTo>
                        <a:pt x="0" y="0"/>
                      </a:lnTo>
                      <a:lnTo>
                        <a:pt x="0" y="19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Freeform 286"/>
                <p:cNvSpPr>
                  <a:spLocks/>
                </p:cNvSpPr>
                <p:nvPr/>
              </p:nvSpPr>
              <p:spPr bwMode="auto">
                <a:xfrm>
                  <a:off x="8487109" y="607749"/>
                  <a:ext cx="44272" cy="22978"/>
                </a:xfrm>
                <a:custGeom>
                  <a:avLst/>
                  <a:gdLst>
                    <a:gd name="T0" fmla="*/ 41 w 42"/>
                    <a:gd name="T1" fmla="*/ 0 h 20"/>
                    <a:gd name="T2" fmla="*/ 41 w 42"/>
                    <a:gd name="T3" fmla="*/ 19 h 20"/>
                    <a:gd name="T4" fmla="*/ 0 w 42"/>
                    <a:gd name="T5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20">
                      <a:moveTo>
                        <a:pt x="41" y="0"/>
                      </a:moveTo>
                      <a:lnTo>
                        <a:pt x="41" y="19"/>
                      </a:lnTo>
                      <a:lnTo>
                        <a:pt x="0" y="19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Freeform 287"/>
                <p:cNvSpPr>
                  <a:spLocks/>
                </p:cNvSpPr>
                <p:nvPr/>
              </p:nvSpPr>
              <p:spPr bwMode="auto">
                <a:xfrm>
                  <a:off x="8585141" y="588218"/>
                  <a:ext cx="92761" cy="20680"/>
                </a:xfrm>
                <a:custGeom>
                  <a:avLst/>
                  <a:gdLst>
                    <a:gd name="T0" fmla="*/ 0 w 88"/>
                    <a:gd name="T1" fmla="*/ 17 h 18"/>
                    <a:gd name="T2" fmla="*/ 5 w 88"/>
                    <a:gd name="T3" fmla="*/ 13 h 18"/>
                    <a:gd name="T4" fmla="*/ 79 w 88"/>
                    <a:gd name="T5" fmla="*/ 13 h 18"/>
                    <a:gd name="T6" fmla="*/ 87 w 88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8" h="18">
                      <a:moveTo>
                        <a:pt x="0" y="17"/>
                      </a:moveTo>
                      <a:lnTo>
                        <a:pt x="5" y="13"/>
                      </a:lnTo>
                      <a:lnTo>
                        <a:pt x="79" y="13"/>
                      </a:lnTo>
                      <a:lnTo>
                        <a:pt x="87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Line 288"/>
                <p:cNvSpPr>
                  <a:spLocks noChangeShapeType="1"/>
                </p:cNvSpPr>
                <p:nvPr/>
              </p:nvSpPr>
              <p:spPr bwMode="auto">
                <a:xfrm>
                  <a:off x="8776989" y="574432"/>
                  <a:ext cx="0" cy="9191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Line 289"/>
                <p:cNvSpPr>
                  <a:spLocks noChangeShapeType="1"/>
                </p:cNvSpPr>
                <p:nvPr/>
              </p:nvSpPr>
              <p:spPr bwMode="auto">
                <a:xfrm>
                  <a:off x="8776989" y="590516"/>
                  <a:ext cx="0" cy="7008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Line 290"/>
                <p:cNvSpPr>
                  <a:spLocks noChangeShapeType="1"/>
                </p:cNvSpPr>
                <p:nvPr/>
              </p:nvSpPr>
              <p:spPr bwMode="auto">
                <a:xfrm>
                  <a:off x="8742203" y="584771"/>
                  <a:ext cx="30569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Freeform 291"/>
                <p:cNvSpPr>
                  <a:spLocks/>
                </p:cNvSpPr>
                <p:nvPr/>
              </p:nvSpPr>
              <p:spPr bwMode="auto">
                <a:xfrm>
                  <a:off x="8737987" y="619238"/>
                  <a:ext cx="40056" cy="35616"/>
                </a:xfrm>
                <a:custGeom>
                  <a:avLst/>
                  <a:gdLst>
                    <a:gd name="T0" fmla="*/ 0 w 38"/>
                    <a:gd name="T1" fmla="*/ 0 h 31"/>
                    <a:gd name="T2" fmla="*/ 0 w 38"/>
                    <a:gd name="T3" fmla="*/ 30 h 31"/>
                    <a:gd name="T4" fmla="*/ 37 w 38"/>
                    <a:gd name="T5" fmla="*/ 3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" h="31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37" y="3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Freeform 292"/>
                <p:cNvSpPr>
                  <a:spLocks/>
                </p:cNvSpPr>
                <p:nvPr/>
              </p:nvSpPr>
              <p:spPr bwMode="auto">
                <a:xfrm>
                  <a:off x="8797017" y="561793"/>
                  <a:ext cx="45327" cy="101102"/>
                </a:xfrm>
                <a:custGeom>
                  <a:avLst/>
                  <a:gdLst>
                    <a:gd name="T0" fmla="*/ 0 w 43"/>
                    <a:gd name="T1" fmla="*/ 0 h 88"/>
                    <a:gd name="T2" fmla="*/ 0 w 43"/>
                    <a:gd name="T3" fmla="*/ 87 h 88"/>
                    <a:gd name="T4" fmla="*/ 42 w 43"/>
                    <a:gd name="T5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88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42" y="8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Line 293"/>
                <p:cNvSpPr>
                  <a:spLocks noChangeShapeType="1"/>
                </p:cNvSpPr>
                <p:nvPr/>
              </p:nvSpPr>
              <p:spPr bwMode="auto">
                <a:xfrm>
                  <a:off x="8737987" y="666343"/>
                  <a:ext cx="0" cy="1838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" name="Line 294"/>
                <p:cNvSpPr>
                  <a:spLocks noChangeShapeType="1"/>
                </p:cNvSpPr>
                <p:nvPr/>
              </p:nvSpPr>
              <p:spPr bwMode="auto">
                <a:xfrm>
                  <a:off x="8776989" y="669789"/>
                  <a:ext cx="0" cy="14936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8500813" y="644514"/>
                  <a:ext cx="29515" cy="2298"/>
                </a:xfrm>
                <a:prstGeom prst="rect">
                  <a:avLst/>
                </a:prstGeom>
                <a:grpFill/>
                <a:ln w="317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Line 296"/>
                <p:cNvSpPr>
                  <a:spLocks noChangeShapeType="1"/>
                </p:cNvSpPr>
                <p:nvPr/>
              </p:nvSpPr>
              <p:spPr bwMode="auto">
                <a:xfrm>
                  <a:off x="8491325" y="718042"/>
                  <a:ext cx="351019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" name="Freeform 297"/>
                <p:cNvSpPr>
                  <a:spLocks/>
                </p:cNvSpPr>
                <p:nvPr/>
              </p:nvSpPr>
              <p:spPr bwMode="auto">
                <a:xfrm>
                  <a:off x="8762230" y="129812"/>
                  <a:ext cx="20028" cy="187269"/>
                </a:xfrm>
                <a:custGeom>
                  <a:avLst/>
                  <a:gdLst>
                    <a:gd name="T0" fmla="*/ 0 w 19"/>
                    <a:gd name="T1" fmla="*/ 0 h 163"/>
                    <a:gd name="T2" fmla="*/ 18 w 19"/>
                    <a:gd name="T3" fmla="*/ 20 h 163"/>
                    <a:gd name="T4" fmla="*/ 18 w 19"/>
                    <a:gd name="T5" fmla="*/ 162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63">
                      <a:moveTo>
                        <a:pt x="0" y="0"/>
                      </a:moveTo>
                      <a:lnTo>
                        <a:pt x="18" y="20"/>
                      </a:lnTo>
                      <a:lnTo>
                        <a:pt x="18" y="16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Freeform 298"/>
                <p:cNvSpPr>
                  <a:spLocks/>
                </p:cNvSpPr>
                <p:nvPr/>
              </p:nvSpPr>
              <p:spPr bwMode="auto">
                <a:xfrm>
                  <a:off x="8763284" y="182661"/>
                  <a:ext cx="9487" cy="132122"/>
                </a:xfrm>
                <a:custGeom>
                  <a:avLst/>
                  <a:gdLst>
                    <a:gd name="T0" fmla="*/ 0 w 9"/>
                    <a:gd name="T1" fmla="*/ 0 h 115"/>
                    <a:gd name="T2" fmla="*/ 8 w 9"/>
                    <a:gd name="T3" fmla="*/ 5 h 115"/>
                    <a:gd name="T4" fmla="*/ 8 w 9"/>
                    <a:gd name="T5" fmla="*/ 114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15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8" y="114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Line 299"/>
                <p:cNvSpPr>
                  <a:spLocks noChangeShapeType="1"/>
                </p:cNvSpPr>
                <p:nvPr/>
              </p:nvSpPr>
              <p:spPr bwMode="auto">
                <a:xfrm>
                  <a:off x="8754851" y="265381"/>
                  <a:ext cx="12649" cy="2068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Line 300"/>
                <p:cNvSpPr>
                  <a:spLocks noChangeShapeType="1"/>
                </p:cNvSpPr>
                <p:nvPr/>
              </p:nvSpPr>
              <p:spPr bwMode="auto">
                <a:xfrm>
                  <a:off x="8752743" y="278019"/>
                  <a:ext cx="14757" cy="2182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8763284" y="232063"/>
                  <a:ext cx="4216" cy="45955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" name="Line 302"/>
                <p:cNvSpPr>
                  <a:spLocks noChangeShapeType="1"/>
                </p:cNvSpPr>
                <p:nvPr/>
              </p:nvSpPr>
              <p:spPr bwMode="auto">
                <a:xfrm flipH="1">
                  <a:off x="8739040" y="287210"/>
                  <a:ext cx="20028" cy="2872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8762230" y="225170"/>
                  <a:ext cx="5271" cy="4825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" name="Line 304"/>
                <p:cNvSpPr>
                  <a:spLocks noChangeShapeType="1"/>
                </p:cNvSpPr>
                <p:nvPr/>
              </p:nvSpPr>
              <p:spPr bwMode="auto">
                <a:xfrm flipH="1">
                  <a:off x="8733769" y="282615"/>
                  <a:ext cx="24245" cy="34467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" name="Line 305"/>
                <p:cNvSpPr>
                  <a:spLocks noChangeShapeType="1"/>
                </p:cNvSpPr>
                <p:nvPr/>
              </p:nvSpPr>
              <p:spPr bwMode="auto">
                <a:xfrm>
                  <a:off x="8781204" y="451501"/>
                  <a:ext cx="0" cy="105698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Line 306"/>
                <p:cNvSpPr>
                  <a:spLocks noChangeShapeType="1"/>
                </p:cNvSpPr>
                <p:nvPr/>
              </p:nvSpPr>
              <p:spPr bwMode="auto">
                <a:xfrm>
                  <a:off x="8792799" y="445756"/>
                  <a:ext cx="0" cy="111442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AutoShape 307"/>
                <p:cNvSpPr>
                  <a:spLocks noChangeArrowheads="1"/>
                </p:cNvSpPr>
                <p:nvPr/>
              </p:nvSpPr>
              <p:spPr bwMode="auto">
                <a:xfrm>
                  <a:off x="8797016" y="515838"/>
                  <a:ext cx="17920" cy="22978"/>
                </a:xfrm>
                <a:prstGeom prst="roundRect">
                  <a:avLst>
                    <a:gd name="adj" fmla="val 47722"/>
                  </a:avLst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Freeform 308"/>
                <p:cNvSpPr>
                  <a:spLocks/>
                </p:cNvSpPr>
                <p:nvPr/>
              </p:nvSpPr>
              <p:spPr bwMode="auto">
                <a:xfrm>
                  <a:off x="8811773" y="546859"/>
                  <a:ext cx="30569" cy="116038"/>
                </a:xfrm>
                <a:custGeom>
                  <a:avLst/>
                  <a:gdLst>
                    <a:gd name="T0" fmla="*/ 0 w 29"/>
                    <a:gd name="T1" fmla="*/ 0 h 101"/>
                    <a:gd name="T2" fmla="*/ 28 w 29"/>
                    <a:gd name="T3" fmla="*/ 25 h 101"/>
                    <a:gd name="T4" fmla="*/ 28 w 29"/>
                    <a:gd name="T5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101">
                      <a:moveTo>
                        <a:pt x="0" y="0"/>
                      </a:moveTo>
                      <a:lnTo>
                        <a:pt x="28" y="25"/>
                      </a:lnTo>
                      <a:lnTo>
                        <a:pt x="28" y="10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Line 309"/>
                <p:cNvSpPr>
                  <a:spLocks noChangeShapeType="1"/>
                </p:cNvSpPr>
                <p:nvPr/>
              </p:nvSpPr>
              <p:spPr bwMode="auto">
                <a:xfrm flipH="1">
                  <a:off x="8788583" y="551454"/>
                  <a:ext cx="16866" cy="3447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Arc 310"/>
                <p:cNvSpPr>
                  <a:spLocks/>
                </p:cNvSpPr>
                <p:nvPr/>
              </p:nvSpPr>
              <p:spPr bwMode="auto">
                <a:xfrm>
                  <a:off x="8804395" y="498605"/>
                  <a:ext cx="0" cy="1149"/>
                </a:xfrm>
                <a:custGeom>
                  <a:avLst/>
                  <a:gdLst>
                    <a:gd name="G0" fmla="+- 15274 0 0"/>
                    <a:gd name="G1" fmla="+- 21600 0 0"/>
                    <a:gd name="G2" fmla="+- 21600 0 0"/>
                    <a:gd name="T0" fmla="*/ 0 w 15274"/>
                    <a:gd name="T1" fmla="*/ 6326 h 21600"/>
                    <a:gd name="T2" fmla="*/ 15274 w 15274"/>
                    <a:gd name="T3" fmla="*/ 0 h 21600"/>
                    <a:gd name="T4" fmla="*/ 15274 w 1527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74" h="21600" fill="none" extrusionOk="0">
                      <a:moveTo>
                        <a:pt x="0" y="6326"/>
                      </a:moveTo>
                      <a:cubicBezTo>
                        <a:pt x="4051" y="2275"/>
                        <a:pt x="9545" y="0"/>
                        <a:pt x="15273" y="0"/>
                      </a:cubicBezTo>
                    </a:path>
                    <a:path w="15274" h="21600" stroke="0" extrusionOk="0">
                      <a:moveTo>
                        <a:pt x="0" y="6326"/>
                      </a:moveTo>
                      <a:cubicBezTo>
                        <a:pt x="4051" y="2275"/>
                        <a:pt x="9545" y="0"/>
                        <a:pt x="15273" y="0"/>
                      </a:cubicBezTo>
                      <a:lnTo>
                        <a:pt x="15274" y="2160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Line 311"/>
                <p:cNvSpPr>
                  <a:spLocks noChangeShapeType="1"/>
                </p:cNvSpPr>
                <p:nvPr/>
              </p:nvSpPr>
              <p:spPr bwMode="auto">
                <a:xfrm>
                  <a:off x="8811773" y="505499"/>
                  <a:ext cx="0" cy="114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" name="Line 312"/>
                <p:cNvSpPr>
                  <a:spLocks noChangeShapeType="1"/>
                </p:cNvSpPr>
                <p:nvPr/>
              </p:nvSpPr>
              <p:spPr bwMode="auto">
                <a:xfrm>
                  <a:off x="8797016" y="492860"/>
                  <a:ext cx="4216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Arc 313"/>
                <p:cNvSpPr>
                  <a:spLocks/>
                </p:cNvSpPr>
                <p:nvPr/>
              </p:nvSpPr>
              <p:spPr bwMode="auto">
                <a:xfrm>
                  <a:off x="8797016" y="499753"/>
                  <a:ext cx="0" cy="10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3200 w 43200"/>
                    <a:gd name="T1" fmla="*/ 21600 h 43200"/>
                    <a:gd name="T2" fmla="*/ 43200 w 43200"/>
                    <a:gd name="T3" fmla="*/ 21600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43200" y="21600"/>
                      </a:move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200" y="21600"/>
                      </a:move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Line 314"/>
                <p:cNvSpPr>
                  <a:spLocks noChangeShapeType="1"/>
                </p:cNvSpPr>
                <p:nvPr/>
              </p:nvSpPr>
              <p:spPr bwMode="auto">
                <a:xfrm>
                  <a:off x="8792799" y="504349"/>
                  <a:ext cx="6325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Line 315"/>
                <p:cNvSpPr>
                  <a:spLocks noChangeShapeType="1"/>
                </p:cNvSpPr>
                <p:nvPr/>
              </p:nvSpPr>
              <p:spPr bwMode="auto">
                <a:xfrm>
                  <a:off x="8801232" y="508945"/>
                  <a:ext cx="0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" name="Line 316"/>
                <p:cNvSpPr>
                  <a:spLocks noChangeShapeType="1"/>
                </p:cNvSpPr>
                <p:nvPr/>
              </p:nvSpPr>
              <p:spPr bwMode="auto">
                <a:xfrm>
                  <a:off x="8807557" y="435416"/>
                  <a:ext cx="0" cy="5284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" name="Freeform 317"/>
                <p:cNvSpPr>
                  <a:spLocks/>
                </p:cNvSpPr>
                <p:nvPr/>
              </p:nvSpPr>
              <p:spPr bwMode="auto">
                <a:xfrm>
                  <a:off x="8833910" y="661747"/>
                  <a:ext cx="18974" cy="73529"/>
                </a:xfrm>
                <a:custGeom>
                  <a:avLst/>
                  <a:gdLst>
                    <a:gd name="T0" fmla="*/ 0 w 18"/>
                    <a:gd name="T1" fmla="*/ 0 h 64"/>
                    <a:gd name="T2" fmla="*/ 17 w 18"/>
                    <a:gd name="T3" fmla="*/ 0 h 64"/>
                    <a:gd name="T4" fmla="*/ 17 w 18"/>
                    <a:gd name="T5" fmla="*/ 63 h 64"/>
                    <a:gd name="T6" fmla="*/ 5 w 18"/>
                    <a:gd name="T7" fmla="*/ 6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6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7" y="63"/>
                      </a:lnTo>
                      <a:lnTo>
                        <a:pt x="5" y="63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" name="Line 318"/>
                <p:cNvSpPr>
                  <a:spLocks noChangeShapeType="1"/>
                </p:cNvSpPr>
                <p:nvPr/>
              </p:nvSpPr>
              <p:spPr bwMode="auto">
                <a:xfrm>
                  <a:off x="8844452" y="718042"/>
                  <a:ext cx="7379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" name="Line 319"/>
                <p:cNvSpPr>
                  <a:spLocks noChangeShapeType="1"/>
                </p:cNvSpPr>
                <p:nvPr/>
              </p:nvSpPr>
              <p:spPr bwMode="auto">
                <a:xfrm>
                  <a:off x="8841288" y="689322"/>
                  <a:ext cx="6325" cy="0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" name="Arc 320"/>
                <p:cNvSpPr>
                  <a:spLocks/>
                </p:cNvSpPr>
                <p:nvPr/>
              </p:nvSpPr>
              <p:spPr bwMode="auto">
                <a:xfrm>
                  <a:off x="8709525" y="321678"/>
                  <a:ext cx="48489" cy="106847"/>
                </a:xfrm>
                <a:custGeom>
                  <a:avLst/>
                  <a:gdLst>
                    <a:gd name="G0" fmla="+- 21600 0 0"/>
                    <a:gd name="G1" fmla="+- 20971 0 0"/>
                    <a:gd name="G2" fmla="+- 21600 0 0"/>
                    <a:gd name="T0" fmla="*/ 12121 w 21600"/>
                    <a:gd name="T1" fmla="*/ 40380 h 40380"/>
                    <a:gd name="T2" fmla="*/ 16427 w 21600"/>
                    <a:gd name="T3" fmla="*/ 0 h 40380"/>
                    <a:gd name="T4" fmla="*/ 21600 w 21600"/>
                    <a:gd name="T5" fmla="*/ 20971 h 40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0380" fill="none" extrusionOk="0">
                      <a:moveTo>
                        <a:pt x="12121" y="40379"/>
                      </a:moveTo>
                      <a:cubicBezTo>
                        <a:pt x="4704" y="36757"/>
                        <a:pt x="0" y="29225"/>
                        <a:pt x="0" y="20971"/>
                      </a:cubicBezTo>
                      <a:cubicBezTo>
                        <a:pt x="-1" y="11034"/>
                        <a:pt x="6779" y="2379"/>
                        <a:pt x="16426" y="-1"/>
                      </a:cubicBezTo>
                    </a:path>
                    <a:path w="21600" h="40380" stroke="0" extrusionOk="0">
                      <a:moveTo>
                        <a:pt x="12121" y="40379"/>
                      </a:moveTo>
                      <a:cubicBezTo>
                        <a:pt x="4704" y="36757"/>
                        <a:pt x="0" y="29225"/>
                        <a:pt x="0" y="20971"/>
                      </a:cubicBezTo>
                      <a:cubicBezTo>
                        <a:pt x="-1" y="11034"/>
                        <a:pt x="6779" y="2379"/>
                        <a:pt x="16426" y="-1"/>
                      </a:cubicBezTo>
                      <a:lnTo>
                        <a:pt x="21600" y="2097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" name="Freeform 321"/>
                <p:cNvSpPr>
                  <a:spLocks/>
                </p:cNvSpPr>
                <p:nvPr/>
              </p:nvSpPr>
              <p:spPr bwMode="auto">
                <a:xfrm>
                  <a:off x="8745366" y="315933"/>
                  <a:ext cx="32678" cy="2298"/>
                </a:xfrm>
                <a:custGeom>
                  <a:avLst/>
                  <a:gdLst>
                    <a:gd name="T0" fmla="*/ 0 w 31"/>
                    <a:gd name="T1" fmla="*/ 1 h 2"/>
                    <a:gd name="T2" fmla="*/ 8 w 31"/>
                    <a:gd name="T3" fmla="*/ 1 h 2"/>
                    <a:gd name="T4" fmla="*/ 14 w 31"/>
                    <a:gd name="T5" fmla="*/ 0 h 2"/>
                    <a:gd name="T6" fmla="*/ 30 w 3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1"/>
                      </a:move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3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Freeform 322"/>
                <p:cNvSpPr>
                  <a:spLocks/>
                </p:cNvSpPr>
                <p:nvPr/>
              </p:nvSpPr>
              <p:spPr bwMode="auto">
                <a:xfrm>
                  <a:off x="8734826" y="436566"/>
                  <a:ext cx="35840" cy="11489"/>
                </a:xfrm>
                <a:custGeom>
                  <a:avLst/>
                  <a:gdLst>
                    <a:gd name="T0" fmla="*/ 0 w 34"/>
                    <a:gd name="T1" fmla="*/ 0 h 10"/>
                    <a:gd name="T2" fmla="*/ 5 w 34"/>
                    <a:gd name="T3" fmla="*/ 3 h 10"/>
                    <a:gd name="T4" fmla="*/ 9 w 34"/>
                    <a:gd name="T5" fmla="*/ 5 h 10"/>
                    <a:gd name="T6" fmla="*/ 17 w 34"/>
                    <a:gd name="T7" fmla="*/ 8 h 10"/>
                    <a:gd name="T8" fmla="*/ 24 w 34"/>
                    <a:gd name="T9" fmla="*/ 9 h 10"/>
                    <a:gd name="T10" fmla="*/ 33 w 34"/>
                    <a:gd name="T11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10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9" y="5"/>
                      </a:lnTo>
                      <a:lnTo>
                        <a:pt x="17" y="8"/>
                      </a:lnTo>
                      <a:lnTo>
                        <a:pt x="24" y="9"/>
                      </a:lnTo>
                      <a:lnTo>
                        <a:pt x="33" y="9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Freeform 323"/>
                <p:cNvSpPr>
                  <a:spLocks/>
                </p:cNvSpPr>
                <p:nvPr/>
              </p:nvSpPr>
              <p:spPr bwMode="auto">
                <a:xfrm>
                  <a:off x="8693715" y="368782"/>
                  <a:ext cx="12649" cy="21829"/>
                </a:xfrm>
                <a:custGeom>
                  <a:avLst/>
                  <a:gdLst>
                    <a:gd name="T0" fmla="*/ 0 w 12"/>
                    <a:gd name="T1" fmla="*/ 18 h 19"/>
                    <a:gd name="T2" fmla="*/ 4 w 12"/>
                    <a:gd name="T3" fmla="*/ 12 h 19"/>
                    <a:gd name="T4" fmla="*/ 7 w 12"/>
                    <a:gd name="T5" fmla="*/ 5 h 19"/>
                    <a:gd name="T6" fmla="*/ 11 w 12"/>
                    <a:gd name="T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9">
                      <a:moveTo>
                        <a:pt x="0" y="18"/>
                      </a:moveTo>
                      <a:lnTo>
                        <a:pt x="4" y="12"/>
                      </a:lnTo>
                      <a:lnTo>
                        <a:pt x="7" y="5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" name="Freeform 324"/>
                <p:cNvSpPr>
                  <a:spLocks/>
                </p:cNvSpPr>
                <p:nvPr/>
              </p:nvSpPr>
              <p:spPr bwMode="auto">
                <a:xfrm>
                  <a:off x="8726394" y="303295"/>
                  <a:ext cx="12649" cy="27573"/>
                </a:xfrm>
                <a:custGeom>
                  <a:avLst/>
                  <a:gdLst>
                    <a:gd name="T0" fmla="*/ 11 w 12"/>
                    <a:gd name="T1" fmla="*/ 0 h 24"/>
                    <a:gd name="T2" fmla="*/ 6 w 12"/>
                    <a:gd name="T3" fmla="*/ 10 h 24"/>
                    <a:gd name="T4" fmla="*/ 3 w 12"/>
                    <a:gd name="T5" fmla="*/ 19 h 24"/>
                    <a:gd name="T6" fmla="*/ 0 w 12"/>
                    <a:gd name="T7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24">
                      <a:moveTo>
                        <a:pt x="11" y="0"/>
                      </a:moveTo>
                      <a:lnTo>
                        <a:pt x="6" y="10"/>
                      </a:lnTo>
                      <a:lnTo>
                        <a:pt x="3" y="19"/>
                      </a:lnTo>
                      <a:lnTo>
                        <a:pt x="0" y="23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Freeform 325"/>
                <p:cNvSpPr>
                  <a:spLocks/>
                </p:cNvSpPr>
                <p:nvPr/>
              </p:nvSpPr>
              <p:spPr bwMode="auto">
                <a:xfrm>
                  <a:off x="8745370" y="99942"/>
                  <a:ext cx="13704" cy="5745"/>
                </a:xfrm>
                <a:custGeom>
                  <a:avLst/>
                  <a:gdLst>
                    <a:gd name="T0" fmla="*/ 0 w 13"/>
                    <a:gd name="T1" fmla="*/ 4 h 5"/>
                    <a:gd name="T2" fmla="*/ 2 w 13"/>
                    <a:gd name="T3" fmla="*/ 1 h 5"/>
                    <a:gd name="T4" fmla="*/ 5 w 13"/>
                    <a:gd name="T5" fmla="*/ 0 h 5"/>
                    <a:gd name="T6" fmla="*/ 9 w 13"/>
                    <a:gd name="T7" fmla="*/ 0 h 5"/>
                    <a:gd name="T8" fmla="*/ 12 w 13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">
                      <a:moveTo>
                        <a:pt x="0" y="4"/>
                      </a:move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2" y="3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Freeform 326"/>
                <p:cNvSpPr>
                  <a:spLocks/>
                </p:cNvSpPr>
                <p:nvPr/>
              </p:nvSpPr>
              <p:spPr bwMode="auto">
                <a:xfrm>
                  <a:off x="8753802" y="99941"/>
                  <a:ext cx="3163" cy="5745"/>
                </a:xfrm>
                <a:custGeom>
                  <a:avLst/>
                  <a:gdLst>
                    <a:gd name="T0" fmla="*/ 0 w 3"/>
                    <a:gd name="T1" fmla="*/ 0 h 5"/>
                    <a:gd name="T2" fmla="*/ 1 w 3"/>
                    <a:gd name="T3" fmla="*/ 1 h 5"/>
                    <a:gd name="T4" fmla="*/ 2 w 3"/>
                    <a:gd name="T5" fmla="*/ 1 h 5"/>
                    <a:gd name="T6" fmla="*/ 2 w 3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4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5" name="Freeform 327"/>
                <p:cNvSpPr>
                  <a:spLocks/>
                </p:cNvSpPr>
                <p:nvPr/>
              </p:nvSpPr>
              <p:spPr bwMode="auto">
                <a:xfrm>
                  <a:off x="8546142" y="482519"/>
                  <a:ext cx="10541" cy="26425"/>
                </a:xfrm>
                <a:custGeom>
                  <a:avLst/>
                  <a:gdLst>
                    <a:gd name="T0" fmla="*/ 0 w 10"/>
                    <a:gd name="T1" fmla="*/ 0 h 23"/>
                    <a:gd name="T2" fmla="*/ 0 w 10"/>
                    <a:gd name="T3" fmla="*/ 12 h 23"/>
                    <a:gd name="T4" fmla="*/ 1 w 10"/>
                    <a:gd name="T5" fmla="*/ 17 h 23"/>
                    <a:gd name="T6" fmla="*/ 1 w 10"/>
                    <a:gd name="T7" fmla="*/ 19 h 23"/>
                    <a:gd name="T8" fmla="*/ 4 w 10"/>
                    <a:gd name="T9" fmla="*/ 22 h 23"/>
                    <a:gd name="T10" fmla="*/ 6 w 10"/>
                    <a:gd name="T11" fmla="*/ 22 h 23"/>
                    <a:gd name="T12" fmla="*/ 9 w 10"/>
                    <a:gd name="T1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2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1" y="19"/>
                      </a:lnTo>
                      <a:lnTo>
                        <a:pt x="4" y="22"/>
                      </a:lnTo>
                      <a:lnTo>
                        <a:pt x="6" y="22"/>
                      </a:lnTo>
                      <a:lnTo>
                        <a:pt x="9" y="21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" name="Freeform 328"/>
                <p:cNvSpPr>
                  <a:spLocks/>
                </p:cNvSpPr>
                <p:nvPr/>
              </p:nvSpPr>
              <p:spPr bwMode="auto">
                <a:xfrm>
                  <a:off x="8547197" y="504345"/>
                  <a:ext cx="7379" cy="3447"/>
                </a:xfrm>
                <a:custGeom>
                  <a:avLst/>
                  <a:gdLst>
                    <a:gd name="T0" fmla="*/ 6 w 7"/>
                    <a:gd name="T1" fmla="*/ 0 h 3"/>
                    <a:gd name="T2" fmla="*/ 5 w 7"/>
                    <a:gd name="T3" fmla="*/ 2 h 3"/>
                    <a:gd name="T4" fmla="*/ 0 w 7"/>
                    <a:gd name="T5" fmla="*/ 2 h 3"/>
                    <a:gd name="T6" fmla="*/ 0 w 7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6" y="0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" name="Freeform 329"/>
                <p:cNvSpPr>
                  <a:spLocks/>
                </p:cNvSpPr>
                <p:nvPr/>
              </p:nvSpPr>
              <p:spPr bwMode="auto">
                <a:xfrm>
                  <a:off x="8516626" y="206785"/>
                  <a:ext cx="29515" cy="53998"/>
                </a:xfrm>
                <a:custGeom>
                  <a:avLst/>
                  <a:gdLst>
                    <a:gd name="T0" fmla="*/ 11 w 28"/>
                    <a:gd name="T1" fmla="*/ 7 h 47"/>
                    <a:gd name="T2" fmla="*/ 14 w 28"/>
                    <a:gd name="T3" fmla="*/ 3 h 47"/>
                    <a:gd name="T4" fmla="*/ 17 w 28"/>
                    <a:gd name="T5" fmla="*/ 1 h 47"/>
                    <a:gd name="T6" fmla="*/ 21 w 28"/>
                    <a:gd name="T7" fmla="*/ 0 h 47"/>
                    <a:gd name="T8" fmla="*/ 23 w 28"/>
                    <a:gd name="T9" fmla="*/ 1 h 47"/>
                    <a:gd name="T10" fmla="*/ 26 w 28"/>
                    <a:gd name="T11" fmla="*/ 3 h 47"/>
                    <a:gd name="T12" fmla="*/ 27 w 28"/>
                    <a:gd name="T13" fmla="*/ 7 h 47"/>
                    <a:gd name="T14" fmla="*/ 27 w 28"/>
                    <a:gd name="T15" fmla="*/ 14 h 47"/>
                    <a:gd name="T16" fmla="*/ 26 w 28"/>
                    <a:gd name="T17" fmla="*/ 23 h 47"/>
                    <a:gd name="T18" fmla="*/ 22 w 28"/>
                    <a:gd name="T19" fmla="*/ 31 h 47"/>
                    <a:gd name="T20" fmla="*/ 20 w 28"/>
                    <a:gd name="T21" fmla="*/ 36 h 47"/>
                    <a:gd name="T22" fmla="*/ 13 w 28"/>
                    <a:gd name="T23" fmla="*/ 43 h 47"/>
                    <a:gd name="T24" fmla="*/ 10 w 28"/>
                    <a:gd name="T25" fmla="*/ 45 h 47"/>
                    <a:gd name="T26" fmla="*/ 7 w 28"/>
                    <a:gd name="T27" fmla="*/ 46 h 47"/>
                    <a:gd name="T28" fmla="*/ 4 w 28"/>
                    <a:gd name="T29" fmla="*/ 46 h 47"/>
                    <a:gd name="T30" fmla="*/ 1 w 28"/>
                    <a:gd name="T31" fmla="*/ 45 h 47"/>
                    <a:gd name="T32" fmla="*/ 0 w 28"/>
                    <a:gd name="T33" fmla="*/ 40 h 47"/>
                    <a:gd name="T34" fmla="*/ 0 w 28"/>
                    <a:gd name="T35" fmla="*/ 34 h 47"/>
                    <a:gd name="T36" fmla="*/ 1 w 28"/>
                    <a:gd name="T37" fmla="*/ 3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47">
                      <a:moveTo>
                        <a:pt x="11" y="7"/>
                      </a:moveTo>
                      <a:lnTo>
                        <a:pt x="14" y="3"/>
                      </a:lnTo>
                      <a:lnTo>
                        <a:pt x="17" y="1"/>
                      </a:lnTo>
                      <a:lnTo>
                        <a:pt x="21" y="0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7" y="7"/>
                      </a:lnTo>
                      <a:lnTo>
                        <a:pt x="27" y="14"/>
                      </a:lnTo>
                      <a:lnTo>
                        <a:pt x="26" y="23"/>
                      </a:lnTo>
                      <a:lnTo>
                        <a:pt x="22" y="31"/>
                      </a:lnTo>
                      <a:lnTo>
                        <a:pt x="20" y="36"/>
                      </a:lnTo>
                      <a:lnTo>
                        <a:pt x="13" y="43"/>
                      </a:lnTo>
                      <a:lnTo>
                        <a:pt x="10" y="45"/>
                      </a:lnTo>
                      <a:lnTo>
                        <a:pt x="7" y="46"/>
                      </a:lnTo>
                      <a:lnTo>
                        <a:pt x="4" y="46"/>
                      </a:lnTo>
                      <a:lnTo>
                        <a:pt x="1" y="45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1" y="3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" name="Freeform 330"/>
                <p:cNvSpPr>
                  <a:spLocks/>
                </p:cNvSpPr>
                <p:nvPr/>
              </p:nvSpPr>
              <p:spPr bwMode="auto">
                <a:xfrm>
                  <a:off x="8496601" y="210231"/>
                  <a:ext cx="42164" cy="37914"/>
                </a:xfrm>
                <a:custGeom>
                  <a:avLst/>
                  <a:gdLst>
                    <a:gd name="T0" fmla="*/ 5 w 40"/>
                    <a:gd name="T1" fmla="*/ 0 h 33"/>
                    <a:gd name="T2" fmla="*/ 38 w 40"/>
                    <a:gd name="T3" fmla="*/ 6 h 33"/>
                    <a:gd name="T4" fmla="*/ 39 w 40"/>
                    <a:gd name="T5" fmla="*/ 9 h 33"/>
                    <a:gd name="T6" fmla="*/ 39 w 40"/>
                    <a:gd name="T7" fmla="*/ 13 h 33"/>
                    <a:gd name="T8" fmla="*/ 38 w 40"/>
                    <a:gd name="T9" fmla="*/ 19 h 33"/>
                    <a:gd name="T10" fmla="*/ 35 w 40"/>
                    <a:gd name="T11" fmla="*/ 27 h 33"/>
                    <a:gd name="T12" fmla="*/ 32 w 40"/>
                    <a:gd name="T13" fmla="*/ 29 h 33"/>
                    <a:gd name="T14" fmla="*/ 28 w 40"/>
                    <a:gd name="T15" fmla="*/ 32 h 33"/>
                    <a:gd name="T16" fmla="*/ 28 w 40"/>
                    <a:gd name="T17" fmla="*/ 32 h 33"/>
                    <a:gd name="T18" fmla="*/ 0 w 40"/>
                    <a:gd name="T19" fmla="*/ 13 h 33"/>
                    <a:gd name="T20" fmla="*/ 4 w 40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33">
                      <a:moveTo>
                        <a:pt x="5" y="0"/>
                      </a:moveTo>
                      <a:lnTo>
                        <a:pt x="38" y="6"/>
                      </a:lnTo>
                      <a:lnTo>
                        <a:pt x="39" y="9"/>
                      </a:lnTo>
                      <a:lnTo>
                        <a:pt x="39" y="13"/>
                      </a:lnTo>
                      <a:lnTo>
                        <a:pt x="38" y="19"/>
                      </a:lnTo>
                      <a:lnTo>
                        <a:pt x="35" y="27"/>
                      </a:lnTo>
                      <a:lnTo>
                        <a:pt x="32" y="29"/>
                      </a:lnTo>
                      <a:lnTo>
                        <a:pt x="28" y="32"/>
                      </a:lnTo>
                      <a:lnTo>
                        <a:pt x="28" y="32"/>
                      </a:lnTo>
                      <a:lnTo>
                        <a:pt x="0" y="13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" name="Freeform 331"/>
                <p:cNvSpPr>
                  <a:spLocks/>
                </p:cNvSpPr>
                <p:nvPr/>
              </p:nvSpPr>
              <p:spPr bwMode="auto">
                <a:xfrm>
                  <a:off x="8540873" y="220572"/>
                  <a:ext cx="37948" cy="53998"/>
                </a:xfrm>
                <a:custGeom>
                  <a:avLst/>
                  <a:gdLst>
                    <a:gd name="T0" fmla="*/ 5 w 36"/>
                    <a:gd name="T1" fmla="*/ 0 h 47"/>
                    <a:gd name="T2" fmla="*/ 32 w 36"/>
                    <a:gd name="T3" fmla="*/ 8 h 47"/>
                    <a:gd name="T4" fmla="*/ 35 w 36"/>
                    <a:gd name="T5" fmla="*/ 17 h 47"/>
                    <a:gd name="T6" fmla="*/ 35 w 36"/>
                    <a:gd name="T7" fmla="*/ 23 h 47"/>
                    <a:gd name="T8" fmla="*/ 34 w 36"/>
                    <a:gd name="T9" fmla="*/ 32 h 47"/>
                    <a:gd name="T10" fmla="*/ 30 w 36"/>
                    <a:gd name="T11" fmla="*/ 38 h 47"/>
                    <a:gd name="T12" fmla="*/ 27 w 36"/>
                    <a:gd name="T13" fmla="*/ 44 h 47"/>
                    <a:gd name="T14" fmla="*/ 24 w 36"/>
                    <a:gd name="T15" fmla="*/ 46 h 47"/>
                    <a:gd name="T16" fmla="*/ 0 w 36"/>
                    <a:gd name="T17" fmla="*/ 3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7">
                      <a:moveTo>
                        <a:pt x="5" y="0"/>
                      </a:moveTo>
                      <a:lnTo>
                        <a:pt x="32" y="8"/>
                      </a:lnTo>
                      <a:lnTo>
                        <a:pt x="35" y="17"/>
                      </a:lnTo>
                      <a:lnTo>
                        <a:pt x="35" y="23"/>
                      </a:lnTo>
                      <a:lnTo>
                        <a:pt x="34" y="32"/>
                      </a:lnTo>
                      <a:lnTo>
                        <a:pt x="30" y="38"/>
                      </a:lnTo>
                      <a:lnTo>
                        <a:pt x="27" y="44"/>
                      </a:lnTo>
                      <a:lnTo>
                        <a:pt x="24" y="46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" name="Freeform 332"/>
                <p:cNvSpPr>
                  <a:spLocks/>
                </p:cNvSpPr>
                <p:nvPr/>
              </p:nvSpPr>
              <p:spPr bwMode="auto">
                <a:xfrm>
                  <a:off x="8560901" y="227465"/>
                  <a:ext cx="12649" cy="42509"/>
                </a:xfrm>
                <a:custGeom>
                  <a:avLst/>
                  <a:gdLst>
                    <a:gd name="T0" fmla="*/ 10 w 12"/>
                    <a:gd name="T1" fmla="*/ 0 h 37"/>
                    <a:gd name="T2" fmla="*/ 11 w 12"/>
                    <a:gd name="T3" fmla="*/ 8 h 37"/>
                    <a:gd name="T4" fmla="*/ 11 w 12"/>
                    <a:gd name="T5" fmla="*/ 13 h 37"/>
                    <a:gd name="T6" fmla="*/ 8 w 12"/>
                    <a:gd name="T7" fmla="*/ 22 h 37"/>
                    <a:gd name="T8" fmla="*/ 7 w 12"/>
                    <a:gd name="T9" fmla="*/ 25 h 37"/>
                    <a:gd name="T10" fmla="*/ 3 w 12"/>
                    <a:gd name="T11" fmla="*/ 30 h 37"/>
                    <a:gd name="T12" fmla="*/ 0 w 12"/>
                    <a:gd name="T13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7">
                      <a:moveTo>
                        <a:pt x="10" y="0"/>
                      </a:moveTo>
                      <a:lnTo>
                        <a:pt x="11" y="8"/>
                      </a:lnTo>
                      <a:lnTo>
                        <a:pt x="11" y="13"/>
                      </a:lnTo>
                      <a:lnTo>
                        <a:pt x="8" y="22"/>
                      </a:lnTo>
                      <a:lnTo>
                        <a:pt x="7" y="25"/>
                      </a:lnTo>
                      <a:lnTo>
                        <a:pt x="3" y="30"/>
                      </a:lnTo>
                      <a:lnTo>
                        <a:pt x="0" y="36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" name="Freeform 333"/>
                <p:cNvSpPr>
                  <a:spLocks/>
                </p:cNvSpPr>
                <p:nvPr/>
              </p:nvSpPr>
              <p:spPr bwMode="auto">
                <a:xfrm>
                  <a:off x="8551414" y="226316"/>
                  <a:ext cx="10541" cy="36764"/>
                </a:xfrm>
                <a:custGeom>
                  <a:avLst/>
                  <a:gdLst>
                    <a:gd name="T0" fmla="*/ 9 w 10"/>
                    <a:gd name="T1" fmla="*/ 0 h 32"/>
                    <a:gd name="T2" fmla="*/ 9 w 10"/>
                    <a:gd name="T3" fmla="*/ 10 h 32"/>
                    <a:gd name="T4" fmla="*/ 8 w 10"/>
                    <a:gd name="T5" fmla="*/ 16 h 32"/>
                    <a:gd name="T6" fmla="*/ 5 w 10"/>
                    <a:gd name="T7" fmla="*/ 20 h 32"/>
                    <a:gd name="T8" fmla="*/ 3 w 10"/>
                    <a:gd name="T9" fmla="*/ 27 h 32"/>
                    <a:gd name="T10" fmla="*/ 0 w 10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32">
                      <a:moveTo>
                        <a:pt x="9" y="0"/>
                      </a:moveTo>
                      <a:lnTo>
                        <a:pt x="9" y="10"/>
                      </a:lnTo>
                      <a:lnTo>
                        <a:pt x="8" y="16"/>
                      </a:lnTo>
                      <a:lnTo>
                        <a:pt x="5" y="20"/>
                      </a:lnTo>
                      <a:lnTo>
                        <a:pt x="3" y="27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" name="Line 334"/>
                <p:cNvSpPr>
                  <a:spLocks noChangeShapeType="1"/>
                </p:cNvSpPr>
                <p:nvPr/>
              </p:nvSpPr>
              <p:spPr bwMode="auto">
                <a:xfrm>
                  <a:off x="8568280" y="274569"/>
                  <a:ext cx="23190" cy="48253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" name="Line 335"/>
                <p:cNvSpPr>
                  <a:spLocks noChangeShapeType="1"/>
                </p:cNvSpPr>
                <p:nvPr/>
              </p:nvSpPr>
              <p:spPr bwMode="auto">
                <a:xfrm>
                  <a:off x="8573550" y="273420"/>
                  <a:ext cx="18974" cy="42509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4" name="Line 336"/>
                <p:cNvSpPr>
                  <a:spLocks noChangeShapeType="1"/>
                </p:cNvSpPr>
                <p:nvPr/>
              </p:nvSpPr>
              <p:spPr bwMode="auto">
                <a:xfrm>
                  <a:off x="8583037" y="252740"/>
                  <a:ext cx="41110" cy="2298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" name="Line 337"/>
                <p:cNvSpPr>
                  <a:spLocks noChangeShapeType="1"/>
                </p:cNvSpPr>
                <p:nvPr/>
              </p:nvSpPr>
              <p:spPr bwMode="auto">
                <a:xfrm>
                  <a:off x="8583037" y="249293"/>
                  <a:ext cx="41110" cy="2298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6" name="Freeform 338"/>
                <p:cNvSpPr>
                  <a:spLocks/>
                </p:cNvSpPr>
                <p:nvPr/>
              </p:nvSpPr>
              <p:spPr bwMode="auto">
                <a:xfrm>
                  <a:off x="8531385" y="248145"/>
                  <a:ext cx="74842" cy="222883"/>
                </a:xfrm>
                <a:custGeom>
                  <a:avLst/>
                  <a:gdLst>
                    <a:gd name="T0" fmla="*/ 1 w 71"/>
                    <a:gd name="T1" fmla="*/ 7 h 194"/>
                    <a:gd name="T2" fmla="*/ 64 w 71"/>
                    <a:gd name="T3" fmla="*/ 193 h 194"/>
                    <a:gd name="T4" fmla="*/ 70 w 71"/>
                    <a:gd name="T5" fmla="*/ 188 h 194"/>
                    <a:gd name="T6" fmla="*/ 7 w 71"/>
                    <a:gd name="T7" fmla="*/ 0 h 194"/>
                    <a:gd name="T8" fmla="*/ 0 w 71"/>
                    <a:gd name="T9" fmla="*/ 7 h 194"/>
                    <a:gd name="T10" fmla="*/ 1 w 71"/>
                    <a:gd name="T11" fmla="*/ 7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194">
                      <a:moveTo>
                        <a:pt x="1" y="7"/>
                      </a:moveTo>
                      <a:lnTo>
                        <a:pt x="64" y="193"/>
                      </a:lnTo>
                      <a:lnTo>
                        <a:pt x="70" y="188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" name="Freeform 339"/>
                <p:cNvSpPr>
                  <a:spLocks/>
                </p:cNvSpPr>
                <p:nvPr/>
              </p:nvSpPr>
              <p:spPr bwMode="auto">
                <a:xfrm>
                  <a:off x="8542981" y="202213"/>
                  <a:ext cx="203444" cy="19531"/>
                </a:xfrm>
                <a:custGeom>
                  <a:avLst/>
                  <a:gdLst>
                    <a:gd name="T0" fmla="*/ 191 w 193"/>
                    <a:gd name="T1" fmla="*/ 7 h 17"/>
                    <a:gd name="T2" fmla="*/ 3 w 193"/>
                    <a:gd name="T3" fmla="*/ 16 h 17"/>
                    <a:gd name="T4" fmla="*/ 0 w 193"/>
                    <a:gd name="T5" fmla="*/ 7 h 17"/>
                    <a:gd name="T6" fmla="*/ 192 w 193"/>
                    <a:gd name="T7" fmla="*/ 0 h 17"/>
                    <a:gd name="T8" fmla="*/ 191 w 193"/>
                    <a:gd name="T9" fmla="*/ 8 h 17"/>
                    <a:gd name="T10" fmla="*/ 191 w 193"/>
                    <a:gd name="T11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3" h="17">
                      <a:moveTo>
                        <a:pt x="191" y="7"/>
                      </a:moveTo>
                      <a:lnTo>
                        <a:pt x="3" y="16"/>
                      </a:lnTo>
                      <a:lnTo>
                        <a:pt x="0" y="7"/>
                      </a:lnTo>
                      <a:lnTo>
                        <a:pt x="192" y="0"/>
                      </a:lnTo>
                      <a:lnTo>
                        <a:pt x="191" y="8"/>
                      </a:lnTo>
                      <a:lnTo>
                        <a:pt x="191" y="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3" name="Freeform 52"/>
              <p:cNvSpPr/>
              <p:nvPr/>
            </p:nvSpPr>
            <p:spPr>
              <a:xfrm>
                <a:off x="7698105" y="800100"/>
                <a:ext cx="230575" cy="392429"/>
              </a:xfrm>
              <a:custGeom>
                <a:avLst/>
                <a:gdLst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6052 w 196052"/>
                  <a:gd name="connsiteY0" fmla="*/ 0 h 355600"/>
                  <a:gd name="connsiteX1" fmla="*/ 15429 w 196052"/>
                  <a:gd name="connsiteY1" fmla="*/ 124177 h 355600"/>
                  <a:gd name="connsiteX2" fmla="*/ 9785 w 196052"/>
                  <a:gd name="connsiteY2" fmla="*/ 355600 h 355600"/>
                  <a:gd name="connsiteX3" fmla="*/ 9785 w 196052"/>
                  <a:gd name="connsiteY3" fmla="*/ 355600 h 355600"/>
                  <a:gd name="connsiteX0" fmla="*/ 195500 w 195500"/>
                  <a:gd name="connsiteY0" fmla="*/ 0 h 373215"/>
                  <a:gd name="connsiteX1" fmla="*/ 14877 w 195500"/>
                  <a:gd name="connsiteY1" fmla="*/ 124177 h 373215"/>
                  <a:gd name="connsiteX2" fmla="*/ 9233 w 195500"/>
                  <a:gd name="connsiteY2" fmla="*/ 355600 h 373215"/>
                  <a:gd name="connsiteX3" fmla="*/ 2170 w 195500"/>
                  <a:gd name="connsiteY3" fmla="*/ 357396 h 373215"/>
                  <a:gd name="connsiteX0" fmla="*/ 228723 w 228723"/>
                  <a:gd name="connsiteY0" fmla="*/ 0 h 357396"/>
                  <a:gd name="connsiteX1" fmla="*/ 48100 w 228723"/>
                  <a:gd name="connsiteY1" fmla="*/ 124177 h 357396"/>
                  <a:gd name="connsiteX2" fmla="*/ 81 w 228723"/>
                  <a:gd name="connsiteY2" fmla="*/ 312497 h 357396"/>
                  <a:gd name="connsiteX3" fmla="*/ 35393 w 228723"/>
                  <a:gd name="connsiteY3" fmla="*/ 357396 h 357396"/>
                  <a:gd name="connsiteX0" fmla="*/ 198320 w 198320"/>
                  <a:gd name="connsiteY0" fmla="*/ 0 h 357396"/>
                  <a:gd name="connsiteX1" fmla="*/ 17697 w 198320"/>
                  <a:gd name="connsiteY1" fmla="*/ 124177 h 357396"/>
                  <a:gd name="connsiteX2" fmla="*/ 4990 w 198320"/>
                  <a:gd name="connsiteY2" fmla="*/ 357396 h 357396"/>
                  <a:gd name="connsiteX0" fmla="*/ 208483 w 208483"/>
                  <a:gd name="connsiteY0" fmla="*/ 0 h 357396"/>
                  <a:gd name="connsiteX1" fmla="*/ 27860 w 208483"/>
                  <a:gd name="connsiteY1" fmla="*/ 124177 h 357396"/>
                  <a:gd name="connsiteX2" fmla="*/ 15153 w 208483"/>
                  <a:gd name="connsiteY2" fmla="*/ 357396 h 357396"/>
                  <a:gd name="connsiteX0" fmla="*/ 207820 w 207820"/>
                  <a:gd name="connsiteY0" fmla="*/ 0 h 357396"/>
                  <a:gd name="connsiteX1" fmla="*/ 28963 w 207820"/>
                  <a:gd name="connsiteY1" fmla="*/ 111605 h 357396"/>
                  <a:gd name="connsiteX2" fmla="*/ 14490 w 207820"/>
                  <a:gd name="connsiteY2" fmla="*/ 357396 h 357396"/>
                  <a:gd name="connsiteX0" fmla="*/ 209930 w 209930"/>
                  <a:gd name="connsiteY0" fmla="*/ 0 h 357396"/>
                  <a:gd name="connsiteX1" fmla="*/ 25776 w 209930"/>
                  <a:gd name="connsiteY1" fmla="*/ 108013 h 357396"/>
                  <a:gd name="connsiteX2" fmla="*/ 16600 w 209930"/>
                  <a:gd name="connsiteY2" fmla="*/ 357396 h 357396"/>
                  <a:gd name="connsiteX0" fmla="*/ 209930 w 209930"/>
                  <a:gd name="connsiteY0" fmla="*/ 0 h 357396"/>
                  <a:gd name="connsiteX1" fmla="*/ 25776 w 209930"/>
                  <a:gd name="connsiteY1" fmla="*/ 108013 h 357396"/>
                  <a:gd name="connsiteX2" fmla="*/ 16600 w 209930"/>
                  <a:gd name="connsiteY2" fmla="*/ 357396 h 357396"/>
                  <a:gd name="connsiteX0" fmla="*/ 216566 w 216566"/>
                  <a:gd name="connsiteY0" fmla="*/ 0 h 357396"/>
                  <a:gd name="connsiteX1" fmla="*/ 32412 w 216566"/>
                  <a:gd name="connsiteY1" fmla="*/ 108013 h 357396"/>
                  <a:gd name="connsiteX2" fmla="*/ 23236 w 216566"/>
                  <a:gd name="connsiteY2" fmla="*/ 357396 h 35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566" h="357396">
                    <a:moveTo>
                      <a:pt x="216566" y="0"/>
                    </a:moveTo>
                    <a:cubicBezTo>
                      <a:pt x="131182" y="18087"/>
                      <a:pt x="64634" y="48447"/>
                      <a:pt x="32412" y="108013"/>
                    </a:cubicBezTo>
                    <a:cubicBezTo>
                      <a:pt x="190" y="167579"/>
                      <a:pt x="-16492" y="278278"/>
                      <a:pt x="23236" y="357396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 rot="5400000" flipH="1">
              <a:off x="1858333" y="197045"/>
              <a:ext cx="303904" cy="515370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  <a:gd name="connsiteX0" fmla="*/ 0 w 1606609"/>
                <a:gd name="connsiteY0" fmla="*/ 0 h 6704323"/>
                <a:gd name="connsiteX1" fmla="*/ 1606609 w 1606609"/>
                <a:gd name="connsiteY1" fmla="*/ 0 h 6704323"/>
                <a:gd name="connsiteX2" fmla="*/ 1606609 w 1606609"/>
                <a:gd name="connsiteY2" fmla="*/ 6704323 h 67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6704323">
                  <a:moveTo>
                    <a:pt x="0" y="0"/>
                  </a:moveTo>
                  <a:lnTo>
                    <a:pt x="1606609" y="0"/>
                  </a:lnTo>
                  <a:lnTo>
                    <a:pt x="1606609" y="6704323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41909" y="181138"/>
              <a:ext cx="570989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GRB</a:t>
              </a:r>
              <a:r>
                <a:rPr lang="en-US" sz="1000" dirty="0" smtClean="0">
                  <a:solidFill>
                    <a:schemeClr val="bg1"/>
                  </a:solidFill>
                </a:rPr>
                <a:t> RF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rot="16200000" flipV="1">
              <a:off x="2923692" y="958984"/>
              <a:ext cx="559146" cy="158131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05862" y="636713"/>
              <a:ext cx="487634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>
                  <a:solidFill>
                    <a:schemeClr val="bg1"/>
                  </a:solidFill>
                </a:rPr>
                <a:t>CADU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90611" y="14053"/>
              <a:ext cx="3003515" cy="83099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Satellite Data Services</a:t>
              </a:r>
            </a:p>
            <a:p>
              <a:r>
                <a:rPr lang="en-US" sz="2400" b="1" dirty="0" smtClean="0">
                  <a:solidFill>
                    <a:schemeClr val="bg1"/>
                  </a:solidFill>
                </a:rPr>
                <a:t>GOES-16 Data Flow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914400" y="302778"/>
              <a:ext cx="38100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585085" y="758476"/>
              <a:ext cx="18288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1161517" y="2286000"/>
            <a:ext cx="3234053" cy="2131876"/>
            <a:chOff x="1161517" y="2286000"/>
            <a:chExt cx="3234053" cy="2131876"/>
          </a:xfrm>
        </p:grpSpPr>
        <p:sp>
          <p:nvSpPr>
            <p:cNvPr id="139" name="Rectangle 138"/>
            <p:cNvSpPr/>
            <p:nvPr/>
          </p:nvSpPr>
          <p:spPr>
            <a:xfrm>
              <a:off x="1161517" y="3875669"/>
              <a:ext cx="972083" cy="542207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SDI</a:t>
              </a:r>
            </a:p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sdigrbbeta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147747" y="2286000"/>
              <a:ext cx="2247823" cy="13462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1" name="Straight Arrow Connector 140"/>
          <p:cNvCxnSpPr/>
          <p:nvPr/>
        </p:nvCxnSpPr>
        <p:spPr>
          <a:xfrm>
            <a:off x="3282374" y="2028980"/>
            <a:ext cx="139" cy="214061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reeform 141"/>
          <p:cNvSpPr/>
          <p:nvPr/>
        </p:nvSpPr>
        <p:spPr>
          <a:xfrm rot="5400000" flipH="1" flipV="1">
            <a:off x="1310436" y="2164079"/>
            <a:ext cx="1983595" cy="1313035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340208" y="4495801"/>
            <a:ext cx="1219199" cy="884234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SATBUF1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712201" y="4050539"/>
            <a:ext cx="458780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3867584" y="4075055"/>
            <a:ext cx="182880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/>
          <p:cNvGrpSpPr/>
          <p:nvPr/>
        </p:nvGrpSpPr>
        <p:grpSpPr>
          <a:xfrm>
            <a:off x="228600" y="181391"/>
            <a:ext cx="8820255" cy="6620888"/>
            <a:chOff x="228600" y="181391"/>
            <a:chExt cx="8820255" cy="6620888"/>
          </a:xfrm>
        </p:grpSpPr>
        <p:grpSp>
          <p:nvGrpSpPr>
            <p:cNvPr id="147" name="Group 146"/>
            <p:cNvGrpSpPr/>
            <p:nvPr/>
          </p:nvGrpSpPr>
          <p:grpSpPr>
            <a:xfrm>
              <a:off x="228600" y="181391"/>
              <a:ext cx="8820255" cy="6620888"/>
              <a:chOff x="228600" y="181391"/>
              <a:chExt cx="8820255" cy="6620888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949319" y="181391"/>
                <a:ext cx="8099536" cy="6620888"/>
                <a:chOff x="949319" y="181391"/>
                <a:chExt cx="8099536" cy="6620888"/>
              </a:xfrm>
            </p:grpSpPr>
            <p:cxnSp>
              <p:nvCxnSpPr>
                <p:cNvPr id="155" name="Straight Connector 154"/>
                <p:cNvCxnSpPr/>
                <p:nvPr/>
              </p:nvCxnSpPr>
              <p:spPr>
                <a:xfrm flipV="1">
                  <a:off x="8438431" y="3389078"/>
                  <a:ext cx="0" cy="59436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Rectangle 155"/>
                <p:cNvSpPr/>
                <p:nvPr/>
              </p:nvSpPr>
              <p:spPr>
                <a:xfrm>
                  <a:off x="4748430" y="2286000"/>
                  <a:ext cx="2247823" cy="1346200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GRBGAMMA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4937760" y="5715000"/>
                  <a:ext cx="1005840" cy="457200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err="1">
                      <a:solidFill>
                        <a:schemeClr val="bg1"/>
                      </a:solidFill>
                    </a:rPr>
                    <a:t>a</a:t>
                  </a:r>
                  <a:r>
                    <a:rPr lang="en-US" sz="1600" dirty="0" err="1" smtClean="0">
                      <a:solidFill>
                        <a:schemeClr val="bg1"/>
                      </a:solidFill>
                    </a:rPr>
                    <a:t>rcwrite2</a:t>
                  </a:r>
                  <a:endParaRPr lang="en-US" sz="16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6964885" y="3875669"/>
                  <a:ext cx="972083" cy="542207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SDI</a:t>
                  </a:r>
                </a:p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sdigrbbeta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7808208" y="2537679"/>
                  <a:ext cx="1107192" cy="815121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csppbeta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GEOCAT</a:t>
                  </a:r>
                  <a:r>
                    <a:rPr lang="en-US" sz="1400" dirty="0" smtClean="0">
                      <a:solidFill>
                        <a:schemeClr val="bg1"/>
                      </a:solidFill>
                    </a:rPr>
                    <a:t>/</a:t>
                  </a:r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AIT</a:t>
                  </a:r>
                  <a:endParaRPr lang="en-US" sz="14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Level 2+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Products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60" name="Group 159"/>
                <p:cNvGrpSpPr/>
                <p:nvPr/>
              </p:nvGrpSpPr>
              <p:grpSpPr>
                <a:xfrm>
                  <a:off x="7068189" y="2968520"/>
                  <a:ext cx="685800" cy="76200"/>
                  <a:chOff x="457200" y="4419600"/>
                  <a:chExt cx="609600" cy="76200"/>
                </a:xfrm>
              </p:grpSpPr>
              <p:cxnSp>
                <p:nvCxnSpPr>
                  <p:cNvPr id="262" name="Straight Arrow Connector 261"/>
                  <p:cNvCxnSpPr/>
                  <p:nvPr/>
                </p:nvCxnSpPr>
                <p:spPr>
                  <a:xfrm flipH="1">
                    <a:off x="457200" y="4419600"/>
                    <a:ext cx="609600" cy="0"/>
                  </a:xfrm>
                  <a:prstGeom prst="straightConnector1">
                    <a:avLst/>
                  </a:prstGeom>
                  <a:ln w="3175">
                    <a:solidFill>
                      <a:schemeClr val="bg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Arrow Connector 262"/>
                  <p:cNvCxnSpPr/>
                  <p:nvPr/>
                </p:nvCxnSpPr>
                <p:spPr>
                  <a:xfrm flipH="1">
                    <a:off x="457200" y="4495800"/>
                    <a:ext cx="609600" cy="0"/>
                  </a:xfrm>
                  <a:prstGeom prst="straightConnector1">
                    <a:avLst/>
                  </a:prstGeom>
                  <a:ln w="3175">
                    <a:solidFill>
                      <a:schemeClr val="bg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1" name="Rectangle 160"/>
                <p:cNvSpPr/>
                <p:nvPr/>
              </p:nvSpPr>
              <p:spPr>
                <a:xfrm>
                  <a:off x="5591786" y="1342172"/>
                  <a:ext cx="535529" cy="639027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err="1">
                      <a:solidFill>
                        <a:schemeClr val="bg1"/>
                      </a:solidFill>
                    </a:rPr>
                    <a:t>f</a:t>
                  </a:r>
                  <a:r>
                    <a:rPr lang="en-US" sz="800" dirty="0" err="1" smtClean="0">
                      <a:solidFill>
                        <a:schemeClr val="bg1"/>
                      </a:solidFill>
                    </a:rPr>
                    <a:t>anout</a:t>
                  </a:r>
                  <a:r>
                    <a:rPr lang="en-US" sz="800" dirty="0" smtClean="0">
                      <a:solidFill>
                        <a:schemeClr val="bg1"/>
                      </a:solidFill>
                    </a:rPr>
                    <a:t> 2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62" name="Straight Arrow Connector 161"/>
                <p:cNvCxnSpPr/>
                <p:nvPr/>
              </p:nvCxnSpPr>
              <p:spPr>
                <a:xfrm flipH="1">
                  <a:off x="5859550" y="2026920"/>
                  <a:ext cx="0" cy="222886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TextBox 162"/>
                <p:cNvSpPr txBox="1"/>
                <p:nvPr/>
              </p:nvSpPr>
              <p:spPr>
                <a:xfrm>
                  <a:off x="5776728" y="666293"/>
                  <a:ext cx="426720" cy="21544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err="1" smtClean="0">
                      <a:solidFill>
                        <a:schemeClr val="bg1"/>
                      </a:solidFill>
                    </a:rPr>
                    <a:t>CADU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64" name="Group 163"/>
                <p:cNvGrpSpPr/>
                <p:nvPr/>
              </p:nvGrpSpPr>
              <p:grpSpPr>
                <a:xfrm>
                  <a:off x="3608655" y="1600548"/>
                  <a:ext cx="1920240" cy="91440"/>
                  <a:chOff x="445477" y="4419600"/>
                  <a:chExt cx="621323" cy="76200"/>
                </a:xfrm>
              </p:grpSpPr>
              <p:cxnSp>
                <p:nvCxnSpPr>
                  <p:cNvPr id="260" name="Straight Arrow Connector 259"/>
                  <p:cNvCxnSpPr/>
                  <p:nvPr/>
                </p:nvCxnSpPr>
                <p:spPr>
                  <a:xfrm flipH="1">
                    <a:off x="445477" y="4419600"/>
                    <a:ext cx="609600" cy="0"/>
                  </a:xfrm>
                  <a:prstGeom prst="straightConnector1">
                    <a:avLst/>
                  </a:prstGeom>
                  <a:ln w="3175">
                    <a:solidFill>
                      <a:schemeClr val="bg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Arrow Connector 260"/>
                  <p:cNvCxnSpPr/>
                  <p:nvPr/>
                </p:nvCxnSpPr>
                <p:spPr>
                  <a:xfrm flipH="1">
                    <a:off x="457200" y="4495800"/>
                    <a:ext cx="609600" cy="0"/>
                  </a:xfrm>
                  <a:prstGeom prst="straightConnector1">
                    <a:avLst/>
                  </a:prstGeom>
                  <a:ln w="3175">
                    <a:solidFill>
                      <a:schemeClr val="bg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5" name="Freeform 164"/>
                <p:cNvSpPr/>
                <p:nvPr/>
              </p:nvSpPr>
              <p:spPr>
                <a:xfrm rot="16200000">
                  <a:off x="5889385" y="2102484"/>
                  <a:ext cx="2014150" cy="1463040"/>
                </a:xfrm>
                <a:custGeom>
                  <a:avLst/>
                  <a:gdLst>
                    <a:gd name="connsiteX0" fmla="*/ 0 w 2555192"/>
                    <a:gd name="connsiteY0" fmla="*/ 8546 h 828943"/>
                    <a:gd name="connsiteX1" fmla="*/ 598205 w 2555192"/>
                    <a:gd name="connsiteY1" fmla="*/ 8546 h 828943"/>
                    <a:gd name="connsiteX2" fmla="*/ 2538101 w 2555192"/>
                    <a:gd name="connsiteY2" fmla="*/ 0 h 828943"/>
                    <a:gd name="connsiteX3" fmla="*/ 2555192 w 2555192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0904"/>
                    <a:gd name="connsiteY0" fmla="*/ 8546 h 828943"/>
                    <a:gd name="connsiteX1" fmla="*/ 598205 w 2540904"/>
                    <a:gd name="connsiteY1" fmla="*/ 8546 h 828943"/>
                    <a:gd name="connsiteX2" fmla="*/ 2538101 w 2540904"/>
                    <a:gd name="connsiteY2" fmla="*/ 0 h 828943"/>
                    <a:gd name="connsiteX3" fmla="*/ 2540904 w 2540904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5667"/>
                    <a:gd name="connsiteY0" fmla="*/ 8546 h 828943"/>
                    <a:gd name="connsiteX1" fmla="*/ 598205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54786 h 881757"/>
                    <a:gd name="connsiteX2" fmla="*/ 583918 w 2545667"/>
                    <a:gd name="connsiteY2" fmla="*/ 0 h 881757"/>
                    <a:gd name="connsiteX3" fmla="*/ 2538101 w 2545667"/>
                    <a:gd name="connsiteY3" fmla="*/ 52814 h 881757"/>
                    <a:gd name="connsiteX4" fmla="*/ 2545667 w 2545667"/>
                    <a:gd name="connsiteY4" fmla="*/ 881757 h 881757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71990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4939 h 885336"/>
                    <a:gd name="connsiteX1" fmla="*/ 451081 w 2545667"/>
                    <a:gd name="connsiteY1" fmla="*/ 67952 h 885336"/>
                    <a:gd name="connsiteX2" fmla="*/ 583918 w 2545667"/>
                    <a:gd name="connsiteY2" fmla="*/ 3579 h 885336"/>
                    <a:gd name="connsiteX3" fmla="*/ 708256 w 2545667"/>
                    <a:gd name="connsiteY3" fmla="*/ 52612 h 885336"/>
                    <a:gd name="connsiteX4" fmla="*/ 2538101 w 2545667"/>
                    <a:gd name="connsiteY4" fmla="*/ 56393 h 885336"/>
                    <a:gd name="connsiteX5" fmla="*/ 2545667 w 2545667"/>
                    <a:gd name="connsiteY5" fmla="*/ 885336 h 885336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479656 w 2545667"/>
                    <a:gd name="connsiteY2" fmla="*/ 62456 h 881757"/>
                    <a:gd name="connsiteX3" fmla="*/ 583918 w 2545667"/>
                    <a:gd name="connsiteY3" fmla="*/ 0 h 881757"/>
                    <a:gd name="connsiteX4" fmla="*/ 710637 w 2545667"/>
                    <a:gd name="connsiteY4" fmla="*/ 60538 h 881757"/>
                    <a:gd name="connsiteX5" fmla="*/ 2538101 w 2545667"/>
                    <a:gd name="connsiteY5" fmla="*/ 52814 h 881757"/>
                    <a:gd name="connsiteX6" fmla="*/ 2545667 w 2545667"/>
                    <a:gd name="connsiteY6" fmla="*/ 881757 h 881757"/>
                    <a:gd name="connsiteX0" fmla="*/ 0 w 2545667"/>
                    <a:gd name="connsiteY0" fmla="*/ 61360 h 881757"/>
                    <a:gd name="connsiteX1" fmla="*/ 479656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06935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96349 w 2545667"/>
                    <a:gd name="connsiteY3" fmla="*/ 200066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01748 w 2545667"/>
                    <a:gd name="connsiteY3" fmla="*/ 268874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228802 h 1049199"/>
                    <a:gd name="connsiteX1" fmla="*/ 406935 w 2545667"/>
                    <a:gd name="connsiteY1" fmla="*/ 229898 h 1049199"/>
                    <a:gd name="connsiteX2" fmla="*/ 493066 w 2545667"/>
                    <a:gd name="connsiteY2" fmla="*/ 0 h 1049199"/>
                    <a:gd name="connsiteX3" fmla="*/ 601748 w 2545667"/>
                    <a:gd name="connsiteY3" fmla="*/ 298705 h 1049199"/>
                    <a:gd name="connsiteX4" fmla="*/ 2538101 w 2545667"/>
                    <a:gd name="connsiteY4" fmla="*/ 220256 h 1049199"/>
                    <a:gd name="connsiteX5" fmla="*/ 2545667 w 2545667"/>
                    <a:gd name="connsiteY5" fmla="*/ 1049199 h 1049199"/>
                    <a:gd name="connsiteX0" fmla="*/ 0 w 2545667"/>
                    <a:gd name="connsiteY0" fmla="*/ 238750 h 1059147"/>
                    <a:gd name="connsiteX1" fmla="*/ 406935 w 2545667"/>
                    <a:gd name="connsiteY1" fmla="*/ 239846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5667"/>
                    <a:gd name="connsiteY0" fmla="*/ 238750 h 1059147"/>
                    <a:gd name="connsiteX1" fmla="*/ 404982 w 2545667"/>
                    <a:gd name="connsiteY1" fmla="*/ 309455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1761"/>
                    <a:gd name="connsiteY0" fmla="*/ 328252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288473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401076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377637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513 h 1059352"/>
                    <a:gd name="connsiteX1" fmla="*/ 8390 w 2541761"/>
                    <a:gd name="connsiteY1" fmla="*/ 302882 h 1059352"/>
                    <a:gd name="connsiteX2" fmla="*/ 377637 w 2541761"/>
                    <a:gd name="connsiteY2" fmla="*/ 309660 h 1059352"/>
                    <a:gd name="connsiteX3" fmla="*/ 483300 w 2541761"/>
                    <a:gd name="connsiteY3" fmla="*/ 205 h 1059352"/>
                    <a:gd name="connsiteX4" fmla="*/ 597842 w 2541761"/>
                    <a:gd name="connsiteY4" fmla="*/ 308858 h 1059352"/>
                    <a:gd name="connsiteX5" fmla="*/ 2534195 w 2541761"/>
                    <a:gd name="connsiteY5" fmla="*/ 230409 h 1059352"/>
                    <a:gd name="connsiteX6" fmla="*/ 2541761 w 2541761"/>
                    <a:gd name="connsiteY6" fmla="*/ 1059352 h 1059352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7207 w 2541761"/>
                    <a:gd name="connsiteY3" fmla="*/ 416204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58275 h 799114"/>
                    <a:gd name="connsiteX1" fmla="*/ 8390 w 2541761"/>
                    <a:gd name="connsiteY1" fmla="*/ 42644 h 799114"/>
                    <a:gd name="connsiteX2" fmla="*/ 377637 w 2541761"/>
                    <a:gd name="connsiteY2" fmla="*/ 49422 h 799114"/>
                    <a:gd name="connsiteX3" fmla="*/ 487207 w 2541761"/>
                    <a:gd name="connsiteY3" fmla="*/ 386373 h 799114"/>
                    <a:gd name="connsiteX4" fmla="*/ 597842 w 2541761"/>
                    <a:gd name="connsiteY4" fmla="*/ 48620 h 799114"/>
                    <a:gd name="connsiteX5" fmla="*/ 2534195 w 2541761"/>
                    <a:gd name="connsiteY5" fmla="*/ 0 h 799114"/>
                    <a:gd name="connsiteX6" fmla="*/ 2541761 w 2541761"/>
                    <a:gd name="connsiteY6" fmla="*/ 799114 h 799114"/>
                    <a:gd name="connsiteX0" fmla="*/ 0 w 2541761"/>
                    <a:gd name="connsiteY0" fmla="*/ 28440 h 769279"/>
                    <a:gd name="connsiteX1" fmla="*/ 8390 w 2541761"/>
                    <a:gd name="connsiteY1" fmla="*/ 12809 h 769279"/>
                    <a:gd name="connsiteX2" fmla="*/ 377637 w 2541761"/>
                    <a:gd name="connsiteY2" fmla="*/ 19587 h 769279"/>
                    <a:gd name="connsiteX3" fmla="*/ 487207 w 2541761"/>
                    <a:gd name="connsiteY3" fmla="*/ 356538 h 769279"/>
                    <a:gd name="connsiteX4" fmla="*/ 597842 w 2541761"/>
                    <a:gd name="connsiteY4" fmla="*/ 18785 h 769279"/>
                    <a:gd name="connsiteX5" fmla="*/ 2534195 w 2541761"/>
                    <a:gd name="connsiteY5" fmla="*/ 0 h 769279"/>
                    <a:gd name="connsiteX6" fmla="*/ 2541761 w 2541761"/>
                    <a:gd name="connsiteY6" fmla="*/ 769279 h 769279"/>
                    <a:gd name="connsiteX0" fmla="*/ 0 w 2535901"/>
                    <a:gd name="connsiteY0" fmla="*/ 28440 h 779223"/>
                    <a:gd name="connsiteX1" fmla="*/ 8390 w 2535901"/>
                    <a:gd name="connsiteY1" fmla="*/ 12809 h 779223"/>
                    <a:gd name="connsiteX2" fmla="*/ 377637 w 2535901"/>
                    <a:gd name="connsiteY2" fmla="*/ 19587 h 779223"/>
                    <a:gd name="connsiteX3" fmla="*/ 487207 w 2535901"/>
                    <a:gd name="connsiteY3" fmla="*/ 356538 h 779223"/>
                    <a:gd name="connsiteX4" fmla="*/ 597842 w 2535901"/>
                    <a:gd name="connsiteY4" fmla="*/ 18785 h 779223"/>
                    <a:gd name="connsiteX5" fmla="*/ 2534195 w 2535901"/>
                    <a:gd name="connsiteY5" fmla="*/ 0 h 779223"/>
                    <a:gd name="connsiteX6" fmla="*/ 2535901 w 2535901"/>
                    <a:gd name="connsiteY6" fmla="*/ 779223 h 779223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6392"/>
                    <a:gd name="connsiteY0" fmla="*/ 25332 h 776115"/>
                    <a:gd name="connsiteX1" fmla="*/ 8390 w 2536392"/>
                    <a:gd name="connsiteY1" fmla="*/ 9701 h 776115"/>
                    <a:gd name="connsiteX2" fmla="*/ 377637 w 2536392"/>
                    <a:gd name="connsiteY2" fmla="*/ 16479 h 776115"/>
                    <a:gd name="connsiteX3" fmla="*/ 487207 w 2536392"/>
                    <a:gd name="connsiteY3" fmla="*/ 353430 h 776115"/>
                    <a:gd name="connsiteX4" fmla="*/ 597842 w 2536392"/>
                    <a:gd name="connsiteY4" fmla="*/ 15677 h 776115"/>
                    <a:gd name="connsiteX5" fmla="*/ 2536149 w 2536392"/>
                    <a:gd name="connsiteY5" fmla="*/ 6836 h 776115"/>
                    <a:gd name="connsiteX6" fmla="*/ 2535901 w 2536392"/>
                    <a:gd name="connsiteY6" fmla="*/ 776115 h 776115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5901"/>
                    <a:gd name="connsiteY0" fmla="*/ 18496 h 769279"/>
                    <a:gd name="connsiteX1" fmla="*/ 8390 w 2535901"/>
                    <a:gd name="connsiteY1" fmla="*/ 2865 h 769279"/>
                    <a:gd name="connsiteX2" fmla="*/ 377637 w 2535901"/>
                    <a:gd name="connsiteY2" fmla="*/ 9643 h 769279"/>
                    <a:gd name="connsiteX3" fmla="*/ 487207 w 2535901"/>
                    <a:gd name="connsiteY3" fmla="*/ 346594 h 769279"/>
                    <a:gd name="connsiteX4" fmla="*/ 597842 w 2535901"/>
                    <a:gd name="connsiteY4" fmla="*/ 8841 h 769279"/>
                    <a:gd name="connsiteX5" fmla="*/ 1241142 w 2535901"/>
                    <a:gd name="connsiteY5" fmla="*/ 0 h 769279"/>
                    <a:gd name="connsiteX6" fmla="*/ 2535901 w 2535901"/>
                    <a:gd name="connsiteY6" fmla="*/ 769279 h 769279"/>
                    <a:gd name="connsiteX0" fmla="*/ 0 w 1241146"/>
                    <a:gd name="connsiteY0" fmla="*/ 1532452 h 1861377"/>
                    <a:gd name="connsiteX1" fmla="*/ 8390 w 1241146"/>
                    <a:gd name="connsiteY1" fmla="*/ 1516821 h 1861377"/>
                    <a:gd name="connsiteX2" fmla="*/ 377637 w 1241146"/>
                    <a:gd name="connsiteY2" fmla="*/ 1523599 h 1861377"/>
                    <a:gd name="connsiteX3" fmla="*/ 487207 w 1241146"/>
                    <a:gd name="connsiteY3" fmla="*/ 1860550 h 1861377"/>
                    <a:gd name="connsiteX4" fmla="*/ 597842 w 1241146"/>
                    <a:gd name="connsiteY4" fmla="*/ 1522797 h 1861377"/>
                    <a:gd name="connsiteX5" fmla="*/ 1241142 w 1241146"/>
                    <a:gd name="connsiteY5" fmla="*/ 1513956 h 1861377"/>
                    <a:gd name="connsiteX6" fmla="*/ 1111978 w 1241146"/>
                    <a:gd name="connsiteY6" fmla="*/ 25797 h 1861377"/>
                    <a:gd name="connsiteX0" fmla="*/ 0 w 1120102"/>
                    <a:gd name="connsiteY0" fmla="*/ 1532565 h 1861490"/>
                    <a:gd name="connsiteX1" fmla="*/ 8390 w 1120102"/>
                    <a:gd name="connsiteY1" fmla="*/ 1516934 h 1861490"/>
                    <a:gd name="connsiteX2" fmla="*/ 377637 w 1120102"/>
                    <a:gd name="connsiteY2" fmla="*/ 1523712 h 1861490"/>
                    <a:gd name="connsiteX3" fmla="*/ 487207 w 1120102"/>
                    <a:gd name="connsiteY3" fmla="*/ 1860663 h 1861490"/>
                    <a:gd name="connsiteX4" fmla="*/ 597842 w 1120102"/>
                    <a:gd name="connsiteY4" fmla="*/ 1522910 h 1861490"/>
                    <a:gd name="connsiteX5" fmla="*/ 1120040 w 1120102"/>
                    <a:gd name="connsiteY5" fmla="*/ 1504121 h 1861490"/>
                    <a:gd name="connsiteX6" fmla="*/ 1111978 w 1120102"/>
                    <a:gd name="connsiteY6" fmla="*/ 25910 h 1861490"/>
                    <a:gd name="connsiteX0" fmla="*/ 0 w 1116232"/>
                    <a:gd name="connsiteY0" fmla="*/ 1532335 h 1861260"/>
                    <a:gd name="connsiteX1" fmla="*/ 8390 w 1116232"/>
                    <a:gd name="connsiteY1" fmla="*/ 1516704 h 1861260"/>
                    <a:gd name="connsiteX2" fmla="*/ 377637 w 1116232"/>
                    <a:gd name="connsiteY2" fmla="*/ 1523482 h 1861260"/>
                    <a:gd name="connsiteX3" fmla="*/ 487207 w 1116232"/>
                    <a:gd name="connsiteY3" fmla="*/ 1860433 h 1861260"/>
                    <a:gd name="connsiteX4" fmla="*/ 597842 w 1116232"/>
                    <a:gd name="connsiteY4" fmla="*/ 1522680 h 1861260"/>
                    <a:gd name="connsiteX5" fmla="*/ 1116134 w 1116232"/>
                    <a:gd name="connsiteY5" fmla="*/ 1523783 h 1861260"/>
                    <a:gd name="connsiteX6" fmla="*/ 1111978 w 1116232"/>
                    <a:gd name="connsiteY6" fmla="*/ 25680 h 1861260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767"/>
                    <a:gd name="connsiteY0" fmla="*/ 1542007 h 1870932"/>
                    <a:gd name="connsiteX1" fmla="*/ 8390 w 1116767"/>
                    <a:gd name="connsiteY1" fmla="*/ 1526376 h 1870932"/>
                    <a:gd name="connsiteX2" fmla="*/ 377637 w 1116767"/>
                    <a:gd name="connsiteY2" fmla="*/ 1533154 h 1870932"/>
                    <a:gd name="connsiteX3" fmla="*/ 487207 w 1116767"/>
                    <a:gd name="connsiteY3" fmla="*/ 1870105 h 1870932"/>
                    <a:gd name="connsiteX4" fmla="*/ 597842 w 1116767"/>
                    <a:gd name="connsiteY4" fmla="*/ 1532352 h 1870932"/>
                    <a:gd name="connsiteX5" fmla="*/ 1116134 w 1116767"/>
                    <a:gd name="connsiteY5" fmla="*/ 1503620 h 1870932"/>
                    <a:gd name="connsiteX6" fmla="*/ 1111978 w 1116767"/>
                    <a:gd name="connsiteY6" fmla="*/ 35352 h 1870932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47455 w 1116767"/>
                    <a:gd name="connsiteY1" fmla="*/ 1545632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2860"/>
                    <a:gd name="connsiteY0" fmla="*/ 1511538 h 1870297"/>
                    <a:gd name="connsiteX1" fmla="*/ 373730 w 1112860"/>
                    <a:gd name="connsiteY1" fmla="*/ 1532519 h 1870297"/>
                    <a:gd name="connsiteX2" fmla="*/ 483300 w 1112860"/>
                    <a:gd name="connsiteY2" fmla="*/ 1869470 h 1870297"/>
                    <a:gd name="connsiteX3" fmla="*/ 593935 w 1112860"/>
                    <a:gd name="connsiteY3" fmla="*/ 1531717 h 1870297"/>
                    <a:gd name="connsiteX4" fmla="*/ 1112227 w 1112860"/>
                    <a:gd name="connsiteY4" fmla="*/ 1532820 h 1870297"/>
                    <a:gd name="connsiteX5" fmla="*/ 1108071 w 1112860"/>
                    <a:gd name="connsiteY5" fmla="*/ 34717 h 1870297"/>
                    <a:gd name="connsiteX0" fmla="*/ 0 w 1114813"/>
                    <a:gd name="connsiteY0" fmla="*/ 1541373 h 1870297"/>
                    <a:gd name="connsiteX1" fmla="*/ 375683 w 1114813"/>
                    <a:gd name="connsiteY1" fmla="*/ 1532519 h 1870297"/>
                    <a:gd name="connsiteX2" fmla="*/ 485253 w 1114813"/>
                    <a:gd name="connsiteY2" fmla="*/ 1869470 h 1870297"/>
                    <a:gd name="connsiteX3" fmla="*/ 595888 w 1114813"/>
                    <a:gd name="connsiteY3" fmla="*/ 1531717 h 1870297"/>
                    <a:gd name="connsiteX4" fmla="*/ 1114180 w 1114813"/>
                    <a:gd name="connsiteY4" fmla="*/ 1532820 h 1870297"/>
                    <a:gd name="connsiteX5" fmla="*/ 1110024 w 1114813"/>
                    <a:gd name="connsiteY5" fmla="*/ 34717 h 1870297"/>
                    <a:gd name="connsiteX0" fmla="*/ 0 w 1110906"/>
                    <a:gd name="connsiteY0" fmla="*/ 1511538 h 1870297"/>
                    <a:gd name="connsiteX1" fmla="*/ 371776 w 1110906"/>
                    <a:gd name="connsiteY1" fmla="*/ 1532519 h 1870297"/>
                    <a:gd name="connsiteX2" fmla="*/ 481346 w 1110906"/>
                    <a:gd name="connsiteY2" fmla="*/ 1869470 h 1870297"/>
                    <a:gd name="connsiteX3" fmla="*/ 591981 w 1110906"/>
                    <a:gd name="connsiteY3" fmla="*/ 1531717 h 1870297"/>
                    <a:gd name="connsiteX4" fmla="*/ 1110273 w 1110906"/>
                    <a:gd name="connsiteY4" fmla="*/ 1532820 h 1870297"/>
                    <a:gd name="connsiteX5" fmla="*/ 1106117 w 1110906"/>
                    <a:gd name="connsiteY5" fmla="*/ 34717 h 1870297"/>
                    <a:gd name="connsiteX0" fmla="*/ 0 w 1108953"/>
                    <a:gd name="connsiteY0" fmla="*/ 1541373 h 1870297"/>
                    <a:gd name="connsiteX1" fmla="*/ 369823 w 1108953"/>
                    <a:gd name="connsiteY1" fmla="*/ 1532519 h 1870297"/>
                    <a:gd name="connsiteX2" fmla="*/ 479393 w 1108953"/>
                    <a:gd name="connsiteY2" fmla="*/ 1869470 h 1870297"/>
                    <a:gd name="connsiteX3" fmla="*/ 590028 w 1108953"/>
                    <a:gd name="connsiteY3" fmla="*/ 1531717 h 1870297"/>
                    <a:gd name="connsiteX4" fmla="*/ 1108320 w 1108953"/>
                    <a:gd name="connsiteY4" fmla="*/ 1532820 h 1870297"/>
                    <a:gd name="connsiteX5" fmla="*/ 1104164 w 1108953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3934 w 1114812"/>
                    <a:gd name="connsiteY3" fmla="*/ 1541661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9789"/>
                    <a:gd name="connsiteY0" fmla="*/ 1551316 h 1870297"/>
                    <a:gd name="connsiteX1" fmla="*/ 379588 w 1119789"/>
                    <a:gd name="connsiteY1" fmla="*/ 1532519 h 1870297"/>
                    <a:gd name="connsiteX2" fmla="*/ 489158 w 1119789"/>
                    <a:gd name="connsiteY2" fmla="*/ 1869470 h 1870297"/>
                    <a:gd name="connsiteX3" fmla="*/ 597840 w 1119789"/>
                    <a:gd name="connsiteY3" fmla="*/ 1541661 h 1870297"/>
                    <a:gd name="connsiteX4" fmla="*/ 1118085 w 1119789"/>
                    <a:gd name="connsiteY4" fmla="*/ 1532820 h 1870297"/>
                    <a:gd name="connsiteX5" fmla="*/ 1119789 w 111978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9 w 1120460"/>
                    <a:gd name="connsiteY5" fmla="*/ 34717 h 1870297"/>
                    <a:gd name="connsiteX0" fmla="*/ 0 w 1118609"/>
                    <a:gd name="connsiteY0" fmla="*/ 1551316 h 1870297"/>
                    <a:gd name="connsiteX1" fmla="*/ 379588 w 1118609"/>
                    <a:gd name="connsiteY1" fmla="*/ 1532519 h 1870297"/>
                    <a:gd name="connsiteX2" fmla="*/ 489158 w 1118609"/>
                    <a:gd name="connsiteY2" fmla="*/ 1869470 h 1870297"/>
                    <a:gd name="connsiteX3" fmla="*/ 597840 w 1118609"/>
                    <a:gd name="connsiteY3" fmla="*/ 1541661 h 1870297"/>
                    <a:gd name="connsiteX4" fmla="*/ 1118085 w 1118609"/>
                    <a:gd name="connsiteY4" fmla="*/ 1532820 h 1870297"/>
                    <a:gd name="connsiteX5" fmla="*/ 1110022 w 111860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8 w 1120460"/>
                    <a:gd name="connsiteY5" fmla="*/ 34717 h 1870297"/>
                    <a:gd name="connsiteX0" fmla="*/ 0 w 1118860"/>
                    <a:gd name="connsiteY0" fmla="*/ 1551316 h 1870297"/>
                    <a:gd name="connsiteX1" fmla="*/ 379588 w 1118860"/>
                    <a:gd name="connsiteY1" fmla="*/ 1532519 h 1870297"/>
                    <a:gd name="connsiteX2" fmla="*/ 489158 w 1118860"/>
                    <a:gd name="connsiteY2" fmla="*/ 1869470 h 1870297"/>
                    <a:gd name="connsiteX3" fmla="*/ 597840 w 1118860"/>
                    <a:gd name="connsiteY3" fmla="*/ 1541661 h 1870297"/>
                    <a:gd name="connsiteX4" fmla="*/ 1118085 w 1118860"/>
                    <a:gd name="connsiteY4" fmla="*/ 1532820 h 1870297"/>
                    <a:gd name="connsiteX5" fmla="*/ 1113929 w 1118860"/>
                    <a:gd name="connsiteY5" fmla="*/ 34717 h 1870297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498103 h 1835580"/>
                    <a:gd name="connsiteX5" fmla="*/ 1113929 w 1119072"/>
                    <a:gd name="connsiteY5" fmla="*/ 0 h 1835580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508046 h 1835580"/>
                    <a:gd name="connsiteX5" fmla="*/ 1113929 w 1119072"/>
                    <a:gd name="connsiteY5" fmla="*/ 0 h 1835580"/>
                    <a:gd name="connsiteX0" fmla="*/ 0 w 1121318"/>
                    <a:gd name="connsiteY0" fmla="*/ 1506594 h 1825575"/>
                    <a:gd name="connsiteX1" fmla="*/ 379588 w 1121318"/>
                    <a:gd name="connsiteY1" fmla="*/ 1487797 h 1825575"/>
                    <a:gd name="connsiteX2" fmla="*/ 489158 w 1121318"/>
                    <a:gd name="connsiteY2" fmla="*/ 1824748 h 1825575"/>
                    <a:gd name="connsiteX3" fmla="*/ 597840 w 1121318"/>
                    <a:gd name="connsiteY3" fmla="*/ 1496939 h 1825575"/>
                    <a:gd name="connsiteX4" fmla="*/ 1118085 w 1121318"/>
                    <a:gd name="connsiteY4" fmla="*/ 1498041 h 1825575"/>
                    <a:gd name="connsiteX5" fmla="*/ 1119789 w 1121318"/>
                    <a:gd name="connsiteY5" fmla="*/ 0 h 1825575"/>
                    <a:gd name="connsiteX0" fmla="*/ 0 w 1125466"/>
                    <a:gd name="connsiteY0" fmla="*/ 2694700 h 3013681"/>
                    <a:gd name="connsiteX1" fmla="*/ 379588 w 1125466"/>
                    <a:gd name="connsiteY1" fmla="*/ 2675903 h 3013681"/>
                    <a:gd name="connsiteX2" fmla="*/ 489158 w 1125466"/>
                    <a:gd name="connsiteY2" fmla="*/ 3012854 h 3013681"/>
                    <a:gd name="connsiteX3" fmla="*/ 597840 w 1125466"/>
                    <a:gd name="connsiteY3" fmla="*/ 2685045 h 3013681"/>
                    <a:gd name="connsiteX4" fmla="*/ 1118085 w 1125466"/>
                    <a:gd name="connsiteY4" fmla="*/ 2686147 h 3013681"/>
                    <a:gd name="connsiteX5" fmla="*/ 1124724 w 1125466"/>
                    <a:gd name="connsiteY5" fmla="*/ 0 h 3013681"/>
                    <a:gd name="connsiteX0" fmla="*/ 0 w 1125466"/>
                    <a:gd name="connsiteY0" fmla="*/ 2878814 h 3197795"/>
                    <a:gd name="connsiteX1" fmla="*/ 379588 w 1125466"/>
                    <a:gd name="connsiteY1" fmla="*/ 2860017 h 3197795"/>
                    <a:gd name="connsiteX2" fmla="*/ 489158 w 1125466"/>
                    <a:gd name="connsiteY2" fmla="*/ 3196968 h 3197795"/>
                    <a:gd name="connsiteX3" fmla="*/ 597840 w 1125466"/>
                    <a:gd name="connsiteY3" fmla="*/ 2869159 h 3197795"/>
                    <a:gd name="connsiteX4" fmla="*/ 1118085 w 1125466"/>
                    <a:gd name="connsiteY4" fmla="*/ 2870261 h 3197795"/>
                    <a:gd name="connsiteX5" fmla="*/ 1124724 w 1125466"/>
                    <a:gd name="connsiteY5" fmla="*/ 0 h 3197795"/>
                    <a:gd name="connsiteX0" fmla="*/ 0 w 1119775"/>
                    <a:gd name="connsiteY0" fmla="*/ 2870809 h 3189790"/>
                    <a:gd name="connsiteX1" fmla="*/ 379588 w 1119775"/>
                    <a:gd name="connsiteY1" fmla="*/ 2852012 h 3189790"/>
                    <a:gd name="connsiteX2" fmla="*/ 489158 w 1119775"/>
                    <a:gd name="connsiteY2" fmla="*/ 3188963 h 3189790"/>
                    <a:gd name="connsiteX3" fmla="*/ 597840 w 1119775"/>
                    <a:gd name="connsiteY3" fmla="*/ 2861154 h 3189790"/>
                    <a:gd name="connsiteX4" fmla="*/ 1118085 w 1119775"/>
                    <a:gd name="connsiteY4" fmla="*/ 2862256 h 3189790"/>
                    <a:gd name="connsiteX5" fmla="*/ 1116911 w 1119775"/>
                    <a:gd name="connsiteY5" fmla="*/ 0 h 3189790"/>
                    <a:gd name="connsiteX0" fmla="*/ 0 w 1340002"/>
                    <a:gd name="connsiteY0" fmla="*/ 2870809 h 3189790"/>
                    <a:gd name="connsiteX1" fmla="*/ 379588 w 1340002"/>
                    <a:gd name="connsiteY1" fmla="*/ 2852012 h 3189790"/>
                    <a:gd name="connsiteX2" fmla="*/ 489158 w 1340002"/>
                    <a:gd name="connsiteY2" fmla="*/ 3188963 h 3189790"/>
                    <a:gd name="connsiteX3" fmla="*/ 597840 w 1340002"/>
                    <a:gd name="connsiteY3" fmla="*/ 2861154 h 3189790"/>
                    <a:gd name="connsiteX4" fmla="*/ 1339975 w 1340002"/>
                    <a:gd name="connsiteY4" fmla="*/ 2854249 h 3189790"/>
                    <a:gd name="connsiteX5" fmla="*/ 1116911 w 1340002"/>
                    <a:gd name="connsiteY5" fmla="*/ 0 h 3189790"/>
                    <a:gd name="connsiteX0" fmla="*/ 0 w 1343384"/>
                    <a:gd name="connsiteY0" fmla="*/ 2806769 h 3125750"/>
                    <a:gd name="connsiteX1" fmla="*/ 379588 w 1343384"/>
                    <a:gd name="connsiteY1" fmla="*/ 2787972 h 3125750"/>
                    <a:gd name="connsiteX2" fmla="*/ 489158 w 1343384"/>
                    <a:gd name="connsiteY2" fmla="*/ 3124923 h 3125750"/>
                    <a:gd name="connsiteX3" fmla="*/ 597840 w 1343384"/>
                    <a:gd name="connsiteY3" fmla="*/ 2797114 h 3125750"/>
                    <a:gd name="connsiteX4" fmla="*/ 1339975 w 1343384"/>
                    <a:gd name="connsiteY4" fmla="*/ 2790209 h 3125750"/>
                    <a:gd name="connsiteX5" fmla="*/ 1341926 w 1343384"/>
                    <a:gd name="connsiteY5" fmla="*/ 0 h 3125750"/>
                    <a:gd name="connsiteX0" fmla="*/ 0 w 1343384"/>
                    <a:gd name="connsiteY0" fmla="*/ 2862804 h 3181785"/>
                    <a:gd name="connsiteX1" fmla="*/ 379588 w 1343384"/>
                    <a:gd name="connsiteY1" fmla="*/ 2844007 h 3181785"/>
                    <a:gd name="connsiteX2" fmla="*/ 489158 w 1343384"/>
                    <a:gd name="connsiteY2" fmla="*/ 3180958 h 3181785"/>
                    <a:gd name="connsiteX3" fmla="*/ 597840 w 1343384"/>
                    <a:gd name="connsiteY3" fmla="*/ 2853149 h 3181785"/>
                    <a:gd name="connsiteX4" fmla="*/ 1339975 w 1343384"/>
                    <a:gd name="connsiteY4" fmla="*/ 2846244 h 3181785"/>
                    <a:gd name="connsiteX5" fmla="*/ 1341926 w 1343384"/>
                    <a:gd name="connsiteY5" fmla="*/ 0 h 3181785"/>
                    <a:gd name="connsiteX0" fmla="*/ 0 w 1344602"/>
                    <a:gd name="connsiteY0" fmla="*/ 2246421 h 2565402"/>
                    <a:gd name="connsiteX1" fmla="*/ 379588 w 1344602"/>
                    <a:gd name="connsiteY1" fmla="*/ 2227624 h 2565402"/>
                    <a:gd name="connsiteX2" fmla="*/ 489158 w 1344602"/>
                    <a:gd name="connsiteY2" fmla="*/ 2564575 h 2565402"/>
                    <a:gd name="connsiteX3" fmla="*/ 597840 w 1344602"/>
                    <a:gd name="connsiteY3" fmla="*/ 2236766 h 2565402"/>
                    <a:gd name="connsiteX4" fmla="*/ 1339975 w 1344602"/>
                    <a:gd name="connsiteY4" fmla="*/ 2229861 h 2565402"/>
                    <a:gd name="connsiteX5" fmla="*/ 1343489 w 1344602"/>
                    <a:gd name="connsiteY5" fmla="*/ 0 h 2565402"/>
                    <a:gd name="connsiteX0" fmla="*/ 0 w 1341218"/>
                    <a:gd name="connsiteY0" fmla="*/ 2246421 h 2565402"/>
                    <a:gd name="connsiteX1" fmla="*/ 379588 w 1341218"/>
                    <a:gd name="connsiteY1" fmla="*/ 2227624 h 2565402"/>
                    <a:gd name="connsiteX2" fmla="*/ 489158 w 1341218"/>
                    <a:gd name="connsiteY2" fmla="*/ 2564575 h 2565402"/>
                    <a:gd name="connsiteX3" fmla="*/ 597840 w 1341218"/>
                    <a:gd name="connsiteY3" fmla="*/ 2236766 h 2565402"/>
                    <a:gd name="connsiteX4" fmla="*/ 1339975 w 1341218"/>
                    <a:gd name="connsiteY4" fmla="*/ 2229861 h 2565402"/>
                    <a:gd name="connsiteX5" fmla="*/ 1337238 w 1341218"/>
                    <a:gd name="connsiteY5" fmla="*/ 0 h 2565402"/>
                    <a:gd name="connsiteX0" fmla="*/ 0 w 1344602"/>
                    <a:gd name="connsiteY0" fmla="*/ 2230411 h 2549392"/>
                    <a:gd name="connsiteX1" fmla="*/ 379588 w 1344602"/>
                    <a:gd name="connsiteY1" fmla="*/ 2211614 h 2549392"/>
                    <a:gd name="connsiteX2" fmla="*/ 489158 w 1344602"/>
                    <a:gd name="connsiteY2" fmla="*/ 2548565 h 2549392"/>
                    <a:gd name="connsiteX3" fmla="*/ 597840 w 1344602"/>
                    <a:gd name="connsiteY3" fmla="*/ 2220756 h 2549392"/>
                    <a:gd name="connsiteX4" fmla="*/ 1339975 w 1344602"/>
                    <a:gd name="connsiteY4" fmla="*/ 2213851 h 2549392"/>
                    <a:gd name="connsiteX5" fmla="*/ 1343488 w 1344602"/>
                    <a:gd name="connsiteY5" fmla="*/ 0 h 2549392"/>
                    <a:gd name="connsiteX0" fmla="*/ 0 w 1341218"/>
                    <a:gd name="connsiteY0" fmla="*/ 2238416 h 2557397"/>
                    <a:gd name="connsiteX1" fmla="*/ 379588 w 1341218"/>
                    <a:gd name="connsiteY1" fmla="*/ 2219619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0008"/>
                    <a:gd name="connsiteY0" fmla="*/ 2262431 h 2581412"/>
                    <a:gd name="connsiteX1" fmla="*/ 385838 w 1340008"/>
                    <a:gd name="connsiteY1" fmla="*/ 2243636 h 2581412"/>
                    <a:gd name="connsiteX2" fmla="*/ 489158 w 1340008"/>
                    <a:gd name="connsiteY2" fmla="*/ 2580585 h 2581412"/>
                    <a:gd name="connsiteX3" fmla="*/ 597840 w 1340008"/>
                    <a:gd name="connsiteY3" fmla="*/ 2252776 h 2581412"/>
                    <a:gd name="connsiteX4" fmla="*/ 1339975 w 1340008"/>
                    <a:gd name="connsiteY4" fmla="*/ 2245871 h 2581412"/>
                    <a:gd name="connsiteX5" fmla="*/ 1155976 w 1340008"/>
                    <a:gd name="connsiteY5" fmla="*/ 0 h 2581412"/>
                    <a:gd name="connsiteX0" fmla="*/ 0 w 1168532"/>
                    <a:gd name="connsiteY0" fmla="*/ 2262431 h 2581412"/>
                    <a:gd name="connsiteX1" fmla="*/ 385838 w 1168532"/>
                    <a:gd name="connsiteY1" fmla="*/ 2243636 h 2581412"/>
                    <a:gd name="connsiteX2" fmla="*/ 489158 w 1168532"/>
                    <a:gd name="connsiteY2" fmla="*/ 2580585 h 2581412"/>
                    <a:gd name="connsiteX3" fmla="*/ 597840 w 1168532"/>
                    <a:gd name="connsiteY3" fmla="*/ 2252776 h 2581412"/>
                    <a:gd name="connsiteX4" fmla="*/ 1168089 w 1168532"/>
                    <a:gd name="connsiteY4" fmla="*/ 2261881 h 2581412"/>
                    <a:gd name="connsiteX5" fmla="*/ 1155976 w 1168532"/>
                    <a:gd name="connsiteY5" fmla="*/ 0 h 2581412"/>
                    <a:gd name="connsiteX0" fmla="*/ 0 w 1158840"/>
                    <a:gd name="connsiteY0" fmla="*/ 2262431 h 2581412"/>
                    <a:gd name="connsiteX1" fmla="*/ 385838 w 1158840"/>
                    <a:gd name="connsiteY1" fmla="*/ 2243636 h 2581412"/>
                    <a:gd name="connsiteX2" fmla="*/ 489158 w 1158840"/>
                    <a:gd name="connsiteY2" fmla="*/ 2580585 h 2581412"/>
                    <a:gd name="connsiteX3" fmla="*/ 597840 w 1158840"/>
                    <a:gd name="connsiteY3" fmla="*/ 2252776 h 2581412"/>
                    <a:gd name="connsiteX4" fmla="*/ 1157151 w 1158840"/>
                    <a:gd name="connsiteY4" fmla="*/ 2261881 h 2581412"/>
                    <a:gd name="connsiteX5" fmla="*/ 1155976 w 1158840"/>
                    <a:gd name="connsiteY5" fmla="*/ 0 h 2581412"/>
                    <a:gd name="connsiteX0" fmla="*/ 0 w 1194676"/>
                    <a:gd name="connsiteY0" fmla="*/ 2262431 h 2581412"/>
                    <a:gd name="connsiteX1" fmla="*/ 385838 w 1194676"/>
                    <a:gd name="connsiteY1" fmla="*/ 2243636 h 2581412"/>
                    <a:gd name="connsiteX2" fmla="*/ 489158 w 1194676"/>
                    <a:gd name="connsiteY2" fmla="*/ 2580585 h 2581412"/>
                    <a:gd name="connsiteX3" fmla="*/ 597840 w 1194676"/>
                    <a:gd name="connsiteY3" fmla="*/ 2252776 h 2581412"/>
                    <a:gd name="connsiteX4" fmla="*/ 1157151 w 1194676"/>
                    <a:gd name="connsiteY4" fmla="*/ 2261881 h 2581412"/>
                    <a:gd name="connsiteX5" fmla="*/ 1144613 w 1194676"/>
                    <a:gd name="connsiteY5" fmla="*/ 401411 h 2581412"/>
                    <a:gd name="connsiteX6" fmla="*/ 1155976 w 1194676"/>
                    <a:gd name="connsiteY6" fmla="*/ 0 h 2581412"/>
                    <a:gd name="connsiteX0" fmla="*/ 0 w 1164556"/>
                    <a:gd name="connsiteY0" fmla="*/ 2521579 h 2581412"/>
                    <a:gd name="connsiteX1" fmla="*/ 355716 w 1164556"/>
                    <a:gd name="connsiteY1" fmla="*/ 2243636 h 2581412"/>
                    <a:gd name="connsiteX2" fmla="*/ 459036 w 1164556"/>
                    <a:gd name="connsiteY2" fmla="*/ 2580585 h 2581412"/>
                    <a:gd name="connsiteX3" fmla="*/ 567718 w 1164556"/>
                    <a:gd name="connsiteY3" fmla="*/ 2252776 h 2581412"/>
                    <a:gd name="connsiteX4" fmla="*/ 1127029 w 1164556"/>
                    <a:gd name="connsiteY4" fmla="*/ 2261881 h 2581412"/>
                    <a:gd name="connsiteX5" fmla="*/ 1114491 w 1164556"/>
                    <a:gd name="connsiteY5" fmla="*/ 401411 h 2581412"/>
                    <a:gd name="connsiteX6" fmla="*/ 1125854 w 1164556"/>
                    <a:gd name="connsiteY6" fmla="*/ 0 h 2581412"/>
                    <a:gd name="connsiteX0" fmla="*/ 0 w 1164554"/>
                    <a:gd name="connsiteY0" fmla="*/ 2521579 h 2583345"/>
                    <a:gd name="connsiteX1" fmla="*/ 335634 w 1164554"/>
                    <a:gd name="connsiteY1" fmla="*/ 2510798 h 2583345"/>
                    <a:gd name="connsiteX2" fmla="*/ 459036 w 1164554"/>
                    <a:gd name="connsiteY2" fmla="*/ 2580585 h 2583345"/>
                    <a:gd name="connsiteX3" fmla="*/ 567718 w 1164554"/>
                    <a:gd name="connsiteY3" fmla="*/ 2252776 h 2583345"/>
                    <a:gd name="connsiteX4" fmla="*/ 1127029 w 1164554"/>
                    <a:gd name="connsiteY4" fmla="*/ 2261881 h 2583345"/>
                    <a:gd name="connsiteX5" fmla="*/ 1114491 w 1164554"/>
                    <a:gd name="connsiteY5" fmla="*/ 401411 h 2583345"/>
                    <a:gd name="connsiteX6" fmla="*/ 1125854 w 1164554"/>
                    <a:gd name="connsiteY6" fmla="*/ 0 h 2583345"/>
                    <a:gd name="connsiteX0" fmla="*/ 0 w 1164556"/>
                    <a:gd name="connsiteY0" fmla="*/ 2521579 h 2521579"/>
                    <a:gd name="connsiteX1" fmla="*/ 335634 w 1164556"/>
                    <a:gd name="connsiteY1" fmla="*/ 2510798 h 2521579"/>
                    <a:gd name="connsiteX2" fmla="*/ 710047 w 1164556"/>
                    <a:gd name="connsiteY2" fmla="*/ 2500436 h 2521579"/>
                    <a:gd name="connsiteX3" fmla="*/ 567718 w 1164556"/>
                    <a:gd name="connsiteY3" fmla="*/ 2252776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567718 w 1164554"/>
                    <a:gd name="connsiteY3" fmla="*/ 2252776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710047 w 1164556"/>
                    <a:gd name="connsiteY2" fmla="*/ 2500436 h 2521579"/>
                    <a:gd name="connsiteX3" fmla="*/ 567718 w 1164556"/>
                    <a:gd name="connsiteY3" fmla="*/ 2252776 h 2521579"/>
                    <a:gd name="connsiteX4" fmla="*/ 1040760 w 1164556"/>
                    <a:gd name="connsiteY4" fmla="*/ 2497022 h 2521579"/>
                    <a:gd name="connsiteX5" fmla="*/ 1127029 w 1164556"/>
                    <a:gd name="connsiteY5" fmla="*/ 2261881 h 2521579"/>
                    <a:gd name="connsiteX6" fmla="*/ 1114491 w 1164556"/>
                    <a:gd name="connsiteY6" fmla="*/ 401411 h 2521579"/>
                    <a:gd name="connsiteX7" fmla="*/ 1125854 w 1164556"/>
                    <a:gd name="connsiteY7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2939"/>
                    <a:gd name="connsiteX1" fmla="*/ 345674 w 1164556"/>
                    <a:gd name="connsiteY1" fmla="*/ 2516141 h 2522939"/>
                    <a:gd name="connsiteX2" fmla="*/ 710047 w 1164556"/>
                    <a:gd name="connsiteY2" fmla="*/ 2500436 h 2522939"/>
                    <a:gd name="connsiteX3" fmla="*/ 1040760 w 1164556"/>
                    <a:gd name="connsiteY3" fmla="*/ 2497022 h 2522939"/>
                    <a:gd name="connsiteX4" fmla="*/ 1127029 w 1164556"/>
                    <a:gd name="connsiteY4" fmla="*/ 2261881 h 2522939"/>
                    <a:gd name="connsiteX5" fmla="*/ 1114491 w 1164556"/>
                    <a:gd name="connsiteY5" fmla="*/ 401411 h 2522939"/>
                    <a:gd name="connsiteX6" fmla="*/ 1125854 w 1164556"/>
                    <a:gd name="connsiteY6" fmla="*/ 0 h 252293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710047 w 1164556"/>
                    <a:gd name="connsiteY2" fmla="*/ 2500436 h 2521579"/>
                    <a:gd name="connsiteX3" fmla="*/ 1040760 w 1164556"/>
                    <a:gd name="connsiteY3" fmla="*/ 2497022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697914 w 1164556"/>
                    <a:gd name="connsiteY2" fmla="*/ 2512542 h 2521579"/>
                    <a:gd name="connsiteX3" fmla="*/ 1040760 w 1164556"/>
                    <a:gd name="connsiteY3" fmla="*/ 2497022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8707 w 1164554"/>
                    <a:gd name="connsiteY1" fmla="*/ 2519369 h 2521579"/>
                    <a:gd name="connsiteX2" fmla="*/ 697914 w 1164554"/>
                    <a:gd name="connsiteY2" fmla="*/ 2512542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8707 w 1164556"/>
                    <a:gd name="connsiteY1" fmla="*/ 2519369 h 2521579"/>
                    <a:gd name="connsiteX2" fmla="*/ 697914 w 1164556"/>
                    <a:gd name="connsiteY2" fmla="*/ 2512542 h 2521579"/>
                    <a:gd name="connsiteX3" fmla="*/ 1134789 w 1164556"/>
                    <a:gd name="connsiteY3" fmla="*/ 2498636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8707 w 1164554"/>
                    <a:gd name="connsiteY1" fmla="*/ 2519369 h 2521579"/>
                    <a:gd name="connsiteX2" fmla="*/ 697914 w 1164554"/>
                    <a:gd name="connsiteY2" fmla="*/ 2512542 h 2521579"/>
                    <a:gd name="connsiteX3" fmla="*/ 1134789 w 1164554"/>
                    <a:gd name="connsiteY3" fmla="*/ 2498636 h 2521579"/>
                    <a:gd name="connsiteX4" fmla="*/ 1131746 w 1164554"/>
                    <a:gd name="connsiteY4" fmla="*/ 2266205 h 2521579"/>
                    <a:gd name="connsiteX5" fmla="*/ 1127029 w 1164554"/>
                    <a:gd name="connsiteY5" fmla="*/ 2261881 h 2521579"/>
                    <a:gd name="connsiteX6" fmla="*/ 1114491 w 1164554"/>
                    <a:gd name="connsiteY6" fmla="*/ 401411 h 2521579"/>
                    <a:gd name="connsiteX7" fmla="*/ 1125854 w 1164554"/>
                    <a:gd name="connsiteY7" fmla="*/ 0 h 2521579"/>
                    <a:gd name="connsiteX0" fmla="*/ 0 w 1134789"/>
                    <a:gd name="connsiteY0" fmla="*/ 2521579 h 2521579"/>
                    <a:gd name="connsiteX1" fmla="*/ 348707 w 1134789"/>
                    <a:gd name="connsiteY1" fmla="*/ 2519369 h 2521579"/>
                    <a:gd name="connsiteX2" fmla="*/ 697914 w 1134789"/>
                    <a:gd name="connsiteY2" fmla="*/ 2512542 h 2521579"/>
                    <a:gd name="connsiteX3" fmla="*/ 1134789 w 1134789"/>
                    <a:gd name="connsiteY3" fmla="*/ 2498636 h 2521579"/>
                    <a:gd name="connsiteX4" fmla="*/ 1131746 w 1134789"/>
                    <a:gd name="connsiteY4" fmla="*/ 2266205 h 2521579"/>
                    <a:gd name="connsiteX5" fmla="*/ 1114491 w 1134789"/>
                    <a:gd name="connsiteY5" fmla="*/ 401411 h 2521579"/>
                    <a:gd name="connsiteX6" fmla="*/ 1125854 w 1134789"/>
                    <a:gd name="connsiteY6" fmla="*/ 0 h 2521579"/>
                    <a:gd name="connsiteX0" fmla="*/ 0 w 1137822"/>
                    <a:gd name="connsiteY0" fmla="*/ 2521579 h 2523532"/>
                    <a:gd name="connsiteX1" fmla="*/ 348707 w 1137822"/>
                    <a:gd name="connsiteY1" fmla="*/ 2519369 h 2523532"/>
                    <a:gd name="connsiteX2" fmla="*/ 697914 w 1137822"/>
                    <a:gd name="connsiteY2" fmla="*/ 2512542 h 2523532"/>
                    <a:gd name="connsiteX3" fmla="*/ 1137822 w 1137822"/>
                    <a:gd name="connsiteY3" fmla="*/ 2504286 h 2523532"/>
                    <a:gd name="connsiteX4" fmla="*/ 1131746 w 1137822"/>
                    <a:gd name="connsiteY4" fmla="*/ 2266205 h 2523532"/>
                    <a:gd name="connsiteX5" fmla="*/ 1114491 w 1137822"/>
                    <a:gd name="connsiteY5" fmla="*/ 401411 h 2523532"/>
                    <a:gd name="connsiteX6" fmla="*/ 1125854 w 1137822"/>
                    <a:gd name="connsiteY6" fmla="*/ 0 h 2523532"/>
                    <a:gd name="connsiteX0" fmla="*/ 0 w 1137822"/>
                    <a:gd name="connsiteY0" fmla="*/ 2521579 h 2524174"/>
                    <a:gd name="connsiteX1" fmla="*/ 348707 w 1137822"/>
                    <a:gd name="connsiteY1" fmla="*/ 2519369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48707 w 1137822"/>
                    <a:gd name="connsiteY1" fmla="*/ 2519369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79038 w 1137822"/>
                    <a:gd name="connsiteY1" fmla="*/ 2518562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79038 w 1137822"/>
                    <a:gd name="connsiteY1" fmla="*/ 2518562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5290"/>
                    <a:gd name="connsiteX1" fmla="*/ 379038 w 1137822"/>
                    <a:gd name="connsiteY1" fmla="*/ 2518562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1579 h 2525290"/>
                    <a:gd name="connsiteX1" fmla="*/ 397236 w 1137822"/>
                    <a:gd name="connsiteY1" fmla="*/ 2518562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1579 h 2525290"/>
                    <a:gd name="connsiteX1" fmla="*/ 403302 w 1137822"/>
                    <a:gd name="connsiteY1" fmla="*/ 2522597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5290"/>
                    <a:gd name="connsiteX1" fmla="*/ 403302 w 1137822"/>
                    <a:gd name="connsiteY1" fmla="*/ 2522597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5290"/>
                    <a:gd name="connsiteX1" fmla="*/ 406335 w 1137822"/>
                    <a:gd name="connsiteY1" fmla="*/ 2524211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9089"/>
                    <a:gd name="connsiteX1" fmla="*/ 406335 w 1137822"/>
                    <a:gd name="connsiteY1" fmla="*/ 2524211 h 2529089"/>
                    <a:gd name="connsiteX2" fmla="*/ 655452 w 1137822"/>
                    <a:gd name="connsiteY2" fmla="*/ 2524648 h 2529089"/>
                    <a:gd name="connsiteX3" fmla="*/ 1137822 w 1137822"/>
                    <a:gd name="connsiteY3" fmla="*/ 2504286 h 2529089"/>
                    <a:gd name="connsiteX4" fmla="*/ 1131746 w 1137822"/>
                    <a:gd name="connsiteY4" fmla="*/ 2266205 h 2529089"/>
                    <a:gd name="connsiteX5" fmla="*/ 1114491 w 1137822"/>
                    <a:gd name="connsiteY5" fmla="*/ 401411 h 2529089"/>
                    <a:gd name="connsiteX6" fmla="*/ 1125854 w 1137822"/>
                    <a:gd name="connsiteY6" fmla="*/ 0 h 2529089"/>
                    <a:gd name="connsiteX0" fmla="*/ 0 w 1137820"/>
                    <a:gd name="connsiteY0" fmla="*/ 2524807 h 2537938"/>
                    <a:gd name="connsiteX1" fmla="*/ 406335 w 1137820"/>
                    <a:gd name="connsiteY1" fmla="*/ 2524211 h 2537938"/>
                    <a:gd name="connsiteX2" fmla="*/ 655452 w 1137820"/>
                    <a:gd name="connsiteY2" fmla="*/ 2524648 h 2537938"/>
                    <a:gd name="connsiteX3" fmla="*/ 1137821 w 1137820"/>
                    <a:gd name="connsiteY3" fmla="*/ 2518813 h 2537938"/>
                    <a:gd name="connsiteX4" fmla="*/ 1131746 w 1137820"/>
                    <a:gd name="connsiteY4" fmla="*/ 2266205 h 2537938"/>
                    <a:gd name="connsiteX5" fmla="*/ 1114491 w 1137820"/>
                    <a:gd name="connsiteY5" fmla="*/ 401411 h 2537938"/>
                    <a:gd name="connsiteX6" fmla="*/ 1125854 w 1137820"/>
                    <a:gd name="connsiteY6" fmla="*/ 0 h 2537938"/>
                    <a:gd name="connsiteX0" fmla="*/ 0 w 1137822"/>
                    <a:gd name="connsiteY0" fmla="*/ 2524807 h 2524807"/>
                    <a:gd name="connsiteX1" fmla="*/ 406335 w 1137822"/>
                    <a:gd name="connsiteY1" fmla="*/ 2524211 h 2524807"/>
                    <a:gd name="connsiteX2" fmla="*/ 655452 w 1137822"/>
                    <a:gd name="connsiteY2" fmla="*/ 2524648 h 2524807"/>
                    <a:gd name="connsiteX3" fmla="*/ 1137821 w 1137822"/>
                    <a:gd name="connsiteY3" fmla="*/ 2518813 h 2524807"/>
                    <a:gd name="connsiteX4" fmla="*/ 1131746 w 1137822"/>
                    <a:gd name="connsiteY4" fmla="*/ 2266205 h 2524807"/>
                    <a:gd name="connsiteX5" fmla="*/ 1114491 w 1137822"/>
                    <a:gd name="connsiteY5" fmla="*/ 401411 h 2524807"/>
                    <a:gd name="connsiteX6" fmla="*/ 1125854 w 1137822"/>
                    <a:gd name="connsiteY6" fmla="*/ 0 h 2524807"/>
                    <a:gd name="connsiteX0" fmla="*/ 0 w 1134787"/>
                    <a:gd name="connsiteY0" fmla="*/ 2524807 h 2525270"/>
                    <a:gd name="connsiteX1" fmla="*/ 406335 w 1134787"/>
                    <a:gd name="connsiteY1" fmla="*/ 2524211 h 2525270"/>
                    <a:gd name="connsiteX2" fmla="*/ 655452 w 1134787"/>
                    <a:gd name="connsiteY2" fmla="*/ 2524648 h 2525270"/>
                    <a:gd name="connsiteX3" fmla="*/ 1134787 w 1134787"/>
                    <a:gd name="connsiteY3" fmla="*/ 2525270 h 2525270"/>
                    <a:gd name="connsiteX4" fmla="*/ 1131746 w 1134787"/>
                    <a:gd name="connsiteY4" fmla="*/ 2266205 h 2525270"/>
                    <a:gd name="connsiteX5" fmla="*/ 1114491 w 1134787"/>
                    <a:gd name="connsiteY5" fmla="*/ 401411 h 2525270"/>
                    <a:gd name="connsiteX6" fmla="*/ 1125854 w 1134787"/>
                    <a:gd name="connsiteY6" fmla="*/ 0 h 2525270"/>
                    <a:gd name="connsiteX0" fmla="*/ 0 w 1164481"/>
                    <a:gd name="connsiteY0" fmla="*/ 2524807 h 2525270"/>
                    <a:gd name="connsiteX1" fmla="*/ 406335 w 1164481"/>
                    <a:gd name="connsiteY1" fmla="*/ 2524211 h 2525270"/>
                    <a:gd name="connsiteX2" fmla="*/ 655452 w 1164481"/>
                    <a:gd name="connsiteY2" fmla="*/ 2524648 h 2525270"/>
                    <a:gd name="connsiteX3" fmla="*/ 1134787 w 1164481"/>
                    <a:gd name="connsiteY3" fmla="*/ 2525270 h 2525270"/>
                    <a:gd name="connsiteX4" fmla="*/ 1114491 w 1164481"/>
                    <a:gd name="connsiteY4" fmla="*/ 401411 h 2525270"/>
                    <a:gd name="connsiteX5" fmla="*/ 1125854 w 1164481"/>
                    <a:gd name="connsiteY5" fmla="*/ 0 h 2525270"/>
                    <a:gd name="connsiteX0" fmla="*/ 0 w 1152634"/>
                    <a:gd name="connsiteY0" fmla="*/ 2524807 h 2525270"/>
                    <a:gd name="connsiteX1" fmla="*/ 406335 w 1152634"/>
                    <a:gd name="connsiteY1" fmla="*/ 2524211 h 2525270"/>
                    <a:gd name="connsiteX2" fmla="*/ 655452 w 1152634"/>
                    <a:gd name="connsiteY2" fmla="*/ 2524648 h 2525270"/>
                    <a:gd name="connsiteX3" fmla="*/ 1134787 w 1152634"/>
                    <a:gd name="connsiteY3" fmla="*/ 2525270 h 2525270"/>
                    <a:gd name="connsiteX4" fmla="*/ 1114491 w 1152634"/>
                    <a:gd name="connsiteY4" fmla="*/ 401411 h 2525270"/>
                    <a:gd name="connsiteX5" fmla="*/ 1125854 w 1152634"/>
                    <a:gd name="connsiteY5" fmla="*/ 0 h 2525270"/>
                    <a:gd name="connsiteX0" fmla="*/ 0 w 1143688"/>
                    <a:gd name="connsiteY0" fmla="*/ 2524807 h 2525270"/>
                    <a:gd name="connsiteX1" fmla="*/ 406335 w 1143688"/>
                    <a:gd name="connsiteY1" fmla="*/ 2524211 h 2525270"/>
                    <a:gd name="connsiteX2" fmla="*/ 655452 w 1143688"/>
                    <a:gd name="connsiteY2" fmla="*/ 2524648 h 2525270"/>
                    <a:gd name="connsiteX3" fmla="*/ 1134787 w 1143688"/>
                    <a:gd name="connsiteY3" fmla="*/ 2525270 h 2525270"/>
                    <a:gd name="connsiteX4" fmla="*/ 1114491 w 1143688"/>
                    <a:gd name="connsiteY4" fmla="*/ 401411 h 2525270"/>
                    <a:gd name="connsiteX5" fmla="*/ 1125854 w 1143688"/>
                    <a:gd name="connsiteY5" fmla="*/ 0 h 2525270"/>
                    <a:gd name="connsiteX0" fmla="*/ 1640292 w 2783980"/>
                    <a:gd name="connsiteY0" fmla="*/ 2463472 h 2463935"/>
                    <a:gd name="connsiteX1" fmla="*/ 2046627 w 2783980"/>
                    <a:gd name="connsiteY1" fmla="*/ 2462876 h 2463935"/>
                    <a:gd name="connsiteX2" fmla="*/ 2295744 w 2783980"/>
                    <a:gd name="connsiteY2" fmla="*/ 2463313 h 2463935"/>
                    <a:gd name="connsiteX3" fmla="*/ 2775079 w 2783980"/>
                    <a:gd name="connsiteY3" fmla="*/ 2463935 h 2463935"/>
                    <a:gd name="connsiteX4" fmla="*/ 2754783 w 2783980"/>
                    <a:gd name="connsiteY4" fmla="*/ 340076 h 2463935"/>
                    <a:gd name="connsiteX5" fmla="*/ -1 w 2783980"/>
                    <a:gd name="connsiteY5" fmla="*/ 0 h 2463935"/>
                    <a:gd name="connsiteX0" fmla="*/ 1640294 w 2790070"/>
                    <a:gd name="connsiteY0" fmla="*/ 2615616 h 2616079"/>
                    <a:gd name="connsiteX1" fmla="*/ 2046629 w 2790070"/>
                    <a:gd name="connsiteY1" fmla="*/ 2615020 h 2616079"/>
                    <a:gd name="connsiteX2" fmla="*/ 2295746 w 2790070"/>
                    <a:gd name="connsiteY2" fmla="*/ 2615457 h 2616079"/>
                    <a:gd name="connsiteX3" fmla="*/ 2775081 w 2790070"/>
                    <a:gd name="connsiteY3" fmla="*/ 2616079 h 2616079"/>
                    <a:gd name="connsiteX4" fmla="*/ 2782082 w 2790070"/>
                    <a:gd name="connsiteY4" fmla="*/ 154065 h 2616079"/>
                    <a:gd name="connsiteX5" fmla="*/ 1 w 2790070"/>
                    <a:gd name="connsiteY5" fmla="*/ 152144 h 2616079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 w 2790070"/>
                    <a:gd name="connsiteY5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-1 w 2790068"/>
                    <a:gd name="connsiteY5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1963 w 2790070"/>
                    <a:gd name="connsiteY5" fmla="*/ 4842 h 2463935"/>
                    <a:gd name="connsiteX6" fmla="*/ 1 w 2790070"/>
                    <a:gd name="connsiteY6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221242 w 2790068"/>
                    <a:gd name="connsiteY5" fmla="*/ 5649 h 2463935"/>
                    <a:gd name="connsiteX6" fmla="*/ -1 w 2790068"/>
                    <a:gd name="connsiteY6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306169 w 2790070"/>
                    <a:gd name="connsiteY5" fmla="*/ 3228 h 2463935"/>
                    <a:gd name="connsiteX6" fmla="*/ 1 w 2790070"/>
                    <a:gd name="connsiteY6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-1 w 2790068"/>
                    <a:gd name="connsiteY5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 w 2790070"/>
                    <a:gd name="connsiteY5" fmla="*/ 0 h 2463935"/>
                    <a:gd name="connsiteX0" fmla="*/ 1640292 w 2790068"/>
                    <a:gd name="connsiteY0" fmla="*/ 2461551 h 2462014"/>
                    <a:gd name="connsiteX1" fmla="*/ 2046627 w 2790068"/>
                    <a:gd name="connsiteY1" fmla="*/ 2460955 h 2462014"/>
                    <a:gd name="connsiteX2" fmla="*/ 2295744 w 2790068"/>
                    <a:gd name="connsiteY2" fmla="*/ 2461392 h 2462014"/>
                    <a:gd name="connsiteX3" fmla="*/ 2775079 w 2790068"/>
                    <a:gd name="connsiteY3" fmla="*/ 2462014 h 2462014"/>
                    <a:gd name="connsiteX4" fmla="*/ 2782080 w 2790068"/>
                    <a:gd name="connsiteY4" fmla="*/ 0 h 2462014"/>
                    <a:gd name="connsiteX5" fmla="*/ 0 w 2790068"/>
                    <a:gd name="connsiteY5" fmla="*/ 500 h 2462014"/>
                    <a:gd name="connsiteX0" fmla="*/ 1640292 w 2788388"/>
                    <a:gd name="connsiteY0" fmla="*/ 2461551 h 2462014"/>
                    <a:gd name="connsiteX1" fmla="*/ 2046627 w 2788388"/>
                    <a:gd name="connsiteY1" fmla="*/ 2460955 h 2462014"/>
                    <a:gd name="connsiteX2" fmla="*/ 2295744 w 2788388"/>
                    <a:gd name="connsiteY2" fmla="*/ 2461392 h 2462014"/>
                    <a:gd name="connsiteX3" fmla="*/ 2775079 w 2788388"/>
                    <a:gd name="connsiteY3" fmla="*/ 2462014 h 2462014"/>
                    <a:gd name="connsiteX4" fmla="*/ 2782080 w 2788388"/>
                    <a:gd name="connsiteY4" fmla="*/ 0 h 2462014"/>
                    <a:gd name="connsiteX5" fmla="*/ 0 w 2788388"/>
                    <a:gd name="connsiteY5" fmla="*/ 500 h 2462014"/>
                    <a:gd name="connsiteX0" fmla="*/ 1640292 w 2797642"/>
                    <a:gd name="connsiteY0" fmla="*/ 2461551 h 2461551"/>
                    <a:gd name="connsiteX1" fmla="*/ 2046627 w 2797642"/>
                    <a:gd name="connsiteY1" fmla="*/ 2460955 h 2461551"/>
                    <a:gd name="connsiteX2" fmla="*/ 2295744 w 2797642"/>
                    <a:gd name="connsiteY2" fmla="*/ 2461392 h 2461551"/>
                    <a:gd name="connsiteX3" fmla="*/ 2787211 w 2797642"/>
                    <a:gd name="connsiteY3" fmla="*/ 2461207 h 2461551"/>
                    <a:gd name="connsiteX4" fmla="*/ 2782080 w 2797642"/>
                    <a:gd name="connsiteY4" fmla="*/ 0 h 2461551"/>
                    <a:gd name="connsiteX5" fmla="*/ 0 w 2797642"/>
                    <a:gd name="connsiteY5" fmla="*/ 500 h 2461551"/>
                    <a:gd name="connsiteX0" fmla="*/ 1640292 w 2787871"/>
                    <a:gd name="connsiteY0" fmla="*/ 2461551 h 2461551"/>
                    <a:gd name="connsiteX1" fmla="*/ 2046627 w 2787871"/>
                    <a:gd name="connsiteY1" fmla="*/ 2460955 h 2461551"/>
                    <a:gd name="connsiteX2" fmla="*/ 2295744 w 2787871"/>
                    <a:gd name="connsiteY2" fmla="*/ 2461392 h 2461551"/>
                    <a:gd name="connsiteX3" fmla="*/ 2787211 w 2787871"/>
                    <a:gd name="connsiteY3" fmla="*/ 2461207 h 2461551"/>
                    <a:gd name="connsiteX4" fmla="*/ 2782080 w 2787871"/>
                    <a:gd name="connsiteY4" fmla="*/ 0 h 2461551"/>
                    <a:gd name="connsiteX5" fmla="*/ 0 w 2787871"/>
                    <a:gd name="connsiteY5" fmla="*/ 500 h 2461551"/>
                    <a:gd name="connsiteX0" fmla="*/ 1640292 w 2787627"/>
                    <a:gd name="connsiteY0" fmla="*/ 2461551 h 2461551"/>
                    <a:gd name="connsiteX1" fmla="*/ 2046627 w 2787627"/>
                    <a:gd name="connsiteY1" fmla="*/ 2460955 h 2461551"/>
                    <a:gd name="connsiteX2" fmla="*/ 2295744 w 2787627"/>
                    <a:gd name="connsiteY2" fmla="*/ 2461392 h 2461551"/>
                    <a:gd name="connsiteX3" fmla="*/ 2787211 w 2787627"/>
                    <a:gd name="connsiteY3" fmla="*/ 2461207 h 2461551"/>
                    <a:gd name="connsiteX4" fmla="*/ 2772981 w 2787627"/>
                    <a:gd name="connsiteY4" fmla="*/ 0 h 2461551"/>
                    <a:gd name="connsiteX5" fmla="*/ 0 w 2787627"/>
                    <a:gd name="connsiteY5" fmla="*/ 500 h 2461551"/>
                    <a:gd name="connsiteX0" fmla="*/ 1640292 w 2787629"/>
                    <a:gd name="connsiteY0" fmla="*/ 2461551 h 2461551"/>
                    <a:gd name="connsiteX1" fmla="*/ 2046627 w 2787629"/>
                    <a:gd name="connsiteY1" fmla="*/ 2460955 h 2461551"/>
                    <a:gd name="connsiteX2" fmla="*/ 2428045 w 2787629"/>
                    <a:gd name="connsiteY2" fmla="*/ 2460572 h 2461551"/>
                    <a:gd name="connsiteX3" fmla="*/ 2787211 w 2787629"/>
                    <a:gd name="connsiteY3" fmla="*/ 2461207 h 2461551"/>
                    <a:gd name="connsiteX4" fmla="*/ 2772981 w 2787629"/>
                    <a:gd name="connsiteY4" fmla="*/ 0 h 2461551"/>
                    <a:gd name="connsiteX5" fmla="*/ 0 w 2787629"/>
                    <a:gd name="connsiteY5" fmla="*/ 500 h 2461551"/>
                    <a:gd name="connsiteX0" fmla="*/ 1640292 w 2787627"/>
                    <a:gd name="connsiteY0" fmla="*/ 2461551 h 2461551"/>
                    <a:gd name="connsiteX1" fmla="*/ 2147426 w 2787627"/>
                    <a:gd name="connsiteY1" fmla="*/ 2460136 h 2461551"/>
                    <a:gd name="connsiteX2" fmla="*/ 2428045 w 2787627"/>
                    <a:gd name="connsiteY2" fmla="*/ 2460572 h 2461551"/>
                    <a:gd name="connsiteX3" fmla="*/ 2787211 w 2787627"/>
                    <a:gd name="connsiteY3" fmla="*/ 2461207 h 2461551"/>
                    <a:gd name="connsiteX4" fmla="*/ 2772981 w 2787627"/>
                    <a:gd name="connsiteY4" fmla="*/ 0 h 2461551"/>
                    <a:gd name="connsiteX5" fmla="*/ 0 w 2787627"/>
                    <a:gd name="connsiteY5" fmla="*/ 500 h 2461551"/>
                    <a:gd name="connsiteX0" fmla="*/ 1640292 w 2787629"/>
                    <a:gd name="connsiteY0" fmla="*/ 2461551 h 2470924"/>
                    <a:gd name="connsiteX1" fmla="*/ 2147426 w 2787629"/>
                    <a:gd name="connsiteY1" fmla="*/ 2460136 h 2470924"/>
                    <a:gd name="connsiteX2" fmla="*/ 2428045 w 2787629"/>
                    <a:gd name="connsiteY2" fmla="*/ 2460572 h 2470924"/>
                    <a:gd name="connsiteX3" fmla="*/ 2787211 w 2787629"/>
                    <a:gd name="connsiteY3" fmla="*/ 2461207 h 2470924"/>
                    <a:gd name="connsiteX4" fmla="*/ 2772981 w 2787629"/>
                    <a:gd name="connsiteY4" fmla="*/ 0 h 2470924"/>
                    <a:gd name="connsiteX5" fmla="*/ 0 w 2787629"/>
                    <a:gd name="connsiteY5" fmla="*/ 500 h 2470924"/>
                    <a:gd name="connsiteX0" fmla="*/ 1640292 w 2787627"/>
                    <a:gd name="connsiteY0" fmla="*/ 2461551 h 2489491"/>
                    <a:gd name="connsiteX1" fmla="*/ 2147426 w 2787627"/>
                    <a:gd name="connsiteY1" fmla="*/ 2460136 h 2489491"/>
                    <a:gd name="connsiteX2" fmla="*/ 2428045 w 2787627"/>
                    <a:gd name="connsiteY2" fmla="*/ 2460572 h 2489491"/>
                    <a:gd name="connsiteX3" fmla="*/ 2787211 w 2787627"/>
                    <a:gd name="connsiteY3" fmla="*/ 2461207 h 2489491"/>
                    <a:gd name="connsiteX4" fmla="*/ 2772981 w 2787627"/>
                    <a:gd name="connsiteY4" fmla="*/ 0 h 2489491"/>
                    <a:gd name="connsiteX5" fmla="*/ 0 w 2787627"/>
                    <a:gd name="connsiteY5" fmla="*/ 500 h 2489491"/>
                    <a:gd name="connsiteX0" fmla="*/ 1640292 w 2787629"/>
                    <a:gd name="connsiteY0" fmla="*/ 2461551 h 2491346"/>
                    <a:gd name="connsiteX1" fmla="*/ 2147426 w 2787629"/>
                    <a:gd name="connsiteY1" fmla="*/ 2460136 h 2491346"/>
                    <a:gd name="connsiteX2" fmla="*/ 2428045 w 2787629"/>
                    <a:gd name="connsiteY2" fmla="*/ 2460572 h 2491346"/>
                    <a:gd name="connsiteX3" fmla="*/ 2787211 w 2787629"/>
                    <a:gd name="connsiteY3" fmla="*/ 2461207 h 2491346"/>
                    <a:gd name="connsiteX4" fmla="*/ 2772981 w 2787629"/>
                    <a:gd name="connsiteY4" fmla="*/ 0 h 2491346"/>
                    <a:gd name="connsiteX5" fmla="*/ 0 w 2787629"/>
                    <a:gd name="connsiteY5" fmla="*/ 500 h 2491346"/>
                    <a:gd name="connsiteX0" fmla="*/ 1640292 w 2787627"/>
                    <a:gd name="connsiteY0" fmla="*/ 2461551 h 2491346"/>
                    <a:gd name="connsiteX1" fmla="*/ 2147426 w 2787627"/>
                    <a:gd name="connsiteY1" fmla="*/ 2460136 h 2491346"/>
                    <a:gd name="connsiteX2" fmla="*/ 2428045 w 2787627"/>
                    <a:gd name="connsiteY2" fmla="*/ 2460572 h 2491346"/>
                    <a:gd name="connsiteX3" fmla="*/ 2787211 w 2787627"/>
                    <a:gd name="connsiteY3" fmla="*/ 2461207 h 2491346"/>
                    <a:gd name="connsiteX4" fmla="*/ 2772981 w 2787627"/>
                    <a:gd name="connsiteY4" fmla="*/ 0 h 2491346"/>
                    <a:gd name="connsiteX5" fmla="*/ 0 w 2787627"/>
                    <a:gd name="connsiteY5" fmla="*/ 500 h 2491346"/>
                    <a:gd name="connsiteX0" fmla="*/ 1640292 w 2787629"/>
                    <a:gd name="connsiteY0" fmla="*/ 2461551 h 2488691"/>
                    <a:gd name="connsiteX1" fmla="*/ 2147426 w 2787629"/>
                    <a:gd name="connsiteY1" fmla="*/ 2460136 h 2488691"/>
                    <a:gd name="connsiteX2" fmla="*/ 2428045 w 2787629"/>
                    <a:gd name="connsiteY2" fmla="*/ 2460572 h 2488691"/>
                    <a:gd name="connsiteX3" fmla="*/ 2787211 w 2787629"/>
                    <a:gd name="connsiteY3" fmla="*/ 2461207 h 2488691"/>
                    <a:gd name="connsiteX4" fmla="*/ 2772981 w 2787629"/>
                    <a:gd name="connsiteY4" fmla="*/ 0 h 2488691"/>
                    <a:gd name="connsiteX5" fmla="*/ 0 w 2787629"/>
                    <a:gd name="connsiteY5" fmla="*/ 500 h 2488691"/>
                    <a:gd name="connsiteX0" fmla="*/ 1640292 w 2787627"/>
                    <a:gd name="connsiteY0" fmla="*/ 2461551 h 2488691"/>
                    <a:gd name="connsiteX1" fmla="*/ 2163176 w 2787627"/>
                    <a:gd name="connsiteY1" fmla="*/ 2460136 h 2488691"/>
                    <a:gd name="connsiteX2" fmla="*/ 2428045 w 2787627"/>
                    <a:gd name="connsiteY2" fmla="*/ 2460572 h 2488691"/>
                    <a:gd name="connsiteX3" fmla="*/ 2787211 w 2787627"/>
                    <a:gd name="connsiteY3" fmla="*/ 2461207 h 2488691"/>
                    <a:gd name="connsiteX4" fmla="*/ 2772981 w 2787627"/>
                    <a:gd name="connsiteY4" fmla="*/ 0 h 2488691"/>
                    <a:gd name="connsiteX5" fmla="*/ 0 w 2787627"/>
                    <a:gd name="connsiteY5" fmla="*/ 500 h 2488691"/>
                    <a:gd name="connsiteX0" fmla="*/ 0 w 1147337"/>
                    <a:gd name="connsiteY0" fmla="*/ 2461551 h 2488691"/>
                    <a:gd name="connsiteX1" fmla="*/ 522884 w 1147337"/>
                    <a:gd name="connsiteY1" fmla="*/ 2460136 h 2488691"/>
                    <a:gd name="connsiteX2" fmla="*/ 787753 w 1147337"/>
                    <a:gd name="connsiteY2" fmla="*/ 2460572 h 2488691"/>
                    <a:gd name="connsiteX3" fmla="*/ 1146919 w 1147337"/>
                    <a:gd name="connsiteY3" fmla="*/ 2461207 h 2488691"/>
                    <a:gd name="connsiteX4" fmla="*/ 1132689 w 1147337"/>
                    <a:gd name="connsiteY4" fmla="*/ 0 h 2488691"/>
                    <a:gd name="connsiteX0" fmla="*/ 0 w 1152984"/>
                    <a:gd name="connsiteY0" fmla="*/ 484302 h 511442"/>
                    <a:gd name="connsiteX1" fmla="*/ 522884 w 1152984"/>
                    <a:gd name="connsiteY1" fmla="*/ 482887 h 511442"/>
                    <a:gd name="connsiteX2" fmla="*/ 787753 w 1152984"/>
                    <a:gd name="connsiteY2" fmla="*/ 483323 h 511442"/>
                    <a:gd name="connsiteX3" fmla="*/ 1146919 w 1152984"/>
                    <a:gd name="connsiteY3" fmla="*/ 483958 h 511442"/>
                    <a:gd name="connsiteX4" fmla="*/ 1152983 w 1152984"/>
                    <a:gd name="connsiteY4" fmla="*/ 0 h 511442"/>
                    <a:gd name="connsiteX0" fmla="*/ 0 w 2633413"/>
                    <a:gd name="connsiteY0" fmla="*/ 484302 h 511442"/>
                    <a:gd name="connsiteX1" fmla="*/ 522884 w 2633413"/>
                    <a:gd name="connsiteY1" fmla="*/ 482887 h 511442"/>
                    <a:gd name="connsiteX2" fmla="*/ 787753 w 2633413"/>
                    <a:gd name="connsiteY2" fmla="*/ 483323 h 511442"/>
                    <a:gd name="connsiteX3" fmla="*/ 2633412 w 2633413"/>
                    <a:gd name="connsiteY3" fmla="*/ 480548 h 511442"/>
                    <a:gd name="connsiteX4" fmla="*/ 1146919 w 2633413"/>
                    <a:gd name="connsiteY4" fmla="*/ 483958 h 511442"/>
                    <a:gd name="connsiteX5" fmla="*/ 1152983 w 2633413"/>
                    <a:gd name="connsiteY5" fmla="*/ 0 h 511442"/>
                    <a:gd name="connsiteX0" fmla="*/ 0 w 2658676"/>
                    <a:gd name="connsiteY0" fmla="*/ 491936 h 519076"/>
                    <a:gd name="connsiteX1" fmla="*/ 522884 w 2658676"/>
                    <a:gd name="connsiteY1" fmla="*/ 490521 h 519076"/>
                    <a:gd name="connsiteX2" fmla="*/ 787753 w 2658676"/>
                    <a:gd name="connsiteY2" fmla="*/ 490957 h 519076"/>
                    <a:gd name="connsiteX3" fmla="*/ 2633412 w 2658676"/>
                    <a:gd name="connsiteY3" fmla="*/ 488182 h 519076"/>
                    <a:gd name="connsiteX4" fmla="*/ 1146919 w 2658676"/>
                    <a:gd name="connsiteY4" fmla="*/ 491592 h 519076"/>
                    <a:gd name="connsiteX5" fmla="*/ 2658676 w 2658676"/>
                    <a:gd name="connsiteY5" fmla="*/ 0 h 519076"/>
                    <a:gd name="connsiteX0" fmla="*/ 0 w 2658676"/>
                    <a:gd name="connsiteY0" fmla="*/ 491936 h 519076"/>
                    <a:gd name="connsiteX1" fmla="*/ 522884 w 2658676"/>
                    <a:gd name="connsiteY1" fmla="*/ 490521 h 519076"/>
                    <a:gd name="connsiteX2" fmla="*/ 787753 w 2658676"/>
                    <a:gd name="connsiteY2" fmla="*/ 490957 h 519076"/>
                    <a:gd name="connsiteX3" fmla="*/ 2633412 w 2658676"/>
                    <a:gd name="connsiteY3" fmla="*/ 488182 h 519076"/>
                    <a:gd name="connsiteX4" fmla="*/ 2658676 w 2658676"/>
                    <a:gd name="connsiteY4" fmla="*/ 0 h 519076"/>
                    <a:gd name="connsiteX0" fmla="*/ 0 w 2671211"/>
                    <a:gd name="connsiteY0" fmla="*/ 491936 h 519076"/>
                    <a:gd name="connsiteX1" fmla="*/ 522884 w 2671211"/>
                    <a:gd name="connsiteY1" fmla="*/ 490521 h 519076"/>
                    <a:gd name="connsiteX2" fmla="*/ 787753 w 2671211"/>
                    <a:gd name="connsiteY2" fmla="*/ 490957 h 519076"/>
                    <a:gd name="connsiteX3" fmla="*/ 2671211 w 2671211"/>
                    <a:gd name="connsiteY3" fmla="*/ 486655 h 519076"/>
                    <a:gd name="connsiteX4" fmla="*/ 2658676 w 2671211"/>
                    <a:gd name="connsiteY4" fmla="*/ 0 h 519076"/>
                    <a:gd name="connsiteX0" fmla="*/ 1 w 3364210"/>
                    <a:gd name="connsiteY0" fmla="*/ 494989 h 519076"/>
                    <a:gd name="connsiteX1" fmla="*/ 1215883 w 3364210"/>
                    <a:gd name="connsiteY1" fmla="*/ 490521 h 519076"/>
                    <a:gd name="connsiteX2" fmla="*/ 1480752 w 3364210"/>
                    <a:gd name="connsiteY2" fmla="*/ 490957 h 519076"/>
                    <a:gd name="connsiteX3" fmla="*/ 3364210 w 3364210"/>
                    <a:gd name="connsiteY3" fmla="*/ 486655 h 519076"/>
                    <a:gd name="connsiteX4" fmla="*/ 3351675 w 3364210"/>
                    <a:gd name="connsiteY4" fmla="*/ 0 h 519076"/>
                    <a:gd name="connsiteX0" fmla="*/ 0 w 3370508"/>
                    <a:gd name="connsiteY0" fmla="*/ 482775 h 519076"/>
                    <a:gd name="connsiteX1" fmla="*/ 1222181 w 3370508"/>
                    <a:gd name="connsiteY1" fmla="*/ 490521 h 519076"/>
                    <a:gd name="connsiteX2" fmla="*/ 1487050 w 3370508"/>
                    <a:gd name="connsiteY2" fmla="*/ 490957 h 519076"/>
                    <a:gd name="connsiteX3" fmla="*/ 3370508 w 3370508"/>
                    <a:gd name="connsiteY3" fmla="*/ 486655 h 519076"/>
                    <a:gd name="connsiteX4" fmla="*/ 3357973 w 3370508"/>
                    <a:gd name="connsiteY4" fmla="*/ 0 h 519076"/>
                    <a:gd name="connsiteX0" fmla="*/ 1 w 3370510"/>
                    <a:gd name="connsiteY0" fmla="*/ 491936 h 519076"/>
                    <a:gd name="connsiteX1" fmla="*/ 1222183 w 3370510"/>
                    <a:gd name="connsiteY1" fmla="*/ 490521 h 519076"/>
                    <a:gd name="connsiteX2" fmla="*/ 1487052 w 3370510"/>
                    <a:gd name="connsiteY2" fmla="*/ 490957 h 519076"/>
                    <a:gd name="connsiteX3" fmla="*/ 3370510 w 3370510"/>
                    <a:gd name="connsiteY3" fmla="*/ 486655 h 519076"/>
                    <a:gd name="connsiteX4" fmla="*/ 3357975 w 3370510"/>
                    <a:gd name="connsiteY4" fmla="*/ 0 h 519076"/>
                    <a:gd name="connsiteX0" fmla="*/ -1 w 3373723"/>
                    <a:gd name="connsiteY0" fmla="*/ 502624 h 529764"/>
                    <a:gd name="connsiteX1" fmla="*/ 1222181 w 3373723"/>
                    <a:gd name="connsiteY1" fmla="*/ 501209 h 529764"/>
                    <a:gd name="connsiteX2" fmla="*/ 1487050 w 3373723"/>
                    <a:gd name="connsiteY2" fmla="*/ 501645 h 529764"/>
                    <a:gd name="connsiteX3" fmla="*/ 3370508 w 3373723"/>
                    <a:gd name="connsiteY3" fmla="*/ 497343 h 529764"/>
                    <a:gd name="connsiteX4" fmla="*/ 3373722 w 3373723"/>
                    <a:gd name="connsiteY4" fmla="*/ 0 h 529764"/>
                    <a:gd name="connsiteX0" fmla="*/ 1 w 3370580"/>
                    <a:gd name="connsiteY0" fmla="*/ 503387 h 530527"/>
                    <a:gd name="connsiteX1" fmla="*/ 1222183 w 3370580"/>
                    <a:gd name="connsiteY1" fmla="*/ 501972 h 530527"/>
                    <a:gd name="connsiteX2" fmla="*/ 1487052 w 3370580"/>
                    <a:gd name="connsiteY2" fmla="*/ 502408 h 530527"/>
                    <a:gd name="connsiteX3" fmla="*/ 3370510 w 3370580"/>
                    <a:gd name="connsiteY3" fmla="*/ 498106 h 530527"/>
                    <a:gd name="connsiteX4" fmla="*/ 3361123 w 3370580"/>
                    <a:gd name="connsiteY4" fmla="*/ 0 h 530527"/>
                    <a:gd name="connsiteX0" fmla="*/ -1 w 3373722"/>
                    <a:gd name="connsiteY0" fmla="*/ 504151 h 531291"/>
                    <a:gd name="connsiteX1" fmla="*/ 1222181 w 3373722"/>
                    <a:gd name="connsiteY1" fmla="*/ 502736 h 531291"/>
                    <a:gd name="connsiteX2" fmla="*/ 1487050 w 3373722"/>
                    <a:gd name="connsiteY2" fmla="*/ 503172 h 531291"/>
                    <a:gd name="connsiteX3" fmla="*/ 3370508 w 3373722"/>
                    <a:gd name="connsiteY3" fmla="*/ 498870 h 531291"/>
                    <a:gd name="connsiteX4" fmla="*/ 3373721 w 3373722"/>
                    <a:gd name="connsiteY4" fmla="*/ 0 h 531291"/>
                    <a:gd name="connsiteX0" fmla="*/ 1 w 3373722"/>
                    <a:gd name="connsiteY0" fmla="*/ 504151 h 531291"/>
                    <a:gd name="connsiteX1" fmla="*/ 1222183 w 3373722"/>
                    <a:gd name="connsiteY1" fmla="*/ 502736 h 531291"/>
                    <a:gd name="connsiteX2" fmla="*/ 1487052 w 3373722"/>
                    <a:gd name="connsiteY2" fmla="*/ 503172 h 531291"/>
                    <a:gd name="connsiteX3" fmla="*/ 3364210 w 3373722"/>
                    <a:gd name="connsiteY3" fmla="*/ 502687 h 531291"/>
                    <a:gd name="connsiteX4" fmla="*/ 3370510 w 3373722"/>
                    <a:gd name="connsiteY4" fmla="*/ 498870 h 531291"/>
                    <a:gd name="connsiteX5" fmla="*/ 3373723 w 3373722"/>
                    <a:gd name="connsiteY5" fmla="*/ 0 h 531291"/>
                    <a:gd name="connsiteX0" fmla="*/ -1 w 3373722"/>
                    <a:gd name="connsiteY0" fmla="*/ 504151 h 531291"/>
                    <a:gd name="connsiteX1" fmla="*/ 1222181 w 3373722"/>
                    <a:gd name="connsiteY1" fmla="*/ 502736 h 531291"/>
                    <a:gd name="connsiteX2" fmla="*/ 1487050 w 3373722"/>
                    <a:gd name="connsiteY2" fmla="*/ 503172 h 531291"/>
                    <a:gd name="connsiteX3" fmla="*/ 3364208 w 3373722"/>
                    <a:gd name="connsiteY3" fmla="*/ 502687 h 531291"/>
                    <a:gd name="connsiteX4" fmla="*/ 3373721 w 3373722"/>
                    <a:gd name="connsiteY4" fmla="*/ 0 h 531291"/>
                    <a:gd name="connsiteX0" fmla="*/ 1 w 3376809"/>
                    <a:gd name="connsiteY0" fmla="*/ 504151 h 531291"/>
                    <a:gd name="connsiteX1" fmla="*/ 1222183 w 3376809"/>
                    <a:gd name="connsiteY1" fmla="*/ 502736 h 531291"/>
                    <a:gd name="connsiteX2" fmla="*/ 1487052 w 3376809"/>
                    <a:gd name="connsiteY2" fmla="*/ 503172 h 531291"/>
                    <a:gd name="connsiteX3" fmla="*/ 3376809 w 3376809"/>
                    <a:gd name="connsiteY3" fmla="*/ 503450 h 531291"/>
                    <a:gd name="connsiteX4" fmla="*/ 3373723 w 3376809"/>
                    <a:gd name="connsiteY4" fmla="*/ 0 h 531291"/>
                    <a:gd name="connsiteX0" fmla="*/ 0 w 3435292"/>
                    <a:gd name="connsiteY0" fmla="*/ 504151 h 531291"/>
                    <a:gd name="connsiteX1" fmla="*/ 1280666 w 3435292"/>
                    <a:gd name="connsiteY1" fmla="*/ 502736 h 531291"/>
                    <a:gd name="connsiteX2" fmla="*/ 1545535 w 3435292"/>
                    <a:gd name="connsiteY2" fmla="*/ 503172 h 531291"/>
                    <a:gd name="connsiteX3" fmla="*/ 3435292 w 3435292"/>
                    <a:gd name="connsiteY3" fmla="*/ 503450 h 531291"/>
                    <a:gd name="connsiteX4" fmla="*/ 3432206 w 3435292"/>
                    <a:gd name="connsiteY4" fmla="*/ 0 h 531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35292" h="531291">
                      <a:moveTo>
                        <a:pt x="0" y="504151"/>
                      </a:moveTo>
                      <a:lnTo>
                        <a:pt x="1280666" y="502736"/>
                      </a:lnTo>
                      <a:cubicBezTo>
                        <a:pt x="1378166" y="540100"/>
                        <a:pt x="1483537" y="541364"/>
                        <a:pt x="1545535" y="503172"/>
                      </a:cubicBezTo>
                      <a:lnTo>
                        <a:pt x="3435292" y="503450"/>
                      </a:lnTo>
                      <a:cubicBezTo>
                        <a:pt x="3434263" y="335633"/>
                        <a:pt x="3433235" y="167817"/>
                        <a:pt x="3432206" y="0"/>
                      </a:cubicBez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5148786" y="181391"/>
                  <a:ext cx="535529" cy="259649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err="1" smtClean="0">
                      <a:solidFill>
                        <a:schemeClr val="bg1"/>
                      </a:solidFill>
                    </a:rPr>
                    <a:t>demod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 rot="16200000">
                  <a:off x="6395523" y="2841588"/>
                  <a:ext cx="1785000" cy="213984"/>
                </a:xfrm>
                <a:custGeom>
                  <a:avLst/>
                  <a:gdLst>
                    <a:gd name="connsiteX0" fmla="*/ 0 w 2555192"/>
                    <a:gd name="connsiteY0" fmla="*/ 8546 h 828943"/>
                    <a:gd name="connsiteX1" fmla="*/ 598205 w 2555192"/>
                    <a:gd name="connsiteY1" fmla="*/ 8546 h 828943"/>
                    <a:gd name="connsiteX2" fmla="*/ 2538101 w 2555192"/>
                    <a:gd name="connsiteY2" fmla="*/ 0 h 828943"/>
                    <a:gd name="connsiteX3" fmla="*/ 2555192 w 2555192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0904"/>
                    <a:gd name="connsiteY0" fmla="*/ 8546 h 828943"/>
                    <a:gd name="connsiteX1" fmla="*/ 598205 w 2540904"/>
                    <a:gd name="connsiteY1" fmla="*/ 8546 h 828943"/>
                    <a:gd name="connsiteX2" fmla="*/ 2538101 w 2540904"/>
                    <a:gd name="connsiteY2" fmla="*/ 0 h 828943"/>
                    <a:gd name="connsiteX3" fmla="*/ 2540904 w 2540904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5667"/>
                    <a:gd name="connsiteY0" fmla="*/ 8546 h 828943"/>
                    <a:gd name="connsiteX1" fmla="*/ 598205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54786 h 881757"/>
                    <a:gd name="connsiteX2" fmla="*/ 583918 w 2545667"/>
                    <a:gd name="connsiteY2" fmla="*/ 0 h 881757"/>
                    <a:gd name="connsiteX3" fmla="*/ 2538101 w 2545667"/>
                    <a:gd name="connsiteY3" fmla="*/ 52814 h 881757"/>
                    <a:gd name="connsiteX4" fmla="*/ 2545667 w 2545667"/>
                    <a:gd name="connsiteY4" fmla="*/ 881757 h 881757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71990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4939 h 885336"/>
                    <a:gd name="connsiteX1" fmla="*/ 451081 w 2545667"/>
                    <a:gd name="connsiteY1" fmla="*/ 67952 h 885336"/>
                    <a:gd name="connsiteX2" fmla="*/ 583918 w 2545667"/>
                    <a:gd name="connsiteY2" fmla="*/ 3579 h 885336"/>
                    <a:gd name="connsiteX3" fmla="*/ 708256 w 2545667"/>
                    <a:gd name="connsiteY3" fmla="*/ 52612 h 885336"/>
                    <a:gd name="connsiteX4" fmla="*/ 2538101 w 2545667"/>
                    <a:gd name="connsiteY4" fmla="*/ 56393 h 885336"/>
                    <a:gd name="connsiteX5" fmla="*/ 2545667 w 2545667"/>
                    <a:gd name="connsiteY5" fmla="*/ 885336 h 885336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479656 w 2545667"/>
                    <a:gd name="connsiteY2" fmla="*/ 62456 h 881757"/>
                    <a:gd name="connsiteX3" fmla="*/ 583918 w 2545667"/>
                    <a:gd name="connsiteY3" fmla="*/ 0 h 881757"/>
                    <a:gd name="connsiteX4" fmla="*/ 710637 w 2545667"/>
                    <a:gd name="connsiteY4" fmla="*/ 60538 h 881757"/>
                    <a:gd name="connsiteX5" fmla="*/ 2538101 w 2545667"/>
                    <a:gd name="connsiteY5" fmla="*/ 52814 h 881757"/>
                    <a:gd name="connsiteX6" fmla="*/ 2545667 w 2545667"/>
                    <a:gd name="connsiteY6" fmla="*/ 881757 h 881757"/>
                    <a:gd name="connsiteX0" fmla="*/ 0 w 2545667"/>
                    <a:gd name="connsiteY0" fmla="*/ 61360 h 881757"/>
                    <a:gd name="connsiteX1" fmla="*/ 479656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06935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96349 w 2545667"/>
                    <a:gd name="connsiteY3" fmla="*/ 200066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01748 w 2545667"/>
                    <a:gd name="connsiteY3" fmla="*/ 268874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228802 h 1049199"/>
                    <a:gd name="connsiteX1" fmla="*/ 406935 w 2545667"/>
                    <a:gd name="connsiteY1" fmla="*/ 229898 h 1049199"/>
                    <a:gd name="connsiteX2" fmla="*/ 493066 w 2545667"/>
                    <a:gd name="connsiteY2" fmla="*/ 0 h 1049199"/>
                    <a:gd name="connsiteX3" fmla="*/ 601748 w 2545667"/>
                    <a:gd name="connsiteY3" fmla="*/ 298705 h 1049199"/>
                    <a:gd name="connsiteX4" fmla="*/ 2538101 w 2545667"/>
                    <a:gd name="connsiteY4" fmla="*/ 220256 h 1049199"/>
                    <a:gd name="connsiteX5" fmla="*/ 2545667 w 2545667"/>
                    <a:gd name="connsiteY5" fmla="*/ 1049199 h 1049199"/>
                    <a:gd name="connsiteX0" fmla="*/ 0 w 2545667"/>
                    <a:gd name="connsiteY0" fmla="*/ 238750 h 1059147"/>
                    <a:gd name="connsiteX1" fmla="*/ 406935 w 2545667"/>
                    <a:gd name="connsiteY1" fmla="*/ 239846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5667"/>
                    <a:gd name="connsiteY0" fmla="*/ 238750 h 1059147"/>
                    <a:gd name="connsiteX1" fmla="*/ 404982 w 2545667"/>
                    <a:gd name="connsiteY1" fmla="*/ 309455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1761"/>
                    <a:gd name="connsiteY0" fmla="*/ 328252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288473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401076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377637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513 h 1059352"/>
                    <a:gd name="connsiteX1" fmla="*/ 8390 w 2541761"/>
                    <a:gd name="connsiteY1" fmla="*/ 302882 h 1059352"/>
                    <a:gd name="connsiteX2" fmla="*/ 377637 w 2541761"/>
                    <a:gd name="connsiteY2" fmla="*/ 309660 h 1059352"/>
                    <a:gd name="connsiteX3" fmla="*/ 483300 w 2541761"/>
                    <a:gd name="connsiteY3" fmla="*/ 205 h 1059352"/>
                    <a:gd name="connsiteX4" fmla="*/ 597842 w 2541761"/>
                    <a:gd name="connsiteY4" fmla="*/ 308858 h 1059352"/>
                    <a:gd name="connsiteX5" fmla="*/ 2534195 w 2541761"/>
                    <a:gd name="connsiteY5" fmla="*/ 230409 h 1059352"/>
                    <a:gd name="connsiteX6" fmla="*/ 2541761 w 2541761"/>
                    <a:gd name="connsiteY6" fmla="*/ 1059352 h 1059352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7207 w 2541761"/>
                    <a:gd name="connsiteY3" fmla="*/ 416204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58275 h 799114"/>
                    <a:gd name="connsiteX1" fmla="*/ 8390 w 2541761"/>
                    <a:gd name="connsiteY1" fmla="*/ 42644 h 799114"/>
                    <a:gd name="connsiteX2" fmla="*/ 377637 w 2541761"/>
                    <a:gd name="connsiteY2" fmla="*/ 49422 h 799114"/>
                    <a:gd name="connsiteX3" fmla="*/ 487207 w 2541761"/>
                    <a:gd name="connsiteY3" fmla="*/ 386373 h 799114"/>
                    <a:gd name="connsiteX4" fmla="*/ 597842 w 2541761"/>
                    <a:gd name="connsiteY4" fmla="*/ 48620 h 799114"/>
                    <a:gd name="connsiteX5" fmla="*/ 2534195 w 2541761"/>
                    <a:gd name="connsiteY5" fmla="*/ 0 h 799114"/>
                    <a:gd name="connsiteX6" fmla="*/ 2541761 w 2541761"/>
                    <a:gd name="connsiteY6" fmla="*/ 799114 h 799114"/>
                    <a:gd name="connsiteX0" fmla="*/ 0 w 2541761"/>
                    <a:gd name="connsiteY0" fmla="*/ 28440 h 769279"/>
                    <a:gd name="connsiteX1" fmla="*/ 8390 w 2541761"/>
                    <a:gd name="connsiteY1" fmla="*/ 12809 h 769279"/>
                    <a:gd name="connsiteX2" fmla="*/ 377637 w 2541761"/>
                    <a:gd name="connsiteY2" fmla="*/ 19587 h 769279"/>
                    <a:gd name="connsiteX3" fmla="*/ 487207 w 2541761"/>
                    <a:gd name="connsiteY3" fmla="*/ 356538 h 769279"/>
                    <a:gd name="connsiteX4" fmla="*/ 597842 w 2541761"/>
                    <a:gd name="connsiteY4" fmla="*/ 18785 h 769279"/>
                    <a:gd name="connsiteX5" fmla="*/ 2534195 w 2541761"/>
                    <a:gd name="connsiteY5" fmla="*/ 0 h 769279"/>
                    <a:gd name="connsiteX6" fmla="*/ 2541761 w 2541761"/>
                    <a:gd name="connsiteY6" fmla="*/ 769279 h 769279"/>
                    <a:gd name="connsiteX0" fmla="*/ 0 w 2535901"/>
                    <a:gd name="connsiteY0" fmla="*/ 28440 h 779223"/>
                    <a:gd name="connsiteX1" fmla="*/ 8390 w 2535901"/>
                    <a:gd name="connsiteY1" fmla="*/ 12809 h 779223"/>
                    <a:gd name="connsiteX2" fmla="*/ 377637 w 2535901"/>
                    <a:gd name="connsiteY2" fmla="*/ 19587 h 779223"/>
                    <a:gd name="connsiteX3" fmla="*/ 487207 w 2535901"/>
                    <a:gd name="connsiteY3" fmla="*/ 356538 h 779223"/>
                    <a:gd name="connsiteX4" fmla="*/ 597842 w 2535901"/>
                    <a:gd name="connsiteY4" fmla="*/ 18785 h 779223"/>
                    <a:gd name="connsiteX5" fmla="*/ 2534195 w 2535901"/>
                    <a:gd name="connsiteY5" fmla="*/ 0 h 779223"/>
                    <a:gd name="connsiteX6" fmla="*/ 2535901 w 2535901"/>
                    <a:gd name="connsiteY6" fmla="*/ 779223 h 779223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6392"/>
                    <a:gd name="connsiteY0" fmla="*/ 25332 h 776115"/>
                    <a:gd name="connsiteX1" fmla="*/ 8390 w 2536392"/>
                    <a:gd name="connsiteY1" fmla="*/ 9701 h 776115"/>
                    <a:gd name="connsiteX2" fmla="*/ 377637 w 2536392"/>
                    <a:gd name="connsiteY2" fmla="*/ 16479 h 776115"/>
                    <a:gd name="connsiteX3" fmla="*/ 487207 w 2536392"/>
                    <a:gd name="connsiteY3" fmla="*/ 353430 h 776115"/>
                    <a:gd name="connsiteX4" fmla="*/ 597842 w 2536392"/>
                    <a:gd name="connsiteY4" fmla="*/ 15677 h 776115"/>
                    <a:gd name="connsiteX5" fmla="*/ 2536149 w 2536392"/>
                    <a:gd name="connsiteY5" fmla="*/ 6836 h 776115"/>
                    <a:gd name="connsiteX6" fmla="*/ 2535901 w 2536392"/>
                    <a:gd name="connsiteY6" fmla="*/ 776115 h 776115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5901"/>
                    <a:gd name="connsiteY0" fmla="*/ 18496 h 769279"/>
                    <a:gd name="connsiteX1" fmla="*/ 8390 w 2535901"/>
                    <a:gd name="connsiteY1" fmla="*/ 2865 h 769279"/>
                    <a:gd name="connsiteX2" fmla="*/ 377637 w 2535901"/>
                    <a:gd name="connsiteY2" fmla="*/ 9643 h 769279"/>
                    <a:gd name="connsiteX3" fmla="*/ 487207 w 2535901"/>
                    <a:gd name="connsiteY3" fmla="*/ 346594 h 769279"/>
                    <a:gd name="connsiteX4" fmla="*/ 597842 w 2535901"/>
                    <a:gd name="connsiteY4" fmla="*/ 8841 h 769279"/>
                    <a:gd name="connsiteX5" fmla="*/ 1241142 w 2535901"/>
                    <a:gd name="connsiteY5" fmla="*/ 0 h 769279"/>
                    <a:gd name="connsiteX6" fmla="*/ 2535901 w 2535901"/>
                    <a:gd name="connsiteY6" fmla="*/ 769279 h 769279"/>
                    <a:gd name="connsiteX0" fmla="*/ 0 w 1241146"/>
                    <a:gd name="connsiteY0" fmla="*/ 1532452 h 1861377"/>
                    <a:gd name="connsiteX1" fmla="*/ 8390 w 1241146"/>
                    <a:gd name="connsiteY1" fmla="*/ 1516821 h 1861377"/>
                    <a:gd name="connsiteX2" fmla="*/ 377637 w 1241146"/>
                    <a:gd name="connsiteY2" fmla="*/ 1523599 h 1861377"/>
                    <a:gd name="connsiteX3" fmla="*/ 487207 w 1241146"/>
                    <a:gd name="connsiteY3" fmla="*/ 1860550 h 1861377"/>
                    <a:gd name="connsiteX4" fmla="*/ 597842 w 1241146"/>
                    <a:gd name="connsiteY4" fmla="*/ 1522797 h 1861377"/>
                    <a:gd name="connsiteX5" fmla="*/ 1241142 w 1241146"/>
                    <a:gd name="connsiteY5" fmla="*/ 1513956 h 1861377"/>
                    <a:gd name="connsiteX6" fmla="*/ 1111978 w 1241146"/>
                    <a:gd name="connsiteY6" fmla="*/ 25797 h 1861377"/>
                    <a:gd name="connsiteX0" fmla="*/ 0 w 1120102"/>
                    <a:gd name="connsiteY0" fmla="*/ 1532565 h 1861490"/>
                    <a:gd name="connsiteX1" fmla="*/ 8390 w 1120102"/>
                    <a:gd name="connsiteY1" fmla="*/ 1516934 h 1861490"/>
                    <a:gd name="connsiteX2" fmla="*/ 377637 w 1120102"/>
                    <a:gd name="connsiteY2" fmla="*/ 1523712 h 1861490"/>
                    <a:gd name="connsiteX3" fmla="*/ 487207 w 1120102"/>
                    <a:gd name="connsiteY3" fmla="*/ 1860663 h 1861490"/>
                    <a:gd name="connsiteX4" fmla="*/ 597842 w 1120102"/>
                    <a:gd name="connsiteY4" fmla="*/ 1522910 h 1861490"/>
                    <a:gd name="connsiteX5" fmla="*/ 1120040 w 1120102"/>
                    <a:gd name="connsiteY5" fmla="*/ 1504121 h 1861490"/>
                    <a:gd name="connsiteX6" fmla="*/ 1111978 w 1120102"/>
                    <a:gd name="connsiteY6" fmla="*/ 25910 h 1861490"/>
                    <a:gd name="connsiteX0" fmla="*/ 0 w 1116232"/>
                    <a:gd name="connsiteY0" fmla="*/ 1532335 h 1861260"/>
                    <a:gd name="connsiteX1" fmla="*/ 8390 w 1116232"/>
                    <a:gd name="connsiteY1" fmla="*/ 1516704 h 1861260"/>
                    <a:gd name="connsiteX2" fmla="*/ 377637 w 1116232"/>
                    <a:gd name="connsiteY2" fmla="*/ 1523482 h 1861260"/>
                    <a:gd name="connsiteX3" fmla="*/ 487207 w 1116232"/>
                    <a:gd name="connsiteY3" fmla="*/ 1860433 h 1861260"/>
                    <a:gd name="connsiteX4" fmla="*/ 597842 w 1116232"/>
                    <a:gd name="connsiteY4" fmla="*/ 1522680 h 1861260"/>
                    <a:gd name="connsiteX5" fmla="*/ 1116134 w 1116232"/>
                    <a:gd name="connsiteY5" fmla="*/ 1523783 h 1861260"/>
                    <a:gd name="connsiteX6" fmla="*/ 1111978 w 1116232"/>
                    <a:gd name="connsiteY6" fmla="*/ 25680 h 1861260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767"/>
                    <a:gd name="connsiteY0" fmla="*/ 1542007 h 1870932"/>
                    <a:gd name="connsiteX1" fmla="*/ 8390 w 1116767"/>
                    <a:gd name="connsiteY1" fmla="*/ 1526376 h 1870932"/>
                    <a:gd name="connsiteX2" fmla="*/ 377637 w 1116767"/>
                    <a:gd name="connsiteY2" fmla="*/ 1533154 h 1870932"/>
                    <a:gd name="connsiteX3" fmla="*/ 487207 w 1116767"/>
                    <a:gd name="connsiteY3" fmla="*/ 1870105 h 1870932"/>
                    <a:gd name="connsiteX4" fmla="*/ 597842 w 1116767"/>
                    <a:gd name="connsiteY4" fmla="*/ 1532352 h 1870932"/>
                    <a:gd name="connsiteX5" fmla="*/ 1116134 w 1116767"/>
                    <a:gd name="connsiteY5" fmla="*/ 1503620 h 1870932"/>
                    <a:gd name="connsiteX6" fmla="*/ 1111978 w 1116767"/>
                    <a:gd name="connsiteY6" fmla="*/ 35352 h 1870932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47455 w 1116767"/>
                    <a:gd name="connsiteY1" fmla="*/ 1545632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2860"/>
                    <a:gd name="connsiteY0" fmla="*/ 1511538 h 1870297"/>
                    <a:gd name="connsiteX1" fmla="*/ 373730 w 1112860"/>
                    <a:gd name="connsiteY1" fmla="*/ 1532519 h 1870297"/>
                    <a:gd name="connsiteX2" fmla="*/ 483300 w 1112860"/>
                    <a:gd name="connsiteY2" fmla="*/ 1869470 h 1870297"/>
                    <a:gd name="connsiteX3" fmla="*/ 593935 w 1112860"/>
                    <a:gd name="connsiteY3" fmla="*/ 1531717 h 1870297"/>
                    <a:gd name="connsiteX4" fmla="*/ 1112227 w 1112860"/>
                    <a:gd name="connsiteY4" fmla="*/ 1532820 h 1870297"/>
                    <a:gd name="connsiteX5" fmla="*/ 1108071 w 1112860"/>
                    <a:gd name="connsiteY5" fmla="*/ 34717 h 1870297"/>
                    <a:gd name="connsiteX0" fmla="*/ 0 w 1114813"/>
                    <a:gd name="connsiteY0" fmla="*/ 1541373 h 1870297"/>
                    <a:gd name="connsiteX1" fmla="*/ 375683 w 1114813"/>
                    <a:gd name="connsiteY1" fmla="*/ 1532519 h 1870297"/>
                    <a:gd name="connsiteX2" fmla="*/ 485253 w 1114813"/>
                    <a:gd name="connsiteY2" fmla="*/ 1869470 h 1870297"/>
                    <a:gd name="connsiteX3" fmla="*/ 595888 w 1114813"/>
                    <a:gd name="connsiteY3" fmla="*/ 1531717 h 1870297"/>
                    <a:gd name="connsiteX4" fmla="*/ 1114180 w 1114813"/>
                    <a:gd name="connsiteY4" fmla="*/ 1532820 h 1870297"/>
                    <a:gd name="connsiteX5" fmla="*/ 1110024 w 1114813"/>
                    <a:gd name="connsiteY5" fmla="*/ 34717 h 1870297"/>
                    <a:gd name="connsiteX0" fmla="*/ 0 w 1110906"/>
                    <a:gd name="connsiteY0" fmla="*/ 1511538 h 1870297"/>
                    <a:gd name="connsiteX1" fmla="*/ 371776 w 1110906"/>
                    <a:gd name="connsiteY1" fmla="*/ 1532519 h 1870297"/>
                    <a:gd name="connsiteX2" fmla="*/ 481346 w 1110906"/>
                    <a:gd name="connsiteY2" fmla="*/ 1869470 h 1870297"/>
                    <a:gd name="connsiteX3" fmla="*/ 591981 w 1110906"/>
                    <a:gd name="connsiteY3" fmla="*/ 1531717 h 1870297"/>
                    <a:gd name="connsiteX4" fmla="*/ 1110273 w 1110906"/>
                    <a:gd name="connsiteY4" fmla="*/ 1532820 h 1870297"/>
                    <a:gd name="connsiteX5" fmla="*/ 1106117 w 1110906"/>
                    <a:gd name="connsiteY5" fmla="*/ 34717 h 1870297"/>
                    <a:gd name="connsiteX0" fmla="*/ 0 w 1108953"/>
                    <a:gd name="connsiteY0" fmla="*/ 1541373 h 1870297"/>
                    <a:gd name="connsiteX1" fmla="*/ 369823 w 1108953"/>
                    <a:gd name="connsiteY1" fmla="*/ 1532519 h 1870297"/>
                    <a:gd name="connsiteX2" fmla="*/ 479393 w 1108953"/>
                    <a:gd name="connsiteY2" fmla="*/ 1869470 h 1870297"/>
                    <a:gd name="connsiteX3" fmla="*/ 590028 w 1108953"/>
                    <a:gd name="connsiteY3" fmla="*/ 1531717 h 1870297"/>
                    <a:gd name="connsiteX4" fmla="*/ 1108320 w 1108953"/>
                    <a:gd name="connsiteY4" fmla="*/ 1532820 h 1870297"/>
                    <a:gd name="connsiteX5" fmla="*/ 1104164 w 1108953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3934 w 1114812"/>
                    <a:gd name="connsiteY3" fmla="*/ 1541661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9789"/>
                    <a:gd name="connsiteY0" fmla="*/ 1551316 h 1870297"/>
                    <a:gd name="connsiteX1" fmla="*/ 379588 w 1119789"/>
                    <a:gd name="connsiteY1" fmla="*/ 1532519 h 1870297"/>
                    <a:gd name="connsiteX2" fmla="*/ 489158 w 1119789"/>
                    <a:gd name="connsiteY2" fmla="*/ 1869470 h 1870297"/>
                    <a:gd name="connsiteX3" fmla="*/ 597840 w 1119789"/>
                    <a:gd name="connsiteY3" fmla="*/ 1541661 h 1870297"/>
                    <a:gd name="connsiteX4" fmla="*/ 1118085 w 1119789"/>
                    <a:gd name="connsiteY4" fmla="*/ 1532820 h 1870297"/>
                    <a:gd name="connsiteX5" fmla="*/ 1119789 w 111978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9 w 1120460"/>
                    <a:gd name="connsiteY5" fmla="*/ 34717 h 1870297"/>
                    <a:gd name="connsiteX0" fmla="*/ 0 w 1118609"/>
                    <a:gd name="connsiteY0" fmla="*/ 1551316 h 1870297"/>
                    <a:gd name="connsiteX1" fmla="*/ 379588 w 1118609"/>
                    <a:gd name="connsiteY1" fmla="*/ 1532519 h 1870297"/>
                    <a:gd name="connsiteX2" fmla="*/ 489158 w 1118609"/>
                    <a:gd name="connsiteY2" fmla="*/ 1869470 h 1870297"/>
                    <a:gd name="connsiteX3" fmla="*/ 597840 w 1118609"/>
                    <a:gd name="connsiteY3" fmla="*/ 1541661 h 1870297"/>
                    <a:gd name="connsiteX4" fmla="*/ 1118085 w 1118609"/>
                    <a:gd name="connsiteY4" fmla="*/ 1532820 h 1870297"/>
                    <a:gd name="connsiteX5" fmla="*/ 1110022 w 111860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8 w 1120460"/>
                    <a:gd name="connsiteY5" fmla="*/ 34717 h 1870297"/>
                    <a:gd name="connsiteX0" fmla="*/ 0 w 1118860"/>
                    <a:gd name="connsiteY0" fmla="*/ 1551316 h 1870297"/>
                    <a:gd name="connsiteX1" fmla="*/ 379588 w 1118860"/>
                    <a:gd name="connsiteY1" fmla="*/ 1532519 h 1870297"/>
                    <a:gd name="connsiteX2" fmla="*/ 489158 w 1118860"/>
                    <a:gd name="connsiteY2" fmla="*/ 1869470 h 1870297"/>
                    <a:gd name="connsiteX3" fmla="*/ 597840 w 1118860"/>
                    <a:gd name="connsiteY3" fmla="*/ 1541661 h 1870297"/>
                    <a:gd name="connsiteX4" fmla="*/ 1118085 w 1118860"/>
                    <a:gd name="connsiteY4" fmla="*/ 1532820 h 1870297"/>
                    <a:gd name="connsiteX5" fmla="*/ 1113929 w 1118860"/>
                    <a:gd name="connsiteY5" fmla="*/ 34717 h 1870297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498103 h 1835580"/>
                    <a:gd name="connsiteX5" fmla="*/ 1113929 w 1119072"/>
                    <a:gd name="connsiteY5" fmla="*/ 0 h 1835580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508046 h 1835580"/>
                    <a:gd name="connsiteX5" fmla="*/ 1113929 w 1119072"/>
                    <a:gd name="connsiteY5" fmla="*/ 0 h 1835580"/>
                    <a:gd name="connsiteX0" fmla="*/ 0 w 1121318"/>
                    <a:gd name="connsiteY0" fmla="*/ 1506594 h 1825575"/>
                    <a:gd name="connsiteX1" fmla="*/ 379588 w 1121318"/>
                    <a:gd name="connsiteY1" fmla="*/ 1487797 h 1825575"/>
                    <a:gd name="connsiteX2" fmla="*/ 489158 w 1121318"/>
                    <a:gd name="connsiteY2" fmla="*/ 1824748 h 1825575"/>
                    <a:gd name="connsiteX3" fmla="*/ 597840 w 1121318"/>
                    <a:gd name="connsiteY3" fmla="*/ 1496939 h 1825575"/>
                    <a:gd name="connsiteX4" fmla="*/ 1118085 w 1121318"/>
                    <a:gd name="connsiteY4" fmla="*/ 1498041 h 1825575"/>
                    <a:gd name="connsiteX5" fmla="*/ 1119789 w 1121318"/>
                    <a:gd name="connsiteY5" fmla="*/ 0 h 1825575"/>
                    <a:gd name="connsiteX0" fmla="*/ 0 w 1125466"/>
                    <a:gd name="connsiteY0" fmla="*/ 2694700 h 3013681"/>
                    <a:gd name="connsiteX1" fmla="*/ 379588 w 1125466"/>
                    <a:gd name="connsiteY1" fmla="*/ 2675903 h 3013681"/>
                    <a:gd name="connsiteX2" fmla="*/ 489158 w 1125466"/>
                    <a:gd name="connsiteY2" fmla="*/ 3012854 h 3013681"/>
                    <a:gd name="connsiteX3" fmla="*/ 597840 w 1125466"/>
                    <a:gd name="connsiteY3" fmla="*/ 2685045 h 3013681"/>
                    <a:gd name="connsiteX4" fmla="*/ 1118085 w 1125466"/>
                    <a:gd name="connsiteY4" fmla="*/ 2686147 h 3013681"/>
                    <a:gd name="connsiteX5" fmla="*/ 1124724 w 1125466"/>
                    <a:gd name="connsiteY5" fmla="*/ 0 h 3013681"/>
                    <a:gd name="connsiteX0" fmla="*/ 0 w 1125466"/>
                    <a:gd name="connsiteY0" fmla="*/ 2878814 h 3197795"/>
                    <a:gd name="connsiteX1" fmla="*/ 379588 w 1125466"/>
                    <a:gd name="connsiteY1" fmla="*/ 2860017 h 3197795"/>
                    <a:gd name="connsiteX2" fmla="*/ 489158 w 1125466"/>
                    <a:gd name="connsiteY2" fmla="*/ 3196968 h 3197795"/>
                    <a:gd name="connsiteX3" fmla="*/ 597840 w 1125466"/>
                    <a:gd name="connsiteY3" fmla="*/ 2869159 h 3197795"/>
                    <a:gd name="connsiteX4" fmla="*/ 1118085 w 1125466"/>
                    <a:gd name="connsiteY4" fmla="*/ 2870261 h 3197795"/>
                    <a:gd name="connsiteX5" fmla="*/ 1124724 w 1125466"/>
                    <a:gd name="connsiteY5" fmla="*/ 0 h 3197795"/>
                    <a:gd name="connsiteX0" fmla="*/ 0 w 1119775"/>
                    <a:gd name="connsiteY0" fmla="*/ 2870809 h 3189790"/>
                    <a:gd name="connsiteX1" fmla="*/ 379588 w 1119775"/>
                    <a:gd name="connsiteY1" fmla="*/ 2852012 h 3189790"/>
                    <a:gd name="connsiteX2" fmla="*/ 489158 w 1119775"/>
                    <a:gd name="connsiteY2" fmla="*/ 3188963 h 3189790"/>
                    <a:gd name="connsiteX3" fmla="*/ 597840 w 1119775"/>
                    <a:gd name="connsiteY3" fmla="*/ 2861154 h 3189790"/>
                    <a:gd name="connsiteX4" fmla="*/ 1118085 w 1119775"/>
                    <a:gd name="connsiteY4" fmla="*/ 2862256 h 3189790"/>
                    <a:gd name="connsiteX5" fmla="*/ 1116911 w 1119775"/>
                    <a:gd name="connsiteY5" fmla="*/ 0 h 3189790"/>
                    <a:gd name="connsiteX0" fmla="*/ 0 w 1340002"/>
                    <a:gd name="connsiteY0" fmla="*/ 2870809 h 3189790"/>
                    <a:gd name="connsiteX1" fmla="*/ 379588 w 1340002"/>
                    <a:gd name="connsiteY1" fmla="*/ 2852012 h 3189790"/>
                    <a:gd name="connsiteX2" fmla="*/ 489158 w 1340002"/>
                    <a:gd name="connsiteY2" fmla="*/ 3188963 h 3189790"/>
                    <a:gd name="connsiteX3" fmla="*/ 597840 w 1340002"/>
                    <a:gd name="connsiteY3" fmla="*/ 2861154 h 3189790"/>
                    <a:gd name="connsiteX4" fmla="*/ 1339975 w 1340002"/>
                    <a:gd name="connsiteY4" fmla="*/ 2854249 h 3189790"/>
                    <a:gd name="connsiteX5" fmla="*/ 1116911 w 1340002"/>
                    <a:gd name="connsiteY5" fmla="*/ 0 h 3189790"/>
                    <a:gd name="connsiteX0" fmla="*/ 0 w 1343384"/>
                    <a:gd name="connsiteY0" fmla="*/ 2806769 h 3125750"/>
                    <a:gd name="connsiteX1" fmla="*/ 379588 w 1343384"/>
                    <a:gd name="connsiteY1" fmla="*/ 2787972 h 3125750"/>
                    <a:gd name="connsiteX2" fmla="*/ 489158 w 1343384"/>
                    <a:gd name="connsiteY2" fmla="*/ 3124923 h 3125750"/>
                    <a:gd name="connsiteX3" fmla="*/ 597840 w 1343384"/>
                    <a:gd name="connsiteY3" fmla="*/ 2797114 h 3125750"/>
                    <a:gd name="connsiteX4" fmla="*/ 1339975 w 1343384"/>
                    <a:gd name="connsiteY4" fmla="*/ 2790209 h 3125750"/>
                    <a:gd name="connsiteX5" fmla="*/ 1341926 w 1343384"/>
                    <a:gd name="connsiteY5" fmla="*/ 0 h 3125750"/>
                    <a:gd name="connsiteX0" fmla="*/ 0 w 1343384"/>
                    <a:gd name="connsiteY0" fmla="*/ 2862804 h 3181785"/>
                    <a:gd name="connsiteX1" fmla="*/ 379588 w 1343384"/>
                    <a:gd name="connsiteY1" fmla="*/ 2844007 h 3181785"/>
                    <a:gd name="connsiteX2" fmla="*/ 489158 w 1343384"/>
                    <a:gd name="connsiteY2" fmla="*/ 3180958 h 3181785"/>
                    <a:gd name="connsiteX3" fmla="*/ 597840 w 1343384"/>
                    <a:gd name="connsiteY3" fmla="*/ 2853149 h 3181785"/>
                    <a:gd name="connsiteX4" fmla="*/ 1339975 w 1343384"/>
                    <a:gd name="connsiteY4" fmla="*/ 2846244 h 3181785"/>
                    <a:gd name="connsiteX5" fmla="*/ 1341926 w 1343384"/>
                    <a:gd name="connsiteY5" fmla="*/ 0 h 3181785"/>
                    <a:gd name="connsiteX0" fmla="*/ 0 w 1344602"/>
                    <a:gd name="connsiteY0" fmla="*/ 2246421 h 2565402"/>
                    <a:gd name="connsiteX1" fmla="*/ 379588 w 1344602"/>
                    <a:gd name="connsiteY1" fmla="*/ 2227624 h 2565402"/>
                    <a:gd name="connsiteX2" fmla="*/ 489158 w 1344602"/>
                    <a:gd name="connsiteY2" fmla="*/ 2564575 h 2565402"/>
                    <a:gd name="connsiteX3" fmla="*/ 597840 w 1344602"/>
                    <a:gd name="connsiteY3" fmla="*/ 2236766 h 2565402"/>
                    <a:gd name="connsiteX4" fmla="*/ 1339975 w 1344602"/>
                    <a:gd name="connsiteY4" fmla="*/ 2229861 h 2565402"/>
                    <a:gd name="connsiteX5" fmla="*/ 1343489 w 1344602"/>
                    <a:gd name="connsiteY5" fmla="*/ 0 h 2565402"/>
                    <a:gd name="connsiteX0" fmla="*/ 0 w 1341218"/>
                    <a:gd name="connsiteY0" fmla="*/ 2246421 h 2565402"/>
                    <a:gd name="connsiteX1" fmla="*/ 379588 w 1341218"/>
                    <a:gd name="connsiteY1" fmla="*/ 2227624 h 2565402"/>
                    <a:gd name="connsiteX2" fmla="*/ 489158 w 1341218"/>
                    <a:gd name="connsiteY2" fmla="*/ 2564575 h 2565402"/>
                    <a:gd name="connsiteX3" fmla="*/ 597840 w 1341218"/>
                    <a:gd name="connsiteY3" fmla="*/ 2236766 h 2565402"/>
                    <a:gd name="connsiteX4" fmla="*/ 1339975 w 1341218"/>
                    <a:gd name="connsiteY4" fmla="*/ 2229861 h 2565402"/>
                    <a:gd name="connsiteX5" fmla="*/ 1337238 w 1341218"/>
                    <a:gd name="connsiteY5" fmla="*/ 0 h 2565402"/>
                    <a:gd name="connsiteX0" fmla="*/ 0 w 1344602"/>
                    <a:gd name="connsiteY0" fmla="*/ 2230411 h 2549392"/>
                    <a:gd name="connsiteX1" fmla="*/ 379588 w 1344602"/>
                    <a:gd name="connsiteY1" fmla="*/ 2211614 h 2549392"/>
                    <a:gd name="connsiteX2" fmla="*/ 489158 w 1344602"/>
                    <a:gd name="connsiteY2" fmla="*/ 2548565 h 2549392"/>
                    <a:gd name="connsiteX3" fmla="*/ 597840 w 1344602"/>
                    <a:gd name="connsiteY3" fmla="*/ 2220756 h 2549392"/>
                    <a:gd name="connsiteX4" fmla="*/ 1339975 w 1344602"/>
                    <a:gd name="connsiteY4" fmla="*/ 2213851 h 2549392"/>
                    <a:gd name="connsiteX5" fmla="*/ 1343488 w 1344602"/>
                    <a:gd name="connsiteY5" fmla="*/ 0 h 2549392"/>
                    <a:gd name="connsiteX0" fmla="*/ 0 w 1341218"/>
                    <a:gd name="connsiteY0" fmla="*/ 2238416 h 2557397"/>
                    <a:gd name="connsiteX1" fmla="*/ 379588 w 1341218"/>
                    <a:gd name="connsiteY1" fmla="*/ 2219619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0008"/>
                    <a:gd name="connsiteY0" fmla="*/ 2262431 h 2581412"/>
                    <a:gd name="connsiteX1" fmla="*/ 385838 w 1340008"/>
                    <a:gd name="connsiteY1" fmla="*/ 2243636 h 2581412"/>
                    <a:gd name="connsiteX2" fmla="*/ 489158 w 1340008"/>
                    <a:gd name="connsiteY2" fmla="*/ 2580585 h 2581412"/>
                    <a:gd name="connsiteX3" fmla="*/ 597840 w 1340008"/>
                    <a:gd name="connsiteY3" fmla="*/ 2252776 h 2581412"/>
                    <a:gd name="connsiteX4" fmla="*/ 1339975 w 1340008"/>
                    <a:gd name="connsiteY4" fmla="*/ 2245871 h 2581412"/>
                    <a:gd name="connsiteX5" fmla="*/ 1155976 w 1340008"/>
                    <a:gd name="connsiteY5" fmla="*/ 0 h 2581412"/>
                    <a:gd name="connsiteX0" fmla="*/ 0 w 1168532"/>
                    <a:gd name="connsiteY0" fmla="*/ 2262431 h 2581412"/>
                    <a:gd name="connsiteX1" fmla="*/ 385838 w 1168532"/>
                    <a:gd name="connsiteY1" fmla="*/ 2243636 h 2581412"/>
                    <a:gd name="connsiteX2" fmla="*/ 489158 w 1168532"/>
                    <a:gd name="connsiteY2" fmla="*/ 2580585 h 2581412"/>
                    <a:gd name="connsiteX3" fmla="*/ 597840 w 1168532"/>
                    <a:gd name="connsiteY3" fmla="*/ 2252776 h 2581412"/>
                    <a:gd name="connsiteX4" fmla="*/ 1168089 w 1168532"/>
                    <a:gd name="connsiteY4" fmla="*/ 2261881 h 2581412"/>
                    <a:gd name="connsiteX5" fmla="*/ 1155976 w 1168532"/>
                    <a:gd name="connsiteY5" fmla="*/ 0 h 2581412"/>
                    <a:gd name="connsiteX0" fmla="*/ 0 w 1158840"/>
                    <a:gd name="connsiteY0" fmla="*/ 2262431 h 2581412"/>
                    <a:gd name="connsiteX1" fmla="*/ 385838 w 1158840"/>
                    <a:gd name="connsiteY1" fmla="*/ 2243636 h 2581412"/>
                    <a:gd name="connsiteX2" fmla="*/ 489158 w 1158840"/>
                    <a:gd name="connsiteY2" fmla="*/ 2580585 h 2581412"/>
                    <a:gd name="connsiteX3" fmla="*/ 597840 w 1158840"/>
                    <a:gd name="connsiteY3" fmla="*/ 2252776 h 2581412"/>
                    <a:gd name="connsiteX4" fmla="*/ 1157151 w 1158840"/>
                    <a:gd name="connsiteY4" fmla="*/ 2261881 h 2581412"/>
                    <a:gd name="connsiteX5" fmla="*/ 1155976 w 1158840"/>
                    <a:gd name="connsiteY5" fmla="*/ 0 h 2581412"/>
                    <a:gd name="connsiteX0" fmla="*/ 0 w 1194676"/>
                    <a:gd name="connsiteY0" fmla="*/ 2262431 h 2581412"/>
                    <a:gd name="connsiteX1" fmla="*/ 385838 w 1194676"/>
                    <a:gd name="connsiteY1" fmla="*/ 2243636 h 2581412"/>
                    <a:gd name="connsiteX2" fmla="*/ 489158 w 1194676"/>
                    <a:gd name="connsiteY2" fmla="*/ 2580585 h 2581412"/>
                    <a:gd name="connsiteX3" fmla="*/ 597840 w 1194676"/>
                    <a:gd name="connsiteY3" fmla="*/ 2252776 h 2581412"/>
                    <a:gd name="connsiteX4" fmla="*/ 1157151 w 1194676"/>
                    <a:gd name="connsiteY4" fmla="*/ 2261881 h 2581412"/>
                    <a:gd name="connsiteX5" fmla="*/ 1144613 w 1194676"/>
                    <a:gd name="connsiteY5" fmla="*/ 401411 h 2581412"/>
                    <a:gd name="connsiteX6" fmla="*/ 1155976 w 1194676"/>
                    <a:gd name="connsiteY6" fmla="*/ 0 h 2581412"/>
                    <a:gd name="connsiteX0" fmla="*/ 0 w 1164556"/>
                    <a:gd name="connsiteY0" fmla="*/ 2521579 h 2581412"/>
                    <a:gd name="connsiteX1" fmla="*/ 355716 w 1164556"/>
                    <a:gd name="connsiteY1" fmla="*/ 2243636 h 2581412"/>
                    <a:gd name="connsiteX2" fmla="*/ 459036 w 1164556"/>
                    <a:gd name="connsiteY2" fmla="*/ 2580585 h 2581412"/>
                    <a:gd name="connsiteX3" fmla="*/ 567718 w 1164556"/>
                    <a:gd name="connsiteY3" fmla="*/ 2252776 h 2581412"/>
                    <a:gd name="connsiteX4" fmla="*/ 1127029 w 1164556"/>
                    <a:gd name="connsiteY4" fmla="*/ 2261881 h 2581412"/>
                    <a:gd name="connsiteX5" fmla="*/ 1114491 w 1164556"/>
                    <a:gd name="connsiteY5" fmla="*/ 401411 h 2581412"/>
                    <a:gd name="connsiteX6" fmla="*/ 1125854 w 1164556"/>
                    <a:gd name="connsiteY6" fmla="*/ 0 h 2581412"/>
                    <a:gd name="connsiteX0" fmla="*/ 0 w 1164554"/>
                    <a:gd name="connsiteY0" fmla="*/ 2521579 h 2583345"/>
                    <a:gd name="connsiteX1" fmla="*/ 335634 w 1164554"/>
                    <a:gd name="connsiteY1" fmla="*/ 2510798 h 2583345"/>
                    <a:gd name="connsiteX2" fmla="*/ 459036 w 1164554"/>
                    <a:gd name="connsiteY2" fmla="*/ 2580585 h 2583345"/>
                    <a:gd name="connsiteX3" fmla="*/ 567718 w 1164554"/>
                    <a:gd name="connsiteY3" fmla="*/ 2252776 h 2583345"/>
                    <a:gd name="connsiteX4" fmla="*/ 1127029 w 1164554"/>
                    <a:gd name="connsiteY4" fmla="*/ 2261881 h 2583345"/>
                    <a:gd name="connsiteX5" fmla="*/ 1114491 w 1164554"/>
                    <a:gd name="connsiteY5" fmla="*/ 401411 h 2583345"/>
                    <a:gd name="connsiteX6" fmla="*/ 1125854 w 1164554"/>
                    <a:gd name="connsiteY6" fmla="*/ 0 h 2583345"/>
                    <a:gd name="connsiteX0" fmla="*/ 0 w 1164556"/>
                    <a:gd name="connsiteY0" fmla="*/ 2521579 h 2521579"/>
                    <a:gd name="connsiteX1" fmla="*/ 335634 w 1164556"/>
                    <a:gd name="connsiteY1" fmla="*/ 2510798 h 2521579"/>
                    <a:gd name="connsiteX2" fmla="*/ 710047 w 1164556"/>
                    <a:gd name="connsiteY2" fmla="*/ 2500436 h 2521579"/>
                    <a:gd name="connsiteX3" fmla="*/ 567718 w 1164556"/>
                    <a:gd name="connsiteY3" fmla="*/ 2252776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567718 w 1164554"/>
                    <a:gd name="connsiteY3" fmla="*/ 2252776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710047 w 1164556"/>
                    <a:gd name="connsiteY2" fmla="*/ 2500436 h 2521579"/>
                    <a:gd name="connsiteX3" fmla="*/ 567718 w 1164556"/>
                    <a:gd name="connsiteY3" fmla="*/ 2252776 h 2521579"/>
                    <a:gd name="connsiteX4" fmla="*/ 1040760 w 1164556"/>
                    <a:gd name="connsiteY4" fmla="*/ 2497022 h 2521579"/>
                    <a:gd name="connsiteX5" fmla="*/ 1127029 w 1164556"/>
                    <a:gd name="connsiteY5" fmla="*/ 2261881 h 2521579"/>
                    <a:gd name="connsiteX6" fmla="*/ 1114491 w 1164556"/>
                    <a:gd name="connsiteY6" fmla="*/ 401411 h 2521579"/>
                    <a:gd name="connsiteX7" fmla="*/ 1125854 w 1164556"/>
                    <a:gd name="connsiteY7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2939"/>
                    <a:gd name="connsiteX1" fmla="*/ 345674 w 1164556"/>
                    <a:gd name="connsiteY1" fmla="*/ 2516141 h 2522939"/>
                    <a:gd name="connsiteX2" fmla="*/ 710047 w 1164556"/>
                    <a:gd name="connsiteY2" fmla="*/ 2500436 h 2522939"/>
                    <a:gd name="connsiteX3" fmla="*/ 1040760 w 1164556"/>
                    <a:gd name="connsiteY3" fmla="*/ 2497022 h 2522939"/>
                    <a:gd name="connsiteX4" fmla="*/ 1127029 w 1164556"/>
                    <a:gd name="connsiteY4" fmla="*/ 2261881 h 2522939"/>
                    <a:gd name="connsiteX5" fmla="*/ 1114491 w 1164556"/>
                    <a:gd name="connsiteY5" fmla="*/ 401411 h 2522939"/>
                    <a:gd name="connsiteX6" fmla="*/ 1125854 w 1164556"/>
                    <a:gd name="connsiteY6" fmla="*/ 0 h 252293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710047 w 1164556"/>
                    <a:gd name="connsiteY2" fmla="*/ 2500436 h 2521579"/>
                    <a:gd name="connsiteX3" fmla="*/ 1040760 w 1164556"/>
                    <a:gd name="connsiteY3" fmla="*/ 2497022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697914 w 1164556"/>
                    <a:gd name="connsiteY2" fmla="*/ 2512542 h 2521579"/>
                    <a:gd name="connsiteX3" fmla="*/ 1040760 w 1164556"/>
                    <a:gd name="connsiteY3" fmla="*/ 2497022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8707 w 1164554"/>
                    <a:gd name="connsiteY1" fmla="*/ 2519369 h 2521579"/>
                    <a:gd name="connsiteX2" fmla="*/ 697914 w 1164554"/>
                    <a:gd name="connsiteY2" fmla="*/ 2512542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8707 w 1164556"/>
                    <a:gd name="connsiteY1" fmla="*/ 2519369 h 2521579"/>
                    <a:gd name="connsiteX2" fmla="*/ 697914 w 1164556"/>
                    <a:gd name="connsiteY2" fmla="*/ 2512542 h 2521579"/>
                    <a:gd name="connsiteX3" fmla="*/ 1134789 w 1164556"/>
                    <a:gd name="connsiteY3" fmla="*/ 2498636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8707 w 1164554"/>
                    <a:gd name="connsiteY1" fmla="*/ 2519369 h 2521579"/>
                    <a:gd name="connsiteX2" fmla="*/ 697914 w 1164554"/>
                    <a:gd name="connsiteY2" fmla="*/ 2512542 h 2521579"/>
                    <a:gd name="connsiteX3" fmla="*/ 1134789 w 1164554"/>
                    <a:gd name="connsiteY3" fmla="*/ 2498636 h 2521579"/>
                    <a:gd name="connsiteX4" fmla="*/ 1131746 w 1164554"/>
                    <a:gd name="connsiteY4" fmla="*/ 2266205 h 2521579"/>
                    <a:gd name="connsiteX5" fmla="*/ 1127029 w 1164554"/>
                    <a:gd name="connsiteY5" fmla="*/ 2261881 h 2521579"/>
                    <a:gd name="connsiteX6" fmla="*/ 1114491 w 1164554"/>
                    <a:gd name="connsiteY6" fmla="*/ 401411 h 2521579"/>
                    <a:gd name="connsiteX7" fmla="*/ 1125854 w 1164554"/>
                    <a:gd name="connsiteY7" fmla="*/ 0 h 2521579"/>
                    <a:gd name="connsiteX0" fmla="*/ 0 w 1134789"/>
                    <a:gd name="connsiteY0" fmla="*/ 2521579 h 2521579"/>
                    <a:gd name="connsiteX1" fmla="*/ 348707 w 1134789"/>
                    <a:gd name="connsiteY1" fmla="*/ 2519369 h 2521579"/>
                    <a:gd name="connsiteX2" fmla="*/ 697914 w 1134789"/>
                    <a:gd name="connsiteY2" fmla="*/ 2512542 h 2521579"/>
                    <a:gd name="connsiteX3" fmla="*/ 1134789 w 1134789"/>
                    <a:gd name="connsiteY3" fmla="*/ 2498636 h 2521579"/>
                    <a:gd name="connsiteX4" fmla="*/ 1131746 w 1134789"/>
                    <a:gd name="connsiteY4" fmla="*/ 2266205 h 2521579"/>
                    <a:gd name="connsiteX5" fmla="*/ 1114491 w 1134789"/>
                    <a:gd name="connsiteY5" fmla="*/ 401411 h 2521579"/>
                    <a:gd name="connsiteX6" fmla="*/ 1125854 w 1134789"/>
                    <a:gd name="connsiteY6" fmla="*/ 0 h 2521579"/>
                    <a:gd name="connsiteX0" fmla="*/ 0 w 1137822"/>
                    <a:gd name="connsiteY0" fmla="*/ 2521579 h 2523532"/>
                    <a:gd name="connsiteX1" fmla="*/ 348707 w 1137822"/>
                    <a:gd name="connsiteY1" fmla="*/ 2519369 h 2523532"/>
                    <a:gd name="connsiteX2" fmla="*/ 697914 w 1137822"/>
                    <a:gd name="connsiteY2" fmla="*/ 2512542 h 2523532"/>
                    <a:gd name="connsiteX3" fmla="*/ 1137822 w 1137822"/>
                    <a:gd name="connsiteY3" fmla="*/ 2504286 h 2523532"/>
                    <a:gd name="connsiteX4" fmla="*/ 1131746 w 1137822"/>
                    <a:gd name="connsiteY4" fmla="*/ 2266205 h 2523532"/>
                    <a:gd name="connsiteX5" fmla="*/ 1114491 w 1137822"/>
                    <a:gd name="connsiteY5" fmla="*/ 401411 h 2523532"/>
                    <a:gd name="connsiteX6" fmla="*/ 1125854 w 1137822"/>
                    <a:gd name="connsiteY6" fmla="*/ 0 h 2523532"/>
                    <a:gd name="connsiteX0" fmla="*/ 0 w 1137822"/>
                    <a:gd name="connsiteY0" fmla="*/ 2521579 h 2524174"/>
                    <a:gd name="connsiteX1" fmla="*/ 348707 w 1137822"/>
                    <a:gd name="connsiteY1" fmla="*/ 2519369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48707 w 1137822"/>
                    <a:gd name="connsiteY1" fmla="*/ 2519369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79038 w 1137822"/>
                    <a:gd name="connsiteY1" fmla="*/ 2518562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79038 w 1137822"/>
                    <a:gd name="connsiteY1" fmla="*/ 2518562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5290"/>
                    <a:gd name="connsiteX1" fmla="*/ 379038 w 1137822"/>
                    <a:gd name="connsiteY1" fmla="*/ 2518562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1579 h 2525290"/>
                    <a:gd name="connsiteX1" fmla="*/ 397236 w 1137822"/>
                    <a:gd name="connsiteY1" fmla="*/ 2518562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1579 h 2525290"/>
                    <a:gd name="connsiteX1" fmla="*/ 403302 w 1137822"/>
                    <a:gd name="connsiteY1" fmla="*/ 2522597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5290"/>
                    <a:gd name="connsiteX1" fmla="*/ 403302 w 1137822"/>
                    <a:gd name="connsiteY1" fmla="*/ 2522597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5290"/>
                    <a:gd name="connsiteX1" fmla="*/ 406335 w 1137822"/>
                    <a:gd name="connsiteY1" fmla="*/ 2524211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9089"/>
                    <a:gd name="connsiteX1" fmla="*/ 406335 w 1137822"/>
                    <a:gd name="connsiteY1" fmla="*/ 2524211 h 2529089"/>
                    <a:gd name="connsiteX2" fmla="*/ 655452 w 1137822"/>
                    <a:gd name="connsiteY2" fmla="*/ 2524648 h 2529089"/>
                    <a:gd name="connsiteX3" fmla="*/ 1137822 w 1137822"/>
                    <a:gd name="connsiteY3" fmla="*/ 2504286 h 2529089"/>
                    <a:gd name="connsiteX4" fmla="*/ 1131746 w 1137822"/>
                    <a:gd name="connsiteY4" fmla="*/ 2266205 h 2529089"/>
                    <a:gd name="connsiteX5" fmla="*/ 1114491 w 1137822"/>
                    <a:gd name="connsiteY5" fmla="*/ 401411 h 2529089"/>
                    <a:gd name="connsiteX6" fmla="*/ 1125854 w 1137822"/>
                    <a:gd name="connsiteY6" fmla="*/ 0 h 2529089"/>
                    <a:gd name="connsiteX0" fmla="*/ 0 w 1137820"/>
                    <a:gd name="connsiteY0" fmla="*/ 2524807 h 2537938"/>
                    <a:gd name="connsiteX1" fmla="*/ 406335 w 1137820"/>
                    <a:gd name="connsiteY1" fmla="*/ 2524211 h 2537938"/>
                    <a:gd name="connsiteX2" fmla="*/ 655452 w 1137820"/>
                    <a:gd name="connsiteY2" fmla="*/ 2524648 h 2537938"/>
                    <a:gd name="connsiteX3" fmla="*/ 1137821 w 1137820"/>
                    <a:gd name="connsiteY3" fmla="*/ 2518813 h 2537938"/>
                    <a:gd name="connsiteX4" fmla="*/ 1131746 w 1137820"/>
                    <a:gd name="connsiteY4" fmla="*/ 2266205 h 2537938"/>
                    <a:gd name="connsiteX5" fmla="*/ 1114491 w 1137820"/>
                    <a:gd name="connsiteY5" fmla="*/ 401411 h 2537938"/>
                    <a:gd name="connsiteX6" fmla="*/ 1125854 w 1137820"/>
                    <a:gd name="connsiteY6" fmla="*/ 0 h 2537938"/>
                    <a:gd name="connsiteX0" fmla="*/ 0 w 1137822"/>
                    <a:gd name="connsiteY0" fmla="*/ 2524807 h 2524807"/>
                    <a:gd name="connsiteX1" fmla="*/ 406335 w 1137822"/>
                    <a:gd name="connsiteY1" fmla="*/ 2524211 h 2524807"/>
                    <a:gd name="connsiteX2" fmla="*/ 655452 w 1137822"/>
                    <a:gd name="connsiteY2" fmla="*/ 2524648 h 2524807"/>
                    <a:gd name="connsiteX3" fmla="*/ 1137821 w 1137822"/>
                    <a:gd name="connsiteY3" fmla="*/ 2518813 h 2524807"/>
                    <a:gd name="connsiteX4" fmla="*/ 1131746 w 1137822"/>
                    <a:gd name="connsiteY4" fmla="*/ 2266205 h 2524807"/>
                    <a:gd name="connsiteX5" fmla="*/ 1114491 w 1137822"/>
                    <a:gd name="connsiteY5" fmla="*/ 401411 h 2524807"/>
                    <a:gd name="connsiteX6" fmla="*/ 1125854 w 1137822"/>
                    <a:gd name="connsiteY6" fmla="*/ 0 h 2524807"/>
                    <a:gd name="connsiteX0" fmla="*/ 0 w 1134787"/>
                    <a:gd name="connsiteY0" fmla="*/ 2524807 h 2525270"/>
                    <a:gd name="connsiteX1" fmla="*/ 406335 w 1134787"/>
                    <a:gd name="connsiteY1" fmla="*/ 2524211 h 2525270"/>
                    <a:gd name="connsiteX2" fmla="*/ 655452 w 1134787"/>
                    <a:gd name="connsiteY2" fmla="*/ 2524648 h 2525270"/>
                    <a:gd name="connsiteX3" fmla="*/ 1134787 w 1134787"/>
                    <a:gd name="connsiteY3" fmla="*/ 2525270 h 2525270"/>
                    <a:gd name="connsiteX4" fmla="*/ 1131746 w 1134787"/>
                    <a:gd name="connsiteY4" fmla="*/ 2266205 h 2525270"/>
                    <a:gd name="connsiteX5" fmla="*/ 1114491 w 1134787"/>
                    <a:gd name="connsiteY5" fmla="*/ 401411 h 2525270"/>
                    <a:gd name="connsiteX6" fmla="*/ 1125854 w 1134787"/>
                    <a:gd name="connsiteY6" fmla="*/ 0 h 2525270"/>
                    <a:gd name="connsiteX0" fmla="*/ 0 w 1164481"/>
                    <a:gd name="connsiteY0" fmla="*/ 2524807 h 2525270"/>
                    <a:gd name="connsiteX1" fmla="*/ 406335 w 1164481"/>
                    <a:gd name="connsiteY1" fmla="*/ 2524211 h 2525270"/>
                    <a:gd name="connsiteX2" fmla="*/ 655452 w 1164481"/>
                    <a:gd name="connsiteY2" fmla="*/ 2524648 h 2525270"/>
                    <a:gd name="connsiteX3" fmla="*/ 1134787 w 1164481"/>
                    <a:gd name="connsiteY3" fmla="*/ 2525270 h 2525270"/>
                    <a:gd name="connsiteX4" fmla="*/ 1114491 w 1164481"/>
                    <a:gd name="connsiteY4" fmla="*/ 401411 h 2525270"/>
                    <a:gd name="connsiteX5" fmla="*/ 1125854 w 1164481"/>
                    <a:gd name="connsiteY5" fmla="*/ 0 h 2525270"/>
                    <a:gd name="connsiteX0" fmla="*/ 0 w 1152634"/>
                    <a:gd name="connsiteY0" fmla="*/ 2524807 h 2525270"/>
                    <a:gd name="connsiteX1" fmla="*/ 406335 w 1152634"/>
                    <a:gd name="connsiteY1" fmla="*/ 2524211 h 2525270"/>
                    <a:gd name="connsiteX2" fmla="*/ 655452 w 1152634"/>
                    <a:gd name="connsiteY2" fmla="*/ 2524648 h 2525270"/>
                    <a:gd name="connsiteX3" fmla="*/ 1134787 w 1152634"/>
                    <a:gd name="connsiteY3" fmla="*/ 2525270 h 2525270"/>
                    <a:gd name="connsiteX4" fmla="*/ 1114491 w 1152634"/>
                    <a:gd name="connsiteY4" fmla="*/ 401411 h 2525270"/>
                    <a:gd name="connsiteX5" fmla="*/ 1125854 w 1152634"/>
                    <a:gd name="connsiteY5" fmla="*/ 0 h 2525270"/>
                    <a:gd name="connsiteX0" fmla="*/ 0 w 1143688"/>
                    <a:gd name="connsiteY0" fmla="*/ 2524807 h 2525270"/>
                    <a:gd name="connsiteX1" fmla="*/ 406335 w 1143688"/>
                    <a:gd name="connsiteY1" fmla="*/ 2524211 h 2525270"/>
                    <a:gd name="connsiteX2" fmla="*/ 655452 w 1143688"/>
                    <a:gd name="connsiteY2" fmla="*/ 2524648 h 2525270"/>
                    <a:gd name="connsiteX3" fmla="*/ 1134787 w 1143688"/>
                    <a:gd name="connsiteY3" fmla="*/ 2525270 h 2525270"/>
                    <a:gd name="connsiteX4" fmla="*/ 1114491 w 1143688"/>
                    <a:gd name="connsiteY4" fmla="*/ 401411 h 2525270"/>
                    <a:gd name="connsiteX5" fmla="*/ 1125854 w 1143688"/>
                    <a:gd name="connsiteY5" fmla="*/ 0 h 2525270"/>
                    <a:gd name="connsiteX0" fmla="*/ 1640292 w 2783980"/>
                    <a:gd name="connsiteY0" fmla="*/ 2463472 h 2463935"/>
                    <a:gd name="connsiteX1" fmla="*/ 2046627 w 2783980"/>
                    <a:gd name="connsiteY1" fmla="*/ 2462876 h 2463935"/>
                    <a:gd name="connsiteX2" fmla="*/ 2295744 w 2783980"/>
                    <a:gd name="connsiteY2" fmla="*/ 2463313 h 2463935"/>
                    <a:gd name="connsiteX3" fmla="*/ 2775079 w 2783980"/>
                    <a:gd name="connsiteY3" fmla="*/ 2463935 h 2463935"/>
                    <a:gd name="connsiteX4" fmla="*/ 2754783 w 2783980"/>
                    <a:gd name="connsiteY4" fmla="*/ 340076 h 2463935"/>
                    <a:gd name="connsiteX5" fmla="*/ -1 w 2783980"/>
                    <a:gd name="connsiteY5" fmla="*/ 0 h 2463935"/>
                    <a:gd name="connsiteX0" fmla="*/ 1640294 w 2790070"/>
                    <a:gd name="connsiteY0" fmla="*/ 2615616 h 2616079"/>
                    <a:gd name="connsiteX1" fmla="*/ 2046629 w 2790070"/>
                    <a:gd name="connsiteY1" fmla="*/ 2615020 h 2616079"/>
                    <a:gd name="connsiteX2" fmla="*/ 2295746 w 2790070"/>
                    <a:gd name="connsiteY2" fmla="*/ 2615457 h 2616079"/>
                    <a:gd name="connsiteX3" fmla="*/ 2775081 w 2790070"/>
                    <a:gd name="connsiteY3" fmla="*/ 2616079 h 2616079"/>
                    <a:gd name="connsiteX4" fmla="*/ 2782082 w 2790070"/>
                    <a:gd name="connsiteY4" fmla="*/ 154065 h 2616079"/>
                    <a:gd name="connsiteX5" fmla="*/ 1 w 2790070"/>
                    <a:gd name="connsiteY5" fmla="*/ 152144 h 2616079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 w 2790070"/>
                    <a:gd name="connsiteY5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-1 w 2790068"/>
                    <a:gd name="connsiteY5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1963 w 2790070"/>
                    <a:gd name="connsiteY5" fmla="*/ 4842 h 2463935"/>
                    <a:gd name="connsiteX6" fmla="*/ 1 w 2790070"/>
                    <a:gd name="connsiteY6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221242 w 2790068"/>
                    <a:gd name="connsiteY5" fmla="*/ 5649 h 2463935"/>
                    <a:gd name="connsiteX6" fmla="*/ -1 w 2790068"/>
                    <a:gd name="connsiteY6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306169 w 2790070"/>
                    <a:gd name="connsiteY5" fmla="*/ 3228 h 2463935"/>
                    <a:gd name="connsiteX6" fmla="*/ 1 w 2790070"/>
                    <a:gd name="connsiteY6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-1 w 2790068"/>
                    <a:gd name="connsiteY5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 w 2790070"/>
                    <a:gd name="connsiteY5" fmla="*/ 0 h 2463935"/>
                    <a:gd name="connsiteX0" fmla="*/ 1640292 w 2790068"/>
                    <a:gd name="connsiteY0" fmla="*/ 2461551 h 2462014"/>
                    <a:gd name="connsiteX1" fmla="*/ 2046627 w 2790068"/>
                    <a:gd name="connsiteY1" fmla="*/ 2460955 h 2462014"/>
                    <a:gd name="connsiteX2" fmla="*/ 2295744 w 2790068"/>
                    <a:gd name="connsiteY2" fmla="*/ 2461392 h 2462014"/>
                    <a:gd name="connsiteX3" fmla="*/ 2775079 w 2790068"/>
                    <a:gd name="connsiteY3" fmla="*/ 2462014 h 2462014"/>
                    <a:gd name="connsiteX4" fmla="*/ 2782080 w 2790068"/>
                    <a:gd name="connsiteY4" fmla="*/ 0 h 2462014"/>
                    <a:gd name="connsiteX5" fmla="*/ 0 w 2790068"/>
                    <a:gd name="connsiteY5" fmla="*/ 500 h 2462014"/>
                    <a:gd name="connsiteX0" fmla="*/ 1640292 w 2788388"/>
                    <a:gd name="connsiteY0" fmla="*/ 2461551 h 2462014"/>
                    <a:gd name="connsiteX1" fmla="*/ 2046627 w 2788388"/>
                    <a:gd name="connsiteY1" fmla="*/ 2460955 h 2462014"/>
                    <a:gd name="connsiteX2" fmla="*/ 2295744 w 2788388"/>
                    <a:gd name="connsiteY2" fmla="*/ 2461392 h 2462014"/>
                    <a:gd name="connsiteX3" fmla="*/ 2775079 w 2788388"/>
                    <a:gd name="connsiteY3" fmla="*/ 2462014 h 2462014"/>
                    <a:gd name="connsiteX4" fmla="*/ 2782080 w 2788388"/>
                    <a:gd name="connsiteY4" fmla="*/ 0 h 2462014"/>
                    <a:gd name="connsiteX5" fmla="*/ 0 w 2788388"/>
                    <a:gd name="connsiteY5" fmla="*/ 500 h 2462014"/>
                    <a:gd name="connsiteX0" fmla="*/ 1640292 w 2797642"/>
                    <a:gd name="connsiteY0" fmla="*/ 2461551 h 2461551"/>
                    <a:gd name="connsiteX1" fmla="*/ 2046627 w 2797642"/>
                    <a:gd name="connsiteY1" fmla="*/ 2460955 h 2461551"/>
                    <a:gd name="connsiteX2" fmla="*/ 2295744 w 2797642"/>
                    <a:gd name="connsiteY2" fmla="*/ 2461392 h 2461551"/>
                    <a:gd name="connsiteX3" fmla="*/ 2787211 w 2797642"/>
                    <a:gd name="connsiteY3" fmla="*/ 2461207 h 2461551"/>
                    <a:gd name="connsiteX4" fmla="*/ 2782080 w 2797642"/>
                    <a:gd name="connsiteY4" fmla="*/ 0 h 2461551"/>
                    <a:gd name="connsiteX5" fmla="*/ 0 w 2797642"/>
                    <a:gd name="connsiteY5" fmla="*/ 500 h 2461551"/>
                    <a:gd name="connsiteX0" fmla="*/ 1640292 w 2787871"/>
                    <a:gd name="connsiteY0" fmla="*/ 2461551 h 2461551"/>
                    <a:gd name="connsiteX1" fmla="*/ 2046627 w 2787871"/>
                    <a:gd name="connsiteY1" fmla="*/ 2460955 h 2461551"/>
                    <a:gd name="connsiteX2" fmla="*/ 2295744 w 2787871"/>
                    <a:gd name="connsiteY2" fmla="*/ 2461392 h 2461551"/>
                    <a:gd name="connsiteX3" fmla="*/ 2787211 w 2787871"/>
                    <a:gd name="connsiteY3" fmla="*/ 2461207 h 2461551"/>
                    <a:gd name="connsiteX4" fmla="*/ 2782080 w 2787871"/>
                    <a:gd name="connsiteY4" fmla="*/ 0 h 2461551"/>
                    <a:gd name="connsiteX5" fmla="*/ 0 w 2787871"/>
                    <a:gd name="connsiteY5" fmla="*/ 500 h 2461551"/>
                    <a:gd name="connsiteX0" fmla="*/ 1640292 w 2787627"/>
                    <a:gd name="connsiteY0" fmla="*/ 2461551 h 2461551"/>
                    <a:gd name="connsiteX1" fmla="*/ 2046627 w 2787627"/>
                    <a:gd name="connsiteY1" fmla="*/ 2460955 h 2461551"/>
                    <a:gd name="connsiteX2" fmla="*/ 2295744 w 2787627"/>
                    <a:gd name="connsiteY2" fmla="*/ 2461392 h 2461551"/>
                    <a:gd name="connsiteX3" fmla="*/ 2787211 w 2787627"/>
                    <a:gd name="connsiteY3" fmla="*/ 2461207 h 2461551"/>
                    <a:gd name="connsiteX4" fmla="*/ 2772981 w 2787627"/>
                    <a:gd name="connsiteY4" fmla="*/ 0 h 2461551"/>
                    <a:gd name="connsiteX5" fmla="*/ 0 w 2787627"/>
                    <a:gd name="connsiteY5" fmla="*/ 500 h 2461551"/>
                    <a:gd name="connsiteX0" fmla="*/ 1640292 w 2787629"/>
                    <a:gd name="connsiteY0" fmla="*/ 2461551 h 2461551"/>
                    <a:gd name="connsiteX1" fmla="*/ 2046627 w 2787629"/>
                    <a:gd name="connsiteY1" fmla="*/ 2460955 h 2461551"/>
                    <a:gd name="connsiteX2" fmla="*/ 2428045 w 2787629"/>
                    <a:gd name="connsiteY2" fmla="*/ 2460572 h 2461551"/>
                    <a:gd name="connsiteX3" fmla="*/ 2787211 w 2787629"/>
                    <a:gd name="connsiteY3" fmla="*/ 2461207 h 2461551"/>
                    <a:gd name="connsiteX4" fmla="*/ 2772981 w 2787629"/>
                    <a:gd name="connsiteY4" fmla="*/ 0 h 2461551"/>
                    <a:gd name="connsiteX5" fmla="*/ 0 w 2787629"/>
                    <a:gd name="connsiteY5" fmla="*/ 500 h 2461551"/>
                    <a:gd name="connsiteX0" fmla="*/ 1640292 w 2787627"/>
                    <a:gd name="connsiteY0" fmla="*/ 2461551 h 2461551"/>
                    <a:gd name="connsiteX1" fmla="*/ 2147426 w 2787627"/>
                    <a:gd name="connsiteY1" fmla="*/ 2460136 h 2461551"/>
                    <a:gd name="connsiteX2" fmla="*/ 2428045 w 2787627"/>
                    <a:gd name="connsiteY2" fmla="*/ 2460572 h 2461551"/>
                    <a:gd name="connsiteX3" fmla="*/ 2787211 w 2787627"/>
                    <a:gd name="connsiteY3" fmla="*/ 2461207 h 2461551"/>
                    <a:gd name="connsiteX4" fmla="*/ 2772981 w 2787627"/>
                    <a:gd name="connsiteY4" fmla="*/ 0 h 2461551"/>
                    <a:gd name="connsiteX5" fmla="*/ 0 w 2787627"/>
                    <a:gd name="connsiteY5" fmla="*/ 500 h 2461551"/>
                    <a:gd name="connsiteX0" fmla="*/ 1640292 w 2787629"/>
                    <a:gd name="connsiteY0" fmla="*/ 2461551 h 2470924"/>
                    <a:gd name="connsiteX1" fmla="*/ 2147426 w 2787629"/>
                    <a:gd name="connsiteY1" fmla="*/ 2460136 h 2470924"/>
                    <a:gd name="connsiteX2" fmla="*/ 2428045 w 2787629"/>
                    <a:gd name="connsiteY2" fmla="*/ 2460572 h 2470924"/>
                    <a:gd name="connsiteX3" fmla="*/ 2787211 w 2787629"/>
                    <a:gd name="connsiteY3" fmla="*/ 2461207 h 2470924"/>
                    <a:gd name="connsiteX4" fmla="*/ 2772981 w 2787629"/>
                    <a:gd name="connsiteY4" fmla="*/ 0 h 2470924"/>
                    <a:gd name="connsiteX5" fmla="*/ 0 w 2787629"/>
                    <a:gd name="connsiteY5" fmla="*/ 500 h 2470924"/>
                    <a:gd name="connsiteX0" fmla="*/ 1640292 w 2787627"/>
                    <a:gd name="connsiteY0" fmla="*/ 2461551 h 2489491"/>
                    <a:gd name="connsiteX1" fmla="*/ 2147426 w 2787627"/>
                    <a:gd name="connsiteY1" fmla="*/ 2460136 h 2489491"/>
                    <a:gd name="connsiteX2" fmla="*/ 2428045 w 2787627"/>
                    <a:gd name="connsiteY2" fmla="*/ 2460572 h 2489491"/>
                    <a:gd name="connsiteX3" fmla="*/ 2787211 w 2787627"/>
                    <a:gd name="connsiteY3" fmla="*/ 2461207 h 2489491"/>
                    <a:gd name="connsiteX4" fmla="*/ 2772981 w 2787627"/>
                    <a:gd name="connsiteY4" fmla="*/ 0 h 2489491"/>
                    <a:gd name="connsiteX5" fmla="*/ 0 w 2787627"/>
                    <a:gd name="connsiteY5" fmla="*/ 500 h 2489491"/>
                    <a:gd name="connsiteX0" fmla="*/ 1640292 w 2787629"/>
                    <a:gd name="connsiteY0" fmla="*/ 2461551 h 2491346"/>
                    <a:gd name="connsiteX1" fmla="*/ 2147426 w 2787629"/>
                    <a:gd name="connsiteY1" fmla="*/ 2460136 h 2491346"/>
                    <a:gd name="connsiteX2" fmla="*/ 2428045 w 2787629"/>
                    <a:gd name="connsiteY2" fmla="*/ 2460572 h 2491346"/>
                    <a:gd name="connsiteX3" fmla="*/ 2787211 w 2787629"/>
                    <a:gd name="connsiteY3" fmla="*/ 2461207 h 2491346"/>
                    <a:gd name="connsiteX4" fmla="*/ 2772981 w 2787629"/>
                    <a:gd name="connsiteY4" fmla="*/ 0 h 2491346"/>
                    <a:gd name="connsiteX5" fmla="*/ 0 w 2787629"/>
                    <a:gd name="connsiteY5" fmla="*/ 500 h 2491346"/>
                    <a:gd name="connsiteX0" fmla="*/ 1640292 w 2787627"/>
                    <a:gd name="connsiteY0" fmla="*/ 2461551 h 2491346"/>
                    <a:gd name="connsiteX1" fmla="*/ 2147426 w 2787627"/>
                    <a:gd name="connsiteY1" fmla="*/ 2460136 h 2491346"/>
                    <a:gd name="connsiteX2" fmla="*/ 2428045 w 2787627"/>
                    <a:gd name="connsiteY2" fmla="*/ 2460572 h 2491346"/>
                    <a:gd name="connsiteX3" fmla="*/ 2787211 w 2787627"/>
                    <a:gd name="connsiteY3" fmla="*/ 2461207 h 2491346"/>
                    <a:gd name="connsiteX4" fmla="*/ 2772981 w 2787627"/>
                    <a:gd name="connsiteY4" fmla="*/ 0 h 2491346"/>
                    <a:gd name="connsiteX5" fmla="*/ 0 w 2787627"/>
                    <a:gd name="connsiteY5" fmla="*/ 500 h 2491346"/>
                    <a:gd name="connsiteX0" fmla="*/ 1640292 w 2787629"/>
                    <a:gd name="connsiteY0" fmla="*/ 2461551 h 2488691"/>
                    <a:gd name="connsiteX1" fmla="*/ 2147426 w 2787629"/>
                    <a:gd name="connsiteY1" fmla="*/ 2460136 h 2488691"/>
                    <a:gd name="connsiteX2" fmla="*/ 2428045 w 2787629"/>
                    <a:gd name="connsiteY2" fmla="*/ 2460572 h 2488691"/>
                    <a:gd name="connsiteX3" fmla="*/ 2787211 w 2787629"/>
                    <a:gd name="connsiteY3" fmla="*/ 2461207 h 2488691"/>
                    <a:gd name="connsiteX4" fmla="*/ 2772981 w 2787629"/>
                    <a:gd name="connsiteY4" fmla="*/ 0 h 2488691"/>
                    <a:gd name="connsiteX5" fmla="*/ 0 w 2787629"/>
                    <a:gd name="connsiteY5" fmla="*/ 500 h 2488691"/>
                    <a:gd name="connsiteX0" fmla="*/ 1640292 w 2787627"/>
                    <a:gd name="connsiteY0" fmla="*/ 2461551 h 2488691"/>
                    <a:gd name="connsiteX1" fmla="*/ 2163176 w 2787627"/>
                    <a:gd name="connsiteY1" fmla="*/ 2460136 h 2488691"/>
                    <a:gd name="connsiteX2" fmla="*/ 2428045 w 2787627"/>
                    <a:gd name="connsiteY2" fmla="*/ 2460572 h 2488691"/>
                    <a:gd name="connsiteX3" fmla="*/ 2787211 w 2787627"/>
                    <a:gd name="connsiteY3" fmla="*/ 2461207 h 2488691"/>
                    <a:gd name="connsiteX4" fmla="*/ 2772981 w 2787627"/>
                    <a:gd name="connsiteY4" fmla="*/ 0 h 2488691"/>
                    <a:gd name="connsiteX5" fmla="*/ 0 w 2787627"/>
                    <a:gd name="connsiteY5" fmla="*/ 500 h 2488691"/>
                    <a:gd name="connsiteX0" fmla="*/ 0 w 1147337"/>
                    <a:gd name="connsiteY0" fmla="*/ 2461551 h 2488691"/>
                    <a:gd name="connsiteX1" fmla="*/ 522884 w 1147337"/>
                    <a:gd name="connsiteY1" fmla="*/ 2460136 h 2488691"/>
                    <a:gd name="connsiteX2" fmla="*/ 787753 w 1147337"/>
                    <a:gd name="connsiteY2" fmla="*/ 2460572 h 2488691"/>
                    <a:gd name="connsiteX3" fmla="*/ 1146919 w 1147337"/>
                    <a:gd name="connsiteY3" fmla="*/ 2461207 h 2488691"/>
                    <a:gd name="connsiteX4" fmla="*/ 1132689 w 1147337"/>
                    <a:gd name="connsiteY4" fmla="*/ 0 h 2488691"/>
                    <a:gd name="connsiteX0" fmla="*/ 0 w 1152984"/>
                    <a:gd name="connsiteY0" fmla="*/ 484302 h 511442"/>
                    <a:gd name="connsiteX1" fmla="*/ 522884 w 1152984"/>
                    <a:gd name="connsiteY1" fmla="*/ 482887 h 511442"/>
                    <a:gd name="connsiteX2" fmla="*/ 787753 w 1152984"/>
                    <a:gd name="connsiteY2" fmla="*/ 483323 h 511442"/>
                    <a:gd name="connsiteX3" fmla="*/ 1146919 w 1152984"/>
                    <a:gd name="connsiteY3" fmla="*/ 483958 h 511442"/>
                    <a:gd name="connsiteX4" fmla="*/ 1152983 w 1152984"/>
                    <a:gd name="connsiteY4" fmla="*/ 0 h 511442"/>
                    <a:gd name="connsiteX0" fmla="*/ 0 w 2633413"/>
                    <a:gd name="connsiteY0" fmla="*/ 484302 h 511442"/>
                    <a:gd name="connsiteX1" fmla="*/ 522884 w 2633413"/>
                    <a:gd name="connsiteY1" fmla="*/ 482887 h 511442"/>
                    <a:gd name="connsiteX2" fmla="*/ 787753 w 2633413"/>
                    <a:gd name="connsiteY2" fmla="*/ 483323 h 511442"/>
                    <a:gd name="connsiteX3" fmla="*/ 2633412 w 2633413"/>
                    <a:gd name="connsiteY3" fmla="*/ 480548 h 511442"/>
                    <a:gd name="connsiteX4" fmla="*/ 1146919 w 2633413"/>
                    <a:gd name="connsiteY4" fmla="*/ 483958 h 511442"/>
                    <a:gd name="connsiteX5" fmla="*/ 1152983 w 2633413"/>
                    <a:gd name="connsiteY5" fmla="*/ 0 h 511442"/>
                    <a:gd name="connsiteX0" fmla="*/ 0 w 2658676"/>
                    <a:gd name="connsiteY0" fmla="*/ 491936 h 519076"/>
                    <a:gd name="connsiteX1" fmla="*/ 522884 w 2658676"/>
                    <a:gd name="connsiteY1" fmla="*/ 490521 h 519076"/>
                    <a:gd name="connsiteX2" fmla="*/ 787753 w 2658676"/>
                    <a:gd name="connsiteY2" fmla="*/ 490957 h 519076"/>
                    <a:gd name="connsiteX3" fmla="*/ 2633412 w 2658676"/>
                    <a:gd name="connsiteY3" fmla="*/ 488182 h 519076"/>
                    <a:gd name="connsiteX4" fmla="*/ 1146919 w 2658676"/>
                    <a:gd name="connsiteY4" fmla="*/ 491592 h 519076"/>
                    <a:gd name="connsiteX5" fmla="*/ 2658676 w 2658676"/>
                    <a:gd name="connsiteY5" fmla="*/ 0 h 519076"/>
                    <a:gd name="connsiteX0" fmla="*/ 0 w 2658676"/>
                    <a:gd name="connsiteY0" fmla="*/ 491936 h 519076"/>
                    <a:gd name="connsiteX1" fmla="*/ 522884 w 2658676"/>
                    <a:gd name="connsiteY1" fmla="*/ 490521 h 519076"/>
                    <a:gd name="connsiteX2" fmla="*/ 787753 w 2658676"/>
                    <a:gd name="connsiteY2" fmla="*/ 490957 h 519076"/>
                    <a:gd name="connsiteX3" fmla="*/ 2633412 w 2658676"/>
                    <a:gd name="connsiteY3" fmla="*/ 488182 h 519076"/>
                    <a:gd name="connsiteX4" fmla="*/ 2658676 w 2658676"/>
                    <a:gd name="connsiteY4" fmla="*/ 0 h 519076"/>
                    <a:gd name="connsiteX0" fmla="*/ 0 w 2671211"/>
                    <a:gd name="connsiteY0" fmla="*/ 491936 h 519076"/>
                    <a:gd name="connsiteX1" fmla="*/ 522884 w 2671211"/>
                    <a:gd name="connsiteY1" fmla="*/ 490521 h 519076"/>
                    <a:gd name="connsiteX2" fmla="*/ 787753 w 2671211"/>
                    <a:gd name="connsiteY2" fmla="*/ 490957 h 519076"/>
                    <a:gd name="connsiteX3" fmla="*/ 2671211 w 2671211"/>
                    <a:gd name="connsiteY3" fmla="*/ 486655 h 519076"/>
                    <a:gd name="connsiteX4" fmla="*/ 2658676 w 2671211"/>
                    <a:gd name="connsiteY4" fmla="*/ 0 h 519076"/>
                    <a:gd name="connsiteX0" fmla="*/ 1 w 3364210"/>
                    <a:gd name="connsiteY0" fmla="*/ 494989 h 519076"/>
                    <a:gd name="connsiteX1" fmla="*/ 1215883 w 3364210"/>
                    <a:gd name="connsiteY1" fmla="*/ 490521 h 519076"/>
                    <a:gd name="connsiteX2" fmla="*/ 1480752 w 3364210"/>
                    <a:gd name="connsiteY2" fmla="*/ 490957 h 519076"/>
                    <a:gd name="connsiteX3" fmla="*/ 3364210 w 3364210"/>
                    <a:gd name="connsiteY3" fmla="*/ 486655 h 519076"/>
                    <a:gd name="connsiteX4" fmla="*/ 3351675 w 3364210"/>
                    <a:gd name="connsiteY4" fmla="*/ 0 h 519076"/>
                    <a:gd name="connsiteX0" fmla="*/ 0 w 3370508"/>
                    <a:gd name="connsiteY0" fmla="*/ 482775 h 519076"/>
                    <a:gd name="connsiteX1" fmla="*/ 1222181 w 3370508"/>
                    <a:gd name="connsiteY1" fmla="*/ 490521 h 519076"/>
                    <a:gd name="connsiteX2" fmla="*/ 1487050 w 3370508"/>
                    <a:gd name="connsiteY2" fmla="*/ 490957 h 519076"/>
                    <a:gd name="connsiteX3" fmla="*/ 3370508 w 3370508"/>
                    <a:gd name="connsiteY3" fmla="*/ 486655 h 519076"/>
                    <a:gd name="connsiteX4" fmla="*/ 3357973 w 3370508"/>
                    <a:gd name="connsiteY4" fmla="*/ 0 h 519076"/>
                    <a:gd name="connsiteX0" fmla="*/ 1 w 3370510"/>
                    <a:gd name="connsiteY0" fmla="*/ 491936 h 519076"/>
                    <a:gd name="connsiteX1" fmla="*/ 1222183 w 3370510"/>
                    <a:gd name="connsiteY1" fmla="*/ 490521 h 519076"/>
                    <a:gd name="connsiteX2" fmla="*/ 1487052 w 3370510"/>
                    <a:gd name="connsiteY2" fmla="*/ 490957 h 519076"/>
                    <a:gd name="connsiteX3" fmla="*/ 3370510 w 3370510"/>
                    <a:gd name="connsiteY3" fmla="*/ 486655 h 519076"/>
                    <a:gd name="connsiteX4" fmla="*/ 3357975 w 3370510"/>
                    <a:gd name="connsiteY4" fmla="*/ 0 h 519076"/>
                    <a:gd name="connsiteX0" fmla="*/ -1 w 3373723"/>
                    <a:gd name="connsiteY0" fmla="*/ 502624 h 529764"/>
                    <a:gd name="connsiteX1" fmla="*/ 1222181 w 3373723"/>
                    <a:gd name="connsiteY1" fmla="*/ 501209 h 529764"/>
                    <a:gd name="connsiteX2" fmla="*/ 1487050 w 3373723"/>
                    <a:gd name="connsiteY2" fmla="*/ 501645 h 529764"/>
                    <a:gd name="connsiteX3" fmla="*/ 3370508 w 3373723"/>
                    <a:gd name="connsiteY3" fmla="*/ 497343 h 529764"/>
                    <a:gd name="connsiteX4" fmla="*/ 3373722 w 3373723"/>
                    <a:gd name="connsiteY4" fmla="*/ 0 h 529764"/>
                    <a:gd name="connsiteX0" fmla="*/ 1 w 3370580"/>
                    <a:gd name="connsiteY0" fmla="*/ 503387 h 530527"/>
                    <a:gd name="connsiteX1" fmla="*/ 1222183 w 3370580"/>
                    <a:gd name="connsiteY1" fmla="*/ 501972 h 530527"/>
                    <a:gd name="connsiteX2" fmla="*/ 1487052 w 3370580"/>
                    <a:gd name="connsiteY2" fmla="*/ 502408 h 530527"/>
                    <a:gd name="connsiteX3" fmla="*/ 3370510 w 3370580"/>
                    <a:gd name="connsiteY3" fmla="*/ 498106 h 530527"/>
                    <a:gd name="connsiteX4" fmla="*/ 3361123 w 3370580"/>
                    <a:gd name="connsiteY4" fmla="*/ 0 h 530527"/>
                    <a:gd name="connsiteX0" fmla="*/ -1 w 3373722"/>
                    <a:gd name="connsiteY0" fmla="*/ 504151 h 531291"/>
                    <a:gd name="connsiteX1" fmla="*/ 1222181 w 3373722"/>
                    <a:gd name="connsiteY1" fmla="*/ 502736 h 531291"/>
                    <a:gd name="connsiteX2" fmla="*/ 1487050 w 3373722"/>
                    <a:gd name="connsiteY2" fmla="*/ 503172 h 531291"/>
                    <a:gd name="connsiteX3" fmla="*/ 3370508 w 3373722"/>
                    <a:gd name="connsiteY3" fmla="*/ 498870 h 531291"/>
                    <a:gd name="connsiteX4" fmla="*/ 3373721 w 3373722"/>
                    <a:gd name="connsiteY4" fmla="*/ 0 h 531291"/>
                    <a:gd name="connsiteX0" fmla="*/ 1 w 3373722"/>
                    <a:gd name="connsiteY0" fmla="*/ 504151 h 531291"/>
                    <a:gd name="connsiteX1" fmla="*/ 1222183 w 3373722"/>
                    <a:gd name="connsiteY1" fmla="*/ 502736 h 531291"/>
                    <a:gd name="connsiteX2" fmla="*/ 1487052 w 3373722"/>
                    <a:gd name="connsiteY2" fmla="*/ 503172 h 531291"/>
                    <a:gd name="connsiteX3" fmla="*/ 3364210 w 3373722"/>
                    <a:gd name="connsiteY3" fmla="*/ 502687 h 531291"/>
                    <a:gd name="connsiteX4" fmla="*/ 3370510 w 3373722"/>
                    <a:gd name="connsiteY4" fmla="*/ 498870 h 531291"/>
                    <a:gd name="connsiteX5" fmla="*/ 3373723 w 3373722"/>
                    <a:gd name="connsiteY5" fmla="*/ 0 h 531291"/>
                    <a:gd name="connsiteX0" fmla="*/ -1 w 3373722"/>
                    <a:gd name="connsiteY0" fmla="*/ 504151 h 531291"/>
                    <a:gd name="connsiteX1" fmla="*/ 1222181 w 3373722"/>
                    <a:gd name="connsiteY1" fmla="*/ 502736 h 531291"/>
                    <a:gd name="connsiteX2" fmla="*/ 1487050 w 3373722"/>
                    <a:gd name="connsiteY2" fmla="*/ 503172 h 531291"/>
                    <a:gd name="connsiteX3" fmla="*/ 3364208 w 3373722"/>
                    <a:gd name="connsiteY3" fmla="*/ 502687 h 531291"/>
                    <a:gd name="connsiteX4" fmla="*/ 3373721 w 3373722"/>
                    <a:gd name="connsiteY4" fmla="*/ 0 h 531291"/>
                    <a:gd name="connsiteX0" fmla="*/ 1 w 3376809"/>
                    <a:gd name="connsiteY0" fmla="*/ 504151 h 531291"/>
                    <a:gd name="connsiteX1" fmla="*/ 1222183 w 3376809"/>
                    <a:gd name="connsiteY1" fmla="*/ 502736 h 531291"/>
                    <a:gd name="connsiteX2" fmla="*/ 1487052 w 3376809"/>
                    <a:gd name="connsiteY2" fmla="*/ 503172 h 531291"/>
                    <a:gd name="connsiteX3" fmla="*/ 3376809 w 3376809"/>
                    <a:gd name="connsiteY3" fmla="*/ 503450 h 531291"/>
                    <a:gd name="connsiteX4" fmla="*/ 3373723 w 3376809"/>
                    <a:gd name="connsiteY4" fmla="*/ 0 h 531291"/>
                    <a:gd name="connsiteX0" fmla="*/ -1 w 3376807"/>
                    <a:gd name="connsiteY0" fmla="*/ 504151 h 531291"/>
                    <a:gd name="connsiteX1" fmla="*/ 1222181 w 3376807"/>
                    <a:gd name="connsiteY1" fmla="*/ 502736 h 531291"/>
                    <a:gd name="connsiteX2" fmla="*/ 1487050 w 3376807"/>
                    <a:gd name="connsiteY2" fmla="*/ 503172 h 531291"/>
                    <a:gd name="connsiteX3" fmla="*/ 3067979 w 3376807"/>
                    <a:gd name="connsiteY3" fmla="*/ 503253 h 531291"/>
                    <a:gd name="connsiteX4" fmla="*/ 3376807 w 3376807"/>
                    <a:gd name="connsiteY4" fmla="*/ 503450 h 531291"/>
                    <a:gd name="connsiteX5" fmla="*/ 3373721 w 3376807"/>
                    <a:gd name="connsiteY5" fmla="*/ 0 h 531291"/>
                    <a:gd name="connsiteX0" fmla="*/ 1 w 3376809"/>
                    <a:gd name="connsiteY0" fmla="*/ 504151 h 531291"/>
                    <a:gd name="connsiteX1" fmla="*/ 1222183 w 3376809"/>
                    <a:gd name="connsiteY1" fmla="*/ 502736 h 531291"/>
                    <a:gd name="connsiteX2" fmla="*/ 1487052 w 3376809"/>
                    <a:gd name="connsiteY2" fmla="*/ 503172 h 531291"/>
                    <a:gd name="connsiteX3" fmla="*/ 3376809 w 3376809"/>
                    <a:gd name="connsiteY3" fmla="*/ 503450 h 531291"/>
                    <a:gd name="connsiteX4" fmla="*/ 3373723 w 3376809"/>
                    <a:gd name="connsiteY4" fmla="*/ 0 h 531291"/>
                    <a:gd name="connsiteX0" fmla="*/ -1 w 3373723"/>
                    <a:gd name="connsiteY0" fmla="*/ 504151 h 531291"/>
                    <a:gd name="connsiteX1" fmla="*/ 1222181 w 3373723"/>
                    <a:gd name="connsiteY1" fmla="*/ 502736 h 531291"/>
                    <a:gd name="connsiteX2" fmla="*/ 1487050 w 3373723"/>
                    <a:gd name="connsiteY2" fmla="*/ 503172 h 531291"/>
                    <a:gd name="connsiteX3" fmla="*/ 3042604 w 3373723"/>
                    <a:gd name="connsiteY3" fmla="*/ 501291 h 531291"/>
                    <a:gd name="connsiteX4" fmla="*/ 3373721 w 3373723"/>
                    <a:gd name="connsiteY4" fmla="*/ 0 h 531291"/>
                    <a:gd name="connsiteX0" fmla="*/ 1 w 3059611"/>
                    <a:gd name="connsiteY0" fmla="*/ 309873 h 337013"/>
                    <a:gd name="connsiteX1" fmla="*/ 1222183 w 3059611"/>
                    <a:gd name="connsiteY1" fmla="*/ 308458 h 337013"/>
                    <a:gd name="connsiteX2" fmla="*/ 1487052 w 3059611"/>
                    <a:gd name="connsiteY2" fmla="*/ 308894 h 337013"/>
                    <a:gd name="connsiteX3" fmla="*/ 3042606 w 3059611"/>
                    <a:gd name="connsiteY3" fmla="*/ 307013 h 337013"/>
                    <a:gd name="connsiteX4" fmla="*/ 3059572 w 3059611"/>
                    <a:gd name="connsiteY4" fmla="*/ 0 h 337013"/>
                    <a:gd name="connsiteX0" fmla="*/ -1 w 3163593"/>
                    <a:gd name="connsiteY0" fmla="*/ 320281 h 347421"/>
                    <a:gd name="connsiteX1" fmla="*/ 1222181 w 3163593"/>
                    <a:gd name="connsiteY1" fmla="*/ 318866 h 347421"/>
                    <a:gd name="connsiteX2" fmla="*/ 1487050 w 3163593"/>
                    <a:gd name="connsiteY2" fmla="*/ 319302 h 347421"/>
                    <a:gd name="connsiteX3" fmla="*/ 3042604 w 3163593"/>
                    <a:gd name="connsiteY3" fmla="*/ 317421 h 347421"/>
                    <a:gd name="connsiteX4" fmla="*/ 3061295 w 3163593"/>
                    <a:gd name="connsiteY4" fmla="*/ 27246 h 347421"/>
                    <a:gd name="connsiteX5" fmla="*/ 3059570 w 3163593"/>
                    <a:gd name="connsiteY5" fmla="*/ 10408 h 347421"/>
                    <a:gd name="connsiteX0" fmla="*/ 1 w 3163595"/>
                    <a:gd name="connsiteY0" fmla="*/ 322296 h 349436"/>
                    <a:gd name="connsiteX1" fmla="*/ 1222183 w 3163595"/>
                    <a:gd name="connsiteY1" fmla="*/ 320881 h 349436"/>
                    <a:gd name="connsiteX2" fmla="*/ 1487052 w 3163595"/>
                    <a:gd name="connsiteY2" fmla="*/ 321317 h 349436"/>
                    <a:gd name="connsiteX3" fmla="*/ 3042606 w 3163595"/>
                    <a:gd name="connsiteY3" fmla="*/ 319436 h 349436"/>
                    <a:gd name="connsiteX4" fmla="*/ 3061297 w 3163595"/>
                    <a:gd name="connsiteY4" fmla="*/ 29261 h 349436"/>
                    <a:gd name="connsiteX5" fmla="*/ 2849024 w 3163595"/>
                    <a:gd name="connsiteY5" fmla="*/ 7385 h 349436"/>
                    <a:gd name="connsiteX0" fmla="*/ -1 w 3163593"/>
                    <a:gd name="connsiteY0" fmla="*/ 324990 h 352130"/>
                    <a:gd name="connsiteX1" fmla="*/ 1222181 w 3163593"/>
                    <a:gd name="connsiteY1" fmla="*/ 323575 h 352130"/>
                    <a:gd name="connsiteX2" fmla="*/ 1487050 w 3163593"/>
                    <a:gd name="connsiteY2" fmla="*/ 324011 h 352130"/>
                    <a:gd name="connsiteX3" fmla="*/ 3042604 w 3163593"/>
                    <a:gd name="connsiteY3" fmla="*/ 322130 h 352130"/>
                    <a:gd name="connsiteX4" fmla="*/ 3061295 w 3163593"/>
                    <a:gd name="connsiteY4" fmla="*/ 31955 h 352130"/>
                    <a:gd name="connsiteX5" fmla="*/ 2812258 w 3163593"/>
                    <a:gd name="connsiteY5" fmla="*/ 4322 h 352130"/>
                    <a:gd name="connsiteX0" fmla="*/ 1 w 3178189"/>
                    <a:gd name="connsiteY0" fmla="*/ 340442 h 367582"/>
                    <a:gd name="connsiteX1" fmla="*/ 1222183 w 3178189"/>
                    <a:gd name="connsiteY1" fmla="*/ 339027 h 367582"/>
                    <a:gd name="connsiteX2" fmla="*/ 1487052 w 3178189"/>
                    <a:gd name="connsiteY2" fmla="*/ 339463 h 367582"/>
                    <a:gd name="connsiteX3" fmla="*/ 3042606 w 3178189"/>
                    <a:gd name="connsiteY3" fmla="*/ 337582 h 367582"/>
                    <a:gd name="connsiteX4" fmla="*/ 3108086 w 3178189"/>
                    <a:gd name="connsiteY4" fmla="*/ 22942 h 367582"/>
                    <a:gd name="connsiteX5" fmla="*/ 2812260 w 3178189"/>
                    <a:gd name="connsiteY5" fmla="*/ 19774 h 367582"/>
                    <a:gd name="connsiteX0" fmla="*/ -1 w 3178187"/>
                    <a:gd name="connsiteY0" fmla="*/ 320668 h 347808"/>
                    <a:gd name="connsiteX1" fmla="*/ 1222181 w 3178187"/>
                    <a:gd name="connsiteY1" fmla="*/ 319253 h 347808"/>
                    <a:gd name="connsiteX2" fmla="*/ 1487050 w 3178187"/>
                    <a:gd name="connsiteY2" fmla="*/ 319689 h 347808"/>
                    <a:gd name="connsiteX3" fmla="*/ 3042604 w 3178187"/>
                    <a:gd name="connsiteY3" fmla="*/ 317808 h 347808"/>
                    <a:gd name="connsiteX4" fmla="*/ 3108084 w 3178187"/>
                    <a:gd name="connsiteY4" fmla="*/ 3168 h 347808"/>
                    <a:gd name="connsiteX5" fmla="*/ 2812258 w 3178187"/>
                    <a:gd name="connsiteY5" fmla="*/ 0 h 347808"/>
                    <a:gd name="connsiteX0" fmla="*/ 1 w 3108085"/>
                    <a:gd name="connsiteY0" fmla="*/ 320668 h 347808"/>
                    <a:gd name="connsiteX1" fmla="*/ 1222183 w 3108085"/>
                    <a:gd name="connsiteY1" fmla="*/ 319253 h 347808"/>
                    <a:gd name="connsiteX2" fmla="*/ 1487052 w 3108085"/>
                    <a:gd name="connsiteY2" fmla="*/ 319689 h 347808"/>
                    <a:gd name="connsiteX3" fmla="*/ 3042606 w 3108085"/>
                    <a:gd name="connsiteY3" fmla="*/ 317808 h 347808"/>
                    <a:gd name="connsiteX4" fmla="*/ 3108086 w 3108085"/>
                    <a:gd name="connsiteY4" fmla="*/ 3168 h 347808"/>
                    <a:gd name="connsiteX5" fmla="*/ 2812260 w 3108085"/>
                    <a:gd name="connsiteY5" fmla="*/ 0 h 347808"/>
                    <a:gd name="connsiteX0" fmla="*/ -1 w 3051527"/>
                    <a:gd name="connsiteY0" fmla="*/ 320668 h 347808"/>
                    <a:gd name="connsiteX1" fmla="*/ 1222181 w 3051527"/>
                    <a:gd name="connsiteY1" fmla="*/ 319253 h 347808"/>
                    <a:gd name="connsiteX2" fmla="*/ 1487050 w 3051527"/>
                    <a:gd name="connsiteY2" fmla="*/ 319689 h 347808"/>
                    <a:gd name="connsiteX3" fmla="*/ 3042604 w 3051527"/>
                    <a:gd name="connsiteY3" fmla="*/ 317808 h 347808"/>
                    <a:gd name="connsiteX4" fmla="*/ 3051270 w 3051527"/>
                    <a:gd name="connsiteY4" fmla="*/ 1009 h 347808"/>
                    <a:gd name="connsiteX5" fmla="*/ 2812258 w 3051527"/>
                    <a:gd name="connsiteY5" fmla="*/ 0 h 347808"/>
                    <a:gd name="connsiteX0" fmla="*/ 1 w 3051273"/>
                    <a:gd name="connsiteY0" fmla="*/ 320668 h 347808"/>
                    <a:gd name="connsiteX1" fmla="*/ 1222183 w 3051273"/>
                    <a:gd name="connsiteY1" fmla="*/ 319253 h 347808"/>
                    <a:gd name="connsiteX2" fmla="*/ 1487052 w 3051273"/>
                    <a:gd name="connsiteY2" fmla="*/ 319689 h 347808"/>
                    <a:gd name="connsiteX3" fmla="*/ 3042606 w 3051273"/>
                    <a:gd name="connsiteY3" fmla="*/ 317808 h 347808"/>
                    <a:gd name="connsiteX4" fmla="*/ 3051272 w 3051273"/>
                    <a:gd name="connsiteY4" fmla="*/ 1009 h 347808"/>
                    <a:gd name="connsiteX5" fmla="*/ 2812260 w 3051273"/>
                    <a:gd name="connsiteY5" fmla="*/ 0 h 347808"/>
                    <a:gd name="connsiteX0" fmla="*/ -1 w 3054164"/>
                    <a:gd name="connsiteY0" fmla="*/ 320668 h 347808"/>
                    <a:gd name="connsiteX1" fmla="*/ 1222181 w 3054164"/>
                    <a:gd name="connsiteY1" fmla="*/ 319253 h 347808"/>
                    <a:gd name="connsiteX2" fmla="*/ 1487050 w 3054164"/>
                    <a:gd name="connsiteY2" fmla="*/ 319689 h 347808"/>
                    <a:gd name="connsiteX3" fmla="*/ 3052631 w 3054164"/>
                    <a:gd name="connsiteY3" fmla="*/ 317088 h 347808"/>
                    <a:gd name="connsiteX4" fmla="*/ 3051270 w 3054164"/>
                    <a:gd name="connsiteY4" fmla="*/ 1009 h 347808"/>
                    <a:gd name="connsiteX5" fmla="*/ 2812258 w 3054164"/>
                    <a:gd name="connsiteY5" fmla="*/ 0 h 347808"/>
                    <a:gd name="connsiteX0" fmla="*/ 1 w 3055439"/>
                    <a:gd name="connsiteY0" fmla="*/ 320668 h 347808"/>
                    <a:gd name="connsiteX1" fmla="*/ 1222183 w 3055439"/>
                    <a:gd name="connsiteY1" fmla="*/ 319253 h 347808"/>
                    <a:gd name="connsiteX2" fmla="*/ 1487052 w 3055439"/>
                    <a:gd name="connsiteY2" fmla="*/ 319689 h 347808"/>
                    <a:gd name="connsiteX3" fmla="*/ 3052633 w 3055439"/>
                    <a:gd name="connsiteY3" fmla="*/ 317088 h 347808"/>
                    <a:gd name="connsiteX4" fmla="*/ 3051272 w 3055439"/>
                    <a:gd name="connsiteY4" fmla="*/ 1009 h 347808"/>
                    <a:gd name="connsiteX5" fmla="*/ 2812260 w 3055439"/>
                    <a:gd name="connsiteY5" fmla="*/ 0 h 347808"/>
                    <a:gd name="connsiteX0" fmla="*/ -1 w 3053853"/>
                    <a:gd name="connsiteY0" fmla="*/ 320668 h 347808"/>
                    <a:gd name="connsiteX1" fmla="*/ 1222181 w 3053853"/>
                    <a:gd name="connsiteY1" fmla="*/ 319253 h 347808"/>
                    <a:gd name="connsiteX2" fmla="*/ 1487050 w 3053853"/>
                    <a:gd name="connsiteY2" fmla="*/ 319689 h 347808"/>
                    <a:gd name="connsiteX3" fmla="*/ 3052631 w 3053853"/>
                    <a:gd name="connsiteY3" fmla="*/ 317088 h 347808"/>
                    <a:gd name="connsiteX4" fmla="*/ 3051270 w 3053853"/>
                    <a:gd name="connsiteY4" fmla="*/ 1009 h 347808"/>
                    <a:gd name="connsiteX5" fmla="*/ 2812258 w 3053853"/>
                    <a:gd name="connsiteY5" fmla="*/ 0 h 347808"/>
                    <a:gd name="connsiteX0" fmla="*/ 1 w 3055439"/>
                    <a:gd name="connsiteY0" fmla="*/ 320668 h 347808"/>
                    <a:gd name="connsiteX1" fmla="*/ 1222183 w 3055439"/>
                    <a:gd name="connsiteY1" fmla="*/ 319253 h 347808"/>
                    <a:gd name="connsiteX2" fmla="*/ 1487052 w 3055439"/>
                    <a:gd name="connsiteY2" fmla="*/ 319689 h 347808"/>
                    <a:gd name="connsiteX3" fmla="*/ 3052633 w 3055439"/>
                    <a:gd name="connsiteY3" fmla="*/ 317088 h 347808"/>
                    <a:gd name="connsiteX4" fmla="*/ 3051272 w 3055439"/>
                    <a:gd name="connsiteY4" fmla="*/ 1009 h 347808"/>
                    <a:gd name="connsiteX5" fmla="*/ 2812260 w 3055439"/>
                    <a:gd name="connsiteY5" fmla="*/ 0 h 347808"/>
                    <a:gd name="connsiteX0" fmla="*/ -1 w 3052632"/>
                    <a:gd name="connsiteY0" fmla="*/ 320668 h 347808"/>
                    <a:gd name="connsiteX1" fmla="*/ 1222181 w 3052632"/>
                    <a:gd name="connsiteY1" fmla="*/ 319253 h 347808"/>
                    <a:gd name="connsiteX2" fmla="*/ 1487050 w 3052632"/>
                    <a:gd name="connsiteY2" fmla="*/ 319689 h 347808"/>
                    <a:gd name="connsiteX3" fmla="*/ 3052631 w 3052632"/>
                    <a:gd name="connsiteY3" fmla="*/ 317088 h 347808"/>
                    <a:gd name="connsiteX4" fmla="*/ 3051270 w 3052632"/>
                    <a:gd name="connsiteY4" fmla="*/ 1009 h 347808"/>
                    <a:gd name="connsiteX5" fmla="*/ 2812258 w 3052632"/>
                    <a:gd name="connsiteY5" fmla="*/ 0 h 347808"/>
                    <a:gd name="connsiteX0" fmla="*/ 1 w 3055439"/>
                    <a:gd name="connsiteY0" fmla="*/ 320668 h 347808"/>
                    <a:gd name="connsiteX1" fmla="*/ 1222183 w 3055439"/>
                    <a:gd name="connsiteY1" fmla="*/ 319253 h 347808"/>
                    <a:gd name="connsiteX2" fmla="*/ 1487052 w 3055439"/>
                    <a:gd name="connsiteY2" fmla="*/ 319689 h 347808"/>
                    <a:gd name="connsiteX3" fmla="*/ 3052633 w 3055439"/>
                    <a:gd name="connsiteY3" fmla="*/ 317088 h 347808"/>
                    <a:gd name="connsiteX4" fmla="*/ 3051272 w 3055439"/>
                    <a:gd name="connsiteY4" fmla="*/ 1009 h 347808"/>
                    <a:gd name="connsiteX5" fmla="*/ 2812260 w 3055439"/>
                    <a:gd name="connsiteY5" fmla="*/ 0 h 347808"/>
                    <a:gd name="connsiteX0" fmla="*/ -1 w 3052632"/>
                    <a:gd name="connsiteY0" fmla="*/ 320668 h 347808"/>
                    <a:gd name="connsiteX1" fmla="*/ 1222181 w 3052632"/>
                    <a:gd name="connsiteY1" fmla="*/ 319253 h 347808"/>
                    <a:gd name="connsiteX2" fmla="*/ 1487050 w 3052632"/>
                    <a:gd name="connsiteY2" fmla="*/ 319689 h 347808"/>
                    <a:gd name="connsiteX3" fmla="*/ 3052631 w 3052632"/>
                    <a:gd name="connsiteY3" fmla="*/ 317088 h 347808"/>
                    <a:gd name="connsiteX4" fmla="*/ 3051270 w 3052632"/>
                    <a:gd name="connsiteY4" fmla="*/ 1009 h 347808"/>
                    <a:gd name="connsiteX5" fmla="*/ 2812258 w 3052632"/>
                    <a:gd name="connsiteY5" fmla="*/ 0 h 347808"/>
                    <a:gd name="connsiteX0" fmla="*/ 1 w 3052632"/>
                    <a:gd name="connsiteY0" fmla="*/ 320668 h 347808"/>
                    <a:gd name="connsiteX1" fmla="*/ 1222183 w 3052632"/>
                    <a:gd name="connsiteY1" fmla="*/ 319253 h 347808"/>
                    <a:gd name="connsiteX2" fmla="*/ 1487052 w 3052632"/>
                    <a:gd name="connsiteY2" fmla="*/ 319689 h 347808"/>
                    <a:gd name="connsiteX3" fmla="*/ 3052633 w 3052632"/>
                    <a:gd name="connsiteY3" fmla="*/ 317088 h 347808"/>
                    <a:gd name="connsiteX4" fmla="*/ 3051272 w 3052632"/>
                    <a:gd name="connsiteY4" fmla="*/ 1009 h 347808"/>
                    <a:gd name="connsiteX5" fmla="*/ 2812260 w 3052632"/>
                    <a:gd name="connsiteY5" fmla="*/ 0 h 347808"/>
                    <a:gd name="connsiteX0" fmla="*/ -1 w 3053825"/>
                    <a:gd name="connsiteY0" fmla="*/ 320668 h 347808"/>
                    <a:gd name="connsiteX1" fmla="*/ 1222181 w 3053825"/>
                    <a:gd name="connsiteY1" fmla="*/ 319253 h 347808"/>
                    <a:gd name="connsiteX2" fmla="*/ 1487050 w 3053825"/>
                    <a:gd name="connsiteY2" fmla="*/ 319689 h 347808"/>
                    <a:gd name="connsiteX3" fmla="*/ 3052631 w 3053825"/>
                    <a:gd name="connsiteY3" fmla="*/ 317088 h 347808"/>
                    <a:gd name="connsiteX4" fmla="*/ 3051270 w 3053825"/>
                    <a:gd name="connsiteY4" fmla="*/ 1009 h 347808"/>
                    <a:gd name="connsiteX5" fmla="*/ 2812258 w 3053825"/>
                    <a:gd name="connsiteY5" fmla="*/ 0 h 347808"/>
                    <a:gd name="connsiteX0" fmla="*/ 1 w 3056542"/>
                    <a:gd name="connsiteY0" fmla="*/ 320668 h 347808"/>
                    <a:gd name="connsiteX1" fmla="*/ 1222183 w 3056542"/>
                    <a:gd name="connsiteY1" fmla="*/ 319253 h 347808"/>
                    <a:gd name="connsiteX2" fmla="*/ 1487052 w 3056542"/>
                    <a:gd name="connsiteY2" fmla="*/ 319689 h 347808"/>
                    <a:gd name="connsiteX3" fmla="*/ 3052633 w 3056542"/>
                    <a:gd name="connsiteY3" fmla="*/ 317088 h 347808"/>
                    <a:gd name="connsiteX4" fmla="*/ 3051272 w 3056542"/>
                    <a:gd name="connsiteY4" fmla="*/ 1009 h 347808"/>
                    <a:gd name="connsiteX5" fmla="*/ 2812260 w 3056542"/>
                    <a:gd name="connsiteY5" fmla="*/ 0 h 347808"/>
                    <a:gd name="connsiteX0" fmla="*/ -1 w 3055360"/>
                    <a:gd name="connsiteY0" fmla="*/ 320668 h 347808"/>
                    <a:gd name="connsiteX1" fmla="*/ 1222181 w 3055360"/>
                    <a:gd name="connsiteY1" fmla="*/ 319253 h 347808"/>
                    <a:gd name="connsiteX2" fmla="*/ 1487050 w 3055360"/>
                    <a:gd name="connsiteY2" fmla="*/ 319689 h 347808"/>
                    <a:gd name="connsiteX3" fmla="*/ 3052631 w 3055360"/>
                    <a:gd name="connsiteY3" fmla="*/ 317088 h 347808"/>
                    <a:gd name="connsiteX4" fmla="*/ 3051270 w 3055360"/>
                    <a:gd name="connsiteY4" fmla="*/ 1009 h 347808"/>
                    <a:gd name="connsiteX5" fmla="*/ 2812258 w 3055360"/>
                    <a:gd name="connsiteY5" fmla="*/ 0 h 347808"/>
                    <a:gd name="connsiteX0" fmla="*/ 1 w 3055362"/>
                    <a:gd name="connsiteY0" fmla="*/ 320668 h 347808"/>
                    <a:gd name="connsiteX1" fmla="*/ 1222183 w 3055362"/>
                    <a:gd name="connsiteY1" fmla="*/ 319253 h 347808"/>
                    <a:gd name="connsiteX2" fmla="*/ 1487052 w 3055362"/>
                    <a:gd name="connsiteY2" fmla="*/ 319689 h 347808"/>
                    <a:gd name="connsiteX3" fmla="*/ 3052633 w 3055362"/>
                    <a:gd name="connsiteY3" fmla="*/ 317088 h 347808"/>
                    <a:gd name="connsiteX4" fmla="*/ 3051272 w 3055362"/>
                    <a:gd name="connsiteY4" fmla="*/ 1009 h 347808"/>
                    <a:gd name="connsiteX5" fmla="*/ 2792209 w 3055362"/>
                    <a:gd name="connsiteY5" fmla="*/ 0 h 347808"/>
                    <a:gd name="connsiteX0" fmla="*/ -1 w 3053295"/>
                    <a:gd name="connsiteY0" fmla="*/ 320668 h 347808"/>
                    <a:gd name="connsiteX1" fmla="*/ 1222181 w 3053295"/>
                    <a:gd name="connsiteY1" fmla="*/ 319253 h 347808"/>
                    <a:gd name="connsiteX2" fmla="*/ 1487050 w 3053295"/>
                    <a:gd name="connsiteY2" fmla="*/ 319689 h 347808"/>
                    <a:gd name="connsiteX3" fmla="*/ 3042603 w 3053295"/>
                    <a:gd name="connsiteY3" fmla="*/ 317807 h 347808"/>
                    <a:gd name="connsiteX4" fmla="*/ 3051270 w 3053295"/>
                    <a:gd name="connsiteY4" fmla="*/ 1009 h 347808"/>
                    <a:gd name="connsiteX5" fmla="*/ 2792207 w 3053295"/>
                    <a:gd name="connsiteY5" fmla="*/ 0 h 347808"/>
                    <a:gd name="connsiteX0" fmla="*/ 1 w 3055362"/>
                    <a:gd name="connsiteY0" fmla="*/ 320668 h 347808"/>
                    <a:gd name="connsiteX1" fmla="*/ 1222183 w 3055362"/>
                    <a:gd name="connsiteY1" fmla="*/ 319253 h 347808"/>
                    <a:gd name="connsiteX2" fmla="*/ 1487052 w 3055362"/>
                    <a:gd name="connsiteY2" fmla="*/ 319689 h 347808"/>
                    <a:gd name="connsiteX3" fmla="*/ 3052631 w 3055362"/>
                    <a:gd name="connsiteY3" fmla="*/ 317807 h 347808"/>
                    <a:gd name="connsiteX4" fmla="*/ 3051272 w 3055362"/>
                    <a:gd name="connsiteY4" fmla="*/ 1009 h 347808"/>
                    <a:gd name="connsiteX5" fmla="*/ 2792209 w 3055362"/>
                    <a:gd name="connsiteY5" fmla="*/ 0 h 347808"/>
                    <a:gd name="connsiteX0" fmla="*/ -1 w 3054036"/>
                    <a:gd name="connsiteY0" fmla="*/ 320668 h 347808"/>
                    <a:gd name="connsiteX1" fmla="*/ 1222181 w 3054036"/>
                    <a:gd name="connsiteY1" fmla="*/ 319253 h 347808"/>
                    <a:gd name="connsiteX2" fmla="*/ 1487050 w 3054036"/>
                    <a:gd name="connsiteY2" fmla="*/ 319689 h 347808"/>
                    <a:gd name="connsiteX3" fmla="*/ 3052629 w 3054036"/>
                    <a:gd name="connsiteY3" fmla="*/ 317807 h 347808"/>
                    <a:gd name="connsiteX4" fmla="*/ 3051270 w 3054036"/>
                    <a:gd name="connsiteY4" fmla="*/ 1009 h 347808"/>
                    <a:gd name="connsiteX5" fmla="*/ 2792207 w 3054036"/>
                    <a:gd name="connsiteY5" fmla="*/ 0 h 347808"/>
                    <a:gd name="connsiteX0" fmla="*/ 1 w 3052971"/>
                    <a:gd name="connsiteY0" fmla="*/ 320668 h 347808"/>
                    <a:gd name="connsiteX1" fmla="*/ 1222183 w 3052971"/>
                    <a:gd name="connsiteY1" fmla="*/ 319253 h 347808"/>
                    <a:gd name="connsiteX2" fmla="*/ 1487052 w 3052971"/>
                    <a:gd name="connsiteY2" fmla="*/ 319689 h 347808"/>
                    <a:gd name="connsiteX3" fmla="*/ 3052631 w 3052971"/>
                    <a:gd name="connsiteY3" fmla="*/ 317807 h 347808"/>
                    <a:gd name="connsiteX4" fmla="*/ 3051272 w 3052971"/>
                    <a:gd name="connsiteY4" fmla="*/ 1009 h 347808"/>
                    <a:gd name="connsiteX5" fmla="*/ 2792209 w 3052971"/>
                    <a:gd name="connsiteY5" fmla="*/ 0 h 347808"/>
                    <a:gd name="connsiteX0" fmla="*/ -1 w 3052629"/>
                    <a:gd name="connsiteY0" fmla="*/ 320668 h 347808"/>
                    <a:gd name="connsiteX1" fmla="*/ 1222181 w 3052629"/>
                    <a:gd name="connsiteY1" fmla="*/ 319253 h 347808"/>
                    <a:gd name="connsiteX2" fmla="*/ 1487050 w 3052629"/>
                    <a:gd name="connsiteY2" fmla="*/ 319689 h 347808"/>
                    <a:gd name="connsiteX3" fmla="*/ 3052629 w 3052629"/>
                    <a:gd name="connsiteY3" fmla="*/ 317807 h 347808"/>
                    <a:gd name="connsiteX4" fmla="*/ 3051270 w 3052629"/>
                    <a:gd name="connsiteY4" fmla="*/ 1009 h 347808"/>
                    <a:gd name="connsiteX5" fmla="*/ 2792207 w 3052629"/>
                    <a:gd name="connsiteY5" fmla="*/ 0 h 347808"/>
                    <a:gd name="connsiteX0" fmla="*/ 1 w 3052631"/>
                    <a:gd name="connsiteY0" fmla="*/ 320669 h 347809"/>
                    <a:gd name="connsiteX1" fmla="*/ 1222183 w 3052631"/>
                    <a:gd name="connsiteY1" fmla="*/ 319254 h 347809"/>
                    <a:gd name="connsiteX2" fmla="*/ 1487052 w 3052631"/>
                    <a:gd name="connsiteY2" fmla="*/ 319690 h 347809"/>
                    <a:gd name="connsiteX3" fmla="*/ 3052631 w 3052631"/>
                    <a:gd name="connsiteY3" fmla="*/ 317808 h 347809"/>
                    <a:gd name="connsiteX4" fmla="*/ 3051272 w 3052631"/>
                    <a:gd name="connsiteY4" fmla="*/ 1010 h 347809"/>
                    <a:gd name="connsiteX5" fmla="*/ 2738736 w 3052631"/>
                    <a:gd name="connsiteY5" fmla="*/ 0 h 347809"/>
                    <a:gd name="connsiteX0" fmla="*/ -1 w 3052629"/>
                    <a:gd name="connsiteY0" fmla="*/ 320669 h 347809"/>
                    <a:gd name="connsiteX1" fmla="*/ 1222181 w 3052629"/>
                    <a:gd name="connsiteY1" fmla="*/ 319254 h 347809"/>
                    <a:gd name="connsiteX2" fmla="*/ 1517127 w 3052629"/>
                    <a:gd name="connsiteY2" fmla="*/ 319690 h 347809"/>
                    <a:gd name="connsiteX3" fmla="*/ 3052629 w 3052629"/>
                    <a:gd name="connsiteY3" fmla="*/ 317808 h 347809"/>
                    <a:gd name="connsiteX4" fmla="*/ 3051270 w 3052629"/>
                    <a:gd name="connsiteY4" fmla="*/ 1010 h 347809"/>
                    <a:gd name="connsiteX5" fmla="*/ 2738734 w 3052629"/>
                    <a:gd name="connsiteY5" fmla="*/ 0 h 347809"/>
                    <a:gd name="connsiteX0" fmla="*/ 1 w 3052631"/>
                    <a:gd name="connsiteY0" fmla="*/ 320669 h 347809"/>
                    <a:gd name="connsiteX1" fmla="*/ 1238892 w 3052631"/>
                    <a:gd name="connsiteY1" fmla="*/ 319254 h 347809"/>
                    <a:gd name="connsiteX2" fmla="*/ 1517129 w 3052631"/>
                    <a:gd name="connsiteY2" fmla="*/ 319690 h 347809"/>
                    <a:gd name="connsiteX3" fmla="*/ 3052631 w 3052631"/>
                    <a:gd name="connsiteY3" fmla="*/ 317808 h 347809"/>
                    <a:gd name="connsiteX4" fmla="*/ 3051272 w 3052631"/>
                    <a:gd name="connsiteY4" fmla="*/ 1010 h 347809"/>
                    <a:gd name="connsiteX5" fmla="*/ 2738736 w 3052631"/>
                    <a:gd name="connsiteY5" fmla="*/ 0 h 347809"/>
                    <a:gd name="connsiteX0" fmla="*/ -1 w 3052629"/>
                    <a:gd name="connsiteY0" fmla="*/ 320669 h 349093"/>
                    <a:gd name="connsiteX1" fmla="*/ 1238890 w 3052629"/>
                    <a:gd name="connsiteY1" fmla="*/ 319254 h 349093"/>
                    <a:gd name="connsiteX2" fmla="*/ 1517127 w 3052629"/>
                    <a:gd name="connsiteY2" fmla="*/ 319690 h 349093"/>
                    <a:gd name="connsiteX3" fmla="*/ 3052629 w 3052629"/>
                    <a:gd name="connsiteY3" fmla="*/ 317808 h 349093"/>
                    <a:gd name="connsiteX4" fmla="*/ 3051270 w 3052629"/>
                    <a:gd name="connsiteY4" fmla="*/ 1010 h 349093"/>
                    <a:gd name="connsiteX5" fmla="*/ 2738734 w 3052629"/>
                    <a:gd name="connsiteY5" fmla="*/ 0 h 349093"/>
                    <a:gd name="connsiteX0" fmla="*/ 1 w 3052631"/>
                    <a:gd name="connsiteY0" fmla="*/ 320669 h 356372"/>
                    <a:gd name="connsiteX1" fmla="*/ 1238892 w 3052631"/>
                    <a:gd name="connsiteY1" fmla="*/ 319254 h 356372"/>
                    <a:gd name="connsiteX2" fmla="*/ 1517129 w 3052631"/>
                    <a:gd name="connsiteY2" fmla="*/ 319690 h 356372"/>
                    <a:gd name="connsiteX3" fmla="*/ 3052631 w 3052631"/>
                    <a:gd name="connsiteY3" fmla="*/ 317808 h 356372"/>
                    <a:gd name="connsiteX4" fmla="*/ 3051272 w 3052631"/>
                    <a:gd name="connsiteY4" fmla="*/ 1010 h 356372"/>
                    <a:gd name="connsiteX5" fmla="*/ 2738736 w 3052631"/>
                    <a:gd name="connsiteY5" fmla="*/ 0 h 356372"/>
                    <a:gd name="connsiteX0" fmla="*/ -1 w 3052629"/>
                    <a:gd name="connsiteY0" fmla="*/ 320669 h 356372"/>
                    <a:gd name="connsiteX1" fmla="*/ 1238890 w 3052629"/>
                    <a:gd name="connsiteY1" fmla="*/ 319254 h 356372"/>
                    <a:gd name="connsiteX2" fmla="*/ 1517127 w 3052629"/>
                    <a:gd name="connsiteY2" fmla="*/ 319690 h 356372"/>
                    <a:gd name="connsiteX3" fmla="*/ 3052629 w 3052629"/>
                    <a:gd name="connsiteY3" fmla="*/ 317808 h 356372"/>
                    <a:gd name="connsiteX4" fmla="*/ 3051270 w 3052629"/>
                    <a:gd name="connsiteY4" fmla="*/ 1010 h 356372"/>
                    <a:gd name="connsiteX5" fmla="*/ 2738734 w 3052629"/>
                    <a:gd name="connsiteY5" fmla="*/ 0 h 356372"/>
                    <a:gd name="connsiteX0" fmla="*/ 1 w 3052631"/>
                    <a:gd name="connsiteY0" fmla="*/ 320669 h 357947"/>
                    <a:gd name="connsiteX1" fmla="*/ 1238892 w 3052631"/>
                    <a:gd name="connsiteY1" fmla="*/ 319254 h 357947"/>
                    <a:gd name="connsiteX2" fmla="*/ 1517129 w 3052631"/>
                    <a:gd name="connsiteY2" fmla="*/ 319690 h 357947"/>
                    <a:gd name="connsiteX3" fmla="*/ 3052631 w 3052631"/>
                    <a:gd name="connsiteY3" fmla="*/ 317808 h 357947"/>
                    <a:gd name="connsiteX4" fmla="*/ 3051272 w 3052631"/>
                    <a:gd name="connsiteY4" fmla="*/ 1010 h 357947"/>
                    <a:gd name="connsiteX5" fmla="*/ 2738736 w 3052631"/>
                    <a:gd name="connsiteY5" fmla="*/ 0 h 357947"/>
                    <a:gd name="connsiteX0" fmla="*/ -1 w 3052629"/>
                    <a:gd name="connsiteY0" fmla="*/ 320669 h 362481"/>
                    <a:gd name="connsiteX1" fmla="*/ 1238890 w 3052629"/>
                    <a:gd name="connsiteY1" fmla="*/ 319254 h 362481"/>
                    <a:gd name="connsiteX2" fmla="*/ 1517127 w 3052629"/>
                    <a:gd name="connsiteY2" fmla="*/ 319690 h 362481"/>
                    <a:gd name="connsiteX3" fmla="*/ 3052629 w 3052629"/>
                    <a:gd name="connsiteY3" fmla="*/ 317808 h 362481"/>
                    <a:gd name="connsiteX4" fmla="*/ 3051270 w 3052629"/>
                    <a:gd name="connsiteY4" fmla="*/ 1010 h 362481"/>
                    <a:gd name="connsiteX5" fmla="*/ 2738734 w 3052629"/>
                    <a:gd name="connsiteY5" fmla="*/ 0 h 362481"/>
                    <a:gd name="connsiteX0" fmla="*/ 1 w 3052631"/>
                    <a:gd name="connsiteY0" fmla="*/ 320669 h 365856"/>
                    <a:gd name="connsiteX1" fmla="*/ 1238892 w 3052631"/>
                    <a:gd name="connsiteY1" fmla="*/ 319254 h 365856"/>
                    <a:gd name="connsiteX2" fmla="*/ 1517129 w 3052631"/>
                    <a:gd name="connsiteY2" fmla="*/ 319690 h 365856"/>
                    <a:gd name="connsiteX3" fmla="*/ 3052631 w 3052631"/>
                    <a:gd name="connsiteY3" fmla="*/ 317808 h 365856"/>
                    <a:gd name="connsiteX4" fmla="*/ 3051272 w 3052631"/>
                    <a:gd name="connsiteY4" fmla="*/ 1010 h 365856"/>
                    <a:gd name="connsiteX5" fmla="*/ 2738736 w 3052631"/>
                    <a:gd name="connsiteY5" fmla="*/ 0 h 365856"/>
                    <a:gd name="connsiteX0" fmla="*/ -1 w 3052629"/>
                    <a:gd name="connsiteY0" fmla="*/ 320669 h 367507"/>
                    <a:gd name="connsiteX1" fmla="*/ 1238890 w 3052629"/>
                    <a:gd name="connsiteY1" fmla="*/ 319254 h 367507"/>
                    <a:gd name="connsiteX2" fmla="*/ 1517127 w 3052629"/>
                    <a:gd name="connsiteY2" fmla="*/ 319690 h 367507"/>
                    <a:gd name="connsiteX3" fmla="*/ 3052629 w 3052629"/>
                    <a:gd name="connsiteY3" fmla="*/ 317808 h 367507"/>
                    <a:gd name="connsiteX4" fmla="*/ 3051270 w 3052629"/>
                    <a:gd name="connsiteY4" fmla="*/ 1010 h 367507"/>
                    <a:gd name="connsiteX5" fmla="*/ 2738734 w 3052629"/>
                    <a:gd name="connsiteY5" fmla="*/ 0 h 367507"/>
                    <a:gd name="connsiteX0" fmla="*/ 1 w 3052631"/>
                    <a:gd name="connsiteY0" fmla="*/ 320669 h 367930"/>
                    <a:gd name="connsiteX1" fmla="*/ 1238892 w 3052631"/>
                    <a:gd name="connsiteY1" fmla="*/ 319254 h 367930"/>
                    <a:gd name="connsiteX2" fmla="*/ 1517129 w 3052631"/>
                    <a:gd name="connsiteY2" fmla="*/ 319690 h 367930"/>
                    <a:gd name="connsiteX3" fmla="*/ 3052631 w 3052631"/>
                    <a:gd name="connsiteY3" fmla="*/ 317808 h 367930"/>
                    <a:gd name="connsiteX4" fmla="*/ 3051272 w 3052631"/>
                    <a:gd name="connsiteY4" fmla="*/ 1010 h 367930"/>
                    <a:gd name="connsiteX5" fmla="*/ 2738736 w 3052631"/>
                    <a:gd name="connsiteY5" fmla="*/ 0 h 367930"/>
                    <a:gd name="connsiteX0" fmla="*/ -1 w 3054656"/>
                    <a:gd name="connsiteY0" fmla="*/ 402355 h 449616"/>
                    <a:gd name="connsiteX1" fmla="*/ 1238890 w 3054656"/>
                    <a:gd name="connsiteY1" fmla="*/ 400940 h 449616"/>
                    <a:gd name="connsiteX2" fmla="*/ 1517127 w 3054656"/>
                    <a:gd name="connsiteY2" fmla="*/ 401376 h 449616"/>
                    <a:gd name="connsiteX3" fmla="*/ 3052629 w 3054656"/>
                    <a:gd name="connsiteY3" fmla="*/ 399494 h 449616"/>
                    <a:gd name="connsiteX4" fmla="*/ 3054611 w 3054656"/>
                    <a:gd name="connsiteY4" fmla="*/ 0 h 449616"/>
                    <a:gd name="connsiteX5" fmla="*/ 2738734 w 3054656"/>
                    <a:gd name="connsiteY5" fmla="*/ 81686 h 449616"/>
                    <a:gd name="connsiteX0" fmla="*/ 1 w 3054656"/>
                    <a:gd name="connsiteY0" fmla="*/ 402355 h 449616"/>
                    <a:gd name="connsiteX1" fmla="*/ 1238892 w 3054656"/>
                    <a:gd name="connsiteY1" fmla="*/ 400940 h 449616"/>
                    <a:gd name="connsiteX2" fmla="*/ 1517129 w 3054656"/>
                    <a:gd name="connsiteY2" fmla="*/ 401376 h 449616"/>
                    <a:gd name="connsiteX3" fmla="*/ 3052631 w 3054656"/>
                    <a:gd name="connsiteY3" fmla="*/ 399494 h 449616"/>
                    <a:gd name="connsiteX4" fmla="*/ 3054613 w 3054656"/>
                    <a:gd name="connsiteY4" fmla="*/ 0 h 449616"/>
                    <a:gd name="connsiteX5" fmla="*/ 2735393 w 3054656"/>
                    <a:gd name="connsiteY5" fmla="*/ 1226 h 449616"/>
                    <a:gd name="connsiteX0" fmla="*/ -1 w 3054656"/>
                    <a:gd name="connsiteY0" fmla="*/ 402355 h 449616"/>
                    <a:gd name="connsiteX1" fmla="*/ 1238890 w 3054656"/>
                    <a:gd name="connsiteY1" fmla="*/ 400940 h 449616"/>
                    <a:gd name="connsiteX2" fmla="*/ 1517127 w 3054656"/>
                    <a:gd name="connsiteY2" fmla="*/ 401376 h 449616"/>
                    <a:gd name="connsiteX3" fmla="*/ 3052629 w 3054656"/>
                    <a:gd name="connsiteY3" fmla="*/ 399494 h 449616"/>
                    <a:gd name="connsiteX4" fmla="*/ 3054611 w 3054656"/>
                    <a:gd name="connsiteY4" fmla="*/ 0 h 449616"/>
                    <a:gd name="connsiteX5" fmla="*/ 2738732 w 3054656"/>
                    <a:gd name="connsiteY5" fmla="*/ 110 h 449616"/>
                    <a:gd name="connsiteX0" fmla="*/ 1 w 3057979"/>
                    <a:gd name="connsiteY0" fmla="*/ 439232 h 486493"/>
                    <a:gd name="connsiteX1" fmla="*/ 1238892 w 3057979"/>
                    <a:gd name="connsiteY1" fmla="*/ 437817 h 486493"/>
                    <a:gd name="connsiteX2" fmla="*/ 1517129 w 3057979"/>
                    <a:gd name="connsiteY2" fmla="*/ 438253 h 486493"/>
                    <a:gd name="connsiteX3" fmla="*/ 3052631 w 3057979"/>
                    <a:gd name="connsiteY3" fmla="*/ 436371 h 486493"/>
                    <a:gd name="connsiteX4" fmla="*/ 3057954 w 3057979"/>
                    <a:gd name="connsiteY4" fmla="*/ 0 h 486493"/>
                    <a:gd name="connsiteX5" fmla="*/ 2738734 w 3057979"/>
                    <a:gd name="connsiteY5" fmla="*/ 36987 h 486493"/>
                    <a:gd name="connsiteX0" fmla="*/ -1 w 3057977"/>
                    <a:gd name="connsiteY0" fmla="*/ 439232 h 486493"/>
                    <a:gd name="connsiteX1" fmla="*/ 1238890 w 3057977"/>
                    <a:gd name="connsiteY1" fmla="*/ 437817 h 486493"/>
                    <a:gd name="connsiteX2" fmla="*/ 1517127 w 3057977"/>
                    <a:gd name="connsiteY2" fmla="*/ 438253 h 486493"/>
                    <a:gd name="connsiteX3" fmla="*/ 3052629 w 3057977"/>
                    <a:gd name="connsiteY3" fmla="*/ 436371 h 486493"/>
                    <a:gd name="connsiteX4" fmla="*/ 3057952 w 3057977"/>
                    <a:gd name="connsiteY4" fmla="*/ 0 h 486493"/>
                    <a:gd name="connsiteX5" fmla="*/ 2735390 w 3057977"/>
                    <a:gd name="connsiteY5" fmla="*/ 5696 h 486493"/>
                    <a:gd name="connsiteX0" fmla="*/ 1 w 3057979"/>
                    <a:gd name="connsiteY0" fmla="*/ 466051 h 513312"/>
                    <a:gd name="connsiteX1" fmla="*/ 1238892 w 3057979"/>
                    <a:gd name="connsiteY1" fmla="*/ 464636 h 513312"/>
                    <a:gd name="connsiteX2" fmla="*/ 1517129 w 3057979"/>
                    <a:gd name="connsiteY2" fmla="*/ 465072 h 513312"/>
                    <a:gd name="connsiteX3" fmla="*/ 3052631 w 3057979"/>
                    <a:gd name="connsiteY3" fmla="*/ 463190 h 513312"/>
                    <a:gd name="connsiteX4" fmla="*/ 3057954 w 3057979"/>
                    <a:gd name="connsiteY4" fmla="*/ 0 h 513312"/>
                    <a:gd name="connsiteX5" fmla="*/ 2735392 w 3057979"/>
                    <a:gd name="connsiteY5" fmla="*/ 32515 h 513312"/>
                    <a:gd name="connsiteX0" fmla="*/ -1 w 3057977"/>
                    <a:gd name="connsiteY0" fmla="*/ 466051 h 513312"/>
                    <a:gd name="connsiteX1" fmla="*/ 1238890 w 3057977"/>
                    <a:gd name="connsiteY1" fmla="*/ 464636 h 513312"/>
                    <a:gd name="connsiteX2" fmla="*/ 1517127 w 3057977"/>
                    <a:gd name="connsiteY2" fmla="*/ 465072 h 513312"/>
                    <a:gd name="connsiteX3" fmla="*/ 3052629 w 3057977"/>
                    <a:gd name="connsiteY3" fmla="*/ 463190 h 513312"/>
                    <a:gd name="connsiteX4" fmla="*/ 3057952 w 3057977"/>
                    <a:gd name="connsiteY4" fmla="*/ 0 h 513312"/>
                    <a:gd name="connsiteX5" fmla="*/ 2772151 w 3057977"/>
                    <a:gd name="connsiteY5" fmla="*/ 3461 h 513312"/>
                    <a:gd name="connsiteX0" fmla="*/ 1 w 3057979"/>
                    <a:gd name="connsiteY0" fmla="*/ 466051 h 513312"/>
                    <a:gd name="connsiteX1" fmla="*/ 1238892 w 3057979"/>
                    <a:gd name="connsiteY1" fmla="*/ 464636 h 513312"/>
                    <a:gd name="connsiteX2" fmla="*/ 1517129 w 3057979"/>
                    <a:gd name="connsiteY2" fmla="*/ 465072 h 513312"/>
                    <a:gd name="connsiteX3" fmla="*/ 3052631 w 3057979"/>
                    <a:gd name="connsiteY3" fmla="*/ 463190 h 513312"/>
                    <a:gd name="connsiteX4" fmla="*/ 3057954 w 3057979"/>
                    <a:gd name="connsiteY4" fmla="*/ 0 h 513312"/>
                    <a:gd name="connsiteX5" fmla="*/ 2772152 w 3057979"/>
                    <a:gd name="connsiteY5" fmla="*/ 109 h 513312"/>
                    <a:gd name="connsiteX0" fmla="*/ -1 w 3057977"/>
                    <a:gd name="connsiteY0" fmla="*/ 466051 h 513312"/>
                    <a:gd name="connsiteX1" fmla="*/ 1238890 w 3057977"/>
                    <a:gd name="connsiteY1" fmla="*/ 464636 h 513312"/>
                    <a:gd name="connsiteX2" fmla="*/ 1517127 w 3057977"/>
                    <a:gd name="connsiteY2" fmla="*/ 465072 h 513312"/>
                    <a:gd name="connsiteX3" fmla="*/ 3052629 w 3057977"/>
                    <a:gd name="connsiteY3" fmla="*/ 463190 h 513312"/>
                    <a:gd name="connsiteX4" fmla="*/ 3057952 w 3057977"/>
                    <a:gd name="connsiteY4" fmla="*/ 0 h 513312"/>
                    <a:gd name="connsiteX5" fmla="*/ 2711993 w 3057977"/>
                    <a:gd name="connsiteY5" fmla="*/ 111 h 513312"/>
                    <a:gd name="connsiteX0" fmla="*/ 1 w 3057979"/>
                    <a:gd name="connsiteY0" fmla="*/ 466051 h 513312"/>
                    <a:gd name="connsiteX1" fmla="*/ 1238892 w 3057979"/>
                    <a:gd name="connsiteY1" fmla="*/ 464636 h 513312"/>
                    <a:gd name="connsiteX2" fmla="*/ 1517129 w 3057979"/>
                    <a:gd name="connsiteY2" fmla="*/ 465072 h 513312"/>
                    <a:gd name="connsiteX3" fmla="*/ 3052631 w 3057979"/>
                    <a:gd name="connsiteY3" fmla="*/ 463190 h 513312"/>
                    <a:gd name="connsiteX4" fmla="*/ 3057954 w 3057979"/>
                    <a:gd name="connsiteY4" fmla="*/ 0 h 513312"/>
                    <a:gd name="connsiteX0" fmla="*/ -1 w 3064649"/>
                    <a:gd name="connsiteY0" fmla="*/ 496223 h 543484"/>
                    <a:gd name="connsiteX1" fmla="*/ 1238890 w 3064649"/>
                    <a:gd name="connsiteY1" fmla="*/ 494808 h 543484"/>
                    <a:gd name="connsiteX2" fmla="*/ 1517127 w 3064649"/>
                    <a:gd name="connsiteY2" fmla="*/ 495244 h 543484"/>
                    <a:gd name="connsiteX3" fmla="*/ 3052629 w 3064649"/>
                    <a:gd name="connsiteY3" fmla="*/ 493362 h 543484"/>
                    <a:gd name="connsiteX4" fmla="*/ 3064636 w 3064649"/>
                    <a:gd name="connsiteY4" fmla="*/ 0 h 543484"/>
                    <a:gd name="connsiteX0" fmla="*/ 1 w 3054656"/>
                    <a:gd name="connsiteY0" fmla="*/ 497341 h 544602"/>
                    <a:gd name="connsiteX1" fmla="*/ 1238892 w 3054656"/>
                    <a:gd name="connsiteY1" fmla="*/ 495926 h 544602"/>
                    <a:gd name="connsiteX2" fmla="*/ 1517129 w 3054656"/>
                    <a:gd name="connsiteY2" fmla="*/ 496362 h 544602"/>
                    <a:gd name="connsiteX3" fmla="*/ 3052631 w 3054656"/>
                    <a:gd name="connsiteY3" fmla="*/ 494480 h 544602"/>
                    <a:gd name="connsiteX4" fmla="*/ 3054613 w 3054656"/>
                    <a:gd name="connsiteY4" fmla="*/ 0 h 544602"/>
                    <a:gd name="connsiteX0" fmla="*/ 0 w 3131523"/>
                    <a:gd name="connsiteY0" fmla="*/ 498459 h 544602"/>
                    <a:gd name="connsiteX1" fmla="*/ 1315757 w 3131523"/>
                    <a:gd name="connsiteY1" fmla="*/ 495926 h 544602"/>
                    <a:gd name="connsiteX2" fmla="*/ 1593994 w 3131523"/>
                    <a:gd name="connsiteY2" fmla="*/ 496362 h 544602"/>
                    <a:gd name="connsiteX3" fmla="*/ 3129496 w 3131523"/>
                    <a:gd name="connsiteY3" fmla="*/ 494480 h 544602"/>
                    <a:gd name="connsiteX4" fmla="*/ 3131478 w 3131523"/>
                    <a:gd name="connsiteY4" fmla="*/ 0 h 544602"/>
                    <a:gd name="connsiteX0" fmla="*/ 0 w 3134849"/>
                    <a:gd name="connsiteY0" fmla="*/ 84975 h 131118"/>
                    <a:gd name="connsiteX1" fmla="*/ 1315757 w 3134849"/>
                    <a:gd name="connsiteY1" fmla="*/ 82442 h 131118"/>
                    <a:gd name="connsiteX2" fmla="*/ 1593994 w 3134849"/>
                    <a:gd name="connsiteY2" fmla="*/ 82878 h 131118"/>
                    <a:gd name="connsiteX3" fmla="*/ 3129496 w 3134849"/>
                    <a:gd name="connsiteY3" fmla="*/ 80996 h 131118"/>
                    <a:gd name="connsiteX4" fmla="*/ 3134824 w 3134849"/>
                    <a:gd name="connsiteY4" fmla="*/ 0 h 131118"/>
                    <a:gd name="connsiteX0" fmla="*/ 0 w 3134849"/>
                    <a:gd name="connsiteY0" fmla="*/ 94063 h 140206"/>
                    <a:gd name="connsiteX1" fmla="*/ 1315757 w 3134849"/>
                    <a:gd name="connsiteY1" fmla="*/ 91530 h 140206"/>
                    <a:gd name="connsiteX2" fmla="*/ 1593994 w 3134849"/>
                    <a:gd name="connsiteY2" fmla="*/ 91966 h 140206"/>
                    <a:gd name="connsiteX3" fmla="*/ 3129496 w 3134849"/>
                    <a:gd name="connsiteY3" fmla="*/ 90084 h 140206"/>
                    <a:gd name="connsiteX4" fmla="*/ 3134824 w 3134849"/>
                    <a:gd name="connsiteY4" fmla="*/ 9088 h 140206"/>
                    <a:gd name="connsiteX0" fmla="*/ 0 w 3134837"/>
                    <a:gd name="connsiteY0" fmla="*/ 84975 h 131118"/>
                    <a:gd name="connsiteX1" fmla="*/ 1315757 w 3134837"/>
                    <a:gd name="connsiteY1" fmla="*/ 82442 h 131118"/>
                    <a:gd name="connsiteX2" fmla="*/ 1593994 w 3134837"/>
                    <a:gd name="connsiteY2" fmla="*/ 82878 h 131118"/>
                    <a:gd name="connsiteX3" fmla="*/ 3129496 w 3134837"/>
                    <a:gd name="connsiteY3" fmla="*/ 80996 h 131118"/>
                    <a:gd name="connsiteX4" fmla="*/ 3134824 w 3134837"/>
                    <a:gd name="connsiteY4" fmla="*/ 0 h 131118"/>
                    <a:gd name="connsiteX0" fmla="*/ 0 w 3129497"/>
                    <a:gd name="connsiteY0" fmla="*/ 81622 h 127765"/>
                    <a:gd name="connsiteX1" fmla="*/ 1315757 w 3129497"/>
                    <a:gd name="connsiteY1" fmla="*/ 79089 h 127765"/>
                    <a:gd name="connsiteX2" fmla="*/ 1593994 w 3129497"/>
                    <a:gd name="connsiteY2" fmla="*/ 79525 h 127765"/>
                    <a:gd name="connsiteX3" fmla="*/ 3129496 w 3129497"/>
                    <a:gd name="connsiteY3" fmla="*/ 77643 h 127765"/>
                    <a:gd name="connsiteX4" fmla="*/ 3128141 w 3129497"/>
                    <a:gd name="connsiteY4" fmla="*/ 0 h 127765"/>
                    <a:gd name="connsiteX0" fmla="*/ 0 w 3131500"/>
                    <a:gd name="connsiteY0" fmla="*/ 79387 h 125530"/>
                    <a:gd name="connsiteX1" fmla="*/ 1315757 w 3131500"/>
                    <a:gd name="connsiteY1" fmla="*/ 76854 h 125530"/>
                    <a:gd name="connsiteX2" fmla="*/ 1593994 w 3131500"/>
                    <a:gd name="connsiteY2" fmla="*/ 77290 h 125530"/>
                    <a:gd name="connsiteX3" fmla="*/ 3129496 w 3131500"/>
                    <a:gd name="connsiteY3" fmla="*/ 75408 h 125530"/>
                    <a:gd name="connsiteX4" fmla="*/ 3131483 w 3131500"/>
                    <a:gd name="connsiteY4" fmla="*/ 0 h 125530"/>
                    <a:gd name="connsiteX0" fmla="*/ 0 w 3135875"/>
                    <a:gd name="connsiteY0" fmla="*/ 79387 h 125530"/>
                    <a:gd name="connsiteX1" fmla="*/ 1315757 w 3135875"/>
                    <a:gd name="connsiteY1" fmla="*/ 76854 h 125530"/>
                    <a:gd name="connsiteX2" fmla="*/ 1593994 w 3135875"/>
                    <a:gd name="connsiteY2" fmla="*/ 77290 h 125530"/>
                    <a:gd name="connsiteX3" fmla="*/ 3129496 w 3135875"/>
                    <a:gd name="connsiteY3" fmla="*/ 75408 h 125530"/>
                    <a:gd name="connsiteX4" fmla="*/ 3131483 w 3135875"/>
                    <a:gd name="connsiteY4" fmla="*/ 0 h 125530"/>
                    <a:gd name="connsiteX0" fmla="*/ 0 w 3131500"/>
                    <a:gd name="connsiteY0" fmla="*/ 79387 h 125530"/>
                    <a:gd name="connsiteX1" fmla="*/ 1315757 w 3131500"/>
                    <a:gd name="connsiteY1" fmla="*/ 76854 h 125530"/>
                    <a:gd name="connsiteX2" fmla="*/ 1593994 w 3131500"/>
                    <a:gd name="connsiteY2" fmla="*/ 77290 h 125530"/>
                    <a:gd name="connsiteX3" fmla="*/ 3129496 w 3131500"/>
                    <a:gd name="connsiteY3" fmla="*/ 75408 h 125530"/>
                    <a:gd name="connsiteX4" fmla="*/ 3131483 w 3131500"/>
                    <a:gd name="connsiteY4" fmla="*/ 0 h 125530"/>
                    <a:gd name="connsiteX0" fmla="*/ 0 w 3133963"/>
                    <a:gd name="connsiteY0" fmla="*/ 79387 h 125530"/>
                    <a:gd name="connsiteX1" fmla="*/ 1315757 w 3133963"/>
                    <a:gd name="connsiteY1" fmla="*/ 76854 h 125530"/>
                    <a:gd name="connsiteX2" fmla="*/ 1593994 w 3133963"/>
                    <a:gd name="connsiteY2" fmla="*/ 77290 h 125530"/>
                    <a:gd name="connsiteX3" fmla="*/ 3129496 w 3133963"/>
                    <a:gd name="connsiteY3" fmla="*/ 75408 h 125530"/>
                    <a:gd name="connsiteX4" fmla="*/ 3131483 w 3133963"/>
                    <a:gd name="connsiteY4" fmla="*/ 0 h 125530"/>
                    <a:gd name="connsiteX0" fmla="*/ 0 w 3131509"/>
                    <a:gd name="connsiteY0" fmla="*/ 79387 h 125530"/>
                    <a:gd name="connsiteX1" fmla="*/ 1315757 w 3131509"/>
                    <a:gd name="connsiteY1" fmla="*/ 76854 h 125530"/>
                    <a:gd name="connsiteX2" fmla="*/ 1593994 w 3131509"/>
                    <a:gd name="connsiteY2" fmla="*/ 77290 h 125530"/>
                    <a:gd name="connsiteX3" fmla="*/ 3129496 w 3131509"/>
                    <a:gd name="connsiteY3" fmla="*/ 75408 h 125530"/>
                    <a:gd name="connsiteX4" fmla="*/ 3131483 w 3131509"/>
                    <a:gd name="connsiteY4" fmla="*/ 0 h 125530"/>
                    <a:gd name="connsiteX0" fmla="*/ 0 w 3131507"/>
                    <a:gd name="connsiteY0" fmla="*/ 79386 h 125529"/>
                    <a:gd name="connsiteX1" fmla="*/ 1315757 w 3131507"/>
                    <a:gd name="connsiteY1" fmla="*/ 76853 h 125529"/>
                    <a:gd name="connsiteX2" fmla="*/ 1593994 w 3131507"/>
                    <a:gd name="connsiteY2" fmla="*/ 77289 h 125529"/>
                    <a:gd name="connsiteX3" fmla="*/ 3129496 w 3131507"/>
                    <a:gd name="connsiteY3" fmla="*/ 75407 h 125529"/>
                    <a:gd name="connsiteX4" fmla="*/ 3131482 w 3131507"/>
                    <a:gd name="connsiteY4" fmla="*/ 0 h 125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1507" h="125529">
                      <a:moveTo>
                        <a:pt x="0" y="79386"/>
                      </a:moveTo>
                      <a:lnTo>
                        <a:pt x="1315757" y="76853"/>
                      </a:lnTo>
                      <a:cubicBezTo>
                        <a:pt x="1433307" y="143276"/>
                        <a:pt x="1501917" y="140073"/>
                        <a:pt x="1593994" y="77289"/>
                      </a:cubicBezTo>
                      <a:lnTo>
                        <a:pt x="3129496" y="75407"/>
                      </a:lnTo>
                      <a:cubicBezTo>
                        <a:pt x="3124504" y="44833"/>
                        <a:pt x="3131997" y="24824"/>
                        <a:pt x="3131482" y="0"/>
                      </a:cubicBez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68" name="Straight Arrow Connector 167"/>
                <p:cNvCxnSpPr/>
                <p:nvPr/>
              </p:nvCxnSpPr>
              <p:spPr>
                <a:xfrm>
                  <a:off x="6890385" y="5011939"/>
                  <a:ext cx="27432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Rectangle 168"/>
                <p:cNvSpPr/>
                <p:nvPr/>
              </p:nvSpPr>
              <p:spPr>
                <a:xfrm>
                  <a:off x="8066014" y="4763778"/>
                  <a:ext cx="794153" cy="522098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mq2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RabbitMQ</a:t>
                  </a:r>
                  <a:r>
                    <a:rPr lang="en-US" sz="1000" dirty="0" smtClean="0">
                      <a:solidFill>
                        <a:schemeClr val="bg1"/>
                      </a:solidFill>
                    </a:rPr>
                    <a:t/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server</a:t>
                  </a:r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5620390" y="4495800"/>
                  <a:ext cx="1219199" cy="884234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bg1"/>
                      </a:solidFill>
                    </a:rPr>
                    <a:t>SATBUF2</a:t>
                  </a:r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71" name="Elbow Connector 170"/>
                <p:cNvCxnSpPr/>
                <p:nvPr/>
              </p:nvCxnSpPr>
              <p:spPr>
                <a:xfrm rot="16200000" flipH="1">
                  <a:off x="5964256" y="3853926"/>
                  <a:ext cx="343669" cy="255655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TextBox 171"/>
                <p:cNvSpPr txBox="1"/>
                <p:nvPr/>
              </p:nvSpPr>
              <p:spPr>
                <a:xfrm>
                  <a:off x="5375206" y="4214049"/>
                  <a:ext cx="458780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rsync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6035040" y="4097179"/>
                  <a:ext cx="458780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rsync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568899" y="1929923"/>
                  <a:ext cx="663964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rsync</a:t>
                  </a:r>
                  <a:r>
                    <a:rPr lang="en-US" sz="1000" dirty="0" smtClean="0">
                      <a:solidFill>
                        <a:schemeClr val="bg1"/>
                      </a:solidFill>
                    </a:rPr>
                    <a:t>/</a:t>
                  </a:r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nfs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4094964" y="3858792"/>
                  <a:ext cx="1005840" cy="457200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Lustre</a:t>
                  </a:r>
                  <a:endParaRPr lang="en-US" sz="14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AWG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4094964" y="4785770"/>
                  <a:ext cx="1005840" cy="457200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Lustre</a:t>
                  </a:r>
                  <a:endParaRPr lang="en-US" sz="14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Users</a:t>
                  </a:r>
                </a:p>
              </p:txBody>
            </p:sp>
            <p:cxnSp>
              <p:nvCxnSpPr>
                <p:cNvPr id="177" name="Straight Arrow Connector 176"/>
                <p:cNvCxnSpPr/>
                <p:nvPr/>
              </p:nvCxnSpPr>
              <p:spPr>
                <a:xfrm>
                  <a:off x="4597815" y="4346378"/>
                  <a:ext cx="139" cy="13716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Freeform 177"/>
                <p:cNvSpPr/>
                <p:nvPr/>
              </p:nvSpPr>
              <p:spPr>
                <a:xfrm flipH="1">
                  <a:off x="4684370" y="5277297"/>
                  <a:ext cx="3545230" cy="312983"/>
                </a:xfrm>
                <a:custGeom>
                  <a:avLst/>
                  <a:gdLst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3553272 w 3553272"/>
                    <a:gd name="connsiteY2" fmla="*/ 312983 h 312983"/>
                    <a:gd name="connsiteX3" fmla="*/ 3547135 w 3553272"/>
                    <a:gd name="connsiteY3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553272 w 3553272"/>
                    <a:gd name="connsiteY3" fmla="*/ 312983 h 312983"/>
                    <a:gd name="connsiteX4" fmla="*/ 3547135 w 3553272"/>
                    <a:gd name="connsiteY4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1483 w 3547135"/>
                    <a:gd name="connsiteY0" fmla="*/ 73643 h 312983"/>
                    <a:gd name="connsiteX1" fmla="*/ 0 w 3547135"/>
                    <a:gd name="connsiteY1" fmla="*/ 306846 h 312983"/>
                    <a:gd name="connsiteX2" fmla="*/ 2769013 w 3547135"/>
                    <a:gd name="connsiteY2" fmla="*/ 312369 h 312983"/>
                    <a:gd name="connsiteX3" fmla="*/ 2997613 w 3547135"/>
                    <a:gd name="connsiteY3" fmla="*/ 310464 h 312983"/>
                    <a:gd name="connsiteX4" fmla="*/ 3547135 w 3547135"/>
                    <a:gd name="connsiteY4" fmla="*/ 312983 h 312983"/>
                    <a:gd name="connsiteX5" fmla="*/ 3540998 w 3547135"/>
                    <a:gd name="connsiteY5" fmla="*/ 0 h 312983"/>
                    <a:gd name="connsiteX0" fmla="*/ 50 w 3549512"/>
                    <a:gd name="connsiteY0" fmla="*/ 71738 h 312983"/>
                    <a:gd name="connsiteX1" fmla="*/ 2377 w 3549512"/>
                    <a:gd name="connsiteY1" fmla="*/ 306846 h 312983"/>
                    <a:gd name="connsiteX2" fmla="*/ 2771390 w 3549512"/>
                    <a:gd name="connsiteY2" fmla="*/ 312369 h 312983"/>
                    <a:gd name="connsiteX3" fmla="*/ 2999990 w 3549512"/>
                    <a:gd name="connsiteY3" fmla="*/ 310464 h 312983"/>
                    <a:gd name="connsiteX4" fmla="*/ 3549512 w 3549512"/>
                    <a:gd name="connsiteY4" fmla="*/ 312983 h 312983"/>
                    <a:gd name="connsiteX5" fmla="*/ 3543375 w 3549512"/>
                    <a:gd name="connsiteY5" fmla="*/ 0 h 312983"/>
                    <a:gd name="connsiteX0" fmla="*/ 3388 w 3547135"/>
                    <a:gd name="connsiteY0" fmla="*/ 71738 h 312983"/>
                    <a:gd name="connsiteX1" fmla="*/ 0 w 3547135"/>
                    <a:gd name="connsiteY1" fmla="*/ 306846 h 312983"/>
                    <a:gd name="connsiteX2" fmla="*/ 2769013 w 3547135"/>
                    <a:gd name="connsiteY2" fmla="*/ 312369 h 312983"/>
                    <a:gd name="connsiteX3" fmla="*/ 2997613 w 3547135"/>
                    <a:gd name="connsiteY3" fmla="*/ 310464 h 312983"/>
                    <a:gd name="connsiteX4" fmla="*/ 3547135 w 3547135"/>
                    <a:gd name="connsiteY4" fmla="*/ 312983 h 312983"/>
                    <a:gd name="connsiteX5" fmla="*/ 3540998 w 3547135"/>
                    <a:gd name="connsiteY5" fmla="*/ 0 h 312983"/>
                    <a:gd name="connsiteX0" fmla="*/ 33 w 3551400"/>
                    <a:gd name="connsiteY0" fmla="*/ 67928 h 312983"/>
                    <a:gd name="connsiteX1" fmla="*/ 4265 w 3551400"/>
                    <a:gd name="connsiteY1" fmla="*/ 306846 h 312983"/>
                    <a:gd name="connsiteX2" fmla="*/ 2773278 w 3551400"/>
                    <a:gd name="connsiteY2" fmla="*/ 312369 h 312983"/>
                    <a:gd name="connsiteX3" fmla="*/ 3001878 w 3551400"/>
                    <a:gd name="connsiteY3" fmla="*/ 310464 h 312983"/>
                    <a:gd name="connsiteX4" fmla="*/ 3551400 w 3551400"/>
                    <a:gd name="connsiteY4" fmla="*/ 312983 h 312983"/>
                    <a:gd name="connsiteX5" fmla="*/ 3545263 w 3551400"/>
                    <a:gd name="connsiteY5" fmla="*/ 0 h 312983"/>
                    <a:gd name="connsiteX0" fmla="*/ 3388 w 3547135"/>
                    <a:gd name="connsiteY0" fmla="*/ 67928 h 312983"/>
                    <a:gd name="connsiteX1" fmla="*/ 0 w 3547135"/>
                    <a:gd name="connsiteY1" fmla="*/ 306846 h 312983"/>
                    <a:gd name="connsiteX2" fmla="*/ 2769013 w 3547135"/>
                    <a:gd name="connsiteY2" fmla="*/ 312369 h 312983"/>
                    <a:gd name="connsiteX3" fmla="*/ 2997613 w 3547135"/>
                    <a:gd name="connsiteY3" fmla="*/ 310464 h 312983"/>
                    <a:gd name="connsiteX4" fmla="*/ 3547135 w 3547135"/>
                    <a:gd name="connsiteY4" fmla="*/ 312983 h 312983"/>
                    <a:gd name="connsiteX5" fmla="*/ 3540998 w 3547135"/>
                    <a:gd name="connsiteY5" fmla="*/ 0 h 312983"/>
                    <a:gd name="connsiteX0" fmla="*/ 106 w 3547663"/>
                    <a:gd name="connsiteY0" fmla="*/ 67928 h 312983"/>
                    <a:gd name="connsiteX1" fmla="*/ 528 w 3547663"/>
                    <a:gd name="connsiteY1" fmla="*/ 306846 h 312983"/>
                    <a:gd name="connsiteX2" fmla="*/ 2769541 w 3547663"/>
                    <a:gd name="connsiteY2" fmla="*/ 312369 h 312983"/>
                    <a:gd name="connsiteX3" fmla="*/ 2998141 w 3547663"/>
                    <a:gd name="connsiteY3" fmla="*/ 310464 h 312983"/>
                    <a:gd name="connsiteX4" fmla="*/ 3547663 w 3547663"/>
                    <a:gd name="connsiteY4" fmla="*/ 312983 h 312983"/>
                    <a:gd name="connsiteX5" fmla="*/ 3541526 w 3547663"/>
                    <a:gd name="connsiteY5" fmla="*/ 0 h 312983"/>
                    <a:gd name="connsiteX0" fmla="*/ 106 w 3545758"/>
                    <a:gd name="connsiteY0" fmla="*/ 67928 h 312369"/>
                    <a:gd name="connsiteX1" fmla="*/ 528 w 3545758"/>
                    <a:gd name="connsiteY1" fmla="*/ 306846 h 312369"/>
                    <a:gd name="connsiteX2" fmla="*/ 2769541 w 3545758"/>
                    <a:gd name="connsiteY2" fmla="*/ 312369 h 312369"/>
                    <a:gd name="connsiteX3" fmla="*/ 2998141 w 3545758"/>
                    <a:gd name="connsiteY3" fmla="*/ 310464 h 312369"/>
                    <a:gd name="connsiteX4" fmla="*/ 3545758 w 3545758"/>
                    <a:gd name="connsiteY4" fmla="*/ 307268 h 312369"/>
                    <a:gd name="connsiteX5" fmla="*/ 3541526 w 3545758"/>
                    <a:gd name="connsiteY5" fmla="*/ 0 h 312369"/>
                    <a:gd name="connsiteX0" fmla="*/ 106 w 3547663"/>
                    <a:gd name="connsiteY0" fmla="*/ 67928 h 312983"/>
                    <a:gd name="connsiteX1" fmla="*/ 528 w 3547663"/>
                    <a:gd name="connsiteY1" fmla="*/ 306846 h 312983"/>
                    <a:gd name="connsiteX2" fmla="*/ 2769541 w 3547663"/>
                    <a:gd name="connsiteY2" fmla="*/ 312369 h 312983"/>
                    <a:gd name="connsiteX3" fmla="*/ 2998141 w 3547663"/>
                    <a:gd name="connsiteY3" fmla="*/ 310464 h 312983"/>
                    <a:gd name="connsiteX4" fmla="*/ 3547663 w 3547663"/>
                    <a:gd name="connsiteY4" fmla="*/ 312983 h 312983"/>
                    <a:gd name="connsiteX5" fmla="*/ 3541526 w 3547663"/>
                    <a:gd name="connsiteY5" fmla="*/ 0 h 312983"/>
                    <a:gd name="connsiteX0" fmla="*/ 106 w 3541988"/>
                    <a:gd name="connsiteY0" fmla="*/ 67928 h 312983"/>
                    <a:gd name="connsiteX1" fmla="*/ 528 w 3541988"/>
                    <a:gd name="connsiteY1" fmla="*/ 306846 h 312983"/>
                    <a:gd name="connsiteX2" fmla="*/ 2769541 w 3541988"/>
                    <a:gd name="connsiteY2" fmla="*/ 312369 h 312983"/>
                    <a:gd name="connsiteX3" fmla="*/ 2998141 w 3541988"/>
                    <a:gd name="connsiteY3" fmla="*/ 310464 h 312983"/>
                    <a:gd name="connsiteX4" fmla="*/ 3541948 w 3541988"/>
                    <a:gd name="connsiteY4" fmla="*/ 312983 h 312983"/>
                    <a:gd name="connsiteX5" fmla="*/ 3541526 w 3541988"/>
                    <a:gd name="connsiteY5" fmla="*/ 0 h 312983"/>
                    <a:gd name="connsiteX0" fmla="*/ 106 w 3541988"/>
                    <a:gd name="connsiteY0" fmla="*/ 67928 h 312369"/>
                    <a:gd name="connsiteX1" fmla="*/ 528 w 3541988"/>
                    <a:gd name="connsiteY1" fmla="*/ 306846 h 312369"/>
                    <a:gd name="connsiteX2" fmla="*/ 2769541 w 3541988"/>
                    <a:gd name="connsiteY2" fmla="*/ 312369 h 312369"/>
                    <a:gd name="connsiteX3" fmla="*/ 2998141 w 3541988"/>
                    <a:gd name="connsiteY3" fmla="*/ 310464 h 312369"/>
                    <a:gd name="connsiteX4" fmla="*/ 3541948 w 3541988"/>
                    <a:gd name="connsiteY4" fmla="*/ 305363 h 312369"/>
                    <a:gd name="connsiteX5" fmla="*/ 3541526 w 3541988"/>
                    <a:gd name="connsiteY5" fmla="*/ 0 h 312369"/>
                    <a:gd name="connsiteX0" fmla="*/ 106 w 3543853"/>
                    <a:gd name="connsiteY0" fmla="*/ 67928 h 312983"/>
                    <a:gd name="connsiteX1" fmla="*/ 528 w 3543853"/>
                    <a:gd name="connsiteY1" fmla="*/ 306846 h 312983"/>
                    <a:gd name="connsiteX2" fmla="*/ 2769541 w 3543853"/>
                    <a:gd name="connsiteY2" fmla="*/ 312369 h 312983"/>
                    <a:gd name="connsiteX3" fmla="*/ 2998141 w 3543853"/>
                    <a:gd name="connsiteY3" fmla="*/ 310464 h 312983"/>
                    <a:gd name="connsiteX4" fmla="*/ 3543853 w 3543853"/>
                    <a:gd name="connsiteY4" fmla="*/ 312983 h 312983"/>
                    <a:gd name="connsiteX5" fmla="*/ 3541526 w 3543853"/>
                    <a:gd name="connsiteY5" fmla="*/ 0 h 312983"/>
                    <a:gd name="connsiteX0" fmla="*/ 51 w 3543798"/>
                    <a:gd name="connsiteY0" fmla="*/ 67928 h 312983"/>
                    <a:gd name="connsiteX1" fmla="*/ 2378 w 3543798"/>
                    <a:gd name="connsiteY1" fmla="*/ 312561 h 312983"/>
                    <a:gd name="connsiteX2" fmla="*/ 2769486 w 3543798"/>
                    <a:gd name="connsiteY2" fmla="*/ 312369 h 312983"/>
                    <a:gd name="connsiteX3" fmla="*/ 2998086 w 3543798"/>
                    <a:gd name="connsiteY3" fmla="*/ 310464 h 312983"/>
                    <a:gd name="connsiteX4" fmla="*/ 3543798 w 3543798"/>
                    <a:gd name="connsiteY4" fmla="*/ 312983 h 312983"/>
                    <a:gd name="connsiteX5" fmla="*/ 3541471 w 3543798"/>
                    <a:gd name="connsiteY5" fmla="*/ 0 h 312983"/>
                    <a:gd name="connsiteX0" fmla="*/ 1483 w 3545230"/>
                    <a:gd name="connsiteY0" fmla="*/ 67928 h 312983"/>
                    <a:gd name="connsiteX1" fmla="*/ 0 w 3545230"/>
                    <a:gd name="connsiteY1" fmla="*/ 310656 h 312983"/>
                    <a:gd name="connsiteX2" fmla="*/ 2770918 w 3545230"/>
                    <a:gd name="connsiteY2" fmla="*/ 312369 h 312983"/>
                    <a:gd name="connsiteX3" fmla="*/ 2999518 w 3545230"/>
                    <a:gd name="connsiteY3" fmla="*/ 310464 h 312983"/>
                    <a:gd name="connsiteX4" fmla="*/ 3545230 w 3545230"/>
                    <a:gd name="connsiteY4" fmla="*/ 312983 h 312983"/>
                    <a:gd name="connsiteX5" fmla="*/ 3542903 w 3545230"/>
                    <a:gd name="connsiteY5" fmla="*/ 0 h 312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45230" h="312983">
                      <a:moveTo>
                        <a:pt x="1483" y="67928"/>
                      </a:moveTo>
                      <a:cubicBezTo>
                        <a:pt x="989" y="145662"/>
                        <a:pt x="494" y="232922"/>
                        <a:pt x="0" y="310656"/>
                      </a:cubicBezTo>
                      <a:lnTo>
                        <a:pt x="2770918" y="312369"/>
                      </a:lnTo>
                      <a:cubicBezTo>
                        <a:pt x="2850928" y="210769"/>
                        <a:pt x="2909983" y="204419"/>
                        <a:pt x="2999518" y="310464"/>
                      </a:cubicBezTo>
                      <a:lnTo>
                        <a:pt x="3545230" y="312983"/>
                      </a:lnTo>
                      <a:cubicBezTo>
                        <a:pt x="3543819" y="210560"/>
                        <a:pt x="3544314" y="102423"/>
                        <a:pt x="3542903" y="0"/>
                      </a:cubicBez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8272559" y="6268879"/>
                  <a:ext cx="776296" cy="533400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Outside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Users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80" name="Straight Arrow Connector 179"/>
                <p:cNvCxnSpPr>
                  <a:stCxn id="182" idx="1"/>
                </p:cNvCxnSpPr>
                <p:nvPr/>
              </p:nvCxnSpPr>
              <p:spPr>
                <a:xfrm flipH="1">
                  <a:off x="5101276" y="6649207"/>
                  <a:ext cx="118872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Rectangle 180"/>
                <p:cNvSpPr/>
                <p:nvPr/>
              </p:nvSpPr>
              <p:spPr>
                <a:xfrm>
                  <a:off x="6863955" y="5744408"/>
                  <a:ext cx="1102779" cy="533400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In-House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Users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>
                  <a:off x="6252488" y="6526096"/>
                  <a:ext cx="798617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https/</a:t>
                  </a:r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ADDE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 flipH="1">
                  <a:off x="6209624" y="5405796"/>
                  <a:ext cx="110327" cy="419394"/>
                </a:xfrm>
                <a:custGeom>
                  <a:avLst/>
                  <a:gdLst>
                    <a:gd name="connsiteX0" fmla="*/ 441857 w 447994"/>
                    <a:gd name="connsiteY0" fmla="*/ 0 h 558459"/>
                    <a:gd name="connsiteX1" fmla="*/ 447994 w 447994"/>
                    <a:gd name="connsiteY1" fmla="*/ 79780 h 558459"/>
                    <a:gd name="connsiteX2" fmla="*/ 441857 w 447994"/>
                    <a:gd name="connsiteY2" fmla="*/ 196382 h 558459"/>
                    <a:gd name="connsiteX3" fmla="*/ 447994 w 447994"/>
                    <a:gd name="connsiteY3" fmla="*/ 558459 h 558459"/>
                    <a:gd name="connsiteX4" fmla="*/ 0 w 447994"/>
                    <a:gd name="connsiteY4" fmla="*/ 472543 h 558459"/>
                    <a:gd name="connsiteX5" fmla="*/ 0 w 447994"/>
                    <a:gd name="connsiteY5" fmla="*/ 472543 h 558459"/>
                    <a:gd name="connsiteX0" fmla="*/ 441857 w 447994"/>
                    <a:gd name="connsiteY0" fmla="*/ 0 h 480354"/>
                    <a:gd name="connsiteX1" fmla="*/ 447994 w 447994"/>
                    <a:gd name="connsiteY1" fmla="*/ 79780 h 480354"/>
                    <a:gd name="connsiteX2" fmla="*/ 441857 w 447994"/>
                    <a:gd name="connsiteY2" fmla="*/ 196382 h 480354"/>
                    <a:gd name="connsiteX3" fmla="*/ 447994 w 447994"/>
                    <a:gd name="connsiteY3" fmla="*/ 480354 h 480354"/>
                    <a:gd name="connsiteX4" fmla="*/ 0 w 447994"/>
                    <a:gd name="connsiteY4" fmla="*/ 472543 h 480354"/>
                    <a:gd name="connsiteX5" fmla="*/ 0 w 447994"/>
                    <a:gd name="connsiteY5" fmla="*/ 472543 h 480354"/>
                    <a:gd name="connsiteX0" fmla="*/ 441857 w 451382"/>
                    <a:gd name="connsiteY0" fmla="*/ 0 h 480354"/>
                    <a:gd name="connsiteX1" fmla="*/ 447994 w 451382"/>
                    <a:gd name="connsiteY1" fmla="*/ 79780 h 480354"/>
                    <a:gd name="connsiteX2" fmla="*/ 451382 w 451382"/>
                    <a:gd name="connsiteY2" fmla="*/ 196382 h 480354"/>
                    <a:gd name="connsiteX3" fmla="*/ 447994 w 451382"/>
                    <a:gd name="connsiteY3" fmla="*/ 480354 h 480354"/>
                    <a:gd name="connsiteX4" fmla="*/ 0 w 451382"/>
                    <a:gd name="connsiteY4" fmla="*/ 472543 h 480354"/>
                    <a:gd name="connsiteX5" fmla="*/ 0 w 451382"/>
                    <a:gd name="connsiteY5" fmla="*/ 472543 h 480354"/>
                    <a:gd name="connsiteX0" fmla="*/ 441857 w 451382"/>
                    <a:gd name="connsiteY0" fmla="*/ 0 h 474639"/>
                    <a:gd name="connsiteX1" fmla="*/ 447994 w 451382"/>
                    <a:gd name="connsiteY1" fmla="*/ 79780 h 474639"/>
                    <a:gd name="connsiteX2" fmla="*/ 451382 w 451382"/>
                    <a:gd name="connsiteY2" fmla="*/ 196382 h 474639"/>
                    <a:gd name="connsiteX3" fmla="*/ 447994 w 451382"/>
                    <a:gd name="connsiteY3" fmla="*/ 474639 h 474639"/>
                    <a:gd name="connsiteX4" fmla="*/ 0 w 451382"/>
                    <a:gd name="connsiteY4" fmla="*/ 472543 h 474639"/>
                    <a:gd name="connsiteX5" fmla="*/ 0 w 451382"/>
                    <a:gd name="connsiteY5" fmla="*/ 472543 h 474639"/>
                    <a:gd name="connsiteX0" fmla="*/ 441857 w 451382"/>
                    <a:gd name="connsiteY0" fmla="*/ 0 h 474639"/>
                    <a:gd name="connsiteX1" fmla="*/ 447994 w 451382"/>
                    <a:gd name="connsiteY1" fmla="*/ 79780 h 474639"/>
                    <a:gd name="connsiteX2" fmla="*/ 451382 w 451382"/>
                    <a:gd name="connsiteY2" fmla="*/ 196382 h 474639"/>
                    <a:gd name="connsiteX3" fmla="*/ 447994 w 451382"/>
                    <a:gd name="connsiteY3" fmla="*/ 474639 h 474639"/>
                    <a:gd name="connsiteX4" fmla="*/ 0 w 451382"/>
                    <a:gd name="connsiteY4" fmla="*/ 472543 h 474639"/>
                    <a:gd name="connsiteX5" fmla="*/ 0 w 451382"/>
                    <a:gd name="connsiteY5" fmla="*/ 472543 h 474639"/>
                    <a:gd name="connsiteX0" fmla="*/ 441857 w 451382"/>
                    <a:gd name="connsiteY0" fmla="*/ 0 h 474639"/>
                    <a:gd name="connsiteX1" fmla="*/ 447994 w 451382"/>
                    <a:gd name="connsiteY1" fmla="*/ 79780 h 474639"/>
                    <a:gd name="connsiteX2" fmla="*/ 451382 w 451382"/>
                    <a:gd name="connsiteY2" fmla="*/ 196382 h 474639"/>
                    <a:gd name="connsiteX3" fmla="*/ 447994 w 451382"/>
                    <a:gd name="connsiteY3" fmla="*/ 474639 h 474639"/>
                    <a:gd name="connsiteX4" fmla="*/ 0 w 451382"/>
                    <a:gd name="connsiteY4" fmla="*/ 472543 h 474639"/>
                    <a:gd name="connsiteX5" fmla="*/ 0 w 451382"/>
                    <a:gd name="connsiteY5" fmla="*/ 472543 h 474639"/>
                    <a:gd name="connsiteX0" fmla="*/ 441857 w 455192"/>
                    <a:gd name="connsiteY0" fmla="*/ 0 h 474639"/>
                    <a:gd name="connsiteX1" fmla="*/ 447994 w 455192"/>
                    <a:gd name="connsiteY1" fmla="*/ 79780 h 474639"/>
                    <a:gd name="connsiteX2" fmla="*/ 455192 w 455192"/>
                    <a:gd name="connsiteY2" fmla="*/ 188762 h 474639"/>
                    <a:gd name="connsiteX3" fmla="*/ 447994 w 455192"/>
                    <a:gd name="connsiteY3" fmla="*/ 474639 h 474639"/>
                    <a:gd name="connsiteX4" fmla="*/ 0 w 455192"/>
                    <a:gd name="connsiteY4" fmla="*/ 472543 h 474639"/>
                    <a:gd name="connsiteX5" fmla="*/ 0 w 455192"/>
                    <a:gd name="connsiteY5" fmla="*/ 472543 h 474639"/>
                    <a:gd name="connsiteX0" fmla="*/ 441857 w 455614"/>
                    <a:gd name="connsiteY0" fmla="*/ 0 h 474639"/>
                    <a:gd name="connsiteX1" fmla="*/ 455614 w 455614"/>
                    <a:gd name="connsiteY1" fmla="*/ 79780 h 474639"/>
                    <a:gd name="connsiteX2" fmla="*/ 455192 w 455614"/>
                    <a:gd name="connsiteY2" fmla="*/ 188762 h 474639"/>
                    <a:gd name="connsiteX3" fmla="*/ 447994 w 455614"/>
                    <a:gd name="connsiteY3" fmla="*/ 474639 h 474639"/>
                    <a:gd name="connsiteX4" fmla="*/ 0 w 455614"/>
                    <a:gd name="connsiteY4" fmla="*/ 472543 h 474639"/>
                    <a:gd name="connsiteX5" fmla="*/ 0 w 455614"/>
                    <a:gd name="connsiteY5" fmla="*/ 472543 h 474639"/>
                    <a:gd name="connsiteX0" fmla="*/ 457097 w 457097"/>
                    <a:gd name="connsiteY0" fmla="*/ 0 h 510834"/>
                    <a:gd name="connsiteX1" fmla="*/ 455614 w 457097"/>
                    <a:gd name="connsiteY1" fmla="*/ 115975 h 510834"/>
                    <a:gd name="connsiteX2" fmla="*/ 455192 w 457097"/>
                    <a:gd name="connsiteY2" fmla="*/ 224957 h 510834"/>
                    <a:gd name="connsiteX3" fmla="*/ 447994 w 457097"/>
                    <a:gd name="connsiteY3" fmla="*/ 510834 h 510834"/>
                    <a:gd name="connsiteX4" fmla="*/ 0 w 457097"/>
                    <a:gd name="connsiteY4" fmla="*/ 508738 h 510834"/>
                    <a:gd name="connsiteX5" fmla="*/ 0 w 457097"/>
                    <a:gd name="connsiteY5" fmla="*/ 508738 h 510834"/>
                    <a:gd name="connsiteX0" fmla="*/ 457097 w 457097"/>
                    <a:gd name="connsiteY0" fmla="*/ 0 h 510834"/>
                    <a:gd name="connsiteX1" fmla="*/ 455614 w 457097"/>
                    <a:gd name="connsiteY1" fmla="*/ 115975 h 510834"/>
                    <a:gd name="connsiteX2" fmla="*/ 455192 w 457097"/>
                    <a:gd name="connsiteY2" fmla="*/ 224957 h 510834"/>
                    <a:gd name="connsiteX3" fmla="*/ 447994 w 457097"/>
                    <a:gd name="connsiteY3" fmla="*/ 510834 h 510834"/>
                    <a:gd name="connsiteX4" fmla="*/ 0 w 457097"/>
                    <a:gd name="connsiteY4" fmla="*/ 508738 h 510834"/>
                    <a:gd name="connsiteX5" fmla="*/ 0 w 457097"/>
                    <a:gd name="connsiteY5" fmla="*/ 508738 h 510834"/>
                    <a:gd name="connsiteX0" fmla="*/ 457097 w 457097"/>
                    <a:gd name="connsiteY0" fmla="*/ 0 h 510834"/>
                    <a:gd name="connsiteX1" fmla="*/ 455614 w 457097"/>
                    <a:gd name="connsiteY1" fmla="*/ 115975 h 510834"/>
                    <a:gd name="connsiteX2" fmla="*/ 455192 w 457097"/>
                    <a:gd name="connsiteY2" fmla="*/ 224957 h 510834"/>
                    <a:gd name="connsiteX3" fmla="*/ 447994 w 457097"/>
                    <a:gd name="connsiteY3" fmla="*/ 510834 h 510834"/>
                    <a:gd name="connsiteX4" fmla="*/ 0 w 457097"/>
                    <a:gd name="connsiteY4" fmla="*/ 508738 h 510834"/>
                    <a:gd name="connsiteX5" fmla="*/ 0 w 457097"/>
                    <a:gd name="connsiteY5" fmla="*/ 508738 h 510834"/>
                    <a:gd name="connsiteX0" fmla="*/ 457097 w 457097"/>
                    <a:gd name="connsiteY0" fmla="*/ 0 h 510834"/>
                    <a:gd name="connsiteX1" fmla="*/ 455614 w 457097"/>
                    <a:gd name="connsiteY1" fmla="*/ 115975 h 510834"/>
                    <a:gd name="connsiteX2" fmla="*/ 455192 w 457097"/>
                    <a:gd name="connsiteY2" fmla="*/ 224957 h 510834"/>
                    <a:gd name="connsiteX3" fmla="*/ 447994 w 457097"/>
                    <a:gd name="connsiteY3" fmla="*/ 510834 h 510834"/>
                    <a:gd name="connsiteX4" fmla="*/ 0 w 457097"/>
                    <a:gd name="connsiteY4" fmla="*/ 508738 h 510834"/>
                    <a:gd name="connsiteX5" fmla="*/ 0 w 457097"/>
                    <a:gd name="connsiteY5" fmla="*/ 508738 h 510834"/>
                    <a:gd name="connsiteX0" fmla="*/ 457097 w 457097"/>
                    <a:gd name="connsiteY0" fmla="*/ 0 h 508929"/>
                    <a:gd name="connsiteX1" fmla="*/ 455614 w 457097"/>
                    <a:gd name="connsiteY1" fmla="*/ 115975 h 508929"/>
                    <a:gd name="connsiteX2" fmla="*/ 455192 w 457097"/>
                    <a:gd name="connsiteY2" fmla="*/ 224957 h 508929"/>
                    <a:gd name="connsiteX3" fmla="*/ 455614 w 457097"/>
                    <a:gd name="connsiteY3" fmla="*/ 508929 h 508929"/>
                    <a:gd name="connsiteX4" fmla="*/ 0 w 457097"/>
                    <a:gd name="connsiteY4" fmla="*/ 508738 h 508929"/>
                    <a:gd name="connsiteX5" fmla="*/ 0 w 457097"/>
                    <a:gd name="connsiteY5" fmla="*/ 508738 h 508929"/>
                    <a:gd name="connsiteX0" fmla="*/ 457097 w 457699"/>
                    <a:gd name="connsiteY0" fmla="*/ 0 h 716574"/>
                    <a:gd name="connsiteX1" fmla="*/ 455614 w 457699"/>
                    <a:gd name="connsiteY1" fmla="*/ 115975 h 716574"/>
                    <a:gd name="connsiteX2" fmla="*/ 455192 w 457699"/>
                    <a:gd name="connsiteY2" fmla="*/ 224957 h 716574"/>
                    <a:gd name="connsiteX3" fmla="*/ 457519 w 457699"/>
                    <a:gd name="connsiteY3" fmla="*/ 716574 h 716574"/>
                    <a:gd name="connsiteX4" fmla="*/ 0 w 457699"/>
                    <a:gd name="connsiteY4" fmla="*/ 508738 h 716574"/>
                    <a:gd name="connsiteX5" fmla="*/ 0 w 457699"/>
                    <a:gd name="connsiteY5" fmla="*/ 508738 h 716574"/>
                    <a:gd name="connsiteX0" fmla="*/ 495210 w 495812"/>
                    <a:gd name="connsiteY0" fmla="*/ 0 h 716574"/>
                    <a:gd name="connsiteX1" fmla="*/ 493727 w 495812"/>
                    <a:gd name="connsiteY1" fmla="*/ 115975 h 716574"/>
                    <a:gd name="connsiteX2" fmla="*/ 493305 w 495812"/>
                    <a:gd name="connsiteY2" fmla="*/ 224957 h 716574"/>
                    <a:gd name="connsiteX3" fmla="*/ 495632 w 495812"/>
                    <a:gd name="connsiteY3" fmla="*/ 716574 h 716574"/>
                    <a:gd name="connsiteX4" fmla="*/ 38113 w 495812"/>
                    <a:gd name="connsiteY4" fmla="*/ 508738 h 716574"/>
                    <a:gd name="connsiteX5" fmla="*/ 22873 w 495812"/>
                    <a:gd name="connsiteY5" fmla="*/ 712573 h 716574"/>
                    <a:gd name="connsiteX0" fmla="*/ 472337 w 472939"/>
                    <a:gd name="connsiteY0" fmla="*/ 0 h 716574"/>
                    <a:gd name="connsiteX1" fmla="*/ 470854 w 472939"/>
                    <a:gd name="connsiteY1" fmla="*/ 115975 h 716574"/>
                    <a:gd name="connsiteX2" fmla="*/ 470432 w 472939"/>
                    <a:gd name="connsiteY2" fmla="*/ 224957 h 716574"/>
                    <a:gd name="connsiteX3" fmla="*/ 472759 w 472939"/>
                    <a:gd name="connsiteY3" fmla="*/ 716574 h 716574"/>
                    <a:gd name="connsiteX4" fmla="*/ 93345 w 472939"/>
                    <a:gd name="connsiteY4" fmla="*/ 670663 h 716574"/>
                    <a:gd name="connsiteX5" fmla="*/ 0 w 472939"/>
                    <a:gd name="connsiteY5" fmla="*/ 712573 h 716574"/>
                    <a:gd name="connsiteX0" fmla="*/ 472337 w 472939"/>
                    <a:gd name="connsiteY0" fmla="*/ 0 h 751861"/>
                    <a:gd name="connsiteX1" fmla="*/ 470854 w 472939"/>
                    <a:gd name="connsiteY1" fmla="*/ 115975 h 751861"/>
                    <a:gd name="connsiteX2" fmla="*/ 470432 w 472939"/>
                    <a:gd name="connsiteY2" fmla="*/ 224957 h 751861"/>
                    <a:gd name="connsiteX3" fmla="*/ 472759 w 472939"/>
                    <a:gd name="connsiteY3" fmla="*/ 716574 h 751861"/>
                    <a:gd name="connsiteX4" fmla="*/ 0 w 472939"/>
                    <a:gd name="connsiteY4" fmla="*/ 712573 h 751861"/>
                    <a:gd name="connsiteX0" fmla="*/ 472337 w 472939"/>
                    <a:gd name="connsiteY0" fmla="*/ 0 h 716574"/>
                    <a:gd name="connsiteX1" fmla="*/ 470854 w 472939"/>
                    <a:gd name="connsiteY1" fmla="*/ 115975 h 716574"/>
                    <a:gd name="connsiteX2" fmla="*/ 470432 w 472939"/>
                    <a:gd name="connsiteY2" fmla="*/ 224957 h 716574"/>
                    <a:gd name="connsiteX3" fmla="*/ 472759 w 472939"/>
                    <a:gd name="connsiteY3" fmla="*/ 716574 h 716574"/>
                    <a:gd name="connsiteX4" fmla="*/ 0 w 472939"/>
                    <a:gd name="connsiteY4" fmla="*/ 712573 h 716574"/>
                    <a:gd name="connsiteX0" fmla="*/ 586637 w 587239"/>
                    <a:gd name="connsiteY0" fmla="*/ 0 h 716574"/>
                    <a:gd name="connsiteX1" fmla="*/ 585154 w 587239"/>
                    <a:gd name="connsiteY1" fmla="*/ 115975 h 716574"/>
                    <a:gd name="connsiteX2" fmla="*/ 584732 w 587239"/>
                    <a:gd name="connsiteY2" fmla="*/ 224957 h 716574"/>
                    <a:gd name="connsiteX3" fmla="*/ 587059 w 587239"/>
                    <a:gd name="connsiteY3" fmla="*/ 716574 h 716574"/>
                    <a:gd name="connsiteX4" fmla="*/ 0 w 587239"/>
                    <a:gd name="connsiteY4" fmla="*/ 710668 h 716574"/>
                    <a:gd name="connsiteX0" fmla="*/ 110327 w 110929"/>
                    <a:gd name="connsiteY0" fmla="*/ 0 h 716574"/>
                    <a:gd name="connsiteX1" fmla="*/ 108844 w 110929"/>
                    <a:gd name="connsiteY1" fmla="*/ 115975 h 716574"/>
                    <a:gd name="connsiteX2" fmla="*/ 108422 w 110929"/>
                    <a:gd name="connsiteY2" fmla="*/ 224957 h 716574"/>
                    <a:gd name="connsiteX3" fmla="*/ 110749 w 110929"/>
                    <a:gd name="connsiteY3" fmla="*/ 716574 h 716574"/>
                    <a:gd name="connsiteX0" fmla="*/ 110327 w 110327"/>
                    <a:gd name="connsiteY0" fmla="*/ 0 h 419394"/>
                    <a:gd name="connsiteX1" fmla="*/ 108844 w 110327"/>
                    <a:gd name="connsiteY1" fmla="*/ 115975 h 419394"/>
                    <a:gd name="connsiteX2" fmla="*/ 108422 w 110327"/>
                    <a:gd name="connsiteY2" fmla="*/ 224957 h 419394"/>
                    <a:gd name="connsiteX3" fmla="*/ 108844 w 110327"/>
                    <a:gd name="connsiteY3" fmla="*/ 419394 h 419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327" h="419394">
                      <a:moveTo>
                        <a:pt x="110327" y="0"/>
                      </a:moveTo>
                      <a:cubicBezTo>
                        <a:pt x="109833" y="38658"/>
                        <a:pt x="109338" y="77317"/>
                        <a:pt x="108844" y="115975"/>
                      </a:cubicBezTo>
                      <a:cubicBezTo>
                        <a:pt x="-42427" y="111027"/>
                        <a:pt x="-29867" y="218475"/>
                        <a:pt x="108422" y="224957"/>
                      </a:cubicBezTo>
                      <a:cubicBezTo>
                        <a:pt x="107293" y="319614"/>
                        <a:pt x="109973" y="324737"/>
                        <a:pt x="108844" y="419394"/>
                      </a:cubicBez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" name="TextBox 183"/>
                <p:cNvSpPr txBox="1"/>
                <p:nvPr/>
              </p:nvSpPr>
              <p:spPr>
                <a:xfrm>
                  <a:off x="5986711" y="5781152"/>
                  <a:ext cx="478015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ADDE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" name="TextBox 184"/>
                <p:cNvSpPr txBox="1"/>
                <p:nvPr/>
              </p:nvSpPr>
              <p:spPr>
                <a:xfrm>
                  <a:off x="6296656" y="5986717"/>
                  <a:ext cx="340158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nfs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 rot="10800000" flipH="1">
                  <a:off x="5100804" y="6322790"/>
                  <a:ext cx="2311540" cy="182103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1649339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1649339"/>
                      </a:ln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7109157" y="4814215"/>
                  <a:ext cx="686406" cy="40011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</a:rPr>
                    <a:t>p</a:t>
                  </a:r>
                  <a:r>
                    <a:rPr lang="en-US" sz="1000" dirty="0" smtClean="0">
                      <a:solidFill>
                        <a:schemeClr val="bg1"/>
                      </a:solidFill>
                    </a:rPr>
                    <a:t>ublish</a:t>
                  </a:r>
                </a:p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messages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8096632" y="3953535"/>
                  <a:ext cx="686406" cy="40011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</a:rPr>
                    <a:t>p</a:t>
                  </a:r>
                  <a:r>
                    <a:rPr lang="en-US" sz="1000" dirty="0" smtClean="0">
                      <a:solidFill>
                        <a:schemeClr val="bg1"/>
                      </a:solidFill>
                    </a:rPr>
                    <a:t>ublish</a:t>
                  </a:r>
                </a:p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messages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" name="TextBox 188"/>
                <p:cNvSpPr txBox="1"/>
                <p:nvPr/>
              </p:nvSpPr>
              <p:spPr>
                <a:xfrm>
                  <a:off x="4419963" y="4422730"/>
                  <a:ext cx="340158" cy="2462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nfs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 flipV="1">
                  <a:off x="4552899" y="1858025"/>
                  <a:ext cx="333375" cy="392431"/>
                </a:xfrm>
                <a:custGeom>
                  <a:avLst/>
                  <a:gdLst>
                    <a:gd name="connsiteX0" fmla="*/ 0 w 2555192"/>
                    <a:gd name="connsiteY0" fmla="*/ 8546 h 828943"/>
                    <a:gd name="connsiteX1" fmla="*/ 598205 w 2555192"/>
                    <a:gd name="connsiteY1" fmla="*/ 8546 h 828943"/>
                    <a:gd name="connsiteX2" fmla="*/ 2538101 w 2555192"/>
                    <a:gd name="connsiteY2" fmla="*/ 0 h 828943"/>
                    <a:gd name="connsiteX3" fmla="*/ 2555192 w 2555192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0904"/>
                    <a:gd name="connsiteY0" fmla="*/ 8546 h 828943"/>
                    <a:gd name="connsiteX1" fmla="*/ 598205 w 2540904"/>
                    <a:gd name="connsiteY1" fmla="*/ 8546 h 828943"/>
                    <a:gd name="connsiteX2" fmla="*/ 2538101 w 2540904"/>
                    <a:gd name="connsiteY2" fmla="*/ 0 h 828943"/>
                    <a:gd name="connsiteX3" fmla="*/ 2540904 w 2540904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5667"/>
                    <a:gd name="connsiteY0" fmla="*/ 8546 h 828943"/>
                    <a:gd name="connsiteX1" fmla="*/ 598205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54786 h 881757"/>
                    <a:gd name="connsiteX2" fmla="*/ 583918 w 2545667"/>
                    <a:gd name="connsiteY2" fmla="*/ 0 h 881757"/>
                    <a:gd name="connsiteX3" fmla="*/ 2538101 w 2545667"/>
                    <a:gd name="connsiteY3" fmla="*/ 52814 h 881757"/>
                    <a:gd name="connsiteX4" fmla="*/ 2545667 w 2545667"/>
                    <a:gd name="connsiteY4" fmla="*/ 881757 h 881757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71990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4939 h 885336"/>
                    <a:gd name="connsiteX1" fmla="*/ 451081 w 2545667"/>
                    <a:gd name="connsiteY1" fmla="*/ 67952 h 885336"/>
                    <a:gd name="connsiteX2" fmla="*/ 583918 w 2545667"/>
                    <a:gd name="connsiteY2" fmla="*/ 3579 h 885336"/>
                    <a:gd name="connsiteX3" fmla="*/ 708256 w 2545667"/>
                    <a:gd name="connsiteY3" fmla="*/ 52612 h 885336"/>
                    <a:gd name="connsiteX4" fmla="*/ 2538101 w 2545667"/>
                    <a:gd name="connsiteY4" fmla="*/ 56393 h 885336"/>
                    <a:gd name="connsiteX5" fmla="*/ 2545667 w 2545667"/>
                    <a:gd name="connsiteY5" fmla="*/ 885336 h 885336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479656 w 2545667"/>
                    <a:gd name="connsiteY2" fmla="*/ 62456 h 881757"/>
                    <a:gd name="connsiteX3" fmla="*/ 583918 w 2545667"/>
                    <a:gd name="connsiteY3" fmla="*/ 0 h 881757"/>
                    <a:gd name="connsiteX4" fmla="*/ 710637 w 2545667"/>
                    <a:gd name="connsiteY4" fmla="*/ 60538 h 881757"/>
                    <a:gd name="connsiteX5" fmla="*/ 2538101 w 2545667"/>
                    <a:gd name="connsiteY5" fmla="*/ 52814 h 881757"/>
                    <a:gd name="connsiteX6" fmla="*/ 2545667 w 2545667"/>
                    <a:gd name="connsiteY6" fmla="*/ 881757 h 881757"/>
                    <a:gd name="connsiteX0" fmla="*/ 0 w 2545667"/>
                    <a:gd name="connsiteY0" fmla="*/ 61360 h 881757"/>
                    <a:gd name="connsiteX1" fmla="*/ 479656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06935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96349 w 2545667"/>
                    <a:gd name="connsiteY3" fmla="*/ 200066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01748 w 2545667"/>
                    <a:gd name="connsiteY3" fmla="*/ 268874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228802 h 1049199"/>
                    <a:gd name="connsiteX1" fmla="*/ 406935 w 2545667"/>
                    <a:gd name="connsiteY1" fmla="*/ 229898 h 1049199"/>
                    <a:gd name="connsiteX2" fmla="*/ 493066 w 2545667"/>
                    <a:gd name="connsiteY2" fmla="*/ 0 h 1049199"/>
                    <a:gd name="connsiteX3" fmla="*/ 601748 w 2545667"/>
                    <a:gd name="connsiteY3" fmla="*/ 298705 h 1049199"/>
                    <a:gd name="connsiteX4" fmla="*/ 2538101 w 2545667"/>
                    <a:gd name="connsiteY4" fmla="*/ 220256 h 1049199"/>
                    <a:gd name="connsiteX5" fmla="*/ 2545667 w 2545667"/>
                    <a:gd name="connsiteY5" fmla="*/ 1049199 h 1049199"/>
                    <a:gd name="connsiteX0" fmla="*/ 0 w 2545667"/>
                    <a:gd name="connsiteY0" fmla="*/ 238750 h 1059147"/>
                    <a:gd name="connsiteX1" fmla="*/ 406935 w 2545667"/>
                    <a:gd name="connsiteY1" fmla="*/ 239846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5667"/>
                    <a:gd name="connsiteY0" fmla="*/ 238750 h 1059147"/>
                    <a:gd name="connsiteX1" fmla="*/ 404982 w 2545667"/>
                    <a:gd name="connsiteY1" fmla="*/ 309455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1761"/>
                    <a:gd name="connsiteY0" fmla="*/ 328252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288473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401076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377637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513 h 1059352"/>
                    <a:gd name="connsiteX1" fmla="*/ 8390 w 2541761"/>
                    <a:gd name="connsiteY1" fmla="*/ 302882 h 1059352"/>
                    <a:gd name="connsiteX2" fmla="*/ 377637 w 2541761"/>
                    <a:gd name="connsiteY2" fmla="*/ 309660 h 1059352"/>
                    <a:gd name="connsiteX3" fmla="*/ 483300 w 2541761"/>
                    <a:gd name="connsiteY3" fmla="*/ 205 h 1059352"/>
                    <a:gd name="connsiteX4" fmla="*/ 597842 w 2541761"/>
                    <a:gd name="connsiteY4" fmla="*/ 308858 h 1059352"/>
                    <a:gd name="connsiteX5" fmla="*/ 2534195 w 2541761"/>
                    <a:gd name="connsiteY5" fmla="*/ 230409 h 1059352"/>
                    <a:gd name="connsiteX6" fmla="*/ 2541761 w 2541761"/>
                    <a:gd name="connsiteY6" fmla="*/ 1059352 h 1059352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7207 w 2541761"/>
                    <a:gd name="connsiteY3" fmla="*/ 416204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58275 h 799114"/>
                    <a:gd name="connsiteX1" fmla="*/ 8390 w 2541761"/>
                    <a:gd name="connsiteY1" fmla="*/ 42644 h 799114"/>
                    <a:gd name="connsiteX2" fmla="*/ 377637 w 2541761"/>
                    <a:gd name="connsiteY2" fmla="*/ 49422 h 799114"/>
                    <a:gd name="connsiteX3" fmla="*/ 487207 w 2541761"/>
                    <a:gd name="connsiteY3" fmla="*/ 386373 h 799114"/>
                    <a:gd name="connsiteX4" fmla="*/ 597842 w 2541761"/>
                    <a:gd name="connsiteY4" fmla="*/ 48620 h 799114"/>
                    <a:gd name="connsiteX5" fmla="*/ 2534195 w 2541761"/>
                    <a:gd name="connsiteY5" fmla="*/ 0 h 799114"/>
                    <a:gd name="connsiteX6" fmla="*/ 2541761 w 2541761"/>
                    <a:gd name="connsiteY6" fmla="*/ 799114 h 799114"/>
                    <a:gd name="connsiteX0" fmla="*/ 0 w 2541761"/>
                    <a:gd name="connsiteY0" fmla="*/ 28440 h 769279"/>
                    <a:gd name="connsiteX1" fmla="*/ 8390 w 2541761"/>
                    <a:gd name="connsiteY1" fmla="*/ 12809 h 769279"/>
                    <a:gd name="connsiteX2" fmla="*/ 377637 w 2541761"/>
                    <a:gd name="connsiteY2" fmla="*/ 19587 h 769279"/>
                    <a:gd name="connsiteX3" fmla="*/ 487207 w 2541761"/>
                    <a:gd name="connsiteY3" fmla="*/ 356538 h 769279"/>
                    <a:gd name="connsiteX4" fmla="*/ 597842 w 2541761"/>
                    <a:gd name="connsiteY4" fmla="*/ 18785 h 769279"/>
                    <a:gd name="connsiteX5" fmla="*/ 2534195 w 2541761"/>
                    <a:gd name="connsiteY5" fmla="*/ 0 h 769279"/>
                    <a:gd name="connsiteX6" fmla="*/ 2541761 w 2541761"/>
                    <a:gd name="connsiteY6" fmla="*/ 769279 h 769279"/>
                    <a:gd name="connsiteX0" fmla="*/ 0 w 2535901"/>
                    <a:gd name="connsiteY0" fmla="*/ 28440 h 779223"/>
                    <a:gd name="connsiteX1" fmla="*/ 8390 w 2535901"/>
                    <a:gd name="connsiteY1" fmla="*/ 12809 h 779223"/>
                    <a:gd name="connsiteX2" fmla="*/ 377637 w 2535901"/>
                    <a:gd name="connsiteY2" fmla="*/ 19587 h 779223"/>
                    <a:gd name="connsiteX3" fmla="*/ 487207 w 2535901"/>
                    <a:gd name="connsiteY3" fmla="*/ 356538 h 779223"/>
                    <a:gd name="connsiteX4" fmla="*/ 597842 w 2535901"/>
                    <a:gd name="connsiteY4" fmla="*/ 18785 h 779223"/>
                    <a:gd name="connsiteX5" fmla="*/ 2534195 w 2535901"/>
                    <a:gd name="connsiteY5" fmla="*/ 0 h 779223"/>
                    <a:gd name="connsiteX6" fmla="*/ 2535901 w 2535901"/>
                    <a:gd name="connsiteY6" fmla="*/ 779223 h 779223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6392"/>
                    <a:gd name="connsiteY0" fmla="*/ 25332 h 776115"/>
                    <a:gd name="connsiteX1" fmla="*/ 8390 w 2536392"/>
                    <a:gd name="connsiteY1" fmla="*/ 9701 h 776115"/>
                    <a:gd name="connsiteX2" fmla="*/ 377637 w 2536392"/>
                    <a:gd name="connsiteY2" fmla="*/ 16479 h 776115"/>
                    <a:gd name="connsiteX3" fmla="*/ 487207 w 2536392"/>
                    <a:gd name="connsiteY3" fmla="*/ 353430 h 776115"/>
                    <a:gd name="connsiteX4" fmla="*/ 597842 w 2536392"/>
                    <a:gd name="connsiteY4" fmla="*/ 15677 h 776115"/>
                    <a:gd name="connsiteX5" fmla="*/ 2536149 w 2536392"/>
                    <a:gd name="connsiteY5" fmla="*/ 6836 h 776115"/>
                    <a:gd name="connsiteX6" fmla="*/ 2535901 w 2536392"/>
                    <a:gd name="connsiteY6" fmla="*/ 776115 h 776115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5901"/>
                    <a:gd name="connsiteY0" fmla="*/ 18496 h 769279"/>
                    <a:gd name="connsiteX1" fmla="*/ 8390 w 2535901"/>
                    <a:gd name="connsiteY1" fmla="*/ 2865 h 769279"/>
                    <a:gd name="connsiteX2" fmla="*/ 377637 w 2535901"/>
                    <a:gd name="connsiteY2" fmla="*/ 9643 h 769279"/>
                    <a:gd name="connsiteX3" fmla="*/ 487207 w 2535901"/>
                    <a:gd name="connsiteY3" fmla="*/ 346594 h 769279"/>
                    <a:gd name="connsiteX4" fmla="*/ 597842 w 2535901"/>
                    <a:gd name="connsiteY4" fmla="*/ 8841 h 769279"/>
                    <a:gd name="connsiteX5" fmla="*/ 1241142 w 2535901"/>
                    <a:gd name="connsiteY5" fmla="*/ 0 h 769279"/>
                    <a:gd name="connsiteX6" fmla="*/ 2535901 w 2535901"/>
                    <a:gd name="connsiteY6" fmla="*/ 769279 h 769279"/>
                    <a:gd name="connsiteX0" fmla="*/ 0 w 1241146"/>
                    <a:gd name="connsiteY0" fmla="*/ 1532452 h 1861377"/>
                    <a:gd name="connsiteX1" fmla="*/ 8390 w 1241146"/>
                    <a:gd name="connsiteY1" fmla="*/ 1516821 h 1861377"/>
                    <a:gd name="connsiteX2" fmla="*/ 377637 w 1241146"/>
                    <a:gd name="connsiteY2" fmla="*/ 1523599 h 1861377"/>
                    <a:gd name="connsiteX3" fmla="*/ 487207 w 1241146"/>
                    <a:gd name="connsiteY3" fmla="*/ 1860550 h 1861377"/>
                    <a:gd name="connsiteX4" fmla="*/ 597842 w 1241146"/>
                    <a:gd name="connsiteY4" fmla="*/ 1522797 h 1861377"/>
                    <a:gd name="connsiteX5" fmla="*/ 1241142 w 1241146"/>
                    <a:gd name="connsiteY5" fmla="*/ 1513956 h 1861377"/>
                    <a:gd name="connsiteX6" fmla="*/ 1111978 w 1241146"/>
                    <a:gd name="connsiteY6" fmla="*/ 25797 h 1861377"/>
                    <a:gd name="connsiteX0" fmla="*/ 0 w 1120102"/>
                    <a:gd name="connsiteY0" fmla="*/ 1532565 h 1861490"/>
                    <a:gd name="connsiteX1" fmla="*/ 8390 w 1120102"/>
                    <a:gd name="connsiteY1" fmla="*/ 1516934 h 1861490"/>
                    <a:gd name="connsiteX2" fmla="*/ 377637 w 1120102"/>
                    <a:gd name="connsiteY2" fmla="*/ 1523712 h 1861490"/>
                    <a:gd name="connsiteX3" fmla="*/ 487207 w 1120102"/>
                    <a:gd name="connsiteY3" fmla="*/ 1860663 h 1861490"/>
                    <a:gd name="connsiteX4" fmla="*/ 597842 w 1120102"/>
                    <a:gd name="connsiteY4" fmla="*/ 1522910 h 1861490"/>
                    <a:gd name="connsiteX5" fmla="*/ 1120040 w 1120102"/>
                    <a:gd name="connsiteY5" fmla="*/ 1504121 h 1861490"/>
                    <a:gd name="connsiteX6" fmla="*/ 1111978 w 1120102"/>
                    <a:gd name="connsiteY6" fmla="*/ 25910 h 1861490"/>
                    <a:gd name="connsiteX0" fmla="*/ 0 w 1116232"/>
                    <a:gd name="connsiteY0" fmla="*/ 1532335 h 1861260"/>
                    <a:gd name="connsiteX1" fmla="*/ 8390 w 1116232"/>
                    <a:gd name="connsiteY1" fmla="*/ 1516704 h 1861260"/>
                    <a:gd name="connsiteX2" fmla="*/ 377637 w 1116232"/>
                    <a:gd name="connsiteY2" fmla="*/ 1523482 h 1861260"/>
                    <a:gd name="connsiteX3" fmla="*/ 487207 w 1116232"/>
                    <a:gd name="connsiteY3" fmla="*/ 1860433 h 1861260"/>
                    <a:gd name="connsiteX4" fmla="*/ 597842 w 1116232"/>
                    <a:gd name="connsiteY4" fmla="*/ 1522680 h 1861260"/>
                    <a:gd name="connsiteX5" fmla="*/ 1116134 w 1116232"/>
                    <a:gd name="connsiteY5" fmla="*/ 1523783 h 1861260"/>
                    <a:gd name="connsiteX6" fmla="*/ 1111978 w 1116232"/>
                    <a:gd name="connsiteY6" fmla="*/ 25680 h 1861260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767"/>
                    <a:gd name="connsiteY0" fmla="*/ 1542007 h 1870932"/>
                    <a:gd name="connsiteX1" fmla="*/ 8390 w 1116767"/>
                    <a:gd name="connsiteY1" fmla="*/ 1526376 h 1870932"/>
                    <a:gd name="connsiteX2" fmla="*/ 377637 w 1116767"/>
                    <a:gd name="connsiteY2" fmla="*/ 1533154 h 1870932"/>
                    <a:gd name="connsiteX3" fmla="*/ 487207 w 1116767"/>
                    <a:gd name="connsiteY3" fmla="*/ 1870105 h 1870932"/>
                    <a:gd name="connsiteX4" fmla="*/ 597842 w 1116767"/>
                    <a:gd name="connsiteY4" fmla="*/ 1532352 h 1870932"/>
                    <a:gd name="connsiteX5" fmla="*/ 1116134 w 1116767"/>
                    <a:gd name="connsiteY5" fmla="*/ 1503620 h 1870932"/>
                    <a:gd name="connsiteX6" fmla="*/ 1111978 w 1116767"/>
                    <a:gd name="connsiteY6" fmla="*/ 35352 h 1870932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47455 w 1116767"/>
                    <a:gd name="connsiteY1" fmla="*/ 1545632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2860"/>
                    <a:gd name="connsiteY0" fmla="*/ 1511538 h 1870297"/>
                    <a:gd name="connsiteX1" fmla="*/ 373730 w 1112860"/>
                    <a:gd name="connsiteY1" fmla="*/ 1532519 h 1870297"/>
                    <a:gd name="connsiteX2" fmla="*/ 483300 w 1112860"/>
                    <a:gd name="connsiteY2" fmla="*/ 1869470 h 1870297"/>
                    <a:gd name="connsiteX3" fmla="*/ 593935 w 1112860"/>
                    <a:gd name="connsiteY3" fmla="*/ 1531717 h 1870297"/>
                    <a:gd name="connsiteX4" fmla="*/ 1112227 w 1112860"/>
                    <a:gd name="connsiteY4" fmla="*/ 1532820 h 1870297"/>
                    <a:gd name="connsiteX5" fmla="*/ 1108071 w 1112860"/>
                    <a:gd name="connsiteY5" fmla="*/ 34717 h 1870297"/>
                    <a:gd name="connsiteX0" fmla="*/ 0 w 1114813"/>
                    <a:gd name="connsiteY0" fmla="*/ 1541373 h 1870297"/>
                    <a:gd name="connsiteX1" fmla="*/ 375683 w 1114813"/>
                    <a:gd name="connsiteY1" fmla="*/ 1532519 h 1870297"/>
                    <a:gd name="connsiteX2" fmla="*/ 485253 w 1114813"/>
                    <a:gd name="connsiteY2" fmla="*/ 1869470 h 1870297"/>
                    <a:gd name="connsiteX3" fmla="*/ 595888 w 1114813"/>
                    <a:gd name="connsiteY3" fmla="*/ 1531717 h 1870297"/>
                    <a:gd name="connsiteX4" fmla="*/ 1114180 w 1114813"/>
                    <a:gd name="connsiteY4" fmla="*/ 1532820 h 1870297"/>
                    <a:gd name="connsiteX5" fmla="*/ 1110024 w 1114813"/>
                    <a:gd name="connsiteY5" fmla="*/ 34717 h 1870297"/>
                    <a:gd name="connsiteX0" fmla="*/ 0 w 1110906"/>
                    <a:gd name="connsiteY0" fmla="*/ 1511538 h 1870297"/>
                    <a:gd name="connsiteX1" fmla="*/ 371776 w 1110906"/>
                    <a:gd name="connsiteY1" fmla="*/ 1532519 h 1870297"/>
                    <a:gd name="connsiteX2" fmla="*/ 481346 w 1110906"/>
                    <a:gd name="connsiteY2" fmla="*/ 1869470 h 1870297"/>
                    <a:gd name="connsiteX3" fmla="*/ 591981 w 1110906"/>
                    <a:gd name="connsiteY3" fmla="*/ 1531717 h 1870297"/>
                    <a:gd name="connsiteX4" fmla="*/ 1110273 w 1110906"/>
                    <a:gd name="connsiteY4" fmla="*/ 1532820 h 1870297"/>
                    <a:gd name="connsiteX5" fmla="*/ 1106117 w 1110906"/>
                    <a:gd name="connsiteY5" fmla="*/ 34717 h 1870297"/>
                    <a:gd name="connsiteX0" fmla="*/ 0 w 1108953"/>
                    <a:gd name="connsiteY0" fmla="*/ 1541373 h 1870297"/>
                    <a:gd name="connsiteX1" fmla="*/ 369823 w 1108953"/>
                    <a:gd name="connsiteY1" fmla="*/ 1532519 h 1870297"/>
                    <a:gd name="connsiteX2" fmla="*/ 479393 w 1108953"/>
                    <a:gd name="connsiteY2" fmla="*/ 1869470 h 1870297"/>
                    <a:gd name="connsiteX3" fmla="*/ 590028 w 1108953"/>
                    <a:gd name="connsiteY3" fmla="*/ 1531717 h 1870297"/>
                    <a:gd name="connsiteX4" fmla="*/ 1108320 w 1108953"/>
                    <a:gd name="connsiteY4" fmla="*/ 1532820 h 1870297"/>
                    <a:gd name="connsiteX5" fmla="*/ 1104164 w 1108953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3934 w 1114812"/>
                    <a:gd name="connsiteY3" fmla="*/ 1541661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9789"/>
                    <a:gd name="connsiteY0" fmla="*/ 1551316 h 1870297"/>
                    <a:gd name="connsiteX1" fmla="*/ 379588 w 1119789"/>
                    <a:gd name="connsiteY1" fmla="*/ 1532519 h 1870297"/>
                    <a:gd name="connsiteX2" fmla="*/ 489158 w 1119789"/>
                    <a:gd name="connsiteY2" fmla="*/ 1869470 h 1870297"/>
                    <a:gd name="connsiteX3" fmla="*/ 597840 w 1119789"/>
                    <a:gd name="connsiteY3" fmla="*/ 1541661 h 1870297"/>
                    <a:gd name="connsiteX4" fmla="*/ 1118085 w 1119789"/>
                    <a:gd name="connsiteY4" fmla="*/ 1532820 h 1870297"/>
                    <a:gd name="connsiteX5" fmla="*/ 1119789 w 111978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9 w 1120460"/>
                    <a:gd name="connsiteY5" fmla="*/ 34717 h 1870297"/>
                    <a:gd name="connsiteX0" fmla="*/ 0 w 1118609"/>
                    <a:gd name="connsiteY0" fmla="*/ 1551316 h 1870297"/>
                    <a:gd name="connsiteX1" fmla="*/ 379588 w 1118609"/>
                    <a:gd name="connsiteY1" fmla="*/ 1532519 h 1870297"/>
                    <a:gd name="connsiteX2" fmla="*/ 489158 w 1118609"/>
                    <a:gd name="connsiteY2" fmla="*/ 1869470 h 1870297"/>
                    <a:gd name="connsiteX3" fmla="*/ 597840 w 1118609"/>
                    <a:gd name="connsiteY3" fmla="*/ 1541661 h 1870297"/>
                    <a:gd name="connsiteX4" fmla="*/ 1118085 w 1118609"/>
                    <a:gd name="connsiteY4" fmla="*/ 1532820 h 1870297"/>
                    <a:gd name="connsiteX5" fmla="*/ 1110022 w 111860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8 w 1120460"/>
                    <a:gd name="connsiteY5" fmla="*/ 34717 h 1870297"/>
                    <a:gd name="connsiteX0" fmla="*/ 0 w 1118860"/>
                    <a:gd name="connsiteY0" fmla="*/ 1551316 h 1870297"/>
                    <a:gd name="connsiteX1" fmla="*/ 379588 w 1118860"/>
                    <a:gd name="connsiteY1" fmla="*/ 1532519 h 1870297"/>
                    <a:gd name="connsiteX2" fmla="*/ 489158 w 1118860"/>
                    <a:gd name="connsiteY2" fmla="*/ 1869470 h 1870297"/>
                    <a:gd name="connsiteX3" fmla="*/ 597840 w 1118860"/>
                    <a:gd name="connsiteY3" fmla="*/ 1541661 h 1870297"/>
                    <a:gd name="connsiteX4" fmla="*/ 1118085 w 1118860"/>
                    <a:gd name="connsiteY4" fmla="*/ 1532820 h 1870297"/>
                    <a:gd name="connsiteX5" fmla="*/ 1113929 w 1118860"/>
                    <a:gd name="connsiteY5" fmla="*/ 34717 h 1870297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498103 h 1835580"/>
                    <a:gd name="connsiteX5" fmla="*/ 1113929 w 1119072"/>
                    <a:gd name="connsiteY5" fmla="*/ 0 h 1835580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508046 h 1835580"/>
                    <a:gd name="connsiteX5" fmla="*/ 1113929 w 1119072"/>
                    <a:gd name="connsiteY5" fmla="*/ 0 h 1835580"/>
                    <a:gd name="connsiteX0" fmla="*/ 0 w 1121318"/>
                    <a:gd name="connsiteY0" fmla="*/ 1506594 h 1825575"/>
                    <a:gd name="connsiteX1" fmla="*/ 379588 w 1121318"/>
                    <a:gd name="connsiteY1" fmla="*/ 1487797 h 1825575"/>
                    <a:gd name="connsiteX2" fmla="*/ 489158 w 1121318"/>
                    <a:gd name="connsiteY2" fmla="*/ 1824748 h 1825575"/>
                    <a:gd name="connsiteX3" fmla="*/ 597840 w 1121318"/>
                    <a:gd name="connsiteY3" fmla="*/ 1496939 h 1825575"/>
                    <a:gd name="connsiteX4" fmla="*/ 1118085 w 1121318"/>
                    <a:gd name="connsiteY4" fmla="*/ 1498041 h 1825575"/>
                    <a:gd name="connsiteX5" fmla="*/ 1119789 w 1121318"/>
                    <a:gd name="connsiteY5" fmla="*/ 0 h 1825575"/>
                    <a:gd name="connsiteX0" fmla="*/ 0 w 1125466"/>
                    <a:gd name="connsiteY0" fmla="*/ 2694700 h 3013681"/>
                    <a:gd name="connsiteX1" fmla="*/ 379588 w 1125466"/>
                    <a:gd name="connsiteY1" fmla="*/ 2675903 h 3013681"/>
                    <a:gd name="connsiteX2" fmla="*/ 489158 w 1125466"/>
                    <a:gd name="connsiteY2" fmla="*/ 3012854 h 3013681"/>
                    <a:gd name="connsiteX3" fmla="*/ 597840 w 1125466"/>
                    <a:gd name="connsiteY3" fmla="*/ 2685045 h 3013681"/>
                    <a:gd name="connsiteX4" fmla="*/ 1118085 w 1125466"/>
                    <a:gd name="connsiteY4" fmla="*/ 2686147 h 3013681"/>
                    <a:gd name="connsiteX5" fmla="*/ 1124724 w 1125466"/>
                    <a:gd name="connsiteY5" fmla="*/ 0 h 3013681"/>
                    <a:gd name="connsiteX0" fmla="*/ 0 w 1125466"/>
                    <a:gd name="connsiteY0" fmla="*/ 2878814 h 3197795"/>
                    <a:gd name="connsiteX1" fmla="*/ 379588 w 1125466"/>
                    <a:gd name="connsiteY1" fmla="*/ 2860017 h 3197795"/>
                    <a:gd name="connsiteX2" fmla="*/ 489158 w 1125466"/>
                    <a:gd name="connsiteY2" fmla="*/ 3196968 h 3197795"/>
                    <a:gd name="connsiteX3" fmla="*/ 597840 w 1125466"/>
                    <a:gd name="connsiteY3" fmla="*/ 2869159 h 3197795"/>
                    <a:gd name="connsiteX4" fmla="*/ 1118085 w 1125466"/>
                    <a:gd name="connsiteY4" fmla="*/ 2870261 h 3197795"/>
                    <a:gd name="connsiteX5" fmla="*/ 1124724 w 1125466"/>
                    <a:gd name="connsiteY5" fmla="*/ 0 h 3197795"/>
                    <a:gd name="connsiteX0" fmla="*/ 0 w 1119775"/>
                    <a:gd name="connsiteY0" fmla="*/ 2870809 h 3189790"/>
                    <a:gd name="connsiteX1" fmla="*/ 379588 w 1119775"/>
                    <a:gd name="connsiteY1" fmla="*/ 2852012 h 3189790"/>
                    <a:gd name="connsiteX2" fmla="*/ 489158 w 1119775"/>
                    <a:gd name="connsiteY2" fmla="*/ 3188963 h 3189790"/>
                    <a:gd name="connsiteX3" fmla="*/ 597840 w 1119775"/>
                    <a:gd name="connsiteY3" fmla="*/ 2861154 h 3189790"/>
                    <a:gd name="connsiteX4" fmla="*/ 1118085 w 1119775"/>
                    <a:gd name="connsiteY4" fmla="*/ 2862256 h 3189790"/>
                    <a:gd name="connsiteX5" fmla="*/ 1116911 w 1119775"/>
                    <a:gd name="connsiteY5" fmla="*/ 0 h 3189790"/>
                    <a:gd name="connsiteX0" fmla="*/ 0 w 1340002"/>
                    <a:gd name="connsiteY0" fmla="*/ 2870809 h 3189790"/>
                    <a:gd name="connsiteX1" fmla="*/ 379588 w 1340002"/>
                    <a:gd name="connsiteY1" fmla="*/ 2852012 h 3189790"/>
                    <a:gd name="connsiteX2" fmla="*/ 489158 w 1340002"/>
                    <a:gd name="connsiteY2" fmla="*/ 3188963 h 3189790"/>
                    <a:gd name="connsiteX3" fmla="*/ 597840 w 1340002"/>
                    <a:gd name="connsiteY3" fmla="*/ 2861154 h 3189790"/>
                    <a:gd name="connsiteX4" fmla="*/ 1339975 w 1340002"/>
                    <a:gd name="connsiteY4" fmla="*/ 2854249 h 3189790"/>
                    <a:gd name="connsiteX5" fmla="*/ 1116911 w 1340002"/>
                    <a:gd name="connsiteY5" fmla="*/ 0 h 3189790"/>
                    <a:gd name="connsiteX0" fmla="*/ 0 w 1343384"/>
                    <a:gd name="connsiteY0" fmla="*/ 2806769 h 3125750"/>
                    <a:gd name="connsiteX1" fmla="*/ 379588 w 1343384"/>
                    <a:gd name="connsiteY1" fmla="*/ 2787972 h 3125750"/>
                    <a:gd name="connsiteX2" fmla="*/ 489158 w 1343384"/>
                    <a:gd name="connsiteY2" fmla="*/ 3124923 h 3125750"/>
                    <a:gd name="connsiteX3" fmla="*/ 597840 w 1343384"/>
                    <a:gd name="connsiteY3" fmla="*/ 2797114 h 3125750"/>
                    <a:gd name="connsiteX4" fmla="*/ 1339975 w 1343384"/>
                    <a:gd name="connsiteY4" fmla="*/ 2790209 h 3125750"/>
                    <a:gd name="connsiteX5" fmla="*/ 1341926 w 1343384"/>
                    <a:gd name="connsiteY5" fmla="*/ 0 h 3125750"/>
                    <a:gd name="connsiteX0" fmla="*/ 0 w 1343384"/>
                    <a:gd name="connsiteY0" fmla="*/ 2862804 h 3181785"/>
                    <a:gd name="connsiteX1" fmla="*/ 379588 w 1343384"/>
                    <a:gd name="connsiteY1" fmla="*/ 2844007 h 3181785"/>
                    <a:gd name="connsiteX2" fmla="*/ 489158 w 1343384"/>
                    <a:gd name="connsiteY2" fmla="*/ 3180958 h 3181785"/>
                    <a:gd name="connsiteX3" fmla="*/ 597840 w 1343384"/>
                    <a:gd name="connsiteY3" fmla="*/ 2853149 h 3181785"/>
                    <a:gd name="connsiteX4" fmla="*/ 1339975 w 1343384"/>
                    <a:gd name="connsiteY4" fmla="*/ 2846244 h 3181785"/>
                    <a:gd name="connsiteX5" fmla="*/ 1341926 w 1343384"/>
                    <a:gd name="connsiteY5" fmla="*/ 0 h 3181785"/>
                    <a:gd name="connsiteX0" fmla="*/ 0 w 1344602"/>
                    <a:gd name="connsiteY0" fmla="*/ 2246421 h 2565402"/>
                    <a:gd name="connsiteX1" fmla="*/ 379588 w 1344602"/>
                    <a:gd name="connsiteY1" fmla="*/ 2227624 h 2565402"/>
                    <a:gd name="connsiteX2" fmla="*/ 489158 w 1344602"/>
                    <a:gd name="connsiteY2" fmla="*/ 2564575 h 2565402"/>
                    <a:gd name="connsiteX3" fmla="*/ 597840 w 1344602"/>
                    <a:gd name="connsiteY3" fmla="*/ 2236766 h 2565402"/>
                    <a:gd name="connsiteX4" fmla="*/ 1339975 w 1344602"/>
                    <a:gd name="connsiteY4" fmla="*/ 2229861 h 2565402"/>
                    <a:gd name="connsiteX5" fmla="*/ 1343489 w 1344602"/>
                    <a:gd name="connsiteY5" fmla="*/ 0 h 2565402"/>
                    <a:gd name="connsiteX0" fmla="*/ 0 w 1341218"/>
                    <a:gd name="connsiteY0" fmla="*/ 2246421 h 2565402"/>
                    <a:gd name="connsiteX1" fmla="*/ 379588 w 1341218"/>
                    <a:gd name="connsiteY1" fmla="*/ 2227624 h 2565402"/>
                    <a:gd name="connsiteX2" fmla="*/ 489158 w 1341218"/>
                    <a:gd name="connsiteY2" fmla="*/ 2564575 h 2565402"/>
                    <a:gd name="connsiteX3" fmla="*/ 597840 w 1341218"/>
                    <a:gd name="connsiteY3" fmla="*/ 2236766 h 2565402"/>
                    <a:gd name="connsiteX4" fmla="*/ 1339975 w 1341218"/>
                    <a:gd name="connsiteY4" fmla="*/ 2229861 h 2565402"/>
                    <a:gd name="connsiteX5" fmla="*/ 1337238 w 1341218"/>
                    <a:gd name="connsiteY5" fmla="*/ 0 h 2565402"/>
                    <a:gd name="connsiteX0" fmla="*/ 0 w 1344602"/>
                    <a:gd name="connsiteY0" fmla="*/ 2230411 h 2549392"/>
                    <a:gd name="connsiteX1" fmla="*/ 379588 w 1344602"/>
                    <a:gd name="connsiteY1" fmla="*/ 2211614 h 2549392"/>
                    <a:gd name="connsiteX2" fmla="*/ 489158 w 1344602"/>
                    <a:gd name="connsiteY2" fmla="*/ 2548565 h 2549392"/>
                    <a:gd name="connsiteX3" fmla="*/ 597840 w 1344602"/>
                    <a:gd name="connsiteY3" fmla="*/ 2220756 h 2549392"/>
                    <a:gd name="connsiteX4" fmla="*/ 1339975 w 1344602"/>
                    <a:gd name="connsiteY4" fmla="*/ 2213851 h 2549392"/>
                    <a:gd name="connsiteX5" fmla="*/ 1343488 w 1344602"/>
                    <a:gd name="connsiteY5" fmla="*/ 0 h 2549392"/>
                    <a:gd name="connsiteX0" fmla="*/ 0 w 1341218"/>
                    <a:gd name="connsiteY0" fmla="*/ 2238416 h 2557397"/>
                    <a:gd name="connsiteX1" fmla="*/ 379588 w 1341218"/>
                    <a:gd name="connsiteY1" fmla="*/ 2219619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0008"/>
                    <a:gd name="connsiteY0" fmla="*/ 2262431 h 2581412"/>
                    <a:gd name="connsiteX1" fmla="*/ 385838 w 1340008"/>
                    <a:gd name="connsiteY1" fmla="*/ 2243636 h 2581412"/>
                    <a:gd name="connsiteX2" fmla="*/ 489158 w 1340008"/>
                    <a:gd name="connsiteY2" fmla="*/ 2580585 h 2581412"/>
                    <a:gd name="connsiteX3" fmla="*/ 597840 w 1340008"/>
                    <a:gd name="connsiteY3" fmla="*/ 2252776 h 2581412"/>
                    <a:gd name="connsiteX4" fmla="*/ 1339975 w 1340008"/>
                    <a:gd name="connsiteY4" fmla="*/ 2245871 h 2581412"/>
                    <a:gd name="connsiteX5" fmla="*/ 1155976 w 1340008"/>
                    <a:gd name="connsiteY5" fmla="*/ 0 h 2581412"/>
                    <a:gd name="connsiteX0" fmla="*/ 0 w 1168532"/>
                    <a:gd name="connsiteY0" fmla="*/ 2262431 h 2581412"/>
                    <a:gd name="connsiteX1" fmla="*/ 385838 w 1168532"/>
                    <a:gd name="connsiteY1" fmla="*/ 2243636 h 2581412"/>
                    <a:gd name="connsiteX2" fmla="*/ 489158 w 1168532"/>
                    <a:gd name="connsiteY2" fmla="*/ 2580585 h 2581412"/>
                    <a:gd name="connsiteX3" fmla="*/ 597840 w 1168532"/>
                    <a:gd name="connsiteY3" fmla="*/ 2252776 h 2581412"/>
                    <a:gd name="connsiteX4" fmla="*/ 1168089 w 1168532"/>
                    <a:gd name="connsiteY4" fmla="*/ 2261881 h 2581412"/>
                    <a:gd name="connsiteX5" fmla="*/ 1155976 w 1168532"/>
                    <a:gd name="connsiteY5" fmla="*/ 0 h 2581412"/>
                    <a:gd name="connsiteX0" fmla="*/ 0 w 1158840"/>
                    <a:gd name="connsiteY0" fmla="*/ 2262431 h 2581412"/>
                    <a:gd name="connsiteX1" fmla="*/ 385838 w 1158840"/>
                    <a:gd name="connsiteY1" fmla="*/ 2243636 h 2581412"/>
                    <a:gd name="connsiteX2" fmla="*/ 489158 w 1158840"/>
                    <a:gd name="connsiteY2" fmla="*/ 2580585 h 2581412"/>
                    <a:gd name="connsiteX3" fmla="*/ 597840 w 1158840"/>
                    <a:gd name="connsiteY3" fmla="*/ 2252776 h 2581412"/>
                    <a:gd name="connsiteX4" fmla="*/ 1157151 w 1158840"/>
                    <a:gd name="connsiteY4" fmla="*/ 2261881 h 2581412"/>
                    <a:gd name="connsiteX5" fmla="*/ 1155976 w 1158840"/>
                    <a:gd name="connsiteY5" fmla="*/ 0 h 2581412"/>
                    <a:gd name="connsiteX0" fmla="*/ 0 w 1158840"/>
                    <a:gd name="connsiteY0" fmla="*/ 2262431 h 2262431"/>
                    <a:gd name="connsiteX1" fmla="*/ 385838 w 1158840"/>
                    <a:gd name="connsiteY1" fmla="*/ 2243636 h 2262431"/>
                    <a:gd name="connsiteX2" fmla="*/ 597840 w 1158840"/>
                    <a:gd name="connsiteY2" fmla="*/ 2252776 h 2262431"/>
                    <a:gd name="connsiteX3" fmla="*/ 1157151 w 1158840"/>
                    <a:gd name="connsiteY3" fmla="*/ 2261881 h 2262431"/>
                    <a:gd name="connsiteX4" fmla="*/ 1155976 w 1158840"/>
                    <a:gd name="connsiteY4" fmla="*/ 0 h 2262431"/>
                    <a:gd name="connsiteX0" fmla="*/ 0 w 1158840"/>
                    <a:gd name="connsiteY0" fmla="*/ 2262431 h 2262431"/>
                    <a:gd name="connsiteX1" fmla="*/ 597840 w 1158840"/>
                    <a:gd name="connsiteY1" fmla="*/ 2252776 h 2262431"/>
                    <a:gd name="connsiteX2" fmla="*/ 1157151 w 1158840"/>
                    <a:gd name="connsiteY2" fmla="*/ 2261881 h 2262431"/>
                    <a:gd name="connsiteX3" fmla="*/ 1155976 w 1158840"/>
                    <a:gd name="connsiteY3" fmla="*/ 0 h 2262431"/>
                    <a:gd name="connsiteX0" fmla="*/ 0 w 1158840"/>
                    <a:gd name="connsiteY0" fmla="*/ 2262431 h 2262431"/>
                    <a:gd name="connsiteX1" fmla="*/ 1157151 w 1158840"/>
                    <a:gd name="connsiteY1" fmla="*/ 2261881 h 2262431"/>
                    <a:gd name="connsiteX2" fmla="*/ 1155976 w 1158840"/>
                    <a:gd name="connsiteY2" fmla="*/ 0 h 2262431"/>
                    <a:gd name="connsiteX0" fmla="*/ 0 w 1240226"/>
                    <a:gd name="connsiteY0" fmla="*/ 2262431 h 2262431"/>
                    <a:gd name="connsiteX1" fmla="*/ 1157151 w 1240226"/>
                    <a:gd name="connsiteY1" fmla="*/ 2261881 h 2262431"/>
                    <a:gd name="connsiteX2" fmla="*/ 1148953 w 1240226"/>
                    <a:gd name="connsiteY2" fmla="*/ 874204 h 2262431"/>
                    <a:gd name="connsiteX3" fmla="*/ 1155976 w 1240226"/>
                    <a:gd name="connsiteY3" fmla="*/ 0 h 2262431"/>
                    <a:gd name="connsiteX0" fmla="*/ 0 w 1240475"/>
                    <a:gd name="connsiteY0" fmla="*/ 2262431 h 2262431"/>
                    <a:gd name="connsiteX1" fmla="*/ 1157151 w 1240475"/>
                    <a:gd name="connsiteY1" fmla="*/ 2261881 h 2262431"/>
                    <a:gd name="connsiteX2" fmla="*/ 1148954 w 1240475"/>
                    <a:gd name="connsiteY2" fmla="*/ 1047730 h 2262431"/>
                    <a:gd name="connsiteX3" fmla="*/ 1148953 w 1240475"/>
                    <a:gd name="connsiteY3" fmla="*/ 874204 h 2262431"/>
                    <a:gd name="connsiteX4" fmla="*/ 1155976 w 1240475"/>
                    <a:gd name="connsiteY4" fmla="*/ 0 h 2262431"/>
                    <a:gd name="connsiteX0" fmla="*/ 0 w 1244719"/>
                    <a:gd name="connsiteY0" fmla="*/ 2262431 h 2262431"/>
                    <a:gd name="connsiteX1" fmla="*/ 1157151 w 1244719"/>
                    <a:gd name="connsiteY1" fmla="*/ 2261881 h 2262431"/>
                    <a:gd name="connsiteX2" fmla="*/ 1161725 w 1244719"/>
                    <a:gd name="connsiteY2" fmla="*/ 1347060 h 2262431"/>
                    <a:gd name="connsiteX3" fmla="*/ 1148954 w 1244719"/>
                    <a:gd name="connsiteY3" fmla="*/ 1047730 h 2262431"/>
                    <a:gd name="connsiteX4" fmla="*/ 1148953 w 1244719"/>
                    <a:gd name="connsiteY4" fmla="*/ 874204 h 2262431"/>
                    <a:gd name="connsiteX5" fmla="*/ 1155976 w 1244719"/>
                    <a:gd name="connsiteY5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4 w 1248701"/>
                    <a:gd name="connsiteY5" fmla="*/ 1047730 h 2262431"/>
                    <a:gd name="connsiteX6" fmla="*/ 1148953 w 1248701"/>
                    <a:gd name="connsiteY6" fmla="*/ 874204 h 2262431"/>
                    <a:gd name="connsiteX7" fmla="*/ 1155976 w 1248701"/>
                    <a:gd name="connsiteY7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017762 w 1248701"/>
                    <a:gd name="connsiteY5" fmla="*/ 1008418 h 2262431"/>
                    <a:gd name="connsiteX6" fmla="*/ 1148953 w 1248701"/>
                    <a:gd name="connsiteY6" fmla="*/ 874204 h 2262431"/>
                    <a:gd name="connsiteX7" fmla="*/ 1155976 w 1248701"/>
                    <a:gd name="connsiteY7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174498"/>
                    <a:gd name="connsiteY0" fmla="*/ 2262431 h 2262431"/>
                    <a:gd name="connsiteX1" fmla="*/ 1157151 w 1174498"/>
                    <a:gd name="connsiteY1" fmla="*/ 2261881 h 2262431"/>
                    <a:gd name="connsiteX2" fmla="*/ 1174498 w 1174498"/>
                    <a:gd name="connsiteY2" fmla="*/ 1576981 h 2262431"/>
                    <a:gd name="connsiteX3" fmla="*/ 1161725 w 1174498"/>
                    <a:gd name="connsiteY3" fmla="*/ 1347060 h 2262431"/>
                    <a:gd name="connsiteX4" fmla="*/ 1149755 w 1174498"/>
                    <a:gd name="connsiteY4" fmla="*/ 1047235 h 2262431"/>
                    <a:gd name="connsiteX5" fmla="*/ 1148953 w 1174498"/>
                    <a:gd name="connsiteY5" fmla="*/ 874204 h 2262431"/>
                    <a:gd name="connsiteX6" fmla="*/ 1155976 w 1174498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55857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55857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5976 w 1161725"/>
                    <a:gd name="connsiteY7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5976 w 1161725"/>
                    <a:gd name="connsiteY7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12988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165384"/>
                    <a:gd name="connsiteY0" fmla="*/ 2262431 h 2262431"/>
                    <a:gd name="connsiteX1" fmla="*/ 1161725 w 1165384"/>
                    <a:gd name="connsiteY1" fmla="*/ 1312988 h 2262431"/>
                    <a:gd name="connsiteX2" fmla="*/ 1160160 w 1165384"/>
                    <a:gd name="connsiteY2" fmla="*/ 1199250 h 2262431"/>
                    <a:gd name="connsiteX3" fmla="*/ 1155764 w 1165384"/>
                    <a:gd name="connsiteY3" fmla="*/ 583389 h 2262431"/>
                    <a:gd name="connsiteX4" fmla="*/ 1160966 w 1165384"/>
                    <a:gd name="connsiteY4" fmla="*/ 512624 h 2262431"/>
                    <a:gd name="connsiteX5" fmla="*/ 1155764 w 1165384"/>
                    <a:gd name="connsiteY5" fmla="*/ 327846 h 2262431"/>
                    <a:gd name="connsiteX6" fmla="*/ 1150562 w 1165384"/>
                    <a:gd name="connsiteY6" fmla="*/ 257080 h 2262431"/>
                    <a:gd name="connsiteX7" fmla="*/ 1155976 w 1165384"/>
                    <a:gd name="connsiteY7" fmla="*/ 0 h 2262431"/>
                    <a:gd name="connsiteX0" fmla="*/ 131417 w 193990"/>
                    <a:gd name="connsiteY0" fmla="*/ 1835216 h 1835216"/>
                    <a:gd name="connsiteX1" fmla="*/ 190331 w 193990"/>
                    <a:gd name="connsiteY1" fmla="*/ 1312988 h 1835216"/>
                    <a:gd name="connsiteX2" fmla="*/ 188766 w 193990"/>
                    <a:gd name="connsiteY2" fmla="*/ 1199250 h 1835216"/>
                    <a:gd name="connsiteX3" fmla="*/ 184370 w 193990"/>
                    <a:gd name="connsiteY3" fmla="*/ 583389 h 1835216"/>
                    <a:gd name="connsiteX4" fmla="*/ 189572 w 193990"/>
                    <a:gd name="connsiteY4" fmla="*/ 512624 h 1835216"/>
                    <a:gd name="connsiteX5" fmla="*/ 184370 w 193990"/>
                    <a:gd name="connsiteY5" fmla="*/ 327846 h 1835216"/>
                    <a:gd name="connsiteX6" fmla="*/ 179168 w 193990"/>
                    <a:gd name="connsiteY6" fmla="*/ 257080 h 1835216"/>
                    <a:gd name="connsiteX7" fmla="*/ 184582 w 193990"/>
                    <a:gd name="connsiteY7" fmla="*/ 0 h 1835216"/>
                    <a:gd name="connsiteX0" fmla="*/ 152224 w 193990"/>
                    <a:gd name="connsiteY0" fmla="*/ 1832595 h 1832595"/>
                    <a:gd name="connsiteX1" fmla="*/ 190331 w 193990"/>
                    <a:gd name="connsiteY1" fmla="*/ 1312988 h 1832595"/>
                    <a:gd name="connsiteX2" fmla="*/ 188766 w 193990"/>
                    <a:gd name="connsiteY2" fmla="*/ 1199250 h 1832595"/>
                    <a:gd name="connsiteX3" fmla="*/ 184370 w 193990"/>
                    <a:gd name="connsiteY3" fmla="*/ 583389 h 1832595"/>
                    <a:gd name="connsiteX4" fmla="*/ 189572 w 193990"/>
                    <a:gd name="connsiteY4" fmla="*/ 512624 h 1832595"/>
                    <a:gd name="connsiteX5" fmla="*/ 184370 w 193990"/>
                    <a:gd name="connsiteY5" fmla="*/ 327846 h 1832595"/>
                    <a:gd name="connsiteX6" fmla="*/ 179168 w 193990"/>
                    <a:gd name="connsiteY6" fmla="*/ 257080 h 1832595"/>
                    <a:gd name="connsiteX7" fmla="*/ 184582 w 193990"/>
                    <a:gd name="connsiteY7" fmla="*/ 0 h 1832595"/>
                    <a:gd name="connsiteX0" fmla="*/ 173032 w 193990"/>
                    <a:gd name="connsiteY0" fmla="*/ 1829974 h 1829974"/>
                    <a:gd name="connsiteX1" fmla="*/ 190331 w 193990"/>
                    <a:gd name="connsiteY1" fmla="*/ 1312988 h 1829974"/>
                    <a:gd name="connsiteX2" fmla="*/ 188766 w 193990"/>
                    <a:gd name="connsiteY2" fmla="*/ 1199250 h 1829974"/>
                    <a:gd name="connsiteX3" fmla="*/ 184370 w 193990"/>
                    <a:gd name="connsiteY3" fmla="*/ 583389 h 1829974"/>
                    <a:gd name="connsiteX4" fmla="*/ 189572 w 193990"/>
                    <a:gd name="connsiteY4" fmla="*/ 512624 h 1829974"/>
                    <a:gd name="connsiteX5" fmla="*/ 184370 w 193990"/>
                    <a:gd name="connsiteY5" fmla="*/ 327846 h 1829974"/>
                    <a:gd name="connsiteX6" fmla="*/ 179168 w 193990"/>
                    <a:gd name="connsiteY6" fmla="*/ 257080 h 1829974"/>
                    <a:gd name="connsiteX7" fmla="*/ 184582 w 193990"/>
                    <a:gd name="connsiteY7" fmla="*/ 0 h 1829974"/>
                    <a:gd name="connsiteX0" fmla="*/ 199042 w 199042"/>
                    <a:gd name="connsiteY0" fmla="*/ 1827353 h 1827353"/>
                    <a:gd name="connsiteX1" fmla="*/ 190331 w 199042"/>
                    <a:gd name="connsiteY1" fmla="*/ 1312988 h 1827353"/>
                    <a:gd name="connsiteX2" fmla="*/ 188766 w 199042"/>
                    <a:gd name="connsiteY2" fmla="*/ 119925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88766 w 199042"/>
                    <a:gd name="connsiteY2" fmla="*/ 119925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082872 h 1827353"/>
                    <a:gd name="connsiteX4" fmla="*/ 184370 w 199042"/>
                    <a:gd name="connsiteY4" fmla="*/ 583389 h 1827353"/>
                    <a:gd name="connsiteX5" fmla="*/ 189572 w 199042"/>
                    <a:gd name="connsiteY5" fmla="*/ 512624 h 1827353"/>
                    <a:gd name="connsiteX6" fmla="*/ 184370 w 199042"/>
                    <a:gd name="connsiteY6" fmla="*/ 327846 h 1827353"/>
                    <a:gd name="connsiteX7" fmla="*/ 179168 w 199042"/>
                    <a:gd name="connsiteY7" fmla="*/ 257080 h 1827353"/>
                    <a:gd name="connsiteX8" fmla="*/ 184582 w 199042"/>
                    <a:gd name="connsiteY8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082872 h 1827353"/>
                    <a:gd name="connsiteX4" fmla="*/ 184370 w 199042"/>
                    <a:gd name="connsiteY4" fmla="*/ 583389 h 1827353"/>
                    <a:gd name="connsiteX5" fmla="*/ 189572 w 199042"/>
                    <a:gd name="connsiteY5" fmla="*/ 512624 h 1827353"/>
                    <a:gd name="connsiteX6" fmla="*/ 184370 w 199042"/>
                    <a:gd name="connsiteY6" fmla="*/ 327846 h 1827353"/>
                    <a:gd name="connsiteX7" fmla="*/ 179168 w 199042"/>
                    <a:gd name="connsiteY7" fmla="*/ 257080 h 1827353"/>
                    <a:gd name="connsiteX8" fmla="*/ 184582 w 199042"/>
                    <a:gd name="connsiteY8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288308 w 288308"/>
                    <a:gd name="connsiteY0" fmla="*/ 1827353 h 1827353"/>
                    <a:gd name="connsiteX1" fmla="*/ 279597 w 288308"/>
                    <a:gd name="connsiteY1" fmla="*/ 1407343 h 1827353"/>
                    <a:gd name="connsiteX2" fmla="*/ 267629 w 288308"/>
                    <a:gd name="connsiteY2" fmla="*/ 1310640 h 1827353"/>
                    <a:gd name="connsiteX3" fmla="*/ 271334 w 288308"/>
                    <a:gd name="connsiteY3" fmla="*/ 1165432 h 1827353"/>
                    <a:gd name="connsiteX4" fmla="*/ 271334 w 288308"/>
                    <a:gd name="connsiteY4" fmla="*/ 1082872 h 1827353"/>
                    <a:gd name="connsiteX5" fmla="*/ 273636 w 288308"/>
                    <a:gd name="connsiteY5" fmla="*/ 583389 h 1827353"/>
                    <a:gd name="connsiteX6" fmla="*/ 278838 w 288308"/>
                    <a:gd name="connsiteY6" fmla="*/ 512624 h 1827353"/>
                    <a:gd name="connsiteX7" fmla="*/ 273636 w 288308"/>
                    <a:gd name="connsiteY7" fmla="*/ 327846 h 1827353"/>
                    <a:gd name="connsiteX8" fmla="*/ 268434 w 288308"/>
                    <a:gd name="connsiteY8" fmla="*/ 257080 h 1827353"/>
                    <a:gd name="connsiteX9" fmla="*/ 273848 w 288308"/>
                    <a:gd name="connsiteY9" fmla="*/ 0 h 1827353"/>
                    <a:gd name="connsiteX0" fmla="*/ 244014 w 244014"/>
                    <a:gd name="connsiteY0" fmla="*/ 1827353 h 1827353"/>
                    <a:gd name="connsiteX1" fmla="*/ 235303 w 244014"/>
                    <a:gd name="connsiteY1" fmla="*/ 1407343 h 1827353"/>
                    <a:gd name="connsiteX2" fmla="*/ 223335 w 244014"/>
                    <a:gd name="connsiteY2" fmla="*/ 1310640 h 1827353"/>
                    <a:gd name="connsiteX3" fmla="*/ 227040 w 244014"/>
                    <a:gd name="connsiteY3" fmla="*/ 1165432 h 1827353"/>
                    <a:gd name="connsiteX4" fmla="*/ 227040 w 244014"/>
                    <a:gd name="connsiteY4" fmla="*/ 1082872 h 1827353"/>
                    <a:gd name="connsiteX5" fmla="*/ 229342 w 244014"/>
                    <a:gd name="connsiteY5" fmla="*/ 583389 h 1827353"/>
                    <a:gd name="connsiteX6" fmla="*/ 234544 w 244014"/>
                    <a:gd name="connsiteY6" fmla="*/ 512624 h 1827353"/>
                    <a:gd name="connsiteX7" fmla="*/ 229342 w 244014"/>
                    <a:gd name="connsiteY7" fmla="*/ 327846 h 1827353"/>
                    <a:gd name="connsiteX8" fmla="*/ 224140 w 244014"/>
                    <a:gd name="connsiteY8" fmla="*/ 257080 h 1827353"/>
                    <a:gd name="connsiteX9" fmla="*/ 229554 w 244014"/>
                    <a:gd name="connsiteY9" fmla="*/ 0 h 1827353"/>
                    <a:gd name="connsiteX0" fmla="*/ 211363 w 211363"/>
                    <a:gd name="connsiteY0" fmla="*/ 1827353 h 1827353"/>
                    <a:gd name="connsiteX1" fmla="*/ 202652 w 211363"/>
                    <a:gd name="connsiteY1" fmla="*/ 1407343 h 1827353"/>
                    <a:gd name="connsiteX2" fmla="*/ 190684 w 211363"/>
                    <a:gd name="connsiteY2" fmla="*/ 1310640 h 1827353"/>
                    <a:gd name="connsiteX3" fmla="*/ 194389 w 211363"/>
                    <a:gd name="connsiteY3" fmla="*/ 1165432 h 1827353"/>
                    <a:gd name="connsiteX4" fmla="*/ 194389 w 211363"/>
                    <a:gd name="connsiteY4" fmla="*/ 1082872 h 1827353"/>
                    <a:gd name="connsiteX5" fmla="*/ 196691 w 211363"/>
                    <a:gd name="connsiteY5" fmla="*/ 583389 h 1827353"/>
                    <a:gd name="connsiteX6" fmla="*/ 201893 w 211363"/>
                    <a:gd name="connsiteY6" fmla="*/ 512624 h 1827353"/>
                    <a:gd name="connsiteX7" fmla="*/ 196691 w 211363"/>
                    <a:gd name="connsiteY7" fmla="*/ 327846 h 1827353"/>
                    <a:gd name="connsiteX8" fmla="*/ 191489 w 211363"/>
                    <a:gd name="connsiteY8" fmla="*/ 257080 h 1827353"/>
                    <a:gd name="connsiteX9" fmla="*/ 196903 w 211363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0 w 199040"/>
                    <a:gd name="connsiteY0" fmla="*/ 1827353 h 1827353"/>
                    <a:gd name="connsiteX1" fmla="*/ 190329 w 199040"/>
                    <a:gd name="connsiteY1" fmla="*/ 1407343 h 1827353"/>
                    <a:gd name="connsiteX2" fmla="*/ 178361 w 199040"/>
                    <a:gd name="connsiteY2" fmla="*/ 1310640 h 1827353"/>
                    <a:gd name="connsiteX3" fmla="*/ 182066 w 199040"/>
                    <a:gd name="connsiteY3" fmla="*/ 1165432 h 1827353"/>
                    <a:gd name="connsiteX4" fmla="*/ 189112 w 199040"/>
                    <a:gd name="connsiteY4" fmla="*/ 1032500 h 1827353"/>
                    <a:gd name="connsiteX5" fmla="*/ 184368 w 199040"/>
                    <a:gd name="connsiteY5" fmla="*/ 583389 h 1827353"/>
                    <a:gd name="connsiteX6" fmla="*/ 189570 w 199040"/>
                    <a:gd name="connsiteY6" fmla="*/ 512624 h 1827353"/>
                    <a:gd name="connsiteX7" fmla="*/ 184368 w 199040"/>
                    <a:gd name="connsiteY7" fmla="*/ 327846 h 1827353"/>
                    <a:gd name="connsiteX8" fmla="*/ 179166 w 199040"/>
                    <a:gd name="connsiteY8" fmla="*/ 257080 h 1827353"/>
                    <a:gd name="connsiteX9" fmla="*/ 184580 w 199040"/>
                    <a:gd name="connsiteY9" fmla="*/ 0 h 1827353"/>
                    <a:gd name="connsiteX0" fmla="*/ 199040 w 199040"/>
                    <a:gd name="connsiteY0" fmla="*/ 1827353 h 1827353"/>
                    <a:gd name="connsiteX1" fmla="*/ 190329 w 199040"/>
                    <a:gd name="connsiteY1" fmla="*/ 1407343 h 1827353"/>
                    <a:gd name="connsiteX2" fmla="*/ 178361 w 199040"/>
                    <a:gd name="connsiteY2" fmla="*/ 1310640 h 1827353"/>
                    <a:gd name="connsiteX3" fmla="*/ 185589 w 199040"/>
                    <a:gd name="connsiteY3" fmla="*/ 1131431 h 1827353"/>
                    <a:gd name="connsiteX4" fmla="*/ 189112 w 199040"/>
                    <a:gd name="connsiteY4" fmla="*/ 1032500 h 1827353"/>
                    <a:gd name="connsiteX5" fmla="*/ 184368 w 199040"/>
                    <a:gd name="connsiteY5" fmla="*/ 583389 h 1827353"/>
                    <a:gd name="connsiteX6" fmla="*/ 189570 w 199040"/>
                    <a:gd name="connsiteY6" fmla="*/ 512624 h 1827353"/>
                    <a:gd name="connsiteX7" fmla="*/ 184368 w 199040"/>
                    <a:gd name="connsiteY7" fmla="*/ 327846 h 1827353"/>
                    <a:gd name="connsiteX8" fmla="*/ 179166 w 199040"/>
                    <a:gd name="connsiteY8" fmla="*/ 257080 h 1827353"/>
                    <a:gd name="connsiteX9" fmla="*/ 184580 w 199040"/>
                    <a:gd name="connsiteY9" fmla="*/ 0 h 1827353"/>
                    <a:gd name="connsiteX0" fmla="*/ 195075 w 196175"/>
                    <a:gd name="connsiteY0" fmla="*/ 1827353 h 1827353"/>
                    <a:gd name="connsiteX1" fmla="*/ 186364 w 196175"/>
                    <a:gd name="connsiteY1" fmla="*/ 1407343 h 1827353"/>
                    <a:gd name="connsiteX2" fmla="*/ 174396 w 196175"/>
                    <a:gd name="connsiteY2" fmla="*/ 1310640 h 1827353"/>
                    <a:gd name="connsiteX3" fmla="*/ 181624 w 196175"/>
                    <a:gd name="connsiteY3" fmla="*/ 1131431 h 1827353"/>
                    <a:gd name="connsiteX4" fmla="*/ 185147 w 196175"/>
                    <a:gd name="connsiteY4" fmla="*/ 1032500 h 1827353"/>
                    <a:gd name="connsiteX5" fmla="*/ 180403 w 196175"/>
                    <a:gd name="connsiteY5" fmla="*/ 583389 h 1827353"/>
                    <a:gd name="connsiteX6" fmla="*/ 196175 w 196175"/>
                    <a:gd name="connsiteY6" fmla="*/ 481141 h 1827353"/>
                    <a:gd name="connsiteX7" fmla="*/ 180403 w 196175"/>
                    <a:gd name="connsiteY7" fmla="*/ 327846 h 1827353"/>
                    <a:gd name="connsiteX8" fmla="*/ 175201 w 196175"/>
                    <a:gd name="connsiteY8" fmla="*/ 257080 h 1827353"/>
                    <a:gd name="connsiteX9" fmla="*/ 180615 w 196175"/>
                    <a:gd name="connsiteY9" fmla="*/ 0 h 1827353"/>
                    <a:gd name="connsiteX0" fmla="*/ 196214 w 197314"/>
                    <a:gd name="connsiteY0" fmla="*/ 1827353 h 1827353"/>
                    <a:gd name="connsiteX1" fmla="*/ 187503 w 197314"/>
                    <a:gd name="connsiteY1" fmla="*/ 1407343 h 1827353"/>
                    <a:gd name="connsiteX2" fmla="*/ 175535 w 197314"/>
                    <a:gd name="connsiteY2" fmla="*/ 1310640 h 1827353"/>
                    <a:gd name="connsiteX3" fmla="*/ 182763 w 197314"/>
                    <a:gd name="connsiteY3" fmla="*/ 1131431 h 1827353"/>
                    <a:gd name="connsiteX4" fmla="*/ 186286 w 197314"/>
                    <a:gd name="connsiteY4" fmla="*/ 1032500 h 1827353"/>
                    <a:gd name="connsiteX5" fmla="*/ 174495 w 197314"/>
                    <a:gd name="connsiteY5" fmla="*/ 556943 h 1827353"/>
                    <a:gd name="connsiteX6" fmla="*/ 197314 w 197314"/>
                    <a:gd name="connsiteY6" fmla="*/ 481141 h 1827353"/>
                    <a:gd name="connsiteX7" fmla="*/ 181542 w 197314"/>
                    <a:gd name="connsiteY7" fmla="*/ 327846 h 1827353"/>
                    <a:gd name="connsiteX8" fmla="*/ 176340 w 197314"/>
                    <a:gd name="connsiteY8" fmla="*/ 257080 h 1827353"/>
                    <a:gd name="connsiteX9" fmla="*/ 181754 w 197314"/>
                    <a:gd name="connsiteY9" fmla="*/ 0 h 1827353"/>
                    <a:gd name="connsiteX0" fmla="*/ 208113 w 208113"/>
                    <a:gd name="connsiteY0" fmla="*/ 1827353 h 1827353"/>
                    <a:gd name="connsiteX1" fmla="*/ 199402 w 208113"/>
                    <a:gd name="connsiteY1" fmla="*/ 1407343 h 1827353"/>
                    <a:gd name="connsiteX2" fmla="*/ 187434 w 208113"/>
                    <a:gd name="connsiteY2" fmla="*/ 1310640 h 1827353"/>
                    <a:gd name="connsiteX3" fmla="*/ 194662 w 208113"/>
                    <a:gd name="connsiteY3" fmla="*/ 1131431 h 1827353"/>
                    <a:gd name="connsiteX4" fmla="*/ 198185 w 208113"/>
                    <a:gd name="connsiteY4" fmla="*/ 1032500 h 1827353"/>
                    <a:gd name="connsiteX5" fmla="*/ 186394 w 208113"/>
                    <a:gd name="connsiteY5" fmla="*/ 556943 h 1827353"/>
                    <a:gd name="connsiteX6" fmla="*/ 188074 w 208113"/>
                    <a:gd name="connsiteY6" fmla="*/ 479881 h 1827353"/>
                    <a:gd name="connsiteX7" fmla="*/ 193441 w 208113"/>
                    <a:gd name="connsiteY7" fmla="*/ 327846 h 1827353"/>
                    <a:gd name="connsiteX8" fmla="*/ 188239 w 208113"/>
                    <a:gd name="connsiteY8" fmla="*/ 257080 h 1827353"/>
                    <a:gd name="connsiteX9" fmla="*/ 193653 w 208113"/>
                    <a:gd name="connsiteY9" fmla="*/ 0 h 1827353"/>
                    <a:gd name="connsiteX0" fmla="*/ 202086 w 202086"/>
                    <a:gd name="connsiteY0" fmla="*/ 1827353 h 1827353"/>
                    <a:gd name="connsiteX1" fmla="*/ 193375 w 202086"/>
                    <a:gd name="connsiteY1" fmla="*/ 1407343 h 1827353"/>
                    <a:gd name="connsiteX2" fmla="*/ 181407 w 202086"/>
                    <a:gd name="connsiteY2" fmla="*/ 1310640 h 1827353"/>
                    <a:gd name="connsiteX3" fmla="*/ 188635 w 202086"/>
                    <a:gd name="connsiteY3" fmla="*/ 1131431 h 1827353"/>
                    <a:gd name="connsiteX4" fmla="*/ 192158 w 202086"/>
                    <a:gd name="connsiteY4" fmla="*/ 1032500 h 1827353"/>
                    <a:gd name="connsiteX5" fmla="*/ 180367 w 202086"/>
                    <a:gd name="connsiteY5" fmla="*/ 556943 h 1827353"/>
                    <a:gd name="connsiteX6" fmla="*/ 192617 w 202086"/>
                    <a:gd name="connsiteY6" fmla="*/ 479881 h 1827353"/>
                    <a:gd name="connsiteX7" fmla="*/ 187414 w 202086"/>
                    <a:gd name="connsiteY7" fmla="*/ 327846 h 1827353"/>
                    <a:gd name="connsiteX8" fmla="*/ 182212 w 202086"/>
                    <a:gd name="connsiteY8" fmla="*/ 257080 h 1827353"/>
                    <a:gd name="connsiteX9" fmla="*/ 187626 w 202086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27846 h 1827353"/>
                    <a:gd name="connsiteX8" fmla="*/ 176192 w 196066"/>
                    <a:gd name="connsiteY8" fmla="*/ 257080 h 1827353"/>
                    <a:gd name="connsiteX9" fmla="*/ 181606 w 196066"/>
                    <a:gd name="connsiteY9" fmla="*/ 0 h 1827353"/>
                    <a:gd name="connsiteX0" fmla="*/ 196915 w 196915"/>
                    <a:gd name="connsiteY0" fmla="*/ 1827353 h 1827353"/>
                    <a:gd name="connsiteX1" fmla="*/ 188204 w 196915"/>
                    <a:gd name="connsiteY1" fmla="*/ 1407343 h 1827353"/>
                    <a:gd name="connsiteX2" fmla="*/ 176236 w 196915"/>
                    <a:gd name="connsiteY2" fmla="*/ 1310640 h 1827353"/>
                    <a:gd name="connsiteX3" fmla="*/ 183464 w 196915"/>
                    <a:gd name="connsiteY3" fmla="*/ 1131431 h 1827353"/>
                    <a:gd name="connsiteX4" fmla="*/ 186987 w 196915"/>
                    <a:gd name="connsiteY4" fmla="*/ 1032500 h 1827353"/>
                    <a:gd name="connsiteX5" fmla="*/ 189288 w 196915"/>
                    <a:gd name="connsiteY5" fmla="*/ 564499 h 1827353"/>
                    <a:gd name="connsiteX6" fmla="*/ 187446 w 196915"/>
                    <a:gd name="connsiteY6" fmla="*/ 479881 h 1827353"/>
                    <a:gd name="connsiteX7" fmla="*/ 182243 w 196915"/>
                    <a:gd name="connsiteY7" fmla="*/ 327846 h 1827353"/>
                    <a:gd name="connsiteX8" fmla="*/ 173518 w 196915"/>
                    <a:gd name="connsiteY8" fmla="*/ 231894 h 1827353"/>
                    <a:gd name="connsiteX9" fmla="*/ 182455 w 196915"/>
                    <a:gd name="connsiteY9" fmla="*/ 0 h 1827353"/>
                    <a:gd name="connsiteX0" fmla="*/ 196915 w 196915"/>
                    <a:gd name="connsiteY0" fmla="*/ 1827353 h 1827353"/>
                    <a:gd name="connsiteX1" fmla="*/ 188204 w 196915"/>
                    <a:gd name="connsiteY1" fmla="*/ 1407343 h 1827353"/>
                    <a:gd name="connsiteX2" fmla="*/ 176236 w 196915"/>
                    <a:gd name="connsiteY2" fmla="*/ 1310640 h 1827353"/>
                    <a:gd name="connsiteX3" fmla="*/ 183464 w 196915"/>
                    <a:gd name="connsiteY3" fmla="*/ 1131431 h 1827353"/>
                    <a:gd name="connsiteX4" fmla="*/ 186987 w 196915"/>
                    <a:gd name="connsiteY4" fmla="*/ 1032500 h 1827353"/>
                    <a:gd name="connsiteX5" fmla="*/ 189288 w 196915"/>
                    <a:gd name="connsiteY5" fmla="*/ 564499 h 1827353"/>
                    <a:gd name="connsiteX6" fmla="*/ 187446 w 196915"/>
                    <a:gd name="connsiteY6" fmla="*/ 479881 h 1827353"/>
                    <a:gd name="connsiteX7" fmla="*/ 182243 w 196915"/>
                    <a:gd name="connsiteY7" fmla="*/ 307697 h 1827353"/>
                    <a:gd name="connsiteX8" fmla="*/ 173518 w 196915"/>
                    <a:gd name="connsiteY8" fmla="*/ 231894 h 1827353"/>
                    <a:gd name="connsiteX9" fmla="*/ 182455 w 196915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07697 h 1827353"/>
                    <a:gd name="connsiteX8" fmla="*/ 172669 w 196066"/>
                    <a:gd name="connsiteY8" fmla="*/ 231894 h 1827353"/>
                    <a:gd name="connsiteX9" fmla="*/ 181606 w 196066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07697 h 1827353"/>
                    <a:gd name="connsiteX8" fmla="*/ 172669 w 196066"/>
                    <a:gd name="connsiteY8" fmla="*/ 231894 h 1827353"/>
                    <a:gd name="connsiteX9" fmla="*/ 181606 w 196066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57486 w 167414"/>
                    <a:gd name="connsiteY4" fmla="*/ 1032500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57486 w 167414"/>
                    <a:gd name="connsiteY4" fmla="*/ 1032500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6147 w 166147"/>
                    <a:gd name="connsiteY0" fmla="*/ 1827353 h 1827353"/>
                    <a:gd name="connsiteX1" fmla="*/ 157436 w 166147"/>
                    <a:gd name="connsiteY1" fmla="*/ 1407343 h 1827353"/>
                    <a:gd name="connsiteX2" fmla="*/ 148992 w 166147"/>
                    <a:gd name="connsiteY2" fmla="*/ 1271601 h 1827353"/>
                    <a:gd name="connsiteX3" fmla="*/ 152696 w 166147"/>
                    <a:gd name="connsiteY3" fmla="*/ 1125135 h 1827353"/>
                    <a:gd name="connsiteX4" fmla="*/ 163266 w 166147"/>
                    <a:gd name="connsiteY4" fmla="*/ 1036278 h 1827353"/>
                    <a:gd name="connsiteX5" fmla="*/ 158520 w 166147"/>
                    <a:gd name="connsiteY5" fmla="*/ 564499 h 1827353"/>
                    <a:gd name="connsiteX6" fmla="*/ 156678 w 166147"/>
                    <a:gd name="connsiteY6" fmla="*/ 479881 h 1827353"/>
                    <a:gd name="connsiteX7" fmla="*/ 151475 w 166147"/>
                    <a:gd name="connsiteY7" fmla="*/ 307697 h 1827353"/>
                    <a:gd name="connsiteX8" fmla="*/ 142750 w 166147"/>
                    <a:gd name="connsiteY8" fmla="*/ 231894 h 1827353"/>
                    <a:gd name="connsiteX9" fmla="*/ 151687 w 166147"/>
                    <a:gd name="connsiteY9" fmla="*/ 0 h 1827353"/>
                    <a:gd name="connsiteX0" fmla="*/ 168418 w 168418"/>
                    <a:gd name="connsiteY0" fmla="*/ 1827353 h 1827353"/>
                    <a:gd name="connsiteX1" fmla="*/ 156184 w 168418"/>
                    <a:gd name="connsiteY1" fmla="*/ 1374601 h 1827353"/>
                    <a:gd name="connsiteX2" fmla="*/ 151263 w 168418"/>
                    <a:gd name="connsiteY2" fmla="*/ 1271601 h 1827353"/>
                    <a:gd name="connsiteX3" fmla="*/ 154967 w 168418"/>
                    <a:gd name="connsiteY3" fmla="*/ 1125135 h 1827353"/>
                    <a:gd name="connsiteX4" fmla="*/ 165537 w 168418"/>
                    <a:gd name="connsiteY4" fmla="*/ 1036278 h 1827353"/>
                    <a:gd name="connsiteX5" fmla="*/ 160791 w 168418"/>
                    <a:gd name="connsiteY5" fmla="*/ 564499 h 1827353"/>
                    <a:gd name="connsiteX6" fmla="*/ 158949 w 168418"/>
                    <a:gd name="connsiteY6" fmla="*/ 479881 h 1827353"/>
                    <a:gd name="connsiteX7" fmla="*/ 153746 w 168418"/>
                    <a:gd name="connsiteY7" fmla="*/ 307697 h 1827353"/>
                    <a:gd name="connsiteX8" fmla="*/ 145021 w 168418"/>
                    <a:gd name="connsiteY8" fmla="*/ 231894 h 1827353"/>
                    <a:gd name="connsiteX9" fmla="*/ 153958 w 168418"/>
                    <a:gd name="connsiteY9" fmla="*/ 0 h 1827353"/>
                    <a:gd name="connsiteX0" fmla="*/ 173014 w 173014"/>
                    <a:gd name="connsiteY0" fmla="*/ 1827353 h 1827353"/>
                    <a:gd name="connsiteX1" fmla="*/ 153734 w 173014"/>
                    <a:gd name="connsiteY1" fmla="*/ 1362008 h 1827353"/>
                    <a:gd name="connsiteX2" fmla="*/ 155859 w 173014"/>
                    <a:gd name="connsiteY2" fmla="*/ 1271601 h 1827353"/>
                    <a:gd name="connsiteX3" fmla="*/ 159563 w 173014"/>
                    <a:gd name="connsiteY3" fmla="*/ 1125135 h 1827353"/>
                    <a:gd name="connsiteX4" fmla="*/ 170133 w 173014"/>
                    <a:gd name="connsiteY4" fmla="*/ 1036278 h 1827353"/>
                    <a:gd name="connsiteX5" fmla="*/ 165387 w 173014"/>
                    <a:gd name="connsiteY5" fmla="*/ 564499 h 1827353"/>
                    <a:gd name="connsiteX6" fmla="*/ 163545 w 173014"/>
                    <a:gd name="connsiteY6" fmla="*/ 479881 h 1827353"/>
                    <a:gd name="connsiteX7" fmla="*/ 158342 w 173014"/>
                    <a:gd name="connsiteY7" fmla="*/ 307697 h 1827353"/>
                    <a:gd name="connsiteX8" fmla="*/ 149617 w 173014"/>
                    <a:gd name="connsiteY8" fmla="*/ 231894 h 1827353"/>
                    <a:gd name="connsiteX9" fmla="*/ 158554 w 17301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719052 h 1719052"/>
                    <a:gd name="connsiteX1" fmla="*/ 131704 w 150984"/>
                    <a:gd name="connsiteY1" fmla="*/ 1253707 h 1719052"/>
                    <a:gd name="connsiteX2" fmla="*/ 133829 w 150984"/>
                    <a:gd name="connsiteY2" fmla="*/ 1163300 h 1719052"/>
                    <a:gd name="connsiteX3" fmla="*/ 137533 w 150984"/>
                    <a:gd name="connsiteY3" fmla="*/ 1016834 h 1719052"/>
                    <a:gd name="connsiteX4" fmla="*/ 148103 w 150984"/>
                    <a:gd name="connsiteY4" fmla="*/ 927977 h 1719052"/>
                    <a:gd name="connsiteX5" fmla="*/ 143357 w 150984"/>
                    <a:gd name="connsiteY5" fmla="*/ 456198 h 1719052"/>
                    <a:gd name="connsiteX6" fmla="*/ 141515 w 150984"/>
                    <a:gd name="connsiteY6" fmla="*/ 371580 h 1719052"/>
                    <a:gd name="connsiteX7" fmla="*/ 136312 w 150984"/>
                    <a:gd name="connsiteY7" fmla="*/ 199396 h 1719052"/>
                    <a:gd name="connsiteX8" fmla="*/ 127587 w 150984"/>
                    <a:gd name="connsiteY8" fmla="*/ 123593 h 1719052"/>
                    <a:gd name="connsiteX9" fmla="*/ 136523 w 150984"/>
                    <a:gd name="connsiteY9" fmla="*/ 0 h 1719052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43357 w 150984"/>
                    <a:gd name="connsiteY5" fmla="*/ 454939 h 1717793"/>
                    <a:gd name="connsiteX6" fmla="*/ 141515 w 150984"/>
                    <a:gd name="connsiteY6" fmla="*/ 370321 h 1717793"/>
                    <a:gd name="connsiteX7" fmla="*/ 136312 w 150984"/>
                    <a:gd name="connsiteY7" fmla="*/ 198137 h 1717793"/>
                    <a:gd name="connsiteX8" fmla="*/ 127587 w 150984"/>
                    <a:gd name="connsiteY8" fmla="*/ 122334 h 1717793"/>
                    <a:gd name="connsiteX9" fmla="*/ 125954 w 150984"/>
                    <a:gd name="connsiteY9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43044 w 150984"/>
                    <a:gd name="connsiteY5" fmla="*/ 603905 h 1717793"/>
                    <a:gd name="connsiteX6" fmla="*/ 143357 w 150984"/>
                    <a:gd name="connsiteY6" fmla="*/ 454939 h 1717793"/>
                    <a:gd name="connsiteX7" fmla="*/ 141515 w 150984"/>
                    <a:gd name="connsiteY7" fmla="*/ 370321 h 1717793"/>
                    <a:gd name="connsiteX8" fmla="*/ 136312 w 150984"/>
                    <a:gd name="connsiteY8" fmla="*/ 198137 h 1717793"/>
                    <a:gd name="connsiteX9" fmla="*/ 127587 w 150984"/>
                    <a:gd name="connsiteY9" fmla="*/ 122334 h 1717793"/>
                    <a:gd name="connsiteX10" fmla="*/ 125954 w 150984"/>
                    <a:gd name="connsiteY10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1905 w 150984"/>
                    <a:gd name="connsiteY11" fmla="*/ 18325 h 1717793"/>
                    <a:gd name="connsiteX12" fmla="*/ 125954 w 150984"/>
                    <a:gd name="connsiteY12" fmla="*/ 0 h 1717793"/>
                    <a:gd name="connsiteX0" fmla="*/ 4238741 w 4238741"/>
                    <a:gd name="connsiteY0" fmla="*/ 1707493 h 1707493"/>
                    <a:gd name="connsiteX1" fmla="*/ 4219461 w 4238741"/>
                    <a:gd name="connsiteY1" fmla="*/ 1242148 h 1707493"/>
                    <a:gd name="connsiteX2" fmla="*/ 4221586 w 4238741"/>
                    <a:gd name="connsiteY2" fmla="*/ 1151741 h 1707493"/>
                    <a:gd name="connsiteX3" fmla="*/ 4225290 w 4238741"/>
                    <a:gd name="connsiteY3" fmla="*/ 1005275 h 1707493"/>
                    <a:gd name="connsiteX4" fmla="*/ 4235860 w 4238741"/>
                    <a:gd name="connsiteY4" fmla="*/ 916418 h 1707493"/>
                    <a:gd name="connsiteX5" fmla="*/ 4227278 w 4238741"/>
                    <a:gd name="connsiteY5" fmla="*/ 679238 h 1707493"/>
                    <a:gd name="connsiteX6" fmla="*/ 4230801 w 4238741"/>
                    <a:gd name="connsiteY6" fmla="*/ 593605 h 1707493"/>
                    <a:gd name="connsiteX7" fmla="*/ 4231114 w 4238741"/>
                    <a:gd name="connsiteY7" fmla="*/ 444639 h 1707493"/>
                    <a:gd name="connsiteX8" fmla="*/ 4229272 w 4238741"/>
                    <a:gd name="connsiteY8" fmla="*/ 360021 h 1707493"/>
                    <a:gd name="connsiteX9" fmla="*/ 4224069 w 4238741"/>
                    <a:gd name="connsiteY9" fmla="*/ 187837 h 1707493"/>
                    <a:gd name="connsiteX10" fmla="*/ 4215344 w 4238741"/>
                    <a:gd name="connsiteY10" fmla="*/ 112034 h 1707493"/>
                    <a:gd name="connsiteX11" fmla="*/ 4209662 w 4238741"/>
                    <a:gd name="connsiteY11" fmla="*/ 8025 h 1707493"/>
                    <a:gd name="connsiteX12" fmla="*/ 0 w 4238741"/>
                    <a:gd name="connsiteY12" fmla="*/ 9849 h 1707493"/>
                    <a:gd name="connsiteX0" fmla="*/ 7144292 w 7144292"/>
                    <a:gd name="connsiteY0" fmla="*/ 1707493 h 1707493"/>
                    <a:gd name="connsiteX1" fmla="*/ 7125012 w 7144292"/>
                    <a:gd name="connsiteY1" fmla="*/ 1242148 h 1707493"/>
                    <a:gd name="connsiteX2" fmla="*/ 7127137 w 7144292"/>
                    <a:gd name="connsiteY2" fmla="*/ 1151741 h 1707493"/>
                    <a:gd name="connsiteX3" fmla="*/ 7130841 w 7144292"/>
                    <a:gd name="connsiteY3" fmla="*/ 1005275 h 1707493"/>
                    <a:gd name="connsiteX4" fmla="*/ 7141411 w 7144292"/>
                    <a:gd name="connsiteY4" fmla="*/ 916418 h 1707493"/>
                    <a:gd name="connsiteX5" fmla="*/ 7132829 w 7144292"/>
                    <a:gd name="connsiteY5" fmla="*/ 679238 h 1707493"/>
                    <a:gd name="connsiteX6" fmla="*/ 7136352 w 7144292"/>
                    <a:gd name="connsiteY6" fmla="*/ 593605 h 1707493"/>
                    <a:gd name="connsiteX7" fmla="*/ 7136665 w 7144292"/>
                    <a:gd name="connsiteY7" fmla="*/ 444639 h 1707493"/>
                    <a:gd name="connsiteX8" fmla="*/ 7134823 w 7144292"/>
                    <a:gd name="connsiteY8" fmla="*/ 360021 h 1707493"/>
                    <a:gd name="connsiteX9" fmla="*/ 7129620 w 7144292"/>
                    <a:gd name="connsiteY9" fmla="*/ 187837 h 1707493"/>
                    <a:gd name="connsiteX10" fmla="*/ 7120895 w 7144292"/>
                    <a:gd name="connsiteY10" fmla="*/ 112034 h 1707493"/>
                    <a:gd name="connsiteX11" fmla="*/ 7115213 w 7144292"/>
                    <a:gd name="connsiteY11" fmla="*/ 8025 h 1707493"/>
                    <a:gd name="connsiteX12" fmla="*/ 0 w 7144292"/>
                    <a:gd name="connsiteY12" fmla="*/ 9849 h 1707493"/>
                    <a:gd name="connsiteX0" fmla="*/ 7439387 w 7439387"/>
                    <a:gd name="connsiteY0" fmla="*/ 1708430 h 1708430"/>
                    <a:gd name="connsiteX1" fmla="*/ 7420107 w 7439387"/>
                    <a:gd name="connsiteY1" fmla="*/ 1243085 h 1708430"/>
                    <a:gd name="connsiteX2" fmla="*/ 7422232 w 7439387"/>
                    <a:gd name="connsiteY2" fmla="*/ 1152678 h 1708430"/>
                    <a:gd name="connsiteX3" fmla="*/ 7425936 w 7439387"/>
                    <a:gd name="connsiteY3" fmla="*/ 1006212 h 1708430"/>
                    <a:gd name="connsiteX4" fmla="*/ 7436506 w 7439387"/>
                    <a:gd name="connsiteY4" fmla="*/ 917355 h 1708430"/>
                    <a:gd name="connsiteX5" fmla="*/ 7427924 w 7439387"/>
                    <a:gd name="connsiteY5" fmla="*/ 680175 h 1708430"/>
                    <a:gd name="connsiteX6" fmla="*/ 7431447 w 7439387"/>
                    <a:gd name="connsiteY6" fmla="*/ 594542 h 1708430"/>
                    <a:gd name="connsiteX7" fmla="*/ 7431760 w 7439387"/>
                    <a:gd name="connsiteY7" fmla="*/ 445576 h 1708430"/>
                    <a:gd name="connsiteX8" fmla="*/ 7429918 w 7439387"/>
                    <a:gd name="connsiteY8" fmla="*/ 360958 h 1708430"/>
                    <a:gd name="connsiteX9" fmla="*/ 7424715 w 7439387"/>
                    <a:gd name="connsiteY9" fmla="*/ 188774 h 1708430"/>
                    <a:gd name="connsiteX10" fmla="*/ 7415990 w 7439387"/>
                    <a:gd name="connsiteY10" fmla="*/ 112971 h 1708430"/>
                    <a:gd name="connsiteX11" fmla="*/ 7410308 w 7439387"/>
                    <a:gd name="connsiteY11" fmla="*/ 8962 h 1708430"/>
                    <a:gd name="connsiteX12" fmla="*/ 0 w 7439387"/>
                    <a:gd name="connsiteY12" fmla="*/ 6729 h 1708430"/>
                    <a:gd name="connsiteX0" fmla="*/ 7439387 w 7439387"/>
                    <a:gd name="connsiteY0" fmla="*/ 1706299 h 1706299"/>
                    <a:gd name="connsiteX1" fmla="*/ 7420107 w 7439387"/>
                    <a:gd name="connsiteY1" fmla="*/ 1240954 h 1706299"/>
                    <a:gd name="connsiteX2" fmla="*/ 7422232 w 7439387"/>
                    <a:gd name="connsiteY2" fmla="*/ 1150547 h 1706299"/>
                    <a:gd name="connsiteX3" fmla="*/ 7425936 w 7439387"/>
                    <a:gd name="connsiteY3" fmla="*/ 1004081 h 1706299"/>
                    <a:gd name="connsiteX4" fmla="*/ 7436506 w 7439387"/>
                    <a:gd name="connsiteY4" fmla="*/ 915224 h 1706299"/>
                    <a:gd name="connsiteX5" fmla="*/ 7427924 w 7439387"/>
                    <a:gd name="connsiteY5" fmla="*/ 678044 h 1706299"/>
                    <a:gd name="connsiteX6" fmla="*/ 7431447 w 7439387"/>
                    <a:gd name="connsiteY6" fmla="*/ 592411 h 1706299"/>
                    <a:gd name="connsiteX7" fmla="*/ 7431760 w 7439387"/>
                    <a:gd name="connsiteY7" fmla="*/ 443445 h 1706299"/>
                    <a:gd name="connsiteX8" fmla="*/ 7429918 w 7439387"/>
                    <a:gd name="connsiteY8" fmla="*/ 358827 h 1706299"/>
                    <a:gd name="connsiteX9" fmla="*/ 7424715 w 7439387"/>
                    <a:gd name="connsiteY9" fmla="*/ 186643 h 1706299"/>
                    <a:gd name="connsiteX10" fmla="*/ 7415990 w 7439387"/>
                    <a:gd name="connsiteY10" fmla="*/ 110840 h 1706299"/>
                    <a:gd name="connsiteX11" fmla="*/ 7410308 w 7439387"/>
                    <a:gd name="connsiteY11" fmla="*/ 6831 h 1706299"/>
                    <a:gd name="connsiteX12" fmla="*/ 486454 w 7439387"/>
                    <a:gd name="connsiteY12" fmla="*/ 9400 h 1706299"/>
                    <a:gd name="connsiteX13" fmla="*/ 0 w 7439387"/>
                    <a:gd name="connsiteY13" fmla="*/ 4598 h 1706299"/>
                    <a:gd name="connsiteX0" fmla="*/ 7462087 w 7462087"/>
                    <a:gd name="connsiteY0" fmla="*/ 1827463 h 1827463"/>
                    <a:gd name="connsiteX1" fmla="*/ 7442807 w 7462087"/>
                    <a:gd name="connsiteY1" fmla="*/ 1362118 h 1827463"/>
                    <a:gd name="connsiteX2" fmla="*/ 7444932 w 7462087"/>
                    <a:gd name="connsiteY2" fmla="*/ 1271711 h 1827463"/>
                    <a:gd name="connsiteX3" fmla="*/ 7448636 w 7462087"/>
                    <a:gd name="connsiteY3" fmla="*/ 1125245 h 1827463"/>
                    <a:gd name="connsiteX4" fmla="*/ 7459206 w 7462087"/>
                    <a:gd name="connsiteY4" fmla="*/ 1036388 h 1827463"/>
                    <a:gd name="connsiteX5" fmla="*/ 7450624 w 7462087"/>
                    <a:gd name="connsiteY5" fmla="*/ 799208 h 1827463"/>
                    <a:gd name="connsiteX6" fmla="*/ 7454147 w 7462087"/>
                    <a:gd name="connsiteY6" fmla="*/ 713575 h 1827463"/>
                    <a:gd name="connsiteX7" fmla="*/ 7454460 w 7462087"/>
                    <a:gd name="connsiteY7" fmla="*/ 564609 h 1827463"/>
                    <a:gd name="connsiteX8" fmla="*/ 7452618 w 7462087"/>
                    <a:gd name="connsiteY8" fmla="*/ 479991 h 1827463"/>
                    <a:gd name="connsiteX9" fmla="*/ 7447415 w 7462087"/>
                    <a:gd name="connsiteY9" fmla="*/ 307807 h 1827463"/>
                    <a:gd name="connsiteX10" fmla="*/ 7438690 w 7462087"/>
                    <a:gd name="connsiteY10" fmla="*/ 232004 h 1827463"/>
                    <a:gd name="connsiteX11" fmla="*/ 7433008 w 7462087"/>
                    <a:gd name="connsiteY11" fmla="*/ 127995 h 1827463"/>
                    <a:gd name="connsiteX12" fmla="*/ 509154 w 7462087"/>
                    <a:gd name="connsiteY12" fmla="*/ 130564 h 1827463"/>
                    <a:gd name="connsiteX13" fmla="*/ 0 w 7462087"/>
                    <a:gd name="connsiteY13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0 w 7486374"/>
                    <a:gd name="connsiteY12" fmla="*/ 122450 h 1827463"/>
                    <a:gd name="connsiteX13" fmla="*/ 24287 w 7486374"/>
                    <a:gd name="connsiteY13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0 w 7486374"/>
                    <a:gd name="connsiteY13" fmla="*/ 122450 h 1827463"/>
                    <a:gd name="connsiteX14" fmla="*/ 24287 w 7486374"/>
                    <a:gd name="connsiteY14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0 w 7486374"/>
                    <a:gd name="connsiteY14" fmla="*/ 122450 h 1827463"/>
                    <a:gd name="connsiteX15" fmla="*/ 24287 w 7486374"/>
                    <a:gd name="connsiteY15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2122413 w 7486374"/>
                    <a:gd name="connsiteY14" fmla="*/ 126508 h 1827463"/>
                    <a:gd name="connsiteX15" fmla="*/ 0 w 7486374"/>
                    <a:gd name="connsiteY15" fmla="*/ 122450 h 1827463"/>
                    <a:gd name="connsiteX16" fmla="*/ 24287 w 7486374"/>
                    <a:gd name="connsiteY16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2122413 w 7486374"/>
                    <a:gd name="connsiteY14" fmla="*/ 126508 h 1827463"/>
                    <a:gd name="connsiteX15" fmla="*/ 1793269 w 7486374"/>
                    <a:gd name="connsiteY15" fmla="*/ 130564 h 1827463"/>
                    <a:gd name="connsiteX16" fmla="*/ 0 w 7486374"/>
                    <a:gd name="connsiteY16" fmla="*/ 122450 h 1827463"/>
                    <a:gd name="connsiteX17" fmla="*/ 24287 w 7486374"/>
                    <a:gd name="connsiteY17" fmla="*/ 0 h 1827463"/>
                    <a:gd name="connsiteX0" fmla="*/ 7490273 w 7490273"/>
                    <a:gd name="connsiteY0" fmla="*/ 1829982 h 1829982"/>
                    <a:gd name="connsiteX1" fmla="*/ 7470993 w 7490273"/>
                    <a:gd name="connsiteY1" fmla="*/ 1364637 h 1829982"/>
                    <a:gd name="connsiteX2" fmla="*/ 7473118 w 7490273"/>
                    <a:gd name="connsiteY2" fmla="*/ 1274230 h 1829982"/>
                    <a:gd name="connsiteX3" fmla="*/ 7476822 w 7490273"/>
                    <a:gd name="connsiteY3" fmla="*/ 1127764 h 1829982"/>
                    <a:gd name="connsiteX4" fmla="*/ 7487392 w 7490273"/>
                    <a:gd name="connsiteY4" fmla="*/ 1038907 h 1829982"/>
                    <a:gd name="connsiteX5" fmla="*/ 7478810 w 7490273"/>
                    <a:gd name="connsiteY5" fmla="*/ 801727 h 1829982"/>
                    <a:gd name="connsiteX6" fmla="*/ 7482333 w 7490273"/>
                    <a:gd name="connsiteY6" fmla="*/ 716094 h 1829982"/>
                    <a:gd name="connsiteX7" fmla="*/ 7482646 w 7490273"/>
                    <a:gd name="connsiteY7" fmla="*/ 567128 h 1829982"/>
                    <a:gd name="connsiteX8" fmla="*/ 7480804 w 7490273"/>
                    <a:gd name="connsiteY8" fmla="*/ 482510 h 1829982"/>
                    <a:gd name="connsiteX9" fmla="*/ 7475601 w 7490273"/>
                    <a:gd name="connsiteY9" fmla="*/ 310326 h 1829982"/>
                    <a:gd name="connsiteX10" fmla="*/ 7466876 w 7490273"/>
                    <a:gd name="connsiteY10" fmla="*/ 234523 h 1829982"/>
                    <a:gd name="connsiteX11" fmla="*/ 7461194 w 7490273"/>
                    <a:gd name="connsiteY11" fmla="*/ 130514 h 1829982"/>
                    <a:gd name="connsiteX12" fmla="*/ 5588004 w 7490273"/>
                    <a:gd name="connsiteY12" fmla="*/ 124970 h 1829982"/>
                    <a:gd name="connsiteX13" fmla="*/ 5236159 w 7490273"/>
                    <a:gd name="connsiteY13" fmla="*/ 129027 h 1829982"/>
                    <a:gd name="connsiteX14" fmla="*/ 2126312 w 7490273"/>
                    <a:gd name="connsiteY14" fmla="*/ 129027 h 1829982"/>
                    <a:gd name="connsiteX15" fmla="*/ 1797168 w 7490273"/>
                    <a:gd name="connsiteY15" fmla="*/ 133083 h 1829982"/>
                    <a:gd name="connsiteX16" fmla="*/ 3899 w 7490273"/>
                    <a:gd name="connsiteY16" fmla="*/ 124969 h 1829982"/>
                    <a:gd name="connsiteX17" fmla="*/ 0 w 7490273"/>
                    <a:gd name="connsiteY17" fmla="*/ 0 h 1829982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8046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4342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4342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78434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7865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708283 h 1708283"/>
                    <a:gd name="connsiteX1" fmla="*/ 7467094 w 7486374"/>
                    <a:gd name="connsiteY1" fmla="*/ 1242938 h 1708283"/>
                    <a:gd name="connsiteX2" fmla="*/ 7469219 w 7486374"/>
                    <a:gd name="connsiteY2" fmla="*/ 1152531 h 1708283"/>
                    <a:gd name="connsiteX3" fmla="*/ 7472923 w 7486374"/>
                    <a:gd name="connsiteY3" fmla="*/ 1006065 h 1708283"/>
                    <a:gd name="connsiteX4" fmla="*/ 7483493 w 7486374"/>
                    <a:gd name="connsiteY4" fmla="*/ 917208 h 1708283"/>
                    <a:gd name="connsiteX5" fmla="*/ 7474911 w 7486374"/>
                    <a:gd name="connsiteY5" fmla="*/ 680028 h 1708283"/>
                    <a:gd name="connsiteX6" fmla="*/ 7478434 w 7486374"/>
                    <a:gd name="connsiteY6" fmla="*/ 594395 h 1708283"/>
                    <a:gd name="connsiteX7" fmla="*/ 7478747 w 7486374"/>
                    <a:gd name="connsiteY7" fmla="*/ 445429 h 1708283"/>
                    <a:gd name="connsiteX8" fmla="*/ 7476905 w 7486374"/>
                    <a:gd name="connsiteY8" fmla="*/ 360811 h 1708283"/>
                    <a:gd name="connsiteX9" fmla="*/ 7471702 w 7486374"/>
                    <a:gd name="connsiteY9" fmla="*/ 188627 h 1708283"/>
                    <a:gd name="connsiteX10" fmla="*/ 7462977 w 7486374"/>
                    <a:gd name="connsiteY10" fmla="*/ 112824 h 1708283"/>
                    <a:gd name="connsiteX11" fmla="*/ 7467865 w 7486374"/>
                    <a:gd name="connsiteY11" fmla="*/ 0 h 1708283"/>
                    <a:gd name="connsiteX12" fmla="*/ 5584105 w 7486374"/>
                    <a:gd name="connsiteY12" fmla="*/ 3271 h 1708283"/>
                    <a:gd name="connsiteX13" fmla="*/ 5232260 w 7486374"/>
                    <a:gd name="connsiteY13" fmla="*/ 7328 h 1708283"/>
                    <a:gd name="connsiteX14" fmla="*/ 2111843 w 7486374"/>
                    <a:gd name="connsiteY14" fmla="*/ 8588 h 1708283"/>
                    <a:gd name="connsiteX15" fmla="*/ 1793269 w 7486374"/>
                    <a:gd name="connsiteY15" fmla="*/ 5087 h 1708283"/>
                    <a:gd name="connsiteX16" fmla="*/ 0 w 7486374"/>
                    <a:gd name="connsiteY16" fmla="*/ 3270 h 1708283"/>
                    <a:gd name="connsiteX0" fmla="*/ 5693105 w 5693105"/>
                    <a:gd name="connsiteY0" fmla="*/ 1708283 h 1708283"/>
                    <a:gd name="connsiteX1" fmla="*/ 5673825 w 5693105"/>
                    <a:gd name="connsiteY1" fmla="*/ 1242938 h 1708283"/>
                    <a:gd name="connsiteX2" fmla="*/ 5675950 w 5693105"/>
                    <a:gd name="connsiteY2" fmla="*/ 1152531 h 1708283"/>
                    <a:gd name="connsiteX3" fmla="*/ 5679654 w 5693105"/>
                    <a:gd name="connsiteY3" fmla="*/ 1006065 h 1708283"/>
                    <a:gd name="connsiteX4" fmla="*/ 5690224 w 5693105"/>
                    <a:gd name="connsiteY4" fmla="*/ 917208 h 1708283"/>
                    <a:gd name="connsiteX5" fmla="*/ 5681642 w 5693105"/>
                    <a:gd name="connsiteY5" fmla="*/ 680028 h 1708283"/>
                    <a:gd name="connsiteX6" fmla="*/ 5685165 w 5693105"/>
                    <a:gd name="connsiteY6" fmla="*/ 594395 h 1708283"/>
                    <a:gd name="connsiteX7" fmla="*/ 5685478 w 5693105"/>
                    <a:gd name="connsiteY7" fmla="*/ 445429 h 1708283"/>
                    <a:gd name="connsiteX8" fmla="*/ 5683636 w 5693105"/>
                    <a:gd name="connsiteY8" fmla="*/ 360811 h 1708283"/>
                    <a:gd name="connsiteX9" fmla="*/ 5678433 w 5693105"/>
                    <a:gd name="connsiteY9" fmla="*/ 188627 h 1708283"/>
                    <a:gd name="connsiteX10" fmla="*/ 5669708 w 5693105"/>
                    <a:gd name="connsiteY10" fmla="*/ 112824 h 1708283"/>
                    <a:gd name="connsiteX11" fmla="*/ 5674596 w 5693105"/>
                    <a:gd name="connsiteY11" fmla="*/ 0 h 1708283"/>
                    <a:gd name="connsiteX12" fmla="*/ 3790836 w 5693105"/>
                    <a:gd name="connsiteY12" fmla="*/ 3271 h 1708283"/>
                    <a:gd name="connsiteX13" fmla="*/ 3438991 w 5693105"/>
                    <a:gd name="connsiteY13" fmla="*/ 7328 h 1708283"/>
                    <a:gd name="connsiteX14" fmla="*/ 318574 w 5693105"/>
                    <a:gd name="connsiteY14" fmla="*/ 8588 h 1708283"/>
                    <a:gd name="connsiteX15" fmla="*/ 0 w 5693105"/>
                    <a:gd name="connsiteY15" fmla="*/ 5087 h 1708283"/>
                    <a:gd name="connsiteX0" fmla="*/ 5374531 w 5374531"/>
                    <a:gd name="connsiteY0" fmla="*/ 1708283 h 1708283"/>
                    <a:gd name="connsiteX1" fmla="*/ 5355251 w 5374531"/>
                    <a:gd name="connsiteY1" fmla="*/ 1242938 h 1708283"/>
                    <a:gd name="connsiteX2" fmla="*/ 5357376 w 5374531"/>
                    <a:gd name="connsiteY2" fmla="*/ 1152531 h 1708283"/>
                    <a:gd name="connsiteX3" fmla="*/ 5361080 w 5374531"/>
                    <a:gd name="connsiteY3" fmla="*/ 1006065 h 1708283"/>
                    <a:gd name="connsiteX4" fmla="*/ 5371650 w 5374531"/>
                    <a:gd name="connsiteY4" fmla="*/ 917208 h 1708283"/>
                    <a:gd name="connsiteX5" fmla="*/ 5363068 w 5374531"/>
                    <a:gd name="connsiteY5" fmla="*/ 680028 h 1708283"/>
                    <a:gd name="connsiteX6" fmla="*/ 5366591 w 5374531"/>
                    <a:gd name="connsiteY6" fmla="*/ 594395 h 1708283"/>
                    <a:gd name="connsiteX7" fmla="*/ 5366904 w 5374531"/>
                    <a:gd name="connsiteY7" fmla="*/ 445429 h 1708283"/>
                    <a:gd name="connsiteX8" fmla="*/ 5365062 w 5374531"/>
                    <a:gd name="connsiteY8" fmla="*/ 360811 h 1708283"/>
                    <a:gd name="connsiteX9" fmla="*/ 5359859 w 5374531"/>
                    <a:gd name="connsiteY9" fmla="*/ 188627 h 1708283"/>
                    <a:gd name="connsiteX10" fmla="*/ 5351134 w 5374531"/>
                    <a:gd name="connsiteY10" fmla="*/ 112824 h 1708283"/>
                    <a:gd name="connsiteX11" fmla="*/ 5356022 w 5374531"/>
                    <a:gd name="connsiteY11" fmla="*/ 0 h 1708283"/>
                    <a:gd name="connsiteX12" fmla="*/ 3472262 w 5374531"/>
                    <a:gd name="connsiteY12" fmla="*/ 3271 h 1708283"/>
                    <a:gd name="connsiteX13" fmla="*/ 3120417 w 5374531"/>
                    <a:gd name="connsiteY13" fmla="*/ 7328 h 1708283"/>
                    <a:gd name="connsiteX14" fmla="*/ 0 w 5374531"/>
                    <a:gd name="connsiteY14" fmla="*/ 8588 h 1708283"/>
                    <a:gd name="connsiteX0" fmla="*/ 2254114 w 2254114"/>
                    <a:gd name="connsiteY0" fmla="*/ 1708283 h 1708283"/>
                    <a:gd name="connsiteX1" fmla="*/ 2234834 w 2254114"/>
                    <a:gd name="connsiteY1" fmla="*/ 1242938 h 1708283"/>
                    <a:gd name="connsiteX2" fmla="*/ 2236959 w 2254114"/>
                    <a:gd name="connsiteY2" fmla="*/ 1152531 h 1708283"/>
                    <a:gd name="connsiteX3" fmla="*/ 2240663 w 2254114"/>
                    <a:gd name="connsiteY3" fmla="*/ 1006065 h 1708283"/>
                    <a:gd name="connsiteX4" fmla="*/ 2251233 w 2254114"/>
                    <a:gd name="connsiteY4" fmla="*/ 917208 h 1708283"/>
                    <a:gd name="connsiteX5" fmla="*/ 2242651 w 2254114"/>
                    <a:gd name="connsiteY5" fmla="*/ 680028 h 1708283"/>
                    <a:gd name="connsiteX6" fmla="*/ 2246174 w 2254114"/>
                    <a:gd name="connsiteY6" fmla="*/ 594395 h 1708283"/>
                    <a:gd name="connsiteX7" fmla="*/ 2246487 w 2254114"/>
                    <a:gd name="connsiteY7" fmla="*/ 445429 h 1708283"/>
                    <a:gd name="connsiteX8" fmla="*/ 2244645 w 2254114"/>
                    <a:gd name="connsiteY8" fmla="*/ 360811 h 1708283"/>
                    <a:gd name="connsiteX9" fmla="*/ 2239442 w 2254114"/>
                    <a:gd name="connsiteY9" fmla="*/ 188627 h 1708283"/>
                    <a:gd name="connsiteX10" fmla="*/ 2230717 w 2254114"/>
                    <a:gd name="connsiteY10" fmla="*/ 112824 h 1708283"/>
                    <a:gd name="connsiteX11" fmla="*/ 2235605 w 2254114"/>
                    <a:gd name="connsiteY11" fmla="*/ 0 h 1708283"/>
                    <a:gd name="connsiteX12" fmla="*/ 351845 w 2254114"/>
                    <a:gd name="connsiteY12" fmla="*/ 3271 h 1708283"/>
                    <a:gd name="connsiteX13" fmla="*/ 0 w 2254114"/>
                    <a:gd name="connsiteY13" fmla="*/ 7328 h 1708283"/>
                    <a:gd name="connsiteX0" fmla="*/ 1902269 w 1902269"/>
                    <a:gd name="connsiteY0" fmla="*/ 1708283 h 1708283"/>
                    <a:gd name="connsiteX1" fmla="*/ 1882989 w 1902269"/>
                    <a:gd name="connsiteY1" fmla="*/ 1242938 h 1708283"/>
                    <a:gd name="connsiteX2" fmla="*/ 1885114 w 1902269"/>
                    <a:gd name="connsiteY2" fmla="*/ 1152531 h 1708283"/>
                    <a:gd name="connsiteX3" fmla="*/ 1888818 w 1902269"/>
                    <a:gd name="connsiteY3" fmla="*/ 1006065 h 1708283"/>
                    <a:gd name="connsiteX4" fmla="*/ 1899388 w 1902269"/>
                    <a:gd name="connsiteY4" fmla="*/ 917208 h 1708283"/>
                    <a:gd name="connsiteX5" fmla="*/ 1890806 w 1902269"/>
                    <a:gd name="connsiteY5" fmla="*/ 680028 h 1708283"/>
                    <a:gd name="connsiteX6" fmla="*/ 1894329 w 1902269"/>
                    <a:gd name="connsiteY6" fmla="*/ 594395 h 1708283"/>
                    <a:gd name="connsiteX7" fmla="*/ 1894642 w 1902269"/>
                    <a:gd name="connsiteY7" fmla="*/ 445429 h 1708283"/>
                    <a:gd name="connsiteX8" fmla="*/ 1892800 w 1902269"/>
                    <a:gd name="connsiteY8" fmla="*/ 360811 h 1708283"/>
                    <a:gd name="connsiteX9" fmla="*/ 1887597 w 1902269"/>
                    <a:gd name="connsiteY9" fmla="*/ 188627 h 1708283"/>
                    <a:gd name="connsiteX10" fmla="*/ 1878872 w 1902269"/>
                    <a:gd name="connsiteY10" fmla="*/ 112824 h 1708283"/>
                    <a:gd name="connsiteX11" fmla="*/ 1883760 w 1902269"/>
                    <a:gd name="connsiteY11" fmla="*/ 0 h 1708283"/>
                    <a:gd name="connsiteX12" fmla="*/ 0 w 1902269"/>
                    <a:gd name="connsiteY12" fmla="*/ 3271 h 1708283"/>
                    <a:gd name="connsiteX0" fmla="*/ 150984 w 150984"/>
                    <a:gd name="connsiteY0" fmla="*/ 1708283 h 1708283"/>
                    <a:gd name="connsiteX1" fmla="*/ 131704 w 150984"/>
                    <a:gd name="connsiteY1" fmla="*/ 1242938 h 1708283"/>
                    <a:gd name="connsiteX2" fmla="*/ 133829 w 150984"/>
                    <a:gd name="connsiteY2" fmla="*/ 1152531 h 1708283"/>
                    <a:gd name="connsiteX3" fmla="*/ 137533 w 150984"/>
                    <a:gd name="connsiteY3" fmla="*/ 1006065 h 1708283"/>
                    <a:gd name="connsiteX4" fmla="*/ 148103 w 150984"/>
                    <a:gd name="connsiteY4" fmla="*/ 917208 h 1708283"/>
                    <a:gd name="connsiteX5" fmla="*/ 139521 w 150984"/>
                    <a:gd name="connsiteY5" fmla="*/ 680028 h 1708283"/>
                    <a:gd name="connsiteX6" fmla="*/ 143044 w 150984"/>
                    <a:gd name="connsiteY6" fmla="*/ 594395 h 1708283"/>
                    <a:gd name="connsiteX7" fmla="*/ 143357 w 150984"/>
                    <a:gd name="connsiteY7" fmla="*/ 445429 h 1708283"/>
                    <a:gd name="connsiteX8" fmla="*/ 141515 w 150984"/>
                    <a:gd name="connsiteY8" fmla="*/ 360811 h 1708283"/>
                    <a:gd name="connsiteX9" fmla="*/ 136312 w 150984"/>
                    <a:gd name="connsiteY9" fmla="*/ 188627 h 1708283"/>
                    <a:gd name="connsiteX10" fmla="*/ 127587 w 150984"/>
                    <a:gd name="connsiteY10" fmla="*/ 112824 h 1708283"/>
                    <a:gd name="connsiteX11" fmla="*/ 132475 w 150984"/>
                    <a:gd name="connsiteY11" fmla="*/ 0 h 1708283"/>
                    <a:gd name="connsiteX0" fmla="*/ 150984 w 150984"/>
                    <a:gd name="connsiteY0" fmla="*/ 1708283 h 1708283"/>
                    <a:gd name="connsiteX1" fmla="*/ 133829 w 150984"/>
                    <a:gd name="connsiteY1" fmla="*/ 1152531 h 1708283"/>
                    <a:gd name="connsiteX2" fmla="*/ 137533 w 150984"/>
                    <a:gd name="connsiteY2" fmla="*/ 1006065 h 1708283"/>
                    <a:gd name="connsiteX3" fmla="*/ 148103 w 150984"/>
                    <a:gd name="connsiteY3" fmla="*/ 917208 h 1708283"/>
                    <a:gd name="connsiteX4" fmla="*/ 139521 w 150984"/>
                    <a:gd name="connsiteY4" fmla="*/ 680028 h 1708283"/>
                    <a:gd name="connsiteX5" fmla="*/ 143044 w 150984"/>
                    <a:gd name="connsiteY5" fmla="*/ 594395 h 1708283"/>
                    <a:gd name="connsiteX6" fmla="*/ 143357 w 150984"/>
                    <a:gd name="connsiteY6" fmla="*/ 445429 h 1708283"/>
                    <a:gd name="connsiteX7" fmla="*/ 141515 w 150984"/>
                    <a:gd name="connsiteY7" fmla="*/ 360811 h 1708283"/>
                    <a:gd name="connsiteX8" fmla="*/ 136312 w 150984"/>
                    <a:gd name="connsiteY8" fmla="*/ 188627 h 1708283"/>
                    <a:gd name="connsiteX9" fmla="*/ 127587 w 150984"/>
                    <a:gd name="connsiteY9" fmla="*/ 112824 h 1708283"/>
                    <a:gd name="connsiteX10" fmla="*/ 132475 w 150984"/>
                    <a:gd name="connsiteY10" fmla="*/ 0 h 1708283"/>
                    <a:gd name="connsiteX0" fmla="*/ 150984 w 150984"/>
                    <a:gd name="connsiteY0" fmla="*/ 1708283 h 1708283"/>
                    <a:gd name="connsiteX1" fmla="*/ 137533 w 150984"/>
                    <a:gd name="connsiteY1" fmla="*/ 1006065 h 1708283"/>
                    <a:gd name="connsiteX2" fmla="*/ 148103 w 150984"/>
                    <a:gd name="connsiteY2" fmla="*/ 917208 h 1708283"/>
                    <a:gd name="connsiteX3" fmla="*/ 139521 w 150984"/>
                    <a:gd name="connsiteY3" fmla="*/ 680028 h 1708283"/>
                    <a:gd name="connsiteX4" fmla="*/ 143044 w 150984"/>
                    <a:gd name="connsiteY4" fmla="*/ 594395 h 1708283"/>
                    <a:gd name="connsiteX5" fmla="*/ 143357 w 150984"/>
                    <a:gd name="connsiteY5" fmla="*/ 445429 h 1708283"/>
                    <a:gd name="connsiteX6" fmla="*/ 141515 w 150984"/>
                    <a:gd name="connsiteY6" fmla="*/ 360811 h 1708283"/>
                    <a:gd name="connsiteX7" fmla="*/ 136312 w 150984"/>
                    <a:gd name="connsiteY7" fmla="*/ 188627 h 1708283"/>
                    <a:gd name="connsiteX8" fmla="*/ 127587 w 150984"/>
                    <a:gd name="connsiteY8" fmla="*/ 112824 h 1708283"/>
                    <a:gd name="connsiteX9" fmla="*/ 132475 w 150984"/>
                    <a:gd name="connsiteY9" fmla="*/ 0 h 1708283"/>
                    <a:gd name="connsiteX0" fmla="*/ 150984 w 151752"/>
                    <a:gd name="connsiteY0" fmla="*/ 1708283 h 1708283"/>
                    <a:gd name="connsiteX1" fmla="*/ 150684 w 151752"/>
                    <a:gd name="connsiteY1" fmla="*/ 1402339 h 1708283"/>
                    <a:gd name="connsiteX2" fmla="*/ 137533 w 151752"/>
                    <a:gd name="connsiteY2" fmla="*/ 1006065 h 1708283"/>
                    <a:gd name="connsiteX3" fmla="*/ 148103 w 151752"/>
                    <a:gd name="connsiteY3" fmla="*/ 917208 h 1708283"/>
                    <a:gd name="connsiteX4" fmla="*/ 139521 w 151752"/>
                    <a:gd name="connsiteY4" fmla="*/ 680028 h 1708283"/>
                    <a:gd name="connsiteX5" fmla="*/ 143044 w 151752"/>
                    <a:gd name="connsiteY5" fmla="*/ 594395 h 1708283"/>
                    <a:gd name="connsiteX6" fmla="*/ 143357 w 151752"/>
                    <a:gd name="connsiteY6" fmla="*/ 445429 h 1708283"/>
                    <a:gd name="connsiteX7" fmla="*/ 141515 w 151752"/>
                    <a:gd name="connsiteY7" fmla="*/ 360811 h 1708283"/>
                    <a:gd name="connsiteX8" fmla="*/ 136312 w 151752"/>
                    <a:gd name="connsiteY8" fmla="*/ 188627 h 1708283"/>
                    <a:gd name="connsiteX9" fmla="*/ 127587 w 151752"/>
                    <a:gd name="connsiteY9" fmla="*/ 112824 h 1708283"/>
                    <a:gd name="connsiteX10" fmla="*/ 132475 w 151752"/>
                    <a:gd name="connsiteY10" fmla="*/ 0 h 1708283"/>
                    <a:gd name="connsiteX0" fmla="*/ 150684 w 150685"/>
                    <a:gd name="connsiteY0" fmla="*/ 1402339 h 1402339"/>
                    <a:gd name="connsiteX1" fmla="*/ 137533 w 150685"/>
                    <a:gd name="connsiteY1" fmla="*/ 1006065 h 1402339"/>
                    <a:gd name="connsiteX2" fmla="*/ 148103 w 150685"/>
                    <a:gd name="connsiteY2" fmla="*/ 917208 h 1402339"/>
                    <a:gd name="connsiteX3" fmla="*/ 139521 w 150685"/>
                    <a:gd name="connsiteY3" fmla="*/ 680028 h 1402339"/>
                    <a:gd name="connsiteX4" fmla="*/ 143044 w 150685"/>
                    <a:gd name="connsiteY4" fmla="*/ 594395 h 1402339"/>
                    <a:gd name="connsiteX5" fmla="*/ 143357 w 150685"/>
                    <a:gd name="connsiteY5" fmla="*/ 445429 h 1402339"/>
                    <a:gd name="connsiteX6" fmla="*/ 141515 w 150685"/>
                    <a:gd name="connsiteY6" fmla="*/ 360811 h 1402339"/>
                    <a:gd name="connsiteX7" fmla="*/ 136312 w 150685"/>
                    <a:gd name="connsiteY7" fmla="*/ 188627 h 1402339"/>
                    <a:gd name="connsiteX8" fmla="*/ 127587 w 150685"/>
                    <a:gd name="connsiteY8" fmla="*/ 112824 h 1402339"/>
                    <a:gd name="connsiteX9" fmla="*/ 132475 w 150685"/>
                    <a:gd name="connsiteY9" fmla="*/ 0 h 1402339"/>
                    <a:gd name="connsiteX0" fmla="*/ 137533 w 148112"/>
                    <a:gd name="connsiteY0" fmla="*/ 1006065 h 1006065"/>
                    <a:gd name="connsiteX1" fmla="*/ 148103 w 148112"/>
                    <a:gd name="connsiteY1" fmla="*/ 917208 h 1006065"/>
                    <a:gd name="connsiteX2" fmla="*/ 139521 w 148112"/>
                    <a:gd name="connsiteY2" fmla="*/ 680028 h 1006065"/>
                    <a:gd name="connsiteX3" fmla="*/ 143044 w 148112"/>
                    <a:gd name="connsiteY3" fmla="*/ 594395 h 1006065"/>
                    <a:gd name="connsiteX4" fmla="*/ 143357 w 148112"/>
                    <a:gd name="connsiteY4" fmla="*/ 445429 h 1006065"/>
                    <a:gd name="connsiteX5" fmla="*/ 141515 w 148112"/>
                    <a:gd name="connsiteY5" fmla="*/ 360811 h 1006065"/>
                    <a:gd name="connsiteX6" fmla="*/ 136312 w 148112"/>
                    <a:gd name="connsiteY6" fmla="*/ 188627 h 1006065"/>
                    <a:gd name="connsiteX7" fmla="*/ 127587 w 148112"/>
                    <a:gd name="connsiteY7" fmla="*/ 112824 h 1006065"/>
                    <a:gd name="connsiteX8" fmla="*/ 132475 w 148112"/>
                    <a:gd name="connsiteY8" fmla="*/ 0 h 1006065"/>
                    <a:gd name="connsiteX0" fmla="*/ 137533 w 148112"/>
                    <a:gd name="connsiteY0" fmla="*/ 1006065 h 1006065"/>
                    <a:gd name="connsiteX1" fmla="*/ 148103 w 148112"/>
                    <a:gd name="connsiteY1" fmla="*/ 917208 h 1006065"/>
                    <a:gd name="connsiteX2" fmla="*/ 139521 w 148112"/>
                    <a:gd name="connsiteY2" fmla="*/ 680028 h 1006065"/>
                    <a:gd name="connsiteX3" fmla="*/ 143044 w 148112"/>
                    <a:gd name="connsiteY3" fmla="*/ 594395 h 1006065"/>
                    <a:gd name="connsiteX4" fmla="*/ 143357 w 148112"/>
                    <a:gd name="connsiteY4" fmla="*/ 445429 h 1006065"/>
                    <a:gd name="connsiteX5" fmla="*/ 141515 w 148112"/>
                    <a:gd name="connsiteY5" fmla="*/ 360811 h 1006065"/>
                    <a:gd name="connsiteX6" fmla="*/ 127587 w 148112"/>
                    <a:gd name="connsiteY6" fmla="*/ 112824 h 1006065"/>
                    <a:gd name="connsiteX7" fmla="*/ 132475 w 148112"/>
                    <a:gd name="connsiteY7" fmla="*/ 0 h 1006065"/>
                    <a:gd name="connsiteX0" fmla="*/ 141519 w 152098"/>
                    <a:gd name="connsiteY0" fmla="*/ 1006065 h 1006065"/>
                    <a:gd name="connsiteX1" fmla="*/ 152089 w 152098"/>
                    <a:gd name="connsiteY1" fmla="*/ 917208 h 1006065"/>
                    <a:gd name="connsiteX2" fmla="*/ 143507 w 152098"/>
                    <a:gd name="connsiteY2" fmla="*/ 680028 h 1006065"/>
                    <a:gd name="connsiteX3" fmla="*/ 147030 w 152098"/>
                    <a:gd name="connsiteY3" fmla="*/ 594395 h 1006065"/>
                    <a:gd name="connsiteX4" fmla="*/ 147343 w 152098"/>
                    <a:gd name="connsiteY4" fmla="*/ 445429 h 1006065"/>
                    <a:gd name="connsiteX5" fmla="*/ 138455 w 152098"/>
                    <a:gd name="connsiteY5" fmla="*/ 228583 h 1006065"/>
                    <a:gd name="connsiteX6" fmla="*/ 131573 w 152098"/>
                    <a:gd name="connsiteY6" fmla="*/ 112824 h 1006065"/>
                    <a:gd name="connsiteX7" fmla="*/ 136461 w 152098"/>
                    <a:gd name="connsiteY7" fmla="*/ 0 h 1006065"/>
                    <a:gd name="connsiteX0" fmla="*/ 146144 w 156723"/>
                    <a:gd name="connsiteY0" fmla="*/ 1006065 h 1006065"/>
                    <a:gd name="connsiteX1" fmla="*/ 156714 w 156723"/>
                    <a:gd name="connsiteY1" fmla="*/ 917208 h 1006065"/>
                    <a:gd name="connsiteX2" fmla="*/ 148132 w 156723"/>
                    <a:gd name="connsiteY2" fmla="*/ 680028 h 1006065"/>
                    <a:gd name="connsiteX3" fmla="*/ 151655 w 156723"/>
                    <a:gd name="connsiteY3" fmla="*/ 594395 h 1006065"/>
                    <a:gd name="connsiteX4" fmla="*/ 141399 w 156723"/>
                    <a:gd name="connsiteY4" fmla="*/ 333350 h 1006065"/>
                    <a:gd name="connsiteX5" fmla="*/ 143080 w 156723"/>
                    <a:gd name="connsiteY5" fmla="*/ 228583 h 1006065"/>
                    <a:gd name="connsiteX6" fmla="*/ 136198 w 156723"/>
                    <a:gd name="connsiteY6" fmla="*/ 112824 h 1006065"/>
                    <a:gd name="connsiteX7" fmla="*/ 141086 w 156723"/>
                    <a:gd name="connsiteY7" fmla="*/ 0 h 1006065"/>
                    <a:gd name="connsiteX0" fmla="*/ 156157 w 166736"/>
                    <a:gd name="connsiteY0" fmla="*/ 1006065 h 1006065"/>
                    <a:gd name="connsiteX1" fmla="*/ 166727 w 166736"/>
                    <a:gd name="connsiteY1" fmla="*/ 917208 h 1006065"/>
                    <a:gd name="connsiteX2" fmla="*/ 158145 w 166736"/>
                    <a:gd name="connsiteY2" fmla="*/ 680028 h 1006065"/>
                    <a:gd name="connsiteX3" fmla="*/ 161668 w 166736"/>
                    <a:gd name="connsiteY3" fmla="*/ 594395 h 1006065"/>
                    <a:gd name="connsiteX4" fmla="*/ 151412 w 166736"/>
                    <a:gd name="connsiteY4" fmla="*/ 333350 h 1006065"/>
                    <a:gd name="connsiteX5" fmla="*/ 153093 w 166736"/>
                    <a:gd name="connsiteY5" fmla="*/ 228583 h 1006065"/>
                    <a:gd name="connsiteX6" fmla="*/ 146211 w 166736"/>
                    <a:gd name="connsiteY6" fmla="*/ 112824 h 1006065"/>
                    <a:gd name="connsiteX7" fmla="*/ 151099 w 166736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70769 w 175837"/>
                    <a:gd name="connsiteY3" fmla="*/ 594395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75828 w 175837"/>
                    <a:gd name="connsiteY0" fmla="*/ 917208 h 917208"/>
                    <a:gd name="connsiteX1" fmla="*/ 167246 w 175837"/>
                    <a:gd name="connsiteY1" fmla="*/ 680028 h 917208"/>
                    <a:gd name="connsiteX2" fmla="*/ 167246 w 175837"/>
                    <a:gd name="connsiteY2" fmla="*/ 620841 h 917208"/>
                    <a:gd name="connsiteX3" fmla="*/ 160513 w 175837"/>
                    <a:gd name="connsiteY3" fmla="*/ 333350 h 917208"/>
                    <a:gd name="connsiteX4" fmla="*/ 162194 w 175837"/>
                    <a:gd name="connsiteY4" fmla="*/ 228583 h 917208"/>
                    <a:gd name="connsiteX5" fmla="*/ 155312 w 175837"/>
                    <a:gd name="connsiteY5" fmla="*/ 112824 h 917208"/>
                    <a:gd name="connsiteX6" fmla="*/ 160200 w 175837"/>
                    <a:gd name="connsiteY6" fmla="*/ 0 h 917208"/>
                    <a:gd name="connsiteX0" fmla="*/ 172305 w 172321"/>
                    <a:gd name="connsiteY0" fmla="*/ 768609 h 768609"/>
                    <a:gd name="connsiteX1" fmla="*/ 167246 w 172321"/>
                    <a:gd name="connsiteY1" fmla="*/ 680028 h 768609"/>
                    <a:gd name="connsiteX2" fmla="*/ 167246 w 172321"/>
                    <a:gd name="connsiteY2" fmla="*/ 620841 h 768609"/>
                    <a:gd name="connsiteX3" fmla="*/ 160513 w 172321"/>
                    <a:gd name="connsiteY3" fmla="*/ 333350 h 768609"/>
                    <a:gd name="connsiteX4" fmla="*/ 162194 w 172321"/>
                    <a:gd name="connsiteY4" fmla="*/ 228583 h 768609"/>
                    <a:gd name="connsiteX5" fmla="*/ 155312 w 172321"/>
                    <a:gd name="connsiteY5" fmla="*/ 112824 h 768609"/>
                    <a:gd name="connsiteX6" fmla="*/ 160200 w 172321"/>
                    <a:gd name="connsiteY6" fmla="*/ 0 h 768609"/>
                    <a:gd name="connsiteX0" fmla="*/ 172305 w 172323"/>
                    <a:gd name="connsiteY0" fmla="*/ 768609 h 768609"/>
                    <a:gd name="connsiteX1" fmla="*/ 167246 w 172323"/>
                    <a:gd name="connsiteY1" fmla="*/ 680028 h 768609"/>
                    <a:gd name="connsiteX2" fmla="*/ 167246 w 172323"/>
                    <a:gd name="connsiteY2" fmla="*/ 620841 h 768609"/>
                    <a:gd name="connsiteX3" fmla="*/ 160513 w 172323"/>
                    <a:gd name="connsiteY3" fmla="*/ 333350 h 768609"/>
                    <a:gd name="connsiteX4" fmla="*/ 162194 w 172323"/>
                    <a:gd name="connsiteY4" fmla="*/ 228583 h 768609"/>
                    <a:gd name="connsiteX5" fmla="*/ 155312 w 172323"/>
                    <a:gd name="connsiteY5" fmla="*/ 112824 h 768609"/>
                    <a:gd name="connsiteX6" fmla="*/ 160200 w 172323"/>
                    <a:gd name="connsiteY6" fmla="*/ 0 h 768609"/>
                    <a:gd name="connsiteX0" fmla="*/ 172305 w 172321"/>
                    <a:gd name="connsiteY0" fmla="*/ 768609 h 768609"/>
                    <a:gd name="connsiteX1" fmla="*/ 167246 w 172321"/>
                    <a:gd name="connsiteY1" fmla="*/ 680028 h 768609"/>
                    <a:gd name="connsiteX2" fmla="*/ 167246 w 172321"/>
                    <a:gd name="connsiteY2" fmla="*/ 620841 h 768609"/>
                    <a:gd name="connsiteX3" fmla="*/ 160513 w 172321"/>
                    <a:gd name="connsiteY3" fmla="*/ 333350 h 768609"/>
                    <a:gd name="connsiteX4" fmla="*/ 162194 w 172321"/>
                    <a:gd name="connsiteY4" fmla="*/ 228583 h 768609"/>
                    <a:gd name="connsiteX5" fmla="*/ 155312 w 172321"/>
                    <a:gd name="connsiteY5" fmla="*/ 112824 h 768609"/>
                    <a:gd name="connsiteX6" fmla="*/ 160200 w 172321"/>
                    <a:gd name="connsiteY6" fmla="*/ 0 h 768609"/>
                    <a:gd name="connsiteX0" fmla="*/ 172305 w 172323"/>
                    <a:gd name="connsiteY0" fmla="*/ 861798 h 861798"/>
                    <a:gd name="connsiteX1" fmla="*/ 167246 w 172323"/>
                    <a:gd name="connsiteY1" fmla="*/ 773217 h 861798"/>
                    <a:gd name="connsiteX2" fmla="*/ 167246 w 172323"/>
                    <a:gd name="connsiteY2" fmla="*/ 714030 h 861798"/>
                    <a:gd name="connsiteX3" fmla="*/ 160513 w 172323"/>
                    <a:gd name="connsiteY3" fmla="*/ 426539 h 861798"/>
                    <a:gd name="connsiteX4" fmla="*/ 162194 w 172323"/>
                    <a:gd name="connsiteY4" fmla="*/ 321772 h 861798"/>
                    <a:gd name="connsiteX5" fmla="*/ 155312 w 172323"/>
                    <a:gd name="connsiteY5" fmla="*/ 206013 h 861798"/>
                    <a:gd name="connsiteX6" fmla="*/ 163723 w 172323"/>
                    <a:gd name="connsiteY6" fmla="*/ 0 h 861798"/>
                    <a:gd name="connsiteX0" fmla="*/ 172305 w 172321"/>
                    <a:gd name="connsiteY0" fmla="*/ 883206 h 883206"/>
                    <a:gd name="connsiteX1" fmla="*/ 167246 w 172321"/>
                    <a:gd name="connsiteY1" fmla="*/ 794625 h 883206"/>
                    <a:gd name="connsiteX2" fmla="*/ 167246 w 172321"/>
                    <a:gd name="connsiteY2" fmla="*/ 735438 h 883206"/>
                    <a:gd name="connsiteX3" fmla="*/ 160513 w 172321"/>
                    <a:gd name="connsiteY3" fmla="*/ 447947 h 883206"/>
                    <a:gd name="connsiteX4" fmla="*/ 162194 w 172321"/>
                    <a:gd name="connsiteY4" fmla="*/ 343180 h 883206"/>
                    <a:gd name="connsiteX5" fmla="*/ 155312 w 172321"/>
                    <a:gd name="connsiteY5" fmla="*/ 227421 h 883206"/>
                    <a:gd name="connsiteX6" fmla="*/ 167246 w 172321"/>
                    <a:gd name="connsiteY6" fmla="*/ 0 h 883206"/>
                    <a:gd name="connsiteX0" fmla="*/ 172305 w 172323"/>
                    <a:gd name="connsiteY0" fmla="*/ 883206 h 883206"/>
                    <a:gd name="connsiteX1" fmla="*/ 167246 w 172323"/>
                    <a:gd name="connsiteY1" fmla="*/ 794625 h 883206"/>
                    <a:gd name="connsiteX2" fmla="*/ 167246 w 172323"/>
                    <a:gd name="connsiteY2" fmla="*/ 735438 h 883206"/>
                    <a:gd name="connsiteX3" fmla="*/ 160513 w 172323"/>
                    <a:gd name="connsiteY3" fmla="*/ 447947 h 883206"/>
                    <a:gd name="connsiteX4" fmla="*/ 162194 w 172323"/>
                    <a:gd name="connsiteY4" fmla="*/ 343180 h 883206"/>
                    <a:gd name="connsiteX5" fmla="*/ 167246 w 172323"/>
                    <a:gd name="connsiteY5" fmla="*/ 0 h 883206"/>
                    <a:gd name="connsiteX0" fmla="*/ 167125 w 167141"/>
                    <a:gd name="connsiteY0" fmla="*/ 883206 h 883206"/>
                    <a:gd name="connsiteX1" fmla="*/ 162066 w 167141"/>
                    <a:gd name="connsiteY1" fmla="*/ 794625 h 883206"/>
                    <a:gd name="connsiteX2" fmla="*/ 162066 w 167141"/>
                    <a:gd name="connsiteY2" fmla="*/ 735438 h 883206"/>
                    <a:gd name="connsiteX3" fmla="*/ 165902 w 167141"/>
                    <a:gd name="connsiteY3" fmla="*/ 447947 h 883206"/>
                    <a:gd name="connsiteX4" fmla="*/ 157014 w 167141"/>
                    <a:gd name="connsiteY4" fmla="*/ 343180 h 883206"/>
                    <a:gd name="connsiteX5" fmla="*/ 162066 w 167141"/>
                    <a:gd name="connsiteY5" fmla="*/ 0 h 883206"/>
                    <a:gd name="connsiteX0" fmla="*/ 168828 w 168846"/>
                    <a:gd name="connsiteY0" fmla="*/ 883206 h 883206"/>
                    <a:gd name="connsiteX1" fmla="*/ 163769 w 168846"/>
                    <a:gd name="connsiteY1" fmla="*/ 794625 h 883206"/>
                    <a:gd name="connsiteX2" fmla="*/ 163769 w 168846"/>
                    <a:gd name="connsiteY2" fmla="*/ 735438 h 883206"/>
                    <a:gd name="connsiteX3" fmla="*/ 164082 w 168846"/>
                    <a:gd name="connsiteY3" fmla="*/ 451725 h 883206"/>
                    <a:gd name="connsiteX4" fmla="*/ 158717 w 168846"/>
                    <a:gd name="connsiteY4" fmla="*/ 343180 h 883206"/>
                    <a:gd name="connsiteX5" fmla="*/ 163769 w 168846"/>
                    <a:gd name="connsiteY5" fmla="*/ 0 h 883206"/>
                    <a:gd name="connsiteX0" fmla="*/ 161776 w 165837"/>
                    <a:gd name="connsiteY0" fmla="*/ 883206 h 883206"/>
                    <a:gd name="connsiteX1" fmla="*/ 156717 w 165837"/>
                    <a:gd name="connsiteY1" fmla="*/ 794625 h 883206"/>
                    <a:gd name="connsiteX2" fmla="*/ 156717 w 165837"/>
                    <a:gd name="connsiteY2" fmla="*/ 735438 h 883206"/>
                    <a:gd name="connsiteX3" fmla="*/ 157030 w 165837"/>
                    <a:gd name="connsiteY3" fmla="*/ 451725 h 883206"/>
                    <a:gd name="connsiteX4" fmla="*/ 165757 w 165837"/>
                    <a:gd name="connsiteY4" fmla="*/ 344439 h 883206"/>
                    <a:gd name="connsiteX5" fmla="*/ 156717 w 165837"/>
                    <a:gd name="connsiteY5" fmla="*/ 0 h 883206"/>
                    <a:gd name="connsiteX0" fmla="*/ 167032 w 167048"/>
                    <a:gd name="connsiteY0" fmla="*/ 883206 h 883206"/>
                    <a:gd name="connsiteX1" fmla="*/ 161973 w 167048"/>
                    <a:gd name="connsiteY1" fmla="*/ 794625 h 883206"/>
                    <a:gd name="connsiteX2" fmla="*/ 161973 w 167048"/>
                    <a:gd name="connsiteY2" fmla="*/ 735438 h 883206"/>
                    <a:gd name="connsiteX3" fmla="*/ 162286 w 167048"/>
                    <a:gd name="connsiteY3" fmla="*/ 451725 h 883206"/>
                    <a:gd name="connsiteX4" fmla="*/ 160444 w 167048"/>
                    <a:gd name="connsiteY4" fmla="*/ 344439 h 883206"/>
                    <a:gd name="connsiteX5" fmla="*/ 161973 w 167048"/>
                    <a:gd name="connsiteY5" fmla="*/ 0 h 883206"/>
                    <a:gd name="connsiteX0" fmla="*/ 161975 w 162473"/>
                    <a:gd name="connsiteY0" fmla="*/ 794625 h 794625"/>
                    <a:gd name="connsiteX1" fmla="*/ 161975 w 162473"/>
                    <a:gd name="connsiteY1" fmla="*/ 735438 h 794625"/>
                    <a:gd name="connsiteX2" fmla="*/ 162288 w 162473"/>
                    <a:gd name="connsiteY2" fmla="*/ 451725 h 794625"/>
                    <a:gd name="connsiteX3" fmla="*/ 160446 w 162473"/>
                    <a:gd name="connsiteY3" fmla="*/ 344439 h 794625"/>
                    <a:gd name="connsiteX4" fmla="*/ 161975 w 162473"/>
                    <a:gd name="connsiteY4" fmla="*/ 0 h 794625"/>
                    <a:gd name="connsiteX0" fmla="*/ 161975 w 162473"/>
                    <a:gd name="connsiteY0" fmla="*/ 735438 h 735438"/>
                    <a:gd name="connsiteX1" fmla="*/ 162288 w 162473"/>
                    <a:gd name="connsiteY1" fmla="*/ 451725 h 735438"/>
                    <a:gd name="connsiteX2" fmla="*/ 160446 w 162473"/>
                    <a:gd name="connsiteY2" fmla="*/ 344439 h 735438"/>
                    <a:gd name="connsiteX3" fmla="*/ 161975 w 162473"/>
                    <a:gd name="connsiteY3" fmla="*/ 0 h 735438"/>
                    <a:gd name="connsiteX0" fmla="*/ 0 w 609822"/>
                    <a:gd name="connsiteY0" fmla="*/ 647286 h 647286"/>
                    <a:gd name="connsiteX1" fmla="*/ 609822 w 609822"/>
                    <a:gd name="connsiteY1" fmla="*/ 451725 h 647286"/>
                    <a:gd name="connsiteX2" fmla="*/ 607980 w 609822"/>
                    <a:gd name="connsiteY2" fmla="*/ 344439 h 647286"/>
                    <a:gd name="connsiteX3" fmla="*/ 609509 w 609822"/>
                    <a:gd name="connsiteY3" fmla="*/ 0 h 647286"/>
                    <a:gd name="connsiteX0" fmla="*/ 0 w 612515"/>
                    <a:gd name="connsiteY0" fmla="*/ 647286 h 647286"/>
                    <a:gd name="connsiteX1" fmla="*/ 546187 w 612515"/>
                    <a:gd name="connsiteY1" fmla="*/ 484005 h 647286"/>
                    <a:gd name="connsiteX2" fmla="*/ 609822 w 612515"/>
                    <a:gd name="connsiteY2" fmla="*/ 451725 h 647286"/>
                    <a:gd name="connsiteX3" fmla="*/ 607980 w 612515"/>
                    <a:gd name="connsiteY3" fmla="*/ 344439 h 647286"/>
                    <a:gd name="connsiteX4" fmla="*/ 609509 w 612515"/>
                    <a:gd name="connsiteY4" fmla="*/ 0 h 647286"/>
                    <a:gd name="connsiteX0" fmla="*/ 0 w 649957"/>
                    <a:gd name="connsiteY0" fmla="*/ 647286 h 647286"/>
                    <a:gd name="connsiteX1" fmla="*/ 606081 w 649957"/>
                    <a:gd name="connsiteY1" fmla="*/ 484005 h 647286"/>
                    <a:gd name="connsiteX2" fmla="*/ 609822 w 649957"/>
                    <a:gd name="connsiteY2" fmla="*/ 451725 h 647286"/>
                    <a:gd name="connsiteX3" fmla="*/ 607980 w 649957"/>
                    <a:gd name="connsiteY3" fmla="*/ 344439 h 647286"/>
                    <a:gd name="connsiteX4" fmla="*/ 609509 w 649957"/>
                    <a:gd name="connsiteY4" fmla="*/ 0 h 647286"/>
                    <a:gd name="connsiteX0" fmla="*/ 0 w 609822"/>
                    <a:gd name="connsiteY0" fmla="*/ 647286 h 647286"/>
                    <a:gd name="connsiteX1" fmla="*/ 606081 w 609822"/>
                    <a:gd name="connsiteY1" fmla="*/ 484005 h 647286"/>
                    <a:gd name="connsiteX2" fmla="*/ 609822 w 609822"/>
                    <a:gd name="connsiteY2" fmla="*/ 451725 h 647286"/>
                    <a:gd name="connsiteX3" fmla="*/ 607980 w 609822"/>
                    <a:gd name="connsiteY3" fmla="*/ 344439 h 647286"/>
                    <a:gd name="connsiteX4" fmla="*/ 609509 w 609822"/>
                    <a:gd name="connsiteY4" fmla="*/ 0 h 647286"/>
                    <a:gd name="connsiteX0" fmla="*/ 0 w 610817"/>
                    <a:gd name="connsiteY0" fmla="*/ 647286 h 647286"/>
                    <a:gd name="connsiteX1" fmla="*/ 606081 w 610817"/>
                    <a:gd name="connsiteY1" fmla="*/ 484005 h 647286"/>
                    <a:gd name="connsiteX2" fmla="*/ 609822 w 610817"/>
                    <a:gd name="connsiteY2" fmla="*/ 451725 h 647286"/>
                    <a:gd name="connsiteX3" fmla="*/ 607980 w 610817"/>
                    <a:gd name="connsiteY3" fmla="*/ 344439 h 647286"/>
                    <a:gd name="connsiteX4" fmla="*/ 609509 w 610817"/>
                    <a:gd name="connsiteY4" fmla="*/ 0 h 647286"/>
                    <a:gd name="connsiteX0" fmla="*/ 0 w 610817"/>
                    <a:gd name="connsiteY0" fmla="*/ 647286 h 647286"/>
                    <a:gd name="connsiteX1" fmla="*/ 606081 w 610817"/>
                    <a:gd name="connsiteY1" fmla="*/ 484005 h 647286"/>
                    <a:gd name="connsiteX2" fmla="*/ 609822 w 610817"/>
                    <a:gd name="connsiteY2" fmla="*/ 451725 h 647286"/>
                    <a:gd name="connsiteX3" fmla="*/ 607980 w 610817"/>
                    <a:gd name="connsiteY3" fmla="*/ 344439 h 647286"/>
                    <a:gd name="connsiteX4" fmla="*/ 609509 w 610817"/>
                    <a:gd name="connsiteY4" fmla="*/ 0 h 647286"/>
                    <a:gd name="connsiteX0" fmla="*/ 0 w 651484"/>
                    <a:gd name="connsiteY0" fmla="*/ 647286 h 647286"/>
                    <a:gd name="connsiteX1" fmla="*/ 606081 w 651484"/>
                    <a:gd name="connsiteY1" fmla="*/ 484005 h 647286"/>
                    <a:gd name="connsiteX2" fmla="*/ 607980 w 651484"/>
                    <a:gd name="connsiteY2" fmla="*/ 344439 h 647286"/>
                    <a:gd name="connsiteX3" fmla="*/ 609509 w 651484"/>
                    <a:gd name="connsiteY3" fmla="*/ 0 h 647286"/>
                    <a:gd name="connsiteX0" fmla="*/ 0 w 609509"/>
                    <a:gd name="connsiteY0" fmla="*/ 647286 h 647286"/>
                    <a:gd name="connsiteX1" fmla="*/ 607980 w 609509"/>
                    <a:gd name="connsiteY1" fmla="*/ 344439 h 647286"/>
                    <a:gd name="connsiteX2" fmla="*/ 609509 w 609509"/>
                    <a:gd name="connsiteY2" fmla="*/ 0 h 647286"/>
                    <a:gd name="connsiteX0" fmla="*/ 0 w 563708"/>
                    <a:gd name="connsiteY0" fmla="*/ 255641 h 344439"/>
                    <a:gd name="connsiteX1" fmla="*/ 562179 w 563708"/>
                    <a:gd name="connsiteY1" fmla="*/ 344439 h 344439"/>
                    <a:gd name="connsiteX2" fmla="*/ 563708 w 563708"/>
                    <a:gd name="connsiteY2" fmla="*/ 0 h 344439"/>
                    <a:gd name="connsiteX0" fmla="*/ 0 w 563708"/>
                    <a:gd name="connsiteY0" fmla="*/ 255641 h 255641"/>
                    <a:gd name="connsiteX1" fmla="*/ 558655 w 563708"/>
                    <a:gd name="connsiteY1" fmla="*/ 166876 h 255641"/>
                    <a:gd name="connsiteX2" fmla="*/ 563708 w 563708"/>
                    <a:gd name="connsiteY2" fmla="*/ 0 h 255641"/>
                    <a:gd name="connsiteX0" fmla="*/ 0 w 616556"/>
                    <a:gd name="connsiteY0" fmla="*/ 259419 h 259419"/>
                    <a:gd name="connsiteX1" fmla="*/ 611503 w 616556"/>
                    <a:gd name="connsiteY1" fmla="*/ 166876 h 259419"/>
                    <a:gd name="connsiteX2" fmla="*/ 616556 w 616556"/>
                    <a:gd name="connsiteY2" fmla="*/ 0 h 25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16556" h="259419">
                      <a:moveTo>
                        <a:pt x="0" y="259419"/>
                      </a:moveTo>
                      <a:lnTo>
                        <a:pt x="611503" y="166876"/>
                      </a:lnTo>
                      <a:cubicBezTo>
                        <a:pt x="612625" y="92218"/>
                        <a:pt x="615504" y="71496"/>
                        <a:pt x="616556" y="0"/>
                      </a:cubicBez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91" name="Straight Arrow Connector 190"/>
                <p:cNvCxnSpPr/>
                <p:nvPr/>
              </p:nvCxnSpPr>
              <p:spPr>
                <a:xfrm flipH="1">
                  <a:off x="7970520" y="1215262"/>
                  <a:ext cx="18288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Rectangle 191"/>
                <p:cNvSpPr/>
                <p:nvPr/>
              </p:nvSpPr>
              <p:spPr>
                <a:xfrm>
                  <a:off x="8236184" y="1031003"/>
                  <a:ext cx="755416" cy="368518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NOAA Star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8236184" y="1729285"/>
                  <a:ext cx="755416" cy="368518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NOAA PDA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6571611" y="1027422"/>
                  <a:ext cx="755416" cy="368518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err="1" smtClean="0">
                      <a:solidFill>
                        <a:schemeClr val="bg1"/>
                      </a:solidFill>
                    </a:rPr>
                    <a:t>hwcloudtop2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" name="TextBox 194"/>
                <p:cNvSpPr txBox="1"/>
                <p:nvPr/>
              </p:nvSpPr>
              <p:spPr>
                <a:xfrm>
                  <a:off x="7497243" y="1021478"/>
                  <a:ext cx="513282" cy="40011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rsync</a:t>
                  </a:r>
                  <a:r>
                    <a:rPr lang="en-US" sz="10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1000" dirty="0" smtClean="0">
                      <a:solidFill>
                        <a:schemeClr val="bg1"/>
                      </a:solidFill>
                    </a:rPr>
                    <a:t/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(push)</a:t>
                  </a:r>
                </a:p>
              </p:txBody>
            </p:sp>
            <p:cxnSp>
              <p:nvCxnSpPr>
                <p:cNvPr id="196" name="Straight Arrow Connector 195"/>
                <p:cNvCxnSpPr/>
                <p:nvPr/>
              </p:nvCxnSpPr>
              <p:spPr>
                <a:xfrm flipV="1">
                  <a:off x="8610600" y="1436839"/>
                  <a:ext cx="3292" cy="249485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" name="Freeform 196"/>
                <p:cNvSpPr/>
                <p:nvPr/>
              </p:nvSpPr>
              <p:spPr>
                <a:xfrm flipH="1" flipV="1">
                  <a:off x="4217670" y="1857375"/>
                  <a:ext cx="333375" cy="392431"/>
                </a:xfrm>
                <a:custGeom>
                  <a:avLst/>
                  <a:gdLst>
                    <a:gd name="connsiteX0" fmla="*/ 0 w 2555192"/>
                    <a:gd name="connsiteY0" fmla="*/ 8546 h 828943"/>
                    <a:gd name="connsiteX1" fmla="*/ 598205 w 2555192"/>
                    <a:gd name="connsiteY1" fmla="*/ 8546 h 828943"/>
                    <a:gd name="connsiteX2" fmla="*/ 2538101 w 2555192"/>
                    <a:gd name="connsiteY2" fmla="*/ 0 h 828943"/>
                    <a:gd name="connsiteX3" fmla="*/ 2555192 w 2555192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0904"/>
                    <a:gd name="connsiteY0" fmla="*/ 8546 h 828943"/>
                    <a:gd name="connsiteX1" fmla="*/ 598205 w 2540904"/>
                    <a:gd name="connsiteY1" fmla="*/ 8546 h 828943"/>
                    <a:gd name="connsiteX2" fmla="*/ 2538101 w 2540904"/>
                    <a:gd name="connsiteY2" fmla="*/ 0 h 828943"/>
                    <a:gd name="connsiteX3" fmla="*/ 2540904 w 2540904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5667"/>
                    <a:gd name="connsiteY0" fmla="*/ 8546 h 828943"/>
                    <a:gd name="connsiteX1" fmla="*/ 598205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54786 h 881757"/>
                    <a:gd name="connsiteX2" fmla="*/ 583918 w 2545667"/>
                    <a:gd name="connsiteY2" fmla="*/ 0 h 881757"/>
                    <a:gd name="connsiteX3" fmla="*/ 2538101 w 2545667"/>
                    <a:gd name="connsiteY3" fmla="*/ 52814 h 881757"/>
                    <a:gd name="connsiteX4" fmla="*/ 2545667 w 2545667"/>
                    <a:gd name="connsiteY4" fmla="*/ 881757 h 881757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71990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4939 h 885336"/>
                    <a:gd name="connsiteX1" fmla="*/ 451081 w 2545667"/>
                    <a:gd name="connsiteY1" fmla="*/ 67952 h 885336"/>
                    <a:gd name="connsiteX2" fmla="*/ 583918 w 2545667"/>
                    <a:gd name="connsiteY2" fmla="*/ 3579 h 885336"/>
                    <a:gd name="connsiteX3" fmla="*/ 708256 w 2545667"/>
                    <a:gd name="connsiteY3" fmla="*/ 52612 h 885336"/>
                    <a:gd name="connsiteX4" fmla="*/ 2538101 w 2545667"/>
                    <a:gd name="connsiteY4" fmla="*/ 56393 h 885336"/>
                    <a:gd name="connsiteX5" fmla="*/ 2545667 w 2545667"/>
                    <a:gd name="connsiteY5" fmla="*/ 885336 h 885336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479656 w 2545667"/>
                    <a:gd name="connsiteY2" fmla="*/ 62456 h 881757"/>
                    <a:gd name="connsiteX3" fmla="*/ 583918 w 2545667"/>
                    <a:gd name="connsiteY3" fmla="*/ 0 h 881757"/>
                    <a:gd name="connsiteX4" fmla="*/ 710637 w 2545667"/>
                    <a:gd name="connsiteY4" fmla="*/ 60538 h 881757"/>
                    <a:gd name="connsiteX5" fmla="*/ 2538101 w 2545667"/>
                    <a:gd name="connsiteY5" fmla="*/ 52814 h 881757"/>
                    <a:gd name="connsiteX6" fmla="*/ 2545667 w 2545667"/>
                    <a:gd name="connsiteY6" fmla="*/ 881757 h 881757"/>
                    <a:gd name="connsiteX0" fmla="*/ 0 w 2545667"/>
                    <a:gd name="connsiteY0" fmla="*/ 61360 h 881757"/>
                    <a:gd name="connsiteX1" fmla="*/ 479656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06935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96349 w 2545667"/>
                    <a:gd name="connsiteY3" fmla="*/ 200066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01748 w 2545667"/>
                    <a:gd name="connsiteY3" fmla="*/ 268874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228802 h 1049199"/>
                    <a:gd name="connsiteX1" fmla="*/ 406935 w 2545667"/>
                    <a:gd name="connsiteY1" fmla="*/ 229898 h 1049199"/>
                    <a:gd name="connsiteX2" fmla="*/ 493066 w 2545667"/>
                    <a:gd name="connsiteY2" fmla="*/ 0 h 1049199"/>
                    <a:gd name="connsiteX3" fmla="*/ 601748 w 2545667"/>
                    <a:gd name="connsiteY3" fmla="*/ 298705 h 1049199"/>
                    <a:gd name="connsiteX4" fmla="*/ 2538101 w 2545667"/>
                    <a:gd name="connsiteY4" fmla="*/ 220256 h 1049199"/>
                    <a:gd name="connsiteX5" fmla="*/ 2545667 w 2545667"/>
                    <a:gd name="connsiteY5" fmla="*/ 1049199 h 1049199"/>
                    <a:gd name="connsiteX0" fmla="*/ 0 w 2545667"/>
                    <a:gd name="connsiteY0" fmla="*/ 238750 h 1059147"/>
                    <a:gd name="connsiteX1" fmla="*/ 406935 w 2545667"/>
                    <a:gd name="connsiteY1" fmla="*/ 239846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5667"/>
                    <a:gd name="connsiteY0" fmla="*/ 238750 h 1059147"/>
                    <a:gd name="connsiteX1" fmla="*/ 404982 w 2545667"/>
                    <a:gd name="connsiteY1" fmla="*/ 309455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1761"/>
                    <a:gd name="connsiteY0" fmla="*/ 328252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288473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401076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377637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513 h 1059352"/>
                    <a:gd name="connsiteX1" fmla="*/ 8390 w 2541761"/>
                    <a:gd name="connsiteY1" fmla="*/ 302882 h 1059352"/>
                    <a:gd name="connsiteX2" fmla="*/ 377637 w 2541761"/>
                    <a:gd name="connsiteY2" fmla="*/ 309660 h 1059352"/>
                    <a:gd name="connsiteX3" fmla="*/ 483300 w 2541761"/>
                    <a:gd name="connsiteY3" fmla="*/ 205 h 1059352"/>
                    <a:gd name="connsiteX4" fmla="*/ 597842 w 2541761"/>
                    <a:gd name="connsiteY4" fmla="*/ 308858 h 1059352"/>
                    <a:gd name="connsiteX5" fmla="*/ 2534195 w 2541761"/>
                    <a:gd name="connsiteY5" fmla="*/ 230409 h 1059352"/>
                    <a:gd name="connsiteX6" fmla="*/ 2541761 w 2541761"/>
                    <a:gd name="connsiteY6" fmla="*/ 1059352 h 1059352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7207 w 2541761"/>
                    <a:gd name="connsiteY3" fmla="*/ 416204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58275 h 799114"/>
                    <a:gd name="connsiteX1" fmla="*/ 8390 w 2541761"/>
                    <a:gd name="connsiteY1" fmla="*/ 42644 h 799114"/>
                    <a:gd name="connsiteX2" fmla="*/ 377637 w 2541761"/>
                    <a:gd name="connsiteY2" fmla="*/ 49422 h 799114"/>
                    <a:gd name="connsiteX3" fmla="*/ 487207 w 2541761"/>
                    <a:gd name="connsiteY3" fmla="*/ 386373 h 799114"/>
                    <a:gd name="connsiteX4" fmla="*/ 597842 w 2541761"/>
                    <a:gd name="connsiteY4" fmla="*/ 48620 h 799114"/>
                    <a:gd name="connsiteX5" fmla="*/ 2534195 w 2541761"/>
                    <a:gd name="connsiteY5" fmla="*/ 0 h 799114"/>
                    <a:gd name="connsiteX6" fmla="*/ 2541761 w 2541761"/>
                    <a:gd name="connsiteY6" fmla="*/ 799114 h 799114"/>
                    <a:gd name="connsiteX0" fmla="*/ 0 w 2541761"/>
                    <a:gd name="connsiteY0" fmla="*/ 28440 h 769279"/>
                    <a:gd name="connsiteX1" fmla="*/ 8390 w 2541761"/>
                    <a:gd name="connsiteY1" fmla="*/ 12809 h 769279"/>
                    <a:gd name="connsiteX2" fmla="*/ 377637 w 2541761"/>
                    <a:gd name="connsiteY2" fmla="*/ 19587 h 769279"/>
                    <a:gd name="connsiteX3" fmla="*/ 487207 w 2541761"/>
                    <a:gd name="connsiteY3" fmla="*/ 356538 h 769279"/>
                    <a:gd name="connsiteX4" fmla="*/ 597842 w 2541761"/>
                    <a:gd name="connsiteY4" fmla="*/ 18785 h 769279"/>
                    <a:gd name="connsiteX5" fmla="*/ 2534195 w 2541761"/>
                    <a:gd name="connsiteY5" fmla="*/ 0 h 769279"/>
                    <a:gd name="connsiteX6" fmla="*/ 2541761 w 2541761"/>
                    <a:gd name="connsiteY6" fmla="*/ 769279 h 769279"/>
                    <a:gd name="connsiteX0" fmla="*/ 0 w 2535901"/>
                    <a:gd name="connsiteY0" fmla="*/ 28440 h 779223"/>
                    <a:gd name="connsiteX1" fmla="*/ 8390 w 2535901"/>
                    <a:gd name="connsiteY1" fmla="*/ 12809 h 779223"/>
                    <a:gd name="connsiteX2" fmla="*/ 377637 w 2535901"/>
                    <a:gd name="connsiteY2" fmla="*/ 19587 h 779223"/>
                    <a:gd name="connsiteX3" fmla="*/ 487207 w 2535901"/>
                    <a:gd name="connsiteY3" fmla="*/ 356538 h 779223"/>
                    <a:gd name="connsiteX4" fmla="*/ 597842 w 2535901"/>
                    <a:gd name="connsiteY4" fmla="*/ 18785 h 779223"/>
                    <a:gd name="connsiteX5" fmla="*/ 2534195 w 2535901"/>
                    <a:gd name="connsiteY5" fmla="*/ 0 h 779223"/>
                    <a:gd name="connsiteX6" fmla="*/ 2535901 w 2535901"/>
                    <a:gd name="connsiteY6" fmla="*/ 779223 h 779223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6392"/>
                    <a:gd name="connsiteY0" fmla="*/ 25332 h 776115"/>
                    <a:gd name="connsiteX1" fmla="*/ 8390 w 2536392"/>
                    <a:gd name="connsiteY1" fmla="*/ 9701 h 776115"/>
                    <a:gd name="connsiteX2" fmla="*/ 377637 w 2536392"/>
                    <a:gd name="connsiteY2" fmla="*/ 16479 h 776115"/>
                    <a:gd name="connsiteX3" fmla="*/ 487207 w 2536392"/>
                    <a:gd name="connsiteY3" fmla="*/ 353430 h 776115"/>
                    <a:gd name="connsiteX4" fmla="*/ 597842 w 2536392"/>
                    <a:gd name="connsiteY4" fmla="*/ 15677 h 776115"/>
                    <a:gd name="connsiteX5" fmla="*/ 2536149 w 2536392"/>
                    <a:gd name="connsiteY5" fmla="*/ 6836 h 776115"/>
                    <a:gd name="connsiteX6" fmla="*/ 2535901 w 2536392"/>
                    <a:gd name="connsiteY6" fmla="*/ 776115 h 776115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5901"/>
                    <a:gd name="connsiteY0" fmla="*/ 18496 h 769279"/>
                    <a:gd name="connsiteX1" fmla="*/ 8390 w 2535901"/>
                    <a:gd name="connsiteY1" fmla="*/ 2865 h 769279"/>
                    <a:gd name="connsiteX2" fmla="*/ 377637 w 2535901"/>
                    <a:gd name="connsiteY2" fmla="*/ 9643 h 769279"/>
                    <a:gd name="connsiteX3" fmla="*/ 487207 w 2535901"/>
                    <a:gd name="connsiteY3" fmla="*/ 346594 h 769279"/>
                    <a:gd name="connsiteX4" fmla="*/ 597842 w 2535901"/>
                    <a:gd name="connsiteY4" fmla="*/ 8841 h 769279"/>
                    <a:gd name="connsiteX5" fmla="*/ 1241142 w 2535901"/>
                    <a:gd name="connsiteY5" fmla="*/ 0 h 769279"/>
                    <a:gd name="connsiteX6" fmla="*/ 2535901 w 2535901"/>
                    <a:gd name="connsiteY6" fmla="*/ 769279 h 769279"/>
                    <a:gd name="connsiteX0" fmla="*/ 0 w 1241146"/>
                    <a:gd name="connsiteY0" fmla="*/ 1532452 h 1861377"/>
                    <a:gd name="connsiteX1" fmla="*/ 8390 w 1241146"/>
                    <a:gd name="connsiteY1" fmla="*/ 1516821 h 1861377"/>
                    <a:gd name="connsiteX2" fmla="*/ 377637 w 1241146"/>
                    <a:gd name="connsiteY2" fmla="*/ 1523599 h 1861377"/>
                    <a:gd name="connsiteX3" fmla="*/ 487207 w 1241146"/>
                    <a:gd name="connsiteY3" fmla="*/ 1860550 h 1861377"/>
                    <a:gd name="connsiteX4" fmla="*/ 597842 w 1241146"/>
                    <a:gd name="connsiteY4" fmla="*/ 1522797 h 1861377"/>
                    <a:gd name="connsiteX5" fmla="*/ 1241142 w 1241146"/>
                    <a:gd name="connsiteY5" fmla="*/ 1513956 h 1861377"/>
                    <a:gd name="connsiteX6" fmla="*/ 1111978 w 1241146"/>
                    <a:gd name="connsiteY6" fmla="*/ 25797 h 1861377"/>
                    <a:gd name="connsiteX0" fmla="*/ 0 w 1120102"/>
                    <a:gd name="connsiteY0" fmla="*/ 1532565 h 1861490"/>
                    <a:gd name="connsiteX1" fmla="*/ 8390 w 1120102"/>
                    <a:gd name="connsiteY1" fmla="*/ 1516934 h 1861490"/>
                    <a:gd name="connsiteX2" fmla="*/ 377637 w 1120102"/>
                    <a:gd name="connsiteY2" fmla="*/ 1523712 h 1861490"/>
                    <a:gd name="connsiteX3" fmla="*/ 487207 w 1120102"/>
                    <a:gd name="connsiteY3" fmla="*/ 1860663 h 1861490"/>
                    <a:gd name="connsiteX4" fmla="*/ 597842 w 1120102"/>
                    <a:gd name="connsiteY4" fmla="*/ 1522910 h 1861490"/>
                    <a:gd name="connsiteX5" fmla="*/ 1120040 w 1120102"/>
                    <a:gd name="connsiteY5" fmla="*/ 1504121 h 1861490"/>
                    <a:gd name="connsiteX6" fmla="*/ 1111978 w 1120102"/>
                    <a:gd name="connsiteY6" fmla="*/ 25910 h 1861490"/>
                    <a:gd name="connsiteX0" fmla="*/ 0 w 1116232"/>
                    <a:gd name="connsiteY0" fmla="*/ 1532335 h 1861260"/>
                    <a:gd name="connsiteX1" fmla="*/ 8390 w 1116232"/>
                    <a:gd name="connsiteY1" fmla="*/ 1516704 h 1861260"/>
                    <a:gd name="connsiteX2" fmla="*/ 377637 w 1116232"/>
                    <a:gd name="connsiteY2" fmla="*/ 1523482 h 1861260"/>
                    <a:gd name="connsiteX3" fmla="*/ 487207 w 1116232"/>
                    <a:gd name="connsiteY3" fmla="*/ 1860433 h 1861260"/>
                    <a:gd name="connsiteX4" fmla="*/ 597842 w 1116232"/>
                    <a:gd name="connsiteY4" fmla="*/ 1522680 h 1861260"/>
                    <a:gd name="connsiteX5" fmla="*/ 1116134 w 1116232"/>
                    <a:gd name="connsiteY5" fmla="*/ 1523783 h 1861260"/>
                    <a:gd name="connsiteX6" fmla="*/ 1111978 w 1116232"/>
                    <a:gd name="connsiteY6" fmla="*/ 25680 h 1861260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767"/>
                    <a:gd name="connsiteY0" fmla="*/ 1542007 h 1870932"/>
                    <a:gd name="connsiteX1" fmla="*/ 8390 w 1116767"/>
                    <a:gd name="connsiteY1" fmla="*/ 1526376 h 1870932"/>
                    <a:gd name="connsiteX2" fmla="*/ 377637 w 1116767"/>
                    <a:gd name="connsiteY2" fmla="*/ 1533154 h 1870932"/>
                    <a:gd name="connsiteX3" fmla="*/ 487207 w 1116767"/>
                    <a:gd name="connsiteY3" fmla="*/ 1870105 h 1870932"/>
                    <a:gd name="connsiteX4" fmla="*/ 597842 w 1116767"/>
                    <a:gd name="connsiteY4" fmla="*/ 1532352 h 1870932"/>
                    <a:gd name="connsiteX5" fmla="*/ 1116134 w 1116767"/>
                    <a:gd name="connsiteY5" fmla="*/ 1503620 h 1870932"/>
                    <a:gd name="connsiteX6" fmla="*/ 1111978 w 1116767"/>
                    <a:gd name="connsiteY6" fmla="*/ 35352 h 1870932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47455 w 1116767"/>
                    <a:gd name="connsiteY1" fmla="*/ 1545632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2860"/>
                    <a:gd name="connsiteY0" fmla="*/ 1511538 h 1870297"/>
                    <a:gd name="connsiteX1" fmla="*/ 373730 w 1112860"/>
                    <a:gd name="connsiteY1" fmla="*/ 1532519 h 1870297"/>
                    <a:gd name="connsiteX2" fmla="*/ 483300 w 1112860"/>
                    <a:gd name="connsiteY2" fmla="*/ 1869470 h 1870297"/>
                    <a:gd name="connsiteX3" fmla="*/ 593935 w 1112860"/>
                    <a:gd name="connsiteY3" fmla="*/ 1531717 h 1870297"/>
                    <a:gd name="connsiteX4" fmla="*/ 1112227 w 1112860"/>
                    <a:gd name="connsiteY4" fmla="*/ 1532820 h 1870297"/>
                    <a:gd name="connsiteX5" fmla="*/ 1108071 w 1112860"/>
                    <a:gd name="connsiteY5" fmla="*/ 34717 h 1870297"/>
                    <a:gd name="connsiteX0" fmla="*/ 0 w 1114813"/>
                    <a:gd name="connsiteY0" fmla="*/ 1541373 h 1870297"/>
                    <a:gd name="connsiteX1" fmla="*/ 375683 w 1114813"/>
                    <a:gd name="connsiteY1" fmla="*/ 1532519 h 1870297"/>
                    <a:gd name="connsiteX2" fmla="*/ 485253 w 1114813"/>
                    <a:gd name="connsiteY2" fmla="*/ 1869470 h 1870297"/>
                    <a:gd name="connsiteX3" fmla="*/ 595888 w 1114813"/>
                    <a:gd name="connsiteY3" fmla="*/ 1531717 h 1870297"/>
                    <a:gd name="connsiteX4" fmla="*/ 1114180 w 1114813"/>
                    <a:gd name="connsiteY4" fmla="*/ 1532820 h 1870297"/>
                    <a:gd name="connsiteX5" fmla="*/ 1110024 w 1114813"/>
                    <a:gd name="connsiteY5" fmla="*/ 34717 h 1870297"/>
                    <a:gd name="connsiteX0" fmla="*/ 0 w 1110906"/>
                    <a:gd name="connsiteY0" fmla="*/ 1511538 h 1870297"/>
                    <a:gd name="connsiteX1" fmla="*/ 371776 w 1110906"/>
                    <a:gd name="connsiteY1" fmla="*/ 1532519 h 1870297"/>
                    <a:gd name="connsiteX2" fmla="*/ 481346 w 1110906"/>
                    <a:gd name="connsiteY2" fmla="*/ 1869470 h 1870297"/>
                    <a:gd name="connsiteX3" fmla="*/ 591981 w 1110906"/>
                    <a:gd name="connsiteY3" fmla="*/ 1531717 h 1870297"/>
                    <a:gd name="connsiteX4" fmla="*/ 1110273 w 1110906"/>
                    <a:gd name="connsiteY4" fmla="*/ 1532820 h 1870297"/>
                    <a:gd name="connsiteX5" fmla="*/ 1106117 w 1110906"/>
                    <a:gd name="connsiteY5" fmla="*/ 34717 h 1870297"/>
                    <a:gd name="connsiteX0" fmla="*/ 0 w 1108953"/>
                    <a:gd name="connsiteY0" fmla="*/ 1541373 h 1870297"/>
                    <a:gd name="connsiteX1" fmla="*/ 369823 w 1108953"/>
                    <a:gd name="connsiteY1" fmla="*/ 1532519 h 1870297"/>
                    <a:gd name="connsiteX2" fmla="*/ 479393 w 1108953"/>
                    <a:gd name="connsiteY2" fmla="*/ 1869470 h 1870297"/>
                    <a:gd name="connsiteX3" fmla="*/ 590028 w 1108953"/>
                    <a:gd name="connsiteY3" fmla="*/ 1531717 h 1870297"/>
                    <a:gd name="connsiteX4" fmla="*/ 1108320 w 1108953"/>
                    <a:gd name="connsiteY4" fmla="*/ 1532820 h 1870297"/>
                    <a:gd name="connsiteX5" fmla="*/ 1104164 w 1108953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3934 w 1114812"/>
                    <a:gd name="connsiteY3" fmla="*/ 1541661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9789"/>
                    <a:gd name="connsiteY0" fmla="*/ 1551316 h 1870297"/>
                    <a:gd name="connsiteX1" fmla="*/ 379588 w 1119789"/>
                    <a:gd name="connsiteY1" fmla="*/ 1532519 h 1870297"/>
                    <a:gd name="connsiteX2" fmla="*/ 489158 w 1119789"/>
                    <a:gd name="connsiteY2" fmla="*/ 1869470 h 1870297"/>
                    <a:gd name="connsiteX3" fmla="*/ 597840 w 1119789"/>
                    <a:gd name="connsiteY3" fmla="*/ 1541661 h 1870297"/>
                    <a:gd name="connsiteX4" fmla="*/ 1118085 w 1119789"/>
                    <a:gd name="connsiteY4" fmla="*/ 1532820 h 1870297"/>
                    <a:gd name="connsiteX5" fmla="*/ 1119789 w 111978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9 w 1120460"/>
                    <a:gd name="connsiteY5" fmla="*/ 34717 h 1870297"/>
                    <a:gd name="connsiteX0" fmla="*/ 0 w 1118609"/>
                    <a:gd name="connsiteY0" fmla="*/ 1551316 h 1870297"/>
                    <a:gd name="connsiteX1" fmla="*/ 379588 w 1118609"/>
                    <a:gd name="connsiteY1" fmla="*/ 1532519 h 1870297"/>
                    <a:gd name="connsiteX2" fmla="*/ 489158 w 1118609"/>
                    <a:gd name="connsiteY2" fmla="*/ 1869470 h 1870297"/>
                    <a:gd name="connsiteX3" fmla="*/ 597840 w 1118609"/>
                    <a:gd name="connsiteY3" fmla="*/ 1541661 h 1870297"/>
                    <a:gd name="connsiteX4" fmla="*/ 1118085 w 1118609"/>
                    <a:gd name="connsiteY4" fmla="*/ 1532820 h 1870297"/>
                    <a:gd name="connsiteX5" fmla="*/ 1110022 w 111860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8 w 1120460"/>
                    <a:gd name="connsiteY5" fmla="*/ 34717 h 1870297"/>
                    <a:gd name="connsiteX0" fmla="*/ 0 w 1118860"/>
                    <a:gd name="connsiteY0" fmla="*/ 1551316 h 1870297"/>
                    <a:gd name="connsiteX1" fmla="*/ 379588 w 1118860"/>
                    <a:gd name="connsiteY1" fmla="*/ 1532519 h 1870297"/>
                    <a:gd name="connsiteX2" fmla="*/ 489158 w 1118860"/>
                    <a:gd name="connsiteY2" fmla="*/ 1869470 h 1870297"/>
                    <a:gd name="connsiteX3" fmla="*/ 597840 w 1118860"/>
                    <a:gd name="connsiteY3" fmla="*/ 1541661 h 1870297"/>
                    <a:gd name="connsiteX4" fmla="*/ 1118085 w 1118860"/>
                    <a:gd name="connsiteY4" fmla="*/ 1532820 h 1870297"/>
                    <a:gd name="connsiteX5" fmla="*/ 1113929 w 1118860"/>
                    <a:gd name="connsiteY5" fmla="*/ 34717 h 1870297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498103 h 1835580"/>
                    <a:gd name="connsiteX5" fmla="*/ 1113929 w 1119072"/>
                    <a:gd name="connsiteY5" fmla="*/ 0 h 1835580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508046 h 1835580"/>
                    <a:gd name="connsiteX5" fmla="*/ 1113929 w 1119072"/>
                    <a:gd name="connsiteY5" fmla="*/ 0 h 1835580"/>
                    <a:gd name="connsiteX0" fmla="*/ 0 w 1121318"/>
                    <a:gd name="connsiteY0" fmla="*/ 1506594 h 1825575"/>
                    <a:gd name="connsiteX1" fmla="*/ 379588 w 1121318"/>
                    <a:gd name="connsiteY1" fmla="*/ 1487797 h 1825575"/>
                    <a:gd name="connsiteX2" fmla="*/ 489158 w 1121318"/>
                    <a:gd name="connsiteY2" fmla="*/ 1824748 h 1825575"/>
                    <a:gd name="connsiteX3" fmla="*/ 597840 w 1121318"/>
                    <a:gd name="connsiteY3" fmla="*/ 1496939 h 1825575"/>
                    <a:gd name="connsiteX4" fmla="*/ 1118085 w 1121318"/>
                    <a:gd name="connsiteY4" fmla="*/ 1498041 h 1825575"/>
                    <a:gd name="connsiteX5" fmla="*/ 1119789 w 1121318"/>
                    <a:gd name="connsiteY5" fmla="*/ 0 h 1825575"/>
                    <a:gd name="connsiteX0" fmla="*/ 0 w 1125466"/>
                    <a:gd name="connsiteY0" fmla="*/ 2694700 h 3013681"/>
                    <a:gd name="connsiteX1" fmla="*/ 379588 w 1125466"/>
                    <a:gd name="connsiteY1" fmla="*/ 2675903 h 3013681"/>
                    <a:gd name="connsiteX2" fmla="*/ 489158 w 1125466"/>
                    <a:gd name="connsiteY2" fmla="*/ 3012854 h 3013681"/>
                    <a:gd name="connsiteX3" fmla="*/ 597840 w 1125466"/>
                    <a:gd name="connsiteY3" fmla="*/ 2685045 h 3013681"/>
                    <a:gd name="connsiteX4" fmla="*/ 1118085 w 1125466"/>
                    <a:gd name="connsiteY4" fmla="*/ 2686147 h 3013681"/>
                    <a:gd name="connsiteX5" fmla="*/ 1124724 w 1125466"/>
                    <a:gd name="connsiteY5" fmla="*/ 0 h 3013681"/>
                    <a:gd name="connsiteX0" fmla="*/ 0 w 1125466"/>
                    <a:gd name="connsiteY0" fmla="*/ 2878814 h 3197795"/>
                    <a:gd name="connsiteX1" fmla="*/ 379588 w 1125466"/>
                    <a:gd name="connsiteY1" fmla="*/ 2860017 h 3197795"/>
                    <a:gd name="connsiteX2" fmla="*/ 489158 w 1125466"/>
                    <a:gd name="connsiteY2" fmla="*/ 3196968 h 3197795"/>
                    <a:gd name="connsiteX3" fmla="*/ 597840 w 1125466"/>
                    <a:gd name="connsiteY3" fmla="*/ 2869159 h 3197795"/>
                    <a:gd name="connsiteX4" fmla="*/ 1118085 w 1125466"/>
                    <a:gd name="connsiteY4" fmla="*/ 2870261 h 3197795"/>
                    <a:gd name="connsiteX5" fmla="*/ 1124724 w 1125466"/>
                    <a:gd name="connsiteY5" fmla="*/ 0 h 3197795"/>
                    <a:gd name="connsiteX0" fmla="*/ 0 w 1119775"/>
                    <a:gd name="connsiteY0" fmla="*/ 2870809 h 3189790"/>
                    <a:gd name="connsiteX1" fmla="*/ 379588 w 1119775"/>
                    <a:gd name="connsiteY1" fmla="*/ 2852012 h 3189790"/>
                    <a:gd name="connsiteX2" fmla="*/ 489158 w 1119775"/>
                    <a:gd name="connsiteY2" fmla="*/ 3188963 h 3189790"/>
                    <a:gd name="connsiteX3" fmla="*/ 597840 w 1119775"/>
                    <a:gd name="connsiteY3" fmla="*/ 2861154 h 3189790"/>
                    <a:gd name="connsiteX4" fmla="*/ 1118085 w 1119775"/>
                    <a:gd name="connsiteY4" fmla="*/ 2862256 h 3189790"/>
                    <a:gd name="connsiteX5" fmla="*/ 1116911 w 1119775"/>
                    <a:gd name="connsiteY5" fmla="*/ 0 h 3189790"/>
                    <a:gd name="connsiteX0" fmla="*/ 0 w 1340002"/>
                    <a:gd name="connsiteY0" fmla="*/ 2870809 h 3189790"/>
                    <a:gd name="connsiteX1" fmla="*/ 379588 w 1340002"/>
                    <a:gd name="connsiteY1" fmla="*/ 2852012 h 3189790"/>
                    <a:gd name="connsiteX2" fmla="*/ 489158 w 1340002"/>
                    <a:gd name="connsiteY2" fmla="*/ 3188963 h 3189790"/>
                    <a:gd name="connsiteX3" fmla="*/ 597840 w 1340002"/>
                    <a:gd name="connsiteY3" fmla="*/ 2861154 h 3189790"/>
                    <a:gd name="connsiteX4" fmla="*/ 1339975 w 1340002"/>
                    <a:gd name="connsiteY4" fmla="*/ 2854249 h 3189790"/>
                    <a:gd name="connsiteX5" fmla="*/ 1116911 w 1340002"/>
                    <a:gd name="connsiteY5" fmla="*/ 0 h 3189790"/>
                    <a:gd name="connsiteX0" fmla="*/ 0 w 1343384"/>
                    <a:gd name="connsiteY0" fmla="*/ 2806769 h 3125750"/>
                    <a:gd name="connsiteX1" fmla="*/ 379588 w 1343384"/>
                    <a:gd name="connsiteY1" fmla="*/ 2787972 h 3125750"/>
                    <a:gd name="connsiteX2" fmla="*/ 489158 w 1343384"/>
                    <a:gd name="connsiteY2" fmla="*/ 3124923 h 3125750"/>
                    <a:gd name="connsiteX3" fmla="*/ 597840 w 1343384"/>
                    <a:gd name="connsiteY3" fmla="*/ 2797114 h 3125750"/>
                    <a:gd name="connsiteX4" fmla="*/ 1339975 w 1343384"/>
                    <a:gd name="connsiteY4" fmla="*/ 2790209 h 3125750"/>
                    <a:gd name="connsiteX5" fmla="*/ 1341926 w 1343384"/>
                    <a:gd name="connsiteY5" fmla="*/ 0 h 3125750"/>
                    <a:gd name="connsiteX0" fmla="*/ 0 w 1343384"/>
                    <a:gd name="connsiteY0" fmla="*/ 2862804 h 3181785"/>
                    <a:gd name="connsiteX1" fmla="*/ 379588 w 1343384"/>
                    <a:gd name="connsiteY1" fmla="*/ 2844007 h 3181785"/>
                    <a:gd name="connsiteX2" fmla="*/ 489158 w 1343384"/>
                    <a:gd name="connsiteY2" fmla="*/ 3180958 h 3181785"/>
                    <a:gd name="connsiteX3" fmla="*/ 597840 w 1343384"/>
                    <a:gd name="connsiteY3" fmla="*/ 2853149 h 3181785"/>
                    <a:gd name="connsiteX4" fmla="*/ 1339975 w 1343384"/>
                    <a:gd name="connsiteY4" fmla="*/ 2846244 h 3181785"/>
                    <a:gd name="connsiteX5" fmla="*/ 1341926 w 1343384"/>
                    <a:gd name="connsiteY5" fmla="*/ 0 h 3181785"/>
                    <a:gd name="connsiteX0" fmla="*/ 0 w 1344602"/>
                    <a:gd name="connsiteY0" fmla="*/ 2246421 h 2565402"/>
                    <a:gd name="connsiteX1" fmla="*/ 379588 w 1344602"/>
                    <a:gd name="connsiteY1" fmla="*/ 2227624 h 2565402"/>
                    <a:gd name="connsiteX2" fmla="*/ 489158 w 1344602"/>
                    <a:gd name="connsiteY2" fmla="*/ 2564575 h 2565402"/>
                    <a:gd name="connsiteX3" fmla="*/ 597840 w 1344602"/>
                    <a:gd name="connsiteY3" fmla="*/ 2236766 h 2565402"/>
                    <a:gd name="connsiteX4" fmla="*/ 1339975 w 1344602"/>
                    <a:gd name="connsiteY4" fmla="*/ 2229861 h 2565402"/>
                    <a:gd name="connsiteX5" fmla="*/ 1343489 w 1344602"/>
                    <a:gd name="connsiteY5" fmla="*/ 0 h 2565402"/>
                    <a:gd name="connsiteX0" fmla="*/ 0 w 1341218"/>
                    <a:gd name="connsiteY0" fmla="*/ 2246421 h 2565402"/>
                    <a:gd name="connsiteX1" fmla="*/ 379588 w 1341218"/>
                    <a:gd name="connsiteY1" fmla="*/ 2227624 h 2565402"/>
                    <a:gd name="connsiteX2" fmla="*/ 489158 w 1341218"/>
                    <a:gd name="connsiteY2" fmla="*/ 2564575 h 2565402"/>
                    <a:gd name="connsiteX3" fmla="*/ 597840 w 1341218"/>
                    <a:gd name="connsiteY3" fmla="*/ 2236766 h 2565402"/>
                    <a:gd name="connsiteX4" fmla="*/ 1339975 w 1341218"/>
                    <a:gd name="connsiteY4" fmla="*/ 2229861 h 2565402"/>
                    <a:gd name="connsiteX5" fmla="*/ 1337238 w 1341218"/>
                    <a:gd name="connsiteY5" fmla="*/ 0 h 2565402"/>
                    <a:gd name="connsiteX0" fmla="*/ 0 w 1344602"/>
                    <a:gd name="connsiteY0" fmla="*/ 2230411 h 2549392"/>
                    <a:gd name="connsiteX1" fmla="*/ 379588 w 1344602"/>
                    <a:gd name="connsiteY1" fmla="*/ 2211614 h 2549392"/>
                    <a:gd name="connsiteX2" fmla="*/ 489158 w 1344602"/>
                    <a:gd name="connsiteY2" fmla="*/ 2548565 h 2549392"/>
                    <a:gd name="connsiteX3" fmla="*/ 597840 w 1344602"/>
                    <a:gd name="connsiteY3" fmla="*/ 2220756 h 2549392"/>
                    <a:gd name="connsiteX4" fmla="*/ 1339975 w 1344602"/>
                    <a:gd name="connsiteY4" fmla="*/ 2213851 h 2549392"/>
                    <a:gd name="connsiteX5" fmla="*/ 1343488 w 1344602"/>
                    <a:gd name="connsiteY5" fmla="*/ 0 h 2549392"/>
                    <a:gd name="connsiteX0" fmla="*/ 0 w 1341218"/>
                    <a:gd name="connsiteY0" fmla="*/ 2238416 h 2557397"/>
                    <a:gd name="connsiteX1" fmla="*/ 379588 w 1341218"/>
                    <a:gd name="connsiteY1" fmla="*/ 2219619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0008"/>
                    <a:gd name="connsiteY0" fmla="*/ 2262431 h 2581412"/>
                    <a:gd name="connsiteX1" fmla="*/ 385838 w 1340008"/>
                    <a:gd name="connsiteY1" fmla="*/ 2243636 h 2581412"/>
                    <a:gd name="connsiteX2" fmla="*/ 489158 w 1340008"/>
                    <a:gd name="connsiteY2" fmla="*/ 2580585 h 2581412"/>
                    <a:gd name="connsiteX3" fmla="*/ 597840 w 1340008"/>
                    <a:gd name="connsiteY3" fmla="*/ 2252776 h 2581412"/>
                    <a:gd name="connsiteX4" fmla="*/ 1339975 w 1340008"/>
                    <a:gd name="connsiteY4" fmla="*/ 2245871 h 2581412"/>
                    <a:gd name="connsiteX5" fmla="*/ 1155976 w 1340008"/>
                    <a:gd name="connsiteY5" fmla="*/ 0 h 2581412"/>
                    <a:gd name="connsiteX0" fmla="*/ 0 w 1168532"/>
                    <a:gd name="connsiteY0" fmla="*/ 2262431 h 2581412"/>
                    <a:gd name="connsiteX1" fmla="*/ 385838 w 1168532"/>
                    <a:gd name="connsiteY1" fmla="*/ 2243636 h 2581412"/>
                    <a:gd name="connsiteX2" fmla="*/ 489158 w 1168532"/>
                    <a:gd name="connsiteY2" fmla="*/ 2580585 h 2581412"/>
                    <a:gd name="connsiteX3" fmla="*/ 597840 w 1168532"/>
                    <a:gd name="connsiteY3" fmla="*/ 2252776 h 2581412"/>
                    <a:gd name="connsiteX4" fmla="*/ 1168089 w 1168532"/>
                    <a:gd name="connsiteY4" fmla="*/ 2261881 h 2581412"/>
                    <a:gd name="connsiteX5" fmla="*/ 1155976 w 1168532"/>
                    <a:gd name="connsiteY5" fmla="*/ 0 h 2581412"/>
                    <a:gd name="connsiteX0" fmla="*/ 0 w 1158840"/>
                    <a:gd name="connsiteY0" fmla="*/ 2262431 h 2581412"/>
                    <a:gd name="connsiteX1" fmla="*/ 385838 w 1158840"/>
                    <a:gd name="connsiteY1" fmla="*/ 2243636 h 2581412"/>
                    <a:gd name="connsiteX2" fmla="*/ 489158 w 1158840"/>
                    <a:gd name="connsiteY2" fmla="*/ 2580585 h 2581412"/>
                    <a:gd name="connsiteX3" fmla="*/ 597840 w 1158840"/>
                    <a:gd name="connsiteY3" fmla="*/ 2252776 h 2581412"/>
                    <a:gd name="connsiteX4" fmla="*/ 1157151 w 1158840"/>
                    <a:gd name="connsiteY4" fmla="*/ 2261881 h 2581412"/>
                    <a:gd name="connsiteX5" fmla="*/ 1155976 w 1158840"/>
                    <a:gd name="connsiteY5" fmla="*/ 0 h 2581412"/>
                    <a:gd name="connsiteX0" fmla="*/ 0 w 1158840"/>
                    <a:gd name="connsiteY0" fmla="*/ 2262431 h 2262431"/>
                    <a:gd name="connsiteX1" fmla="*/ 385838 w 1158840"/>
                    <a:gd name="connsiteY1" fmla="*/ 2243636 h 2262431"/>
                    <a:gd name="connsiteX2" fmla="*/ 597840 w 1158840"/>
                    <a:gd name="connsiteY2" fmla="*/ 2252776 h 2262431"/>
                    <a:gd name="connsiteX3" fmla="*/ 1157151 w 1158840"/>
                    <a:gd name="connsiteY3" fmla="*/ 2261881 h 2262431"/>
                    <a:gd name="connsiteX4" fmla="*/ 1155976 w 1158840"/>
                    <a:gd name="connsiteY4" fmla="*/ 0 h 2262431"/>
                    <a:gd name="connsiteX0" fmla="*/ 0 w 1158840"/>
                    <a:gd name="connsiteY0" fmla="*/ 2262431 h 2262431"/>
                    <a:gd name="connsiteX1" fmla="*/ 597840 w 1158840"/>
                    <a:gd name="connsiteY1" fmla="*/ 2252776 h 2262431"/>
                    <a:gd name="connsiteX2" fmla="*/ 1157151 w 1158840"/>
                    <a:gd name="connsiteY2" fmla="*/ 2261881 h 2262431"/>
                    <a:gd name="connsiteX3" fmla="*/ 1155976 w 1158840"/>
                    <a:gd name="connsiteY3" fmla="*/ 0 h 2262431"/>
                    <a:gd name="connsiteX0" fmla="*/ 0 w 1158840"/>
                    <a:gd name="connsiteY0" fmla="*/ 2262431 h 2262431"/>
                    <a:gd name="connsiteX1" fmla="*/ 1157151 w 1158840"/>
                    <a:gd name="connsiteY1" fmla="*/ 2261881 h 2262431"/>
                    <a:gd name="connsiteX2" fmla="*/ 1155976 w 1158840"/>
                    <a:gd name="connsiteY2" fmla="*/ 0 h 2262431"/>
                    <a:gd name="connsiteX0" fmla="*/ 0 w 1240226"/>
                    <a:gd name="connsiteY0" fmla="*/ 2262431 h 2262431"/>
                    <a:gd name="connsiteX1" fmla="*/ 1157151 w 1240226"/>
                    <a:gd name="connsiteY1" fmla="*/ 2261881 h 2262431"/>
                    <a:gd name="connsiteX2" fmla="*/ 1148953 w 1240226"/>
                    <a:gd name="connsiteY2" fmla="*/ 874204 h 2262431"/>
                    <a:gd name="connsiteX3" fmla="*/ 1155976 w 1240226"/>
                    <a:gd name="connsiteY3" fmla="*/ 0 h 2262431"/>
                    <a:gd name="connsiteX0" fmla="*/ 0 w 1240475"/>
                    <a:gd name="connsiteY0" fmla="*/ 2262431 h 2262431"/>
                    <a:gd name="connsiteX1" fmla="*/ 1157151 w 1240475"/>
                    <a:gd name="connsiteY1" fmla="*/ 2261881 h 2262431"/>
                    <a:gd name="connsiteX2" fmla="*/ 1148954 w 1240475"/>
                    <a:gd name="connsiteY2" fmla="*/ 1047730 h 2262431"/>
                    <a:gd name="connsiteX3" fmla="*/ 1148953 w 1240475"/>
                    <a:gd name="connsiteY3" fmla="*/ 874204 h 2262431"/>
                    <a:gd name="connsiteX4" fmla="*/ 1155976 w 1240475"/>
                    <a:gd name="connsiteY4" fmla="*/ 0 h 2262431"/>
                    <a:gd name="connsiteX0" fmla="*/ 0 w 1244719"/>
                    <a:gd name="connsiteY0" fmla="*/ 2262431 h 2262431"/>
                    <a:gd name="connsiteX1" fmla="*/ 1157151 w 1244719"/>
                    <a:gd name="connsiteY1" fmla="*/ 2261881 h 2262431"/>
                    <a:gd name="connsiteX2" fmla="*/ 1161725 w 1244719"/>
                    <a:gd name="connsiteY2" fmla="*/ 1347060 h 2262431"/>
                    <a:gd name="connsiteX3" fmla="*/ 1148954 w 1244719"/>
                    <a:gd name="connsiteY3" fmla="*/ 1047730 h 2262431"/>
                    <a:gd name="connsiteX4" fmla="*/ 1148953 w 1244719"/>
                    <a:gd name="connsiteY4" fmla="*/ 874204 h 2262431"/>
                    <a:gd name="connsiteX5" fmla="*/ 1155976 w 1244719"/>
                    <a:gd name="connsiteY5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4 w 1248701"/>
                    <a:gd name="connsiteY5" fmla="*/ 1047730 h 2262431"/>
                    <a:gd name="connsiteX6" fmla="*/ 1148953 w 1248701"/>
                    <a:gd name="connsiteY6" fmla="*/ 874204 h 2262431"/>
                    <a:gd name="connsiteX7" fmla="*/ 1155976 w 1248701"/>
                    <a:gd name="connsiteY7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017762 w 1248701"/>
                    <a:gd name="connsiteY5" fmla="*/ 1008418 h 2262431"/>
                    <a:gd name="connsiteX6" fmla="*/ 1148953 w 1248701"/>
                    <a:gd name="connsiteY6" fmla="*/ 874204 h 2262431"/>
                    <a:gd name="connsiteX7" fmla="*/ 1155976 w 1248701"/>
                    <a:gd name="connsiteY7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174498"/>
                    <a:gd name="connsiteY0" fmla="*/ 2262431 h 2262431"/>
                    <a:gd name="connsiteX1" fmla="*/ 1157151 w 1174498"/>
                    <a:gd name="connsiteY1" fmla="*/ 2261881 h 2262431"/>
                    <a:gd name="connsiteX2" fmla="*/ 1174498 w 1174498"/>
                    <a:gd name="connsiteY2" fmla="*/ 1576981 h 2262431"/>
                    <a:gd name="connsiteX3" fmla="*/ 1161725 w 1174498"/>
                    <a:gd name="connsiteY3" fmla="*/ 1347060 h 2262431"/>
                    <a:gd name="connsiteX4" fmla="*/ 1149755 w 1174498"/>
                    <a:gd name="connsiteY4" fmla="*/ 1047235 h 2262431"/>
                    <a:gd name="connsiteX5" fmla="*/ 1148953 w 1174498"/>
                    <a:gd name="connsiteY5" fmla="*/ 874204 h 2262431"/>
                    <a:gd name="connsiteX6" fmla="*/ 1155976 w 1174498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55857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55857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5976 w 1161725"/>
                    <a:gd name="connsiteY7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5976 w 1161725"/>
                    <a:gd name="connsiteY7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12988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165384"/>
                    <a:gd name="connsiteY0" fmla="*/ 2262431 h 2262431"/>
                    <a:gd name="connsiteX1" fmla="*/ 1161725 w 1165384"/>
                    <a:gd name="connsiteY1" fmla="*/ 1312988 h 2262431"/>
                    <a:gd name="connsiteX2" fmla="*/ 1160160 w 1165384"/>
                    <a:gd name="connsiteY2" fmla="*/ 1199250 h 2262431"/>
                    <a:gd name="connsiteX3" fmla="*/ 1155764 w 1165384"/>
                    <a:gd name="connsiteY3" fmla="*/ 583389 h 2262431"/>
                    <a:gd name="connsiteX4" fmla="*/ 1160966 w 1165384"/>
                    <a:gd name="connsiteY4" fmla="*/ 512624 h 2262431"/>
                    <a:gd name="connsiteX5" fmla="*/ 1155764 w 1165384"/>
                    <a:gd name="connsiteY5" fmla="*/ 327846 h 2262431"/>
                    <a:gd name="connsiteX6" fmla="*/ 1150562 w 1165384"/>
                    <a:gd name="connsiteY6" fmla="*/ 257080 h 2262431"/>
                    <a:gd name="connsiteX7" fmla="*/ 1155976 w 1165384"/>
                    <a:gd name="connsiteY7" fmla="*/ 0 h 2262431"/>
                    <a:gd name="connsiteX0" fmla="*/ 131417 w 193990"/>
                    <a:gd name="connsiteY0" fmla="*/ 1835216 h 1835216"/>
                    <a:gd name="connsiteX1" fmla="*/ 190331 w 193990"/>
                    <a:gd name="connsiteY1" fmla="*/ 1312988 h 1835216"/>
                    <a:gd name="connsiteX2" fmla="*/ 188766 w 193990"/>
                    <a:gd name="connsiteY2" fmla="*/ 1199250 h 1835216"/>
                    <a:gd name="connsiteX3" fmla="*/ 184370 w 193990"/>
                    <a:gd name="connsiteY3" fmla="*/ 583389 h 1835216"/>
                    <a:gd name="connsiteX4" fmla="*/ 189572 w 193990"/>
                    <a:gd name="connsiteY4" fmla="*/ 512624 h 1835216"/>
                    <a:gd name="connsiteX5" fmla="*/ 184370 w 193990"/>
                    <a:gd name="connsiteY5" fmla="*/ 327846 h 1835216"/>
                    <a:gd name="connsiteX6" fmla="*/ 179168 w 193990"/>
                    <a:gd name="connsiteY6" fmla="*/ 257080 h 1835216"/>
                    <a:gd name="connsiteX7" fmla="*/ 184582 w 193990"/>
                    <a:gd name="connsiteY7" fmla="*/ 0 h 1835216"/>
                    <a:gd name="connsiteX0" fmla="*/ 152224 w 193990"/>
                    <a:gd name="connsiteY0" fmla="*/ 1832595 h 1832595"/>
                    <a:gd name="connsiteX1" fmla="*/ 190331 w 193990"/>
                    <a:gd name="connsiteY1" fmla="*/ 1312988 h 1832595"/>
                    <a:gd name="connsiteX2" fmla="*/ 188766 w 193990"/>
                    <a:gd name="connsiteY2" fmla="*/ 1199250 h 1832595"/>
                    <a:gd name="connsiteX3" fmla="*/ 184370 w 193990"/>
                    <a:gd name="connsiteY3" fmla="*/ 583389 h 1832595"/>
                    <a:gd name="connsiteX4" fmla="*/ 189572 w 193990"/>
                    <a:gd name="connsiteY4" fmla="*/ 512624 h 1832595"/>
                    <a:gd name="connsiteX5" fmla="*/ 184370 w 193990"/>
                    <a:gd name="connsiteY5" fmla="*/ 327846 h 1832595"/>
                    <a:gd name="connsiteX6" fmla="*/ 179168 w 193990"/>
                    <a:gd name="connsiteY6" fmla="*/ 257080 h 1832595"/>
                    <a:gd name="connsiteX7" fmla="*/ 184582 w 193990"/>
                    <a:gd name="connsiteY7" fmla="*/ 0 h 1832595"/>
                    <a:gd name="connsiteX0" fmla="*/ 173032 w 193990"/>
                    <a:gd name="connsiteY0" fmla="*/ 1829974 h 1829974"/>
                    <a:gd name="connsiteX1" fmla="*/ 190331 w 193990"/>
                    <a:gd name="connsiteY1" fmla="*/ 1312988 h 1829974"/>
                    <a:gd name="connsiteX2" fmla="*/ 188766 w 193990"/>
                    <a:gd name="connsiteY2" fmla="*/ 1199250 h 1829974"/>
                    <a:gd name="connsiteX3" fmla="*/ 184370 w 193990"/>
                    <a:gd name="connsiteY3" fmla="*/ 583389 h 1829974"/>
                    <a:gd name="connsiteX4" fmla="*/ 189572 w 193990"/>
                    <a:gd name="connsiteY4" fmla="*/ 512624 h 1829974"/>
                    <a:gd name="connsiteX5" fmla="*/ 184370 w 193990"/>
                    <a:gd name="connsiteY5" fmla="*/ 327846 h 1829974"/>
                    <a:gd name="connsiteX6" fmla="*/ 179168 w 193990"/>
                    <a:gd name="connsiteY6" fmla="*/ 257080 h 1829974"/>
                    <a:gd name="connsiteX7" fmla="*/ 184582 w 193990"/>
                    <a:gd name="connsiteY7" fmla="*/ 0 h 1829974"/>
                    <a:gd name="connsiteX0" fmla="*/ 199042 w 199042"/>
                    <a:gd name="connsiteY0" fmla="*/ 1827353 h 1827353"/>
                    <a:gd name="connsiteX1" fmla="*/ 190331 w 199042"/>
                    <a:gd name="connsiteY1" fmla="*/ 1312988 h 1827353"/>
                    <a:gd name="connsiteX2" fmla="*/ 188766 w 199042"/>
                    <a:gd name="connsiteY2" fmla="*/ 119925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88766 w 199042"/>
                    <a:gd name="connsiteY2" fmla="*/ 119925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082872 h 1827353"/>
                    <a:gd name="connsiteX4" fmla="*/ 184370 w 199042"/>
                    <a:gd name="connsiteY4" fmla="*/ 583389 h 1827353"/>
                    <a:gd name="connsiteX5" fmla="*/ 189572 w 199042"/>
                    <a:gd name="connsiteY5" fmla="*/ 512624 h 1827353"/>
                    <a:gd name="connsiteX6" fmla="*/ 184370 w 199042"/>
                    <a:gd name="connsiteY6" fmla="*/ 327846 h 1827353"/>
                    <a:gd name="connsiteX7" fmla="*/ 179168 w 199042"/>
                    <a:gd name="connsiteY7" fmla="*/ 257080 h 1827353"/>
                    <a:gd name="connsiteX8" fmla="*/ 184582 w 199042"/>
                    <a:gd name="connsiteY8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082872 h 1827353"/>
                    <a:gd name="connsiteX4" fmla="*/ 184370 w 199042"/>
                    <a:gd name="connsiteY4" fmla="*/ 583389 h 1827353"/>
                    <a:gd name="connsiteX5" fmla="*/ 189572 w 199042"/>
                    <a:gd name="connsiteY5" fmla="*/ 512624 h 1827353"/>
                    <a:gd name="connsiteX6" fmla="*/ 184370 w 199042"/>
                    <a:gd name="connsiteY6" fmla="*/ 327846 h 1827353"/>
                    <a:gd name="connsiteX7" fmla="*/ 179168 w 199042"/>
                    <a:gd name="connsiteY7" fmla="*/ 257080 h 1827353"/>
                    <a:gd name="connsiteX8" fmla="*/ 184582 w 199042"/>
                    <a:gd name="connsiteY8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288308 w 288308"/>
                    <a:gd name="connsiteY0" fmla="*/ 1827353 h 1827353"/>
                    <a:gd name="connsiteX1" fmla="*/ 279597 w 288308"/>
                    <a:gd name="connsiteY1" fmla="*/ 1407343 h 1827353"/>
                    <a:gd name="connsiteX2" fmla="*/ 267629 w 288308"/>
                    <a:gd name="connsiteY2" fmla="*/ 1310640 h 1827353"/>
                    <a:gd name="connsiteX3" fmla="*/ 271334 w 288308"/>
                    <a:gd name="connsiteY3" fmla="*/ 1165432 h 1827353"/>
                    <a:gd name="connsiteX4" fmla="*/ 271334 w 288308"/>
                    <a:gd name="connsiteY4" fmla="*/ 1082872 h 1827353"/>
                    <a:gd name="connsiteX5" fmla="*/ 273636 w 288308"/>
                    <a:gd name="connsiteY5" fmla="*/ 583389 h 1827353"/>
                    <a:gd name="connsiteX6" fmla="*/ 278838 w 288308"/>
                    <a:gd name="connsiteY6" fmla="*/ 512624 h 1827353"/>
                    <a:gd name="connsiteX7" fmla="*/ 273636 w 288308"/>
                    <a:gd name="connsiteY7" fmla="*/ 327846 h 1827353"/>
                    <a:gd name="connsiteX8" fmla="*/ 268434 w 288308"/>
                    <a:gd name="connsiteY8" fmla="*/ 257080 h 1827353"/>
                    <a:gd name="connsiteX9" fmla="*/ 273848 w 288308"/>
                    <a:gd name="connsiteY9" fmla="*/ 0 h 1827353"/>
                    <a:gd name="connsiteX0" fmla="*/ 244014 w 244014"/>
                    <a:gd name="connsiteY0" fmla="*/ 1827353 h 1827353"/>
                    <a:gd name="connsiteX1" fmla="*/ 235303 w 244014"/>
                    <a:gd name="connsiteY1" fmla="*/ 1407343 h 1827353"/>
                    <a:gd name="connsiteX2" fmla="*/ 223335 w 244014"/>
                    <a:gd name="connsiteY2" fmla="*/ 1310640 h 1827353"/>
                    <a:gd name="connsiteX3" fmla="*/ 227040 w 244014"/>
                    <a:gd name="connsiteY3" fmla="*/ 1165432 h 1827353"/>
                    <a:gd name="connsiteX4" fmla="*/ 227040 w 244014"/>
                    <a:gd name="connsiteY4" fmla="*/ 1082872 h 1827353"/>
                    <a:gd name="connsiteX5" fmla="*/ 229342 w 244014"/>
                    <a:gd name="connsiteY5" fmla="*/ 583389 h 1827353"/>
                    <a:gd name="connsiteX6" fmla="*/ 234544 w 244014"/>
                    <a:gd name="connsiteY6" fmla="*/ 512624 h 1827353"/>
                    <a:gd name="connsiteX7" fmla="*/ 229342 w 244014"/>
                    <a:gd name="connsiteY7" fmla="*/ 327846 h 1827353"/>
                    <a:gd name="connsiteX8" fmla="*/ 224140 w 244014"/>
                    <a:gd name="connsiteY8" fmla="*/ 257080 h 1827353"/>
                    <a:gd name="connsiteX9" fmla="*/ 229554 w 244014"/>
                    <a:gd name="connsiteY9" fmla="*/ 0 h 1827353"/>
                    <a:gd name="connsiteX0" fmla="*/ 211363 w 211363"/>
                    <a:gd name="connsiteY0" fmla="*/ 1827353 h 1827353"/>
                    <a:gd name="connsiteX1" fmla="*/ 202652 w 211363"/>
                    <a:gd name="connsiteY1" fmla="*/ 1407343 h 1827353"/>
                    <a:gd name="connsiteX2" fmla="*/ 190684 w 211363"/>
                    <a:gd name="connsiteY2" fmla="*/ 1310640 h 1827353"/>
                    <a:gd name="connsiteX3" fmla="*/ 194389 w 211363"/>
                    <a:gd name="connsiteY3" fmla="*/ 1165432 h 1827353"/>
                    <a:gd name="connsiteX4" fmla="*/ 194389 w 211363"/>
                    <a:gd name="connsiteY4" fmla="*/ 1082872 h 1827353"/>
                    <a:gd name="connsiteX5" fmla="*/ 196691 w 211363"/>
                    <a:gd name="connsiteY5" fmla="*/ 583389 h 1827353"/>
                    <a:gd name="connsiteX6" fmla="*/ 201893 w 211363"/>
                    <a:gd name="connsiteY6" fmla="*/ 512624 h 1827353"/>
                    <a:gd name="connsiteX7" fmla="*/ 196691 w 211363"/>
                    <a:gd name="connsiteY7" fmla="*/ 327846 h 1827353"/>
                    <a:gd name="connsiteX8" fmla="*/ 191489 w 211363"/>
                    <a:gd name="connsiteY8" fmla="*/ 257080 h 1827353"/>
                    <a:gd name="connsiteX9" fmla="*/ 196903 w 211363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0 w 199040"/>
                    <a:gd name="connsiteY0" fmla="*/ 1827353 h 1827353"/>
                    <a:gd name="connsiteX1" fmla="*/ 190329 w 199040"/>
                    <a:gd name="connsiteY1" fmla="*/ 1407343 h 1827353"/>
                    <a:gd name="connsiteX2" fmla="*/ 178361 w 199040"/>
                    <a:gd name="connsiteY2" fmla="*/ 1310640 h 1827353"/>
                    <a:gd name="connsiteX3" fmla="*/ 182066 w 199040"/>
                    <a:gd name="connsiteY3" fmla="*/ 1165432 h 1827353"/>
                    <a:gd name="connsiteX4" fmla="*/ 189112 w 199040"/>
                    <a:gd name="connsiteY4" fmla="*/ 1032500 h 1827353"/>
                    <a:gd name="connsiteX5" fmla="*/ 184368 w 199040"/>
                    <a:gd name="connsiteY5" fmla="*/ 583389 h 1827353"/>
                    <a:gd name="connsiteX6" fmla="*/ 189570 w 199040"/>
                    <a:gd name="connsiteY6" fmla="*/ 512624 h 1827353"/>
                    <a:gd name="connsiteX7" fmla="*/ 184368 w 199040"/>
                    <a:gd name="connsiteY7" fmla="*/ 327846 h 1827353"/>
                    <a:gd name="connsiteX8" fmla="*/ 179166 w 199040"/>
                    <a:gd name="connsiteY8" fmla="*/ 257080 h 1827353"/>
                    <a:gd name="connsiteX9" fmla="*/ 184580 w 199040"/>
                    <a:gd name="connsiteY9" fmla="*/ 0 h 1827353"/>
                    <a:gd name="connsiteX0" fmla="*/ 199040 w 199040"/>
                    <a:gd name="connsiteY0" fmla="*/ 1827353 h 1827353"/>
                    <a:gd name="connsiteX1" fmla="*/ 190329 w 199040"/>
                    <a:gd name="connsiteY1" fmla="*/ 1407343 h 1827353"/>
                    <a:gd name="connsiteX2" fmla="*/ 178361 w 199040"/>
                    <a:gd name="connsiteY2" fmla="*/ 1310640 h 1827353"/>
                    <a:gd name="connsiteX3" fmla="*/ 185589 w 199040"/>
                    <a:gd name="connsiteY3" fmla="*/ 1131431 h 1827353"/>
                    <a:gd name="connsiteX4" fmla="*/ 189112 w 199040"/>
                    <a:gd name="connsiteY4" fmla="*/ 1032500 h 1827353"/>
                    <a:gd name="connsiteX5" fmla="*/ 184368 w 199040"/>
                    <a:gd name="connsiteY5" fmla="*/ 583389 h 1827353"/>
                    <a:gd name="connsiteX6" fmla="*/ 189570 w 199040"/>
                    <a:gd name="connsiteY6" fmla="*/ 512624 h 1827353"/>
                    <a:gd name="connsiteX7" fmla="*/ 184368 w 199040"/>
                    <a:gd name="connsiteY7" fmla="*/ 327846 h 1827353"/>
                    <a:gd name="connsiteX8" fmla="*/ 179166 w 199040"/>
                    <a:gd name="connsiteY8" fmla="*/ 257080 h 1827353"/>
                    <a:gd name="connsiteX9" fmla="*/ 184580 w 199040"/>
                    <a:gd name="connsiteY9" fmla="*/ 0 h 1827353"/>
                    <a:gd name="connsiteX0" fmla="*/ 195075 w 196175"/>
                    <a:gd name="connsiteY0" fmla="*/ 1827353 h 1827353"/>
                    <a:gd name="connsiteX1" fmla="*/ 186364 w 196175"/>
                    <a:gd name="connsiteY1" fmla="*/ 1407343 h 1827353"/>
                    <a:gd name="connsiteX2" fmla="*/ 174396 w 196175"/>
                    <a:gd name="connsiteY2" fmla="*/ 1310640 h 1827353"/>
                    <a:gd name="connsiteX3" fmla="*/ 181624 w 196175"/>
                    <a:gd name="connsiteY3" fmla="*/ 1131431 h 1827353"/>
                    <a:gd name="connsiteX4" fmla="*/ 185147 w 196175"/>
                    <a:gd name="connsiteY4" fmla="*/ 1032500 h 1827353"/>
                    <a:gd name="connsiteX5" fmla="*/ 180403 w 196175"/>
                    <a:gd name="connsiteY5" fmla="*/ 583389 h 1827353"/>
                    <a:gd name="connsiteX6" fmla="*/ 196175 w 196175"/>
                    <a:gd name="connsiteY6" fmla="*/ 481141 h 1827353"/>
                    <a:gd name="connsiteX7" fmla="*/ 180403 w 196175"/>
                    <a:gd name="connsiteY7" fmla="*/ 327846 h 1827353"/>
                    <a:gd name="connsiteX8" fmla="*/ 175201 w 196175"/>
                    <a:gd name="connsiteY8" fmla="*/ 257080 h 1827353"/>
                    <a:gd name="connsiteX9" fmla="*/ 180615 w 196175"/>
                    <a:gd name="connsiteY9" fmla="*/ 0 h 1827353"/>
                    <a:gd name="connsiteX0" fmla="*/ 196214 w 197314"/>
                    <a:gd name="connsiteY0" fmla="*/ 1827353 h 1827353"/>
                    <a:gd name="connsiteX1" fmla="*/ 187503 w 197314"/>
                    <a:gd name="connsiteY1" fmla="*/ 1407343 h 1827353"/>
                    <a:gd name="connsiteX2" fmla="*/ 175535 w 197314"/>
                    <a:gd name="connsiteY2" fmla="*/ 1310640 h 1827353"/>
                    <a:gd name="connsiteX3" fmla="*/ 182763 w 197314"/>
                    <a:gd name="connsiteY3" fmla="*/ 1131431 h 1827353"/>
                    <a:gd name="connsiteX4" fmla="*/ 186286 w 197314"/>
                    <a:gd name="connsiteY4" fmla="*/ 1032500 h 1827353"/>
                    <a:gd name="connsiteX5" fmla="*/ 174495 w 197314"/>
                    <a:gd name="connsiteY5" fmla="*/ 556943 h 1827353"/>
                    <a:gd name="connsiteX6" fmla="*/ 197314 w 197314"/>
                    <a:gd name="connsiteY6" fmla="*/ 481141 h 1827353"/>
                    <a:gd name="connsiteX7" fmla="*/ 181542 w 197314"/>
                    <a:gd name="connsiteY7" fmla="*/ 327846 h 1827353"/>
                    <a:gd name="connsiteX8" fmla="*/ 176340 w 197314"/>
                    <a:gd name="connsiteY8" fmla="*/ 257080 h 1827353"/>
                    <a:gd name="connsiteX9" fmla="*/ 181754 w 197314"/>
                    <a:gd name="connsiteY9" fmla="*/ 0 h 1827353"/>
                    <a:gd name="connsiteX0" fmla="*/ 208113 w 208113"/>
                    <a:gd name="connsiteY0" fmla="*/ 1827353 h 1827353"/>
                    <a:gd name="connsiteX1" fmla="*/ 199402 w 208113"/>
                    <a:gd name="connsiteY1" fmla="*/ 1407343 h 1827353"/>
                    <a:gd name="connsiteX2" fmla="*/ 187434 w 208113"/>
                    <a:gd name="connsiteY2" fmla="*/ 1310640 h 1827353"/>
                    <a:gd name="connsiteX3" fmla="*/ 194662 w 208113"/>
                    <a:gd name="connsiteY3" fmla="*/ 1131431 h 1827353"/>
                    <a:gd name="connsiteX4" fmla="*/ 198185 w 208113"/>
                    <a:gd name="connsiteY4" fmla="*/ 1032500 h 1827353"/>
                    <a:gd name="connsiteX5" fmla="*/ 186394 w 208113"/>
                    <a:gd name="connsiteY5" fmla="*/ 556943 h 1827353"/>
                    <a:gd name="connsiteX6" fmla="*/ 188074 w 208113"/>
                    <a:gd name="connsiteY6" fmla="*/ 479881 h 1827353"/>
                    <a:gd name="connsiteX7" fmla="*/ 193441 w 208113"/>
                    <a:gd name="connsiteY7" fmla="*/ 327846 h 1827353"/>
                    <a:gd name="connsiteX8" fmla="*/ 188239 w 208113"/>
                    <a:gd name="connsiteY8" fmla="*/ 257080 h 1827353"/>
                    <a:gd name="connsiteX9" fmla="*/ 193653 w 208113"/>
                    <a:gd name="connsiteY9" fmla="*/ 0 h 1827353"/>
                    <a:gd name="connsiteX0" fmla="*/ 202086 w 202086"/>
                    <a:gd name="connsiteY0" fmla="*/ 1827353 h 1827353"/>
                    <a:gd name="connsiteX1" fmla="*/ 193375 w 202086"/>
                    <a:gd name="connsiteY1" fmla="*/ 1407343 h 1827353"/>
                    <a:gd name="connsiteX2" fmla="*/ 181407 w 202086"/>
                    <a:gd name="connsiteY2" fmla="*/ 1310640 h 1827353"/>
                    <a:gd name="connsiteX3" fmla="*/ 188635 w 202086"/>
                    <a:gd name="connsiteY3" fmla="*/ 1131431 h 1827353"/>
                    <a:gd name="connsiteX4" fmla="*/ 192158 w 202086"/>
                    <a:gd name="connsiteY4" fmla="*/ 1032500 h 1827353"/>
                    <a:gd name="connsiteX5" fmla="*/ 180367 w 202086"/>
                    <a:gd name="connsiteY5" fmla="*/ 556943 h 1827353"/>
                    <a:gd name="connsiteX6" fmla="*/ 192617 w 202086"/>
                    <a:gd name="connsiteY6" fmla="*/ 479881 h 1827353"/>
                    <a:gd name="connsiteX7" fmla="*/ 187414 w 202086"/>
                    <a:gd name="connsiteY7" fmla="*/ 327846 h 1827353"/>
                    <a:gd name="connsiteX8" fmla="*/ 182212 w 202086"/>
                    <a:gd name="connsiteY8" fmla="*/ 257080 h 1827353"/>
                    <a:gd name="connsiteX9" fmla="*/ 187626 w 202086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27846 h 1827353"/>
                    <a:gd name="connsiteX8" fmla="*/ 176192 w 196066"/>
                    <a:gd name="connsiteY8" fmla="*/ 257080 h 1827353"/>
                    <a:gd name="connsiteX9" fmla="*/ 181606 w 196066"/>
                    <a:gd name="connsiteY9" fmla="*/ 0 h 1827353"/>
                    <a:gd name="connsiteX0" fmla="*/ 196915 w 196915"/>
                    <a:gd name="connsiteY0" fmla="*/ 1827353 h 1827353"/>
                    <a:gd name="connsiteX1" fmla="*/ 188204 w 196915"/>
                    <a:gd name="connsiteY1" fmla="*/ 1407343 h 1827353"/>
                    <a:gd name="connsiteX2" fmla="*/ 176236 w 196915"/>
                    <a:gd name="connsiteY2" fmla="*/ 1310640 h 1827353"/>
                    <a:gd name="connsiteX3" fmla="*/ 183464 w 196915"/>
                    <a:gd name="connsiteY3" fmla="*/ 1131431 h 1827353"/>
                    <a:gd name="connsiteX4" fmla="*/ 186987 w 196915"/>
                    <a:gd name="connsiteY4" fmla="*/ 1032500 h 1827353"/>
                    <a:gd name="connsiteX5" fmla="*/ 189288 w 196915"/>
                    <a:gd name="connsiteY5" fmla="*/ 564499 h 1827353"/>
                    <a:gd name="connsiteX6" fmla="*/ 187446 w 196915"/>
                    <a:gd name="connsiteY6" fmla="*/ 479881 h 1827353"/>
                    <a:gd name="connsiteX7" fmla="*/ 182243 w 196915"/>
                    <a:gd name="connsiteY7" fmla="*/ 327846 h 1827353"/>
                    <a:gd name="connsiteX8" fmla="*/ 173518 w 196915"/>
                    <a:gd name="connsiteY8" fmla="*/ 231894 h 1827353"/>
                    <a:gd name="connsiteX9" fmla="*/ 182455 w 196915"/>
                    <a:gd name="connsiteY9" fmla="*/ 0 h 1827353"/>
                    <a:gd name="connsiteX0" fmla="*/ 196915 w 196915"/>
                    <a:gd name="connsiteY0" fmla="*/ 1827353 h 1827353"/>
                    <a:gd name="connsiteX1" fmla="*/ 188204 w 196915"/>
                    <a:gd name="connsiteY1" fmla="*/ 1407343 h 1827353"/>
                    <a:gd name="connsiteX2" fmla="*/ 176236 w 196915"/>
                    <a:gd name="connsiteY2" fmla="*/ 1310640 h 1827353"/>
                    <a:gd name="connsiteX3" fmla="*/ 183464 w 196915"/>
                    <a:gd name="connsiteY3" fmla="*/ 1131431 h 1827353"/>
                    <a:gd name="connsiteX4" fmla="*/ 186987 w 196915"/>
                    <a:gd name="connsiteY4" fmla="*/ 1032500 h 1827353"/>
                    <a:gd name="connsiteX5" fmla="*/ 189288 w 196915"/>
                    <a:gd name="connsiteY5" fmla="*/ 564499 h 1827353"/>
                    <a:gd name="connsiteX6" fmla="*/ 187446 w 196915"/>
                    <a:gd name="connsiteY6" fmla="*/ 479881 h 1827353"/>
                    <a:gd name="connsiteX7" fmla="*/ 182243 w 196915"/>
                    <a:gd name="connsiteY7" fmla="*/ 307697 h 1827353"/>
                    <a:gd name="connsiteX8" fmla="*/ 173518 w 196915"/>
                    <a:gd name="connsiteY8" fmla="*/ 231894 h 1827353"/>
                    <a:gd name="connsiteX9" fmla="*/ 182455 w 196915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07697 h 1827353"/>
                    <a:gd name="connsiteX8" fmla="*/ 172669 w 196066"/>
                    <a:gd name="connsiteY8" fmla="*/ 231894 h 1827353"/>
                    <a:gd name="connsiteX9" fmla="*/ 181606 w 196066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07697 h 1827353"/>
                    <a:gd name="connsiteX8" fmla="*/ 172669 w 196066"/>
                    <a:gd name="connsiteY8" fmla="*/ 231894 h 1827353"/>
                    <a:gd name="connsiteX9" fmla="*/ 181606 w 196066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57486 w 167414"/>
                    <a:gd name="connsiteY4" fmla="*/ 1032500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57486 w 167414"/>
                    <a:gd name="connsiteY4" fmla="*/ 1032500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6147 w 166147"/>
                    <a:gd name="connsiteY0" fmla="*/ 1827353 h 1827353"/>
                    <a:gd name="connsiteX1" fmla="*/ 157436 w 166147"/>
                    <a:gd name="connsiteY1" fmla="*/ 1407343 h 1827353"/>
                    <a:gd name="connsiteX2" fmla="*/ 148992 w 166147"/>
                    <a:gd name="connsiteY2" fmla="*/ 1271601 h 1827353"/>
                    <a:gd name="connsiteX3" fmla="*/ 152696 w 166147"/>
                    <a:gd name="connsiteY3" fmla="*/ 1125135 h 1827353"/>
                    <a:gd name="connsiteX4" fmla="*/ 163266 w 166147"/>
                    <a:gd name="connsiteY4" fmla="*/ 1036278 h 1827353"/>
                    <a:gd name="connsiteX5" fmla="*/ 158520 w 166147"/>
                    <a:gd name="connsiteY5" fmla="*/ 564499 h 1827353"/>
                    <a:gd name="connsiteX6" fmla="*/ 156678 w 166147"/>
                    <a:gd name="connsiteY6" fmla="*/ 479881 h 1827353"/>
                    <a:gd name="connsiteX7" fmla="*/ 151475 w 166147"/>
                    <a:gd name="connsiteY7" fmla="*/ 307697 h 1827353"/>
                    <a:gd name="connsiteX8" fmla="*/ 142750 w 166147"/>
                    <a:gd name="connsiteY8" fmla="*/ 231894 h 1827353"/>
                    <a:gd name="connsiteX9" fmla="*/ 151687 w 166147"/>
                    <a:gd name="connsiteY9" fmla="*/ 0 h 1827353"/>
                    <a:gd name="connsiteX0" fmla="*/ 168418 w 168418"/>
                    <a:gd name="connsiteY0" fmla="*/ 1827353 h 1827353"/>
                    <a:gd name="connsiteX1" fmla="*/ 156184 w 168418"/>
                    <a:gd name="connsiteY1" fmla="*/ 1374601 h 1827353"/>
                    <a:gd name="connsiteX2" fmla="*/ 151263 w 168418"/>
                    <a:gd name="connsiteY2" fmla="*/ 1271601 h 1827353"/>
                    <a:gd name="connsiteX3" fmla="*/ 154967 w 168418"/>
                    <a:gd name="connsiteY3" fmla="*/ 1125135 h 1827353"/>
                    <a:gd name="connsiteX4" fmla="*/ 165537 w 168418"/>
                    <a:gd name="connsiteY4" fmla="*/ 1036278 h 1827353"/>
                    <a:gd name="connsiteX5" fmla="*/ 160791 w 168418"/>
                    <a:gd name="connsiteY5" fmla="*/ 564499 h 1827353"/>
                    <a:gd name="connsiteX6" fmla="*/ 158949 w 168418"/>
                    <a:gd name="connsiteY6" fmla="*/ 479881 h 1827353"/>
                    <a:gd name="connsiteX7" fmla="*/ 153746 w 168418"/>
                    <a:gd name="connsiteY7" fmla="*/ 307697 h 1827353"/>
                    <a:gd name="connsiteX8" fmla="*/ 145021 w 168418"/>
                    <a:gd name="connsiteY8" fmla="*/ 231894 h 1827353"/>
                    <a:gd name="connsiteX9" fmla="*/ 153958 w 168418"/>
                    <a:gd name="connsiteY9" fmla="*/ 0 h 1827353"/>
                    <a:gd name="connsiteX0" fmla="*/ 173014 w 173014"/>
                    <a:gd name="connsiteY0" fmla="*/ 1827353 h 1827353"/>
                    <a:gd name="connsiteX1" fmla="*/ 153734 w 173014"/>
                    <a:gd name="connsiteY1" fmla="*/ 1362008 h 1827353"/>
                    <a:gd name="connsiteX2" fmla="*/ 155859 w 173014"/>
                    <a:gd name="connsiteY2" fmla="*/ 1271601 h 1827353"/>
                    <a:gd name="connsiteX3" fmla="*/ 159563 w 173014"/>
                    <a:gd name="connsiteY3" fmla="*/ 1125135 h 1827353"/>
                    <a:gd name="connsiteX4" fmla="*/ 170133 w 173014"/>
                    <a:gd name="connsiteY4" fmla="*/ 1036278 h 1827353"/>
                    <a:gd name="connsiteX5" fmla="*/ 165387 w 173014"/>
                    <a:gd name="connsiteY5" fmla="*/ 564499 h 1827353"/>
                    <a:gd name="connsiteX6" fmla="*/ 163545 w 173014"/>
                    <a:gd name="connsiteY6" fmla="*/ 479881 h 1827353"/>
                    <a:gd name="connsiteX7" fmla="*/ 158342 w 173014"/>
                    <a:gd name="connsiteY7" fmla="*/ 307697 h 1827353"/>
                    <a:gd name="connsiteX8" fmla="*/ 149617 w 173014"/>
                    <a:gd name="connsiteY8" fmla="*/ 231894 h 1827353"/>
                    <a:gd name="connsiteX9" fmla="*/ 158554 w 17301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719052 h 1719052"/>
                    <a:gd name="connsiteX1" fmla="*/ 131704 w 150984"/>
                    <a:gd name="connsiteY1" fmla="*/ 1253707 h 1719052"/>
                    <a:gd name="connsiteX2" fmla="*/ 133829 w 150984"/>
                    <a:gd name="connsiteY2" fmla="*/ 1163300 h 1719052"/>
                    <a:gd name="connsiteX3" fmla="*/ 137533 w 150984"/>
                    <a:gd name="connsiteY3" fmla="*/ 1016834 h 1719052"/>
                    <a:gd name="connsiteX4" fmla="*/ 148103 w 150984"/>
                    <a:gd name="connsiteY4" fmla="*/ 927977 h 1719052"/>
                    <a:gd name="connsiteX5" fmla="*/ 143357 w 150984"/>
                    <a:gd name="connsiteY5" fmla="*/ 456198 h 1719052"/>
                    <a:gd name="connsiteX6" fmla="*/ 141515 w 150984"/>
                    <a:gd name="connsiteY6" fmla="*/ 371580 h 1719052"/>
                    <a:gd name="connsiteX7" fmla="*/ 136312 w 150984"/>
                    <a:gd name="connsiteY7" fmla="*/ 199396 h 1719052"/>
                    <a:gd name="connsiteX8" fmla="*/ 127587 w 150984"/>
                    <a:gd name="connsiteY8" fmla="*/ 123593 h 1719052"/>
                    <a:gd name="connsiteX9" fmla="*/ 136523 w 150984"/>
                    <a:gd name="connsiteY9" fmla="*/ 0 h 1719052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43357 w 150984"/>
                    <a:gd name="connsiteY5" fmla="*/ 454939 h 1717793"/>
                    <a:gd name="connsiteX6" fmla="*/ 141515 w 150984"/>
                    <a:gd name="connsiteY6" fmla="*/ 370321 h 1717793"/>
                    <a:gd name="connsiteX7" fmla="*/ 136312 w 150984"/>
                    <a:gd name="connsiteY7" fmla="*/ 198137 h 1717793"/>
                    <a:gd name="connsiteX8" fmla="*/ 127587 w 150984"/>
                    <a:gd name="connsiteY8" fmla="*/ 122334 h 1717793"/>
                    <a:gd name="connsiteX9" fmla="*/ 125954 w 150984"/>
                    <a:gd name="connsiteY9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43044 w 150984"/>
                    <a:gd name="connsiteY5" fmla="*/ 603905 h 1717793"/>
                    <a:gd name="connsiteX6" fmla="*/ 143357 w 150984"/>
                    <a:gd name="connsiteY6" fmla="*/ 454939 h 1717793"/>
                    <a:gd name="connsiteX7" fmla="*/ 141515 w 150984"/>
                    <a:gd name="connsiteY7" fmla="*/ 370321 h 1717793"/>
                    <a:gd name="connsiteX8" fmla="*/ 136312 w 150984"/>
                    <a:gd name="connsiteY8" fmla="*/ 198137 h 1717793"/>
                    <a:gd name="connsiteX9" fmla="*/ 127587 w 150984"/>
                    <a:gd name="connsiteY9" fmla="*/ 122334 h 1717793"/>
                    <a:gd name="connsiteX10" fmla="*/ 125954 w 150984"/>
                    <a:gd name="connsiteY10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1905 w 150984"/>
                    <a:gd name="connsiteY11" fmla="*/ 18325 h 1717793"/>
                    <a:gd name="connsiteX12" fmla="*/ 125954 w 150984"/>
                    <a:gd name="connsiteY12" fmla="*/ 0 h 1717793"/>
                    <a:gd name="connsiteX0" fmla="*/ 4238741 w 4238741"/>
                    <a:gd name="connsiteY0" fmla="*/ 1707493 h 1707493"/>
                    <a:gd name="connsiteX1" fmla="*/ 4219461 w 4238741"/>
                    <a:gd name="connsiteY1" fmla="*/ 1242148 h 1707493"/>
                    <a:gd name="connsiteX2" fmla="*/ 4221586 w 4238741"/>
                    <a:gd name="connsiteY2" fmla="*/ 1151741 h 1707493"/>
                    <a:gd name="connsiteX3" fmla="*/ 4225290 w 4238741"/>
                    <a:gd name="connsiteY3" fmla="*/ 1005275 h 1707493"/>
                    <a:gd name="connsiteX4" fmla="*/ 4235860 w 4238741"/>
                    <a:gd name="connsiteY4" fmla="*/ 916418 h 1707493"/>
                    <a:gd name="connsiteX5" fmla="*/ 4227278 w 4238741"/>
                    <a:gd name="connsiteY5" fmla="*/ 679238 h 1707493"/>
                    <a:gd name="connsiteX6" fmla="*/ 4230801 w 4238741"/>
                    <a:gd name="connsiteY6" fmla="*/ 593605 h 1707493"/>
                    <a:gd name="connsiteX7" fmla="*/ 4231114 w 4238741"/>
                    <a:gd name="connsiteY7" fmla="*/ 444639 h 1707493"/>
                    <a:gd name="connsiteX8" fmla="*/ 4229272 w 4238741"/>
                    <a:gd name="connsiteY8" fmla="*/ 360021 h 1707493"/>
                    <a:gd name="connsiteX9" fmla="*/ 4224069 w 4238741"/>
                    <a:gd name="connsiteY9" fmla="*/ 187837 h 1707493"/>
                    <a:gd name="connsiteX10" fmla="*/ 4215344 w 4238741"/>
                    <a:gd name="connsiteY10" fmla="*/ 112034 h 1707493"/>
                    <a:gd name="connsiteX11" fmla="*/ 4209662 w 4238741"/>
                    <a:gd name="connsiteY11" fmla="*/ 8025 h 1707493"/>
                    <a:gd name="connsiteX12" fmla="*/ 0 w 4238741"/>
                    <a:gd name="connsiteY12" fmla="*/ 9849 h 1707493"/>
                    <a:gd name="connsiteX0" fmla="*/ 7144292 w 7144292"/>
                    <a:gd name="connsiteY0" fmla="*/ 1707493 h 1707493"/>
                    <a:gd name="connsiteX1" fmla="*/ 7125012 w 7144292"/>
                    <a:gd name="connsiteY1" fmla="*/ 1242148 h 1707493"/>
                    <a:gd name="connsiteX2" fmla="*/ 7127137 w 7144292"/>
                    <a:gd name="connsiteY2" fmla="*/ 1151741 h 1707493"/>
                    <a:gd name="connsiteX3" fmla="*/ 7130841 w 7144292"/>
                    <a:gd name="connsiteY3" fmla="*/ 1005275 h 1707493"/>
                    <a:gd name="connsiteX4" fmla="*/ 7141411 w 7144292"/>
                    <a:gd name="connsiteY4" fmla="*/ 916418 h 1707493"/>
                    <a:gd name="connsiteX5" fmla="*/ 7132829 w 7144292"/>
                    <a:gd name="connsiteY5" fmla="*/ 679238 h 1707493"/>
                    <a:gd name="connsiteX6" fmla="*/ 7136352 w 7144292"/>
                    <a:gd name="connsiteY6" fmla="*/ 593605 h 1707493"/>
                    <a:gd name="connsiteX7" fmla="*/ 7136665 w 7144292"/>
                    <a:gd name="connsiteY7" fmla="*/ 444639 h 1707493"/>
                    <a:gd name="connsiteX8" fmla="*/ 7134823 w 7144292"/>
                    <a:gd name="connsiteY8" fmla="*/ 360021 h 1707493"/>
                    <a:gd name="connsiteX9" fmla="*/ 7129620 w 7144292"/>
                    <a:gd name="connsiteY9" fmla="*/ 187837 h 1707493"/>
                    <a:gd name="connsiteX10" fmla="*/ 7120895 w 7144292"/>
                    <a:gd name="connsiteY10" fmla="*/ 112034 h 1707493"/>
                    <a:gd name="connsiteX11" fmla="*/ 7115213 w 7144292"/>
                    <a:gd name="connsiteY11" fmla="*/ 8025 h 1707493"/>
                    <a:gd name="connsiteX12" fmla="*/ 0 w 7144292"/>
                    <a:gd name="connsiteY12" fmla="*/ 9849 h 1707493"/>
                    <a:gd name="connsiteX0" fmla="*/ 7439387 w 7439387"/>
                    <a:gd name="connsiteY0" fmla="*/ 1708430 h 1708430"/>
                    <a:gd name="connsiteX1" fmla="*/ 7420107 w 7439387"/>
                    <a:gd name="connsiteY1" fmla="*/ 1243085 h 1708430"/>
                    <a:gd name="connsiteX2" fmla="*/ 7422232 w 7439387"/>
                    <a:gd name="connsiteY2" fmla="*/ 1152678 h 1708430"/>
                    <a:gd name="connsiteX3" fmla="*/ 7425936 w 7439387"/>
                    <a:gd name="connsiteY3" fmla="*/ 1006212 h 1708430"/>
                    <a:gd name="connsiteX4" fmla="*/ 7436506 w 7439387"/>
                    <a:gd name="connsiteY4" fmla="*/ 917355 h 1708430"/>
                    <a:gd name="connsiteX5" fmla="*/ 7427924 w 7439387"/>
                    <a:gd name="connsiteY5" fmla="*/ 680175 h 1708430"/>
                    <a:gd name="connsiteX6" fmla="*/ 7431447 w 7439387"/>
                    <a:gd name="connsiteY6" fmla="*/ 594542 h 1708430"/>
                    <a:gd name="connsiteX7" fmla="*/ 7431760 w 7439387"/>
                    <a:gd name="connsiteY7" fmla="*/ 445576 h 1708430"/>
                    <a:gd name="connsiteX8" fmla="*/ 7429918 w 7439387"/>
                    <a:gd name="connsiteY8" fmla="*/ 360958 h 1708430"/>
                    <a:gd name="connsiteX9" fmla="*/ 7424715 w 7439387"/>
                    <a:gd name="connsiteY9" fmla="*/ 188774 h 1708430"/>
                    <a:gd name="connsiteX10" fmla="*/ 7415990 w 7439387"/>
                    <a:gd name="connsiteY10" fmla="*/ 112971 h 1708430"/>
                    <a:gd name="connsiteX11" fmla="*/ 7410308 w 7439387"/>
                    <a:gd name="connsiteY11" fmla="*/ 8962 h 1708430"/>
                    <a:gd name="connsiteX12" fmla="*/ 0 w 7439387"/>
                    <a:gd name="connsiteY12" fmla="*/ 6729 h 1708430"/>
                    <a:gd name="connsiteX0" fmla="*/ 7439387 w 7439387"/>
                    <a:gd name="connsiteY0" fmla="*/ 1706299 h 1706299"/>
                    <a:gd name="connsiteX1" fmla="*/ 7420107 w 7439387"/>
                    <a:gd name="connsiteY1" fmla="*/ 1240954 h 1706299"/>
                    <a:gd name="connsiteX2" fmla="*/ 7422232 w 7439387"/>
                    <a:gd name="connsiteY2" fmla="*/ 1150547 h 1706299"/>
                    <a:gd name="connsiteX3" fmla="*/ 7425936 w 7439387"/>
                    <a:gd name="connsiteY3" fmla="*/ 1004081 h 1706299"/>
                    <a:gd name="connsiteX4" fmla="*/ 7436506 w 7439387"/>
                    <a:gd name="connsiteY4" fmla="*/ 915224 h 1706299"/>
                    <a:gd name="connsiteX5" fmla="*/ 7427924 w 7439387"/>
                    <a:gd name="connsiteY5" fmla="*/ 678044 h 1706299"/>
                    <a:gd name="connsiteX6" fmla="*/ 7431447 w 7439387"/>
                    <a:gd name="connsiteY6" fmla="*/ 592411 h 1706299"/>
                    <a:gd name="connsiteX7" fmla="*/ 7431760 w 7439387"/>
                    <a:gd name="connsiteY7" fmla="*/ 443445 h 1706299"/>
                    <a:gd name="connsiteX8" fmla="*/ 7429918 w 7439387"/>
                    <a:gd name="connsiteY8" fmla="*/ 358827 h 1706299"/>
                    <a:gd name="connsiteX9" fmla="*/ 7424715 w 7439387"/>
                    <a:gd name="connsiteY9" fmla="*/ 186643 h 1706299"/>
                    <a:gd name="connsiteX10" fmla="*/ 7415990 w 7439387"/>
                    <a:gd name="connsiteY10" fmla="*/ 110840 h 1706299"/>
                    <a:gd name="connsiteX11" fmla="*/ 7410308 w 7439387"/>
                    <a:gd name="connsiteY11" fmla="*/ 6831 h 1706299"/>
                    <a:gd name="connsiteX12" fmla="*/ 486454 w 7439387"/>
                    <a:gd name="connsiteY12" fmla="*/ 9400 h 1706299"/>
                    <a:gd name="connsiteX13" fmla="*/ 0 w 7439387"/>
                    <a:gd name="connsiteY13" fmla="*/ 4598 h 1706299"/>
                    <a:gd name="connsiteX0" fmla="*/ 7462087 w 7462087"/>
                    <a:gd name="connsiteY0" fmla="*/ 1827463 h 1827463"/>
                    <a:gd name="connsiteX1" fmla="*/ 7442807 w 7462087"/>
                    <a:gd name="connsiteY1" fmla="*/ 1362118 h 1827463"/>
                    <a:gd name="connsiteX2" fmla="*/ 7444932 w 7462087"/>
                    <a:gd name="connsiteY2" fmla="*/ 1271711 h 1827463"/>
                    <a:gd name="connsiteX3" fmla="*/ 7448636 w 7462087"/>
                    <a:gd name="connsiteY3" fmla="*/ 1125245 h 1827463"/>
                    <a:gd name="connsiteX4" fmla="*/ 7459206 w 7462087"/>
                    <a:gd name="connsiteY4" fmla="*/ 1036388 h 1827463"/>
                    <a:gd name="connsiteX5" fmla="*/ 7450624 w 7462087"/>
                    <a:gd name="connsiteY5" fmla="*/ 799208 h 1827463"/>
                    <a:gd name="connsiteX6" fmla="*/ 7454147 w 7462087"/>
                    <a:gd name="connsiteY6" fmla="*/ 713575 h 1827463"/>
                    <a:gd name="connsiteX7" fmla="*/ 7454460 w 7462087"/>
                    <a:gd name="connsiteY7" fmla="*/ 564609 h 1827463"/>
                    <a:gd name="connsiteX8" fmla="*/ 7452618 w 7462087"/>
                    <a:gd name="connsiteY8" fmla="*/ 479991 h 1827463"/>
                    <a:gd name="connsiteX9" fmla="*/ 7447415 w 7462087"/>
                    <a:gd name="connsiteY9" fmla="*/ 307807 h 1827463"/>
                    <a:gd name="connsiteX10" fmla="*/ 7438690 w 7462087"/>
                    <a:gd name="connsiteY10" fmla="*/ 232004 h 1827463"/>
                    <a:gd name="connsiteX11" fmla="*/ 7433008 w 7462087"/>
                    <a:gd name="connsiteY11" fmla="*/ 127995 h 1827463"/>
                    <a:gd name="connsiteX12" fmla="*/ 509154 w 7462087"/>
                    <a:gd name="connsiteY12" fmla="*/ 130564 h 1827463"/>
                    <a:gd name="connsiteX13" fmla="*/ 0 w 7462087"/>
                    <a:gd name="connsiteY13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0 w 7486374"/>
                    <a:gd name="connsiteY12" fmla="*/ 122450 h 1827463"/>
                    <a:gd name="connsiteX13" fmla="*/ 24287 w 7486374"/>
                    <a:gd name="connsiteY13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0 w 7486374"/>
                    <a:gd name="connsiteY13" fmla="*/ 122450 h 1827463"/>
                    <a:gd name="connsiteX14" fmla="*/ 24287 w 7486374"/>
                    <a:gd name="connsiteY14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0 w 7486374"/>
                    <a:gd name="connsiteY14" fmla="*/ 122450 h 1827463"/>
                    <a:gd name="connsiteX15" fmla="*/ 24287 w 7486374"/>
                    <a:gd name="connsiteY15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2122413 w 7486374"/>
                    <a:gd name="connsiteY14" fmla="*/ 126508 h 1827463"/>
                    <a:gd name="connsiteX15" fmla="*/ 0 w 7486374"/>
                    <a:gd name="connsiteY15" fmla="*/ 122450 h 1827463"/>
                    <a:gd name="connsiteX16" fmla="*/ 24287 w 7486374"/>
                    <a:gd name="connsiteY16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2122413 w 7486374"/>
                    <a:gd name="connsiteY14" fmla="*/ 126508 h 1827463"/>
                    <a:gd name="connsiteX15" fmla="*/ 1793269 w 7486374"/>
                    <a:gd name="connsiteY15" fmla="*/ 130564 h 1827463"/>
                    <a:gd name="connsiteX16" fmla="*/ 0 w 7486374"/>
                    <a:gd name="connsiteY16" fmla="*/ 122450 h 1827463"/>
                    <a:gd name="connsiteX17" fmla="*/ 24287 w 7486374"/>
                    <a:gd name="connsiteY17" fmla="*/ 0 h 1827463"/>
                    <a:gd name="connsiteX0" fmla="*/ 7490273 w 7490273"/>
                    <a:gd name="connsiteY0" fmla="*/ 1829982 h 1829982"/>
                    <a:gd name="connsiteX1" fmla="*/ 7470993 w 7490273"/>
                    <a:gd name="connsiteY1" fmla="*/ 1364637 h 1829982"/>
                    <a:gd name="connsiteX2" fmla="*/ 7473118 w 7490273"/>
                    <a:gd name="connsiteY2" fmla="*/ 1274230 h 1829982"/>
                    <a:gd name="connsiteX3" fmla="*/ 7476822 w 7490273"/>
                    <a:gd name="connsiteY3" fmla="*/ 1127764 h 1829982"/>
                    <a:gd name="connsiteX4" fmla="*/ 7487392 w 7490273"/>
                    <a:gd name="connsiteY4" fmla="*/ 1038907 h 1829982"/>
                    <a:gd name="connsiteX5" fmla="*/ 7478810 w 7490273"/>
                    <a:gd name="connsiteY5" fmla="*/ 801727 h 1829982"/>
                    <a:gd name="connsiteX6" fmla="*/ 7482333 w 7490273"/>
                    <a:gd name="connsiteY6" fmla="*/ 716094 h 1829982"/>
                    <a:gd name="connsiteX7" fmla="*/ 7482646 w 7490273"/>
                    <a:gd name="connsiteY7" fmla="*/ 567128 h 1829982"/>
                    <a:gd name="connsiteX8" fmla="*/ 7480804 w 7490273"/>
                    <a:gd name="connsiteY8" fmla="*/ 482510 h 1829982"/>
                    <a:gd name="connsiteX9" fmla="*/ 7475601 w 7490273"/>
                    <a:gd name="connsiteY9" fmla="*/ 310326 h 1829982"/>
                    <a:gd name="connsiteX10" fmla="*/ 7466876 w 7490273"/>
                    <a:gd name="connsiteY10" fmla="*/ 234523 h 1829982"/>
                    <a:gd name="connsiteX11" fmla="*/ 7461194 w 7490273"/>
                    <a:gd name="connsiteY11" fmla="*/ 130514 h 1829982"/>
                    <a:gd name="connsiteX12" fmla="*/ 5588004 w 7490273"/>
                    <a:gd name="connsiteY12" fmla="*/ 124970 h 1829982"/>
                    <a:gd name="connsiteX13" fmla="*/ 5236159 w 7490273"/>
                    <a:gd name="connsiteY13" fmla="*/ 129027 h 1829982"/>
                    <a:gd name="connsiteX14" fmla="*/ 2126312 w 7490273"/>
                    <a:gd name="connsiteY14" fmla="*/ 129027 h 1829982"/>
                    <a:gd name="connsiteX15" fmla="*/ 1797168 w 7490273"/>
                    <a:gd name="connsiteY15" fmla="*/ 133083 h 1829982"/>
                    <a:gd name="connsiteX16" fmla="*/ 3899 w 7490273"/>
                    <a:gd name="connsiteY16" fmla="*/ 124969 h 1829982"/>
                    <a:gd name="connsiteX17" fmla="*/ 0 w 7490273"/>
                    <a:gd name="connsiteY17" fmla="*/ 0 h 1829982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8046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4342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4342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78434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7865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708283 h 1708283"/>
                    <a:gd name="connsiteX1" fmla="*/ 7467094 w 7486374"/>
                    <a:gd name="connsiteY1" fmla="*/ 1242938 h 1708283"/>
                    <a:gd name="connsiteX2" fmla="*/ 7469219 w 7486374"/>
                    <a:gd name="connsiteY2" fmla="*/ 1152531 h 1708283"/>
                    <a:gd name="connsiteX3" fmla="*/ 7472923 w 7486374"/>
                    <a:gd name="connsiteY3" fmla="*/ 1006065 h 1708283"/>
                    <a:gd name="connsiteX4" fmla="*/ 7483493 w 7486374"/>
                    <a:gd name="connsiteY4" fmla="*/ 917208 h 1708283"/>
                    <a:gd name="connsiteX5" fmla="*/ 7474911 w 7486374"/>
                    <a:gd name="connsiteY5" fmla="*/ 680028 h 1708283"/>
                    <a:gd name="connsiteX6" fmla="*/ 7478434 w 7486374"/>
                    <a:gd name="connsiteY6" fmla="*/ 594395 h 1708283"/>
                    <a:gd name="connsiteX7" fmla="*/ 7478747 w 7486374"/>
                    <a:gd name="connsiteY7" fmla="*/ 445429 h 1708283"/>
                    <a:gd name="connsiteX8" fmla="*/ 7476905 w 7486374"/>
                    <a:gd name="connsiteY8" fmla="*/ 360811 h 1708283"/>
                    <a:gd name="connsiteX9" fmla="*/ 7471702 w 7486374"/>
                    <a:gd name="connsiteY9" fmla="*/ 188627 h 1708283"/>
                    <a:gd name="connsiteX10" fmla="*/ 7462977 w 7486374"/>
                    <a:gd name="connsiteY10" fmla="*/ 112824 h 1708283"/>
                    <a:gd name="connsiteX11" fmla="*/ 7467865 w 7486374"/>
                    <a:gd name="connsiteY11" fmla="*/ 0 h 1708283"/>
                    <a:gd name="connsiteX12" fmla="*/ 5584105 w 7486374"/>
                    <a:gd name="connsiteY12" fmla="*/ 3271 h 1708283"/>
                    <a:gd name="connsiteX13" fmla="*/ 5232260 w 7486374"/>
                    <a:gd name="connsiteY13" fmla="*/ 7328 h 1708283"/>
                    <a:gd name="connsiteX14" fmla="*/ 2111843 w 7486374"/>
                    <a:gd name="connsiteY14" fmla="*/ 8588 h 1708283"/>
                    <a:gd name="connsiteX15" fmla="*/ 1793269 w 7486374"/>
                    <a:gd name="connsiteY15" fmla="*/ 5087 h 1708283"/>
                    <a:gd name="connsiteX16" fmla="*/ 0 w 7486374"/>
                    <a:gd name="connsiteY16" fmla="*/ 3270 h 1708283"/>
                    <a:gd name="connsiteX0" fmla="*/ 5693105 w 5693105"/>
                    <a:gd name="connsiteY0" fmla="*/ 1708283 h 1708283"/>
                    <a:gd name="connsiteX1" fmla="*/ 5673825 w 5693105"/>
                    <a:gd name="connsiteY1" fmla="*/ 1242938 h 1708283"/>
                    <a:gd name="connsiteX2" fmla="*/ 5675950 w 5693105"/>
                    <a:gd name="connsiteY2" fmla="*/ 1152531 h 1708283"/>
                    <a:gd name="connsiteX3" fmla="*/ 5679654 w 5693105"/>
                    <a:gd name="connsiteY3" fmla="*/ 1006065 h 1708283"/>
                    <a:gd name="connsiteX4" fmla="*/ 5690224 w 5693105"/>
                    <a:gd name="connsiteY4" fmla="*/ 917208 h 1708283"/>
                    <a:gd name="connsiteX5" fmla="*/ 5681642 w 5693105"/>
                    <a:gd name="connsiteY5" fmla="*/ 680028 h 1708283"/>
                    <a:gd name="connsiteX6" fmla="*/ 5685165 w 5693105"/>
                    <a:gd name="connsiteY6" fmla="*/ 594395 h 1708283"/>
                    <a:gd name="connsiteX7" fmla="*/ 5685478 w 5693105"/>
                    <a:gd name="connsiteY7" fmla="*/ 445429 h 1708283"/>
                    <a:gd name="connsiteX8" fmla="*/ 5683636 w 5693105"/>
                    <a:gd name="connsiteY8" fmla="*/ 360811 h 1708283"/>
                    <a:gd name="connsiteX9" fmla="*/ 5678433 w 5693105"/>
                    <a:gd name="connsiteY9" fmla="*/ 188627 h 1708283"/>
                    <a:gd name="connsiteX10" fmla="*/ 5669708 w 5693105"/>
                    <a:gd name="connsiteY10" fmla="*/ 112824 h 1708283"/>
                    <a:gd name="connsiteX11" fmla="*/ 5674596 w 5693105"/>
                    <a:gd name="connsiteY11" fmla="*/ 0 h 1708283"/>
                    <a:gd name="connsiteX12" fmla="*/ 3790836 w 5693105"/>
                    <a:gd name="connsiteY12" fmla="*/ 3271 h 1708283"/>
                    <a:gd name="connsiteX13" fmla="*/ 3438991 w 5693105"/>
                    <a:gd name="connsiteY13" fmla="*/ 7328 h 1708283"/>
                    <a:gd name="connsiteX14" fmla="*/ 318574 w 5693105"/>
                    <a:gd name="connsiteY14" fmla="*/ 8588 h 1708283"/>
                    <a:gd name="connsiteX15" fmla="*/ 0 w 5693105"/>
                    <a:gd name="connsiteY15" fmla="*/ 5087 h 1708283"/>
                    <a:gd name="connsiteX0" fmla="*/ 5374531 w 5374531"/>
                    <a:gd name="connsiteY0" fmla="*/ 1708283 h 1708283"/>
                    <a:gd name="connsiteX1" fmla="*/ 5355251 w 5374531"/>
                    <a:gd name="connsiteY1" fmla="*/ 1242938 h 1708283"/>
                    <a:gd name="connsiteX2" fmla="*/ 5357376 w 5374531"/>
                    <a:gd name="connsiteY2" fmla="*/ 1152531 h 1708283"/>
                    <a:gd name="connsiteX3" fmla="*/ 5361080 w 5374531"/>
                    <a:gd name="connsiteY3" fmla="*/ 1006065 h 1708283"/>
                    <a:gd name="connsiteX4" fmla="*/ 5371650 w 5374531"/>
                    <a:gd name="connsiteY4" fmla="*/ 917208 h 1708283"/>
                    <a:gd name="connsiteX5" fmla="*/ 5363068 w 5374531"/>
                    <a:gd name="connsiteY5" fmla="*/ 680028 h 1708283"/>
                    <a:gd name="connsiteX6" fmla="*/ 5366591 w 5374531"/>
                    <a:gd name="connsiteY6" fmla="*/ 594395 h 1708283"/>
                    <a:gd name="connsiteX7" fmla="*/ 5366904 w 5374531"/>
                    <a:gd name="connsiteY7" fmla="*/ 445429 h 1708283"/>
                    <a:gd name="connsiteX8" fmla="*/ 5365062 w 5374531"/>
                    <a:gd name="connsiteY8" fmla="*/ 360811 h 1708283"/>
                    <a:gd name="connsiteX9" fmla="*/ 5359859 w 5374531"/>
                    <a:gd name="connsiteY9" fmla="*/ 188627 h 1708283"/>
                    <a:gd name="connsiteX10" fmla="*/ 5351134 w 5374531"/>
                    <a:gd name="connsiteY10" fmla="*/ 112824 h 1708283"/>
                    <a:gd name="connsiteX11" fmla="*/ 5356022 w 5374531"/>
                    <a:gd name="connsiteY11" fmla="*/ 0 h 1708283"/>
                    <a:gd name="connsiteX12" fmla="*/ 3472262 w 5374531"/>
                    <a:gd name="connsiteY12" fmla="*/ 3271 h 1708283"/>
                    <a:gd name="connsiteX13" fmla="*/ 3120417 w 5374531"/>
                    <a:gd name="connsiteY13" fmla="*/ 7328 h 1708283"/>
                    <a:gd name="connsiteX14" fmla="*/ 0 w 5374531"/>
                    <a:gd name="connsiteY14" fmla="*/ 8588 h 1708283"/>
                    <a:gd name="connsiteX0" fmla="*/ 2254114 w 2254114"/>
                    <a:gd name="connsiteY0" fmla="*/ 1708283 h 1708283"/>
                    <a:gd name="connsiteX1" fmla="*/ 2234834 w 2254114"/>
                    <a:gd name="connsiteY1" fmla="*/ 1242938 h 1708283"/>
                    <a:gd name="connsiteX2" fmla="*/ 2236959 w 2254114"/>
                    <a:gd name="connsiteY2" fmla="*/ 1152531 h 1708283"/>
                    <a:gd name="connsiteX3" fmla="*/ 2240663 w 2254114"/>
                    <a:gd name="connsiteY3" fmla="*/ 1006065 h 1708283"/>
                    <a:gd name="connsiteX4" fmla="*/ 2251233 w 2254114"/>
                    <a:gd name="connsiteY4" fmla="*/ 917208 h 1708283"/>
                    <a:gd name="connsiteX5" fmla="*/ 2242651 w 2254114"/>
                    <a:gd name="connsiteY5" fmla="*/ 680028 h 1708283"/>
                    <a:gd name="connsiteX6" fmla="*/ 2246174 w 2254114"/>
                    <a:gd name="connsiteY6" fmla="*/ 594395 h 1708283"/>
                    <a:gd name="connsiteX7" fmla="*/ 2246487 w 2254114"/>
                    <a:gd name="connsiteY7" fmla="*/ 445429 h 1708283"/>
                    <a:gd name="connsiteX8" fmla="*/ 2244645 w 2254114"/>
                    <a:gd name="connsiteY8" fmla="*/ 360811 h 1708283"/>
                    <a:gd name="connsiteX9" fmla="*/ 2239442 w 2254114"/>
                    <a:gd name="connsiteY9" fmla="*/ 188627 h 1708283"/>
                    <a:gd name="connsiteX10" fmla="*/ 2230717 w 2254114"/>
                    <a:gd name="connsiteY10" fmla="*/ 112824 h 1708283"/>
                    <a:gd name="connsiteX11" fmla="*/ 2235605 w 2254114"/>
                    <a:gd name="connsiteY11" fmla="*/ 0 h 1708283"/>
                    <a:gd name="connsiteX12" fmla="*/ 351845 w 2254114"/>
                    <a:gd name="connsiteY12" fmla="*/ 3271 h 1708283"/>
                    <a:gd name="connsiteX13" fmla="*/ 0 w 2254114"/>
                    <a:gd name="connsiteY13" fmla="*/ 7328 h 1708283"/>
                    <a:gd name="connsiteX0" fmla="*/ 1902269 w 1902269"/>
                    <a:gd name="connsiteY0" fmla="*/ 1708283 h 1708283"/>
                    <a:gd name="connsiteX1" fmla="*/ 1882989 w 1902269"/>
                    <a:gd name="connsiteY1" fmla="*/ 1242938 h 1708283"/>
                    <a:gd name="connsiteX2" fmla="*/ 1885114 w 1902269"/>
                    <a:gd name="connsiteY2" fmla="*/ 1152531 h 1708283"/>
                    <a:gd name="connsiteX3" fmla="*/ 1888818 w 1902269"/>
                    <a:gd name="connsiteY3" fmla="*/ 1006065 h 1708283"/>
                    <a:gd name="connsiteX4" fmla="*/ 1899388 w 1902269"/>
                    <a:gd name="connsiteY4" fmla="*/ 917208 h 1708283"/>
                    <a:gd name="connsiteX5" fmla="*/ 1890806 w 1902269"/>
                    <a:gd name="connsiteY5" fmla="*/ 680028 h 1708283"/>
                    <a:gd name="connsiteX6" fmla="*/ 1894329 w 1902269"/>
                    <a:gd name="connsiteY6" fmla="*/ 594395 h 1708283"/>
                    <a:gd name="connsiteX7" fmla="*/ 1894642 w 1902269"/>
                    <a:gd name="connsiteY7" fmla="*/ 445429 h 1708283"/>
                    <a:gd name="connsiteX8" fmla="*/ 1892800 w 1902269"/>
                    <a:gd name="connsiteY8" fmla="*/ 360811 h 1708283"/>
                    <a:gd name="connsiteX9" fmla="*/ 1887597 w 1902269"/>
                    <a:gd name="connsiteY9" fmla="*/ 188627 h 1708283"/>
                    <a:gd name="connsiteX10" fmla="*/ 1878872 w 1902269"/>
                    <a:gd name="connsiteY10" fmla="*/ 112824 h 1708283"/>
                    <a:gd name="connsiteX11" fmla="*/ 1883760 w 1902269"/>
                    <a:gd name="connsiteY11" fmla="*/ 0 h 1708283"/>
                    <a:gd name="connsiteX12" fmla="*/ 0 w 1902269"/>
                    <a:gd name="connsiteY12" fmla="*/ 3271 h 1708283"/>
                    <a:gd name="connsiteX0" fmla="*/ 150984 w 150984"/>
                    <a:gd name="connsiteY0" fmla="*/ 1708283 h 1708283"/>
                    <a:gd name="connsiteX1" fmla="*/ 131704 w 150984"/>
                    <a:gd name="connsiteY1" fmla="*/ 1242938 h 1708283"/>
                    <a:gd name="connsiteX2" fmla="*/ 133829 w 150984"/>
                    <a:gd name="connsiteY2" fmla="*/ 1152531 h 1708283"/>
                    <a:gd name="connsiteX3" fmla="*/ 137533 w 150984"/>
                    <a:gd name="connsiteY3" fmla="*/ 1006065 h 1708283"/>
                    <a:gd name="connsiteX4" fmla="*/ 148103 w 150984"/>
                    <a:gd name="connsiteY4" fmla="*/ 917208 h 1708283"/>
                    <a:gd name="connsiteX5" fmla="*/ 139521 w 150984"/>
                    <a:gd name="connsiteY5" fmla="*/ 680028 h 1708283"/>
                    <a:gd name="connsiteX6" fmla="*/ 143044 w 150984"/>
                    <a:gd name="connsiteY6" fmla="*/ 594395 h 1708283"/>
                    <a:gd name="connsiteX7" fmla="*/ 143357 w 150984"/>
                    <a:gd name="connsiteY7" fmla="*/ 445429 h 1708283"/>
                    <a:gd name="connsiteX8" fmla="*/ 141515 w 150984"/>
                    <a:gd name="connsiteY8" fmla="*/ 360811 h 1708283"/>
                    <a:gd name="connsiteX9" fmla="*/ 136312 w 150984"/>
                    <a:gd name="connsiteY9" fmla="*/ 188627 h 1708283"/>
                    <a:gd name="connsiteX10" fmla="*/ 127587 w 150984"/>
                    <a:gd name="connsiteY10" fmla="*/ 112824 h 1708283"/>
                    <a:gd name="connsiteX11" fmla="*/ 132475 w 150984"/>
                    <a:gd name="connsiteY11" fmla="*/ 0 h 1708283"/>
                    <a:gd name="connsiteX0" fmla="*/ 150984 w 150984"/>
                    <a:gd name="connsiteY0" fmla="*/ 1708283 h 1708283"/>
                    <a:gd name="connsiteX1" fmla="*/ 133829 w 150984"/>
                    <a:gd name="connsiteY1" fmla="*/ 1152531 h 1708283"/>
                    <a:gd name="connsiteX2" fmla="*/ 137533 w 150984"/>
                    <a:gd name="connsiteY2" fmla="*/ 1006065 h 1708283"/>
                    <a:gd name="connsiteX3" fmla="*/ 148103 w 150984"/>
                    <a:gd name="connsiteY3" fmla="*/ 917208 h 1708283"/>
                    <a:gd name="connsiteX4" fmla="*/ 139521 w 150984"/>
                    <a:gd name="connsiteY4" fmla="*/ 680028 h 1708283"/>
                    <a:gd name="connsiteX5" fmla="*/ 143044 w 150984"/>
                    <a:gd name="connsiteY5" fmla="*/ 594395 h 1708283"/>
                    <a:gd name="connsiteX6" fmla="*/ 143357 w 150984"/>
                    <a:gd name="connsiteY6" fmla="*/ 445429 h 1708283"/>
                    <a:gd name="connsiteX7" fmla="*/ 141515 w 150984"/>
                    <a:gd name="connsiteY7" fmla="*/ 360811 h 1708283"/>
                    <a:gd name="connsiteX8" fmla="*/ 136312 w 150984"/>
                    <a:gd name="connsiteY8" fmla="*/ 188627 h 1708283"/>
                    <a:gd name="connsiteX9" fmla="*/ 127587 w 150984"/>
                    <a:gd name="connsiteY9" fmla="*/ 112824 h 1708283"/>
                    <a:gd name="connsiteX10" fmla="*/ 132475 w 150984"/>
                    <a:gd name="connsiteY10" fmla="*/ 0 h 1708283"/>
                    <a:gd name="connsiteX0" fmla="*/ 150984 w 150984"/>
                    <a:gd name="connsiteY0" fmla="*/ 1708283 h 1708283"/>
                    <a:gd name="connsiteX1" fmla="*/ 137533 w 150984"/>
                    <a:gd name="connsiteY1" fmla="*/ 1006065 h 1708283"/>
                    <a:gd name="connsiteX2" fmla="*/ 148103 w 150984"/>
                    <a:gd name="connsiteY2" fmla="*/ 917208 h 1708283"/>
                    <a:gd name="connsiteX3" fmla="*/ 139521 w 150984"/>
                    <a:gd name="connsiteY3" fmla="*/ 680028 h 1708283"/>
                    <a:gd name="connsiteX4" fmla="*/ 143044 w 150984"/>
                    <a:gd name="connsiteY4" fmla="*/ 594395 h 1708283"/>
                    <a:gd name="connsiteX5" fmla="*/ 143357 w 150984"/>
                    <a:gd name="connsiteY5" fmla="*/ 445429 h 1708283"/>
                    <a:gd name="connsiteX6" fmla="*/ 141515 w 150984"/>
                    <a:gd name="connsiteY6" fmla="*/ 360811 h 1708283"/>
                    <a:gd name="connsiteX7" fmla="*/ 136312 w 150984"/>
                    <a:gd name="connsiteY7" fmla="*/ 188627 h 1708283"/>
                    <a:gd name="connsiteX8" fmla="*/ 127587 w 150984"/>
                    <a:gd name="connsiteY8" fmla="*/ 112824 h 1708283"/>
                    <a:gd name="connsiteX9" fmla="*/ 132475 w 150984"/>
                    <a:gd name="connsiteY9" fmla="*/ 0 h 1708283"/>
                    <a:gd name="connsiteX0" fmla="*/ 150984 w 151752"/>
                    <a:gd name="connsiteY0" fmla="*/ 1708283 h 1708283"/>
                    <a:gd name="connsiteX1" fmla="*/ 150684 w 151752"/>
                    <a:gd name="connsiteY1" fmla="*/ 1402339 h 1708283"/>
                    <a:gd name="connsiteX2" fmla="*/ 137533 w 151752"/>
                    <a:gd name="connsiteY2" fmla="*/ 1006065 h 1708283"/>
                    <a:gd name="connsiteX3" fmla="*/ 148103 w 151752"/>
                    <a:gd name="connsiteY3" fmla="*/ 917208 h 1708283"/>
                    <a:gd name="connsiteX4" fmla="*/ 139521 w 151752"/>
                    <a:gd name="connsiteY4" fmla="*/ 680028 h 1708283"/>
                    <a:gd name="connsiteX5" fmla="*/ 143044 w 151752"/>
                    <a:gd name="connsiteY5" fmla="*/ 594395 h 1708283"/>
                    <a:gd name="connsiteX6" fmla="*/ 143357 w 151752"/>
                    <a:gd name="connsiteY6" fmla="*/ 445429 h 1708283"/>
                    <a:gd name="connsiteX7" fmla="*/ 141515 w 151752"/>
                    <a:gd name="connsiteY7" fmla="*/ 360811 h 1708283"/>
                    <a:gd name="connsiteX8" fmla="*/ 136312 w 151752"/>
                    <a:gd name="connsiteY8" fmla="*/ 188627 h 1708283"/>
                    <a:gd name="connsiteX9" fmla="*/ 127587 w 151752"/>
                    <a:gd name="connsiteY9" fmla="*/ 112824 h 1708283"/>
                    <a:gd name="connsiteX10" fmla="*/ 132475 w 151752"/>
                    <a:gd name="connsiteY10" fmla="*/ 0 h 1708283"/>
                    <a:gd name="connsiteX0" fmla="*/ 150684 w 150685"/>
                    <a:gd name="connsiteY0" fmla="*/ 1402339 h 1402339"/>
                    <a:gd name="connsiteX1" fmla="*/ 137533 w 150685"/>
                    <a:gd name="connsiteY1" fmla="*/ 1006065 h 1402339"/>
                    <a:gd name="connsiteX2" fmla="*/ 148103 w 150685"/>
                    <a:gd name="connsiteY2" fmla="*/ 917208 h 1402339"/>
                    <a:gd name="connsiteX3" fmla="*/ 139521 w 150685"/>
                    <a:gd name="connsiteY3" fmla="*/ 680028 h 1402339"/>
                    <a:gd name="connsiteX4" fmla="*/ 143044 w 150685"/>
                    <a:gd name="connsiteY4" fmla="*/ 594395 h 1402339"/>
                    <a:gd name="connsiteX5" fmla="*/ 143357 w 150685"/>
                    <a:gd name="connsiteY5" fmla="*/ 445429 h 1402339"/>
                    <a:gd name="connsiteX6" fmla="*/ 141515 w 150685"/>
                    <a:gd name="connsiteY6" fmla="*/ 360811 h 1402339"/>
                    <a:gd name="connsiteX7" fmla="*/ 136312 w 150685"/>
                    <a:gd name="connsiteY7" fmla="*/ 188627 h 1402339"/>
                    <a:gd name="connsiteX8" fmla="*/ 127587 w 150685"/>
                    <a:gd name="connsiteY8" fmla="*/ 112824 h 1402339"/>
                    <a:gd name="connsiteX9" fmla="*/ 132475 w 150685"/>
                    <a:gd name="connsiteY9" fmla="*/ 0 h 1402339"/>
                    <a:gd name="connsiteX0" fmla="*/ 137533 w 148112"/>
                    <a:gd name="connsiteY0" fmla="*/ 1006065 h 1006065"/>
                    <a:gd name="connsiteX1" fmla="*/ 148103 w 148112"/>
                    <a:gd name="connsiteY1" fmla="*/ 917208 h 1006065"/>
                    <a:gd name="connsiteX2" fmla="*/ 139521 w 148112"/>
                    <a:gd name="connsiteY2" fmla="*/ 680028 h 1006065"/>
                    <a:gd name="connsiteX3" fmla="*/ 143044 w 148112"/>
                    <a:gd name="connsiteY3" fmla="*/ 594395 h 1006065"/>
                    <a:gd name="connsiteX4" fmla="*/ 143357 w 148112"/>
                    <a:gd name="connsiteY4" fmla="*/ 445429 h 1006065"/>
                    <a:gd name="connsiteX5" fmla="*/ 141515 w 148112"/>
                    <a:gd name="connsiteY5" fmla="*/ 360811 h 1006065"/>
                    <a:gd name="connsiteX6" fmla="*/ 136312 w 148112"/>
                    <a:gd name="connsiteY6" fmla="*/ 188627 h 1006065"/>
                    <a:gd name="connsiteX7" fmla="*/ 127587 w 148112"/>
                    <a:gd name="connsiteY7" fmla="*/ 112824 h 1006065"/>
                    <a:gd name="connsiteX8" fmla="*/ 132475 w 148112"/>
                    <a:gd name="connsiteY8" fmla="*/ 0 h 1006065"/>
                    <a:gd name="connsiteX0" fmla="*/ 137533 w 148112"/>
                    <a:gd name="connsiteY0" fmla="*/ 1006065 h 1006065"/>
                    <a:gd name="connsiteX1" fmla="*/ 148103 w 148112"/>
                    <a:gd name="connsiteY1" fmla="*/ 917208 h 1006065"/>
                    <a:gd name="connsiteX2" fmla="*/ 139521 w 148112"/>
                    <a:gd name="connsiteY2" fmla="*/ 680028 h 1006065"/>
                    <a:gd name="connsiteX3" fmla="*/ 143044 w 148112"/>
                    <a:gd name="connsiteY3" fmla="*/ 594395 h 1006065"/>
                    <a:gd name="connsiteX4" fmla="*/ 143357 w 148112"/>
                    <a:gd name="connsiteY4" fmla="*/ 445429 h 1006065"/>
                    <a:gd name="connsiteX5" fmla="*/ 141515 w 148112"/>
                    <a:gd name="connsiteY5" fmla="*/ 360811 h 1006065"/>
                    <a:gd name="connsiteX6" fmla="*/ 127587 w 148112"/>
                    <a:gd name="connsiteY6" fmla="*/ 112824 h 1006065"/>
                    <a:gd name="connsiteX7" fmla="*/ 132475 w 148112"/>
                    <a:gd name="connsiteY7" fmla="*/ 0 h 1006065"/>
                    <a:gd name="connsiteX0" fmla="*/ 141519 w 152098"/>
                    <a:gd name="connsiteY0" fmla="*/ 1006065 h 1006065"/>
                    <a:gd name="connsiteX1" fmla="*/ 152089 w 152098"/>
                    <a:gd name="connsiteY1" fmla="*/ 917208 h 1006065"/>
                    <a:gd name="connsiteX2" fmla="*/ 143507 w 152098"/>
                    <a:gd name="connsiteY2" fmla="*/ 680028 h 1006065"/>
                    <a:gd name="connsiteX3" fmla="*/ 147030 w 152098"/>
                    <a:gd name="connsiteY3" fmla="*/ 594395 h 1006065"/>
                    <a:gd name="connsiteX4" fmla="*/ 147343 w 152098"/>
                    <a:gd name="connsiteY4" fmla="*/ 445429 h 1006065"/>
                    <a:gd name="connsiteX5" fmla="*/ 138455 w 152098"/>
                    <a:gd name="connsiteY5" fmla="*/ 228583 h 1006065"/>
                    <a:gd name="connsiteX6" fmla="*/ 131573 w 152098"/>
                    <a:gd name="connsiteY6" fmla="*/ 112824 h 1006065"/>
                    <a:gd name="connsiteX7" fmla="*/ 136461 w 152098"/>
                    <a:gd name="connsiteY7" fmla="*/ 0 h 1006065"/>
                    <a:gd name="connsiteX0" fmla="*/ 146144 w 156723"/>
                    <a:gd name="connsiteY0" fmla="*/ 1006065 h 1006065"/>
                    <a:gd name="connsiteX1" fmla="*/ 156714 w 156723"/>
                    <a:gd name="connsiteY1" fmla="*/ 917208 h 1006065"/>
                    <a:gd name="connsiteX2" fmla="*/ 148132 w 156723"/>
                    <a:gd name="connsiteY2" fmla="*/ 680028 h 1006065"/>
                    <a:gd name="connsiteX3" fmla="*/ 151655 w 156723"/>
                    <a:gd name="connsiteY3" fmla="*/ 594395 h 1006065"/>
                    <a:gd name="connsiteX4" fmla="*/ 141399 w 156723"/>
                    <a:gd name="connsiteY4" fmla="*/ 333350 h 1006065"/>
                    <a:gd name="connsiteX5" fmla="*/ 143080 w 156723"/>
                    <a:gd name="connsiteY5" fmla="*/ 228583 h 1006065"/>
                    <a:gd name="connsiteX6" fmla="*/ 136198 w 156723"/>
                    <a:gd name="connsiteY6" fmla="*/ 112824 h 1006065"/>
                    <a:gd name="connsiteX7" fmla="*/ 141086 w 156723"/>
                    <a:gd name="connsiteY7" fmla="*/ 0 h 1006065"/>
                    <a:gd name="connsiteX0" fmla="*/ 156157 w 166736"/>
                    <a:gd name="connsiteY0" fmla="*/ 1006065 h 1006065"/>
                    <a:gd name="connsiteX1" fmla="*/ 166727 w 166736"/>
                    <a:gd name="connsiteY1" fmla="*/ 917208 h 1006065"/>
                    <a:gd name="connsiteX2" fmla="*/ 158145 w 166736"/>
                    <a:gd name="connsiteY2" fmla="*/ 680028 h 1006065"/>
                    <a:gd name="connsiteX3" fmla="*/ 161668 w 166736"/>
                    <a:gd name="connsiteY3" fmla="*/ 594395 h 1006065"/>
                    <a:gd name="connsiteX4" fmla="*/ 151412 w 166736"/>
                    <a:gd name="connsiteY4" fmla="*/ 333350 h 1006065"/>
                    <a:gd name="connsiteX5" fmla="*/ 153093 w 166736"/>
                    <a:gd name="connsiteY5" fmla="*/ 228583 h 1006065"/>
                    <a:gd name="connsiteX6" fmla="*/ 146211 w 166736"/>
                    <a:gd name="connsiteY6" fmla="*/ 112824 h 1006065"/>
                    <a:gd name="connsiteX7" fmla="*/ 151099 w 166736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70769 w 175837"/>
                    <a:gd name="connsiteY3" fmla="*/ 594395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75828 w 175837"/>
                    <a:gd name="connsiteY0" fmla="*/ 917208 h 917208"/>
                    <a:gd name="connsiteX1" fmla="*/ 167246 w 175837"/>
                    <a:gd name="connsiteY1" fmla="*/ 680028 h 917208"/>
                    <a:gd name="connsiteX2" fmla="*/ 167246 w 175837"/>
                    <a:gd name="connsiteY2" fmla="*/ 620841 h 917208"/>
                    <a:gd name="connsiteX3" fmla="*/ 160513 w 175837"/>
                    <a:gd name="connsiteY3" fmla="*/ 333350 h 917208"/>
                    <a:gd name="connsiteX4" fmla="*/ 162194 w 175837"/>
                    <a:gd name="connsiteY4" fmla="*/ 228583 h 917208"/>
                    <a:gd name="connsiteX5" fmla="*/ 155312 w 175837"/>
                    <a:gd name="connsiteY5" fmla="*/ 112824 h 917208"/>
                    <a:gd name="connsiteX6" fmla="*/ 160200 w 175837"/>
                    <a:gd name="connsiteY6" fmla="*/ 0 h 917208"/>
                    <a:gd name="connsiteX0" fmla="*/ 172305 w 172321"/>
                    <a:gd name="connsiteY0" fmla="*/ 768609 h 768609"/>
                    <a:gd name="connsiteX1" fmla="*/ 167246 w 172321"/>
                    <a:gd name="connsiteY1" fmla="*/ 680028 h 768609"/>
                    <a:gd name="connsiteX2" fmla="*/ 167246 w 172321"/>
                    <a:gd name="connsiteY2" fmla="*/ 620841 h 768609"/>
                    <a:gd name="connsiteX3" fmla="*/ 160513 w 172321"/>
                    <a:gd name="connsiteY3" fmla="*/ 333350 h 768609"/>
                    <a:gd name="connsiteX4" fmla="*/ 162194 w 172321"/>
                    <a:gd name="connsiteY4" fmla="*/ 228583 h 768609"/>
                    <a:gd name="connsiteX5" fmla="*/ 155312 w 172321"/>
                    <a:gd name="connsiteY5" fmla="*/ 112824 h 768609"/>
                    <a:gd name="connsiteX6" fmla="*/ 160200 w 172321"/>
                    <a:gd name="connsiteY6" fmla="*/ 0 h 768609"/>
                    <a:gd name="connsiteX0" fmla="*/ 172305 w 172323"/>
                    <a:gd name="connsiteY0" fmla="*/ 768609 h 768609"/>
                    <a:gd name="connsiteX1" fmla="*/ 167246 w 172323"/>
                    <a:gd name="connsiteY1" fmla="*/ 680028 h 768609"/>
                    <a:gd name="connsiteX2" fmla="*/ 167246 w 172323"/>
                    <a:gd name="connsiteY2" fmla="*/ 620841 h 768609"/>
                    <a:gd name="connsiteX3" fmla="*/ 160513 w 172323"/>
                    <a:gd name="connsiteY3" fmla="*/ 333350 h 768609"/>
                    <a:gd name="connsiteX4" fmla="*/ 162194 w 172323"/>
                    <a:gd name="connsiteY4" fmla="*/ 228583 h 768609"/>
                    <a:gd name="connsiteX5" fmla="*/ 155312 w 172323"/>
                    <a:gd name="connsiteY5" fmla="*/ 112824 h 768609"/>
                    <a:gd name="connsiteX6" fmla="*/ 160200 w 172323"/>
                    <a:gd name="connsiteY6" fmla="*/ 0 h 768609"/>
                    <a:gd name="connsiteX0" fmla="*/ 172305 w 172321"/>
                    <a:gd name="connsiteY0" fmla="*/ 768609 h 768609"/>
                    <a:gd name="connsiteX1" fmla="*/ 167246 w 172321"/>
                    <a:gd name="connsiteY1" fmla="*/ 680028 h 768609"/>
                    <a:gd name="connsiteX2" fmla="*/ 167246 w 172321"/>
                    <a:gd name="connsiteY2" fmla="*/ 620841 h 768609"/>
                    <a:gd name="connsiteX3" fmla="*/ 160513 w 172321"/>
                    <a:gd name="connsiteY3" fmla="*/ 333350 h 768609"/>
                    <a:gd name="connsiteX4" fmla="*/ 162194 w 172321"/>
                    <a:gd name="connsiteY4" fmla="*/ 228583 h 768609"/>
                    <a:gd name="connsiteX5" fmla="*/ 155312 w 172321"/>
                    <a:gd name="connsiteY5" fmla="*/ 112824 h 768609"/>
                    <a:gd name="connsiteX6" fmla="*/ 160200 w 172321"/>
                    <a:gd name="connsiteY6" fmla="*/ 0 h 768609"/>
                    <a:gd name="connsiteX0" fmla="*/ 172305 w 172323"/>
                    <a:gd name="connsiteY0" fmla="*/ 861798 h 861798"/>
                    <a:gd name="connsiteX1" fmla="*/ 167246 w 172323"/>
                    <a:gd name="connsiteY1" fmla="*/ 773217 h 861798"/>
                    <a:gd name="connsiteX2" fmla="*/ 167246 w 172323"/>
                    <a:gd name="connsiteY2" fmla="*/ 714030 h 861798"/>
                    <a:gd name="connsiteX3" fmla="*/ 160513 w 172323"/>
                    <a:gd name="connsiteY3" fmla="*/ 426539 h 861798"/>
                    <a:gd name="connsiteX4" fmla="*/ 162194 w 172323"/>
                    <a:gd name="connsiteY4" fmla="*/ 321772 h 861798"/>
                    <a:gd name="connsiteX5" fmla="*/ 155312 w 172323"/>
                    <a:gd name="connsiteY5" fmla="*/ 206013 h 861798"/>
                    <a:gd name="connsiteX6" fmla="*/ 163723 w 172323"/>
                    <a:gd name="connsiteY6" fmla="*/ 0 h 861798"/>
                    <a:gd name="connsiteX0" fmla="*/ 172305 w 172321"/>
                    <a:gd name="connsiteY0" fmla="*/ 883206 h 883206"/>
                    <a:gd name="connsiteX1" fmla="*/ 167246 w 172321"/>
                    <a:gd name="connsiteY1" fmla="*/ 794625 h 883206"/>
                    <a:gd name="connsiteX2" fmla="*/ 167246 w 172321"/>
                    <a:gd name="connsiteY2" fmla="*/ 735438 h 883206"/>
                    <a:gd name="connsiteX3" fmla="*/ 160513 w 172321"/>
                    <a:gd name="connsiteY3" fmla="*/ 447947 h 883206"/>
                    <a:gd name="connsiteX4" fmla="*/ 162194 w 172321"/>
                    <a:gd name="connsiteY4" fmla="*/ 343180 h 883206"/>
                    <a:gd name="connsiteX5" fmla="*/ 155312 w 172321"/>
                    <a:gd name="connsiteY5" fmla="*/ 227421 h 883206"/>
                    <a:gd name="connsiteX6" fmla="*/ 167246 w 172321"/>
                    <a:gd name="connsiteY6" fmla="*/ 0 h 883206"/>
                    <a:gd name="connsiteX0" fmla="*/ 172305 w 172323"/>
                    <a:gd name="connsiteY0" fmla="*/ 883206 h 883206"/>
                    <a:gd name="connsiteX1" fmla="*/ 167246 w 172323"/>
                    <a:gd name="connsiteY1" fmla="*/ 794625 h 883206"/>
                    <a:gd name="connsiteX2" fmla="*/ 167246 w 172323"/>
                    <a:gd name="connsiteY2" fmla="*/ 735438 h 883206"/>
                    <a:gd name="connsiteX3" fmla="*/ 160513 w 172323"/>
                    <a:gd name="connsiteY3" fmla="*/ 447947 h 883206"/>
                    <a:gd name="connsiteX4" fmla="*/ 162194 w 172323"/>
                    <a:gd name="connsiteY4" fmla="*/ 343180 h 883206"/>
                    <a:gd name="connsiteX5" fmla="*/ 167246 w 172323"/>
                    <a:gd name="connsiteY5" fmla="*/ 0 h 883206"/>
                    <a:gd name="connsiteX0" fmla="*/ 167125 w 167141"/>
                    <a:gd name="connsiteY0" fmla="*/ 883206 h 883206"/>
                    <a:gd name="connsiteX1" fmla="*/ 162066 w 167141"/>
                    <a:gd name="connsiteY1" fmla="*/ 794625 h 883206"/>
                    <a:gd name="connsiteX2" fmla="*/ 162066 w 167141"/>
                    <a:gd name="connsiteY2" fmla="*/ 735438 h 883206"/>
                    <a:gd name="connsiteX3" fmla="*/ 165902 w 167141"/>
                    <a:gd name="connsiteY3" fmla="*/ 447947 h 883206"/>
                    <a:gd name="connsiteX4" fmla="*/ 157014 w 167141"/>
                    <a:gd name="connsiteY4" fmla="*/ 343180 h 883206"/>
                    <a:gd name="connsiteX5" fmla="*/ 162066 w 167141"/>
                    <a:gd name="connsiteY5" fmla="*/ 0 h 883206"/>
                    <a:gd name="connsiteX0" fmla="*/ 168828 w 168846"/>
                    <a:gd name="connsiteY0" fmla="*/ 883206 h 883206"/>
                    <a:gd name="connsiteX1" fmla="*/ 163769 w 168846"/>
                    <a:gd name="connsiteY1" fmla="*/ 794625 h 883206"/>
                    <a:gd name="connsiteX2" fmla="*/ 163769 w 168846"/>
                    <a:gd name="connsiteY2" fmla="*/ 735438 h 883206"/>
                    <a:gd name="connsiteX3" fmla="*/ 164082 w 168846"/>
                    <a:gd name="connsiteY3" fmla="*/ 451725 h 883206"/>
                    <a:gd name="connsiteX4" fmla="*/ 158717 w 168846"/>
                    <a:gd name="connsiteY4" fmla="*/ 343180 h 883206"/>
                    <a:gd name="connsiteX5" fmla="*/ 163769 w 168846"/>
                    <a:gd name="connsiteY5" fmla="*/ 0 h 883206"/>
                    <a:gd name="connsiteX0" fmla="*/ 161776 w 165837"/>
                    <a:gd name="connsiteY0" fmla="*/ 883206 h 883206"/>
                    <a:gd name="connsiteX1" fmla="*/ 156717 w 165837"/>
                    <a:gd name="connsiteY1" fmla="*/ 794625 h 883206"/>
                    <a:gd name="connsiteX2" fmla="*/ 156717 w 165837"/>
                    <a:gd name="connsiteY2" fmla="*/ 735438 h 883206"/>
                    <a:gd name="connsiteX3" fmla="*/ 157030 w 165837"/>
                    <a:gd name="connsiteY3" fmla="*/ 451725 h 883206"/>
                    <a:gd name="connsiteX4" fmla="*/ 165757 w 165837"/>
                    <a:gd name="connsiteY4" fmla="*/ 344439 h 883206"/>
                    <a:gd name="connsiteX5" fmla="*/ 156717 w 165837"/>
                    <a:gd name="connsiteY5" fmla="*/ 0 h 883206"/>
                    <a:gd name="connsiteX0" fmla="*/ 167032 w 167048"/>
                    <a:gd name="connsiteY0" fmla="*/ 883206 h 883206"/>
                    <a:gd name="connsiteX1" fmla="*/ 161973 w 167048"/>
                    <a:gd name="connsiteY1" fmla="*/ 794625 h 883206"/>
                    <a:gd name="connsiteX2" fmla="*/ 161973 w 167048"/>
                    <a:gd name="connsiteY2" fmla="*/ 735438 h 883206"/>
                    <a:gd name="connsiteX3" fmla="*/ 162286 w 167048"/>
                    <a:gd name="connsiteY3" fmla="*/ 451725 h 883206"/>
                    <a:gd name="connsiteX4" fmla="*/ 160444 w 167048"/>
                    <a:gd name="connsiteY4" fmla="*/ 344439 h 883206"/>
                    <a:gd name="connsiteX5" fmla="*/ 161973 w 167048"/>
                    <a:gd name="connsiteY5" fmla="*/ 0 h 883206"/>
                    <a:gd name="connsiteX0" fmla="*/ 161975 w 162473"/>
                    <a:gd name="connsiteY0" fmla="*/ 794625 h 794625"/>
                    <a:gd name="connsiteX1" fmla="*/ 161975 w 162473"/>
                    <a:gd name="connsiteY1" fmla="*/ 735438 h 794625"/>
                    <a:gd name="connsiteX2" fmla="*/ 162288 w 162473"/>
                    <a:gd name="connsiteY2" fmla="*/ 451725 h 794625"/>
                    <a:gd name="connsiteX3" fmla="*/ 160446 w 162473"/>
                    <a:gd name="connsiteY3" fmla="*/ 344439 h 794625"/>
                    <a:gd name="connsiteX4" fmla="*/ 161975 w 162473"/>
                    <a:gd name="connsiteY4" fmla="*/ 0 h 794625"/>
                    <a:gd name="connsiteX0" fmla="*/ 161975 w 162473"/>
                    <a:gd name="connsiteY0" fmla="*/ 735438 h 735438"/>
                    <a:gd name="connsiteX1" fmla="*/ 162288 w 162473"/>
                    <a:gd name="connsiteY1" fmla="*/ 451725 h 735438"/>
                    <a:gd name="connsiteX2" fmla="*/ 160446 w 162473"/>
                    <a:gd name="connsiteY2" fmla="*/ 344439 h 735438"/>
                    <a:gd name="connsiteX3" fmla="*/ 161975 w 162473"/>
                    <a:gd name="connsiteY3" fmla="*/ 0 h 735438"/>
                    <a:gd name="connsiteX0" fmla="*/ 0 w 609822"/>
                    <a:gd name="connsiteY0" fmla="*/ 647286 h 647286"/>
                    <a:gd name="connsiteX1" fmla="*/ 609822 w 609822"/>
                    <a:gd name="connsiteY1" fmla="*/ 451725 h 647286"/>
                    <a:gd name="connsiteX2" fmla="*/ 607980 w 609822"/>
                    <a:gd name="connsiteY2" fmla="*/ 344439 h 647286"/>
                    <a:gd name="connsiteX3" fmla="*/ 609509 w 609822"/>
                    <a:gd name="connsiteY3" fmla="*/ 0 h 647286"/>
                    <a:gd name="connsiteX0" fmla="*/ 0 w 612515"/>
                    <a:gd name="connsiteY0" fmla="*/ 647286 h 647286"/>
                    <a:gd name="connsiteX1" fmla="*/ 546187 w 612515"/>
                    <a:gd name="connsiteY1" fmla="*/ 484005 h 647286"/>
                    <a:gd name="connsiteX2" fmla="*/ 609822 w 612515"/>
                    <a:gd name="connsiteY2" fmla="*/ 451725 h 647286"/>
                    <a:gd name="connsiteX3" fmla="*/ 607980 w 612515"/>
                    <a:gd name="connsiteY3" fmla="*/ 344439 h 647286"/>
                    <a:gd name="connsiteX4" fmla="*/ 609509 w 612515"/>
                    <a:gd name="connsiteY4" fmla="*/ 0 h 647286"/>
                    <a:gd name="connsiteX0" fmla="*/ 0 w 649957"/>
                    <a:gd name="connsiteY0" fmla="*/ 647286 h 647286"/>
                    <a:gd name="connsiteX1" fmla="*/ 606081 w 649957"/>
                    <a:gd name="connsiteY1" fmla="*/ 484005 h 647286"/>
                    <a:gd name="connsiteX2" fmla="*/ 609822 w 649957"/>
                    <a:gd name="connsiteY2" fmla="*/ 451725 h 647286"/>
                    <a:gd name="connsiteX3" fmla="*/ 607980 w 649957"/>
                    <a:gd name="connsiteY3" fmla="*/ 344439 h 647286"/>
                    <a:gd name="connsiteX4" fmla="*/ 609509 w 649957"/>
                    <a:gd name="connsiteY4" fmla="*/ 0 h 647286"/>
                    <a:gd name="connsiteX0" fmla="*/ 0 w 609822"/>
                    <a:gd name="connsiteY0" fmla="*/ 647286 h 647286"/>
                    <a:gd name="connsiteX1" fmla="*/ 606081 w 609822"/>
                    <a:gd name="connsiteY1" fmla="*/ 484005 h 647286"/>
                    <a:gd name="connsiteX2" fmla="*/ 609822 w 609822"/>
                    <a:gd name="connsiteY2" fmla="*/ 451725 h 647286"/>
                    <a:gd name="connsiteX3" fmla="*/ 607980 w 609822"/>
                    <a:gd name="connsiteY3" fmla="*/ 344439 h 647286"/>
                    <a:gd name="connsiteX4" fmla="*/ 609509 w 609822"/>
                    <a:gd name="connsiteY4" fmla="*/ 0 h 647286"/>
                    <a:gd name="connsiteX0" fmla="*/ 0 w 610817"/>
                    <a:gd name="connsiteY0" fmla="*/ 647286 h 647286"/>
                    <a:gd name="connsiteX1" fmla="*/ 606081 w 610817"/>
                    <a:gd name="connsiteY1" fmla="*/ 484005 h 647286"/>
                    <a:gd name="connsiteX2" fmla="*/ 609822 w 610817"/>
                    <a:gd name="connsiteY2" fmla="*/ 451725 h 647286"/>
                    <a:gd name="connsiteX3" fmla="*/ 607980 w 610817"/>
                    <a:gd name="connsiteY3" fmla="*/ 344439 h 647286"/>
                    <a:gd name="connsiteX4" fmla="*/ 609509 w 610817"/>
                    <a:gd name="connsiteY4" fmla="*/ 0 h 647286"/>
                    <a:gd name="connsiteX0" fmla="*/ 0 w 610817"/>
                    <a:gd name="connsiteY0" fmla="*/ 647286 h 647286"/>
                    <a:gd name="connsiteX1" fmla="*/ 606081 w 610817"/>
                    <a:gd name="connsiteY1" fmla="*/ 484005 h 647286"/>
                    <a:gd name="connsiteX2" fmla="*/ 609822 w 610817"/>
                    <a:gd name="connsiteY2" fmla="*/ 451725 h 647286"/>
                    <a:gd name="connsiteX3" fmla="*/ 607980 w 610817"/>
                    <a:gd name="connsiteY3" fmla="*/ 344439 h 647286"/>
                    <a:gd name="connsiteX4" fmla="*/ 609509 w 610817"/>
                    <a:gd name="connsiteY4" fmla="*/ 0 h 647286"/>
                    <a:gd name="connsiteX0" fmla="*/ 0 w 651484"/>
                    <a:gd name="connsiteY0" fmla="*/ 647286 h 647286"/>
                    <a:gd name="connsiteX1" fmla="*/ 606081 w 651484"/>
                    <a:gd name="connsiteY1" fmla="*/ 484005 h 647286"/>
                    <a:gd name="connsiteX2" fmla="*/ 607980 w 651484"/>
                    <a:gd name="connsiteY2" fmla="*/ 344439 h 647286"/>
                    <a:gd name="connsiteX3" fmla="*/ 609509 w 651484"/>
                    <a:gd name="connsiteY3" fmla="*/ 0 h 647286"/>
                    <a:gd name="connsiteX0" fmla="*/ 0 w 609509"/>
                    <a:gd name="connsiteY0" fmla="*/ 647286 h 647286"/>
                    <a:gd name="connsiteX1" fmla="*/ 607980 w 609509"/>
                    <a:gd name="connsiteY1" fmla="*/ 344439 h 647286"/>
                    <a:gd name="connsiteX2" fmla="*/ 609509 w 609509"/>
                    <a:gd name="connsiteY2" fmla="*/ 0 h 647286"/>
                    <a:gd name="connsiteX0" fmla="*/ 0 w 563708"/>
                    <a:gd name="connsiteY0" fmla="*/ 255641 h 344439"/>
                    <a:gd name="connsiteX1" fmla="*/ 562179 w 563708"/>
                    <a:gd name="connsiteY1" fmla="*/ 344439 h 344439"/>
                    <a:gd name="connsiteX2" fmla="*/ 563708 w 563708"/>
                    <a:gd name="connsiteY2" fmla="*/ 0 h 344439"/>
                    <a:gd name="connsiteX0" fmla="*/ 0 w 563708"/>
                    <a:gd name="connsiteY0" fmla="*/ 255641 h 255641"/>
                    <a:gd name="connsiteX1" fmla="*/ 558655 w 563708"/>
                    <a:gd name="connsiteY1" fmla="*/ 166876 h 255641"/>
                    <a:gd name="connsiteX2" fmla="*/ 563708 w 563708"/>
                    <a:gd name="connsiteY2" fmla="*/ 0 h 255641"/>
                    <a:gd name="connsiteX0" fmla="*/ 0 w 616556"/>
                    <a:gd name="connsiteY0" fmla="*/ 259419 h 259419"/>
                    <a:gd name="connsiteX1" fmla="*/ 611503 w 616556"/>
                    <a:gd name="connsiteY1" fmla="*/ 166876 h 259419"/>
                    <a:gd name="connsiteX2" fmla="*/ 616556 w 616556"/>
                    <a:gd name="connsiteY2" fmla="*/ 0 h 25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16556" h="259419">
                      <a:moveTo>
                        <a:pt x="0" y="259419"/>
                      </a:moveTo>
                      <a:lnTo>
                        <a:pt x="611503" y="166876"/>
                      </a:lnTo>
                      <a:cubicBezTo>
                        <a:pt x="612625" y="92218"/>
                        <a:pt x="615504" y="71496"/>
                        <a:pt x="616556" y="0"/>
                      </a:cubicBez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Freeform 197"/>
                <p:cNvSpPr/>
                <p:nvPr/>
              </p:nvSpPr>
              <p:spPr>
                <a:xfrm flipV="1">
                  <a:off x="4460875" y="941540"/>
                  <a:ext cx="93340" cy="920117"/>
                </a:xfrm>
                <a:custGeom>
                  <a:avLst/>
                  <a:gdLst>
                    <a:gd name="connsiteX0" fmla="*/ 0 w 2555192"/>
                    <a:gd name="connsiteY0" fmla="*/ 8546 h 828943"/>
                    <a:gd name="connsiteX1" fmla="*/ 598205 w 2555192"/>
                    <a:gd name="connsiteY1" fmla="*/ 8546 h 828943"/>
                    <a:gd name="connsiteX2" fmla="*/ 2538101 w 2555192"/>
                    <a:gd name="connsiteY2" fmla="*/ 0 h 828943"/>
                    <a:gd name="connsiteX3" fmla="*/ 2555192 w 2555192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0904"/>
                    <a:gd name="connsiteY0" fmla="*/ 8546 h 828943"/>
                    <a:gd name="connsiteX1" fmla="*/ 598205 w 2540904"/>
                    <a:gd name="connsiteY1" fmla="*/ 8546 h 828943"/>
                    <a:gd name="connsiteX2" fmla="*/ 2538101 w 2540904"/>
                    <a:gd name="connsiteY2" fmla="*/ 0 h 828943"/>
                    <a:gd name="connsiteX3" fmla="*/ 2540904 w 2540904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5667"/>
                    <a:gd name="connsiteY0" fmla="*/ 8546 h 828943"/>
                    <a:gd name="connsiteX1" fmla="*/ 598205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54786 h 881757"/>
                    <a:gd name="connsiteX2" fmla="*/ 583918 w 2545667"/>
                    <a:gd name="connsiteY2" fmla="*/ 0 h 881757"/>
                    <a:gd name="connsiteX3" fmla="*/ 2538101 w 2545667"/>
                    <a:gd name="connsiteY3" fmla="*/ 52814 h 881757"/>
                    <a:gd name="connsiteX4" fmla="*/ 2545667 w 2545667"/>
                    <a:gd name="connsiteY4" fmla="*/ 881757 h 881757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71990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4939 h 885336"/>
                    <a:gd name="connsiteX1" fmla="*/ 451081 w 2545667"/>
                    <a:gd name="connsiteY1" fmla="*/ 67952 h 885336"/>
                    <a:gd name="connsiteX2" fmla="*/ 583918 w 2545667"/>
                    <a:gd name="connsiteY2" fmla="*/ 3579 h 885336"/>
                    <a:gd name="connsiteX3" fmla="*/ 708256 w 2545667"/>
                    <a:gd name="connsiteY3" fmla="*/ 52612 h 885336"/>
                    <a:gd name="connsiteX4" fmla="*/ 2538101 w 2545667"/>
                    <a:gd name="connsiteY4" fmla="*/ 56393 h 885336"/>
                    <a:gd name="connsiteX5" fmla="*/ 2545667 w 2545667"/>
                    <a:gd name="connsiteY5" fmla="*/ 885336 h 885336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479656 w 2545667"/>
                    <a:gd name="connsiteY2" fmla="*/ 62456 h 881757"/>
                    <a:gd name="connsiteX3" fmla="*/ 583918 w 2545667"/>
                    <a:gd name="connsiteY3" fmla="*/ 0 h 881757"/>
                    <a:gd name="connsiteX4" fmla="*/ 710637 w 2545667"/>
                    <a:gd name="connsiteY4" fmla="*/ 60538 h 881757"/>
                    <a:gd name="connsiteX5" fmla="*/ 2538101 w 2545667"/>
                    <a:gd name="connsiteY5" fmla="*/ 52814 h 881757"/>
                    <a:gd name="connsiteX6" fmla="*/ 2545667 w 2545667"/>
                    <a:gd name="connsiteY6" fmla="*/ 881757 h 881757"/>
                    <a:gd name="connsiteX0" fmla="*/ 0 w 2545667"/>
                    <a:gd name="connsiteY0" fmla="*/ 61360 h 881757"/>
                    <a:gd name="connsiteX1" fmla="*/ 479656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06935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96349 w 2545667"/>
                    <a:gd name="connsiteY3" fmla="*/ 200066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01748 w 2545667"/>
                    <a:gd name="connsiteY3" fmla="*/ 268874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228802 h 1049199"/>
                    <a:gd name="connsiteX1" fmla="*/ 406935 w 2545667"/>
                    <a:gd name="connsiteY1" fmla="*/ 229898 h 1049199"/>
                    <a:gd name="connsiteX2" fmla="*/ 493066 w 2545667"/>
                    <a:gd name="connsiteY2" fmla="*/ 0 h 1049199"/>
                    <a:gd name="connsiteX3" fmla="*/ 601748 w 2545667"/>
                    <a:gd name="connsiteY3" fmla="*/ 298705 h 1049199"/>
                    <a:gd name="connsiteX4" fmla="*/ 2538101 w 2545667"/>
                    <a:gd name="connsiteY4" fmla="*/ 220256 h 1049199"/>
                    <a:gd name="connsiteX5" fmla="*/ 2545667 w 2545667"/>
                    <a:gd name="connsiteY5" fmla="*/ 1049199 h 1049199"/>
                    <a:gd name="connsiteX0" fmla="*/ 0 w 2545667"/>
                    <a:gd name="connsiteY0" fmla="*/ 238750 h 1059147"/>
                    <a:gd name="connsiteX1" fmla="*/ 406935 w 2545667"/>
                    <a:gd name="connsiteY1" fmla="*/ 239846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5667"/>
                    <a:gd name="connsiteY0" fmla="*/ 238750 h 1059147"/>
                    <a:gd name="connsiteX1" fmla="*/ 404982 w 2545667"/>
                    <a:gd name="connsiteY1" fmla="*/ 309455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1761"/>
                    <a:gd name="connsiteY0" fmla="*/ 328252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288473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401076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377637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513 h 1059352"/>
                    <a:gd name="connsiteX1" fmla="*/ 8390 w 2541761"/>
                    <a:gd name="connsiteY1" fmla="*/ 302882 h 1059352"/>
                    <a:gd name="connsiteX2" fmla="*/ 377637 w 2541761"/>
                    <a:gd name="connsiteY2" fmla="*/ 309660 h 1059352"/>
                    <a:gd name="connsiteX3" fmla="*/ 483300 w 2541761"/>
                    <a:gd name="connsiteY3" fmla="*/ 205 h 1059352"/>
                    <a:gd name="connsiteX4" fmla="*/ 597842 w 2541761"/>
                    <a:gd name="connsiteY4" fmla="*/ 308858 h 1059352"/>
                    <a:gd name="connsiteX5" fmla="*/ 2534195 w 2541761"/>
                    <a:gd name="connsiteY5" fmla="*/ 230409 h 1059352"/>
                    <a:gd name="connsiteX6" fmla="*/ 2541761 w 2541761"/>
                    <a:gd name="connsiteY6" fmla="*/ 1059352 h 1059352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7207 w 2541761"/>
                    <a:gd name="connsiteY3" fmla="*/ 416204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58275 h 799114"/>
                    <a:gd name="connsiteX1" fmla="*/ 8390 w 2541761"/>
                    <a:gd name="connsiteY1" fmla="*/ 42644 h 799114"/>
                    <a:gd name="connsiteX2" fmla="*/ 377637 w 2541761"/>
                    <a:gd name="connsiteY2" fmla="*/ 49422 h 799114"/>
                    <a:gd name="connsiteX3" fmla="*/ 487207 w 2541761"/>
                    <a:gd name="connsiteY3" fmla="*/ 386373 h 799114"/>
                    <a:gd name="connsiteX4" fmla="*/ 597842 w 2541761"/>
                    <a:gd name="connsiteY4" fmla="*/ 48620 h 799114"/>
                    <a:gd name="connsiteX5" fmla="*/ 2534195 w 2541761"/>
                    <a:gd name="connsiteY5" fmla="*/ 0 h 799114"/>
                    <a:gd name="connsiteX6" fmla="*/ 2541761 w 2541761"/>
                    <a:gd name="connsiteY6" fmla="*/ 799114 h 799114"/>
                    <a:gd name="connsiteX0" fmla="*/ 0 w 2541761"/>
                    <a:gd name="connsiteY0" fmla="*/ 28440 h 769279"/>
                    <a:gd name="connsiteX1" fmla="*/ 8390 w 2541761"/>
                    <a:gd name="connsiteY1" fmla="*/ 12809 h 769279"/>
                    <a:gd name="connsiteX2" fmla="*/ 377637 w 2541761"/>
                    <a:gd name="connsiteY2" fmla="*/ 19587 h 769279"/>
                    <a:gd name="connsiteX3" fmla="*/ 487207 w 2541761"/>
                    <a:gd name="connsiteY3" fmla="*/ 356538 h 769279"/>
                    <a:gd name="connsiteX4" fmla="*/ 597842 w 2541761"/>
                    <a:gd name="connsiteY4" fmla="*/ 18785 h 769279"/>
                    <a:gd name="connsiteX5" fmla="*/ 2534195 w 2541761"/>
                    <a:gd name="connsiteY5" fmla="*/ 0 h 769279"/>
                    <a:gd name="connsiteX6" fmla="*/ 2541761 w 2541761"/>
                    <a:gd name="connsiteY6" fmla="*/ 769279 h 769279"/>
                    <a:gd name="connsiteX0" fmla="*/ 0 w 2535901"/>
                    <a:gd name="connsiteY0" fmla="*/ 28440 h 779223"/>
                    <a:gd name="connsiteX1" fmla="*/ 8390 w 2535901"/>
                    <a:gd name="connsiteY1" fmla="*/ 12809 h 779223"/>
                    <a:gd name="connsiteX2" fmla="*/ 377637 w 2535901"/>
                    <a:gd name="connsiteY2" fmla="*/ 19587 h 779223"/>
                    <a:gd name="connsiteX3" fmla="*/ 487207 w 2535901"/>
                    <a:gd name="connsiteY3" fmla="*/ 356538 h 779223"/>
                    <a:gd name="connsiteX4" fmla="*/ 597842 w 2535901"/>
                    <a:gd name="connsiteY4" fmla="*/ 18785 h 779223"/>
                    <a:gd name="connsiteX5" fmla="*/ 2534195 w 2535901"/>
                    <a:gd name="connsiteY5" fmla="*/ 0 h 779223"/>
                    <a:gd name="connsiteX6" fmla="*/ 2535901 w 2535901"/>
                    <a:gd name="connsiteY6" fmla="*/ 779223 h 779223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6392"/>
                    <a:gd name="connsiteY0" fmla="*/ 25332 h 776115"/>
                    <a:gd name="connsiteX1" fmla="*/ 8390 w 2536392"/>
                    <a:gd name="connsiteY1" fmla="*/ 9701 h 776115"/>
                    <a:gd name="connsiteX2" fmla="*/ 377637 w 2536392"/>
                    <a:gd name="connsiteY2" fmla="*/ 16479 h 776115"/>
                    <a:gd name="connsiteX3" fmla="*/ 487207 w 2536392"/>
                    <a:gd name="connsiteY3" fmla="*/ 353430 h 776115"/>
                    <a:gd name="connsiteX4" fmla="*/ 597842 w 2536392"/>
                    <a:gd name="connsiteY4" fmla="*/ 15677 h 776115"/>
                    <a:gd name="connsiteX5" fmla="*/ 2536149 w 2536392"/>
                    <a:gd name="connsiteY5" fmla="*/ 6836 h 776115"/>
                    <a:gd name="connsiteX6" fmla="*/ 2535901 w 2536392"/>
                    <a:gd name="connsiteY6" fmla="*/ 776115 h 776115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5901"/>
                    <a:gd name="connsiteY0" fmla="*/ 18496 h 769279"/>
                    <a:gd name="connsiteX1" fmla="*/ 8390 w 2535901"/>
                    <a:gd name="connsiteY1" fmla="*/ 2865 h 769279"/>
                    <a:gd name="connsiteX2" fmla="*/ 377637 w 2535901"/>
                    <a:gd name="connsiteY2" fmla="*/ 9643 h 769279"/>
                    <a:gd name="connsiteX3" fmla="*/ 487207 w 2535901"/>
                    <a:gd name="connsiteY3" fmla="*/ 346594 h 769279"/>
                    <a:gd name="connsiteX4" fmla="*/ 597842 w 2535901"/>
                    <a:gd name="connsiteY4" fmla="*/ 8841 h 769279"/>
                    <a:gd name="connsiteX5" fmla="*/ 1241142 w 2535901"/>
                    <a:gd name="connsiteY5" fmla="*/ 0 h 769279"/>
                    <a:gd name="connsiteX6" fmla="*/ 2535901 w 2535901"/>
                    <a:gd name="connsiteY6" fmla="*/ 769279 h 769279"/>
                    <a:gd name="connsiteX0" fmla="*/ 0 w 1241146"/>
                    <a:gd name="connsiteY0" fmla="*/ 1532452 h 1861377"/>
                    <a:gd name="connsiteX1" fmla="*/ 8390 w 1241146"/>
                    <a:gd name="connsiteY1" fmla="*/ 1516821 h 1861377"/>
                    <a:gd name="connsiteX2" fmla="*/ 377637 w 1241146"/>
                    <a:gd name="connsiteY2" fmla="*/ 1523599 h 1861377"/>
                    <a:gd name="connsiteX3" fmla="*/ 487207 w 1241146"/>
                    <a:gd name="connsiteY3" fmla="*/ 1860550 h 1861377"/>
                    <a:gd name="connsiteX4" fmla="*/ 597842 w 1241146"/>
                    <a:gd name="connsiteY4" fmla="*/ 1522797 h 1861377"/>
                    <a:gd name="connsiteX5" fmla="*/ 1241142 w 1241146"/>
                    <a:gd name="connsiteY5" fmla="*/ 1513956 h 1861377"/>
                    <a:gd name="connsiteX6" fmla="*/ 1111978 w 1241146"/>
                    <a:gd name="connsiteY6" fmla="*/ 25797 h 1861377"/>
                    <a:gd name="connsiteX0" fmla="*/ 0 w 1120102"/>
                    <a:gd name="connsiteY0" fmla="*/ 1532565 h 1861490"/>
                    <a:gd name="connsiteX1" fmla="*/ 8390 w 1120102"/>
                    <a:gd name="connsiteY1" fmla="*/ 1516934 h 1861490"/>
                    <a:gd name="connsiteX2" fmla="*/ 377637 w 1120102"/>
                    <a:gd name="connsiteY2" fmla="*/ 1523712 h 1861490"/>
                    <a:gd name="connsiteX3" fmla="*/ 487207 w 1120102"/>
                    <a:gd name="connsiteY3" fmla="*/ 1860663 h 1861490"/>
                    <a:gd name="connsiteX4" fmla="*/ 597842 w 1120102"/>
                    <a:gd name="connsiteY4" fmla="*/ 1522910 h 1861490"/>
                    <a:gd name="connsiteX5" fmla="*/ 1120040 w 1120102"/>
                    <a:gd name="connsiteY5" fmla="*/ 1504121 h 1861490"/>
                    <a:gd name="connsiteX6" fmla="*/ 1111978 w 1120102"/>
                    <a:gd name="connsiteY6" fmla="*/ 25910 h 1861490"/>
                    <a:gd name="connsiteX0" fmla="*/ 0 w 1116232"/>
                    <a:gd name="connsiteY0" fmla="*/ 1532335 h 1861260"/>
                    <a:gd name="connsiteX1" fmla="*/ 8390 w 1116232"/>
                    <a:gd name="connsiteY1" fmla="*/ 1516704 h 1861260"/>
                    <a:gd name="connsiteX2" fmla="*/ 377637 w 1116232"/>
                    <a:gd name="connsiteY2" fmla="*/ 1523482 h 1861260"/>
                    <a:gd name="connsiteX3" fmla="*/ 487207 w 1116232"/>
                    <a:gd name="connsiteY3" fmla="*/ 1860433 h 1861260"/>
                    <a:gd name="connsiteX4" fmla="*/ 597842 w 1116232"/>
                    <a:gd name="connsiteY4" fmla="*/ 1522680 h 1861260"/>
                    <a:gd name="connsiteX5" fmla="*/ 1116134 w 1116232"/>
                    <a:gd name="connsiteY5" fmla="*/ 1523783 h 1861260"/>
                    <a:gd name="connsiteX6" fmla="*/ 1111978 w 1116232"/>
                    <a:gd name="connsiteY6" fmla="*/ 25680 h 1861260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767"/>
                    <a:gd name="connsiteY0" fmla="*/ 1542007 h 1870932"/>
                    <a:gd name="connsiteX1" fmla="*/ 8390 w 1116767"/>
                    <a:gd name="connsiteY1" fmla="*/ 1526376 h 1870932"/>
                    <a:gd name="connsiteX2" fmla="*/ 377637 w 1116767"/>
                    <a:gd name="connsiteY2" fmla="*/ 1533154 h 1870932"/>
                    <a:gd name="connsiteX3" fmla="*/ 487207 w 1116767"/>
                    <a:gd name="connsiteY3" fmla="*/ 1870105 h 1870932"/>
                    <a:gd name="connsiteX4" fmla="*/ 597842 w 1116767"/>
                    <a:gd name="connsiteY4" fmla="*/ 1532352 h 1870932"/>
                    <a:gd name="connsiteX5" fmla="*/ 1116134 w 1116767"/>
                    <a:gd name="connsiteY5" fmla="*/ 1503620 h 1870932"/>
                    <a:gd name="connsiteX6" fmla="*/ 1111978 w 1116767"/>
                    <a:gd name="connsiteY6" fmla="*/ 35352 h 1870932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47455 w 1116767"/>
                    <a:gd name="connsiteY1" fmla="*/ 1545632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2860"/>
                    <a:gd name="connsiteY0" fmla="*/ 1511538 h 1870297"/>
                    <a:gd name="connsiteX1" fmla="*/ 373730 w 1112860"/>
                    <a:gd name="connsiteY1" fmla="*/ 1532519 h 1870297"/>
                    <a:gd name="connsiteX2" fmla="*/ 483300 w 1112860"/>
                    <a:gd name="connsiteY2" fmla="*/ 1869470 h 1870297"/>
                    <a:gd name="connsiteX3" fmla="*/ 593935 w 1112860"/>
                    <a:gd name="connsiteY3" fmla="*/ 1531717 h 1870297"/>
                    <a:gd name="connsiteX4" fmla="*/ 1112227 w 1112860"/>
                    <a:gd name="connsiteY4" fmla="*/ 1532820 h 1870297"/>
                    <a:gd name="connsiteX5" fmla="*/ 1108071 w 1112860"/>
                    <a:gd name="connsiteY5" fmla="*/ 34717 h 1870297"/>
                    <a:gd name="connsiteX0" fmla="*/ 0 w 1114813"/>
                    <a:gd name="connsiteY0" fmla="*/ 1541373 h 1870297"/>
                    <a:gd name="connsiteX1" fmla="*/ 375683 w 1114813"/>
                    <a:gd name="connsiteY1" fmla="*/ 1532519 h 1870297"/>
                    <a:gd name="connsiteX2" fmla="*/ 485253 w 1114813"/>
                    <a:gd name="connsiteY2" fmla="*/ 1869470 h 1870297"/>
                    <a:gd name="connsiteX3" fmla="*/ 595888 w 1114813"/>
                    <a:gd name="connsiteY3" fmla="*/ 1531717 h 1870297"/>
                    <a:gd name="connsiteX4" fmla="*/ 1114180 w 1114813"/>
                    <a:gd name="connsiteY4" fmla="*/ 1532820 h 1870297"/>
                    <a:gd name="connsiteX5" fmla="*/ 1110024 w 1114813"/>
                    <a:gd name="connsiteY5" fmla="*/ 34717 h 1870297"/>
                    <a:gd name="connsiteX0" fmla="*/ 0 w 1110906"/>
                    <a:gd name="connsiteY0" fmla="*/ 1511538 h 1870297"/>
                    <a:gd name="connsiteX1" fmla="*/ 371776 w 1110906"/>
                    <a:gd name="connsiteY1" fmla="*/ 1532519 h 1870297"/>
                    <a:gd name="connsiteX2" fmla="*/ 481346 w 1110906"/>
                    <a:gd name="connsiteY2" fmla="*/ 1869470 h 1870297"/>
                    <a:gd name="connsiteX3" fmla="*/ 591981 w 1110906"/>
                    <a:gd name="connsiteY3" fmla="*/ 1531717 h 1870297"/>
                    <a:gd name="connsiteX4" fmla="*/ 1110273 w 1110906"/>
                    <a:gd name="connsiteY4" fmla="*/ 1532820 h 1870297"/>
                    <a:gd name="connsiteX5" fmla="*/ 1106117 w 1110906"/>
                    <a:gd name="connsiteY5" fmla="*/ 34717 h 1870297"/>
                    <a:gd name="connsiteX0" fmla="*/ 0 w 1108953"/>
                    <a:gd name="connsiteY0" fmla="*/ 1541373 h 1870297"/>
                    <a:gd name="connsiteX1" fmla="*/ 369823 w 1108953"/>
                    <a:gd name="connsiteY1" fmla="*/ 1532519 h 1870297"/>
                    <a:gd name="connsiteX2" fmla="*/ 479393 w 1108953"/>
                    <a:gd name="connsiteY2" fmla="*/ 1869470 h 1870297"/>
                    <a:gd name="connsiteX3" fmla="*/ 590028 w 1108953"/>
                    <a:gd name="connsiteY3" fmla="*/ 1531717 h 1870297"/>
                    <a:gd name="connsiteX4" fmla="*/ 1108320 w 1108953"/>
                    <a:gd name="connsiteY4" fmla="*/ 1532820 h 1870297"/>
                    <a:gd name="connsiteX5" fmla="*/ 1104164 w 1108953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3934 w 1114812"/>
                    <a:gd name="connsiteY3" fmla="*/ 1541661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9789"/>
                    <a:gd name="connsiteY0" fmla="*/ 1551316 h 1870297"/>
                    <a:gd name="connsiteX1" fmla="*/ 379588 w 1119789"/>
                    <a:gd name="connsiteY1" fmla="*/ 1532519 h 1870297"/>
                    <a:gd name="connsiteX2" fmla="*/ 489158 w 1119789"/>
                    <a:gd name="connsiteY2" fmla="*/ 1869470 h 1870297"/>
                    <a:gd name="connsiteX3" fmla="*/ 597840 w 1119789"/>
                    <a:gd name="connsiteY3" fmla="*/ 1541661 h 1870297"/>
                    <a:gd name="connsiteX4" fmla="*/ 1118085 w 1119789"/>
                    <a:gd name="connsiteY4" fmla="*/ 1532820 h 1870297"/>
                    <a:gd name="connsiteX5" fmla="*/ 1119789 w 111978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9 w 1120460"/>
                    <a:gd name="connsiteY5" fmla="*/ 34717 h 1870297"/>
                    <a:gd name="connsiteX0" fmla="*/ 0 w 1118609"/>
                    <a:gd name="connsiteY0" fmla="*/ 1551316 h 1870297"/>
                    <a:gd name="connsiteX1" fmla="*/ 379588 w 1118609"/>
                    <a:gd name="connsiteY1" fmla="*/ 1532519 h 1870297"/>
                    <a:gd name="connsiteX2" fmla="*/ 489158 w 1118609"/>
                    <a:gd name="connsiteY2" fmla="*/ 1869470 h 1870297"/>
                    <a:gd name="connsiteX3" fmla="*/ 597840 w 1118609"/>
                    <a:gd name="connsiteY3" fmla="*/ 1541661 h 1870297"/>
                    <a:gd name="connsiteX4" fmla="*/ 1118085 w 1118609"/>
                    <a:gd name="connsiteY4" fmla="*/ 1532820 h 1870297"/>
                    <a:gd name="connsiteX5" fmla="*/ 1110022 w 111860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8 w 1120460"/>
                    <a:gd name="connsiteY5" fmla="*/ 34717 h 1870297"/>
                    <a:gd name="connsiteX0" fmla="*/ 0 w 1118860"/>
                    <a:gd name="connsiteY0" fmla="*/ 1551316 h 1870297"/>
                    <a:gd name="connsiteX1" fmla="*/ 379588 w 1118860"/>
                    <a:gd name="connsiteY1" fmla="*/ 1532519 h 1870297"/>
                    <a:gd name="connsiteX2" fmla="*/ 489158 w 1118860"/>
                    <a:gd name="connsiteY2" fmla="*/ 1869470 h 1870297"/>
                    <a:gd name="connsiteX3" fmla="*/ 597840 w 1118860"/>
                    <a:gd name="connsiteY3" fmla="*/ 1541661 h 1870297"/>
                    <a:gd name="connsiteX4" fmla="*/ 1118085 w 1118860"/>
                    <a:gd name="connsiteY4" fmla="*/ 1532820 h 1870297"/>
                    <a:gd name="connsiteX5" fmla="*/ 1113929 w 1118860"/>
                    <a:gd name="connsiteY5" fmla="*/ 34717 h 1870297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498103 h 1835580"/>
                    <a:gd name="connsiteX5" fmla="*/ 1113929 w 1119072"/>
                    <a:gd name="connsiteY5" fmla="*/ 0 h 1835580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508046 h 1835580"/>
                    <a:gd name="connsiteX5" fmla="*/ 1113929 w 1119072"/>
                    <a:gd name="connsiteY5" fmla="*/ 0 h 1835580"/>
                    <a:gd name="connsiteX0" fmla="*/ 0 w 1121318"/>
                    <a:gd name="connsiteY0" fmla="*/ 1506594 h 1825575"/>
                    <a:gd name="connsiteX1" fmla="*/ 379588 w 1121318"/>
                    <a:gd name="connsiteY1" fmla="*/ 1487797 h 1825575"/>
                    <a:gd name="connsiteX2" fmla="*/ 489158 w 1121318"/>
                    <a:gd name="connsiteY2" fmla="*/ 1824748 h 1825575"/>
                    <a:gd name="connsiteX3" fmla="*/ 597840 w 1121318"/>
                    <a:gd name="connsiteY3" fmla="*/ 1496939 h 1825575"/>
                    <a:gd name="connsiteX4" fmla="*/ 1118085 w 1121318"/>
                    <a:gd name="connsiteY4" fmla="*/ 1498041 h 1825575"/>
                    <a:gd name="connsiteX5" fmla="*/ 1119789 w 1121318"/>
                    <a:gd name="connsiteY5" fmla="*/ 0 h 1825575"/>
                    <a:gd name="connsiteX0" fmla="*/ 0 w 1125466"/>
                    <a:gd name="connsiteY0" fmla="*/ 2694700 h 3013681"/>
                    <a:gd name="connsiteX1" fmla="*/ 379588 w 1125466"/>
                    <a:gd name="connsiteY1" fmla="*/ 2675903 h 3013681"/>
                    <a:gd name="connsiteX2" fmla="*/ 489158 w 1125466"/>
                    <a:gd name="connsiteY2" fmla="*/ 3012854 h 3013681"/>
                    <a:gd name="connsiteX3" fmla="*/ 597840 w 1125466"/>
                    <a:gd name="connsiteY3" fmla="*/ 2685045 h 3013681"/>
                    <a:gd name="connsiteX4" fmla="*/ 1118085 w 1125466"/>
                    <a:gd name="connsiteY4" fmla="*/ 2686147 h 3013681"/>
                    <a:gd name="connsiteX5" fmla="*/ 1124724 w 1125466"/>
                    <a:gd name="connsiteY5" fmla="*/ 0 h 3013681"/>
                    <a:gd name="connsiteX0" fmla="*/ 0 w 1125466"/>
                    <a:gd name="connsiteY0" fmla="*/ 2878814 h 3197795"/>
                    <a:gd name="connsiteX1" fmla="*/ 379588 w 1125466"/>
                    <a:gd name="connsiteY1" fmla="*/ 2860017 h 3197795"/>
                    <a:gd name="connsiteX2" fmla="*/ 489158 w 1125466"/>
                    <a:gd name="connsiteY2" fmla="*/ 3196968 h 3197795"/>
                    <a:gd name="connsiteX3" fmla="*/ 597840 w 1125466"/>
                    <a:gd name="connsiteY3" fmla="*/ 2869159 h 3197795"/>
                    <a:gd name="connsiteX4" fmla="*/ 1118085 w 1125466"/>
                    <a:gd name="connsiteY4" fmla="*/ 2870261 h 3197795"/>
                    <a:gd name="connsiteX5" fmla="*/ 1124724 w 1125466"/>
                    <a:gd name="connsiteY5" fmla="*/ 0 h 3197795"/>
                    <a:gd name="connsiteX0" fmla="*/ 0 w 1119775"/>
                    <a:gd name="connsiteY0" fmla="*/ 2870809 h 3189790"/>
                    <a:gd name="connsiteX1" fmla="*/ 379588 w 1119775"/>
                    <a:gd name="connsiteY1" fmla="*/ 2852012 h 3189790"/>
                    <a:gd name="connsiteX2" fmla="*/ 489158 w 1119775"/>
                    <a:gd name="connsiteY2" fmla="*/ 3188963 h 3189790"/>
                    <a:gd name="connsiteX3" fmla="*/ 597840 w 1119775"/>
                    <a:gd name="connsiteY3" fmla="*/ 2861154 h 3189790"/>
                    <a:gd name="connsiteX4" fmla="*/ 1118085 w 1119775"/>
                    <a:gd name="connsiteY4" fmla="*/ 2862256 h 3189790"/>
                    <a:gd name="connsiteX5" fmla="*/ 1116911 w 1119775"/>
                    <a:gd name="connsiteY5" fmla="*/ 0 h 3189790"/>
                    <a:gd name="connsiteX0" fmla="*/ 0 w 1340002"/>
                    <a:gd name="connsiteY0" fmla="*/ 2870809 h 3189790"/>
                    <a:gd name="connsiteX1" fmla="*/ 379588 w 1340002"/>
                    <a:gd name="connsiteY1" fmla="*/ 2852012 h 3189790"/>
                    <a:gd name="connsiteX2" fmla="*/ 489158 w 1340002"/>
                    <a:gd name="connsiteY2" fmla="*/ 3188963 h 3189790"/>
                    <a:gd name="connsiteX3" fmla="*/ 597840 w 1340002"/>
                    <a:gd name="connsiteY3" fmla="*/ 2861154 h 3189790"/>
                    <a:gd name="connsiteX4" fmla="*/ 1339975 w 1340002"/>
                    <a:gd name="connsiteY4" fmla="*/ 2854249 h 3189790"/>
                    <a:gd name="connsiteX5" fmla="*/ 1116911 w 1340002"/>
                    <a:gd name="connsiteY5" fmla="*/ 0 h 3189790"/>
                    <a:gd name="connsiteX0" fmla="*/ 0 w 1343384"/>
                    <a:gd name="connsiteY0" fmla="*/ 2806769 h 3125750"/>
                    <a:gd name="connsiteX1" fmla="*/ 379588 w 1343384"/>
                    <a:gd name="connsiteY1" fmla="*/ 2787972 h 3125750"/>
                    <a:gd name="connsiteX2" fmla="*/ 489158 w 1343384"/>
                    <a:gd name="connsiteY2" fmla="*/ 3124923 h 3125750"/>
                    <a:gd name="connsiteX3" fmla="*/ 597840 w 1343384"/>
                    <a:gd name="connsiteY3" fmla="*/ 2797114 h 3125750"/>
                    <a:gd name="connsiteX4" fmla="*/ 1339975 w 1343384"/>
                    <a:gd name="connsiteY4" fmla="*/ 2790209 h 3125750"/>
                    <a:gd name="connsiteX5" fmla="*/ 1341926 w 1343384"/>
                    <a:gd name="connsiteY5" fmla="*/ 0 h 3125750"/>
                    <a:gd name="connsiteX0" fmla="*/ 0 w 1343384"/>
                    <a:gd name="connsiteY0" fmla="*/ 2862804 h 3181785"/>
                    <a:gd name="connsiteX1" fmla="*/ 379588 w 1343384"/>
                    <a:gd name="connsiteY1" fmla="*/ 2844007 h 3181785"/>
                    <a:gd name="connsiteX2" fmla="*/ 489158 w 1343384"/>
                    <a:gd name="connsiteY2" fmla="*/ 3180958 h 3181785"/>
                    <a:gd name="connsiteX3" fmla="*/ 597840 w 1343384"/>
                    <a:gd name="connsiteY3" fmla="*/ 2853149 h 3181785"/>
                    <a:gd name="connsiteX4" fmla="*/ 1339975 w 1343384"/>
                    <a:gd name="connsiteY4" fmla="*/ 2846244 h 3181785"/>
                    <a:gd name="connsiteX5" fmla="*/ 1341926 w 1343384"/>
                    <a:gd name="connsiteY5" fmla="*/ 0 h 3181785"/>
                    <a:gd name="connsiteX0" fmla="*/ 0 w 1344602"/>
                    <a:gd name="connsiteY0" fmla="*/ 2246421 h 2565402"/>
                    <a:gd name="connsiteX1" fmla="*/ 379588 w 1344602"/>
                    <a:gd name="connsiteY1" fmla="*/ 2227624 h 2565402"/>
                    <a:gd name="connsiteX2" fmla="*/ 489158 w 1344602"/>
                    <a:gd name="connsiteY2" fmla="*/ 2564575 h 2565402"/>
                    <a:gd name="connsiteX3" fmla="*/ 597840 w 1344602"/>
                    <a:gd name="connsiteY3" fmla="*/ 2236766 h 2565402"/>
                    <a:gd name="connsiteX4" fmla="*/ 1339975 w 1344602"/>
                    <a:gd name="connsiteY4" fmla="*/ 2229861 h 2565402"/>
                    <a:gd name="connsiteX5" fmla="*/ 1343489 w 1344602"/>
                    <a:gd name="connsiteY5" fmla="*/ 0 h 2565402"/>
                    <a:gd name="connsiteX0" fmla="*/ 0 w 1341218"/>
                    <a:gd name="connsiteY0" fmla="*/ 2246421 h 2565402"/>
                    <a:gd name="connsiteX1" fmla="*/ 379588 w 1341218"/>
                    <a:gd name="connsiteY1" fmla="*/ 2227624 h 2565402"/>
                    <a:gd name="connsiteX2" fmla="*/ 489158 w 1341218"/>
                    <a:gd name="connsiteY2" fmla="*/ 2564575 h 2565402"/>
                    <a:gd name="connsiteX3" fmla="*/ 597840 w 1341218"/>
                    <a:gd name="connsiteY3" fmla="*/ 2236766 h 2565402"/>
                    <a:gd name="connsiteX4" fmla="*/ 1339975 w 1341218"/>
                    <a:gd name="connsiteY4" fmla="*/ 2229861 h 2565402"/>
                    <a:gd name="connsiteX5" fmla="*/ 1337238 w 1341218"/>
                    <a:gd name="connsiteY5" fmla="*/ 0 h 2565402"/>
                    <a:gd name="connsiteX0" fmla="*/ 0 w 1344602"/>
                    <a:gd name="connsiteY0" fmla="*/ 2230411 h 2549392"/>
                    <a:gd name="connsiteX1" fmla="*/ 379588 w 1344602"/>
                    <a:gd name="connsiteY1" fmla="*/ 2211614 h 2549392"/>
                    <a:gd name="connsiteX2" fmla="*/ 489158 w 1344602"/>
                    <a:gd name="connsiteY2" fmla="*/ 2548565 h 2549392"/>
                    <a:gd name="connsiteX3" fmla="*/ 597840 w 1344602"/>
                    <a:gd name="connsiteY3" fmla="*/ 2220756 h 2549392"/>
                    <a:gd name="connsiteX4" fmla="*/ 1339975 w 1344602"/>
                    <a:gd name="connsiteY4" fmla="*/ 2213851 h 2549392"/>
                    <a:gd name="connsiteX5" fmla="*/ 1343488 w 1344602"/>
                    <a:gd name="connsiteY5" fmla="*/ 0 h 2549392"/>
                    <a:gd name="connsiteX0" fmla="*/ 0 w 1341218"/>
                    <a:gd name="connsiteY0" fmla="*/ 2238416 h 2557397"/>
                    <a:gd name="connsiteX1" fmla="*/ 379588 w 1341218"/>
                    <a:gd name="connsiteY1" fmla="*/ 2219619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0008"/>
                    <a:gd name="connsiteY0" fmla="*/ 2262431 h 2581412"/>
                    <a:gd name="connsiteX1" fmla="*/ 385838 w 1340008"/>
                    <a:gd name="connsiteY1" fmla="*/ 2243636 h 2581412"/>
                    <a:gd name="connsiteX2" fmla="*/ 489158 w 1340008"/>
                    <a:gd name="connsiteY2" fmla="*/ 2580585 h 2581412"/>
                    <a:gd name="connsiteX3" fmla="*/ 597840 w 1340008"/>
                    <a:gd name="connsiteY3" fmla="*/ 2252776 h 2581412"/>
                    <a:gd name="connsiteX4" fmla="*/ 1339975 w 1340008"/>
                    <a:gd name="connsiteY4" fmla="*/ 2245871 h 2581412"/>
                    <a:gd name="connsiteX5" fmla="*/ 1155976 w 1340008"/>
                    <a:gd name="connsiteY5" fmla="*/ 0 h 2581412"/>
                    <a:gd name="connsiteX0" fmla="*/ 0 w 1168532"/>
                    <a:gd name="connsiteY0" fmla="*/ 2262431 h 2581412"/>
                    <a:gd name="connsiteX1" fmla="*/ 385838 w 1168532"/>
                    <a:gd name="connsiteY1" fmla="*/ 2243636 h 2581412"/>
                    <a:gd name="connsiteX2" fmla="*/ 489158 w 1168532"/>
                    <a:gd name="connsiteY2" fmla="*/ 2580585 h 2581412"/>
                    <a:gd name="connsiteX3" fmla="*/ 597840 w 1168532"/>
                    <a:gd name="connsiteY3" fmla="*/ 2252776 h 2581412"/>
                    <a:gd name="connsiteX4" fmla="*/ 1168089 w 1168532"/>
                    <a:gd name="connsiteY4" fmla="*/ 2261881 h 2581412"/>
                    <a:gd name="connsiteX5" fmla="*/ 1155976 w 1168532"/>
                    <a:gd name="connsiteY5" fmla="*/ 0 h 2581412"/>
                    <a:gd name="connsiteX0" fmla="*/ 0 w 1158840"/>
                    <a:gd name="connsiteY0" fmla="*/ 2262431 h 2581412"/>
                    <a:gd name="connsiteX1" fmla="*/ 385838 w 1158840"/>
                    <a:gd name="connsiteY1" fmla="*/ 2243636 h 2581412"/>
                    <a:gd name="connsiteX2" fmla="*/ 489158 w 1158840"/>
                    <a:gd name="connsiteY2" fmla="*/ 2580585 h 2581412"/>
                    <a:gd name="connsiteX3" fmla="*/ 597840 w 1158840"/>
                    <a:gd name="connsiteY3" fmla="*/ 2252776 h 2581412"/>
                    <a:gd name="connsiteX4" fmla="*/ 1157151 w 1158840"/>
                    <a:gd name="connsiteY4" fmla="*/ 2261881 h 2581412"/>
                    <a:gd name="connsiteX5" fmla="*/ 1155976 w 1158840"/>
                    <a:gd name="connsiteY5" fmla="*/ 0 h 2581412"/>
                    <a:gd name="connsiteX0" fmla="*/ 0 w 1158840"/>
                    <a:gd name="connsiteY0" fmla="*/ 2262431 h 2262431"/>
                    <a:gd name="connsiteX1" fmla="*/ 385838 w 1158840"/>
                    <a:gd name="connsiteY1" fmla="*/ 2243636 h 2262431"/>
                    <a:gd name="connsiteX2" fmla="*/ 597840 w 1158840"/>
                    <a:gd name="connsiteY2" fmla="*/ 2252776 h 2262431"/>
                    <a:gd name="connsiteX3" fmla="*/ 1157151 w 1158840"/>
                    <a:gd name="connsiteY3" fmla="*/ 2261881 h 2262431"/>
                    <a:gd name="connsiteX4" fmla="*/ 1155976 w 1158840"/>
                    <a:gd name="connsiteY4" fmla="*/ 0 h 2262431"/>
                    <a:gd name="connsiteX0" fmla="*/ 0 w 1158840"/>
                    <a:gd name="connsiteY0" fmla="*/ 2262431 h 2262431"/>
                    <a:gd name="connsiteX1" fmla="*/ 597840 w 1158840"/>
                    <a:gd name="connsiteY1" fmla="*/ 2252776 h 2262431"/>
                    <a:gd name="connsiteX2" fmla="*/ 1157151 w 1158840"/>
                    <a:gd name="connsiteY2" fmla="*/ 2261881 h 2262431"/>
                    <a:gd name="connsiteX3" fmla="*/ 1155976 w 1158840"/>
                    <a:gd name="connsiteY3" fmla="*/ 0 h 2262431"/>
                    <a:gd name="connsiteX0" fmla="*/ 0 w 1158840"/>
                    <a:gd name="connsiteY0" fmla="*/ 2262431 h 2262431"/>
                    <a:gd name="connsiteX1" fmla="*/ 1157151 w 1158840"/>
                    <a:gd name="connsiteY1" fmla="*/ 2261881 h 2262431"/>
                    <a:gd name="connsiteX2" fmla="*/ 1155976 w 1158840"/>
                    <a:gd name="connsiteY2" fmla="*/ 0 h 2262431"/>
                    <a:gd name="connsiteX0" fmla="*/ 0 w 1240226"/>
                    <a:gd name="connsiteY0" fmla="*/ 2262431 h 2262431"/>
                    <a:gd name="connsiteX1" fmla="*/ 1157151 w 1240226"/>
                    <a:gd name="connsiteY1" fmla="*/ 2261881 h 2262431"/>
                    <a:gd name="connsiteX2" fmla="*/ 1148953 w 1240226"/>
                    <a:gd name="connsiteY2" fmla="*/ 874204 h 2262431"/>
                    <a:gd name="connsiteX3" fmla="*/ 1155976 w 1240226"/>
                    <a:gd name="connsiteY3" fmla="*/ 0 h 2262431"/>
                    <a:gd name="connsiteX0" fmla="*/ 0 w 1240475"/>
                    <a:gd name="connsiteY0" fmla="*/ 2262431 h 2262431"/>
                    <a:gd name="connsiteX1" fmla="*/ 1157151 w 1240475"/>
                    <a:gd name="connsiteY1" fmla="*/ 2261881 h 2262431"/>
                    <a:gd name="connsiteX2" fmla="*/ 1148954 w 1240475"/>
                    <a:gd name="connsiteY2" fmla="*/ 1047730 h 2262431"/>
                    <a:gd name="connsiteX3" fmla="*/ 1148953 w 1240475"/>
                    <a:gd name="connsiteY3" fmla="*/ 874204 h 2262431"/>
                    <a:gd name="connsiteX4" fmla="*/ 1155976 w 1240475"/>
                    <a:gd name="connsiteY4" fmla="*/ 0 h 2262431"/>
                    <a:gd name="connsiteX0" fmla="*/ 0 w 1244719"/>
                    <a:gd name="connsiteY0" fmla="*/ 2262431 h 2262431"/>
                    <a:gd name="connsiteX1" fmla="*/ 1157151 w 1244719"/>
                    <a:gd name="connsiteY1" fmla="*/ 2261881 h 2262431"/>
                    <a:gd name="connsiteX2" fmla="*/ 1161725 w 1244719"/>
                    <a:gd name="connsiteY2" fmla="*/ 1347060 h 2262431"/>
                    <a:gd name="connsiteX3" fmla="*/ 1148954 w 1244719"/>
                    <a:gd name="connsiteY3" fmla="*/ 1047730 h 2262431"/>
                    <a:gd name="connsiteX4" fmla="*/ 1148953 w 1244719"/>
                    <a:gd name="connsiteY4" fmla="*/ 874204 h 2262431"/>
                    <a:gd name="connsiteX5" fmla="*/ 1155976 w 1244719"/>
                    <a:gd name="connsiteY5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8954 w 1248701"/>
                    <a:gd name="connsiteY4" fmla="*/ 1047730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4 w 1248701"/>
                    <a:gd name="connsiteY5" fmla="*/ 1047730 h 2262431"/>
                    <a:gd name="connsiteX6" fmla="*/ 1148953 w 1248701"/>
                    <a:gd name="connsiteY6" fmla="*/ 874204 h 2262431"/>
                    <a:gd name="connsiteX7" fmla="*/ 1155976 w 1248701"/>
                    <a:gd name="connsiteY7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017762 w 1248701"/>
                    <a:gd name="connsiteY5" fmla="*/ 1008418 h 2262431"/>
                    <a:gd name="connsiteX6" fmla="*/ 1148953 w 1248701"/>
                    <a:gd name="connsiteY6" fmla="*/ 874204 h 2262431"/>
                    <a:gd name="connsiteX7" fmla="*/ 1155976 w 1248701"/>
                    <a:gd name="connsiteY7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248701"/>
                    <a:gd name="connsiteY0" fmla="*/ 2262431 h 2262431"/>
                    <a:gd name="connsiteX1" fmla="*/ 1157151 w 1248701"/>
                    <a:gd name="connsiteY1" fmla="*/ 2261881 h 2262431"/>
                    <a:gd name="connsiteX2" fmla="*/ 1174498 w 1248701"/>
                    <a:gd name="connsiteY2" fmla="*/ 1576981 h 2262431"/>
                    <a:gd name="connsiteX3" fmla="*/ 1161725 w 1248701"/>
                    <a:gd name="connsiteY3" fmla="*/ 1347060 h 2262431"/>
                    <a:gd name="connsiteX4" fmla="*/ 1149755 w 1248701"/>
                    <a:gd name="connsiteY4" fmla="*/ 1047235 h 2262431"/>
                    <a:gd name="connsiteX5" fmla="*/ 1148953 w 1248701"/>
                    <a:gd name="connsiteY5" fmla="*/ 874204 h 2262431"/>
                    <a:gd name="connsiteX6" fmla="*/ 1155976 w 1248701"/>
                    <a:gd name="connsiteY6" fmla="*/ 0 h 2262431"/>
                    <a:gd name="connsiteX0" fmla="*/ 0 w 1174498"/>
                    <a:gd name="connsiteY0" fmla="*/ 2262431 h 2262431"/>
                    <a:gd name="connsiteX1" fmla="*/ 1157151 w 1174498"/>
                    <a:gd name="connsiteY1" fmla="*/ 2261881 h 2262431"/>
                    <a:gd name="connsiteX2" fmla="*/ 1174498 w 1174498"/>
                    <a:gd name="connsiteY2" fmla="*/ 1576981 h 2262431"/>
                    <a:gd name="connsiteX3" fmla="*/ 1161725 w 1174498"/>
                    <a:gd name="connsiteY3" fmla="*/ 1347060 h 2262431"/>
                    <a:gd name="connsiteX4" fmla="*/ 1149755 w 1174498"/>
                    <a:gd name="connsiteY4" fmla="*/ 1047235 h 2262431"/>
                    <a:gd name="connsiteX5" fmla="*/ 1148953 w 1174498"/>
                    <a:gd name="connsiteY5" fmla="*/ 874204 h 2262431"/>
                    <a:gd name="connsiteX6" fmla="*/ 1155976 w 1174498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48953 w 1161725"/>
                    <a:gd name="connsiteY5" fmla="*/ 87420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55857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55857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47060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9063 w 1161725"/>
                    <a:gd name="connsiteY2" fmla="*/ 1553392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976 w 1161725"/>
                    <a:gd name="connsiteY6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5976 w 1161725"/>
                    <a:gd name="connsiteY7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5976 w 1161725"/>
                    <a:gd name="connsiteY7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0528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327846 h 2262431"/>
                    <a:gd name="connsiteX7" fmla="*/ 1150562 w 1161725"/>
                    <a:gd name="connsiteY7" fmla="*/ 257080 h 2262431"/>
                    <a:gd name="connsiteX8" fmla="*/ 1155976 w 1161725"/>
                    <a:gd name="connsiteY8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55764 w 1161725"/>
                    <a:gd name="connsiteY7" fmla="*/ 500829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2812 w 1161725"/>
                    <a:gd name="connsiteY5" fmla="*/ 875514 h 2262431"/>
                    <a:gd name="connsiteX6" fmla="*/ 1155764 w 1161725"/>
                    <a:gd name="connsiteY6" fmla="*/ 583389 h 2262431"/>
                    <a:gd name="connsiteX7" fmla="*/ 1160966 w 1161725"/>
                    <a:gd name="connsiteY7" fmla="*/ 512624 h 2262431"/>
                    <a:gd name="connsiteX8" fmla="*/ 1155764 w 1161725"/>
                    <a:gd name="connsiteY8" fmla="*/ 327846 h 2262431"/>
                    <a:gd name="connsiteX9" fmla="*/ 1150562 w 1161725"/>
                    <a:gd name="connsiteY9" fmla="*/ 257080 h 2262431"/>
                    <a:gd name="connsiteX10" fmla="*/ 1155976 w 1161725"/>
                    <a:gd name="connsiteY10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49755 w 1161725"/>
                    <a:gd name="connsiteY4" fmla="*/ 1047235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71959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161725"/>
                    <a:gd name="connsiteY0" fmla="*/ 2262431 h 2262431"/>
                    <a:gd name="connsiteX1" fmla="*/ 1157151 w 1161725"/>
                    <a:gd name="connsiteY1" fmla="*/ 2261881 h 2262431"/>
                    <a:gd name="connsiteX2" fmla="*/ 1155205 w 1161725"/>
                    <a:gd name="connsiteY2" fmla="*/ 1535046 h 2262431"/>
                    <a:gd name="connsiteX3" fmla="*/ 1161725 w 1161725"/>
                    <a:gd name="connsiteY3" fmla="*/ 1312988 h 2262431"/>
                    <a:gd name="connsiteX4" fmla="*/ 1160160 w 1161725"/>
                    <a:gd name="connsiteY4" fmla="*/ 1199250 h 2262431"/>
                    <a:gd name="connsiteX5" fmla="*/ 1155764 w 1161725"/>
                    <a:gd name="connsiteY5" fmla="*/ 583389 h 2262431"/>
                    <a:gd name="connsiteX6" fmla="*/ 1160966 w 1161725"/>
                    <a:gd name="connsiteY6" fmla="*/ 512624 h 2262431"/>
                    <a:gd name="connsiteX7" fmla="*/ 1155764 w 1161725"/>
                    <a:gd name="connsiteY7" fmla="*/ 327846 h 2262431"/>
                    <a:gd name="connsiteX8" fmla="*/ 1150562 w 1161725"/>
                    <a:gd name="connsiteY8" fmla="*/ 257080 h 2262431"/>
                    <a:gd name="connsiteX9" fmla="*/ 1155976 w 1161725"/>
                    <a:gd name="connsiteY9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244292"/>
                    <a:gd name="connsiteY0" fmla="*/ 2262431 h 2262431"/>
                    <a:gd name="connsiteX1" fmla="*/ 1157151 w 1244292"/>
                    <a:gd name="connsiteY1" fmla="*/ 2261881 h 2262431"/>
                    <a:gd name="connsiteX2" fmla="*/ 1161725 w 1244292"/>
                    <a:gd name="connsiteY2" fmla="*/ 1312988 h 2262431"/>
                    <a:gd name="connsiteX3" fmla="*/ 1160160 w 1244292"/>
                    <a:gd name="connsiteY3" fmla="*/ 1199250 h 2262431"/>
                    <a:gd name="connsiteX4" fmla="*/ 1155764 w 1244292"/>
                    <a:gd name="connsiteY4" fmla="*/ 583389 h 2262431"/>
                    <a:gd name="connsiteX5" fmla="*/ 1160966 w 1244292"/>
                    <a:gd name="connsiteY5" fmla="*/ 512624 h 2262431"/>
                    <a:gd name="connsiteX6" fmla="*/ 1155764 w 1244292"/>
                    <a:gd name="connsiteY6" fmla="*/ 327846 h 2262431"/>
                    <a:gd name="connsiteX7" fmla="*/ 1150562 w 1244292"/>
                    <a:gd name="connsiteY7" fmla="*/ 257080 h 2262431"/>
                    <a:gd name="connsiteX8" fmla="*/ 1155976 w 1244292"/>
                    <a:gd name="connsiteY8" fmla="*/ 0 h 2262431"/>
                    <a:gd name="connsiteX0" fmla="*/ 0 w 1165384"/>
                    <a:gd name="connsiteY0" fmla="*/ 2262431 h 2262431"/>
                    <a:gd name="connsiteX1" fmla="*/ 1161725 w 1165384"/>
                    <a:gd name="connsiteY1" fmla="*/ 1312988 h 2262431"/>
                    <a:gd name="connsiteX2" fmla="*/ 1160160 w 1165384"/>
                    <a:gd name="connsiteY2" fmla="*/ 1199250 h 2262431"/>
                    <a:gd name="connsiteX3" fmla="*/ 1155764 w 1165384"/>
                    <a:gd name="connsiteY3" fmla="*/ 583389 h 2262431"/>
                    <a:gd name="connsiteX4" fmla="*/ 1160966 w 1165384"/>
                    <a:gd name="connsiteY4" fmla="*/ 512624 h 2262431"/>
                    <a:gd name="connsiteX5" fmla="*/ 1155764 w 1165384"/>
                    <a:gd name="connsiteY5" fmla="*/ 327846 h 2262431"/>
                    <a:gd name="connsiteX6" fmla="*/ 1150562 w 1165384"/>
                    <a:gd name="connsiteY6" fmla="*/ 257080 h 2262431"/>
                    <a:gd name="connsiteX7" fmla="*/ 1155976 w 1165384"/>
                    <a:gd name="connsiteY7" fmla="*/ 0 h 2262431"/>
                    <a:gd name="connsiteX0" fmla="*/ 131417 w 193990"/>
                    <a:gd name="connsiteY0" fmla="*/ 1835216 h 1835216"/>
                    <a:gd name="connsiteX1" fmla="*/ 190331 w 193990"/>
                    <a:gd name="connsiteY1" fmla="*/ 1312988 h 1835216"/>
                    <a:gd name="connsiteX2" fmla="*/ 188766 w 193990"/>
                    <a:gd name="connsiteY2" fmla="*/ 1199250 h 1835216"/>
                    <a:gd name="connsiteX3" fmla="*/ 184370 w 193990"/>
                    <a:gd name="connsiteY3" fmla="*/ 583389 h 1835216"/>
                    <a:gd name="connsiteX4" fmla="*/ 189572 w 193990"/>
                    <a:gd name="connsiteY4" fmla="*/ 512624 h 1835216"/>
                    <a:gd name="connsiteX5" fmla="*/ 184370 w 193990"/>
                    <a:gd name="connsiteY5" fmla="*/ 327846 h 1835216"/>
                    <a:gd name="connsiteX6" fmla="*/ 179168 w 193990"/>
                    <a:gd name="connsiteY6" fmla="*/ 257080 h 1835216"/>
                    <a:gd name="connsiteX7" fmla="*/ 184582 w 193990"/>
                    <a:gd name="connsiteY7" fmla="*/ 0 h 1835216"/>
                    <a:gd name="connsiteX0" fmla="*/ 152224 w 193990"/>
                    <a:gd name="connsiteY0" fmla="*/ 1832595 h 1832595"/>
                    <a:gd name="connsiteX1" fmla="*/ 190331 w 193990"/>
                    <a:gd name="connsiteY1" fmla="*/ 1312988 h 1832595"/>
                    <a:gd name="connsiteX2" fmla="*/ 188766 w 193990"/>
                    <a:gd name="connsiteY2" fmla="*/ 1199250 h 1832595"/>
                    <a:gd name="connsiteX3" fmla="*/ 184370 w 193990"/>
                    <a:gd name="connsiteY3" fmla="*/ 583389 h 1832595"/>
                    <a:gd name="connsiteX4" fmla="*/ 189572 w 193990"/>
                    <a:gd name="connsiteY4" fmla="*/ 512624 h 1832595"/>
                    <a:gd name="connsiteX5" fmla="*/ 184370 w 193990"/>
                    <a:gd name="connsiteY5" fmla="*/ 327846 h 1832595"/>
                    <a:gd name="connsiteX6" fmla="*/ 179168 w 193990"/>
                    <a:gd name="connsiteY6" fmla="*/ 257080 h 1832595"/>
                    <a:gd name="connsiteX7" fmla="*/ 184582 w 193990"/>
                    <a:gd name="connsiteY7" fmla="*/ 0 h 1832595"/>
                    <a:gd name="connsiteX0" fmla="*/ 173032 w 193990"/>
                    <a:gd name="connsiteY0" fmla="*/ 1829974 h 1829974"/>
                    <a:gd name="connsiteX1" fmla="*/ 190331 w 193990"/>
                    <a:gd name="connsiteY1" fmla="*/ 1312988 h 1829974"/>
                    <a:gd name="connsiteX2" fmla="*/ 188766 w 193990"/>
                    <a:gd name="connsiteY2" fmla="*/ 1199250 h 1829974"/>
                    <a:gd name="connsiteX3" fmla="*/ 184370 w 193990"/>
                    <a:gd name="connsiteY3" fmla="*/ 583389 h 1829974"/>
                    <a:gd name="connsiteX4" fmla="*/ 189572 w 193990"/>
                    <a:gd name="connsiteY4" fmla="*/ 512624 h 1829974"/>
                    <a:gd name="connsiteX5" fmla="*/ 184370 w 193990"/>
                    <a:gd name="connsiteY5" fmla="*/ 327846 h 1829974"/>
                    <a:gd name="connsiteX6" fmla="*/ 179168 w 193990"/>
                    <a:gd name="connsiteY6" fmla="*/ 257080 h 1829974"/>
                    <a:gd name="connsiteX7" fmla="*/ 184582 w 193990"/>
                    <a:gd name="connsiteY7" fmla="*/ 0 h 1829974"/>
                    <a:gd name="connsiteX0" fmla="*/ 199042 w 199042"/>
                    <a:gd name="connsiteY0" fmla="*/ 1827353 h 1827353"/>
                    <a:gd name="connsiteX1" fmla="*/ 190331 w 199042"/>
                    <a:gd name="connsiteY1" fmla="*/ 1312988 h 1827353"/>
                    <a:gd name="connsiteX2" fmla="*/ 188766 w 199042"/>
                    <a:gd name="connsiteY2" fmla="*/ 119925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88766 w 199042"/>
                    <a:gd name="connsiteY2" fmla="*/ 119925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4370 w 199042"/>
                    <a:gd name="connsiteY3" fmla="*/ 583389 h 1827353"/>
                    <a:gd name="connsiteX4" fmla="*/ 189572 w 199042"/>
                    <a:gd name="connsiteY4" fmla="*/ 512624 h 1827353"/>
                    <a:gd name="connsiteX5" fmla="*/ 184370 w 199042"/>
                    <a:gd name="connsiteY5" fmla="*/ 327846 h 1827353"/>
                    <a:gd name="connsiteX6" fmla="*/ 179168 w 199042"/>
                    <a:gd name="connsiteY6" fmla="*/ 257080 h 1827353"/>
                    <a:gd name="connsiteX7" fmla="*/ 184582 w 199042"/>
                    <a:gd name="connsiteY7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082872 h 1827353"/>
                    <a:gd name="connsiteX4" fmla="*/ 184370 w 199042"/>
                    <a:gd name="connsiteY4" fmla="*/ 583389 h 1827353"/>
                    <a:gd name="connsiteX5" fmla="*/ 189572 w 199042"/>
                    <a:gd name="connsiteY5" fmla="*/ 512624 h 1827353"/>
                    <a:gd name="connsiteX6" fmla="*/ 184370 w 199042"/>
                    <a:gd name="connsiteY6" fmla="*/ 327846 h 1827353"/>
                    <a:gd name="connsiteX7" fmla="*/ 179168 w 199042"/>
                    <a:gd name="connsiteY7" fmla="*/ 257080 h 1827353"/>
                    <a:gd name="connsiteX8" fmla="*/ 184582 w 199042"/>
                    <a:gd name="connsiteY8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082872 h 1827353"/>
                    <a:gd name="connsiteX4" fmla="*/ 184370 w 199042"/>
                    <a:gd name="connsiteY4" fmla="*/ 583389 h 1827353"/>
                    <a:gd name="connsiteX5" fmla="*/ 189572 w 199042"/>
                    <a:gd name="connsiteY5" fmla="*/ 512624 h 1827353"/>
                    <a:gd name="connsiteX6" fmla="*/ 184370 w 199042"/>
                    <a:gd name="connsiteY6" fmla="*/ 327846 h 1827353"/>
                    <a:gd name="connsiteX7" fmla="*/ 179168 w 199042"/>
                    <a:gd name="connsiteY7" fmla="*/ 257080 h 1827353"/>
                    <a:gd name="connsiteX8" fmla="*/ 184582 w 199042"/>
                    <a:gd name="connsiteY8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288308 w 288308"/>
                    <a:gd name="connsiteY0" fmla="*/ 1827353 h 1827353"/>
                    <a:gd name="connsiteX1" fmla="*/ 279597 w 288308"/>
                    <a:gd name="connsiteY1" fmla="*/ 1407343 h 1827353"/>
                    <a:gd name="connsiteX2" fmla="*/ 267629 w 288308"/>
                    <a:gd name="connsiteY2" fmla="*/ 1310640 h 1827353"/>
                    <a:gd name="connsiteX3" fmla="*/ 271334 w 288308"/>
                    <a:gd name="connsiteY3" fmla="*/ 1165432 h 1827353"/>
                    <a:gd name="connsiteX4" fmla="*/ 271334 w 288308"/>
                    <a:gd name="connsiteY4" fmla="*/ 1082872 h 1827353"/>
                    <a:gd name="connsiteX5" fmla="*/ 273636 w 288308"/>
                    <a:gd name="connsiteY5" fmla="*/ 583389 h 1827353"/>
                    <a:gd name="connsiteX6" fmla="*/ 278838 w 288308"/>
                    <a:gd name="connsiteY6" fmla="*/ 512624 h 1827353"/>
                    <a:gd name="connsiteX7" fmla="*/ 273636 w 288308"/>
                    <a:gd name="connsiteY7" fmla="*/ 327846 h 1827353"/>
                    <a:gd name="connsiteX8" fmla="*/ 268434 w 288308"/>
                    <a:gd name="connsiteY8" fmla="*/ 257080 h 1827353"/>
                    <a:gd name="connsiteX9" fmla="*/ 273848 w 288308"/>
                    <a:gd name="connsiteY9" fmla="*/ 0 h 1827353"/>
                    <a:gd name="connsiteX0" fmla="*/ 244014 w 244014"/>
                    <a:gd name="connsiteY0" fmla="*/ 1827353 h 1827353"/>
                    <a:gd name="connsiteX1" fmla="*/ 235303 w 244014"/>
                    <a:gd name="connsiteY1" fmla="*/ 1407343 h 1827353"/>
                    <a:gd name="connsiteX2" fmla="*/ 223335 w 244014"/>
                    <a:gd name="connsiteY2" fmla="*/ 1310640 h 1827353"/>
                    <a:gd name="connsiteX3" fmla="*/ 227040 w 244014"/>
                    <a:gd name="connsiteY3" fmla="*/ 1165432 h 1827353"/>
                    <a:gd name="connsiteX4" fmla="*/ 227040 w 244014"/>
                    <a:gd name="connsiteY4" fmla="*/ 1082872 h 1827353"/>
                    <a:gd name="connsiteX5" fmla="*/ 229342 w 244014"/>
                    <a:gd name="connsiteY5" fmla="*/ 583389 h 1827353"/>
                    <a:gd name="connsiteX6" fmla="*/ 234544 w 244014"/>
                    <a:gd name="connsiteY6" fmla="*/ 512624 h 1827353"/>
                    <a:gd name="connsiteX7" fmla="*/ 229342 w 244014"/>
                    <a:gd name="connsiteY7" fmla="*/ 327846 h 1827353"/>
                    <a:gd name="connsiteX8" fmla="*/ 224140 w 244014"/>
                    <a:gd name="connsiteY8" fmla="*/ 257080 h 1827353"/>
                    <a:gd name="connsiteX9" fmla="*/ 229554 w 244014"/>
                    <a:gd name="connsiteY9" fmla="*/ 0 h 1827353"/>
                    <a:gd name="connsiteX0" fmla="*/ 211363 w 211363"/>
                    <a:gd name="connsiteY0" fmla="*/ 1827353 h 1827353"/>
                    <a:gd name="connsiteX1" fmla="*/ 202652 w 211363"/>
                    <a:gd name="connsiteY1" fmla="*/ 1407343 h 1827353"/>
                    <a:gd name="connsiteX2" fmla="*/ 190684 w 211363"/>
                    <a:gd name="connsiteY2" fmla="*/ 1310640 h 1827353"/>
                    <a:gd name="connsiteX3" fmla="*/ 194389 w 211363"/>
                    <a:gd name="connsiteY3" fmla="*/ 1165432 h 1827353"/>
                    <a:gd name="connsiteX4" fmla="*/ 194389 w 211363"/>
                    <a:gd name="connsiteY4" fmla="*/ 1082872 h 1827353"/>
                    <a:gd name="connsiteX5" fmla="*/ 196691 w 211363"/>
                    <a:gd name="connsiteY5" fmla="*/ 583389 h 1827353"/>
                    <a:gd name="connsiteX6" fmla="*/ 201893 w 211363"/>
                    <a:gd name="connsiteY6" fmla="*/ 512624 h 1827353"/>
                    <a:gd name="connsiteX7" fmla="*/ 196691 w 211363"/>
                    <a:gd name="connsiteY7" fmla="*/ 327846 h 1827353"/>
                    <a:gd name="connsiteX8" fmla="*/ 191489 w 211363"/>
                    <a:gd name="connsiteY8" fmla="*/ 257080 h 1827353"/>
                    <a:gd name="connsiteX9" fmla="*/ 196903 w 211363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2 w 199042"/>
                    <a:gd name="connsiteY0" fmla="*/ 1827353 h 1827353"/>
                    <a:gd name="connsiteX1" fmla="*/ 190331 w 199042"/>
                    <a:gd name="connsiteY1" fmla="*/ 1407343 h 1827353"/>
                    <a:gd name="connsiteX2" fmla="*/ 178363 w 199042"/>
                    <a:gd name="connsiteY2" fmla="*/ 1310640 h 1827353"/>
                    <a:gd name="connsiteX3" fmla="*/ 182068 w 199042"/>
                    <a:gd name="connsiteY3" fmla="*/ 1165432 h 1827353"/>
                    <a:gd name="connsiteX4" fmla="*/ 182068 w 199042"/>
                    <a:gd name="connsiteY4" fmla="*/ 1082872 h 1827353"/>
                    <a:gd name="connsiteX5" fmla="*/ 184370 w 199042"/>
                    <a:gd name="connsiteY5" fmla="*/ 583389 h 1827353"/>
                    <a:gd name="connsiteX6" fmla="*/ 189572 w 199042"/>
                    <a:gd name="connsiteY6" fmla="*/ 512624 h 1827353"/>
                    <a:gd name="connsiteX7" fmla="*/ 184370 w 199042"/>
                    <a:gd name="connsiteY7" fmla="*/ 327846 h 1827353"/>
                    <a:gd name="connsiteX8" fmla="*/ 179168 w 199042"/>
                    <a:gd name="connsiteY8" fmla="*/ 257080 h 1827353"/>
                    <a:gd name="connsiteX9" fmla="*/ 184582 w 199042"/>
                    <a:gd name="connsiteY9" fmla="*/ 0 h 1827353"/>
                    <a:gd name="connsiteX0" fmla="*/ 199040 w 199040"/>
                    <a:gd name="connsiteY0" fmla="*/ 1827353 h 1827353"/>
                    <a:gd name="connsiteX1" fmla="*/ 190329 w 199040"/>
                    <a:gd name="connsiteY1" fmla="*/ 1407343 h 1827353"/>
                    <a:gd name="connsiteX2" fmla="*/ 178361 w 199040"/>
                    <a:gd name="connsiteY2" fmla="*/ 1310640 h 1827353"/>
                    <a:gd name="connsiteX3" fmla="*/ 182066 w 199040"/>
                    <a:gd name="connsiteY3" fmla="*/ 1165432 h 1827353"/>
                    <a:gd name="connsiteX4" fmla="*/ 189112 w 199040"/>
                    <a:gd name="connsiteY4" fmla="*/ 1032500 h 1827353"/>
                    <a:gd name="connsiteX5" fmla="*/ 184368 w 199040"/>
                    <a:gd name="connsiteY5" fmla="*/ 583389 h 1827353"/>
                    <a:gd name="connsiteX6" fmla="*/ 189570 w 199040"/>
                    <a:gd name="connsiteY6" fmla="*/ 512624 h 1827353"/>
                    <a:gd name="connsiteX7" fmla="*/ 184368 w 199040"/>
                    <a:gd name="connsiteY7" fmla="*/ 327846 h 1827353"/>
                    <a:gd name="connsiteX8" fmla="*/ 179166 w 199040"/>
                    <a:gd name="connsiteY8" fmla="*/ 257080 h 1827353"/>
                    <a:gd name="connsiteX9" fmla="*/ 184580 w 199040"/>
                    <a:gd name="connsiteY9" fmla="*/ 0 h 1827353"/>
                    <a:gd name="connsiteX0" fmla="*/ 199040 w 199040"/>
                    <a:gd name="connsiteY0" fmla="*/ 1827353 h 1827353"/>
                    <a:gd name="connsiteX1" fmla="*/ 190329 w 199040"/>
                    <a:gd name="connsiteY1" fmla="*/ 1407343 h 1827353"/>
                    <a:gd name="connsiteX2" fmla="*/ 178361 w 199040"/>
                    <a:gd name="connsiteY2" fmla="*/ 1310640 h 1827353"/>
                    <a:gd name="connsiteX3" fmla="*/ 185589 w 199040"/>
                    <a:gd name="connsiteY3" fmla="*/ 1131431 h 1827353"/>
                    <a:gd name="connsiteX4" fmla="*/ 189112 w 199040"/>
                    <a:gd name="connsiteY4" fmla="*/ 1032500 h 1827353"/>
                    <a:gd name="connsiteX5" fmla="*/ 184368 w 199040"/>
                    <a:gd name="connsiteY5" fmla="*/ 583389 h 1827353"/>
                    <a:gd name="connsiteX6" fmla="*/ 189570 w 199040"/>
                    <a:gd name="connsiteY6" fmla="*/ 512624 h 1827353"/>
                    <a:gd name="connsiteX7" fmla="*/ 184368 w 199040"/>
                    <a:gd name="connsiteY7" fmla="*/ 327846 h 1827353"/>
                    <a:gd name="connsiteX8" fmla="*/ 179166 w 199040"/>
                    <a:gd name="connsiteY8" fmla="*/ 257080 h 1827353"/>
                    <a:gd name="connsiteX9" fmla="*/ 184580 w 199040"/>
                    <a:gd name="connsiteY9" fmla="*/ 0 h 1827353"/>
                    <a:gd name="connsiteX0" fmla="*/ 195075 w 196175"/>
                    <a:gd name="connsiteY0" fmla="*/ 1827353 h 1827353"/>
                    <a:gd name="connsiteX1" fmla="*/ 186364 w 196175"/>
                    <a:gd name="connsiteY1" fmla="*/ 1407343 h 1827353"/>
                    <a:gd name="connsiteX2" fmla="*/ 174396 w 196175"/>
                    <a:gd name="connsiteY2" fmla="*/ 1310640 h 1827353"/>
                    <a:gd name="connsiteX3" fmla="*/ 181624 w 196175"/>
                    <a:gd name="connsiteY3" fmla="*/ 1131431 h 1827353"/>
                    <a:gd name="connsiteX4" fmla="*/ 185147 w 196175"/>
                    <a:gd name="connsiteY4" fmla="*/ 1032500 h 1827353"/>
                    <a:gd name="connsiteX5" fmla="*/ 180403 w 196175"/>
                    <a:gd name="connsiteY5" fmla="*/ 583389 h 1827353"/>
                    <a:gd name="connsiteX6" fmla="*/ 196175 w 196175"/>
                    <a:gd name="connsiteY6" fmla="*/ 481141 h 1827353"/>
                    <a:gd name="connsiteX7" fmla="*/ 180403 w 196175"/>
                    <a:gd name="connsiteY7" fmla="*/ 327846 h 1827353"/>
                    <a:gd name="connsiteX8" fmla="*/ 175201 w 196175"/>
                    <a:gd name="connsiteY8" fmla="*/ 257080 h 1827353"/>
                    <a:gd name="connsiteX9" fmla="*/ 180615 w 196175"/>
                    <a:gd name="connsiteY9" fmla="*/ 0 h 1827353"/>
                    <a:gd name="connsiteX0" fmla="*/ 196214 w 197314"/>
                    <a:gd name="connsiteY0" fmla="*/ 1827353 h 1827353"/>
                    <a:gd name="connsiteX1" fmla="*/ 187503 w 197314"/>
                    <a:gd name="connsiteY1" fmla="*/ 1407343 h 1827353"/>
                    <a:gd name="connsiteX2" fmla="*/ 175535 w 197314"/>
                    <a:gd name="connsiteY2" fmla="*/ 1310640 h 1827353"/>
                    <a:gd name="connsiteX3" fmla="*/ 182763 w 197314"/>
                    <a:gd name="connsiteY3" fmla="*/ 1131431 h 1827353"/>
                    <a:gd name="connsiteX4" fmla="*/ 186286 w 197314"/>
                    <a:gd name="connsiteY4" fmla="*/ 1032500 h 1827353"/>
                    <a:gd name="connsiteX5" fmla="*/ 174495 w 197314"/>
                    <a:gd name="connsiteY5" fmla="*/ 556943 h 1827353"/>
                    <a:gd name="connsiteX6" fmla="*/ 197314 w 197314"/>
                    <a:gd name="connsiteY6" fmla="*/ 481141 h 1827353"/>
                    <a:gd name="connsiteX7" fmla="*/ 181542 w 197314"/>
                    <a:gd name="connsiteY7" fmla="*/ 327846 h 1827353"/>
                    <a:gd name="connsiteX8" fmla="*/ 176340 w 197314"/>
                    <a:gd name="connsiteY8" fmla="*/ 257080 h 1827353"/>
                    <a:gd name="connsiteX9" fmla="*/ 181754 w 197314"/>
                    <a:gd name="connsiteY9" fmla="*/ 0 h 1827353"/>
                    <a:gd name="connsiteX0" fmla="*/ 208113 w 208113"/>
                    <a:gd name="connsiteY0" fmla="*/ 1827353 h 1827353"/>
                    <a:gd name="connsiteX1" fmla="*/ 199402 w 208113"/>
                    <a:gd name="connsiteY1" fmla="*/ 1407343 h 1827353"/>
                    <a:gd name="connsiteX2" fmla="*/ 187434 w 208113"/>
                    <a:gd name="connsiteY2" fmla="*/ 1310640 h 1827353"/>
                    <a:gd name="connsiteX3" fmla="*/ 194662 w 208113"/>
                    <a:gd name="connsiteY3" fmla="*/ 1131431 h 1827353"/>
                    <a:gd name="connsiteX4" fmla="*/ 198185 w 208113"/>
                    <a:gd name="connsiteY4" fmla="*/ 1032500 h 1827353"/>
                    <a:gd name="connsiteX5" fmla="*/ 186394 w 208113"/>
                    <a:gd name="connsiteY5" fmla="*/ 556943 h 1827353"/>
                    <a:gd name="connsiteX6" fmla="*/ 188074 w 208113"/>
                    <a:gd name="connsiteY6" fmla="*/ 479881 h 1827353"/>
                    <a:gd name="connsiteX7" fmla="*/ 193441 w 208113"/>
                    <a:gd name="connsiteY7" fmla="*/ 327846 h 1827353"/>
                    <a:gd name="connsiteX8" fmla="*/ 188239 w 208113"/>
                    <a:gd name="connsiteY8" fmla="*/ 257080 h 1827353"/>
                    <a:gd name="connsiteX9" fmla="*/ 193653 w 208113"/>
                    <a:gd name="connsiteY9" fmla="*/ 0 h 1827353"/>
                    <a:gd name="connsiteX0" fmla="*/ 202086 w 202086"/>
                    <a:gd name="connsiteY0" fmla="*/ 1827353 h 1827353"/>
                    <a:gd name="connsiteX1" fmla="*/ 193375 w 202086"/>
                    <a:gd name="connsiteY1" fmla="*/ 1407343 h 1827353"/>
                    <a:gd name="connsiteX2" fmla="*/ 181407 w 202086"/>
                    <a:gd name="connsiteY2" fmla="*/ 1310640 h 1827353"/>
                    <a:gd name="connsiteX3" fmla="*/ 188635 w 202086"/>
                    <a:gd name="connsiteY3" fmla="*/ 1131431 h 1827353"/>
                    <a:gd name="connsiteX4" fmla="*/ 192158 w 202086"/>
                    <a:gd name="connsiteY4" fmla="*/ 1032500 h 1827353"/>
                    <a:gd name="connsiteX5" fmla="*/ 180367 w 202086"/>
                    <a:gd name="connsiteY5" fmla="*/ 556943 h 1827353"/>
                    <a:gd name="connsiteX6" fmla="*/ 192617 w 202086"/>
                    <a:gd name="connsiteY6" fmla="*/ 479881 h 1827353"/>
                    <a:gd name="connsiteX7" fmla="*/ 187414 w 202086"/>
                    <a:gd name="connsiteY7" fmla="*/ 327846 h 1827353"/>
                    <a:gd name="connsiteX8" fmla="*/ 182212 w 202086"/>
                    <a:gd name="connsiteY8" fmla="*/ 257080 h 1827353"/>
                    <a:gd name="connsiteX9" fmla="*/ 187626 w 202086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27846 h 1827353"/>
                    <a:gd name="connsiteX8" fmla="*/ 176192 w 196066"/>
                    <a:gd name="connsiteY8" fmla="*/ 257080 h 1827353"/>
                    <a:gd name="connsiteX9" fmla="*/ 181606 w 196066"/>
                    <a:gd name="connsiteY9" fmla="*/ 0 h 1827353"/>
                    <a:gd name="connsiteX0" fmla="*/ 196915 w 196915"/>
                    <a:gd name="connsiteY0" fmla="*/ 1827353 h 1827353"/>
                    <a:gd name="connsiteX1" fmla="*/ 188204 w 196915"/>
                    <a:gd name="connsiteY1" fmla="*/ 1407343 h 1827353"/>
                    <a:gd name="connsiteX2" fmla="*/ 176236 w 196915"/>
                    <a:gd name="connsiteY2" fmla="*/ 1310640 h 1827353"/>
                    <a:gd name="connsiteX3" fmla="*/ 183464 w 196915"/>
                    <a:gd name="connsiteY3" fmla="*/ 1131431 h 1827353"/>
                    <a:gd name="connsiteX4" fmla="*/ 186987 w 196915"/>
                    <a:gd name="connsiteY4" fmla="*/ 1032500 h 1827353"/>
                    <a:gd name="connsiteX5" fmla="*/ 189288 w 196915"/>
                    <a:gd name="connsiteY5" fmla="*/ 564499 h 1827353"/>
                    <a:gd name="connsiteX6" fmla="*/ 187446 w 196915"/>
                    <a:gd name="connsiteY6" fmla="*/ 479881 h 1827353"/>
                    <a:gd name="connsiteX7" fmla="*/ 182243 w 196915"/>
                    <a:gd name="connsiteY7" fmla="*/ 327846 h 1827353"/>
                    <a:gd name="connsiteX8" fmla="*/ 173518 w 196915"/>
                    <a:gd name="connsiteY8" fmla="*/ 231894 h 1827353"/>
                    <a:gd name="connsiteX9" fmla="*/ 182455 w 196915"/>
                    <a:gd name="connsiteY9" fmla="*/ 0 h 1827353"/>
                    <a:gd name="connsiteX0" fmla="*/ 196915 w 196915"/>
                    <a:gd name="connsiteY0" fmla="*/ 1827353 h 1827353"/>
                    <a:gd name="connsiteX1" fmla="*/ 188204 w 196915"/>
                    <a:gd name="connsiteY1" fmla="*/ 1407343 h 1827353"/>
                    <a:gd name="connsiteX2" fmla="*/ 176236 w 196915"/>
                    <a:gd name="connsiteY2" fmla="*/ 1310640 h 1827353"/>
                    <a:gd name="connsiteX3" fmla="*/ 183464 w 196915"/>
                    <a:gd name="connsiteY3" fmla="*/ 1131431 h 1827353"/>
                    <a:gd name="connsiteX4" fmla="*/ 186987 w 196915"/>
                    <a:gd name="connsiteY4" fmla="*/ 1032500 h 1827353"/>
                    <a:gd name="connsiteX5" fmla="*/ 189288 w 196915"/>
                    <a:gd name="connsiteY5" fmla="*/ 564499 h 1827353"/>
                    <a:gd name="connsiteX6" fmla="*/ 187446 w 196915"/>
                    <a:gd name="connsiteY6" fmla="*/ 479881 h 1827353"/>
                    <a:gd name="connsiteX7" fmla="*/ 182243 w 196915"/>
                    <a:gd name="connsiteY7" fmla="*/ 307697 h 1827353"/>
                    <a:gd name="connsiteX8" fmla="*/ 173518 w 196915"/>
                    <a:gd name="connsiteY8" fmla="*/ 231894 h 1827353"/>
                    <a:gd name="connsiteX9" fmla="*/ 182455 w 196915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07697 h 1827353"/>
                    <a:gd name="connsiteX8" fmla="*/ 172669 w 196066"/>
                    <a:gd name="connsiteY8" fmla="*/ 231894 h 1827353"/>
                    <a:gd name="connsiteX9" fmla="*/ 181606 w 196066"/>
                    <a:gd name="connsiteY9" fmla="*/ 0 h 1827353"/>
                    <a:gd name="connsiteX0" fmla="*/ 196066 w 196066"/>
                    <a:gd name="connsiteY0" fmla="*/ 1827353 h 1827353"/>
                    <a:gd name="connsiteX1" fmla="*/ 187355 w 196066"/>
                    <a:gd name="connsiteY1" fmla="*/ 1407343 h 1827353"/>
                    <a:gd name="connsiteX2" fmla="*/ 175387 w 196066"/>
                    <a:gd name="connsiteY2" fmla="*/ 1310640 h 1827353"/>
                    <a:gd name="connsiteX3" fmla="*/ 182615 w 196066"/>
                    <a:gd name="connsiteY3" fmla="*/ 1131431 h 1827353"/>
                    <a:gd name="connsiteX4" fmla="*/ 186138 w 196066"/>
                    <a:gd name="connsiteY4" fmla="*/ 1032500 h 1827353"/>
                    <a:gd name="connsiteX5" fmla="*/ 188439 w 196066"/>
                    <a:gd name="connsiteY5" fmla="*/ 564499 h 1827353"/>
                    <a:gd name="connsiteX6" fmla="*/ 186597 w 196066"/>
                    <a:gd name="connsiteY6" fmla="*/ 479881 h 1827353"/>
                    <a:gd name="connsiteX7" fmla="*/ 181394 w 196066"/>
                    <a:gd name="connsiteY7" fmla="*/ 307697 h 1827353"/>
                    <a:gd name="connsiteX8" fmla="*/ 172669 w 196066"/>
                    <a:gd name="connsiteY8" fmla="*/ 231894 h 1827353"/>
                    <a:gd name="connsiteX9" fmla="*/ 181606 w 196066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57486 w 167414"/>
                    <a:gd name="connsiteY4" fmla="*/ 1032500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57486 w 167414"/>
                    <a:gd name="connsiteY4" fmla="*/ 1032500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31431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7414 w 167414"/>
                    <a:gd name="connsiteY0" fmla="*/ 1827353 h 1827353"/>
                    <a:gd name="connsiteX1" fmla="*/ 158703 w 167414"/>
                    <a:gd name="connsiteY1" fmla="*/ 1407343 h 1827353"/>
                    <a:gd name="connsiteX2" fmla="*/ 146735 w 167414"/>
                    <a:gd name="connsiteY2" fmla="*/ 1310640 h 1827353"/>
                    <a:gd name="connsiteX3" fmla="*/ 153963 w 167414"/>
                    <a:gd name="connsiteY3" fmla="*/ 1125135 h 1827353"/>
                    <a:gd name="connsiteX4" fmla="*/ 164533 w 167414"/>
                    <a:gd name="connsiteY4" fmla="*/ 1036278 h 1827353"/>
                    <a:gd name="connsiteX5" fmla="*/ 159787 w 167414"/>
                    <a:gd name="connsiteY5" fmla="*/ 564499 h 1827353"/>
                    <a:gd name="connsiteX6" fmla="*/ 157945 w 167414"/>
                    <a:gd name="connsiteY6" fmla="*/ 479881 h 1827353"/>
                    <a:gd name="connsiteX7" fmla="*/ 152742 w 167414"/>
                    <a:gd name="connsiteY7" fmla="*/ 307697 h 1827353"/>
                    <a:gd name="connsiteX8" fmla="*/ 144017 w 167414"/>
                    <a:gd name="connsiteY8" fmla="*/ 231894 h 1827353"/>
                    <a:gd name="connsiteX9" fmla="*/ 152954 w 167414"/>
                    <a:gd name="connsiteY9" fmla="*/ 0 h 1827353"/>
                    <a:gd name="connsiteX0" fmla="*/ 166147 w 166147"/>
                    <a:gd name="connsiteY0" fmla="*/ 1827353 h 1827353"/>
                    <a:gd name="connsiteX1" fmla="*/ 157436 w 166147"/>
                    <a:gd name="connsiteY1" fmla="*/ 1407343 h 1827353"/>
                    <a:gd name="connsiteX2" fmla="*/ 148992 w 166147"/>
                    <a:gd name="connsiteY2" fmla="*/ 1271601 h 1827353"/>
                    <a:gd name="connsiteX3" fmla="*/ 152696 w 166147"/>
                    <a:gd name="connsiteY3" fmla="*/ 1125135 h 1827353"/>
                    <a:gd name="connsiteX4" fmla="*/ 163266 w 166147"/>
                    <a:gd name="connsiteY4" fmla="*/ 1036278 h 1827353"/>
                    <a:gd name="connsiteX5" fmla="*/ 158520 w 166147"/>
                    <a:gd name="connsiteY5" fmla="*/ 564499 h 1827353"/>
                    <a:gd name="connsiteX6" fmla="*/ 156678 w 166147"/>
                    <a:gd name="connsiteY6" fmla="*/ 479881 h 1827353"/>
                    <a:gd name="connsiteX7" fmla="*/ 151475 w 166147"/>
                    <a:gd name="connsiteY7" fmla="*/ 307697 h 1827353"/>
                    <a:gd name="connsiteX8" fmla="*/ 142750 w 166147"/>
                    <a:gd name="connsiteY8" fmla="*/ 231894 h 1827353"/>
                    <a:gd name="connsiteX9" fmla="*/ 151687 w 166147"/>
                    <a:gd name="connsiteY9" fmla="*/ 0 h 1827353"/>
                    <a:gd name="connsiteX0" fmla="*/ 168418 w 168418"/>
                    <a:gd name="connsiteY0" fmla="*/ 1827353 h 1827353"/>
                    <a:gd name="connsiteX1" fmla="*/ 156184 w 168418"/>
                    <a:gd name="connsiteY1" fmla="*/ 1374601 h 1827353"/>
                    <a:gd name="connsiteX2" fmla="*/ 151263 w 168418"/>
                    <a:gd name="connsiteY2" fmla="*/ 1271601 h 1827353"/>
                    <a:gd name="connsiteX3" fmla="*/ 154967 w 168418"/>
                    <a:gd name="connsiteY3" fmla="*/ 1125135 h 1827353"/>
                    <a:gd name="connsiteX4" fmla="*/ 165537 w 168418"/>
                    <a:gd name="connsiteY4" fmla="*/ 1036278 h 1827353"/>
                    <a:gd name="connsiteX5" fmla="*/ 160791 w 168418"/>
                    <a:gd name="connsiteY5" fmla="*/ 564499 h 1827353"/>
                    <a:gd name="connsiteX6" fmla="*/ 158949 w 168418"/>
                    <a:gd name="connsiteY6" fmla="*/ 479881 h 1827353"/>
                    <a:gd name="connsiteX7" fmla="*/ 153746 w 168418"/>
                    <a:gd name="connsiteY7" fmla="*/ 307697 h 1827353"/>
                    <a:gd name="connsiteX8" fmla="*/ 145021 w 168418"/>
                    <a:gd name="connsiteY8" fmla="*/ 231894 h 1827353"/>
                    <a:gd name="connsiteX9" fmla="*/ 153958 w 168418"/>
                    <a:gd name="connsiteY9" fmla="*/ 0 h 1827353"/>
                    <a:gd name="connsiteX0" fmla="*/ 173014 w 173014"/>
                    <a:gd name="connsiteY0" fmla="*/ 1827353 h 1827353"/>
                    <a:gd name="connsiteX1" fmla="*/ 153734 w 173014"/>
                    <a:gd name="connsiteY1" fmla="*/ 1362008 h 1827353"/>
                    <a:gd name="connsiteX2" fmla="*/ 155859 w 173014"/>
                    <a:gd name="connsiteY2" fmla="*/ 1271601 h 1827353"/>
                    <a:gd name="connsiteX3" fmla="*/ 159563 w 173014"/>
                    <a:gd name="connsiteY3" fmla="*/ 1125135 h 1827353"/>
                    <a:gd name="connsiteX4" fmla="*/ 170133 w 173014"/>
                    <a:gd name="connsiteY4" fmla="*/ 1036278 h 1827353"/>
                    <a:gd name="connsiteX5" fmla="*/ 165387 w 173014"/>
                    <a:gd name="connsiteY5" fmla="*/ 564499 h 1827353"/>
                    <a:gd name="connsiteX6" fmla="*/ 163545 w 173014"/>
                    <a:gd name="connsiteY6" fmla="*/ 479881 h 1827353"/>
                    <a:gd name="connsiteX7" fmla="*/ 158342 w 173014"/>
                    <a:gd name="connsiteY7" fmla="*/ 307697 h 1827353"/>
                    <a:gd name="connsiteX8" fmla="*/ 149617 w 173014"/>
                    <a:gd name="connsiteY8" fmla="*/ 231894 h 1827353"/>
                    <a:gd name="connsiteX9" fmla="*/ 158554 w 17301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827353 h 1827353"/>
                    <a:gd name="connsiteX1" fmla="*/ 131704 w 150984"/>
                    <a:gd name="connsiteY1" fmla="*/ 1362008 h 1827353"/>
                    <a:gd name="connsiteX2" fmla="*/ 133829 w 150984"/>
                    <a:gd name="connsiteY2" fmla="*/ 1271601 h 1827353"/>
                    <a:gd name="connsiteX3" fmla="*/ 137533 w 150984"/>
                    <a:gd name="connsiteY3" fmla="*/ 1125135 h 1827353"/>
                    <a:gd name="connsiteX4" fmla="*/ 148103 w 150984"/>
                    <a:gd name="connsiteY4" fmla="*/ 1036278 h 1827353"/>
                    <a:gd name="connsiteX5" fmla="*/ 143357 w 150984"/>
                    <a:gd name="connsiteY5" fmla="*/ 564499 h 1827353"/>
                    <a:gd name="connsiteX6" fmla="*/ 141515 w 150984"/>
                    <a:gd name="connsiteY6" fmla="*/ 479881 h 1827353"/>
                    <a:gd name="connsiteX7" fmla="*/ 136312 w 150984"/>
                    <a:gd name="connsiteY7" fmla="*/ 307697 h 1827353"/>
                    <a:gd name="connsiteX8" fmla="*/ 127587 w 150984"/>
                    <a:gd name="connsiteY8" fmla="*/ 231894 h 1827353"/>
                    <a:gd name="connsiteX9" fmla="*/ 136524 w 150984"/>
                    <a:gd name="connsiteY9" fmla="*/ 0 h 1827353"/>
                    <a:gd name="connsiteX0" fmla="*/ 150984 w 150984"/>
                    <a:gd name="connsiteY0" fmla="*/ 1719052 h 1719052"/>
                    <a:gd name="connsiteX1" fmla="*/ 131704 w 150984"/>
                    <a:gd name="connsiteY1" fmla="*/ 1253707 h 1719052"/>
                    <a:gd name="connsiteX2" fmla="*/ 133829 w 150984"/>
                    <a:gd name="connsiteY2" fmla="*/ 1163300 h 1719052"/>
                    <a:gd name="connsiteX3" fmla="*/ 137533 w 150984"/>
                    <a:gd name="connsiteY3" fmla="*/ 1016834 h 1719052"/>
                    <a:gd name="connsiteX4" fmla="*/ 148103 w 150984"/>
                    <a:gd name="connsiteY4" fmla="*/ 927977 h 1719052"/>
                    <a:gd name="connsiteX5" fmla="*/ 143357 w 150984"/>
                    <a:gd name="connsiteY5" fmla="*/ 456198 h 1719052"/>
                    <a:gd name="connsiteX6" fmla="*/ 141515 w 150984"/>
                    <a:gd name="connsiteY6" fmla="*/ 371580 h 1719052"/>
                    <a:gd name="connsiteX7" fmla="*/ 136312 w 150984"/>
                    <a:gd name="connsiteY7" fmla="*/ 199396 h 1719052"/>
                    <a:gd name="connsiteX8" fmla="*/ 127587 w 150984"/>
                    <a:gd name="connsiteY8" fmla="*/ 123593 h 1719052"/>
                    <a:gd name="connsiteX9" fmla="*/ 136523 w 150984"/>
                    <a:gd name="connsiteY9" fmla="*/ 0 h 1719052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43357 w 150984"/>
                    <a:gd name="connsiteY5" fmla="*/ 454939 h 1717793"/>
                    <a:gd name="connsiteX6" fmla="*/ 141515 w 150984"/>
                    <a:gd name="connsiteY6" fmla="*/ 370321 h 1717793"/>
                    <a:gd name="connsiteX7" fmla="*/ 136312 w 150984"/>
                    <a:gd name="connsiteY7" fmla="*/ 198137 h 1717793"/>
                    <a:gd name="connsiteX8" fmla="*/ 127587 w 150984"/>
                    <a:gd name="connsiteY8" fmla="*/ 122334 h 1717793"/>
                    <a:gd name="connsiteX9" fmla="*/ 125954 w 150984"/>
                    <a:gd name="connsiteY9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43044 w 150984"/>
                    <a:gd name="connsiteY5" fmla="*/ 603905 h 1717793"/>
                    <a:gd name="connsiteX6" fmla="*/ 143357 w 150984"/>
                    <a:gd name="connsiteY6" fmla="*/ 454939 h 1717793"/>
                    <a:gd name="connsiteX7" fmla="*/ 141515 w 150984"/>
                    <a:gd name="connsiteY7" fmla="*/ 370321 h 1717793"/>
                    <a:gd name="connsiteX8" fmla="*/ 136312 w 150984"/>
                    <a:gd name="connsiteY8" fmla="*/ 198137 h 1717793"/>
                    <a:gd name="connsiteX9" fmla="*/ 127587 w 150984"/>
                    <a:gd name="connsiteY9" fmla="*/ 122334 h 1717793"/>
                    <a:gd name="connsiteX10" fmla="*/ 125954 w 150984"/>
                    <a:gd name="connsiteY10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5954 w 150984"/>
                    <a:gd name="connsiteY11" fmla="*/ 0 h 1717793"/>
                    <a:gd name="connsiteX0" fmla="*/ 150984 w 150984"/>
                    <a:gd name="connsiteY0" fmla="*/ 1717793 h 1717793"/>
                    <a:gd name="connsiteX1" fmla="*/ 131704 w 150984"/>
                    <a:gd name="connsiteY1" fmla="*/ 1252448 h 1717793"/>
                    <a:gd name="connsiteX2" fmla="*/ 133829 w 150984"/>
                    <a:gd name="connsiteY2" fmla="*/ 1162041 h 1717793"/>
                    <a:gd name="connsiteX3" fmla="*/ 137533 w 150984"/>
                    <a:gd name="connsiteY3" fmla="*/ 1015575 h 1717793"/>
                    <a:gd name="connsiteX4" fmla="*/ 148103 w 150984"/>
                    <a:gd name="connsiteY4" fmla="*/ 926718 h 1717793"/>
                    <a:gd name="connsiteX5" fmla="*/ 139521 w 150984"/>
                    <a:gd name="connsiteY5" fmla="*/ 689538 h 1717793"/>
                    <a:gd name="connsiteX6" fmla="*/ 143044 w 150984"/>
                    <a:gd name="connsiteY6" fmla="*/ 603905 h 1717793"/>
                    <a:gd name="connsiteX7" fmla="*/ 143357 w 150984"/>
                    <a:gd name="connsiteY7" fmla="*/ 454939 h 1717793"/>
                    <a:gd name="connsiteX8" fmla="*/ 141515 w 150984"/>
                    <a:gd name="connsiteY8" fmla="*/ 370321 h 1717793"/>
                    <a:gd name="connsiteX9" fmla="*/ 136312 w 150984"/>
                    <a:gd name="connsiteY9" fmla="*/ 198137 h 1717793"/>
                    <a:gd name="connsiteX10" fmla="*/ 127587 w 150984"/>
                    <a:gd name="connsiteY10" fmla="*/ 122334 h 1717793"/>
                    <a:gd name="connsiteX11" fmla="*/ 121905 w 150984"/>
                    <a:gd name="connsiteY11" fmla="*/ 18325 h 1717793"/>
                    <a:gd name="connsiteX12" fmla="*/ 125954 w 150984"/>
                    <a:gd name="connsiteY12" fmla="*/ 0 h 1717793"/>
                    <a:gd name="connsiteX0" fmla="*/ 4238741 w 4238741"/>
                    <a:gd name="connsiteY0" fmla="*/ 1707493 h 1707493"/>
                    <a:gd name="connsiteX1" fmla="*/ 4219461 w 4238741"/>
                    <a:gd name="connsiteY1" fmla="*/ 1242148 h 1707493"/>
                    <a:gd name="connsiteX2" fmla="*/ 4221586 w 4238741"/>
                    <a:gd name="connsiteY2" fmla="*/ 1151741 h 1707493"/>
                    <a:gd name="connsiteX3" fmla="*/ 4225290 w 4238741"/>
                    <a:gd name="connsiteY3" fmla="*/ 1005275 h 1707493"/>
                    <a:gd name="connsiteX4" fmla="*/ 4235860 w 4238741"/>
                    <a:gd name="connsiteY4" fmla="*/ 916418 h 1707493"/>
                    <a:gd name="connsiteX5" fmla="*/ 4227278 w 4238741"/>
                    <a:gd name="connsiteY5" fmla="*/ 679238 h 1707493"/>
                    <a:gd name="connsiteX6" fmla="*/ 4230801 w 4238741"/>
                    <a:gd name="connsiteY6" fmla="*/ 593605 h 1707493"/>
                    <a:gd name="connsiteX7" fmla="*/ 4231114 w 4238741"/>
                    <a:gd name="connsiteY7" fmla="*/ 444639 h 1707493"/>
                    <a:gd name="connsiteX8" fmla="*/ 4229272 w 4238741"/>
                    <a:gd name="connsiteY8" fmla="*/ 360021 h 1707493"/>
                    <a:gd name="connsiteX9" fmla="*/ 4224069 w 4238741"/>
                    <a:gd name="connsiteY9" fmla="*/ 187837 h 1707493"/>
                    <a:gd name="connsiteX10" fmla="*/ 4215344 w 4238741"/>
                    <a:gd name="connsiteY10" fmla="*/ 112034 h 1707493"/>
                    <a:gd name="connsiteX11" fmla="*/ 4209662 w 4238741"/>
                    <a:gd name="connsiteY11" fmla="*/ 8025 h 1707493"/>
                    <a:gd name="connsiteX12" fmla="*/ 0 w 4238741"/>
                    <a:gd name="connsiteY12" fmla="*/ 9849 h 1707493"/>
                    <a:gd name="connsiteX0" fmla="*/ 7144292 w 7144292"/>
                    <a:gd name="connsiteY0" fmla="*/ 1707493 h 1707493"/>
                    <a:gd name="connsiteX1" fmla="*/ 7125012 w 7144292"/>
                    <a:gd name="connsiteY1" fmla="*/ 1242148 h 1707493"/>
                    <a:gd name="connsiteX2" fmla="*/ 7127137 w 7144292"/>
                    <a:gd name="connsiteY2" fmla="*/ 1151741 h 1707493"/>
                    <a:gd name="connsiteX3" fmla="*/ 7130841 w 7144292"/>
                    <a:gd name="connsiteY3" fmla="*/ 1005275 h 1707493"/>
                    <a:gd name="connsiteX4" fmla="*/ 7141411 w 7144292"/>
                    <a:gd name="connsiteY4" fmla="*/ 916418 h 1707493"/>
                    <a:gd name="connsiteX5" fmla="*/ 7132829 w 7144292"/>
                    <a:gd name="connsiteY5" fmla="*/ 679238 h 1707493"/>
                    <a:gd name="connsiteX6" fmla="*/ 7136352 w 7144292"/>
                    <a:gd name="connsiteY6" fmla="*/ 593605 h 1707493"/>
                    <a:gd name="connsiteX7" fmla="*/ 7136665 w 7144292"/>
                    <a:gd name="connsiteY7" fmla="*/ 444639 h 1707493"/>
                    <a:gd name="connsiteX8" fmla="*/ 7134823 w 7144292"/>
                    <a:gd name="connsiteY8" fmla="*/ 360021 h 1707493"/>
                    <a:gd name="connsiteX9" fmla="*/ 7129620 w 7144292"/>
                    <a:gd name="connsiteY9" fmla="*/ 187837 h 1707493"/>
                    <a:gd name="connsiteX10" fmla="*/ 7120895 w 7144292"/>
                    <a:gd name="connsiteY10" fmla="*/ 112034 h 1707493"/>
                    <a:gd name="connsiteX11" fmla="*/ 7115213 w 7144292"/>
                    <a:gd name="connsiteY11" fmla="*/ 8025 h 1707493"/>
                    <a:gd name="connsiteX12" fmla="*/ 0 w 7144292"/>
                    <a:gd name="connsiteY12" fmla="*/ 9849 h 1707493"/>
                    <a:gd name="connsiteX0" fmla="*/ 7439387 w 7439387"/>
                    <a:gd name="connsiteY0" fmla="*/ 1708430 h 1708430"/>
                    <a:gd name="connsiteX1" fmla="*/ 7420107 w 7439387"/>
                    <a:gd name="connsiteY1" fmla="*/ 1243085 h 1708430"/>
                    <a:gd name="connsiteX2" fmla="*/ 7422232 w 7439387"/>
                    <a:gd name="connsiteY2" fmla="*/ 1152678 h 1708430"/>
                    <a:gd name="connsiteX3" fmla="*/ 7425936 w 7439387"/>
                    <a:gd name="connsiteY3" fmla="*/ 1006212 h 1708430"/>
                    <a:gd name="connsiteX4" fmla="*/ 7436506 w 7439387"/>
                    <a:gd name="connsiteY4" fmla="*/ 917355 h 1708430"/>
                    <a:gd name="connsiteX5" fmla="*/ 7427924 w 7439387"/>
                    <a:gd name="connsiteY5" fmla="*/ 680175 h 1708430"/>
                    <a:gd name="connsiteX6" fmla="*/ 7431447 w 7439387"/>
                    <a:gd name="connsiteY6" fmla="*/ 594542 h 1708430"/>
                    <a:gd name="connsiteX7" fmla="*/ 7431760 w 7439387"/>
                    <a:gd name="connsiteY7" fmla="*/ 445576 h 1708430"/>
                    <a:gd name="connsiteX8" fmla="*/ 7429918 w 7439387"/>
                    <a:gd name="connsiteY8" fmla="*/ 360958 h 1708430"/>
                    <a:gd name="connsiteX9" fmla="*/ 7424715 w 7439387"/>
                    <a:gd name="connsiteY9" fmla="*/ 188774 h 1708430"/>
                    <a:gd name="connsiteX10" fmla="*/ 7415990 w 7439387"/>
                    <a:gd name="connsiteY10" fmla="*/ 112971 h 1708430"/>
                    <a:gd name="connsiteX11" fmla="*/ 7410308 w 7439387"/>
                    <a:gd name="connsiteY11" fmla="*/ 8962 h 1708430"/>
                    <a:gd name="connsiteX12" fmla="*/ 0 w 7439387"/>
                    <a:gd name="connsiteY12" fmla="*/ 6729 h 1708430"/>
                    <a:gd name="connsiteX0" fmla="*/ 7439387 w 7439387"/>
                    <a:gd name="connsiteY0" fmla="*/ 1706299 h 1706299"/>
                    <a:gd name="connsiteX1" fmla="*/ 7420107 w 7439387"/>
                    <a:gd name="connsiteY1" fmla="*/ 1240954 h 1706299"/>
                    <a:gd name="connsiteX2" fmla="*/ 7422232 w 7439387"/>
                    <a:gd name="connsiteY2" fmla="*/ 1150547 h 1706299"/>
                    <a:gd name="connsiteX3" fmla="*/ 7425936 w 7439387"/>
                    <a:gd name="connsiteY3" fmla="*/ 1004081 h 1706299"/>
                    <a:gd name="connsiteX4" fmla="*/ 7436506 w 7439387"/>
                    <a:gd name="connsiteY4" fmla="*/ 915224 h 1706299"/>
                    <a:gd name="connsiteX5" fmla="*/ 7427924 w 7439387"/>
                    <a:gd name="connsiteY5" fmla="*/ 678044 h 1706299"/>
                    <a:gd name="connsiteX6" fmla="*/ 7431447 w 7439387"/>
                    <a:gd name="connsiteY6" fmla="*/ 592411 h 1706299"/>
                    <a:gd name="connsiteX7" fmla="*/ 7431760 w 7439387"/>
                    <a:gd name="connsiteY7" fmla="*/ 443445 h 1706299"/>
                    <a:gd name="connsiteX8" fmla="*/ 7429918 w 7439387"/>
                    <a:gd name="connsiteY8" fmla="*/ 358827 h 1706299"/>
                    <a:gd name="connsiteX9" fmla="*/ 7424715 w 7439387"/>
                    <a:gd name="connsiteY9" fmla="*/ 186643 h 1706299"/>
                    <a:gd name="connsiteX10" fmla="*/ 7415990 w 7439387"/>
                    <a:gd name="connsiteY10" fmla="*/ 110840 h 1706299"/>
                    <a:gd name="connsiteX11" fmla="*/ 7410308 w 7439387"/>
                    <a:gd name="connsiteY11" fmla="*/ 6831 h 1706299"/>
                    <a:gd name="connsiteX12" fmla="*/ 486454 w 7439387"/>
                    <a:gd name="connsiteY12" fmla="*/ 9400 h 1706299"/>
                    <a:gd name="connsiteX13" fmla="*/ 0 w 7439387"/>
                    <a:gd name="connsiteY13" fmla="*/ 4598 h 1706299"/>
                    <a:gd name="connsiteX0" fmla="*/ 7462087 w 7462087"/>
                    <a:gd name="connsiteY0" fmla="*/ 1827463 h 1827463"/>
                    <a:gd name="connsiteX1" fmla="*/ 7442807 w 7462087"/>
                    <a:gd name="connsiteY1" fmla="*/ 1362118 h 1827463"/>
                    <a:gd name="connsiteX2" fmla="*/ 7444932 w 7462087"/>
                    <a:gd name="connsiteY2" fmla="*/ 1271711 h 1827463"/>
                    <a:gd name="connsiteX3" fmla="*/ 7448636 w 7462087"/>
                    <a:gd name="connsiteY3" fmla="*/ 1125245 h 1827463"/>
                    <a:gd name="connsiteX4" fmla="*/ 7459206 w 7462087"/>
                    <a:gd name="connsiteY4" fmla="*/ 1036388 h 1827463"/>
                    <a:gd name="connsiteX5" fmla="*/ 7450624 w 7462087"/>
                    <a:gd name="connsiteY5" fmla="*/ 799208 h 1827463"/>
                    <a:gd name="connsiteX6" fmla="*/ 7454147 w 7462087"/>
                    <a:gd name="connsiteY6" fmla="*/ 713575 h 1827463"/>
                    <a:gd name="connsiteX7" fmla="*/ 7454460 w 7462087"/>
                    <a:gd name="connsiteY7" fmla="*/ 564609 h 1827463"/>
                    <a:gd name="connsiteX8" fmla="*/ 7452618 w 7462087"/>
                    <a:gd name="connsiteY8" fmla="*/ 479991 h 1827463"/>
                    <a:gd name="connsiteX9" fmla="*/ 7447415 w 7462087"/>
                    <a:gd name="connsiteY9" fmla="*/ 307807 h 1827463"/>
                    <a:gd name="connsiteX10" fmla="*/ 7438690 w 7462087"/>
                    <a:gd name="connsiteY10" fmla="*/ 232004 h 1827463"/>
                    <a:gd name="connsiteX11" fmla="*/ 7433008 w 7462087"/>
                    <a:gd name="connsiteY11" fmla="*/ 127995 h 1827463"/>
                    <a:gd name="connsiteX12" fmla="*/ 509154 w 7462087"/>
                    <a:gd name="connsiteY12" fmla="*/ 130564 h 1827463"/>
                    <a:gd name="connsiteX13" fmla="*/ 0 w 7462087"/>
                    <a:gd name="connsiteY13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0 w 7486374"/>
                    <a:gd name="connsiteY12" fmla="*/ 122450 h 1827463"/>
                    <a:gd name="connsiteX13" fmla="*/ 24287 w 7486374"/>
                    <a:gd name="connsiteY13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0 w 7486374"/>
                    <a:gd name="connsiteY13" fmla="*/ 122450 h 1827463"/>
                    <a:gd name="connsiteX14" fmla="*/ 24287 w 7486374"/>
                    <a:gd name="connsiteY14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0 w 7486374"/>
                    <a:gd name="connsiteY14" fmla="*/ 122450 h 1827463"/>
                    <a:gd name="connsiteX15" fmla="*/ 24287 w 7486374"/>
                    <a:gd name="connsiteY15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2122413 w 7486374"/>
                    <a:gd name="connsiteY14" fmla="*/ 126508 h 1827463"/>
                    <a:gd name="connsiteX15" fmla="*/ 0 w 7486374"/>
                    <a:gd name="connsiteY15" fmla="*/ 122450 h 1827463"/>
                    <a:gd name="connsiteX16" fmla="*/ 24287 w 7486374"/>
                    <a:gd name="connsiteY16" fmla="*/ 0 h 1827463"/>
                    <a:gd name="connsiteX0" fmla="*/ 7486374 w 7486374"/>
                    <a:gd name="connsiteY0" fmla="*/ 1827463 h 1827463"/>
                    <a:gd name="connsiteX1" fmla="*/ 7467094 w 7486374"/>
                    <a:gd name="connsiteY1" fmla="*/ 1362118 h 1827463"/>
                    <a:gd name="connsiteX2" fmla="*/ 7469219 w 7486374"/>
                    <a:gd name="connsiteY2" fmla="*/ 1271711 h 1827463"/>
                    <a:gd name="connsiteX3" fmla="*/ 7472923 w 7486374"/>
                    <a:gd name="connsiteY3" fmla="*/ 1125245 h 1827463"/>
                    <a:gd name="connsiteX4" fmla="*/ 7483493 w 7486374"/>
                    <a:gd name="connsiteY4" fmla="*/ 1036388 h 1827463"/>
                    <a:gd name="connsiteX5" fmla="*/ 7474911 w 7486374"/>
                    <a:gd name="connsiteY5" fmla="*/ 799208 h 1827463"/>
                    <a:gd name="connsiteX6" fmla="*/ 7478434 w 7486374"/>
                    <a:gd name="connsiteY6" fmla="*/ 713575 h 1827463"/>
                    <a:gd name="connsiteX7" fmla="*/ 7478747 w 7486374"/>
                    <a:gd name="connsiteY7" fmla="*/ 564609 h 1827463"/>
                    <a:gd name="connsiteX8" fmla="*/ 7476905 w 7486374"/>
                    <a:gd name="connsiteY8" fmla="*/ 479991 h 1827463"/>
                    <a:gd name="connsiteX9" fmla="*/ 7471702 w 7486374"/>
                    <a:gd name="connsiteY9" fmla="*/ 307807 h 1827463"/>
                    <a:gd name="connsiteX10" fmla="*/ 7462977 w 7486374"/>
                    <a:gd name="connsiteY10" fmla="*/ 232004 h 1827463"/>
                    <a:gd name="connsiteX11" fmla="*/ 7457295 w 7486374"/>
                    <a:gd name="connsiteY11" fmla="*/ 127995 h 1827463"/>
                    <a:gd name="connsiteX12" fmla="*/ 5584105 w 7486374"/>
                    <a:gd name="connsiteY12" fmla="*/ 122451 h 1827463"/>
                    <a:gd name="connsiteX13" fmla="*/ 5232260 w 7486374"/>
                    <a:gd name="connsiteY13" fmla="*/ 126508 h 1827463"/>
                    <a:gd name="connsiteX14" fmla="*/ 2122413 w 7486374"/>
                    <a:gd name="connsiteY14" fmla="*/ 126508 h 1827463"/>
                    <a:gd name="connsiteX15" fmla="*/ 1793269 w 7486374"/>
                    <a:gd name="connsiteY15" fmla="*/ 130564 h 1827463"/>
                    <a:gd name="connsiteX16" fmla="*/ 0 w 7486374"/>
                    <a:gd name="connsiteY16" fmla="*/ 122450 h 1827463"/>
                    <a:gd name="connsiteX17" fmla="*/ 24287 w 7486374"/>
                    <a:gd name="connsiteY17" fmla="*/ 0 h 1827463"/>
                    <a:gd name="connsiteX0" fmla="*/ 7490273 w 7490273"/>
                    <a:gd name="connsiteY0" fmla="*/ 1829982 h 1829982"/>
                    <a:gd name="connsiteX1" fmla="*/ 7470993 w 7490273"/>
                    <a:gd name="connsiteY1" fmla="*/ 1364637 h 1829982"/>
                    <a:gd name="connsiteX2" fmla="*/ 7473118 w 7490273"/>
                    <a:gd name="connsiteY2" fmla="*/ 1274230 h 1829982"/>
                    <a:gd name="connsiteX3" fmla="*/ 7476822 w 7490273"/>
                    <a:gd name="connsiteY3" fmla="*/ 1127764 h 1829982"/>
                    <a:gd name="connsiteX4" fmla="*/ 7487392 w 7490273"/>
                    <a:gd name="connsiteY4" fmla="*/ 1038907 h 1829982"/>
                    <a:gd name="connsiteX5" fmla="*/ 7478810 w 7490273"/>
                    <a:gd name="connsiteY5" fmla="*/ 801727 h 1829982"/>
                    <a:gd name="connsiteX6" fmla="*/ 7482333 w 7490273"/>
                    <a:gd name="connsiteY6" fmla="*/ 716094 h 1829982"/>
                    <a:gd name="connsiteX7" fmla="*/ 7482646 w 7490273"/>
                    <a:gd name="connsiteY7" fmla="*/ 567128 h 1829982"/>
                    <a:gd name="connsiteX8" fmla="*/ 7480804 w 7490273"/>
                    <a:gd name="connsiteY8" fmla="*/ 482510 h 1829982"/>
                    <a:gd name="connsiteX9" fmla="*/ 7475601 w 7490273"/>
                    <a:gd name="connsiteY9" fmla="*/ 310326 h 1829982"/>
                    <a:gd name="connsiteX10" fmla="*/ 7466876 w 7490273"/>
                    <a:gd name="connsiteY10" fmla="*/ 234523 h 1829982"/>
                    <a:gd name="connsiteX11" fmla="*/ 7461194 w 7490273"/>
                    <a:gd name="connsiteY11" fmla="*/ 130514 h 1829982"/>
                    <a:gd name="connsiteX12" fmla="*/ 5588004 w 7490273"/>
                    <a:gd name="connsiteY12" fmla="*/ 124970 h 1829982"/>
                    <a:gd name="connsiteX13" fmla="*/ 5236159 w 7490273"/>
                    <a:gd name="connsiteY13" fmla="*/ 129027 h 1829982"/>
                    <a:gd name="connsiteX14" fmla="*/ 2126312 w 7490273"/>
                    <a:gd name="connsiteY14" fmla="*/ 129027 h 1829982"/>
                    <a:gd name="connsiteX15" fmla="*/ 1797168 w 7490273"/>
                    <a:gd name="connsiteY15" fmla="*/ 133083 h 1829982"/>
                    <a:gd name="connsiteX16" fmla="*/ 3899 w 7490273"/>
                    <a:gd name="connsiteY16" fmla="*/ 124969 h 1829982"/>
                    <a:gd name="connsiteX17" fmla="*/ 0 w 7490273"/>
                    <a:gd name="connsiteY17" fmla="*/ 0 h 1829982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8046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22413 w 7486374"/>
                    <a:gd name="connsiteY14" fmla="*/ 12399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57295 w 7486374"/>
                    <a:gd name="connsiteY11" fmla="*/ 125477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4342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4342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78434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824945 h 1824945"/>
                    <a:gd name="connsiteX1" fmla="*/ 7467094 w 7486374"/>
                    <a:gd name="connsiteY1" fmla="*/ 1359600 h 1824945"/>
                    <a:gd name="connsiteX2" fmla="*/ 7469219 w 7486374"/>
                    <a:gd name="connsiteY2" fmla="*/ 1269193 h 1824945"/>
                    <a:gd name="connsiteX3" fmla="*/ 7472923 w 7486374"/>
                    <a:gd name="connsiteY3" fmla="*/ 1122727 h 1824945"/>
                    <a:gd name="connsiteX4" fmla="*/ 7483493 w 7486374"/>
                    <a:gd name="connsiteY4" fmla="*/ 1033870 h 1824945"/>
                    <a:gd name="connsiteX5" fmla="*/ 7474911 w 7486374"/>
                    <a:gd name="connsiteY5" fmla="*/ 796690 h 1824945"/>
                    <a:gd name="connsiteX6" fmla="*/ 7478434 w 7486374"/>
                    <a:gd name="connsiteY6" fmla="*/ 711057 h 1824945"/>
                    <a:gd name="connsiteX7" fmla="*/ 7478747 w 7486374"/>
                    <a:gd name="connsiteY7" fmla="*/ 562091 h 1824945"/>
                    <a:gd name="connsiteX8" fmla="*/ 7476905 w 7486374"/>
                    <a:gd name="connsiteY8" fmla="*/ 477473 h 1824945"/>
                    <a:gd name="connsiteX9" fmla="*/ 7471702 w 7486374"/>
                    <a:gd name="connsiteY9" fmla="*/ 305289 h 1824945"/>
                    <a:gd name="connsiteX10" fmla="*/ 7462977 w 7486374"/>
                    <a:gd name="connsiteY10" fmla="*/ 229486 h 1824945"/>
                    <a:gd name="connsiteX11" fmla="*/ 7467865 w 7486374"/>
                    <a:gd name="connsiteY11" fmla="*/ 116662 h 1824945"/>
                    <a:gd name="connsiteX12" fmla="*/ 5584105 w 7486374"/>
                    <a:gd name="connsiteY12" fmla="*/ 119933 h 1824945"/>
                    <a:gd name="connsiteX13" fmla="*/ 5232260 w 7486374"/>
                    <a:gd name="connsiteY13" fmla="*/ 123990 h 1824945"/>
                    <a:gd name="connsiteX14" fmla="*/ 2111843 w 7486374"/>
                    <a:gd name="connsiteY14" fmla="*/ 125250 h 1824945"/>
                    <a:gd name="connsiteX15" fmla="*/ 1793269 w 7486374"/>
                    <a:gd name="connsiteY15" fmla="*/ 121749 h 1824945"/>
                    <a:gd name="connsiteX16" fmla="*/ 0 w 7486374"/>
                    <a:gd name="connsiteY16" fmla="*/ 119932 h 1824945"/>
                    <a:gd name="connsiteX17" fmla="*/ 3147 w 7486374"/>
                    <a:gd name="connsiteY17" fmla="*/ 0 h 1824945"/>
                    <a:gd name="connsiteX0" fmla="*/ 7486374 w 7486374"/>
                    <a:gd name="connsiteY0" fmla="*/ 1708283 h 1708283"/>
                    <a:gd name="connsiteX1" fmla="*/ 7467094 w 7486374"/>
                    <a:gd name="connsiteY1" fmla="*/ 1242938 h 1708283"/>
                    <a:gd name="connsiteX2" fmla="*/ 7469219 w 7486374"/>
                    <a:gd name="connsiteY2" fmla="*/ 1152531 h 1708283"/>
                    <a:gd name="connsiteX3" fmla="*/ 7472923 w 7486374"/>
                    <a:gd name="connsiteY3" fmla="*/ 1006065 h 1708283"/>
                    <a:gd name="connsiteX4" fmla="*/ 7483493 w 7486374"/>
                    <a:gd name="connsiteY4" fmla="*/ 917208 h 1708283"/>
                    <a:gd name="connsiteX5" fmla="*/ 7474911 w 7486374"/>
                    <a:gd name="connsiteY5" fmla="*/ 680028 h 1708283"/>
                    <a:gd name="connsiteX6" fmla="*/ 7478434 w 7486374"/>
                    <a:gd name="connsiteY6" fmla="*/ 594395 h 1708283"/>
                    <a:gd name="connsiteX7" fmla="*/ 7478747 w 7486374"/>
                    <a:gd name="connsiteY7" fmla="*/ 445429 h 1708283"/>
                    <a:gd name="connsiteX8" fmla="*/ 7476905 w 7486374"/>
                    <a:gd name="connsiteY8" fmla="*/ 360811 h 1708283"/>
                    <a:gd name="connsiteX9" fmla="*/ 7471702 w 7486374"/>
                    <a:gd name="connsiteY9" fmla="*/ 188627 h 1708283"/>
                    <a:gd name="connsiteX10" fmla="*/ 7462977 w 7486374"/>
                    <a:gd name="connsiteY10" fmla="*/ 112824 h 1708283"/>
                    <a:gd name="connsiteX11" fmla="*/ 7467865 w 7486374"/>
                    <a:gd name="connsiteY11" fmla="*/ 0 h 1708283"/>
                    <a:gd name="connsiteX12" fmla="*/ 5584105 w 7486374"/>
                    <a:gd name="connsiteY12" fmla="*/ 3271 h 1708283"/>
                    <a:gd name="connsiteX13" fmla="*/ 5232260 w 7486374"/>
                    <a:gd name="connsiteY13" fmla="*/ 7328 h 1708283"/>
                    <a:gd name="connsiteX14" fmla="*/ 2111843 w 7486374"/>
                    <a:gd name="connsiteY14" fmla="*/ 8588 h 1708283"/>
                    <a:gd name="connsiteX15" fmla="*/ 1793269 w 7486374"/>
                    <a:gd name="connsiteY15" fmla="*/ 5087 h 1708283"/>
                    <a:gd name="connsiteX16" fmla="*/ 0 w 7486374"/>
                    <a:gd name="connsiteY16" fmla="*/ 3270 h 1708283"/>
                    <a:gd name="connsiteX0" fmla="*/ 5693105 w 5693105"/>
                    <a:gd name="connsiteY0" fmla="*/ 1708283 h 1708283"/>
                    <a:gd name="connsiteX1" fmla="*/ 5673825 w 5693105"/>
                    <a:gd name="connsiteY1" fmla="*/ 1242938 h 1708283"/>
                    <a:gd name="connsiteX2" fmla="*/ 5675950 w 5693105"/>
                    <a:gd name="connsiteY2" fmla="*/ 1152531 h 1708283"/>
                    <a:gd name="connsiteX3" fmla="*/ 5679654 w 5693105"/>
                    <a:gd name="connsiteY3" fmla="*/ 1006065 h 1708283"/>
                    <a:gd name="connsiteX4" fmla="*/ 5690224 w 5693105"/>
                    <a:gd name="connsiteY4" fmla="*/ 917208 h 1708283"/>
                    <a:gd name="connsiteX5" fmla="*/ 5681642 w 5693105"/>
                    <a:gd name="connsiteY5" fmla="*/ 680028 h 1708283"/>
                    <a:gd name="connsiteX6" fmla="*/ 5685165 w 5693105"/>
                    <a:gd name="connsiteY6" fmla="*/ 594395 h 1708283"/>
                    <a:gd name="connsiteX7" fmla="*/ 5685478 w 5693105"/>
                    <a:gd name="connsiteY7" fmla="*/ 445429 h 1708283"/>
                    <a:gd name="connsiteX8" fmla="*/ 5683636 w 5693105"/>
                    <a:gd name="connsiteY8" fmla="*/ 360811 h 1708283"/>
                    <a:gd name="connsiteX9" fmla="*/ 5678433 w 5693105"/>
                    <a:gd name="connsiteY9" fmla="*/ 188627 h 1708283"/>
                    <a:gd name="connsiteX10" fmla="*/ 5669708 w 5693105"/>
                    <a:gd name="connsiteY10" fmla="*/ 112824 h 1708283"/>
                    <a:gd name="connsiteX11" fmla="*/ 5674596 w 5693105"/>
                    <a:gd name="connsiteY11" fmla="*/ 0 h 1708283"/>
                    <a:gd name="connsiteX12" fmla="*/ 3790836 w 5693105"/>
                    <a:gd name="connsiteY12" fmla="*/ 3271 h 1708283"/>
                    <a:gd name="connsiteX13" fmla="*/ 3438991 w 5693105"/>
                    <a:gd name="connsiteY13" fmla="*/ 7328 h 1708283"/>
                    <a:gd name="connsiteX14" fmla="*/ 318574 w 5693105"/>
                    <a:gd name="connsiteY14" fmla="*/ 8588 h 1708283"/>
                    <a:gd name="connsiteX15" fmla="*/ 0 w 5693105"/>
                    <a:gd name="connsiteY15" fmla="*/ 5087 h 1708283"/>
                    <a:gd name="connsiteX0" fmla="*/ 5374531 w 5374531"/>
                    <a:gd name="connsiteY0" fmla="*/ 1708283 h 1708283"/>
                    <a:gd name="connsiteX1" fmla="*/ 5355251 w 5374531"/>
                    <a:gd name="connsiteY1" fmla="*/ 1242938 h 1708283"/>
                    <a:gd name="connsiteX2" fmla="*/ 5357376 w 5374531"/>
                    <a:gd name="connsiteY2" fmla="*/ 1152531 h 1708283"/>
                    <a:gd name="connsiteX3" fmla="*/ 5361080 w 5374531"/>
                    <a:gd name="connsiteY3" fmla="*/ 1006065 h 1708283"/>
                    <a:gd name="connsiteX4" fmla="*/ 5371650 w 5374531"/>
                    <a:gd name="connsiteY4" fmla="*/ 917208 h 1708283"/>
                    <a:gd name="connsiteX5" fmla="*/ 5363068 w 5374531"/>
                    <a:gd name="connsiteY5" fmla="*/ 680028 h 1708283"/>
                    <a:gd name="connsiteX6" fmla="*/ 5366591 w 5374531"/>
                    <a:gd name="connsiteY6" fmla="*/ 594395 h 1708283"/>
                    <a:gd name="connsiteX7" fmla="*/ 5366904 w 5374531"/>
                    <a:gd name="connsiteY7" fmla="*/ 445429 h 1708283"/>
                    <a:gd name="connsiteX8" fmla="*/ 5365062 w 5374531"/>
                    <a:gd name="connsiteY8" fmla="*/ 360811 h 1708283"/>
                    <a:gd name="connsiteX9" fmla="*/ 5359859 w 5374531"/>
                    <a:gd name="connsiteY9" fmla="*/ 188627 h 1708283"/>
                    <a:gd name="connsiteX10" fmla="*/ 5351134 w 5374531"/>
                    <a:gd name="connsiteY10" fmla="*/ 112824 h 1708283"/>
                    <a:gd name="connsiteX11" fmla="*/ 5356022 w 5374531"/>
                    <a:gd name="connsiteY11" fmla="*/ 0 h 1708283"/>
                    <a:gd name="connsiteX12" fmla="*/ 3472262 w 5374531"/>
                    <a:gd name="connsiteY12" fmla="*/ 3271 h 1708283"/>
                    <a:gd name="connsiteX13" fmla="*/ 3120417 w 5374531"/>
                    <a:gd name="connsiteY13" fmla="*/ 7328 h 1708283"/>
                    <a:gd name="connsiteX14" fmla="*/ 0 w 5374531"/>
                    <a:gd name="connsiteY14" fmla="*/ 8588 h 1708283"/>
                    <a:gd name="connsiteX0" fmla="*/ 2254114 w 2254114"/>
                    <a:gd name="connsiteY0" fmla="*/ 1708283 h 1708283"/>
                    <a:gd name="connsiteX1" fmla="*/ 2234834 w 2254114"/>
                    <a:gd name="connsiteY1" fmla="*/ 1242938 h 1708283"/>
                    <a:gd name="connsiteX2" fmla="*/ 2236959 w 2254114"/>
                    <a:gd name="connsiteY2" fmla="*/ 1152531 h 1708283"/>
                    <a:gd name="connsiteX3" fmla="*/ 2240663 w 2254114"/>
                    <a:gd name="connsiteY3" fmla="*/ 1006065 h 1708283"/>
                    <a:gd name="connsiteX4" fmla="*/ 2251233 w 2254114"/>
                    <a:gd name="connsiteY4" fmla="*/ 917208 h 1708283"/>
                    <a:gd name="connsiteX5" fmla="*/ 2242651 w 2254114"/>
                    <a:gd name="connsiteY5" fmla="*/ 680028 h 1708283"/>
                    <a:gd name="connsiteX6" fmla="*/ 2246174 w 2254114"/>
                    <a:gd name="connsiteY6" fmla="*/ 594395 h 1708283"/>
                    <a:gd name="connsiteX7" fmla="*/ 2246487 w 2254114"/>
                    <a:gd name="connsiteY7" fmla="*/ 445429 h 1708283"/>
                    <a:gd name="connsiteX8" fmla="*/ 2244645 w 2254114"/>
                    <a:gd name="connsiteY8" fmla="*/ 360811 h 1708283"/>
                    <a:gd name="connsiteX9" fmla="*/ 2239442 w 2254114"/>
                    <a:gd name="connsiteY9" fmla="*/ 188627 h 1708283"/>
                    <a:gd name="connsiteX10" fmla="*/ 2230717 w 2254114"/>
                    <a:gd name="connsiteY10" fmla="*/ 112824 h 1708283"/>
                    <a:gd name="connsiteX11" fmla="*/ 2235605 w 2254114"/>
                    <a:gd name="connsiteY11" fmla="*/ 0 h 1708283"/>
                    <a:gd name="connsiteX12" fmla="*/ 351845 w 2254114"/>
                    <a:gd name="connsiteY12" fmla="*/ 3271 h 1708283"/>
                    <a:gd name="connsiteX13" fmla="*/ 0 w 2254114"/>
                    <a:gd name="connsiteY13" fmla="*/ 7328 h 1708283"/>
                    <a:gd name="connsiteX0" fmla="*/ 1902269 w 1902269"/>
                    <a:gd name="connsiteY0" fmla="*/ 1708283 h 1708283"/>
                    <a:gd name="connsiteX1" fmla="*/ 1882989 w 1902269"/>
                    <a:gd name="connsiteY1" fmla="*/ 1242938 h 1708283"/>
                    <a:gd name="connsiteX2" fmla="*/ 1885114 w 1902269"/>
                    <a:gd name="connsiteY2" fmla="*/ 1152531 h 1708283"/>
                    <a:gd name="connsiteX3" fmla="*/ 1888818 w 1902269"/>
                    <a:gd name="connsiteY3" fmla="*/ 1006065 h 1708283"/>
                    <a:gd name="connsiteX4" fmla="*/ 1899388 w 1902269"/>
                    <a:gd name="connsiteY4" fmla="*/ 917208 h 1708283"/>
                    <a:gd name="connsiteX5" fmla="*/ 1890806 w 1902269"/>
                    <a:gd name="connsiteY5" fmla="*/ 680028 h 1708283"/>
                    <a:gd name="connsiteX6" fmla="*/ 1894329 w 1902269"/>
                    <a:gd name="connsiteY6" fmla="*/ 594395 h 1708283"/>
                    <a:gd name="connsiteX7" fmla="*/ 1894642 w 1902269"/>
                    <a:gd name="connsiteY7" fmla="*/ 445429 h 1708283"/>
                    <a:gd name="connsiteX8" fmla="*/ 1892800 w 1902269"/>
                    <a:gd name="connsiteY8" fmla="*/ 360811 h 1708283"/>
                    <a:gd name="connsiteX9" fmla="*/ 1887597 w 1902269"/>
                    <a:gd name="connsiteY9" fmla="*/ 188627 h 1708283"/>
                    <a:gd name="connsiteX10" fmla="*/ 1878872 w 1902269"/>
                    <a:gd name="connsiteY10" fmla="*/ 112824 h 1708283"/>
                    <a:gd name="connsiteX11" fmla="*/ 1883760 w 1902269"/>
                    <a:gd name="connsiteY11" fmla="*/ 0 h 1708283"/>
                    <a:gd name="connsiteX12" fmla="*/ 0 w 1902269"/>
                    <a:gd name="connsiteY12" fmla="*/ 3271 h 1708283"/>
                    <a:gd name="connsiteX0" fmla="*/ 150984 w 150984"/>
                    <a:gd name="connsiteY0" fmla="*/ 1708283 h 1708283"/>
                    <a:gd name="connsiteX1" fmla="*/ 131704 w 150984"/>
                    <a:gd name="connsiteY1" fmla="*/ 1242938 h 1708283"/>
                    <a:gd name="connsiteX2" fmla="*/ 133829 w 150984"/>
                    <a:gd name="connsiteY2" fmla="*/ 1152531 h 1708283"/>
                    <a:gd name="connsiteX3" fmla="*/ 137533 w 150984"/>
                    <a:gd name="connsiteY3" fmla="*/ 1006065 h 1708283"/>
                    <a:gd name="connsiteX4" fmla="*/ 148103 w 150984"/>
                    <a:gd name="connsiteY4" fmla="*/ 917208 h 1708283"/>
                    <a:gd name="connsiteX5" fmla="*/ 139521 w 150984"/>
                    <a:gd name="connsiteY5" fmla="*/ 680028 h 1708283"/>
                    <a:gd name="connsiteX6" fmla="*/ 143044 w 150984"/>
                    <a:gd name="connsiteY6" fmla="*/ 594395 h 1708283"/>
                    <a:gd name="connsiteX7" fmla="*/ 143357 w 150984"/>
                    <a:gd name="connsiteY7" fmla="*/ 445429 h 1708283"/>
                    <a:gd name="connsiteX8" fmla="*/ 141515 w 150984"/>
                    <a:gd name="connsiteY8" fmla="*/ 360811 h 1708283"/>
                    <a:gd name="connsiteX9" fmla="*/ 136312 w 150984"/>
                    <a:gd name="connsiteY9" fmla="*/ 188627 h 1708283"/>
                    <a:gd name="connsiteX10" fmla="*/ 127587 w 150984"/>
                    <a:gd name="connsiteY10" fmla="*/ 112824 h 1708283"/>
                    <a:gd name="connsiteX11" fmla="*/ 132475 w 150984"/>
                    <a:gd name="connsiteY11" fmla="*/ 0 h 1708283"/>
                    <a:gd name="connsiteX0" fmla="*/ 150984 w 150984"/>
                    <a:gd name="connsiteY0" fmla="*/ 1708283 h 1708283"/>
                    <a:gd name="connsiteX1" fmla="*/ 133829 w 150984"/>
                    <a:gd name="connsiteY1" fmla="*/ 1152531 h 1708283"/>
                    <a:gd name="connsiteX2" fmla="*/ 137533 w 150984"/>
                    <a:gd name="connsiteY2" fmla="*/ 1006065 h 1708283"/>
                    <a:gd name="connsiteX3" fmla="*/ 148103 w 150984"/>
                    <a:gd name="connsiteY3" fmla="*/ 917208 h 1708283"/>
                    <a:gd name="connsiteX4" fmla="*/ 139521 w 150984"/>
                    <a:gd name="connsiteY4" fmla="*/ 680028 h 1708283"/>
                    <a:gd name="connsiteX5" fmla="*/ 143044 w 150984"/>
                    <a:gd name="connsiteY5" fmla="*/ 594395 h 1708283"/>
                    <a:gd name="connsiteX6" fmla="*/ 143357 w 150984"/>
                    <a:gd name="connsiteY6" fmla="*/ 445429 h 1708283"/>
                    <a:gd name="connsiteX7" fmla="*/ 141515 w 150984"/>
                    <a:gd name="connsiteY7" fmla="*/ 360811 h 1708283"/>
                    <a:gd name="connsiteX8" fmla="*/ 136312 w 150984"/>
                    <a:gd name="connsiteY8" fmla="*/ 188627 h 1708283"/>
                    <a:gd name="connsiteX9" fmla="*/ 127587 w 150984"/>
                    <a:gd name="connsiteY9" fmla="*/ 112824 h 1708283"/>
                    <a:gd name="connsiteX10" fmla="*/ 132475 w 150984"/>
                    <a:gd name="connsiteY10" fmla="*/ 0 h 1708283"/>
                    <a:gd name="connsiteX0" fmla="*/ 150984 w 150984"/>
                    <a:gd name="connsiteY0" fmla="*/ 1708283 h 1708283"/>
                    <a:gd name="connsiteX1" fmla="*/ 137533 w 150984"/>
                    <a:gd name="connsiteY1" fmla="*/ 1006065 h 1708283"/>
                    <a:gd name="connsiteX2" fmla="*/ 148103 w 150984"/>
                    <a:gd name="connsiteY2" fmla="*/ 917208 h 1708283"/>
                    <a:gd name="connsiteX3" fmla="*/ 139521 w 150984"/>
                    <a:gd name="connsiteY3" fmla="*/ 680028 h 1708283"/>
                    <a:gd name="connsiteX4" fmla="*/ 143044 w 150984"/>
                    <a:gd name="connsiteY4" fmla="*/ 594395 h 1708283"/>
                    <a:gd name="connsiteX5" fmla="*/ 143357 w 150984"/>
                    <a:gd name="connsiteY5" fmla="*/ 445429 h 1708283"/>
                    <a:gd name="connsiteX6" fmla="*/ 141515 w 150984"/>
                    <a:gd name="connsiteY6" fmla="*/ 360811 h 1708283"/>
                    <a:gd name="connsiteX7" fmla="*/ 136312 w 150984"/>
                    <a:gd name="connsiteY7" fmla="*/ 188627 h 1708283"/>
                    <a:gd name="connsiteX8" fmla="*/ 127587 w 150984"/>
                    <a:gd name="connsiteY8" fmla="*/ 112824 h 1708283"/>
                    <a:gd name="connsiteX9" fmla="*/ 132475 w 150984"/>
                    <a:gd name="connsiteY9" fmla="*/ 0 h 1708283"/>
                    <a:gd name="connsiteX0" fmla="*/ 150984 w 151752"/>
                    <a:gd name="connsiteY0" fmla="*/ 1708283 h 1708283"/>
                    <a:gd name="connsiteX1" fmla="*/ 150684 w 151752"/>
                    <a:gd name="connsiteY1" fmla="*/ 1402339 h 1708283"/>
                    <a:gd name="connsiteX2" fmla="*/ 137533 w 151752"/>
                    <a:gd name="connsiteY2" fmla="*/ 1006065 h 1708283"/>
                    <a:gd name="connsiteX3" fmla="*/ 148103 w 151752"/>
                    <a:gd name="connsiteY3" fmla="*/ 917208 h 1708283"/>
                    <a:gd name="connsiteX4" fmla="*/ 139521 w 151752"/>
                    <a:gd name="connsiteY4" fmla="*/ 680028 h 1708283"/>
                    <a:gd name="connsiteX5" fmla="*/ 143044 w 151752"/>
                    <a:gd name="connsiteY5" fmla="*/ 594395 h 1708283"/>
                    <a:gd name="connsiteX6" fmla="*/ 143357 w 151752"/>
                    <a:gd name="connsiteY6" fmla="*/ 445429 h 1708283"/>
                    <a:gd name="connsiteX7" fmla="*/ 141515 w 151752"/>
                    <a:gd name="connsiteY7" fmla="*/ 360811 h 1708283"/>
                    <a:gd name="connsiteX8" fmla="*/ 136312 w 151752"/>
                    <a:gd name="connsiteY8" fmla="*/ 188627 h 1708283"/>
                    <a:gd name="connsiteX9" fmla="*/ 127587 w 151752"/>
                    <a:gd name="connsiteY9" fmla="*/ 112824 h 1708283"/>
                    <a:gd name="connsiteX10" fmla="*/ 132475 w 151752"/>
                    <a:gd name="connsiteY10" fmla="*/ 0 h 1708283"/>
                    <a:gd name="connsiteX0" fmla="*/ 150684 w 150685"/>
                    <a:gd name="connsiteY0" fmla="*/ 1402339 h 1402339"/>
                    <a:gd name="connsiteX1" fmla="*/ 137533 w 150685"/>
                    <a:gd name="connsiteY1" fmla="*/ 1006065 h 1402339"/>
                    <a:gd name="connsiteX2" fmla="*/ 148103 w 150685"/>
                    <a:gd name="connsiteY2" fmla="*/ 917208 h 1402339"/>
                    <a:gd name="connsiteX3" fmla="*/ 139521 w 150685"/>
                    <a:gd name="connsiteY3" fmla="*/ 680028 h 1402339"/>
                    <a:gd name="connsiteX4" fmla="*/ 143044 w 150685"/>
                    <a:gd name="connsiteY4" fmla="*/ 594395 h 1402339"/>
                    <a:gd name="connsiteX5" fmla="*/ 143357 w 150685"/>
                    <a:gd name="connsiteY5" fmla="*/ 445429 h 1402339"/>
                    <a:gd name="connsiteX6" fmla="*/ 141515 w 150685"/>
                    <a:gd name="connsiteY6" fmla="*/ 360811 h 1402339"/>
                    <a:gd name="connsiteX7" fmla="*/ 136312 w 150685"/>
                    <a:gd name="connsiteY7" fmla="*/ 188627 h 1402339"/>
                    <a:gd name="connsiteX8" fmla="*/ 127587 w 150685"/>
                    <a:gd name="connsiteY8" fmla="*/ 112824 h 1402339"/>
                    <a:gd name="connsiteX9" fmla="*/ 132475 w 150685"/>
                    <a:gd name="connsiteY9" fmla="*/ 0 h 1402339"/>
                    <a:gd name="connsiteX0" fmla="*/ 137533 w 148112"/>
                    <a:gd name="connsiteY0" fmla="*/ 1006065 h 1006065"/>
                    <a:gd name="connsiteX1" fmla="*/ 148103 w 148112"/>
                    <a:gd name="connsiteY1" fmla="*/ 917208 h 1006065"/>
                    <a:gd name="connsiteX2" fmla="*/ 139521 w 148112"/>
                    <a:gd name="connsiteY2" fmla="*/ 680028 h 1006065"/>
                    <a:gd name="connsiteX3" fmla="*/ 143044 w 148112"/>
                    <a:gd name="connsiteY3" fmla="*/ 594395 h 1006065"/>
                    <a:gd name="connsiteX4" fmla="*/ 143357 w 148112"/>
                    <a:gd name="connsiteY4" fmla="*/ 445429 h 1006065"/>
                    <a:gd name="connsiteX5" fmla="*/ 141515 w 148112"/>
                    <a:gd name="connsiteY5" fmla="*/ 360811 h 1006065"/>
                    <a:gd name="connsiteX6" fmla="*/ 136312 w 148112"/>
                    <a:gd name="connsiteY6" fmla="*/ 188627 h 1006065"/>
                    <a:gd name="connsiteX7" fmla="*/ 127587 w 148112"/>
                    <a:gd name="connsiteY7" fmla="*/ 112824 h 1006065"/>
                    <a:gd name="connsiteX8" fmla="*/ 132475 w 148112"/>
                    <a:gd name="connsiteY8" fmla="*/ 0 h 1006065"/>
                    <a:gd name="connsiteX0" fmla="*/ 137533 w 148112"/>
                    <a:gd name="connsiteY0" fmla="*/ 1006065 h 1006065"/>
                    <a:gd name="connsiteX1" fmla="*/ 148103 w 148112"/>
                    <a:gd name="connsiteY1" fmla="*/ 917208 h 1006065"/>
                    <a:gd name="connsiteX2" fmla="*/ 139521 w 148112"/>
                    <a:gd name="connsiteY2" fmla="*/ 680028 h 1006065"/>
                    <a:gd name="connsiteX3" fmla="*/ 143044 w 148112"/>
                    <a:gd name="connsiteY3" fmla="*/ 594395 h 1006065"/>
                    <a:gd name="connsiteX4" fmla="*/ 143357 w 148112"/>
                    <a:gd name="connsiteY4" fmla="*/ 445429 h 1006065"/>
                    <a:gd name="connsiteX5" fmla="*/ 141515 w 148112"/>
                    <a:gd name="connsiteY5" fmla="*/ 360811 h 1006065"/>
                    <a:gd name="connsiteX6" fmla="*/ 127587 w 148112"/>
                    <a:gd name="connsiteY6" fmla="*/ 112824 h 1006065"/>
                    <a:gd name="connsiteX7" fmla="*/ 132475 w 148112"/>
                    <a:gd name="connsiteY7" fmla="*/ 0 h 1006065"/>
                    <a:gd name="connsiteX0" fmla="*/ 141519 w 152098"/>
                    <a:gd name="connsiteY0" fmla="*/ 1006065 h 1006065"/>
                    <a:gd name="connsiteX1" fmla="*/ 152089 w 152098"/>
                    <a:gd name="connsiteY1" fmla="*/ 917208 h 1006065"/>
                    <a:gd name="connsiteX2" fmla="*/ 143507 w 152098"/>
                    <a:gd name="connsiteY2" fmla="*/ 680028 h 1006065"/>
                    <a:gd name="connsiteX3" fmla="*/ 147030 w 152098"/>
                    <a:gd name="connsiteY3" fmla="*/ 594395 h 1006065"/>
                    <a:gd name="connsiteX4" fmla="*/ 147343 w 152098"/>
                    <a:gd name="connsiteY4" fmla="*/ 445429 h 1006065"/>
                    <a:gd name="connsiteX5" fmla="*/ 138455 w 152098"/>
                    <a:gd name="connsiteY5" fmla="*/ 228583 h 1006065"/>
                    <a:gd name="connsiteX6" fmla="*/ 131573 w 152098"/>
                    <a:gd name="connsiteY6" fmla="*/ 112824 h 1006065"/>
                    <a:gd name="connsiteX7" fmla="*/ 136461 w 152098"/>
                    <a:gd name="connsiteY7" fmla="*/ 0 h 1006065"/>
                    <a:gd name="connsiteX0" fmla="*/ 146144 w 156723"/>
                    <a:gd name="connsiteY0" fmla="*/ 1006065 h 1006065"/>
                    <a:gd name="connsiteX1" fmla="*/ 156714 w 156723"/>
                    <a:gd name="connsiteY1" fmla="*/ 917208 h 1006065"/>
                    <a:gd name="connsiteX2" fmla="*/ 148132 w 156723"/>
                    <a:gd name="connsiteY2" fmla="*/ 680028 h 1006065"/>
                    <a:gd name="connsiteX3" fmla="*/ 151655 w 156723"/>
                    <a:gd name="connsiteY3" fmla="*/ 594395 h 1006065"/>
                    <a:gd name="connsiteX4" fmla="*/ 141399 w 156723"/>
                    <a:gd name="connsiteY4" fmla="*/ 333350 h 1006065"/>
                    <a:gd name="connsiteX5" fmla="*/ 143080 w 156723"/>
                    <a:gd name="connsiteY5" fmla="*/ 228583 h 1006065"/>
                    <a:gd name="connsiteX6" fmla="*/ 136198 w 156723"/>
                    <a:gd name="connsiteY6" fmla="*/ 112824 h 1006065"/>
                    <a:gd name="connsiteX7" fmla="*/ 141086 w 156723"/>
                    <a:gd name="connsiteY7" fmla="*/ 0 h 1006065"/>
                    <a:gd name="connsiteX0" fmla="*/ 156157 w 166736"/>
                    <a:gd name="connsiteY0" fmla="*/ 1006065 h 1006065"/>
                    <a:gd name="connsiteX1" fmla="*/ 166727 w 166736"/>
                    <a:gd name="connsiteY1" fmla="*/ 917208 h 1006065"/>
                    <a:gd name="connsiteX2" fmla="*/ 158145 w 166736"/>
                    <a:gd name="connsiteY2" fmla="*/ 680028 h 1006065"/>
                    <a:gd name="connsiteX3" fmla="*/ 161668 w 166736"/>
                    <a:gd name="connsiteY3" fmla="*/ 594395 h 1006065"/>
                    <a:gd name="connsiteX4" fmla="*/ 151412 w 166736"/>
                    <a:gd name="connsiteY4" fmla="*/ 333350 h 1006065"/>
                    <a:gd name="connsiteX5" fmla="*/ 153093 w 166736"/>
                    <a:gd name="connsiteY5" fmla="*/ 228583 h 1006065"/>
                    <a:gd name="connsiteX6" fmla="*/ 146211 w 166736"/>
                    <a:gd name="connsiteY6" fmla="*/ 112824 h 1006065"/>
                    <a:gd name="connsiteX7" fmla="*/ 151099 w 166736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70769 w 175837"/>
                    <a:gd name="connsiteY3" fmla="*/ 594395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17063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65258 w 175837"/>
                    <a:gd name="connsiteY0" fmla="*/ 1006065 h 1006065"/>
                    <a:gd name="connsiteX1" fmla="*/ 175828 w 175837"/>
                    <a:gd name="connsiteY1" fmla="*/ 917208 h 1006065"/>
                    <a:gd name="connsiteX2" fmla="*/ 167246 w 175837"/>
                    <a:gd name="connsiteY2" fmla="*/ 680028 h 1006065"/>
                    <a:gd name="connsiteX3" fmla="*/ 167246 w 175837"/>
                    <a:gd name="connsiteY3" fmla="*/ 620841 h 1006065"/>
                    <a:gd name="connsiteX4" fmla="*/ 160513 w 175837"/>
                    <a:gd name="connsiteY4" fmla="*/ 333350 h 1006065"/>
                    <a:gd name="connsiteX5" fmla="*/ 162194 w 175837"/>
                    <a:gd name="connsiteY5" fmla="*/ 228583 h 1006065"/>
                    <a:gd name="connsiteX6" fmla="*/ 155312 w 175837"/>
                    <a:gd name="connsiteY6" fmla="*/ 112824 h 1006065"/>
                    <a:gd name="connsiteX7" fmla="*/ 160200 w 175837"/>
                    <a:gd name="connsiteY7" fmla="*/ 0 h 1006065"/>
                    <a:gd name="connsiteX0" fmla="*/ 175828 w 175837"/>
                    <a:gd name="connsiteY0" fmla="*/ 917208 h 917208"/>
                    <a:gd name="connsiteX1" fmla="*/ 167246 w 175837"/>
                    <a:gd name="connsiteY1" fmla="*/ 680028 h 917208"/>
                    <a:gd name="connsiteX2" fmla="*/ 167246 w 175837"/>
                    <a:gd name="connsiteY2" fmla="*/ 620841 h 917208"/>
                    <a:gd name="connsiteX3" fmla="*/ 160513 w 175837"/>
                    <a:gd name="connsiteY3" fmla="*/ 333350 h 917208"/>
                    <a:gd name="connsiteX4" fmla="*/ 162194 w 175837"/>
                    <a:gd name="connsiteY4" fmla="*/ 228583 h 917208"/>
                    <a:gd name="connsiteX5" fmla="*/ 155312 w 175837"/>
                    <a:gd name="connsiteY5" fmla="*/ 112824 h 917208"/>
                    <a:gd name="connsiteX6" fmla="*/ 160200 w 175837"/>
                    <a:gd name="connsiteY6" fmla="*/ 0 h 917208"/>
                    <a:gd name="connsiteX0" fmla="*/ 172305 w 172321"/>
                    <a:gd name="connsiteY0" fmla="*/ 768609 h 768609"/>
                    <a:gd name="connsiteX1" fmla="*/ 167246 w 172321"/>
                    <a:gd name="connsiteY1" fmla="*/ 680028 h 768609"/>
                    <a:gd name="connsiteX2" fmla="*/ 167246 w 172321"/>
                    <a:gd name="connsiteY2" fmla="*/ 620841 h 768609"/>
                    <a:gd name="connsiteX3" fmla="*/ 160513 w 172321"/>
                    <a:gd name="connsiteY3" fmla="*/ 333350 h 768609"/>
                    <a:gd name="connsiteX4" fmla="*/ 162194 w 172321"/>
                    <a:gd name="connsiteY4" fmla="*/ 228583 h 768609"/>
                    <a:gd name="connsiteX5" fmla="*/ 155312 w 172321"/>
                    <a:gd name="connsiteY5" fmla="*/ 112824 h 768609"/>
                    <a:gd name="connsiteX6" fmla="*/ 160200 w 172321"/>
                    <a:gd name="connsiteY6" fmla="*/ 0 h 768609"/>
                    <a:gd name="connsiteX0" fmla="*/ 172305 w 172323"/>
                    <a:gd name="connsiteY0" fmla="*/ 768609 h 768609"/>
                    <a:gd name="connsiteX1" fmla="*/ 167246 w 172323"/>
                    <a:gd name="connsiteY1" fmla="*/ 680028 h 768609"/>
                    <a:gd name="connsiteX2" fmla="*/ 167246 w 172323"/>
                    <a:gd name="connsiteY2" fmla="*/ 620841 h 768609"/>
                    <a:gd name="connsiteX3" fmla="*/ 160513 w 172323"/>
                    <a:gd name="connsiteY3" fmla="*/ 333350 h 768609"/>
                    <a:gd name="connsiteX4" fmla="*/ 162194 w 172323"/>
                    <a:gd name="connsiteY4" fmla="*/ 228583 h 768609"/>
                    <a:gd name="connsiteX5" fmla="*/ 155312 w 172323"/>
                    <a:gd name="connsiteY5" fmla="*/ 112824 h 768609"/>
                    <a:gd name="connsiteX6" fmla="*/ 160200 w 172323"/>
                    <a:gd name="connsiteY6" fmla="*/ 0 h 768609"/>
                    <a:gd name="connsiteX0" fmla="*/ 172305 w 172321"/>
                    <a:gd name="connsiteY0" fmla="*/ 768609 h 768609"/>
                    <a:gd name="connsiteX1" fmla="*/ 167246 w 172321"/>
                    <a:gd name="connsiteY1" fmla="*/ 680028 h 768609"/>
                    <a:gd name="connsiteX2" fmla="*/ 167246 w 172321"/>
                    <a:gd name="connsiteY2" fmla="*/ 620841 h 768609"/>
                    <a:gd name="connsiteX3" fmla="*/ 160513 w 172321"/>
                    <a:gd name="connsiteY3" fmla="*/ 333350 h 768609"/>
                    <a:gd name="connsiteX4" fmla="*/ 162194 w 172321"/>
                    <a:gd name="connsiteY4" fmla="*/ 228583 h 768609"/>
                    <a:gd name="connsiteX5" fmla="*/ 155312 w 172321"/>
                    <a:gd name="connsiteY5" fmla="*/ 112824 h 768609"/>
                    <a:gd name="connsiteX6" fmla="*/ 160200 w 172321"/>
                    <a:gd name="connsiteY6" fmla="*/ 0 h 768609"/>
                    <a:gd name="connsiteX0" fmla="*/ 172305 w 172323"/>
                    <a:gd name="connsiteY0" fmla="*/ 861798 h 861798"/>
                    <a:gd name="connsiteX1" fmla="*/ 167246 w 172323"/>
                    <a:gd name="connsiteY1" fmla="*/ 773217 h 861798"/>
                    <a:gd name="connsiteX2" fmla="*/ 167246 w 172323"/>
                    <a:gd name="connsiteY2" fmla="*/ 714030 h 861798"/>
                    <a:gd name="connsiteX3" fmla="*/ 160513 w 172323"/>
                    <a:gd name="connsiteY3" fmla="*/ 426539 h 861798"/>
                    <a:gd name="connsiteX4" fmla="*/ 162194 w 172323"/>
                    <a:gd name="connsiteY4" fmla="*/ 321772 h 861798"/>
                    <a:gd name="connsiteX5" fmla="*/ 155312 w 172323"/>
                    <a:gd name="connsiteY5" fmla="*/ 206013 h 861798"/>
                    <a:gd name="connsiteX6" fmla="*/ 163723 w 172323"/>
                    <a:gd name="connsiteY6" fmla="*/ 0 h 861798"/>
                    <a:gd name="connsiteX0" fmla="*/ 172305 w 172321"/>
                    <a:gd name="connsiteY0" fmla="*/ 883206 h 883206"/>
                    <a:gd name="connsiteX1" fmla="*/ 167246 w 172321"/>
                    <a:gd name="connsiteY1" fmla="*/ 794625 h 883206"/>
                    <a:gd name="connsiteX2" fmla="*/ 167246 w 172321"/>
                    <a:gd name="connsiteY2" fmla="*/ 735438 h 883206"/>
                    <a:gd name="connsiteX3" fmla="*/ 160513 w 172321"/>
                    <a:gd name="connsiteY3" fmla="*/ 447947 h 883206"/>
                    <a:gd name="connsiteX4" fmla="*/ 162194 w 172321"/>
                    <a:gd name="connsiteY4" fmla="*/ 343180 h 883206"/>
                    <a:gd name="connsiteX5" fmla="*/ 155312 w 172321"/>
                    <a:gd name="connsiteY5" fmla="*/ 227421 h 883206"/>
                    <a:gd name="connsiteX6" fmla="*/ 167246 w 172321"/>
                    <a:gd name="connsiteY6" fmla="*/ 0 h 883206"/>
                    <a:gd name="connsiteX0" fmla="*/ 172305 w 172323"/>
                    <a:gd name="connsiteY0" fmla="*/ 883206 h 883206"/>
                    <a:gd name="connsiteX1" fmla="*/ 167246 w 172323"/>
                    <a:gd name="connsiteY1" fmla="*/ 794625 h 883206"/>
                    <a:gd name="connsiteX2" fmla="*/ 167246 w 172323"/>
                    <a:gd name="connsiteY2" fmla="*/ 735438 h 883206"/>
                    <a:gd name="connsiteX3" fmla="*/ 160513 w 172323"/>
                    <a:gd name="connsiteY3" fmla="*/ 447947 h 883206"/>
                    <a:gd name="connsiteX4" fmla="*/ 162194 w 172323"/>
                    <a:gd name="connsiteY4" fmla="*/ 343180 h 883206"/>
                    <a:gd name="connsiteX5" fmla="*/ 167246 w 172323"/>
                    <a:gd name="connsiteY5" fmla="*/ 0 h 883206"/>
                    <a:gd name="connsiteX0" fmla="*/ 167125 w 167141"/>
                    <a:gd name="connsiteY0" fmla="*/ 883206 h 883206"/>
                    <a:gd name="connsiteX1" fmla="*/ 162066 w 167141"/>
                    <a:gd name="connsiteY1" fmla="*/ 794625 h 883206"/>
                    <a:gd name="connsiteX2" fmla="*/ 162066 w 167141"/>
                    <a:gd name="connsiteY2" fmla="*/ 735438 h 883206"/>
                    <a:gd name="connsiteX3" fmla="*/ 165902 w 167141"/>
                    <a:gd name="connsiteY3" fmla="*/ 447947 h 883206"/>
                    <a:gd name="connsiteX4" fmla="*/ 157014 w 167141"/>
                    <a:gd name="connsiteY4" fmla="*/ 343180 h 883206"/>
                    <a:gd name="connsiteX5" fmla="*/ 162066 w 167141"/>
                    <a:gd name="connsiteY5" fmla="*/ 0 h 883206"/>
                    <a:gd name="connsiteX0" fmla="*/ 168828 w 168846"/>
                    <a:gd name="connsiteY0" fmla="*/ 883206 h 883206"/>
                    <a:gd name="connsiteX1" fmla="*/ 163769 w 168846"/>
                    <a:gd name="connsiteY1" fmla="*/ 794625 h 883206"/>
                    <a:gd name="connsiteX2" fmla="*/ 163769 w 168846"/>
                    <a:gd name="connsiteY2" fmla="*/ 735438 h 883206"/>
                    <a:gd name="connsiteX3" fmla="*/ 164082 w 168846"/>
                    <a:gd name="connsiteY3" fmla="*/ 451725 h 883206"/>
                    <a:gd name="connsiteX4" fmla="*/ 158717 w 168846"/>
                    <a:gd name="connsiteY4" fmla="*/ 343180 h 883206"/>
                    <a:gd name="connsiteX5" fmla="*/ 163769 w 168846"/>
                    <a:gd name="connsiteY5" fmla="*/ 0 h 883206"/>
                    <a:gd name="connsiteX0" fmla="*/ 161776 w 165837"/>
                    <a:gd name="connsiteY0" fmla="*/ 883206 h 883206"/>
                    <a:gd name="connsiteX1" fmla="*/ 156717 w 165837"/>
                    <a:gd name="connsiteY1" fmla="*/ 794625 h 883206"/>
                    <a:gd name="connsiteX2" fmla="*/ 156717 w 165837"/>
                    <a:gd name="connsiteY2" fmla="*/ 735438 h 883206"/>
                    <a:gd name="connsiteX3" fmla="*/ 157030 w 165837"/>
                    <a:gd name="connsiteY3" fmla="*/ 451725 h 883206"/>
                    <a:gd name="connsiteX4" fmla="*/ 165757 w 165837"/>
                    <a:gd name="connsiteY4" fmla="*/ 344439 h 883206"/>
                    <a:gd name="connsiteX5" fmla="*/ 156717 w 165837"/>
                    <a:gd name="connsiteY5" fmla="*/ 0 h 883206"/>
                    <a:gd name="connsiteX0" fmla="*/ 167032 w 167048"/>
                    <a:gd name="connsiteY0" fmla="*/ 883206 h 883206"/>
                    <a:gd name="connsiteX1" fmla="*/ 161973 w 167048"/>
                    <a:gd name="connsiteY1" fmla="*/ 794625 h 883206"/>
                    <a:gd name="connsiteX2" fmla="*/ 161973 w 167048"/>
                    <a:gd name="connsiteY2" fmla="*/ 735438 h 883206"/>
                    <a:gd name="connsiteX3" fmla="*/ 162286 w 167048"/>
                    <a:gd name="connsiteY3" fmla="*/ 451725 h 883206"/>
                    <a:gd name="connsiteX4" fmla="*/ 160444 w 167048"/>
                    <a:gd name="connsiteY4" fmla="*/ 344439 h 883206"/>
                    <a:gd name="connsiteX5" fmla="*/ 161973 w 167048"/>
                    <a:gd name="connsiteY5" fmla="*/ 0 h 883206"/>
                    <a:gd name="connsiteX0" fmla="*/ 161975 w 162473"/>
                    <a:gd name="connsiteY0" fmla="*/ 794625 h 794625"/>
                    <a:gd name="connsiteX1" fmla="*/ 161975 w 162473"/>
                    <a:gd name="connsiteY1" fmla="*/ 735438 h 794625"/>
                    <a:gd name="connsiteX2" fmla="*/ 162288 w 162473"/>
                    <a:gd name="connsiteY2" fmla="*/ 451725 h 794625"/>
                    <a:gd name="connsiteX3" fmla="*/ 160446 w 162473"/>
                    <a:gd name="connsiteY3" fmla="*/ 344439 h 794625"/>
                    <a:gd name="connsiteX4" fmla="*/ 161975 w 162473"/>
                    <a:gd name="connsiteY4" fmla="*/ 0 h 794625"/>
                    <a:gd name="connsiteX0" fmla="*/ 161975 w 162473"/>
                    <a:gd name="connsiteY0" fmla="*/ 735438 h 735438"/>
                    <a:gd name="connsiteX1" fmla="*/ 162288 w 162473"/>
                    <a:gd name="connsiteY1" fmla="*/ 451725 h 735438"/>
                    <a:gd name="connsiteX2" fmla="*/ 160446 w 162473"/>
                    <a:gd name="connsiteY2" fmla="*/ 344439 h 735438"/>
                    <a:gd name="connsiteX3" fmla="*/ 161975 w 162473"/>
                    <a:gd name="connsiteY3" fmla="*/ 0 h 735438"/>
                    <a:gd name="connsiteX0" fmla="*/ 0 w 609822"/>
                    <a:gd name="connsiteY0" fmla="*/ 647286 h 647286"/>
                    <a:gd name="connsiteX1" fmla="*/ 609822 w 609822"/>
                    <a:gd name="connsiteY1" fmla="*/ 451725 h 647286"/>
                    <a:gd name="connsiteX2" fmla="*/ 607980 w 609822"/>
                    <a:gd name="connsiteY2" fmla="*/ 344439 h 647286"/>
                    <a:gd name="connsiteX3" fmla="*/ 609509 w 609822"/>
                    <a:gd name="connsiteY3" fmla="*/ 0 h 647286"/>
                    <a:gd name="connsiteX0" fmla="*/ 0 w 612515"/>
                    <a:gd name="connsiteY0" fmla="*/ 647286 h 647286"/>
                    <a:gd name="connsiteX1" fmla="*/ 546187 w 612515"/>
                    <a:gd name="connsiteY1" fmla="*/ 484005 h 647286"/>
                    <a:gd name="connsiteX2" fmla="*/ 609822 w 612515"/>
                    <a:gd name="connsiteY2" fmla="*/ 451725 h 647286"/>
                    <a:gd name="connsiteX3" fmla="*/ 607980 w 612515"/>
                    <a:gd name="connsiteY3" fmla="*/ 344439 h 647286"/>
                    <a:gd name="connsiteX4" fmla="*/ 609509 w 612515"/>
                    <a:gd name="connsiteY4" fmla="*/ 0 h 647286"/>
                    <a:gd name="connsiteX0" fmla="*/ 0 w 649957"/>
                    <a:gd name="connsiteY0" fmla="*/ 647286 h 647286"/>
                    <a:gd name="connsiteX1" fmla="*/ 606081 w 649957"/>
                    <a:gd name="connsiteY1" fmla="*/ 484005 h 647286"/>
                    <a:gd name="connsiteX2" fmla="*/ 609822 w 649957"/>
                    <a:gd name="connsiteY2" fmla="*/ 451725 h 647286"/>
                    <a:gd name="connsiteX3" fmla="*/ 607980 w 649957"/>
                    <a:gd name="connsiteY3" fmla="*/ 344439 h 647286"/>
                    <a:gd name="connsiteX4" fmla="*/ 609509 w 649957"/>
                    <a:gd name="connsiteY4" fmla="*/ 0 h 647286"/>
                    <a:gd name="connsiteX0" fmla="*/ 0 w 609822"/>
                    <a:gd name="connsiteY0" fmla="*/ 647286 h 647286"/>
                    <a:gd name="connsiteX1" fmla="*/ 606081 w 609822"/>
                    <a:gd name="connsiteY1" fmla="*/ 484005 h 647286"/>
                    <a:gd name="connsiteX2" fmla="*/ 609822 w 609822"/>
                    <a:gd name="connsiteY2" fmla="*/ 451725 h 647286"/>
                    <a:gd name="connsiteX3" fmla="*/ 607980 w 609822"/>
                    <a:gd name="connsiteY3" fmla="*/ 344439 h 647286"/>
                    <a:gd name="connsiteX4" fmla="*/ 609509 w 609822"/>
                    <a:gd name="connsiteY4" fmla="*/ 0 h 647286"/>
                    <a:gd name="connsiteX0" fmla="*/ 0 w 610817"/>
                    <a:gd name="connsiteY0" fmla="*/ 647286 h 647286"/>
                    <a:gd name="connsiteX1" fmla="*/ 606081 w 610817"/>
                    <a:gd name="connsiteY1" fmla="*/ 484005 h 647286"/>
                    <a:gd name="connsiteX2" fmla="*/ 609822 w 610817"/>
                    <a:gd name="connsiteY2" fmla="*/ 451725 h 647286"/>
                    <a:gd name="connsiteX3" fmla="*/ 607980 w 610817"/>
                    <a:gd name="connsiteY3" fmla="*/ 344439 h 647286"/>
                    <a:gd name="connsiteX4" fmla="*/ 609509 w 610817"/>
                    <a:gd name="connsiteY4" fmla="*/ 0 h 647286"/>
                    <a:gd name="connsiteX0" fmla="*/ 0 w 610817"/>
                    <a:gd name="connsiteY0" fmla="*/ 647286 h 647286"/>
                    <a:gd name="connsiteX1" fmla="*/ 606081 w 610817"/>
                    <a:gd name="connsiteY1" fmla="*/ 484005 h 647286"/>
                    <a:gd name="connsiteX2" fmla="*/ 609822 w 610817"/>
                    <a:gd name="connsiteY2" fmla="*/ 451725 h 647286"/>
                    <a:gd name="connsiteX3" fmla="*/ 607980 w 610817"/>
                    <a:gd name="connsiteY3" fmla="*/ 344439 h 647286"/>
                    <a:gd name="connsiteX4" fmla="*/ 609509 w 610817"/>
                    <a:gd name="connsiteY4" fmla="*/ 0 h 647286"/>
                    <a:gd name="connsiteX0" fmla="*/ 0 w 651484"/>
                    <a:gd name="connsiteY0" fmla="*/ 647286 h 647286"/>
                    <a:gd name="connsiteX1" fmla="*/ 606081 w 651484"/>
                    <a:gd name="connsiteY1" fmla="*/ 484005 h 647286"/>
                    <a:gd name="connsiteX2" fmla="*/ 607980 w 651484"/>
                    <a:gd name="connsiteY2" fmla="*/ 344439 h 647286"/>
                    <a:gd name="connsiteX3" fmla="*/ 609509 w 651484"/>
                    <a:gd name="connsiteY3" fmla="*/ 0 h 647286"/>
                    <a:gd name="connsiteX0" fmla="*/ 0 w 609509"/>
                    <a:gd name="connsiteY0" fmla="*/ 647286 h 647286"/>
                    <a:gd name="connsiteX1" fmla="*/ 607980 w 609509"/>
                    <a:gd name="connsiteY1" fmla="*/ 344439 h 647286"/>
                    <a:gd name="connsiteX2" fmla="*/ 609509 w 609509"/>
                    <a:gd name="connsiteY2" fmla="*/ 0 h 647286"/>
                    <a:gd name="connsiteX0" fmla="*/ 0 w 563708"/>
                    <a:gd name="connsiteY0" fmla="*/ 255641 h 344439"/>
                    <a:gd name="connsiteX1" fmla="*/ 562179 w 563708"/>
                    <a:gd name="connsiteY1" fmla="*/ 344439 h 344439"/>
                    <a:gd name="connsiteX2" fmla="*/ 563708 w 563708"/>
                    <a:gd name="connsiteY2" fmla="*/ 0 h 344439"/>
                    <a:gd name="connsiteX0" fmla="*/ 0 w 563708"/>
                    <a:gd name="connsiteY0" fmla="*/ 255641 h 255641"/>
                    <a:gd name="connsiteX1" fmla="*/ 558655 w 563708"/>
                    <a:gd name="connsiteY1" fmla="*/ 166876 h 255641"/>
                    <a:gd name="connsiteX2" fmla="*/ 563708 w 563708"/>
                    <a:gd name="connsiteY2" fmla="*/ 0 h 255641"/>
                    <a:gd name="connsiteX0" fmla="*/ 0 w 616556"/>
                    <a:gd name="connsiteY0" fmla="*/ 259419 h 259419"/>
                    <a:gd name="connsiteX1" fmla="*/ 611503 w 616556"/>
                    <a:gd name="connsiteY1" fmla="*/ 166876 h 259419"/>
                    <a:gd name="connsiteX2" fmla="*/ 616556 w 616556"/>
                    <a:gd name="connsiteY2" fmla="*/ 0 h 259419"/>
                    <a:gd name="connsiteX0" fmla="*/ 0 w 658845"/>
                    <a:gd name="connsiteY0" fmla="*/ 259419 h 259419"/>
                    <a:gd name="connsiteX1" fmla="*/ 611503 w 658845"/>
                    <a:gd name="connsiteY1" fmla="*/ 166876 h 259419"/>
                    <a:gd name="connsiteX2" fmla="*/ 618048 w 658845"/>
                    <a:gd name="connsiteY2" fmla="*/ 88465 h 259419"/>
                    <a:gd name="connsiteX3" fmla="*/ 616556 w 658845"/>
                    <a:gd name="connsiteY3" fmla="*/ 0 h 259419"/>
                    <a:gd name="connsiteX0" fmla="*/ 0 w 56384"/>
                    <a:gd name="connsiteY0" fmla="*/ 567951 h 567951"/>
                    <a:gd name="connsiteX1" fmla="*/ 9040 w 56384"/>
                    <a:gd name="connsiteY1" fmla="*/ 166876 h 567951"/>
                    <a:gd name="connsiteX2" fmla="*/ 15585 w 56384"/>
                    <a:gd name="connsiteY2" fmla="*/ 88465 h 567951"/>
                    <a:gd name="connsiteX3" fmla="*/ 14093 w 56384"/>
                    <a:gd name="connsiteY3" fmla="*/ 0 h 567951"/>
                    <a:gd name="connsiteX0" fmla="*/ 60756 w 91507"/>
                    <a:gd name="connsiteY0" fmla="*/ 567951 h 567951"/>
                    <a:gd name="connsiteX1" fmla="*/ 69796 w 91507"/>
                    <a:gd name="connsiteY1" fmla="*/ 166876 h 567951"/>
                    <a:gd name="connsiteX2" fmla="*/ 76341 w 91507"/>
                    <a:gd name="connsiteY2" fmla="*/ 88465 h 567951"/>
                    <a:gd name="connsiteX3" fmla="*/ 74849 w 91507"/>
                    <a:gd name="connsiteY3" fmla="*/ 0 h 567951"/>
                    <a:gd name="connsiteX0" fmla="*/ 137025 w 152809"/>
                    <a:gd name="connsiteY0" fmla="*/ 567951 h 567951"/>
                    <a:gd name="connsiteX1" fmla="*/ 146065 w 152809"/>
                    <a:gd name="connsiteY1" fmla="*/ 166876 h 567951"/>
                    <a:gd name="connsiteX2" fmla="*/ 152610 w 152809"/>
                    <a:gd name="connsiteY2" fmla="*/ 88465 h 567951"/>
                    <a:gd name="connsiteX3" fmla="*/ 151118 w 152809"/>
                    <a:gd name="connsiteY3" fmla="*/ 0 h 567951"/>
                    <a:gd name="connsiteX0" fmla="*/ 137027 w 152811"/>
                    <a:gd name="connsiteY0" fmla="*/ 567951 h 567951"/>
                    <a:gd name="connsiteX1" fmla="*/ 146068 w 152811"/>
                    <a:gd name="connsiteY1" fmla="*/ 193321 h 567951"/>
                    <a:gd name="connsiteX2" fmla="*/ 152612 w 152811"/>
                    <a:gd name="connsiteY2" fmla="*/ 88465 h 567951"/>
                    <a:gd name="connsiteX3" fmla="*/ 151120 w 152811"/>
                    <a:gd name="connsiteY3" fmla="*/ 0 h 567951"/>
                    <a:gd name="connsiteX0" fmla="*/ 154382 w 170166"/>
                    <a:gd name="connsiteY0" fmla="*/ 567951 h 567951"/>
                    <a:gd name="connsiteX1" fmla="*/ 163423 w 170166"/>
                    <a:gd name="connsiteY1" fmla="*/ 193321 h 567951"/>
                    <a:gd name="connsiteX2" fmla="*/ 169967 w 170166"/>
                    <a:gd name="connsiteY2" fmla="*/ 88465 h 567951"/>
                    <a:gd name="connsiteX3" fmla="*/ 168475 w 170166"/>
                    <a:gd name="connsiteY3" fmla="*/ 0 h 567951"/>
                    <a:gd name="connsiteX0" fmla="*/ 151854 w 167638"/>
                    <a:gd name="connsiteY0" fmla="*/ 567951 h 567951"/>
                    <a:gd name="connsiteX1" fmla="*/ 160895 w 167638"/>
                    <a:gd name="connsiteY1" fmla="*/ 193321 h 567951"/>
                    <a:gd name="connsiteX2" fmla="*/ 167439 w 167638"/>
                    <a:gd name="connsiteY2" fmla="*/ 88465 h 567951"/>
                    <a:gd name="connsiteX3" fmla="*/ 165947 w 167638"/>
                    <a:gd name="connsiteY3" fmla="*/ 0 h 567951"/>
                    <a:gd name="connsiteX0" fmla="*/ 150223 w 169415"/>
                    <a:gd name="connsiteY0" fmla="*/ 567951 h 567951"/>
                    <a:gd name="connsiteX1" fmla="*/ 159264 w 169415"/>
                    <a:gd name="connsiteY1" fmla="*/ 193321 h 567951"/>
                    <a:gd name="connsiteX2" fmla="*/ 169330 w 169415"/>
                    <a:gd name="connsiteY2" fmla="*/ 92243 h 567951"/>
                    <a:gd name="connsiteX3" fmla="*/ 164316 w 169415"/>
                    <a:gd name="connsiteY3" fmla="*/ 0 h 567951"/>
                    <a:gd name="connsiteX0" fmla="*/ 152729 w 171923"/>
                    <a:gd name="connsiteY0" fmla="*/ 567951 h 567951"/>
                    <a:gd name="connsiteX1" fmla="*/ 161770 w 171923"/>
                    <a:gd name="connsiteY1" fmla="*/ 193321 h 567951"/>
                    <a:gd name="connsiteX2" fmla="*/ 171836 w 171923"/>
                    <a:gd name="connsiteY2" fmla="*/ 92243 h 567951"/>
                    <a:gd name="connsiteX3" fmla="*/ 166822 w 171923"/>
                    <a:gd name="connsiteY3" fmla="*/ 0 h 567951"/>
                    <a:gd name="connsiteX0" fmla="*/ 151355 w 170547"/>
                    <a:gd name="connsiteY0" fmla="*/ 567951 h 567951"/>
                    <a:gd name="connsiteX1" fmla="*/ 160396 w 170547"/>
                    <a:gd name="connsiteY1" fmla="*/ 193321 h 567951"/>
                    <a:gd name="connsiteX2" fmla="*/ 170462 w 170547"/>
                    <a:gd name="connsiteY2" fmla="*/ 92243 h 567951"/>
                    <a:gd name="connsiteX3" fmla="*/ 165448 w 170547"/>
                    <a:gd name="connsiteY3" fmla="*/ 0 h 567951"/>
                    <a:gd name="connsiteX0" fmla="*/ 149713 w 172396"/>
                    <a:gd name="connsiteY0" fmla="*/ 567951 h 567951"/>
                    <a:gd name="connsiteX1" fmla="*/ 158754 w 172396"/>
                    <a:gd name="connsiteY1" fmla="*/ 193321 h 567951"/>
                    <a:gd name="connsiteX2" fmla="*/ 172343 w 172396"/>
                    <a:gd name="connsiteY2" fmla="*/ 99799 h 567951"/>
                    <a:gd name="connsiteX3" fmla="*/ 163806 w 172396"/>
                    <a:gd name="connsiteY3" fmla="*/ 0 h 567951"/>
                    <a:gd name="connsiteX0" fmla="*/ 149711 w 172762"/>
                    <a:gd name="connsiteY0" fmla="*/ 567951 h 567951"/>
                    <a:gd name="connsiteX1" fmla="*/ 158752 w 172762"/>
                    <a:gd name="connsiteY1" fmla="*/ 193321 h 567951"/>
                    <a:gd name="connsiteX2" fmla="*/ 172341 w 172762"/>
                    <a:gd name="connsiteY2" fmla="*/ 99799 h 567951"/>
                    <a:gd name="connsiteX3" fmla="*/ 168819 w 172762"/>
                    <a:gd name="connsiteY3" fmla="*/ 94761 h 567951"/>
                    <a:gd name="connsiteX4" fmla="*/ 163804 w 172762"/>
                    <a:gd name="connsiteY4" fmla="*/ 0 h 567951"/>
                    <a:gd name="connsiteX0" fmla="*/ 149711 w 172405"/>
                    <a:gd name="connsiteY0" fmla="*/ 567951 h 567951"/>
                    <a:gd name="connsiteX1" fmla="*/ 158752 w 172405"/>
                    <a:gd name="connsiteY1" fmla="*/ 193321 h 567951"/>
                    <a:gd name="connsiteX2" fmla="*/ 172341 w 172405"/>
                    <a:gd name="connsiteY2" fmla="*/ 99799 h 567951"/>
                    <a:gd name="connsiteX3" fmla="*/ 163804 w 172405"/>
                    <a:gd name="connsiteY3" fmla="*/ 0 h 567951"/>
                    <a:gd name="connsiteX0" fmla="*/ 149711 w 172403"/>
                    <a:gd name="connsiteY0" fmla="*/ 567951 h 567951"/>
                    <a:gd name="connsiteX1" fmla="*/ 158752 w 172403"/>
                    <a:gd name="connsiteY1" fmla="*/ 193321 h 567951"/>
                    <a:gd name="connsiteX2" fmla="*/ 172340 w 172403"/>
                    <a:gd name="connsiteY2" fmla="*/ 94762 h 567951"/>
                    <a:gd name="connsiteX3" fmla="*/ 163804 w 172403"/>
                    <a:gd name="connsiteY3" fmla="*/ 0 h 567951"/>
                    <a:gd name="connsiteX0" fmla="*/ 149711 w 172453"/>
                    <a:gd name="connsiteY0" fmla="*/ 566692 h 566692"/>
                    <a:gd name="connsiteX1" fmla="*/ 158752 w 172453"/>
                    <a:gd name="connsiteY1" fmla="*/ 192062 h 566692"/>
                    <a:gd name="connsiteX2" fmla="*/ 172340 w 172453"/>
                    <a:gd name="connsiteY2" fmla="*/ 93503 h 566692"/>
                    <a:gd name="connsiteX3" fmla="*/ 167326 w 172453"/>
                    <a:gd name="connsiteY3" fmla="*/ 0 h 566692"/>
                    <a:gd name="connsiteX0" fmla="*/ 154704 w 172627"/>
                    <a:gd name="connsiteY0" fmla="*/ 566692 h 566692"/>
                    <a:gd name="connsiteX1" fmla="*/ 163745 w 172627"/>
                    <a:gd name="connsiteY1" fmla="*/ 192062 h 566692"/>
                    <a:gd name="connsiteX2" fmla="*/ 166764 w 172627"/>
                    <a:gd name="connsiteY2" fmla="*/ 93503 h 566692"/>
                    <a:gd name="connsiteX3" fmla="*/ 172319 w 172627"/>
                    <a:gd name="connsiteY3" fmla="*/ 0 h 566692"/>
                    <a:gd name="connsiteX0" fmla="*/ 154704 w 172625"/>
                    <a:gd name="connsiteY0" fmla="*/ 566692 h 566692"/>
                    <a:gd name="connsiteX1" fmla="*/ 163745 w 172625"/>
                    <a:gd name="connsiteY1" fmla="*/ 192062 h 566692"/>
                    <a:gd name="connsiteX2" fmla="*/ 166764 w 172625"/>
                    <a:gd name="connsiteY2" fmla="*/ 89725 h 566692"/>
                    <a:gd name="connsiteX3" fmla="*/ 172319 w 172625"/>
                    <a:gd name="connsiteY3" fmla="*/ 0 h 566692"/>
                    <a:gd name="connsiteX0" fmla="*/ 154704 w 172627"/>
                    <a:gd name="connsiteY0" fmla="*/ 588100 h 588100"/>
                    <a:gd name="connsiteX1" fmla="*/ 163745 w 172627"/>
                    <a:gd name="connsiteY1" fmla="*/ 192062 h 588100"/>
                    <a:gd name="connsiteX2" fmla="*/ 166764 w 172627"/>
                    <a:gd name="connsiteY2" fmla="*/ 89725 h 588100"/>
                    <a:gd name="connsiteX3" fmla="*/ 172319 w 172627"/>
                    <a:gd name="connsiteY3" fmla="*/ 0 h 588100"/>
                    <a:gd name="connsiteX0" fmla="*/ 154704 w 172625"/>
                    <a:gd name="connsiteY0" fmla="*/ 608249 h 608249"/>
                    <a:gd name="connsiteX1" fmla="*/ 163745 w 172625"/>
                    <a:gd name="connsiteY1" fmla="*/ 192062 h 608249"/>
                    <a:gd name="connsiteX2" fmla="*/ 166764 w 172625"/>
                    <a:gd name="connsiteY2" fmla="*/ 89725 h 608249"/>
                    <a:gd name="connsiteX3" fmla="*/ 172319 w 172625"/>
                    <a:gd name="connsiteY3" fmla="*/ 0 h 608249"/>
                    <a:gd name="connsiteX0" fmla="*/ 154704 w 172627"/>
                    <a:gd name="connsiteY0" fmla="*/ 608249 h 608249"/>
                    <a:gd name="connsiteX1" fmla="*/ 163243 w 172627"/>
                    <a:gd name="connsiteY1" fmla="*/ 451146 h 608249"/>
                    <a:gd name="connsiteX2" fmla="*/ 163745 w 172627"/>
                    <a:gd name="connsiteY2" fmla="*/ 192062 h 608249"/>
                    <a:gd name="connsiteX3" fmla="*/ 166764 w 172627"/>
                    <a:gd name="connsiteY3" fmla="*/ 89725 h 608249"/>
                    <a:gd name="connsiteX4" fmla="*/ 172319 w 172627"/>
                    <a:gd name="connsiteY4" fmla="*/ 0 h 608249"/>
                    <a:gd name="connsiteX0" fmla="*/ 154704 w 172625"/>
                    <a:gd name="connsiteY0" fmla="*/ 608249 h 608249"/>
                    <a:gd name="connsiteX1" fmla="*/ 159718 w 172625"/>
                    <a:gd name="connsiteY1" fmla="*/ 529223 h 608249"/>
                    <a:gd name="connsiteX2" fmla="*/ 163243 w 172625"/>
                    <a:gd name="connsiteY2" fmla="*/ 451146 h 608249"/>
                    <a:gd name="connsiteX3" fmla="*/ 163745 w 172625"/>
                    <a:gd name="connsiteY3" fmla="*/ 192062 h 608249"/>
                    <a:gd name="connsiteX4" fmla="*/ 166764 w 172625"/>
                    <a:gd name="connsiteY4" fmla="*/ 89725 h 608249"/>
                    <a:gd name="connsiteX5" fmla="*/ 172319 w 172625"/>
                    <a:gd name="connsiteY5" fmla="*/ 0 h 608249"/>
                    <a:gd name="connsiteX0" fmla="*/ 154704 w 172627"/>
                    <a:gd name="connsiteY0" fmla="*/ 608249 h 608249"/>
                    <a:gd name="connsiteX1" fmla="*/ 159718 w 172627"/>
                    <a:gd name="connsiteY1" fmla="*/ 529223 h 608249"/>
                    <a:gd name="connsiteX2" fmla="*/ 163243 w 172627"/>
                    <a:gd name="connsiteY2" fmla="*/ 451146 h 608249"/>
                    <a:gd name="connsiteX3" fmla="*/ 163745 w 172627"/>
                    <a:gd name="connsiteY3" fmla="*/ 192062 h 608249"/>
                    <a:gd name="connsiteX4" fmla="*/ 166764 w 172627"/>
                    <a:gd name="connsiteY4" fmla="*/ 89725 h 608249"/>
                    <a:gd name="connsiteX5" fmla="*/ 172319 w 172627"/>
                    <a:gd name="connsiteY5" fmla="*/ 0 h 608249"/>
                    <a:gd name="connsiteX0" fmla="*/ 154704 w 172625"/>
                    <a:gd name="connsiteY0" fmla="*/ 608249 h 608249"/>
                    <a:gd name="connsiteX1" fmla="*/ 159718 w 172625"/>
                    <a:gd name="connsiteY1" fmla="*/ 529223 h 608249"/>
                    <a:gd name="connsiteX2" fmla="*/ 170289 w 172625"/>
                    <a:gd name="connsiteY2" fmla="*/ 473813 h 608249"/>
                    <a:gd name="connsiteX3" fmla="*/ 163745 w 172625"/>
                    <a:gd name="connsiteY3" fmla="*/ 192062 h 608249"/>
                    <a:gd name="connsiteX4" fmla="*/ 166764 w 172625"/>
                    <a:gd name="connsiteY4" fmla="*/ 89725 h 608249"/>
                    <a:gd name="connsiteX5" fmla="*/ 172319 w 172625"/>
                    <a:gd name="connsiteY5" fmla="*/ 0 h 608249"/>
                    <a:gd name="connsiteX0" fmla="*/ 154704 w 172627"/>
                    <a:gd name="connsiteY0" fmla="*/ 608249 h 608249"/>
                    <a:gd name="connsiteX1" fmla="*/ 156195 w 172627"/>
                    <a:gd name="connsiteY1" fmla="*/ 535520 h 608249"/>
                    <a:gd name="connsiteX2" fmla="*/ 170289 w 172627"/>
                    <a:gd name="connsiteY2" fmla="*/ 473813 h 608249"/>
                    <a:gd name="connsiteX3" fmla="*/ 163745 w 172627"/>
                    <a:gd name="connsiteY3" fmla="*/ 192062 h 608249"/>
                    <a:gd name="connsiteX4" fmla="*/ 166764 w 172627"/>
                    <a:gd name="connsiteY4" fmla="*/ 89725 h 608249"/>
                    <a:gd name="connsiteX5" fmla="*/ 172319 w 172627"/>
                    <a:gd name="connsiteY5" fmla="*/ 0 h 608249"/>
                    <a:gd name="connsiteX0" fmla="*/ 154704 w 172625"/>
                    <a:gd name="connsiteY0" fmla="*/ 608249 h 608249"/>
                    <a:gd name="connsiteX1" fmla="*/ 156195 w 172625"/>
                    <a:gd name="connsiteY1" fmla="*/ 535520 h 608249"/>
                    <a:gd name="connsiteX2" fmla="*/ 170289 w 172625"/>
                    <a:gd name="connsiteY2" fmla="*/ 473813 h 608249"/>
                    <a:gd name="connsiteX3" fmla="*/ 163745 w 172625"/>
                    <a:gd name="connsiteY3" fmla="*/ 192062 h 608249"/>
                    <a:gd name="connsiteX4" fmla="*/ 166764 w 172625"/>
                    <a:gd name="connsiteY4" fmla="*/ 89725 h 608249"/>
                    <a:gd name="connsiteX5" fmla="*/ 172319 w 172625"/>
                    <a:gd name="connsiteY5" fmla="*/ 0 h 608249"/>
                    <a:gd name="connsiteX0" fmla="*/ 154704 w 172627"/>
                    <a:gd name="connsiteY0" fmla="*/ 608249 h 608249"/>
                    <a:gd name="connsiteX1" fmla="*/ 156195 w 172627"/>
                    <a:gd name="connsiteY1" fmla="*/ 535520 h 608249"/>
                    <a:gd name="connsiteX2" fmla="*/ 170289 w 172627"/>
                    <a:gd name="connsiteY2" fmla="*/ 473813 h 608249"/>
                    <a:gd name="connsiteX3" fmla="*/ 163745 w 172627"/>
                    <a:gd name="connsiteY3" fmla="*/ 192062 h 608249"/>
                    <a:gd name="connsiteX4" fmla="*/ 166764 w 172627"/>
                    <a:gd name="connsiteY4" fmla="*/ 89725 h 608249"/>
                    <a:gd name="connsiteX5" fmla="*/ 172319 w 172627"/>
                    <a:gd name="connsiteY5" fmla="*/ 0 h 608249"/>
                    <a:gd name="connsiteX0" fmla="*/ 154704 w 172625"/>
                    <a:gd name="connsiteY0" fmla="*/ 608249 h 608249"/>
                    <a:gd name="connsiteX1" fmla="*/ 156195 w 172625"/>
                    <a:gd name="connsiteY1" fmla="*/ 535520 h 608249"/>
                    <a:gd name="connsiteX2" fmla="*/ 170289 w 172625"/>
                    <a:gd name="connsiteY2" fmla="*/ 473813 h 608249"/>
                    <a:gd name="connsiteX3" fmla="*/ 163745 w 172625"/>
                    <a:gd name="connsiteY3" fmla="*/ 192062 h 608249"/>
                    <a:gd name="connsiteX4" fmla="*/ 166764 w 172625"/>
                    <a:gd name="connsiteY4" fmla="*/ 89725 h 608249"/>
                    <a:gd name="connsiteX5" fmla="*/ 172319 w 172625"/>
                    <a:gd name="connsiteY5" fmla="*/ 0 h 608249"/>
                    <a:gd name="connsiteX0" fmla="*/ 154704 w 172627"/>
                    <a:gd name="connsiteY0" fmla="*/ 608249 h 608249"/>
                    <a:gd name="connsiteX1" fmla="*/ 156195 w 172627"/>
                    <a:gd name="connsiteY1" fmla="*/ 535520 h 608249"/>
                    <a:gd name="connsiteX2" fmla="*/ 170289 w 172627"/>
                    <a:gd name="connsiteY2" fmla="*/ 481369 h 608249"/>
                    <a:gd name="connsiteX3" fmla="*/ 163745 w 172627"/>
                    <a:gd name="connsiteY3" fmla="*/ 192062 h 608249"/>
                    <a:gd name="connsiteX4" fmla="*/ 166764 w 172627"/>
                    <a:gd name="connsiteY4" fmla="*/ 89725 h 608249"/>
                    <a:gd name="connsiteX5" fmla="*/ 172319 w 172627"/>
                    <a:gd name="connsiteY5" fmla="*/ 0 h 608249"/>
                    <a:gd name="connsiteX0" fmla="*/ 154704 w 172625"/>
                    <a:gd name="connsiteY0" fmla="*/ 608249 h 608249"/>
                    <a:gd name="connsiteX1" fmla="*/ 156195 w 172625"/>
                    <a:gd name="connsiteY1" fmla="*/ 535520 h 608249"/>
                    <a:gd name="connsiteX2" fmla="*/ 170289 w 172625"/>
                    <a:gd name="connsiteY2" fmla="*/ 481369 h 608249"/>
                    <a:gd name="connsiteX3" fmla="*/ 163745 w 172625"/>
                    <a:gd name="connsiteY3" fmla="*/ 192062 h 608249"/>
                    <a:gd name="connsiteX4" fmla="*/ 166764 w 172625"/>
                    <a:gd name="connsiteY4" fmla="*/ 89725 h 608249"/>
                    <a:gd name="connsiteX5" fmla="*/ 172319 w 172625"/>
                    <a:gd name="connsiteY5" fmla="*/ 0 h 608249"/>
                    <a:gd name="connsiteX0" fmla="*/ 154704 w 172627"/>
                    <a:gd name="connsiteY0" fmla="*/ 608249 h 608249"/>
                    <a:gd name="connsiteX1" fmla="*/ 156195 w 172627"/>
                    <a:gd name="connsiteY1" fmla="*/ 535520 h 608249"/>
                    <a:gd name="connsiteX2" fmla="*/ 170289 w 172627"/>
                    <a:gd name="connsiteY2" fmla="*/ 481369 h 608249"/>
                    <a:gd name="connsiteX3" fmla="*/ 163745 w 172627"/>
                    <a:gd name="connsiteY3" fmla="*/ 192062 h 608249"/>
                    <a:gd name="connsiteX4" fmla="*/ 166764 w 172627"/>
                    <a:gd name="connsiteY4" fmla="*/ 89725 h 608249"/>
                    <a:gd name="connsiteX5" fmla="*/ 172319 w 172627"/>
                    <a:gd name="connsiteY5" fmla="*/ 0 h 608249"/>
                    <a:gd name="connsiteX0" fmla="*/ 154704 w 172625"/>
                    <a:gd name="connsiteY0" fmla="*/ 608249 h 608249"/>
                    <a:gd name="connsiteX1" fmla="*/ 156195 w 172625"/>
                    <a:gd name="connsiteY1" fmla="*/ 535520 h 608249"/>
                    <a:gd name="connsiteX2" fmla="*/ 170289 w 172625"/>
                    <a:gd name="connsiteY2" fmla="*/ 486406 h 608249"/>
                    <a:gd name="connsiteX3" fmla="*/ 163745 w 172625"/>
                    <a:gd name="connsiteY3" fmla="*/ 192062 h 608249"/>
                    <a:gd name="connsiteX4" fmla="*/ 166764 w 172625"/>
                    <a:gd name="connsiteY4" fmla="*/ 89725 h 608249"/>
                    <a:gd name="connsiteX5" fmla="*/ 172319 w 172625"/>
                    <a:gd name="connsiteY5" fmla="*/ 0 h 608249"/>
                    <a:gd name="connsiteX0" fmla="*/ 154704 w 172627"/>
                    <a:gd name="connsiteY0" fmla="*/ 608249 h 608249"/>
                    <a:gd name="connsiteX1" fmla="*/ 156195 w 172627"/>
                    <a:gd name="connsiteY1" fmla="*/ 535520 h 608249"/>
                    <a:gd name="connsiteX2" fmla="*/ 170289 w 172627"/>
                    <a:gd name="connsiteY2" fmla="*/ 490184 h 608249"/>
                    <a:gd name="connsiteX3" fmla="*/ 163745 w 172627"/>
                    <a:gd name="connsiteY3" fmla="*/ 192062 h 608249"/>
                    <a:gd name="connsiteX4" fmla="*/ 166764 w 172627"/>
                    <a:gd name="connsiteY4" fmla="*/ 89725 h 608249"/>
                    <a:gd name="connsiteX5" fmla="*/ 172319 w 172627"/>
                    <a:gd name="connsiteY5" fmla="*/ 0 h 608249"/>
                    <a:gd name="connsiteX0" fmla="*/ 154704 w 172625"/>
                    <a:gd name="connsiteY0" fmla="*/ 608249 h 608249"/>
                    <a:gd name="connsiteX1" fmla="*/ 156195 w 172625"/>
                    <a:gd name="connsiteY1" fmla="*/ 535520 h 608249"/>
                    <a:gd name="connsiteX2" fmla="*/ 170289 w 172625"/>
                    <a:gd name="connsiteY2" fmla="*/ 490184 h 608249"/>
                    <a:gd name="connsiteX3" fmla="*/ 163745 w 172625"/>
                    <a:gd name="connsiteY3" fmla="*/ 192062 h 608249"/>
                    <a:gd name="connsiteX4" fmla="*/ 166764 w 172625"/>
                    <a:gd name="connsiteY4" fmla="*/ 89725 h 608249"/>
                    <a:gd name="connsiteX5" fmla="*/ 172319 w 172625"/>
                    <a:gd name="connsiteY5" fmla="*/ 0 h 608249"/>
                    <a:gd name="connsiteX0" fmla="*/ 154704 w 172627"/>
                    <a:gd name="connsiteY0" fmla="*/ 608249 h 608249"/>
                    <a:gd name="connsiteX1" fmla="*/ 156195 w 172627"/>
                    <a:gd name="connsiteY1" fmla="*/ 535520 h 608249"/>
                    <a:gd name="connsiteX2" fmla="*/ 170289 w 172627"/>
                    <a:gd name="connsiteY2" fmla="*/ 490184 h 608249"/>
                    <a:gd name="connsiteX3" fmla="*/ 163745 w 172627"/>
                    <a:gd name="connsiteY3" fmla="*/ 192062 h 608249"/>
                    <a:gd name="connsiteX4" fmla="*/ 166764 w 172627"/>
                    <a:gd name="connsiteY4" fmla="*/ 89725 h 608249"/>
                    <a:gd name="connsiteX5" fmla="*/ 172319 w 172627"/>
                    <a:gd name="connsiteY5" fmla="*/ 0 h 60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2627" h="608249">
                      <a:moveTo>
                        <a:pt x="154704" y="608249"/>
                      </a:moveTo>
                      <a:lnTo>
                        <a:pt x="156195" y="535520"/>
                      </a:lnTo>
                      <a:cubicBezTo>
                        <a:pt x="5872" y="532162"/>
                        <a:pt x="14095" y="491023"/>
                        <a:pt x="170289" y="490184"/>
                      </a:cubicBezTo>
                      <a:cubicBezTo>
                        <a:pt x="170456" y="403823"/>
                        <a:pt x="163578" y="278423"/>
                        <a:pt x="163745" y="192062"/>
                      </a:cubicBezTo>
                      <a:cubicBezTo>
                        <a:pt x="-64428" y="193794"/>
                        <a:pt x="-45468" y="88574"/>
                        <a:pt x="166764" y="89725"/>
                      </a:cubicBezTo>
                      <a:cubicBezTo>
                        <a:pt x="167606" y="57505"/>
                        <a:pt x="174098" y="20792"/>
                        <a:pt x="172319" y="0"/>
                      </a:cubicBez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prstDash val="solid"/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 rot="5400000" flipH="1">
                  <a:off x="5632410" y="308658"/>
                  <a:ext cx="360563" cy="365120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  <a:gd name="connsiteX0" fmla="*/ 0 w 1606609"/>
                    <a:gd name="connsiteY0" fmla="*/ 0 h 6704323"/>
                    <a:gd name="connsiteX1" fmla="*/ 1606609 w 1606609"/>
                    <a:gd name="connsiteY1" fmla="*/ 0 h 6704323"/>
                    <a:gd name="connsiteX2" fmla="*/ 1606609 w 1606609"/>
                    <a:gd name="connsiteY2" fmla="*/ 6704323 h 6704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6704323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6704323"/>
                      </a:ln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00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1682" y="448987"/>
                  <a:ext cx="737953" cy="432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01" name="TextBox 200"/>
                <p:cNvSpPr txBox="1"/>
                <p:nvPr/>
              </p:nvSpPr>
              <p:spPr>
                <a:xfrm>
                  <a:off x="4210325" y="508007"/>
                  <a:ext cx="6910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Amazon</a:t>
                  </a:r>
                  <a:endParaRPr lang="en-US" sz="1200" dirty="0"/>
                </a:p>
              </p:txBody>
            </p:sp>
            <p:cxnSp>
              <p:nvCxnSpPr>
                <p:cNvPr id="202" name="Straight Arrow Connector 201"/>
                <p:cNvCxnSpPr/>
                <p:nvPr/>
              </p:nvCxnSpPr>
              <p:spPr>
                <a:xfrm>
                  <a:off x="5995252" y="887730"/>
                  <a:ext cx="0" cy="41148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Arrow Connector 202"/>
                <p:cNvCxnSpPr/>
                <p:nvPr/>
              </p:nvCxnSpPr>
              <p:spPr>
                <a:xfrm flipH="1">
                  <a:off x="2106843" y="297778"/>
                  <a:ext cx="310104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Arrow Connector 203"/>
                <p:cNvCxnSpPr/>
                <p:nvPr/>
              </p:nvCxnSpPr>
              <p:spPr>
                <a:xfrm>
                  <a:off x="6466860" y="2302438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Arrow Connector 204"/>
                <p:cNvCxnSpPr/>
                <p:nvPr/>
              </p:nvCxnSpPr>
              <p:spPr>
                <a:xfrm>
                  <a:off x="6345555" y="2302438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6" name="Group 205"/>
                <p:cNvGrpSpPr/>
                <p:nvPr/>
              </p:nvGrpSpPr>
              <p:grpSpPr>
                <a:xfrm>
                  <a:off x="4752009" y="2590800"/>
                  <a:ext cx="2240664" cy="381000"/>
                  <a:chOff x="2293159" y="1371600"/>
                  <a:chExt cx="2240664" cy="457200"/>
                </a:xfrm>
                <a:noFill/>
              </p:grpSpPr>
              <p:sp>
                <p:nvSpPr>
                  <p:cNvPr id="258" name="Rectangle 257"/>
                  <p:cNvSpPr/>
                  <p:nvPr/>
                </p:nvSpPr>
                <p:spPr>
                  <a:xfrm>
                    <a:off x="2293159" y="1371600"/>
                    <a:ext cx="1116752" cy="457200"/>
                  </a:xfrm>
                  <a:prstGeom prst="rect">
                    <a:avLst/>
                  </a:prstGeom>
                  <a:grp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err="1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en-US" sz="1000" dirty="0" err="1" smtClean="0">
                        <a:solidFill>
                          <a:schemeClr val="bg1"/>
                        </a:solidFill>
                      </a:rPr>
                      <a:t>spp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-geo</a:t>
                    </a:r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3429000" y="1371600"/>
                    <a:ext cx="1104823" cy="457200"/>
                  </a:xfrm>
                  <a:prstGeom prst="rect">
                    <a:avLst/>
                  </a:prstGeom>
                  <a:grp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err="1" smtClean="0">
                        <a:solidFill>
                          <a:schemeClr val="bg1"/>
                        </a:solidFill>
                      </a:rPr>
                      <a:t>dbINGE</a:t>
                    </a:r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07" name="Rectangle 206"/>
                <p:cNvSpPr/>
                <p:nvPr/>
              </p:nvSpPr>
              <p:spPr>
                <a:xfrm>
                  <a:off x="2147747" y="2286000"/>
                  <a:ext cx="2247823" cy="1346200"/>
                </a:xfrm>
                <a:prstGeom prst="rect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GRBDELTA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08" name="Group 207"/>
                <p:cNvGrpSpPr/>
                <p:nvPr/>
              </p:nvGrpSpPr>
              <p:grpSpPr>
                <a:xfrm>
                  <a:off x="2151326" y="2590800"/>
                  <a:ext cx="2240664" cy="381000"/>
                  <a:chOff x="2293159" y="1371600"/>
                  <a:chExt cx="2240664" cy="457200"/>
                </a:xfrm>
                <a:noFill/>
              </p:grpSpPr>
              <p:sp>
                <p:nvSpPr>
                  <p:cNvPr id="256" name="Rectangle 255"/>
                  <p:cNvSpPr/>
                  <p:nvPr/>
                </p:nvSpPr>
                <p:spPr>
                  <a:xfrm>
                    <a:off x="3429000" y="1371600"/>
                    <a:ext cx="1104823" cy="457200"/>
                  </a:xfrm>
                  <a:prstGeom prst="rect">
                    <a:avLst/>
                  </a:prstGeom>
                  <a:grp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err="1" smtClean="0">
                        <a:solidFill>
                          <a:schemeClr val="bg1"/>
                        </a:solidFill>
                      </a:rPr>
                      <a:t>dbINGE</a:t>
                    </a:r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2293159" y="1371600"/>
                    <a:ext cx="1116752" cy="457200"/>
                  </a:xfrm>
                  <a:prstGeom prst="rect">
                    <a:avLst/>
                  </a:prstGeom>
                  <a:grp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err="1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en-US" sz="1000" dirty="0" err="1" smtClean="0">
                        <a:solidFill>
                          <a:schemeClr val="bg1"/>
                        </a:solidFill>
                      </a:rPr>
                      <a:t>spp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-geo</a:t>
                    </a:r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09" name="Freeform 208"/>
                <p:cNvSpPr/>
                <p:nvPr/>
              </p:nvSpPr>
              <p:spPr>
                <a:xfrm rot="16200000">
                  <a:off x="6452384" y="2065374"/>
                  <a:ext cx="189153" cy="164470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  <a:gd name="connsiteX0" fmla="*/ 0 w 1606609"/>
                    <a:gd name="connsiteY0" fmla="*/ 0 h 6704323"/>
                    <a:gd name="connsiteX1" fmla="*/ 1606609 w 1606609"/>
                    <a:gd name="connsiteY1" fmla="*/ 0 h 6704323"/>
                    <a:gd name="connsiteX2" fmla="*/ 1606609 w 1606609"/>
                    <a:gd name="connsiteY2" fmla="*/ 6704323 h 6704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6704323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6704323"/>
                      </a:ln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10" name="Straight Arrow Connector 209"/>
                <p:cNvCxnSpPr/>
                <p:nvPr/>
              </p:nvCxnSpPr>
              <p:spPr>
                <a:xfrm>
                  <a:off x="7738110" y="5012055"/>
                  <a:ext cx="27432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8439617" y="4330065"/>
                  <a:ext cx="0" cy="41148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Arrow Connector 211"/>
                <p:cNvCxnSpPr/>
                <p:nvPr/>
              </p:nvCxnSpPr>
              <p:spPr>
                <a:xfrm>
                  <a:off x="7968615" y="4147185"/>
                  <a:ext cx="22860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flipV="1">
                  <a:off x="6263640" y="4295775"/>
                  <a:ext cx="0" cy="18288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Freeform 213"/>
                <p:cNvSpPr/>
                <p:nvPr/>
              </p:nvSpPr>
              <p:spPr>
                <a:xfrm rot="16200000">
                  <a:off x="4731904" y="4962640"/>
                  <a:ext cx="1352550" cy="114068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1649339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1649339"/>
                      </a:ln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 rot="10800000" flipH="1">
                  <a:off x="5795139" y="3819957"/>
                  <a:ext cx="111627" cy="523442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1649339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1649339"/>
                      </a:ln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 rot="16200000" flipH="1">
                  <a:off x="6220413" y="5973493"/>
                  <a:ext cx="133350" cy="153576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1649339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1649339"/>
                      </a:lnTo>
                    </a:path>
                  </a:pathLst>
                </a:custGeom>
                <a:noFill/>
                <a:ln w="3175">
                  <a:solidFill>
                    <a:schemeClr val="bg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17" name="Straight Arrow Connector 216"/>
                <p:cNvCxnSpPr/>
                <p:nvPr/>
              </p:nvCxnSpPr>
              <p:spPr>
                <a:xfrm>
                  <a:off x="6571611" y="6115050"/>
                  <a:ext cx="27432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/>
                <p:cNvCxnSpPr/>
                <p:nvPr/>
              </p:nvCxnSpPr>
              <p:spPr>
                <a:xfrm flipH="1">
                  <a:off x="7010400" y="6648450"/>
                  <a:ext cx="1188720" cy="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Arrow Connector 218"/>
                <p:cNvCxnSpPr/>
                <p:nvPr/>
              </p:nvCxnSpPr>
              <p:spPr>
                <a:xfrm>
                  <a:off x="4596765" y="4608195"/>
                  <a:ext cx="139" cy="137160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0" name="Freeform 219"/>
                <p:cNvSpPr/>
                <p:nvPr/>
              </p:nvSpPr>
              <p:spPr>
                <a:xfrm>
                  <a:off x="949319" y="5271608"/>
                  <a:ext cx="3545230" cy="312983"/>
                </a:xfrm>
                <a:custGeom>
                  <a:avLst/>
                  <a:gdLst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3553272 w 3553272"/>
                    <a:gd name="connsiteY2" fmla="*/ 312983 h 312983"/>
                    <a:gd name="connsiteX3" fmla="*/ 3547135 w 3553272"/>
                    <a:gd name="connsiteY3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553272 w 3553272"/>
                    <a:gd name="connsiteY3" fmla="*/ 312983 h 312983"/>
                    <a:gd name="connsiteX4" fmla="*/ 3547135 w 3553272"/>
                    <a:gd name="connsiteY4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0 w 3553272"/>
                    <a:gd name="connsiteY0" fmla="*/ 73643 h 312983"/>
                    <a:gd name="connsiteX1" fmla="*/ 6137 w 3553272"/>
                    <a:gd name="connsiteY1" fmla="*/ 306846 h 312983"/>
                    <a:gd name="connsiteX2" fmla="*/ 2775150 w 3553272"/>
                    <a:gd name="connsiteY2" fmla="*/ 312369 h 312983"/>
                    <a:gd name="connsiteX3" fmla="*/ 3003750 w 3553272"/>
                    <a:gd name="connsiteY3" fmla="*/ 310464 h 312983"/>
                    <a:gd name="connsiteX4" fmla="*/ 3553272 w 3553272"/>
                    <a:gd name="connsiteY4" fmla="*/ 312983 h 312983"/>
                    <a:gd name="connsiteX5" fmla="*/ 3547135 w 3553272"/>
                    <a:gd name="connsiteY5" fmla="*/ 0 h 312983"/>
                    <a:gd name="connsiteX0" fmla="*/ 1483 w 3547135"/>
                    <a:gd name="connsiteY0" fmla="*/ 73643 h 312983"/>
                    <a:gd name="connsiteX1" fmla="*/ 0 w 3547135"/>
                    <a:gd name="connsiteY1" fmla="*/ 306846 h 312983"/>
                    <a:gd name="connsiteX2" fmla="*/ 2769013 w 3547135"/>
                    <a:gd name="connsiteY2" fmla="*/ 312369 h 312983"/>
                    <a:gd name="connsiteX3" fmla="*/ 2997613 w 3547135"/>
                    <a:gd name="connsiteY3" fmla="*/ 310464 h 312983"/>
                    <a:gd name="connsiteX4" fmla="*/ 3547135 w 3547135"/>
                    <a:gd name="connsiteY4" fmla="*/ 312983 h 312983"/>
                    <a:gd name="connsiteX5" fmla="*/ 3540998 w 3547135"/>
                    <a:gd name="connsiteY5" fmla="*/ 0 h 312983"/>
                    <a:gd name="connsiteX0" fmla="*/ 50 w 3549512"/>
                    <a:gd name="connsiteY0" fmla="*/ 71738 h 312983"/>
                    <a:gd name="connsiteX1" fmla="*/ 2377 w 3549512"/>
                    <a:gd name="connsiteY1" fmla="*/ 306846 h 312983"/>
                    <a:gd name="connsiteX2" fmla="*/ 2771390 w 3549512"/>
                    <a:gd name="connsiteY2" fmla="*/ 312369 h 312983"/>
                    <a:gd name="connsiteX3" fmla="*/ 2999990 w 3549512"/>
                    <a:gd name="connsiteY3" fmla="*/ 310464 h 312983"/>
                    <a:gd name="connsiteX4" fmla="*/ 3549512 w 3549512"/>
                    <a:gd name="connsiteY4" fmla="*/ 312983 h 312983"/>
                    <a:gd name="connsiteX5" fmla="*/ 3543375 w 3549512"/>
                    <a:gd name="connsiteY5" fmla="*/ 0 h 312983"/>
                    <a:gd name="connsiteX0" fmla="*/ 3388 w 3547135"/>
                    <a:gd name="connsiteY0" fmla="*/ 71738 h 312983"/>
                    <a:gd name="connsiteX1" fmla="*/ 0 w 3547135"/>
                    <a:gd name="connsiteY1" fmla="*/ 306846 h 312983"/>
                    <a:gd name="connsiteX2" fmla="*/ 2769013 w 3547135"/>
                    <a:gd name="connsiteY2" fmla="*/ 312369 h 312983"/>
                    <a:gd name="connsiteX3" fmla="*/ 2997613 w 3547135"/>
                    <a:gd name="connsiteY3" fmla="*/ 310464 h 312983"/>
                    <a:gd name="connsiteX4" fmla="*/ 3547135 w 3547135"/>
                    <a:gd name="connsiteY4" fmla="*/ 312983 h 312983"/>
                    <a:gd name="connsiteX5" fmla="*/ 3540998 w 3547135"/>
                    <a:gd name="connsiteY5" fmla="*/ 0 h 312983"/>
                    <a:gd name="connsiteX0" fmla="*/ 33 w 3551400"/>
                    <a:gd name="connsiteY0" fmla="*/ 67928 h 312983"/>
                    <a:gd name="connsiteX1" fmla="*/ 4265 w 3551400"/>
                    <a:gd name="connsiteY1" fmla="*/ 306846 h 312983"/>
                    <a:gd name="connsiteX2" fmla="*/ 2773278 w 3551400"/>
                    <a:gd name="connsiteY2" fmla="*/ 312369 h 312983"/>
                    <a:gd name="connsiteX3" fmla="*/ 3001878 w 3551400"/>
                    <a:gd name="connsiteY3" fmla="*/ 310464 h 312983"/>
                    <a:gd name="connsiteX4" fmla="*/ 3551400 w 3551400"/>
                    <a:gd name="connsiteY4" fmla="*/ 312983 h 312983"/>
                    <a:gd name="connsiteX5" fmla="*/ 3545263 w 3551400"/>
                    <a:gd name="connsiteY5" fmla="*/ 0 h 312983"/>
                    <a:gd name="connsiteX0" fmla="*/ 3388 w 3547135"/>
                    <a:gd name="connsiteY0" fmla="*/ 67928 h 312983"/>
                    <a:gd name="connsiteX1" fmla="*/ 0 w 3547135"/>
                    <a:gd name="connsiteY1" fmla="*/ 306846 h 312983"/>
                    <a:gd name="connsiteX2" fmla="*/ 2769013 w 3547135"/>
                    <a:gd name="connsiteY2" fmla="*/ 312369 h 312983"/>
                    <a:gd name="connsiteX3" fmla="*/ 2997613 w 3547135"/>
                    <a:gd name="connsiteY3" fmla="*/ 310464 h 312983"/>
                    <a:gd name="connsiteX4" fmla="*/ 3547135 w 3547135"/>
                    <a:gd name="connsiteY4" fmla="*/ 312983 h 312983"/>
                    <a:gd name="connsiteX5" fmla="*/ 3540998 w 3547135"/>
                    <a:gd name="connsiteY5" fmla="*/ 0 h 312983"/>
                    <a:gd name="connsiteX0" fmla="*/ 106 w 3547663"/>
                    <a:gd name="connsiteY0" fmla="*/ 67928 h 312983"/>
                    <a:gd name="connsiteX1" fmla="*/ 528 w 3547663"/>
                    <a:gd name="connsiteY1" fmla="*/ 306846 h 312983"/>
                    <a:gd name="connsiteX2" fmla="*/ 2769541 w 3547663"/>
                    <a:gd name="connsiteY2" fmla="*/ 312369 h 312983"/>
                    <a:gd name="connsiteX3" fmla="*/ 2998141 w 3547663"/>
                    <a:gd name="connsiteY3" fmla="*/ 310464 h 312983"/>
                    <a:gd name="connsiteX4" fmla="*/ 3547663 w 3547663"/>
                    <a:gd name="connsiteY4" fmla="*/ 312983 h 312983"/>
                    <a:gd name="connsiteX5" fmla="*/ 3541526 w 3547663"/>
                    <a:gd name="connsiteY5" fmla="*/ 0 h 312983"/>
                    <a:gd name="connsiteX0" fmla="*/ 106 w 3545758"/>
                    <a:gd name="connsiteY0" fmla="*/ 67928 h 312369"/>
                    <a:gd name="connsiteX1" fmla="*/ 528 w 3545758"/>
                    <a:gd name="connsiteY1" fmla="*/ 306846 h 312369"/>
                    <a:gd name="connsiteX2" fmla="*/ 2769541 w 3545758"/>
                    <a:gd name="connsiteY2" fmla="*/ 312369 h 312369"/>
                    <a:gd name="connsiteX3" fmla="*/ 2998141 w 3545758"/>
                    <a:gd name="connsiteY3" fmla="*/ 310464 h 312369"/>
                    <a:gd name="connsiteX4" fmla="*/ 3545758 w 3545758"/>
                    <a:gd name="connsiteY4" fmla="*/ 307268 h 312369"/>
                    <a:gd name="connsiteX5" fmla="*/ 3541526 w 3545758"/>
                    <a:gd name="connsiteY5" fmla="*/ 0 h 312369"/>
                    <a:gd name="connsiteX0" fmla="*/ 106 w 3547663"/>
                    <a:gd name="connsiteY0" fmla="*/ 67928 h 312983"/>
                    <a:gd name="connsiteX1" fmla="*/ 528 w 3547663"/>
                    <a:gd name="connsiteY1" fmla="*/ 306846 h 312983"/>
                    <a:gd name="connsiteX2" fmla="*/ 2769541 w 3547663"/>
                    <a:gd name="connsiteY2" fmla="*/ 312369 h 312983"/>
                    <a:gd name="connsiteX3" fmla="*/ 2998141 w 3547663"/>
                    <a:gd name="connsiteY3" fmla="*/ 310464 h 312983"/>
                    <a:gd name="connsiteX4" fmla="*/ 3547663 w 3547663"/>
                    <a:gd name="connsiteY4" fmla="*/ 312983 h 312983"/>
                    <a:gd name="connsiteX5" fmla="*/ 3541526 w 3547663"/>
                    <a:gd name="connsiteY5" fmla="*/ 0 h 312983"/>
                    <a:gd name="connsiteX0" fmla="*/ 106 w 3541988"/>
                    <a:gd name="connsiteY0" fmla="*/ 67928 h 312983"/>
                    <a:gd name="connsiteX1" fmla="*/ 528 w 3541988"/>
                    <a:gd name="connsiteY1" fmla="*/ 306846 h 312983"/>
                    <a:gd name="connsiteX2" fmla="*/ 2769541 w 3541988"/>
                    <a:gd name="connsiteY2" fmla="*/ 312369 h 312983"/>
                    <a:gd name="connsiteX3" fmla="*/ 2998141 w 3541988"/>
                    <a:gd name="connsiteY3" fmla="*/ 310464 h 312983"/>
                    <a:gd name="connsiteX4" fmla="*/ 3541948 w 3541988"/>
                    <a:gd name="connsiteY4" fmla="*/ 312983 h 312983"/>
                    <a:gd name="connsiteX5" fmla="*/ 3541526 w 3541988"/>
                    <a:gd name="connsiteY5" fmla="*/ 0 h 312983"/>
                    <a:gd name="connsiteX0" fmla="*/ 106 w 3541988"/>
                    <a:gd name="connsiteY0" fmla="*/ 67928 h 312369"/>
                    <a:gd name="connsiteX1" fmla="*/ 528 w 3541988"/>
                    <a:gd name="connsiteY1" fmla="*/ 306846 h 312369"/>
                    <a:gd name="connsiteX2" fmla="*/ 2769541 w 3541988"/>
                    <a:gd name="connsiteY2" fmla="*/ 312369 h 312369"/>
                    <a:gd name="connsiteX3" fmla="*/ 2998141 w 3541988"/>
                    <a:gd name="connsiteY3" fmla="*/ 310464 h 312369"/>
                    <a:gd name="connsiteX4" fmla="*/ 3541948 w 3541988"/>
                    <a:gd name="connsiteY4" fmla="*/ 305363 h 312369"/>
                    <a:gd name="connsiteX5" fmla="*/ 3541526 w 3541988"/>
                    <a:gd name="connsiteY5" fmla="*/ 0 h 312369"/>
                    <a:gd name="connsiteX0" fmla="*/ 106 w 3543853"/>
                    <a:gd name="connsiteY0" fmla="*/ 67928 h 312983"/>
                    <a:gd name="connsiteX1" fmla="*/ 528 w 3543853"/>
                    <a:gd name="connsiteY1" fmla="*/ 306846 h 312983"/>
                    <a:gd name="connsiteX2" fmla="*/ 2769541 w 3543853"/>
                    <a:gd name="connsiteY2" fmla="*/ 312369 h 312983"/>
                    <a:gd name="connsiteX3" fmla="*/ 2998141 w 3543853"/>
                    <a:gd name="connsiteY3" fmla="*/ 310464 h 312983"/>
                    <a:gd name="connsiteX4" fmla="*/ 3543853 w 3543853"/>
                    <a:gd name="connsiteY4" fmla="*/ 312983 h 312983"/>
                    <a:gd name="connsiteX5" fmla="*/ 3541526 w 3543853"/>
                    <a:gd name="connsiteY5" fmla="*/ 0 h 312983"/>
                    <a:gd name="connsiteX0" fmla="*/ 51 w 3543798"/>
                    <a:gd name="connsiteY0" fmla="*/ 67928 h 312983"/>
                    <a:gd name="connsiteX1" fmla="*/ 2378 w 3543798"/>
                    <a:gd name="connsiteY1" fmla="*/ 312561 h 312983"/>
                    <a:gd name="connsiteX2" fmla="*/ 2769486 w 3543798"/>
                    <a:gd name="connsiteY2" fmla="*/ 312369 h 312983"/>
                    <a:gd name="connsiteX3" fmla="*/ 2998086 w 3543798"/>
                    <a:gd name="connsiteY3" fmla="*/ 310464 h 312983"/>
                    <a:gd name="connsiteX4" fmla="*/ 3543798 w 3543798"/>
                    <a:gd name="connsiteY4" fmla="*/ 312983 h 312983"/>
                    <a:gd name="connsiteX5" fmla="*/ 3541471 w 3543798"/>
                    <a:gd name="connsiteY5" fmla="*/ 0 h 312983"/>
                    <a:gd name="connsiteX0" fmla="*/ 1483 w 3545230"/>
                    <a:gd name="connsiteY0" fmla="*/ 67928 h 312983"/>
                    <a:gd name="connsiteX1" fmla="*/ 0 w 3545230"/>
                    <a:gd name="connsiteY1" fmla="*/ 310656 h 312983"/>
                    <a:gd name="connsiteX2" fmla="*/ 2770918 w 3545230"/>
                    <a:gd name="connsiteY2" fmla="*/ 312369 h 312983"/>
                    <a:gd name="connsiteX3" fmla="*/ 2999518 w 3545230"/>
                    <a:gd name="connsiteY3" fmla="*/ 310464 h 312983"/>
                    <a:gd name="connsiteX4" fmla="*/ 3545230 w 3545230"/>
                    <a:gd name="connsiteY4" fmla="*/ 312983 h 312983"/>
                    <a:gd name="connsiteX5" fmla="*/ 3542903 w 3545230"/>
                    <a:gd name="connsiteY5" fmla="*/ 0 h 312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45230" h="312983">
                      <a:moveTo>
                        <a:pt x="1483" y="67928"/>
                      </a:moveTo>
                      <a:cubicBezTo>
                        <a:pt x="989" y="145662"/>
                        <a:pt x="494" y="232922"/>
                        <a:pt x="0" y="310656"/>
                      </a:cubicBezTo>
                      <a:lnTo>
                        <a:pt x="2770918" y="312369"/>
                      </a:lnTo>
                      <a:cubicBezTo>
                        <a:pt x="2850928" y="210769"/>
                        <a:pt x="2909983" y="204419"/>
                        <a:pt x="2999518" y="310464"/>
                      </a:cubicBezTo>
                      <a:lnTo>
                        <a:pt x="3545230" y="312983"/>
                      </a:lnTo>
                      <a:cubicBezTo>
                        <a:pt x="3543819" y="210560"/>
                        <a:pt x="3544314" y="102423"/>
                        <a:pt x="3542903" y="0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21" name="Straight Arrow Connector 220"/>
                <p:cNvCxnSpPr/>
                <p:nvPr/>
              </p:nvCxnSpPr>
              <p:spPr>
                <a:xfrm>
                  <a:off x="5748638" y="3034665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Arrow Connector 221"/>
                <p:cNvCxnSpPr/>
                <p:nvPr/>
              </p:nvCxnSpPr>
              <p:spPr>
                <a:xfrm>
                  <a:off x="6052691" y="3034665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Arrow Connector 222"/>
                <p:cNvCxnSpPr/>
                <p:nvPr/>
              </p:nvCxnSpPr>
              <p:spPr>
                <a:xfrm>
                  <a:off x="6467475" y="3034665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Arrow Connector 223"/>
                <p:cNvCxnSpPr/>
                <p:nvPr/>
              </p:nvCxnSpPr>
              <p:spPr>
                <a:xfrm>
                  <a:off x="6346170" y="3034665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TextBox 224"/>
                <p:cNvSpPr txBox="1"/>
                <p:nvPr/>
              </p:nvSpPr>
              <p:spPr>
                <a:xfrm>
                  <a:off x="5629239" y="3342404"/>
                  <a:ext cx="5195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score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26" name="Group 225"/>
                <p:cNvGrpSpPr/>
                <p:nvPr/>
              </p:nvGrpSpPr>
              <p:grpSpPr>
                <a:xfrm>
                  <a:off x="5177135" y="3206198"/>
                  <a:ext cx="1407658" cy="542733"/>
                  <a:chOff x="5177135" y="3206198"/>
                  <a:chExt cx="1407658" cy="542733"/>
                </a:xfrm>
              </p:grpSpPr>
              <p:grpSp>
                <p:nvGrpSpPr>
                  <p:cNvPr id="247" name="Group 246"/>
                  <p:cNvGrpSpPr/>
                  <p:nvPr/>
                </p:nvGrpSpPr>
                <p:grpSpPr>
                  <a:xfrm>
                    <a:off x="5177135" y="3206198"/>
                    <a:ext cx="1407658" cy="542733"/>
                    <a:chOff x="5177135" y="3206198"/>
                    <a:chExt cx="1407658" cy="542733"/>
                  </a:xfrm>
                  <a:noFill/>
                </p:grpSpPr>
                <p:sp>
                  <p:nvSpPr>
                    <p:cNvPr id="250" name="Isosceles Triangle 249"/>
                    <p:cNvSpPr/>
                    <p:nvPr/>
                  </p:nvSpPr>
                  <p:spPr>
                    <a:xfrm flipV="1">
                      <a:off x="5187698" y="3309813"/>
                      <a:ext cx="1386543" cy="335278"/>
                    </a:xfrm>
                    <a:prstGeom prst="triangle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51" name="Oval 250"/>
                    <p:cNvSpPr/>
                    <p:nvPr/>
                  </p:nvSpPr>
                  <p:spPr>
                    <a:xfrm>
                      <a:off x="5177135" y="3206198"/>
                      <a:ext cx="1407658" cy="18288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cxnSp>
                  <p:nvCxnSpPr>
                    <p:cNvPr id="252" name="Straight Connector 251"/>
                    <p:cNvCxnSpPr/>
                    <p:nvPr/>
                  </p:nvCxnSpPr>
                  <p:spPr>
                    <a:xfrm>
                      <a:off x="5887107" y="3559665"/>
                      <a:ext cx="0" cy="0"/>
                    </a:xfrm>
                    <a:prstGeom prst="line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3" name="Rectangle 252"/>
                    <p:cNvSpPr/>
                    <p:nvPr/>
                  </p:nvSpPr>
                  <p:spPr>
                    <a:xfrm>
                      <a:off x="5746341" y="3565802"/>
                      <a:ext cx="281532" cy="182879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54" name="Freeform 253"/>
                    <p:cNvSpPr/>
                    <p:nvPr/>
                  </p:nvSpPr>
                  <p:spPr>
                    <a:xfrm>
                      <a:off x="5747015" y="3560336"/>
                      <a:ext cx="281940" cy="188595"/>
                    </a:xfrm>
                    <a:custGeom>
                      <a:avLst/>
                      <a:gdLst>
                        <a:gd name="connsiteX0" fmla="*/ 1905 w 281940"/>
                        <a:gd name="connsiteY0" fmla="*/ 0 h 188595"/>
                        <a:gd name="connsiteX1" fmla="*/ 133350 w 281940"/>
                        <a:gd name="connsiteY1" fmla="*/ 70485 h 188595"/>
                        <a:gd name="connsiteX2" fmla="*/ 278130 w 281940"/>
                        <a:gd name="connsiteY2" fmla="*/ 5715 h 188595"/>
                        <a:gd name="connsiteX3" fmla="*/ 281940 w 281940"/>
                        <a:gd name="connsiteY3" fmla="*/ 188595 h 188595"/>
                        <a:gd name="connsiteX4" fmla="*/ 0 w 281940"/>
                        <a:gd name="connsiteY4" fmla="*/ 186690 h 188595"/>
                        <a:gd name="connsiteX5" fmla="*/ 1905 w 281940"/>
                        <a:gd name="connsiteY5" fmla="*/ 0 h 188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81940" h="188595">
                          <a:moveTo>
                            <a:pt x="1905" y="0"/>
                          </a:moveTo>
                          <a:lnTo>
                            <a:pt x="133350" y="70485"/>
                          </a:lnTo>
                          <a:lnTo>
                            <a:pt x="278130" y="5715"/>
                          </a:lnTo>
                          <a:lnTo>
                            <a:pt x="281940" y="188595"/>
                          </a:lnTo>
                          <a:lnTo>
                            <a:pt x="0" y="186690"/>
                          </a:lnTo>
                          <a:lnTo>
                            <a:pt x="190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55" name="TextBox 254"/>
                    <p:cNvSpPr txBox="1"/>
                    <p:nvPr/>
                  </p:nvSpPr>
                  <p:spPr>
                    <a:xfrm>
                      <a:off x="5612921" y="3308928"/>
                      <a:ext cx="184731" cy="307777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cxnSp>
                <p:nvCxnSpPr>
                  <p:cNvPr id="248" name="Straight Connector 247"/>
                  <p:cNvCxnSpPr>
                    <a:stCxn id="250" idx="2"/>
                    <a:endCxn id="250" idx="4"/>
                  </p:cNvCxnSpPr>
                  <p:nvPr/>
                </p:nvCxnSpPr>
                <p:spPr>
                  <a:xfrm>
                    <a:off x="5187698" y="3309813"/>
                    <a:ext cx="1386543" cy="0"/>
                  </a:xfrm>
                  <a:prstGeom prst="line">
                    <a:avLst/>
                  </a:prstGeom>
                  <a:ln>
                    <a:solidFill>
                      <a:srgbClr val="0000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9" name="Freeform 248"/>
                  <p:cNvSpPr/>
                  <p:nvPr/>
                </p:nvSpPr>
                <p:spPr>
                  <a:xfrm>
                    <a:off x="5715001" y="3545205"/>
                    <a:ext cx="308610" cy="104775"/>
                  </a:xfrm>
                  <a:custGeom>
                    <a:avLst/>
                    <a:gdLst>
                      <a:gd name="connsiteX0" fmla="*/ 0 w 266700"/>
                      <a:gd name="connsiteY0" fmla="*/ 0 h 81915"/>
                      <a:gd name="connsiteX1" fmla="*/ 266700 w 266700"/>
                      <a:gd name="connsiteY1" fmla="*/ 0 h 81915"/>
                      <a:gd name="connsiteX2" fmla="*/ 266700 w 266700"/>
                      <a:gd name="connsiteY2" fmla="*/ 81915 h 81915"/>
                      <a:gd name="connsiteX3" fmla="*/ 11430 w 266700"/>
                      <a:gd name="connsiteY3" fmla="*/ 81915 h 81915"/>
                      <a:gd name="connsiteX4" fmla="*/ 0 w 266700"/>
                      <a:gd name="connsiteY4" fmla="*/ 0 h 81915"/>
                      <a:gd name="connsiteX0" fmla="*/ 0 w 266700"/>
                      <a:gd name="connsiteY0" fmla="*/ 0 h 81915"/>
                      <a:gd name="connsiteX1" fmla="*/ 266700 w 266700"/>
                      <a:gd name="connsiteY1" fmla="*/ 0 h 81915"/>
                      <a:gd name="connsiteX2" fmla="*/ 266700 w 266700"/>
                      <a:gd name="connsiteY2" fmla="*/ 81915 h 81915"/>
                      <a:gd name="connsiteX3" fmla="*/ 5715 w 266700"/>
                      <a:gd name="connsiteY3" fmla="*/ 81915 h 81915"/>
                      <a:gd name="connsiteX4" fmla="*/ 0 w 266700"/>
                      <a:gd name="connsiteY4" fmla="*/ 0 h 81915"/>
                      <a:gd name="connsiteX0" fmla="*/ 0 w 276225"/>
                      <a:gd name="connsiteY0" fmla="*/ 0 h 81915"/>
                      <a:gd name="connsiteX1" fmla="*/ 266700 w 276225"/>
                      <a:gd name="connsiteY1" fmla="*/ 0 h 81915"/>
                      <a:gd name="connsiteX2" fmla="*/ 276225 w 276225"/>
                      <a:gd name="connsiteY2" fmla="*/ 80010 h 81915"/>
                      <a:gd name="connsiteX3" fmla="*/ 5715 w 276225"/>
                      <a:gd name="connsiteY3" fmla="*/ 81915 h 81915"/>
                      <a:gd name="connsiteX4" fmla="*/ 0 w 276225"/>
                      <a:gd name="connsiteY4" fmla="*/ 0 h 81915"/>
                      <a:gd name="connsiteX0" fmla="*/ 0 w 278130"/>
                      <a:gd name="connsiteY0" fmla="*/ 0 h 81915"/>
                      <a:gd name="connsiteX1" fmla="*/ 278130 w 278130"/>
                      <a:gd name="connsiteY1" fmla="*/ 0 h 81915"/>
                      <a:gd name="connsiteX2" fmla="*/ 276225 w 278130"/>
                      <a:gd name="connsiteY2" fmla="*/ 80010 h 81915"/>
                      <a:gd name="connsiteX3" fmla="*/ 5715 w 278130"/>
                      <a:gd name="connsiteY3" fmla="*/ 81915 h 81915"/>
                      <a:gd name="connsiteX4" fmla="*/ 0 w 278130"/>
                      <a:gd name="connsiteY4" fmla="*/ 0 h 81915"/>
                      <a:gd name="connsiteX0" fmla="*/ 0 w 276225"/>
                      <a:gd name="connsiteY0" fmla="*/ 0 h 81915"/>
                      <a:gd name="connsiteX1" fmla="*/ 270510 w 276225"/>
                      <a:gd name="connsiteY1" fmla="*/ 0 h 81915"/>
                      <a:gd name="connsiteX2" fmla="*/ 276225 w 276225"/>
                      <a:gd name="connsiteY2" fmla="*/ 80010 h 81915"/>
                      <a:gd name="connsiteX3" fmla="*/ 5715 w 276225"/>
                      <a:gd name="connsiteY3" fmla="*/ 81915 h 81915"/>
                      <a:gd name="connsiteX4" fmla="*/ 0 w 276225"/>
                      <a:gd name="connsiteY4" fmla="*/ 0 h 81915"/>
                      <a:gd name="connsiteX0" fmla="*/ 0 w 270510"/>
                      <a:gd name="connsiteY0" fmla="*/ 0 h 81915"/>
                      <a:gd name="connsiteX1" fmla="*/ 270510 w 270510"/>
                      <a:gd name="connsiteY1" fmla="*/ 0 h 81915"/>
                      <a:gd name="connsiteX2" fmla="*/ 270510 w 270510"/>
                      <a:gd name="connsiteY2" fmla="*/ 80010 h 81915"/>
                      <a:gd name="connsiteX3" fmla="*/ 5715 w 270510"/>
                      <a:gd name="connsiteY3" fmla="*/ 81915 h 81915"/>
                      <a:gd name="connsiteX4" fmla="*/ 0 w 270510"/>
                      <a:gd name="connsiteY4" fmla="*/ 0 h 81915"/>
                      <a:gd name="connsiteX0" fmla="*/ 0 w 264795"/>
                      <a:gd name="connsiteY0" fmla="*/ 0 h 108585"/>
                      <a:gd name="connsiteX1" fmla="*/ 264795 w 264795"/>
                      <a:gd name="connsiteY1" fmla="*/ 26670 h 108585"/>
                      <a:gd name="connsiteX2" fmla="*/ 264795 w 264795"/>
                      <a:gd name="connsiteY2" fmla="*/ 106680 h 108585"/>
                      <a:gd name="connsiteX3" fmla="*/ 0 w 264795"/>
                      <a:gd name="connsiteY3" fmla="*/ 108585 h 108585"/>
                      <a:gd name="connsiteX4" fmla="*/ 0 w 264795"/>
                      <a:gd name="connsiteY4" fmla="*/ 0 h 108585"/>
                      <a:gd name="connsiteX0" fmla="*/ 0 w 264795"/>
                      <a:gd name="connsiteY0" fmla="*/ 3810 h 112395"/>
                      <a:gd name="connsiteX1" fmla="*/ 264795 w 264795"/>
                      <a:gd name="connsiteY1" fmla="*/ 0 h 112395"/>
                      <a:gd name="connsiteX2" fmla="*/ 264795 w 264795"/>
                      <a:gd name="connsiteY2" fmla="*/ 110490 h 112395"/>
                      <a:gd name="connsiteX3" fmla="*/ 0 w 264795"/>
                      <a:gd name="connsiteY3" fmla="*/ 112395 h 112395"/>
                      <a:gd name="connsiteX4" fmla="*/ 0 w 264795"/>
                      <a:gd name="connsiteY4" fmla="*/ 3810 h 112395"/>
                      <a:gd name="connsiteX0" fmla="*/ 0 w 264795"/>
                      <a:gd name="connsiteY0" fmla="*/ 3810 h 112395"/>
                      <a:gd name="connsiteX1" fmla="*/ 264795 w 264795"/>
                      <a:gd name="connsiteY1" fmla="*/ 0 h 112395"/>
                      <a:gd name="connsiteX2" fmla="*/ 264795 w 264795"/>
                      <a:gd name="connsiteY2" fmla="*/ 110490 h 112395"/>
                      <a:gd name="connsiteX3" fmla="*/ 0 w 264795"/>
                      <a:gd name="connsiteY3" fmla="*/ 112395 h 112395"/>
                      <a:gd name="connsiteX4" fmla="*/ 0 w 264795"/>
                      <a:gd name="connsiteY4" fmla="*/ 24765 h 112395"/>
                      <a:gd name="connsiteX5" fmla="*/ 0 w 264795"/>
                      <a:gd name="connsiteY5" fmla="*/ 3810 h 112395"/>
                      <a:gd name="connsiteX0" fmla="*/ 0 w 264795"/>
                      <a:gd name="connsiteY0" fmla="*/ 3810 h 112395"/>
                      <a:gd name="connsiteX1" fmla="*/ 264795 w 264795"/>
                      <a:gd name="connsiteY1" fmla="*/ 0 h 112395"/>
                      <a:gd name="connsiteX2" fmla="*/ 264795 w 264795"/>
                      <a:gd name="connsiteY2" fmla="*/ 110490 h 112395"/>
                      <a:gd name="connsiteX3" fmla="*/ 0 w 264795"/>
                      <a:gd name="connsiteY3" fmla="*/ 112395 h 112395"/>
                      <a:gd name="connsiteX4" fmla="*/ 0 w 264795"/>
                      <a:gd name="connsiteY4" fmla="*/ 30480 h 112395"/>
                      <a:gd name="connsiteX5" fmla="*/ 0 w 264795"/>
                      <a:gd name="connsiteY5" fmla="*/ 3810 h 112395"/>
                      <a:gd name="connsiteX0" fmla="*/ 0 w 306705"/>
                      <a:gd name="connsiteY0" fmla="*/ 7620 h 112395"/>
                      <a:gd name="connsiteX1" fmla="*/ 306705 w 306705"/>
                      <a:gd name="connsiteY1" fmla="*/ 0 h 112395"/>
                      <a:gd name="connsiteX2" fmla="*/ 306705 w 306705"/>
                      <a:gd name="connsiteY2" fmla="*/ 110490 h 112395"/>
                      <a:gd name="connsiteX3" fmla="*/ 41910 w 306705"/>
                      <a:gd name="connsiteY3" fmla="*/ 112395 h 112395"/>
                      <a:gd name="connsiteX4" fmla="*/ 41910 w 306705"/>
                      <a:gd name="connsiteY4" fmla="*/ 30480 h 112395"/>
                      <a:gd name="connsiteX5" fmla="*/ 0 w 306705"/>
                      <a:gd name="connsiteY5" fmla="*/ 7620 h 112395"/>
                      <a:gd name="connsiteX0" fmla="*/ 0 w 306705"/>
                      <a:gd name="connsiteY0" fmla="*/ 7620 h 112395"/>
                      <a:gd name="connsiteX1" fmla="*/ 306705 w 306705"/>
                      <a:gd name="connsiteY1" fmla="*/ 0 h 112395"/>
                      <a:gd name="connsiteX2" fmla="*/ 306705 w 306705"/>
                      <a:gd name="connsiteY2" fmla="*/ 110490 h 112395"/>
                      <a:gd name="connsiteX3" fmla="*/ 41910 w 306705"/>
                      <a:gd name="connsiteY3" fmla="*/ 112395 h 112395"/>
                      <a:gd name="connsiteX4" fmla="*/ 36195 w 306705"/>
                      <a:gd name="connsiteY4" fmla="*/ 28575 h 112395"/>
                      <a:gd name="connsiteX5" fmla="*/ 0 w 306705"/>
                      <a:gd name="connsiteY5" fmla="*/ 7620 h 112395"/>
                      <a:gd name="connsiteX0" fmla="*/ 0 w 306705"/>
                      <a:gd name="connsiteY0" fmla="*/ 7620 h 112395"/>
                      <a:gd name="connsiteX1" fmla="*/ 283845 w 306705"/>
                      <a:gd name="connsiteY1" fmla="*/ 0 h 112395"/>
                      <a:gd name="connsiteX2" fmla="*/ 306705 w 306705"/>
                      <a:gd name="connsiteY2" fmla="*/ 0 h 112395"/>
                      <a:gd name="connsiteX3" fmla="*/ 306705 w 306705"/>
                      <a:gd name="connsiteY3" fmla="*/ 110490 h 112395"/>
                      <a:gd name="connsiteX4" fmla="*/ 41910 w 306705"/>
                      <a:gd name="connsiteY4" fmla="*/ 112395 h 112395"/>
                      <a:gd name="connsiteX5" fmla="*/ 36195 w 306705"/>
                      <a:gd name="connsiteY5" fmla="*/ 28575 h 112395"/>
                      <a:gd name="connsiteX6" fmla="*/ 0 w 306705"/>
                      <a:gd name="connsiteY6" fmla="*/ 7620 h 112395"/>
                      <a:gd name="connsiteX0" fmla="*/ 0 w 308610"/>
                      <a:gd name="connsiteY0" fmla="*/ 7620 h 112395"/>
                      <a:gd name="connsiteX1" fmla="*/ 283845 w 308610"/>
                      <a:gd name="connsiteY1" fmla="*/ 0 h 112395"/>
                      <a:gd name="connsiteX2" fmla="*/ 308610 w 308610"/>
                      <a:gd name="connsiteY2" fmla="*/ 9525 h 112395"/>
                      <a:gd name="connsiteX3" fmla="*/ 306705 w 308610"/>
                      <a:gd name="connsiteY3" fmla="*/ 110490 h 112395"/>
                      <a:gd name="connsiteX4" fmla="*/ 41910 w 308610"/>
                      <a:gd name="connsiteY4" fmla="*/ 112395 h 112395"/>
                      <a:gd name="connsiteX5" fmla="*/ 36195 w 308610"/>
                      <a:gd name="connsiteY5" fmla="*/ 28575 h 112395"/>
                      <a:gd name="connsiteX6" fmla="*/ 0 w 308610"/>
                      <a:gd name="connsiteY6" fmla="*/ 7620 h 112395"/>
                      <a:gd name="connsiteX0" fmla="*/ 0 w 308610"/>
                      <a:gd name="connsiteY0" fmla="*/ 28575 h 133350"/>
                      <a:gd name="connsiteX1" fmla="*/ 257175 w 308610"/>
                      <a:gd name="connsiteY1" fmla="*/ 0 h 133350"/>
                      <a:gd name="connsiteX2" fmla="*/ 308610 w 308610"/>
                      <a:gd name="connsiteY2" fmla="*/ 30480 h 133350"/>
                      <a:gd name="connsiteX3" fmla="*/ 306705 w 308610"/>
                      <a:gd name="connsiteY3" fmla="*/ 131445 h 133350"/>
                      <a:gd name="connsiteX4" fmla="*/ 41910 w 308610"/>
                      <a:gd name="connsiteY4" fmla="*/ 133350 h 133350"/>
                      <a:gd name="connsiteX5" fmla="*/ 36195 w 308610"/>
                      <a:gd name="connsiteY5" fmla="*/ 49530 h 133350"/>
                      <a:gd name="connsiteX6" fmla="*/ 0 w 308610"/>
                      <a:gd name="connsiteY6" fmla="*/ 28575 h 133350"/>
                      <a:gd name="connsiteX0" fmla="*/ 0 w 306705"/>
                      <a:gd name="connsiteY0" fmla="*/ 28575 h 133350"/>
                      <a:gd name="connsiteX1" fmla="*/ 257175 w 306705"/>
                      <a:gd name="connsiteY1" fmla="*/ 0 h 133350"/>
                      <a:gd name="connsiteX2" fmla="*/ 306705 w 306705"/>
                      <a:gd name="connsiteY2" fmla="*/ 41910 h 133350"/>
                      <a:gd name="connsiteX3" fmla="*/ 306705 w 306705"/>
                      <a:gd name="connsiteY3" fmla="*/ 131445 h 133350"/>
                      <a:gd name="connsiteX4" fmla="*/ 41910 w 306705"/>
                      <a:gd name="connsiteY4" fmla="*/ 133350 h 133350"/>
                      <a:gd name="connsiteX5" fmla="*/ 36195 w 306705"/>
                      <a:gd name="connsiteY5" fmla="*/ 49530 h 133350"/>
                      <a:gd name="connsiteX6" fmla="*/ 0 w 306705"/>
                      <a:gd name="connsiteY6" fmla="*/ 28575 h 133350"/>
                      <a:gd name="connsiteX0" fmla="*/ 0 w 312420"/>
                      <a:gd name="connsiteY0" fmla="*/ 28575 h 133350"/>
                      <a:gd name="connsiteX1" fmla="*/ 257175 w 312420"/>
                      <a:gd name="connsiteY1" fmla="*/ 0 h 133350"/>
                      <a:gd name="connsiteX2" fmla="*/ 306705 w 312420"/>
                      <a:gd name="connsiteY2" fmla="*/ 41910 h 133350"/>
                      <a:gd name="connsiteX3" fmla="*/ 312420 w 312420"/>
                      <a:gd name="connsiteY3" fmla="*/ 129540 h 133350"/>
                      <a:gd name="connsiteX4" fmla="*/ 41910 w 312420"/>
                      <a:gd name="connsiteY4" fmla="*/ 133350 h 133350"/>
                      <a:gd name="connsiteX5" fmla="*/ 36195 w 312420"/>
                      <a:gd name="connsiteY5" fmla="*/ 49530 h 133350"/>
                      <a:gd name="connsiteX6" fmla="*/ 0 w 312420"/>
                      <a:gd name="connsiteY6" fmla="*/ 28575 h 133350"/>
                      <a:gd name="connsiteX0" fmla="*/ 0 w 306705"/>
                      <a:gd name="connsiteY0" fmla="*/ 28575 h 133350"/>
                      <a:gd name="connsiteX1" fmla="*/ 257175 w 306705"/>
                      <a:gd name="connsiteY1" fmla="*/ 0 h 133350"/>
                      <a:gd name="connsiteX2" fmla="*/ 306705 w 306705"/>
                      <a:gd name="connsiteY2" fmla="*/ 41910 h 133350"/>
                      <a:gd name="connsiteX3" fmla="*/ 306705 w 306705"/>
                      <a:gd name="connsiteY3" fmla="*/ 129540 h 133350"/>
                      <a:gd name="connsiteX4" fmla="*/ 41910 w 306705"/>
                      <a:gd name="connsiteY4" fmla="*/ 133350 h 133350"/>
                      <a:gd name="connsiteX5" fmla="*/ 36195 w 306705"/>
                      <a:gd name="connsiteY5" fmla="*/ 49530 h 133350"/>
                      <a:gd name="connsiteX6" fmla="*/ 0 w 306705"/>
                      <a:gd name="connsiteY6" fmla="*/ 28575 h 133350"/>
                      <a:gd name="connsiteX0" fmla="*/ 0 w 306705"/>
                      <a:gd name="connsiteY0" fmla="*/ 0 h 104775"/>
                      <a:gd name="connsiteX1" fmla="*/ 253365 w 306705"/>
                      <a:gd name="connsiteY1" fmla="*/ 11430 h 104775"/>
                      <a:gd name="connsiteX2" fmla="*/ 306705 w 306705"/>
                      <a:gd name="connsiteY2" fmla="*/ 13335 h 104775"/>
                      <a:gd name="connsiteX3" fmla="*/ 306705 w 306705"/>
                      <a:gd name="connsiteY3" fmla="*/ 100965 h 104775"/>
                      <a:gd name="connsiteX4" fmla="*/ 41910 w 306705"/>
                      <a:gd name="connsiteY4" fmla="*/ 104775 h 104775"/>
                      <a:gd name="connsiteX5" fmla="*/ 36195 w 306705"/>
                      <a:gd name="connsiteY5" fmla="*/ 20955 h 104775"/>
                      <a:gd name="connsiteX6" fmla="*/ 0 w 306705"/>
                      <a:gd name="connsiteY6" fmla="*/ 0 h 104775"/>
                      <a:gd name="connsiteX0" fmla="*/ 0 w 308610"/>
                      <a:gd name="connsiteY0" fmla="*/ 0 h 104775"/>
                      <a:gd name="connsiteX1" fmla="*/ 253365 w 308610"/>
                      <a:gd name="connsiteY1" fmla="*/ 11430 h 104775"/>
                      <a:gd name="connsiteX2" fmla="*/ 306705 w 308610"/>
                      <a:gd name="connsiteY2" fmla="*/ 13335 h 104775"/>
                      <a:gd name="connsiteX3" fmla="*/ 308610 w 308610"/>
                      <a:gd name="connsiteY3" fmla="*/ 100965 h 104775"/>
                      <a:gd name="connsiteX4" fmla="*/ 41910 w 308610"/>
                      <a:gd name="connsiteY4" fmla="*/ 104775 h 104775"/>
                      <a:gd name="connsiteX5" fmla="*/ 36195 w 308610"/>
                      <a:gd name="connsiteY5" fmla="*/ 20955 h 104775"/>
                      <a:gd name="connsiteX6" fmla="*/ 0 w 308610"/>
                      <a:gd name="connsiteY6" fmla="*/ 0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8610" h="104775">
                        <a:moveTo>
                          <a:pt x="0" y="0"/>
                        </a:moveTo>
                        <a:lnTo>
                          <a:pt x="253365" y="11430"/>
                        </a:lnTo>
                        <a:lnTo>
                          <a:pt x="306705" y="13335"/>
                        </a:lnTo>
                        <a:lnTo>
                          <a:pt x="308610" y="100965"/>
                        </a:lnTo>
                        <a:lnTo>
                          <a:pt x="41910" y="104775"/>
                        </a:lnTo>
                        <a:lnTo>
                          <a:pt x="36195" y="209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5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/>
                <p:cNvGrpSpPr/>
                <p:nvPr/>
              </p:nvGrpSpPr>
              <p:grpSpPr>
                <a:xfrm>
                  <a:off x="2578526" y="3206198"/>
                  <a:ext cx="1407658" cy="542733"/>
                  <a:chOff x="5177135" y="3206198"/>
                  <a:chExt cx="1407658" cy="542733"/>
                </a:xfrm>
              </p:grpSpPr>
              <p:grpSp>
                <p:nvGrpSpPr>
                  <p:cNvPr id="238" name="Group 237"/>
                  <p:cNvGrpSpPr/>
                  <p:nvPr/>
                </p:nvGrpSpPr>
                <p:grpSpPr>
                  <a:xfrm>
                    <a:off x="5177135" y="3206198"/>
                    <a:ext cx="1407658" cy="542733"/>
                    <a:chOff x="5177135" y="3206198"/>
                    <a:chExt cx="1407658" cy="542733"/>
                  </a:xfrm>
                  <a:noFill/>
                </p:grpSpPr>
                <p:sp>
                  <p:nvSpPr>
                    <p:cNvPr id="241" name="Isosceles Triangle 240"/>
                    <p:cNvSpPr/>
                    <p:nvPr/>
                  </p:nvSpPr>
                  <p:spPr>
                    <a:xfrm flipV="1">
                      <a:off x="5187698" y="3309813"/>
                      <a:ext cx="1386543" cy="335278"/>
                    </a:xfrm>
                    <a:prstGeom prst="triangle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2" name="Oval 241"/>
                    <p:cNvSpPr/>
                    <p:nvPr/>
                  </p:nvSpPr>
                  <p:spPr>
                    <a:xfrm>
                      <a:off x="5177135" y="3206198"/>
                      <a:ext cx="1407658" cy="18288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cxnSp>
                  <p:nvCxnSpPr>
                    <p:cNvPr id="243" name="Straight Connector 242"/>
                    <p:cNvCxnSpPr/>
                    <p:nvPr/>
                  </p:nvCxnSpPr>
                  <p:spPr>
                    <a:xfrm>
                      <a:off x="5887107" y="3559665"/>
                      <a:ext cx="0" cy="0"/>
                    </a:xfrm>
                    <a:prstGeom prst="line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4" name="Rectangle 243"/>
                    <p:cNvSpPr/>
                    <p:nvPr/>
                  </p:nvSpPr>
                  <p:spPr>
                    <a:xfrm>
                      <a:off x="5746341" y="3565802"/>
                      <a:ext cx="281532" cy="182879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5" name="Freeform 244"/>
                    <p:cNvSpPr/>
                    <p:nvPr/>
                  </p:nvSpPr>
                  <p:spPr>
                    <a:xfrm>
                      <a:off x="5747015" y="3560336"/>
                      <a:ext cx="281940" cy="188595"/>
                    </a:xfrm>
                    <a:custGeom>
                      <a:avLst/>
                      <a:gdLst>
                        <a:gd name="connsiteX0" fmla="*/ 1905 w 281940"/>
                        <a:gd name="connsiteY0" fmla="*/ 0 h 188595"/>
                        <a:gd name="connsiteX1" fmla="*/ 133350 w 281940"/>
                        <a:gd name="connsiteY1" fmla="*/ 70485 h 188595"/>
                        <a:gd name="connsiteX2" fmla="*/ 278130 w 281940"/>
                        <a:gd name="connsiteY2" fmla="*/ 5715 h 188595"/>
                        <a:gd name="connsiteX3" fmla="*/ 281940 w 281940"/>
                        <a:gd name="connsiteY3" fmla="*/ 188595 h 188595"/>
                        <a:gd name="connsiteX4" fmla="*/ 0 w 281940"/>
                        <a:gd name="connsiteY4" fmla="*/ 186690 h 188595"/>
                        <a:gd name="connsiteX5" fmla="*/ 1905 w 281940"/>
                        <a:gd name="connsiteY5" fmla="*/ 0 h 188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81940" h="188595">
                          <a:moveTo>
                            <a:pt x="1905" y="0"/>
                          </a:moveTo>
                          <a:lnTo>
                            <a:pt x="133350" y="70485"/>
                          </a:lnTo>
                          <a:lnTo>
                            <a:pt x="278130" y="5715"/>
                          </a:lnTo>
                          <a:lnTo>
                            <a:pt x="281940" y="188595"/>
                          </a:lnTo>
                          <a:lnTo>
                            <a:pt x="0" y="186690"/>
                          </a:lnTo>
                          <a:lnTo>
                            <a:pt x="190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6" name="TextBox 245"/>
                    <p:cNvSpPr txBox="1"/>
                    <p:nvPr/>
                  </p:nvSpPr>
                  <p:spPr>
                    <a:xfrm>
                      <a:off x="5612921" y="3308928"/>
                      <a:ext cx="184731" cy="307777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cxnSp>
                <p:nvCxnSpPr>
                  <p:cNvPr id="239" name="Straight Connector 238"/>
                  <p:cNvCxnSpPr>
                    <a:stCxn id="241" idx="2"/>
                    <a:endCxn id="241" idx="4"/>
                  </p:cNvCxnSpPr>
                  <p:nvPr/>
                </p:nvCxnSpPr>
                <p:spPr>
                  <a:xfrm>
                    <a:off x="5187698" y="3309813"/>
                    <a:ext cx="1386543" cy="0"/>
                  </a:xfrm>
                  <a:prstGeom prst="line">
                    <a:avLst/>
                  </a:prstGeom>
                  <a:ln>
                    <a:solidFill>
                      <a:srgbClr val="0000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0" name="Freeform 239"/>
                  <p:cNvSpPr/>
                  <p:nvPr/>
                </p:nvSpPr>
                <p:spPr>
                  <a:xfrm>
                    <a:off x="5715001" y="3545205"/>
                    <a:ext cx="308610" cy="104775"/>
                  </a:xfrm>
                  <a:custGeom>
                    <a:avLst/>
                    <a:gdLst>
                      <a:gd name="connsiteX0" fmla="*/ 0 w 266700"/>
                      <a:gd name="connsiteY0" fmla="*/ 0 h 81915"/>
                      <a:gd name="connsiteX1" fmla="*/ 266700 w 266700"/>
                      <a:gd name="connsiteY1" fmla="*/ 0 h 81915"/>
                      <a:gd name="connsiteX2" fmla="*/ 266700 w 266700"/>
                      <a:gd name="connsiteY2" fmla="*/ 81915 h 81915"/>
                      <a:gd name="connsiteX3" fmla="*/ 11430 w 266700"/>
                      <a:gd name="connsiteY3" fmla="*/ 81915 h 81915"/>
                      <a:gd name="connsiteX4" fmla="*/ 0 w 266700"/>
                      <a:gd name="connsiteY4" fmla="*/ 0 h 81915"/>
                      <a:gd name="connsiteX0" fmla="*/ 0 w 266700"/>
                      <a:gd name="connsiteY0" fmla="*/ 0 h 81915"/>
                      <a:gd name="connsiteX1" fmla="*/ 266700 w 266700"/>
                      <a:gd name="connsiteY1" fmla="*/ 0 h 81915"/>
                      <a:gd name="connsiteX2" fmla="*/ 266700 w 266700"/>
                      <a:gd name="connsiteY2" fmla="*/ 81915 h 81915"/>
                      <a:gd name="connsiteX3" fmla="*/ 5715 w 266700"/>
                      <a:gd name="connsiteY3" fmla="*/ 81915 h 81915"/>
                      <a:gd name="connsiteX4" fmla="*/ 0 w 266700"/>
                      <a:gd name="connsiteY4" fmla="*/ 0 h 81915"/>
                      <a:gd name="connsiteX0" fmla="*/ 0 w 276225"/>
                      <a:gd name="connsiteY0" fmla="*/ 0 h 81915"/>
                      <a:gd name="connsiteX1" fmla="*/ 266700 w 276225"/>
                      <a:gd name="connsiteY1" fmla="*/ 0 h 81915"/>
                      <a:gd name="connsiteX2" fmla="*/ 276225 w 276225"/>
                      <a:gd name="connsiteY2" fmla="*/ 80010 h 81915"/>
                      <a:gd name="connsiteX3" fmla="*/ 5715 w 276225"/>
                      <a:gd name="connsiteY3" fmla="*/ 81915 h 81915"/>
                      <a:gd name="connsiteX4" fmla="*/ 0 w 276225"/>
                      <a:gd name="connsiteY4" fmla="*/ 0 h 81915"/>
                      <a:gd name="connsiteX0" fmla="*/ 0 w 278130"/>
                      <a:gd name="connsiteY0" fmla="*/ 0 h 81915"/>
                      <a:gd name="connsiteX1" fmla="*/ 278130 w 278130"/>
                      <a:gd name="connsiteY1" fmla="*/ 0 h 81915"/>
                      <a:gd name="connsiteX2" fmla="*/ 276225 w 278130"/>
                      <a:gd name="connsiteY2" fmla="*/ 80010 h 81915"/>
                      <a:gd name="connsiteX3" fmla="*/ 5715 w 278130"/>
                      <a:gd name="connsiteY3" fmla="*/ 81915 h 81915"/>
                      <a:gd name="connsiteX4" fmla="*/ 0 w 278130"/>
                      <a:gd name="connsiteY4" fmla="*/ 0 h 81915"/>
                      <a:gd name="connsiteX0" fmla="*/ 0 w 276225"/>
                      <a:gd name="connsiteY0" fmla="*/ 0 h 81915"/>
                      <a:gd name="connsiteX1" fmla="*/ 270510 w 276225"/>
                      <a:gd name="connsiteY1" fmla="*/ 0 h 81915"/>
                      <a:gd name="connsiteX2" fmla="*/ 276225 w 276225"/>
                      <a:gd name="connsiteY2" fmla="*/ 80010 h 81915"/>
                      <a:gd name="connsiteX3" fmla="*/ 5715 w 276225"/>
                      <a:gd name="connsiteY3" fmla="*/ 81915 h 81915"/>
                      <a:gd name="connsiteX4" fmla="*/ 0 w 276225"/>
                      <a:gd name="connsiteY4" fmla="*/ 0 h 81915"/>
                      <a:gd name="connsiteX0" fmla="*/ 0 w 270510"/>
                      <a:gd name="connsiteY0" fmla="*/ 0 h 81915"/>
                      <a:gd name="connsiteX1" fmla="*/ 270510 w 270510"/>
                      <a:gd name="connsiteY1" fmla="*/ 0 h 81915"/>
                      <a:gd name="connsiteX2" fmla="*/ 270510 w 270510"/>
                      <a:gd name="connsiteY2" fmla="*/ 80010 h 81915"/>
                      <a:gd name="connsiteX3" fmla="*/ 5715 w 270510"/>
                      <a:gd name="connsiteY3" fmla="*/ 81915 h 81915"/>
                      <a:gd name="connsiteX4" fmla="*/ 0 w 270510"/>
                      <a:gd name="connsiteY4" fmla="*/ 0 h 81915"/>
                      <a:gd name="connsiteX0" fmla="*/ 0 w 264795"/>
                      <a:gd name="connsiteY0" fmla="*/ 0 h 108585"/>
                      <a:gd name="connsiteX1" fmla="*/ 264795 w 264795"/>
                      <a:gd name="connsiteY1" fmla="*/ 26670 h 108585"/>
                      <a:gd name="connsiteX2" fmla="*/ 264795 w 264795"/>
                      <a:gd name="connsiteY2" fmla="*/ 106680 h 108585"/>
                      <a:gd name="connsiteX3" fmla="*/ 0 w 264795"/>
                      <a:gd name="connsiteY3" fmla="*/ 108585 h 108585"/>
                      <a:gd name="connsiteX4" fmla="*/ 0 w 264795"/>
                      <a:gd name="connsiteY4" fmla="*/ 0 h 108585"/>
                      <a:gd name="connsiteX0" fmla="*/ 0 w 264795"/>
                      <a:gd name="connsiteY0" fmla="*/ 3810 h 112395"/>
                      <a:gd name="connsiteX1" fmla="*/ 264795 w 264795"/>
                      <a:gd name="connsiteY1" fmla="*/ 0 h 112395"/>
                      <a:gd name="connsiteX2" fmla="*/ 264795 w 264795"/>
                      <a:gd name="connsiteY2" fmla="*/ 110490 h 112395"/>
                      <a:gd name="connsiteX3" fmla="*/ 0 w 264795"/>
                      <a:gd name="connsiteY3" fmla="*/ 112395 h 112395"/>
                      <a:gd name="connsiteX4" fmla="*/ 0 w 264795"/>
                      <a:gd name="connsiteY4" fmla="*/ 3810 h 112395"/>
                      <a:gd name="connsiteX0" fmla="*/ 0 w 264795"/>
                      <a:gd name="connsiteY0" fmla="*/ 3810 h 112395"/>
                      <a:gd name="connsiteX1" fmla="*/ 264795 w 264795"/>
                      <a:gd name="connsiteY1" fmla="*/ 0 h 112395"/>
                      <a:gd name="connsiteX2" fmla="*/ 264795 w 264795"/>
                      <a:gd name="connsiteY2" fmla="*/ 110490 h 112395"/>
                      <a:gd name="connsiteX3" fmla="*/ 0 w 264795"/>
                      <a:gd name="connsiteY3" fmla="*/ 112395 h 112395"/>
                      <a:gd name="connsiteX4" fmla="*/ 0 w 264795"/>
                      <a:gd name="connsiteY4" fmla="*/ 24765 h 112395"/>
                      <a:gd name="connsiteX5" fmla="*/ 0 w 264795"/>
                      <a:gd name="connsiteY5" fmla="*/ 3810 h 112395"/>
                      <a:gd name="connsiteX0" fmla="*/ 0 w 264795"/>
                      <a:gd name="connsiteY0" fmla="*/ 3810 h 112395"/>
                      <a:gd name="connsiteX1" fmla="*/ 264795 w 264795"/>
                      <a:gd name="connsiteY1" fmla="*/ 0 h 112395"/>
                      <a:gd name="connsiteX2" fmla="*/ 264795 w 264795"/>
                      <a:gd name="connsiteY2" fmla="*/ 110490 h 112395"/>
                      <a:gd name="connsiteX3" fmla="*/ 0 w 264795"/>
                      <a:gd name="connsiteY3" fmla="*/ 112395 h 112395"/>
                      <a:gd name="connsiteX4" fmla="*/ 0 w 264795"/>
                      <a:gd name="connsiteY4" fmla="*/ 30480 h 112395"/>
                      <a:gd name="connsiteX5" fmla="*/ 0 w 264795"/>
                      <a:gd name="connsiteY5" fmla="*/ 3810 h 112395"/>
                      <a:gd name="connsiteX0" fmla="*/ 0 w 306705"/>
                      <a:gd name="connsiteY0" fmla="*/ 7620 h 112395"/>
                      <a:gd name="connsiteX1" fmla="*/ 306705 w 306705"/>
                      <a:gd name="connsiteY1" fmla="*/ 0 h 112395"/>
                      <a:gd name="connsiteX2" fmla="*/ 306705 w 306705"/>
                      <a:gd name="connsiteY2" fmla="*/ 110490 h 112395"/>
                      <a:gd name="connsiteX3" fmla="*/ 41910 w 306705"/>
                      <a:gd name="connsiteY3" fmla="*/ 112395 h 112395"/>
                      <a:gd name="connsiteX4" fmla="*/ 41910 w 306705"/>
                      <a:gd name="connsiteY4" fmla="*/ 30480 h 112395"/>
                      <a:gd name="connsiteX5" fmla="*/ 0 w 306705"/>
                      <a:gd name="connsiteY5" fmla="*/ 7620 h 112395"/>
                      <a:gd name="connsiteX0" fmla="*/ 0 w 306705"/>
                      <a:gd name="connsiteY0" fmla="*/ 7620 h 112395"/>
                      <a:gd name="connsiteX1" fmla="*/ 306705 w 306705"/>
                      <a:gd name="connsiteY1" fmla="*/ 0 h 112395"/>
                      <a:gd name="connsiteX2" fmla="*/ 306705 w 306705"/>
                      <a:gd name="connsiteY2" fmla="*/ 110490 h 112395"/>
                      <a:gd name="connsiteX3" fmla="*/ 41910 w 306705"/>
                      <a:gd name="connsiteY3" fmla="*/ 112395 h 112395"/>
                      <a:gd name="connsiteX4" fmla="*/ 36195 w 306705"/>
                      <a:gd name="connsiteY4" fmla="*/ 28575 h 112395"/>
                      <a:gd name="connsiteX5" fmla="*/ 0 w 306705"/>
                      <a:gd name="connsiteY5" fmla="*/ 7620 h 112395"/>
                      <a:gd name="connsiteX0" fmla="*/ 0 w 306705"/>
                      <a:gd name="connsiteY0" fmla="*/ 7620 h 112395"/>
                      <a:gd name="connsiteX1" fmla="*/ 283845 w 306705"/>
                      <a:gd name="connsiteY1" fmla="*/ 0 h 112395"/>
                      <a:gd name="connsiteX2" fmla="*/ 306705 w 306705"/>
                      <a:gd name="connsiteY2" fmla="*/ 0 h 112395"/>
                      <a:gd name="connsiteX3" fmla="*/ 306705 w 306705"/>
                      <a:gd name="connsiteY3" fmla="*/ 110490 h 112395"/>
                      <a:gd name="connsiteX4" fmla="*/ 41910 w 306705"/>
                      <a:gd name="connsiteY4" fmla="*/ 112395 h 112395"/>
                      <a:gd name="connsiteX5" fmla="*/ 36195 w 306705"/>
                      <a:gd name="connsiteY5" fmla="*/ 28575 h 112395"/>
                      <a:gd name="connsiteX6" fmla="*/ 0 w 306705"/>
                      <a:gd name="connsiteY6" fmla="*/ 7620 h 112395"/>
                      <a:gd name="connsiteX0" fmla="*/ 0 w 308610"/>
                      <a:gd name="connsiteY0" fmla="*/ 7620 h 112395"/>
                      <a:gd name="connsiteX1" fmla="*/ 283845 w 308610"/>
                      <a:gd name="connsiteY1" fmla="*/ 0 h 112395"/>
                      <a:gd name="connsiteX2" fmla="*/ 308610 w 308610"/>
                      <a:gd name="connsiteY2" fmla="*/ 9525 h 112395"/>
                      <a:gd name="connsiteX3" fmla="*/ 306705 w 308610"/>
                      <a:gd name="connsiteY3" fmla="*/ 110490 h 112395"/>
                      <a:gd name="connsiteX4" fmla="*/ 41910 w 308610"/>
                      <a:gd name="connsiteY4" fmla="*/ 112395 h 112395"/>
                      <a:gd name="connsiteX5" fmla="*/ 36195 w 308610"/>
                      <a:gd name="connsiteY5" fmla="*/ 28575 h 112395"/>
                      <a:gd name="connsiteX6" fmla="*/ 0 w 308610"/>
                      <a:gd name="connsiteY6" fmla="*/ 7620 h 112395"/>
                      <a:gd name="connsiteX0" fmla="*/ 0 w 308610"/>
                      <a:gd name="connsiteY0" fmla="*/ 28575 h 133350"/>
                      <a:gd name="connsiteX1" fmla="*/ 257175 w 308610"/>
                      <a:gd name="connsiteY1" fmla="*/ 0 h 133350"/>
                      <a:gd name="connsiteX2" fmla="*/ 308610 w 308610"/>
                      <a:gd name="connsiteY2" fmla="*/ 30480 h 133350"/>
                      <a:gd name="connsiteX3" fmla="*/ 306705 w 308610"/>
                      <a:gd name="connsiteY3" fmla="*/ 131445 h 133350"/>
                      <a:gd name="connsiteX4" fmla="*/ 41910 w 308610"/>
                      <a:gd name="connsiteY4" fmla="*/ 133350 h 133350"/>
                      <a:gd name="connsiteX5" fmla="*/ 36195 w 308610"/>
                      <a:gd name="connsiteY5" fmla="*/ 49530 h 133350"/>
                      <a:gd name="connsiteX6" fmla="*/ 0 w 308610"/>
                      <a:gd name="connsiteY6" fmla="*/ 28575 h 133350"/>
                      <a:gd name="connsiteX0" fmla="*/ 0 w 306705"/>
                      <a:gd name="connsiteY0" fmla="*/ 28575 h 133350"/>
                      <a:gd name="connsiteX1" fmla="*/ 257175 w 306705"/>
                      <a:gd name="connsiteY1" fmla="*/ 0 h 133350"/>
                      <a:gd name="connsiteX2" fmla="*/ 306705 w 306705"/>
                      <a:gd name="connsiteY2" fmla="*/ 41910 h 133350"/>
                      <a:gd name="connsiteX3" fmla="*/ 306705 w 306705"/>
                      <a:gd name="connsiteY3" fmla="*/ 131445 h 133350"/>
                      <a:gd name="connsiteX4" fmla="*/ 41910 w 306705"/>
                      <a:gd name="connsiteY4" fmla="*/ 133350 h 133350"/>
                      <a:gd name="connsiteX5" fmla="*/ 36195 w 306705"/>
                      <a:gd name="connsiteY5" fmla="*/ 49530 h 133350"/>
                      <a:gd name="connsiteX6" fmla="*/ 0 w 306705"/>
                      <a:gd name="connsiteY6" fmla="*/ 28575 h 133350"/>
                      <a:gd name="connsiteX0" fmla="*/ 0 w 312420"/>
                      <a:gd name="connsiteY0" fmla="*/ 28575 h 133350"/>
                      <a:gd name="connsiteX1" fmla="*/ 257175 w 312420"/>
                      <a:gd name="connsiteY1" fmla="*/ 0 h 133350"/>
                      <a:gd name="connsiteX2" fmla="*/ 306705 w 312420"/>
                      <a:gd name="connsiteY2" fmla="*/ 41910 h 133350"/>
                      <a:gd name="connsiteX3" fmla="*/ 312420 w 312420"/>
                      <a:gd name="connsiteY3" fmla="*/ 129540 h 133350"/>
                      <a:gd name="connsiteX4" fmla="*/ 41910 w 312420"/>
                      <a:gd name="connsiteY4" fmla="*/ 133350 h 133350"/>
                      <a:gd name="connsiteX5" fmla="*/ 36195 w 312420"/>
                      <a:gd name="connsiteY5" fmla="*/ 49530 h 133350"/>
                      <a:gd name="connsiteX6" fmla="*/ 0 w 312420"/>
                      <a:gd name="connsiteY6" fmla="*/ 28575 h 133350"/>
                      <a:gd name="connsiteX0" fmla="*/ 0 w 306705"/>
                      <a:gd name="connsiteY0" fmla="*/ 28575 h 133350"/>
                      <a:gd name="connsiteX1" fmla="*/ 257175 w 306705"/>
                      <a:gd name="connsiteY1" fmla="*/ 0 h 133350"/>
                      <a:gd name="connsiteX2" fmla="*/ 306705 w 306705"/>
                      <a:gd name="connsiteY2" fmla="*/ 41910 h 133350"/>
                      <a:gd name="connsiteX3" fmla="*/ 306705 w 306705"/>
                      <a:gd name="connsiteY3" fmla="*/ 129540 h 133350"/>
                      <a:gd name="connsiteX4" fmla="*/ 41910 w 306705"/>
                      <a:gd name="connsiteY4" fmla="*/ 133350 h 133350"/>
                      <a:gd name="connsiteX5" fmla="*/ 36195 w 306705"/>
                      <a:gd name="connsiteY5" fmla="*/ 49530 h 133350"/>
                      <a:gd name="connsiteX6" fmla="*/ 0 w 306705"/>
                      <a:gd name="connsiteY6" fmla="*/ 28575 h 133350"/>
                      <a:gd name="connsiteX0" fmla="*/ 0 w 306705"/>
                      <a:gd name="connsiteY0" fmla="*/ 0 h 104775"/>
                      <a:gd name="connsiteX1" fmla="*/ 253365 w 306705"/>
                      <a:gd name="connsiteY1" fmla="*/ 11430 h 104775"/>
                      <a:gd name="connsiteX2" fmla="*/ 306705 w 306705"/>
                      <a:gd name="connsiteY2" fmla="*/ 13335 h 104775"/>
                      <a:gd name="connsiteX3" fmla="*/ 306705 w 306705"/>
                      <a:gd name="connsiteY3" fmla="*/ 100965 h 104775"/>
                      <a:gd name="connsiteX4" fmla="*/ 41910 w 306705"/>
                      <a:gd name="connsiteY4" fmla="*/ 104775 h 104775"/>
                      <a:gd name="connsiteX5" fmla="*/ 36195 w 306705"/>
                      <a:gd name="connsiteY5" fmla="*/ 20955 h 104775"/>
                      <a:gd name="connsiteX6" fmla="*/ 0 w 306705"/>
                      <a:gd name="connsiteY6" fmla="*/ 0 h 104775"/>
                      <a:gd name="connsiteX0" fmla="*/ 0 w 308610"/>
                      <a:gd name="connsiteY0" fmla="*/ 0 h 104775"/>
                      <a:gd name="connsiteX1" fmla="*/ 253365 w 308610"/>
                      <a:gd name="connsiteY1" fmla="*/ 11430 h 104775"/>
                      <a:gd name="connsiteX2" fmla="*/ 306705 w 308610"/>
                      <a:gd name="connsiteY2" fmla="*/ 13335 h 104775"/>
                      <a:gd name="connsiteX3" fmla="*/ 308610 w 308610"/>
                      <a:gd name="connsiteY3" fmla="*/ 100965 h 104775"/>
                      <a:gd name="connsiteX4" fmla="*/ 41910 w 308610"/>
                      <a:gd name="connsiteY4" fmla="*/ 104775 h 104775"/>
                      <a:gd name="connsiteX5" fmla="*/ 36195 w 308610"/>
                      <a:gd name="connsiteY5" fmla="*/ 20955 h 104775"/>
                      <a:gd name="connsiteX6" fmla="*/ 0 w 308610"/>
                      <a:gd name="connsiteY6" fmla="*/ 0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8610" h="104775">
                        <a:moveTo>
                          <a:pt x="0" y="0"/>
                        </a:moveTo>
                        <a:lnTo>
                          <a:pt x="253365" y="11430"/>
                        </a:lnTo>
                        <a:lnTo>
                          <a:pt x="306705" y="13335"/>
                        </a:lnTo>
                        <a:lnTo>
                          <a:pt x="308610" y="100965"/>
                        </a:lnTo>
                        <a:lnTo>
                          <a:pt x="41910" y="104775"/>
                        </a:lnTo>
                        <a:lnTo>
                          <a:pt x="36195" y="209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5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8" name="TextBox 227"/>
                <p:cNvSpPr txBox="1"/>
                <p:nvPr/>
              </p:nvSpPr>
              <p:spPr>
                <a:xfrm>
                  <a:off x="3041863" y="3342404"/>
                  <a:ext cx="5195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score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29" name="Straight Arrow Connector 228"/>
                <p:cNvCxnSpPr/>
                <p:nvPr/>
              </p:nvCxnSpPr>
              <p:spPr>
                <a:xfrm>
                  <a:off x="3126245" y="3031904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Arrow Connector 229"/>
                <p:cNvCxnSpPr/>
                <p:nvPr/>
              </p:nvCxnSpPr>
              <p:spPr>
                <a:xfrm>
                  <a:off x="3430298" y="3031904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Freeform 230"/>
                <p:cNvSpPr/>
                <p:nvPr/>
              </p:nvSpPr>
              <p:spPr>
                <a:xfrm rot="5400000" flipH="1">
                  <a:off x="975560" y="2828875"/>
                  <a:ext cx="1775130" cy="224727"/>
                </a:xfrm>
                <a:custGeom>
                  <a:avLst/>
                  <a:gdLst>
                    <a:gd name="connsiteX0" fmla="*/ 0 w 2555192"/>
                    <a:gd name="connsiteY0" fmla="*/ 8546 h 828943"/>
                    <a:gd name="connsiteX1" fmla="*/ 598205 w 2555192"/>
                    <a:gd name="connsiteY1" fmla="*/ 8546 h 828943"/>
                    <a:gd name="connsiteX2" fmla="*/ 2538101 w 2555192"/>
                    <a:gd name="connsiteY2" fmla="*/ 0 h 828943"/>
                    <a:gd name="connsiteX3" fmla="*/ 2555192 w 2555192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0904"/>
                    <a:gd name="connsiteY0" fmla="*/ 8546 h 828943"/>
                    <a:gd name="connsiteX1" fmla="*/ 598205 w 2540904"/>
                    <a:gd name="connsiteY1" fmla="*/ 8546 h 828943"/>
                    <a:gd name="connsiteX2" fmla="*/ 2538101 w 2540904"/>
                    <a:gd name="connsiteY2" fmla="*/ 0 h 828943"/>
                    <a:gd name="connsiteX3" fmla="*/ 2540904 w 2540904"/>
                    <a:gd name="connsiteY3" fmla="*/ 828943 h 828943"/>
                    <a:gd name="connsiteX0" fmla="*/ 0 w 2548048"/>
                    <a:gd name="connsiteY0" fmla="*/ 8546 h 828943"/>
                    <a:gd name="connsiteX1" fmla="*/ 598205 w 2548048"/>
                    <a:gd name="connsiteY1" fmla="*/ 8546 h 828943"/>
                    <a:gd name="connsiteX2" fmla="*/ 2538101 w 2548048"/>
                    <a:gd name="connsiteY2" fmla="*/ 0 h 828943"/>
                    <a:gd name="connsiteX3" fmla="*/ 2548048 w 2548048"/>
                    <a:gd name="connsiteY3" fmla="*/ 828943 h 828943"/>
                    <a:gd name="connsiteX0" fmla="*/ 0 w 2545667"/>
                    <a:gd name="connsiteY0" fmla="*/ 8546 h 828943"/>
                    <a:gd name="connsiteX1" fmla="*/ 598205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8546 h 828943"/>
                    <a:gd name="connsiteX1" fmla="*/ 588680 w 2545667"/>
                    <a:gd name="connsiteY1" fmla="*/ 8546 h 828943"/>
                    <a:gd name="connsiteX2" fmla="*/ 2538101 w 2545667"/>
                    <a:gd name="connsiteY2" fmla="*/ 0 h 828943"/>
                    <a:gd name="connsiteX3" fmla="*/ 2545667 w 2545667"/>
                    <a:gd name="connsiteY3" fmla="*/ 828943 h 828943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32598 h 852995"/>
                    <a:gd name="connsiteX1" fmla="*/ 583918 w 2545667"/>
                    <a:gd name="connsiteY1" fmla="*/ 0 h 852995"/>
                    <a:gd name="connsiteX2" fmla="*/ 2538101 w 2545667"/>
                    <a:gd name="connsiteY2" fmla="*/ 24052 h 852995"/>
                    <a:gd name="connsiteX3" fmla="*/ 2545667 w 2545667"/>
                    <a:gd name="connsiteY3" fmla="*/ 852995 h 852995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583918 w 2545667"/>
                    <a:gd name="connsiteY1" fmla="*/ 0 h 881757"/>
                    <a:gd name="connsiteX2" fmla="*/ 2538101 w 2545667"/>
                    <a:gd name="connsiteY2" fmla="*/ 52814 h 881757"/>
                    <a:gd name="connsiteX3" fmla="*/ 2545667 w 2545667"/>
                    <a:gd name="connsiteY3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54786 h 881757"/>
                    <a:gd name="connsiteX2" fmla="*/ 583918 w 2545667"/>
                    <a:gd name="connsiteY2" fmla="*/ 0 h 881757"/>
                    <a:gd name="connsiteX3" fmla="*/ 2538101 w 2545667"/>
                    <a:gd name="connsiteY3" fmla="*/ 52814 h 881757"/>
                    <a:gd name="connsiteX4" fmla="*/ 2545667 w 2545667"/>
                    <a:gd name="connsiteY4" fmla="*/ 881757 h 881757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60643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022 h 888419"/>
                    <a:gd name="connsiteX1" fmla="*/ 451081 w 2545667"/>
                    <a:gd name="connsiteY1" fmla="*/ 61448 h 888419"/>
                    <a:gd name="connsiteX2" fmla="*/ 583918 w 2545667"/>
                    <a:gd name="connsiteY2" fmla="*/ 6662 h 888419"/>
                    <a:gd name="connsiteX3" fmla="*/ 727306 w 2545667"/>
                    <a:gd name="connsiteY3" fmla="*/ 59530 h 888419"/>
                    <a:gd name="connsiteX4" fmla="*/ 2538101 w 2545667"/>
                    <a:gd name="connsiteY4" fmla="*/ 59476 h 888419"/>
                    <a:gd name="connsiteX5" fmla="*/ 2545667 w 2545667"/>
                    <a:gd name="connsiteY5" fmla="*/ 888419 h 888419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62403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8977 h 889374"/>
                    <a:gd name="connsiteX1" fmla="*/ 451081 w 2545667"/>
                    <a:gd name="connsiteY1" fmla="*/ 71990 h 889374"/>
                    <a:gd name="connsiteX2" fmla="*/ 583918 w 2545667"/>
                    <a:gd name="connsiteY2" fmla="*/ 7617 h 889374"/>
                    <a:gd name="connsiteX3" fmla="*/ 708256 w 2545667"/>
                    <a:gd name="connsiteY3" fmla="*/ 56650 h 889374"/>
                    <a:gd name="connsiteX4" fmla="*/ 2538101 w 2545667"/>
                    <a:gd name="connsiteY4" fmla="*/ 60431 h 889374"/>
                    <a:gd name="connsiteX5" fmla="*/ 2545667 w 2545667"/>
                    <a:gd name="connsiteY5" fmla="*/ 889374 h 889374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4939 h 885336"/>
                    <a:gd name="connsiteX1" fmla="*/ 451081 w 2545667"/>
                    <a:gd name="connsiteY1" fmla="*/ 67952 h 885336"/>
                    <a:gd name="connsiteX2" fmla="*/ 583918 w 2545667"/>
                    <a:gd name="connsiteY2" fmla="*/ 3579 h 885336"/>
                    <a:gd name="connsiteX3" fmla="*/ 708256 w 2545667"/>
                    <a:gd name="connsiteY3" fmla="*/ 52612 h 885336"/>
                    <a:gd name="connsiteX4" fmla="*/ 2538101 w 2545667"/>
                    <a:gd name="connsiteY4" fmla="*/ 56393 h 885336"/>
                    <a:gd name="connsiteX5" fmla="*/ 2545667 w 2545667"/>
                    <a:gd name="connsiteY5" fmla="*/ 885336 h 885336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840 h 882237"/>
                    <a:gd name="connsiteX1" fmla="*/ 451081 w 2545667"/>
                    <a:gd name="connsiteY1" fmla="*/ 64853 h 882237"/>
                    <a:gd name="connsiteX2" fmla="*/ 583918 w 2545667"/>
                    <a:gd name="connsiteY2" fmla="*/ 480 h 882237"/>
                    <a:gd name="connsiteX3" fmla="*/ 708256 w 2545667"/>
                    <a:gd name="connsiteY3" fmla="*/ 49513 h 882237"/>
                    <a:gd name="connsiteX4" fmla="*/ 2538101 w 2545667"/>
                    <a:gd name="connsiteY4" fmla="*/ 53294 h 882237"/>
                    <a:gd name="connsiteX5" fmla="*/ 2545667 w 2545667"/>
                    <a:gd name="connsiteY5" fmla="*/ 882237 h 88223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08256 w 2545667"/>
                    <a:gd name="connsiteY3" fmla="*/ 49033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51081 w 2545667"/>
                    <a:gd name="connsiteY1" fmla="*/ 64373 h 881757"/>
                    <a:gd name="connsiteX2" fmla="*/ 479656 w 2545667"/>
                    <a:gd name="connsiteY2" fmla="*/ 62456 h 881757"/>
                    <a:gd name="connsiteX3" fmla="*/ 583918 w 2545667"/>
                    <a:gd name="connsiteY3" fmla="*/ 0 h 881757"/>
                    <a:gd name="connsiteX4" fmla="*/ 710637 w 2545667"/>
                    <a:gd name="connsiteY4" fmla="*/ 60538 h 881757"/>
                    <a:gd name="connsiteX5" fmla="*/ 2538101 w 2545667"/>
                    <a:gd name="connsiteY5" fmla="*/ 52814 h 881757"/>
                    <a:gd name="connsiteX6" fmla="*/ 2545667 w 2545667"/>
                    <a:gd name="connsiteY6" fmla="*/ 881757 h 881757"/>
                    <a:gd name="connsiteX0" fmla="*/ 0 w 2545667"/>
                    <a:gd name="connsiteY0" fmla="*/ 61360 h 881757"/>
                    <a:gd name="connsiteX1" fmla="*/ 479656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710637 w 2545667"/>
                    <a:gd name="connsiteY3" fmla="*/ 60538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67750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61360 h 881757"/>
                    <a:gd name="connsiteX1" fmla="*/ 406935 w 2545667"/>
                    <a:gd name="connsiteY1" fmla="*/ 62456 h 881757"/>
                    <a:gd name="connsiteX2" fmla="*/ 583918 w 2545667"/>
                    <a:gd name="connsiteY2" fmla="*/ 0 h 881757"/>
                    <a:gd name="connsiteX3" fmla="*/ 696349 w 2545667"/>
                    <a:gd name="connsiteY3" fmla="*/ 62455 h 881757"/>
                    <a:gd name="connsiteX4" fmla="*/ 2538101 w 2545667"/>
                    <a:gd name="connsiteY4" fmla="*/ 52814 h 881757"/>
                    <a:gd name="connsiteX5" fmla="*/ 2545667 w 2545667"/>
                    <a:gd name="connsiteY5" fmla="*/ 881757 h 881757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96349 w 2545667"/>
                    <a:gd name="connsiteY3" fmla="*/ 200066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198971 h 1019368"/>
                    <a:gd name="connsiteX1" fmla="*/ 406935 w 2545667"/>
                    <a:gd name="connsiteY1" fmla="*/ 200067 h 1019368"/>
                    <a:gd name="connsiteX2" fmla="*/ 502832 w 2545667"/>
                    <a:gd name="connsiteY2" fmla="*/ 0 h 1019368"/>
                    <a:gd name="connsiteX3" fmla="*/ 601748 w 2545667"/>
                    <a:gd name="connsiteY3" fmla="*/ 268874 h 1019368"/>
                    <a:gd name="connsiteX4" fmla="*/ 2538101 w 2545667"/>
                    <a:gd name="connsiteY4" fmla="*/ 190425 h 1019368"/>
                    <a:gd name="connsiteX5" fmla="*/ 2545667 w 2545667"/>
                    <a:gd name="connsiteY5" fmla="*/ 1019368 h 1019368"/>
                    <a:gd name="connsiteX0" fmla="*/ 0 w 2545667"/>
                    <a:gd name="connsiteY0" fmla="*/ 228802 h 1049199"/>
                    <a:gd name="connsiteX1" fmla="*/ 406935 w 2545667"/>
                    <a:gd name="connsiteY1" fmla="*/ 229898 h 1049199"/>
                    <a:gd name="connsiteX2" fmla="*/ 493066 w 2545667"/>
                    <a:gd name="connsiteY2" fmla="*/ 0 h 1049199"/>
                    <a:gd name="connsiteX3" fmla="*/ 601748 w 2545667"/>
                    <a:gd name="connsiteY3" fmla="*/ 298705 h 1049199"/>
                    <a:gd name="connsiteX4" fmla="*/ 2538101 w 2545667"/>
                    <a:gd name="connsiteY4" fmla="*/ 220256 h 1049199"/>
                    <a:gd name="connsiteX5" fmla="*/ 2545667 w 2545667"/>
                    <a:gd name="connsiteY5" fmla="*/ 1049199 h 1049199"/>
                    <a:gd name="connsiteX0" fmla="*/ 0 w 2545667"/>
                    <a:gd name="connsiteY0" fmla="*/ 238750 h 1059147"/>
                    <a:gd name="connsiteX1" fmla="*/ 406935 w 2545667"/>
                    <a:gd name="connsiteY1" fmla="*/ 239846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5667"/>
                    <a:gd name="connsiteY0" fmla="*/ 238750 h 1059147"/>
                    <a:gd name="connsiteX1" fmla="*/ 404982 w 2545667"/>
                    <a:gd name="connsiteY1" fmla="*/ 309455 h 1059147"/>
                    <a:gd name="connsiteX2" fmla="*/ 487206 w 2545667"/>
                    <a:gd name="connsiteY2" fmla="*/ 0 h 1059147"/>
                    <a:gd name="connsiteX3" fmla="*/ 601748 w 2545667"/>
                    <a:gd name="connsiteY3" fmla="*/ 308653 h 1059147"/>
                    <a:gd name="connsiteX4" fmla="*/ 2538101 w 2545667"/>
                    <a:gd name="connsiteY4" fmla="*/ 230204 h 1059147"/>
                    <a:gd name="connsiteX5" fmla="*/ 2545667 w 2545667"/>
                    <a:gd name="connsiteY5" fmla="*/ 1059147 h 1059147"/>
                    <a:gd name="connsiteX0" fmla="*/ 0 w 2541761"/>
                    <a:gd name="connsiteY0" fmla="*/ 328252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288473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401076 w 2541761"/>
                    <a:gd name="connsiteY1" fmla="*/ 309455 h 1059147"/>
                    <a:gd name="connsiteX2" fmla="*/ 483300 w 2541761"/>
                    <a:gd name="connsiteY2" fmla="*/ 0 h 1059147"/>
                    <a:gd name="connsiteX3" fmla="*/ 597842 w 2541761"/>
                    <a:gd name="connsiteY3" fmla="*/ 308653 h 1059147"/>
                    <a:gd name="connsiteX4" fmla="*/ 2534195 w 2541761"/>
                    <a:gd name="connsiteY4" fmla="*/ 230204 h 1059147"/>
                    <a:gd name="connsiteX5" fmla="*/ 2541761 w 2541761"/>
                    <a:gd name="connsiteY5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401076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308 h 1059147"/>
                    <a:gd name="connsiteX1" fmla="*/ 8390 w 2541761"/>
                    <a:gd name="connsiteY1" fmla="*/ 302677 h 1059147"/>
                    <a:gd name="connsiteX2" fmla="*/ 377637 w 2541761"/>
                    <a:gd name="connsiteY2" fmla="*/ 309455 h 1059147"/>
                    <a:gd name="connsiteX3" fmla="*/ 483300 w 2541761"/>
                    <a:gd name="connsiteY3" fmla="*/ 0 h 1059147"/>
                    <a:gd name="connsiteX4" fmla="*/ 597842 w 2541761"/>
                    <a:gd name="connsiteY4" fmla="*/ 308653 h 1059147"/>
                    <a:gd name="connsiteX5" fmla="*/ 2534195 w 2541761"/>
                    <a:gd name="connsiteY5" fmla="*/ 230204 h 1059147"/>
                    <a:gd name="connsiteX6" fmla="*/ 2541761 w 2541761"/>
                    <a:gd name="connsiteY6" fmla="*/ 1059147 h 1059147"/>
                    <a:gd name="connsiteX0" fmla="*/ 0 w 2541761"/>
                    <a:gd name="connsiteY0" fmla="*/ 318513 h 1059352"/>
                    <a:gd name="connsiteX1" fmla="*/ 8390 w 2541761"/>
                    <a:gd name="connsiteY1" fmla="*/ 302882 h 1059352"/>
                    <a:gd name="connsiteX2" fmla="*/ 377637 w 2541761"/>
                    <a:gd name="connsiteY2" fmla="*/ 309660 h 1059352"/>
                    <a:gd name="connsiteX3" fmla="*/ 483300 w 2541761"/>
                    <a:gd name="connsiteY3" fmla="*/ 205 h 1059352"/>
                    <a:gd name="connsiteX4" fmla="*/ 597842 w 2541761"/>
                    <a:gd name="connsiteY4" fmla="*/ 308858 h 1059352"/>
                    <a:gd name="connsiteX5" fmla="*/ 2534195 w 2541761"/>
                    <a:gd name="connsiteY5" fmla="*/ 230409 h 1059352"/>
                    <a:gd name="connsiteX6" fmla="*/ 2541761 w 2541761"/>
                    <a:gd name="connsiteY6" fmla="*/ 1059352 h 1059352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3300 w 2541761"/>
                    <a:gd name="connsiteY3" fmla="*/ 376425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88106 h 828945"/>
                    <a:gd name="connsiteX1" fmla="*/ 8390 w 2541761"/>
                    <a:gd name="connsiteY1" fmla="*/ 72475 h 828945"/>
                    <a:gd name="connsiteX2" fmla="*/ 377637 w 2541761"/>
                    <a:gd name="connsiteY2" fmla="*/ 79253 h 828945"/>
                    <a:gd name="connsiteX3" fmla="*/ 487207 w 2541761"/>
                    <a:gd name="connsiteY3" fmla="*/ 416204 h 828945"/>
                    <a:gd name="connsiteX4" fmla="*/ 597842 w 2541761"/>
                    <a:gd name="connsiteY4" fmla="*/ 78451 h 828945"/>
                    <a:gd name="connsiteX5" fmla="*/ 2534195 w 2541761"/>
                    <a:gd name="connsiteY5" fmla="*/ 2 h 828945"/>
                    <a:gd name="connsiteX6" fmla="*/ 2541761 w 2541761"/>
                    <a:gd name="connsiteY6" fmla="*/ 828945 h 828945"/>
                    <a:gd name="connsiteX0" fmla="*/ 0 w 2541761"/>
                    <a:gd name="connsiteY0" fmla="*/ 58275 h 799114"/>
                    <a:gd name="connsiteX1" fmla="*/ 8390 w 2541761"/>
                    <a:gd name="connsiteY1" fmla="*/ 42644 h 799114"/>
                    <a:gd name="connsiteX2" fmla="*/ 377637 w 2541761"/>
                    <a:gd name="connsiteY2" fmla="*/ 49422 h 799114"/>
                    <a:gd name="connsiteX3" fmla="*/ 487207 w 2541761"/>
                    <a:gd name="connsiteY3" fmla="*/ 386373 h 799114"/>
                    <a:gd name="connsiteX4" fmla="*/ 597842 w 2541761"/>
                    <a:gd name="connsiteY4" fmla="*/ 48620 h 799114"/>
                    <a:gd name="connsiteX5" fmla="*/ 2534195 w 2541761"/>
                    <a:gd name="connsiteY5" fmla="*/ 0 h 799114"/>
                    <a:gd name="connsiteX6" fmla="*/ 2541761 w 2541761"/>
                    <a:gd name="connsiteY6" fmla="*/ 799114 h 799114"/>
                    <a:gd name="connsiteX0" fmla="*/ 0 w 2541761"/>
                    <a:gd name="connsiteY0" fmla="*/ 28440 h 769279"/>
                    <a:gd name="connsiteX1" fmla="*/ 8390 w 2541761"/>
                    <a:gd name="connsiteY1" fmla="*/ 12809 h 769279"/>
                    <a:gd name="connsiteX2" fmla="*/ 377637 w 2541761"/>
                    <a:gd name="connsiteY2" fmla="*/ 19587 h 769279"/>
                    <a:gd name="connsiteX3" fmla="*/ 487207 w 2541761"/>
                    <a:gd name="connsiteY3" fmla="*/ 356538 h 769279"/>
                    <a:gd name="connsiteX4" fmla="*/ 597842 w 2541761"/>
                    <a:gd name="connsiteY4" fmla="*/ 18785 h 769279"/>
                    <a:gd name="connsiteX5" fmla="*/ 2534195 w 2541761"/>
                    <a:gd name="connsiteY5" fmla="*/ 0 h 769279"/>
                    <a:gd name="connsiteX6" fmla="*/ 2541761 w 2541761"/>
                    <a:gd name="connsiteY6" fmla="*/ 769279 h 769279"/>
                    <a:gd name="connsiteX0" fmla="*/ 0 w 2535901"/>
                    <a:gd name="connsiteY0" fmla="*/ 28440 h 779223"/>
                    <a:gd name="connsiteX1" fmla="*/ 8390 w 2535901"/>
                    <a:gd name="connsiteY1" fmla="*/ 12809 h 779223"/>
                    <a:gd name="connsiteX2" fmla="*/ 377637 w 2535901"/>
                    <a:gd name="connsiteY2" fmla="*/ 19587 h 779223"/>
                    <a:gd name="connsiteX3" fmla="*/ 487207 w 2535901"/>
                    <a:gd name="connsiteY3" fmla="*/ 356538 h 779223"/>
                    <a:gd name="connsiteX4" fmla="*/ 597842 w 2535901"/>
                    <a:gd name="connsiteY4" fmla="*/ 18785 h 779223"/>
                    <a:gd name="connsiteX5" fmla="*/ 2534195 w 2535901"/>
                    <a:gd name="connsiteY5" fmla="*/ 0 h 779223"/>
                    <a:gd name="connsiteX6" fmla="*/ 2535901 w 2535901"/>
                    <a:gd name="connsiteY6" fmla="*/ 779223 h 779223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6392"/>
                    <a:gd name="connsiteY0" fmla="*/ 25332 h 776115"/>
                    <a:gd name="connsiteX1" fmla="*/ 8390 w 2536392"/>
                    <a:gd name="connsiteY1" fmla="*/ 9701 h 776115"/>
                    <a:gd name="connsiteX2" fmla="*/ 377637 w 2536392"/>
                    <a:gd name="connsiteY2" fmla="*/ 16479 h 776115"/>
                    <a:gd name="connsiteX3" fmla="*/ 487207 w 2536392"/>
                    <a:gd name="connsiteY3" fmla="*/ 353430 h 776115"/>
                    <a:gd name="connsiteX4" fmla="*/ 597842 w 2536392"/>
                    <a:gd name="connsiteY4" fmla="*/ 15677 h 776115"/>
                    <a:gd name="connsiteX5" fmla="*/ 2536149 w 2536392"/>
                    <a:gd name="connsiteY5" fmla="*/ 6836 h 776115"/>
                    <a:gd name="connsiteX6" fmla="*/ 2535901 w 2536392"/>
                    <a:gd name="connsiteY6" fmla="*/ 776115 h 776115"/>
                    <a:gd name="connsiteX0" fmla="*/ 0 w 2536392"/>
                    <a:gd name="connsiteY0" fmla="*/ 18496 h 769279"/>
                    <a:gd name="connsiteX1" fmla="*/ 8390 w 2536392"/>
                    <a:gd name="connsiteY1" fmla="*/ 2865 h 769279"/>
                    <a:gd name="connsiteX2" fmla="*/ 377637 w 2536392"/>
                    <a:gd name="connsiteY2" fmla="*/ 9643 h 769279"/>
                    <a:gd name="connsiteX3" fmla="*/ 487207 w 2536392"/>
                    <a:gd name="connsiteY3" fmla="*/ 346594 h 769279"/>
                    <a:gd name="connsiteX4" fmla="*/ 597842 w 2536392"/>
                    <a:gd name="connsiteY4" fmla="*/ 8841 h 769279"/>
                    <a:gd name="connsiteX5" fmla="*/ 2536149 w 2536392"/>
                    <a:gd name="connsiteY5" fmla="*/ 0 h 769279"/>
                    <a:gd name="connsiteX6" fmla="*/ 2535901 w 2536392"/>
                    <a:gd name="connsiteY6" fmla="*/ 769279 h 769279"/>
                    <a:gd name="connsiteX0" fmla="*/ 0 w 2535901"/>
                    <a:gd name="connsiteY0" fmla="*/ 18496 h 769279"/>
                    <a:gd name="connsiteX1" fmla="*/ 8390 w 2535901"/>
                    <a:gd name="connsiteY1" fmla="*/ 2865 h 769279"/>
                    <a:gd name="connsiteX2" fmla="*/ 377637 w 2535901"/>
                    <a:gd name="connsiteY2" fmla="*/ 9643 h 769279"/>
                    <a:gd name="connsiteX3" fmla="*/ 487207 w 2535901"/>
                    <a:gd name="connsiteY3" fmla="*/ 346594 h 769279"/>
                    <a:gd name="connsiteX4" fmla="*/ 597842 w 2535901"/>
                    <a:gd name="connsiteY4" fmla="*/ 8841 h 769279"/>
                    <a:gd name="connsiteX5" fmla="*/ 1241142 w 2535901"/>
                    <a:gd name="connsiteY5" fmla="*/ 0 h 769279"/>
                    <a:gd name="connsiteX6" fmla="*/ 2535901 w 2535901"/>
                    <a:gd name="connsiteY6" fmla="*/ 769279 h 769279"/>
                    <a:gd name="connsiteX0" fmla="*/ 0 w 1241146"/>
                    <a:gd name="connsiteY0" fmla="*/ 1532452 h 1861377"/>
                    <a:gd name="connsiteX1" fmla="*/ 8390 w 1241146"/>
                    <a:gd name="connsiteY1" fmla="*/ 1516821 h 1861377"/>
                    <a:gd name="connsiteX2" fmla="*/ 377637 w 1241146"/>
                    <a:gd name="connsiteY2" fmla="*/ 1523599 h 1861377"/>
                    <a:gd name="connsiteX3" fmla="*/ 487207 w 1241146"/>
                    <a:gd name="connsiteY3" fmla="*/ 1860550 h 1861377"/>
                    <a:gd name="connsiteX4" fmla="*/ 597842 w 1241146"/>
                    <a:gd name="connsiteY4" fmla="*/ 1522797 h 1861377"/>
                    <a:gd name="connsiteX5" fmla="*/ 1241142 w 1241146"/>
                    <a:gd name="connsiteY5" fmla="*/ 1513956 h 1861377"/>
                    <a:gd name="connsiteX6" fmla="*/ 1111978 w 1241146"/>
                    <a:gd name="connsiteY6" fmla="*/ 25797 h 1861377"/>
                    <a:gd name="connsiteX0" fmla="*/ 0 w 1120102"/>
                    <a:gd name="connsiteY0" fmla="*/ 1532565 h 1861490"/>
                    <a:gd name="connsiteX1" fmla="*/ 8390 w 1120102"/>
                    <a:gd name="connsiteY1" fmla="*/ 1516934 h 1861490"/>
                    <a:gd name="connsiteX2" fmla="*/ 377637 w 1120102"/>
                    <a:gd name="connsiteY2" fmla="*/ 1523712 h 1861490"/>
                    <a:gd name="connsiteX3" fmla="*/ 487207 w 1120102"/>
                    <a:gd name="connsiteY3" fmla="*/ 1860663 h 1861490"/>
                    <a:gd name="connsiteX4" fmla="*/ 597842 w 1120102"/>
                    <a:gd name="connsiteY4" fmla="*/ 1522910 h 1861490"/>
                    <a:gd name="connsiteX5" fmla="*/ 1120040 w 1120102"/>
                    <a:gd name="connsiteY5" fmla="*/ 1504121 h 1861490"/>
                    <a:gd name="connsiteX6" fmla="*/ 1111978 w 1120102"/>
                    <a:gd name="connsiteY6" fmla="*/ 25910 h 1861490"/>
                    <a:gd name="connsiteX0" fmla="*/ 0 w 1116232"/>
                    <a:gd name="connsiteY0" fmla="*/ 1532335 h 1861260"/>
                    <a:gd name="connsiteX1" fmla="*/ 8390 w 1116232"/>
                    <a:gd name="connsiteY1" fmla="*/ 1516704 h 1861260"/>
                    <a:gd name="connsiteX2" fmla="*/ 377637 w 1116232"/>
                    <a:gd name="connsiteY2" fmla="*/ 1523482 h 1861260"/>
                    <a:gd name="connsiteX3" fmla="*/ 487207 w 1116232"/>
                    <a:gd name="connsiteY3" fmla="*/ 1860433 h 1861260"/>
                    <a:gd name="connsiteX4" fmla="*/ 597842 w 1116232"/>
                    <a:gd name="connsiteY4" fmla="*/ 1522680 h 1861260"/>
                    <a:gd name="connsiteX5" fmla="*/ 1116134 w 1116232"/>
                    <a:gd name="connsiteY5" fmla="*/ 1523783 h 1861260"/>
                    <a:gd name="connsiteX6" fmla="*/ 1111978 w 1116232"/>
                    <a:gd name="connsiteY6" fmla="*/ 25680 h 1861260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232"/>
                    <a:gd name="connsiteY0" fmla="*/ 1532686 h 1861611"/>
                    <a:gd name="connsiteX1" fmla="*/ 8390 w 1116232"/>
                    <a:gd name="connsiteY1" fmla="*/ 1517055 h 1861611"/>
                    <a:gd name="connsiteX2" fmla="*/ 377637 w 1116232"/>
                    <a:gd name="connsiteY2" fmla="*/ 1523833 h 1861611"/>
                    <a:gd name="connsiteX3" fmla="*/ 487207 w 1116232"/>
                    <a:gd name="connsiteY3" fmla="*/ 1860784 h 1861611"/>
                    <a:gd name="connsiteX4" fmla="*/ 597842 w 1116232"/>
                    <a:gd name="connsiteY4" fmla="*/ 1523031 h 1861611"/>
                    <a:gd name="connsiteX5" fmla="*/ 1116134 w 1116232"/>
                    <a:gd name="connsiteY5" fmla="*/ 1494299 h 1861611"/>
                    <a:gd name="connsiteX6" fmla="*/ 1111978 w 1116232"/>
                    <a:gd name="connsiteY6" fmla="*/ 26031 h 1861611"/>
                    <a:gd name="connsiteX0" fmla="*/ 0 w 1116767"/>
                    <a:gd name="connsiteY0" fmla="*/ 1542007 h 1870932"/>
                    <a:gd name="connsiteX1" fmla="*/ 8390 w 1116767"/>
                    <a:gd name="connsiteY1" fmla="*/ 1526376 h 1870932"/>
                    <a:gd name="connsiteX2" fmla="*/ 377637 w 1116767"/>
                    <a:gd name="connsiteY2" fmla="*/ 1533154 h 1870932"/>
                    <a:gd name="connsiteX3" fmla="*/ 487207 w 1116767"/>
                    <a:gd name="connsiteY3" fmla="*/ 1870105 h 1870932"/>
                    <a:gd name="connsiteX4" fmla="*/ 597842 w 1116767"/>
                    <a:gd name="connsiteY4" fmla="*/ 1532352 h 1870932"/>
                    <a:gd name="connsiteX5" fmla="*/ 1116134 w 1116767"/>
                    <a:gd name="connsiteY5" fmla="*/ 1503620 h 1870932"/>
                    <a:gd name="connsiteX6" fmla="*/ 1111978 w 1116767"/>
                    <a:gd name="connsiteY6" fmla="*/ 35352 h 1870932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8390 w 1116767"/>
                    <a:gd name="connsiteY1" fmla="*/ 1525741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47455 w 1116767"/>
                    <a:gd name="connsiteY1" fmla="*/ 1545632 h 1870297"/>
                    <a:gd name="connsiteX2" fmla="*/ 377637 w 1116767"/>
                    <a:gd name="connsiteY2" fmla="*/ 1532519 h 1870297"/>
                    <a:gd name="connsiteX3" fmla="*/ 487207 w 1116767"/>
                    <a:gd name="connsiteY3" fmla="*/ 1869470 h 1870297"/>
                    <a:gd name="connsiteX4" fmla="*/ 597842 w 1116767"/>
                    <a:gd name="connsiteY4" fmla="*/ 1531717 h 1870297"/>
                    <a:gd name="connsiteX5" fmla="*/ 1116134 w 1116767"/>
                    <a:gd name="connsiteY5" fmla="*/ 1532820 h 1870297"/>
                    <a:gd name="connsiteX6" fmla="*/ 1111978 w 1116767"/>
                    <a:gd name="connsiteY6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6767"/>
                    <a:gd name="connsiteY0" fmla="*/ 1541372 h 1870297"/>
                    <a:gd name="connsiteX1" fmla="*/ 377637 w 1116767"/>
                    <a:gd name="connsiteY1" fmla="*/ 1532519 h 1870297"/>
                    <a:gd name="connsiteX2" fmla="*/ 487207 w 1116767"/>
                    <a:gd name="connsiteY2" fmla="*/ 1869470 h 1870297"/>
                    <a:gd name="connsiteX3" fmla="*/ 597842 w 1116767"/>
                    <a:gd name="connsiteY3" fmla="*/ 1531717 h 1870297"/>
                    <a:gd name="connsiteX4" fmla="*/ 1116134 w 1116767"/>
                    <a:gd name="connsiteY4" fmla="*/ 1532820 h 1870297"/>
                    <a:gd name="connsiteX5" fmla="*/ 1111978 w 1116767"/>
                    <a:gd name="connsiteY5" fmla="*/ 34717 h 1870297"/>
                    <a:gd name="connsiteX0" fmla="*/ 0 w 1112860"/>
                    <a:gd name="connsiteY0" fmla="*/ 1511538 h 1870297"/>
                    <a:gd name="connsiteX1" fmla="*/ 373730 w 1112860"/>
                    <a:gd name="connsiteY1" fmla="*/ 1532519 h 1870297"/>
                    <a:gd name="connsiteX2" fmla="*/ 483300 w 1112860"/>
                    <a:gd name="connsiteY2" fmla="*/ 1869470 h 1870297"/>
                    <a:gd name="connsiteX3" fmla="*/ 593935 w 1112860"/>
                    <a:gd name="connsiteY3" fmla="*/ 1531717 h 1870297"/>
                    <a:gd name="connsiteX4" fmla="*/ 1112227 w 1112860"/>
                    <a:gd name="connsiteY4" fmla="*/ 1532820 h 1870297"/>
                    <a:gd name="connsiteX5" fmla="*/ 1108071 w 1112860"/>
                    <a:gd name="connsiteY5" fmla="*/ 34717 h 1870297"/>
                    <a:gd name="connsiteX0" fmla="*/ 0 w 1114813"/>
                    <a:gd name="connsiteY0" fmla="*/ 1541373 h 1870297"/>
                    <a:gd name="connsiteX1" fmla="*/ 375683 w 1114813"/>
                    <a:gd name="connsiteY1" fmla="*/ 1532519 h 1870297"/>
                    <a:gd name="connsiteX2" fmla="*/ 485253 w 1114813"/>
                    <a:gd name="connsiteY2" fmla="*/ 1869470 h 1870297"/>
                    <a:gd name="connsiteX3" fmla="*/ 595888 w 1114813"/>
                    <a:gd name="connsiteY3" fmla="*/ 1531717 h 1870297"/>
                    <a:gd name="connsiteX4" fmla="*/ 1114180 w 1114813"/>
                    <a:gd name="connsiteY4" fmla="*/ 1532820 h 1870297"/>
                    <a:gd name="connsiteX5" fmla="*/ 1110024 w 1114813"/>
                    <a:gd name="connsiteY5" fmla="*/ 34717 h 1870297"/>
                    <a:gd name="connsiteX0" fmla="*/ 0 w 1110906"/>
                    <a:gd name="connsiteY0" fmla="*/ 1511538 h 1870297"/>
                    <a:gd name="connsiteX1" fmla="*/ 371776 w 1110906"/>
                    <a:gd name="connsiteY1" fmla="*/ 1532519 h 1870297"/>
                    <a:gd name="connsiteX2" fmla="*/ 481346 w 1110906"/>
                    <a:gd name="connsiteY2" fmla="*/ 1869470 h 1870297"/>
                    <a:gd name="connsiteX3" fmla="*/ 591981 w 1110906"/>
                    <a:gd name="connsiteY3" fmla="*/ 1531717 h 1870297"/>
                    <a:gd name="connsiteX4" fmla="*/ 1110273 w 1110906"/>
                    <a:gd name="connsiteY4" fmla="*/ 1532820 h 1870297"/>
                    <a:gd name="connsiteX5" fmla="*/ 1106117 w 1110906"/>
                    <a:gd name="connsiteY5" fmla="*/ 34717 h 1870297"/>
                    <a:gd name="connsiteX0" fmla="*/ 0 w 1108953"/>
                    <a:gd name="connsiteY0" fmla="*/ 1541373 h 1870297"/>
                    <a:gd name="connsiteX1" fmla="*/ 369823 w 1108953"/>
                    <a:gd name="connsiteY1" fmla="*/ 1532519 h 1870297"/>
                    <a:gd name="connsiteX2" fmla="*/ 479393 w 1108953"/>
                    <a:gd name="connsiteY2" fmla="*/ 1869470 h 1870297"/>
                    <a:gd name="connsiteX3" fmla="*/ 590028 w 1108953"/>
                    <a:gd name="connsiteY3" fmla="*/ 1531717 h 1870297"/>
                    <a:gd name="connsiteX4" fmla="*/ 1108320 w 1108953"/>
                    <a:gd name="connsiteY4" fmla="*/ 1532820 h 1870297"/>
                    <a:gd name="connsiteX5" fmla="*/ 1104164 w 1108953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5887 w 1114812"/>
                    <a:gd name="connsiteY3" fmla="*/ 1531717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4812"/>
                    <a:gd name="connsiteY0" fmla="*/ 1541373 h 1870297"/>
                    <a:gd name="connsiteX1" fmla="*/ 375682 w 1114812"/>
                    <a:gd name="connsiteY1" fmla="*/ 1532519 h 1870297"/>
                    <a:gd name="connsiteX2" fmla="*/ 485252 w 1114812"/>
                    <a:gd name="connsiteY2" fmla="*/ 1869470 h 1870297"/>
                    <a:gd name="connsiteX3" fmla="*/ 593934 w 1114812"/>
                    <a:gd name="connsiteY3" fmla="*/ 1541661 h 1870297"/>
                    <a:gd name="connsiteX4" fmla="*/ 1114179 w 1114812"/>
                    <a:gd name="connsiteY4" fmla="*/ 1532820 h 1870297"/>
                    <a:gd name="connsiteX5" fmla="*/ 1110023 w 1114812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21481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8718"/>
                    <a:gd name="connsiteY0" fmla="*/ 1551316 h 1870297"/>
                    <a:gd name="connsiteX1" fmla="*/ 379588 w 1118718"/>
                    <a:gd name="connsiteY1" fmla="*/ 1532519 h 1870297"/>
                    <a:gd name="connsiteX2" fmla="*/ 489158 w 1118718"/>
                    <a:gd name="connsiteY2" fmla="*/ 1869470 h 1870297"/>
                    <a:gd name="connsiteX3" fmla="*/ 597840 w 1118718"/>
                    <a:gd name="connsiteY3" fmla="*/ 1541661 h 1870297"/>
                    <a:gd name="connsiteX4" fmla="*/ 1118085 w 1118718"/>
                    <a:gd name="connsiteY4" fmla="*/ 1532820 h 1870297"/>
                    <a:gd name="connsiteX5" fmla="*/ 1113929 w 1118718"/>
                    <a:gd name="connsiteY5" fmla="*/ 34717 h 1870297"/>
                    <a:gd name="connsiteX0" fmla="*/ 0 w 1119789"/>
                    <a:gd name="connsiteY0" fmla="*/ 1551316 h 1870297"/>
                    <a:gd name="connsiteX1" fmla="*/ 379588 w 1119789"/>
                    <a:gd name="connsiteY1" fmla="*/ 1532519 h 1870297"/>
                    <a:gd name="connsiteX2" fmla="*/ 489158 w 1119789"/>
                    <a:gd name="connsiteY2" fmla="*/ 1869470 h 1870297"/>
                    <a:gd name="connsiteX3" fmla="*/ 597840 w 1119789"/>
                    <a:gd name="connsiteY3" fmla="*/ 1541661 h 1870297"/>
                    <a:gd name="connsiteX4" fmla="*/ 1118085 w 1119789"/>
                    <a:gd name="connsiteY4" fmla="*/ 1532820 h 1870297"/>
                    <a:gd name="connsiteX5" fmla="*/ 1119789 w 111978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9 w 1120460"/>
                    <a:gd name="connsiteY5" fmla="*/ 34717 h 1870297"/>
                    <a:gd name="connsiteX0" fmla="*/ 0 w 1118609"/>
                    <a:gd name="connsiteY0" fmla="*/ 1551316 h 1870297"/>
                    <a:gd name="connsiteX1" fmla="*/ 379588 w 1118609"/>
                    <a:gd name="connsiteY1" fmla="*/ 1532519 h 1870297"/>
                    <a:gd name="connsiteX2" fmla="*/ 489158 w 1118609"/>
                    <a:gd name="connsiteY2" fmla="*/ 1869470 h 1870297"/>
                    <a:gd name="connsiteX3" fmla="*/ 597840 w 1118609"/>
                    <a:gd name="connsiteY3" fmla="*/ 1541661 h 1870297"/>
                    <a:gd name="connsiteX4" fmla="*/ 1118085 w 1118609"/>
                    <a:gd name="connsiteY4" fmla="*/ 1532820 h 1870297"/>
                    <a:gd name="connsiteX5" fmla="*/ 1110022 w 1118609"/>
                    <a:gd name="connsiteY5" fmla="*/ 34717 h 1870297"/>
                    <a:gd name="connsiteX0" fmla="*/ 0 w 1120460"/>
                    <a:gd name="connsiteY0" fmla="*/ 1551316 h 1870297"/>
                    <a:gd name="connsiteX1" fmla="*/ 379588 w 1120460"/>
                    <a:gd name="connsiteY1" fmla="*/ 1532519 h 1870297"/>
                    <a:gd name="connsiteX2" fmla="*/ 489158 w 1120460"/>
                    <a:gd name="connsiteY2" fmla="*/ 1869470 h 1870297"/>
                    <a:gd name="connsiteX3" fmla="*/ 597840 w 1120460"/>
                    <a:gd name="connsiteY3" fmla="*/ 1541661 h 1870297"/>
                    <a:gd name="connsiteX4" fmla="*/ 1118085 w 1120460"/>
                    <a:gd name="connsiteY4" fmla="*/ 1532820 h 1870297"/>
                    <a:gd name="connsiteX5" fmla="*/ 1119788 w 1120460"/>
                    <a:gd name="connsiteY5" fmla="*/ 34717 h 1870297"/>
                    <a:gd name="connsiteX0" fmla="*/ 0 w 1118860"/>
                    <a:gd name="connsiteY0" fmla="*/ 1551316 h 1870297"/>
                    <a:gd name="connsiteX1" fmla="*/ 379588 w 1118860"/>
                    <a:gd name="connsiteY1" fmla="*/ 1532519 h 1870297"/>
                    <a:gd name="connsiteX2" fmla="*/ 489158 w 1118860"/>
                    <a:gd name="connsiteY2" fmla="*/ 1869470 h 1870297"/>
                    <a:gd name="connsiteX3" fmla="*/ 597840 w 1118860"/>
                    <a:gd name="connsiteY3" fmla="*/ 1541661 h 1870297"/>
                    <a:gd name="connsiteX4" fmla="*/ 1118085 w 1118860"/>
                    <a:gd name="connsiteY4" fmla="*/ 1532820 h 1870297"/>
                    <a:gd name="connsiteX5" fmla="*/ 1113929 w 1118860"/>
                    <a:gd name="connsiteY5" fmla="*/ 34717 h 1870297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498103 h 1835580"/>
                    <a:gd name="connsiteX5" fmla="*/ 1113929 w 1119072"/>
                    <a:gd name="connsiteY5" fmla="*/ 0 h 1835580"/>
                    <a:gd name="connsiteX0" fmla="*/ 0 w 1119072"/>
                    <a:gd name="connsiteY0" fmla="*/ 1516599 h 1835580"/>
                    <a:gd name="connsiteX1" fmla="*/ 379588 w 1119072"/>
                    <a:gd name="connsiteY1" fmla="*/ 1497802 h 1835580"/>
                    <a:gd name="connsiteX2" fmla="*/ 489158 w 1119072"/>
                    <a:gd name="connsiteY2" fmla="*/ 1834753 h 1835580"/>
                    <a:gd name="connsiteX3" fmla="*/ 597840 w 1119072"/>
                    <a:gd name="connsiteY3" fmla="*/ 1506944 h 1835580"/>
                    <a:gd name="connsiteX4" fmla="*/ 1118085 w 1119072"/>
                    <a:gd name="connsiteY4" fmla="*/ 1508046 h 1835580"/>
                    <a:gd name="connsiteX5" fmla="*/ 1113929 w 1119072"/>
                    <a:gd name="connsiteY5" fmla="*/ 0 h 1835580"/>
                    <a:gd name="connsiteX0" fmla="*/ 0 w 1121318"/>
                    <a:gd name="connsiteY0" fmla="*/ 1506594 h 1825575"/>
                    <a:gd name="connsiteX1" fmla="*/ 379588 w 1121318"/>
                    <a:gd name="connsiteY1" fmla="*/ 1487797 h 1825575"/>
                    <a:gd name="connsiteX2" fmla="*/ 489158 w 1121318"/>
                    <a:gd name="connsiteY2" fmla="*/ 1824748 h 1825575"/>
                    <a:gd name="connsiteX3" fmla="*/ 597840 w 1121318"/>
                    <a:gd name="connsiteY3" fmla="*/ 1496939 h 1825575"/>
                    <a:gd name="connsiteX4" fmla="*/ 1118085 w 1121318"/>
                    <a:gd name="connsiteY4" fmla="*/ 1498041 h 1825575"/>
                    <a:gd name="connsiteX5" fmla="*/ 1119789 w 1121318"/>
                    <a:gd name="connsiteY5" fmla="*/ 0 h 1825575"/>
                    <a:gd name="connsiteX0" fmla="*/ 0 w 1125466"/>
                    <a:gd name="connsiteY0" fmla="*/ 2694700 h 3013681"/>
                    <a:gd name="connsiteX1" fmla="*/ 379588 w 1125466"/>
                    <a:gd name="connsiteY1" fmla="*/ 2675903 h 3013681"/>
                    <a:gd name="connsiteX2" fmla="*/ 489158 w 1125466"/>
                    <a:gd name="connsiteY2" fmla="*/ 3012854 h 3013681"/>
                    <a:gd name="connsiteX3" fmla="*/ 597840 w 1125466"/>
                    <a:gd name="connsiteY3" fmla="*/ 2685045 h 3013681"/>
                    <a:gd name="connsiteX4" fmla="*/ 1118085 w 1125466"/>
                    <a:gd name="connsiteY4" fmla="*/ 2686147 h 3013681"/>
                    <a:gd name="connsiteX5" fmla="*/ 1124724 w 1125466"/>
                    <a:gd name="connsiteY5" fmla="*/ 0 h 3013681"/>
                    <a:gd name="connsiteX0" fmla="*/ 0 w 1125466"/>
                    <a:gd name="connsiteY0" fmla="*/ 2878814 h 3197795"/>
                    <a:gd name="connsiteX1" fmla="*/ 379588 w 1125466"/>
                    <a:gd name="connsiteY1" fmla="*/ 2860017 h 3197795"/>
                    <a:gd name="connsiteX2" fmla="*/ 489158 w 1125466"/>
                    <a:gd name="connsiteY2" fmla="*/ 3196968 h 3197795"/>
                    <a:gd name="connsiteX3" fmla="*/ 597840 w 1125466"/>
                    <a:gd name="connsiteY3" fmla="*/ 2869159 h 3197795"/>
                    <a:gd name="connsiteX4" fmla="*/ 1118085 w 1125466"/>
                    <a:gd name="connsiteY4" fmla="*/ 2870261 h 3197795"/>
                    <a:gd name="connsiteX5" fmla="*/ 1124724 w 1125466"/>
                    <a:gd name="connsiteY5" fmla="*/ 0 h 3197795"/>
                    <a:gd name="connsiteX0" fmla="*/ 0 w 1119775"/>
                    <a:gd name="connsiteY0" fmla="*/ 2870809 h 3189790"/>
                    <a:gd name="connsiteX1" fmla="*/ 379588 w 1119775"/>
                    <a:gd name="connsiteY1" fmla="*/ 2852012 h 3189790"/>
                    <a:gd name="connsiteX2" fmla="*/ 489158 w 1119775"/>
                    <a:gd name="connsiteY2" fmla="*/ 3188963 h 3189790"/>
                    <a:gd name="connsiteX3" fmla="*/ 597840 w 1119775"/>
                    <a:gd name="connsiteY3" fmla="*/ 2861154 h 3189790"/>
                    <a:gd name="connsiteX4" fmla="*/ 1118085 w 1119775"/>
                    <a:gd name="connsiteY4" fmla="*/ 2862256 h 3189790"/>
                    <a:gd name="connsiteX5" fmla="*/ 1116911 w 1119775"/>
                    <a:gd name="connsiteY5" fmla="*/ 0 h 3189790"/>
                    <a:gd name="connsiteX0" fmla="*/ 0 w 1340002"/>
                    <a:gd name="connsiteY0" fmla="*/ 2870809 h 3189790"/>
                    <a:gd name="connsiteX1" fmla="*/ 379588 w 1340002"/>
                    <a:gd name="connsiteY1" fmla="*/ 2852012 h 3189790"/>
                    <a:gd name="connsiteX2" fmla="*/ 489158 w 1340002"/>
                    <a:gd name="connsiteY2" fmla="*/ 3188963 h 3189790"/>
                    <a:gd name="connsiteX3" fmla="*/ 597840 w 1340002"/>
                    <a:gd name="connsiteY3" fmla="*/ 2861154 h 3189790"/>
                    <a:gd name="connsiteX4" fmla="*/ 1339975 w 1340002"/>
                    <a:gd name="connsiteY4" fmla="*/ 2854249 h 3189790"/>
                    <a:gd name="connsiteX5" fmla="*/ 1116911 w 1340002"/>
                    <a:gd name="connsiteY5" fmla="*/ 0 h 3189790"/>
                    <a:gd name="connsiteX0" fmla="*/ 0 w 1343384"/>
                    <a:gd name="connsiteY0" fmla="*/ 2806769 h 3125750"/>
                    <a:gd name="connsiteX1" fmla="*/ 379588 w 1343384"/>
                    <a:gd name="connsiteY1" fmla="*/ 2787972 h 3125750"/>
                    <a:gd name="connsiteX2" fmla="*/ 489158 w 1343384"/>
                    <a:gd name="connsiteY2" fmla="*/ 3124923 h 3125750"/>
                    <a:gd name="connsiteX3" fmla="*/ 597840 w 1343384"/>
                    <a:gd name="connsiteY3" fmla="*/ 2797114 h 3125750"/>
                    <a:gd name="connsiteX4" fmla="*/ 1339975 w 1343384"/>
                    <a:gd name="connsiteY4" fmla="*/ 2790209 h 3125750"/>
                    <a:gd name="connsiteX5" fmla="*/ 1341926 w 1343384"/>
                    <a:gd name="connsiteY5" fmla="*/ 0 h 3125750"/>
                    <a:gd name="connsiteX0" fmla="*/ 0 w 1343384"/>
                    <a:gd name="connsiteY0" fmla="*/ 2862804 h 3181785"/>
                    <a:gd name="connsiteX1" fmla="*/ 379588 w 1343384"/>
                    <a:gd name="connsiteY1" fmla="*/ 2844007 h 3181785"/>
                    <a:gd name="connsiteX2" fmla="*/ 489158 w 1343384"/>
                    <a:gd name="connsiteY2" fmla="*/ 3180958 h 3181785"/>
                    <a:gd name="connsiteX3" fmla="*/ 597840 w 1343384"/>
                    <a:gd name="connsiteY3" fmla="*/ 2853149 h 3181785"/>
                    <a:gd name="connsiteX4" fmla="*/ 1339975 w 1343384"/>
                    <a:gd name="connsiteY4" fmla="*/ 2846244 h 3181785"/>
                    <a:gd name="connsiteX5" fmla="*/ 1341926 w 1343384"/>
                    <a:gd name="connsiteY5" fmla="*/ 0 h 3181785"/>
                    <a:gd name="connsiteX0" fmla="*/ 0 w 1344602"/>
                    <a:gd name="connsiteY0" fmla="*/ 2246421 h 2565402"/>
                    <a:gd name="connsiteX1" fmla="*/ 379588 w 1344602"/>
                    <a:gd name="connsiteY1" fmla="*/ 2227624 h 2565402"/>
                    <a:gd name="connsiteX2" fmla="*/ 489158 w 1344602"/>
                    <a:gd name="connsiteY2" fmla="*/ 2564575 h 2565402"/>
                    <a:gd name="connsiteX3" fmla="*/ 597840 w 1344602"/>
                    <a:gd name="connsiteY3" fmla="*/ 2236766 h 2565402"/>
                    <a:gd name="connsiteX4" fmla="*/ 1339975 w 1344602"/>
                    <a:gd name="connsiteY4" fmla="*/ 2229861 h 2565402"/>
                    <a:gd name="connsiteX5" fmla="*/ 1343489 w 1344602"/>
                    <a:gd name="connsiteY5" fmla="*/ 0 h 2565402"/>
                    <a:gd name="connsiteX0" fmla="*/ 0 w 1341218"/>
                    <a:gd name="connsiteY0" fmla="*/ 2246421 h 2565402"/>
                    <a:gd name="connsiteX1" fmla="*/ 379588 w 1341218"/>
                    <a:gd name="connsiteY1" fmla="*/ 2227624 h 2565402"/>
                    <a:gd name="connsiteX2" fmla="*/ 489158 w 1341218"/>
                    <a:gd name="connsiteY2" fmla="*/ 2564575 h 2565402"/>
                    <a:gd name="connsiteX3" fmla="*/ 597840 w 1341218"/>
                    <a:gd name="connsiteY3" fmla="*/ 2236766 h 2565402"/>
                    <a:gd name="connsiteX4" fmla="*/ 1339975 w 1341218"/>
                    <a:gd name="connsiteY4" fmla="*/ 2229861 h 2565402"/>
                    <a:gd name="connsiteX5" fmla="*/ 1337238 w 1341218"/>
                    <a:gd name="connsiteY5" fmla="*/ 0 h 2565402"/>
                    <a:gd name="connsiteX0" fmla="*/ 0 w 1344602"/>
                    <a:gd name="connsiteY0" fmla="*/ 2230411 h 2549392"/>
                    <a:gd name="connsiteX1" fmla="*/ 379588 w 1344602"/>
                    <a:gd name="connsiteY1" fmla="*/ 2211614 h 2549392"/>
                    <a:gd name="connsiteX2" fmla="*/ 489158 w 1344602"/>
                    <a:gd name="connsiteY2" fmla="*/ 2548565 h 2549392"/>
                    <a:gd name="connsiteX3" fmla="*/ 597840 w 1344602"/>
                    <a:gd name="connsiteY3" fmla="*/ 2220756 h 2549392"/>
                    <a:gd name="connsiteX4" fmla="*/ 1339975 w 1344602"/>
                    <a:gd name="connsiteY4" fmla="*/ 2213851 h 2549392"/>
                    <a:gd name="connsiteX5" fmla="*/ 1343488 w 1344602"/>
                    <a:gd name="connsiteY5" fmla="*/ 0 h 2549392"/>
                    <a:gd name="connsiteX0" fmla="*/ 0 w 1341218"/>
                    <a:gd name="connsiteY0" fmla="*/ 2238416 h 2557397"/>
                    <a:gd name="connsiteX1" fmla="*/ 379588 w 1341218"/>
                    <a:gd name="connsiteY1" fmla="*/ 2219619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1218"/>
                    <a:gd name="connsiteY0" fmla="*/ 2238416 h 2557397"/>
                    <a:gd name="connsiteX1" fmla="*/ 385838 w 1341218"/>
                    <a:gd name="connsiteY1" fmla="*/ 2219621 h 2557397"/>
                    <a:gd name="connsiteX2" fmla="*/ 489158 w 1341218"/>
                    <a:gd name="connsiteY2" fmla="*/ 2556570 h 2557397"/>
                    <a:gd name="connsiteX3" fmla="*/ 597840 w 1341218"/>
                    <a:gd name="connsiteY3" fmla="*/ 2228761 h 2557397"/>
                    <a:gd name="connsiteX4" fmla="*/ 1339975 w 1341218"/>
                    <a:gd name="connsiteY4" fmla="*/ 2221856 h 2557397"/>
                    <a:gd name="connsiteX5" fmla="*/ 1337238 w 1341218"/>
                    <a:gd name="connsiteY5" fmla="*/ 0 h 2557397"/>
                    <a:gd name="connsiteX0" fmla="*/ 0 w 1340008"/>
                    <a:gd name="connsiteY0" fmla="*/ 2262431 h 2581412"/>
                    <a:gd name="connsiteX1" fmla="*/ 385838 w 1340008"/>
                    <a:gd name="connsiteY1" fmla="*/ 2243636 h 2581412"/>
                    <a:gd name="connsiteX2" fmla="*/ 489158 w 1340008"/>
                    <a:gd name="connsiteY2" fmla="*/ 2580585 h 2581412"/>
                    <a:gd name="connsiteX3" fmla="*/ 597840 w 1340008"/>
                    <a:gd name="connsiteY3" fmla="*/ 2252776 h 2581412"/>
                    <a:gd name="connsiteX4" fmla="*/ 1339975 w 1340008"/>
                    <a:gd name="connsiteY4" fmla="*/ 2245871 h 2581412"/>
                    <a:gd name="connsiteX5" fmla="*/ 1155976 w 1340008"/>
                    <a:gd name="connsiteY5" fmla="*/ 0 h 2581412"/>
                    <a:gd name="connsiteX0" fmla="*/ 0 w 1168532"/>
                    <a:gd name="connsiteY0" fmla="*/ 2262431 h 2581412"/>
                    <a:gd name="connsiteX1" fmla="*/ 385838 w 1168532"/>
                    <a:gd name="connsiteY1" fmla="*/ 2243636 h 2581412"/>
                    <a:gd name="connsiteX2" fmla="*/ 489158 w 1168532"/>
                    <a:gd name="connsiteY2" fmla="*/ 2580585 h 2581412"/>
                    <a:gd name="connsiteX3" fmla="*/ 597840 w 1168532"/>
                    <a:gd name="connsiteY3" fmla="*/ 2252776 h 2581412"/>
                    <a:gd name="connsiteX4" fmla="*/ 1168089 w 1168532"/>
                    <a:gd name="connsiteY4" fmla="*/ 2261881 h 2581412"/>
                    <a:gd name="connsiteX5" fmla="*/ 1155976 w 1168532"/>
                    <a:gd name="connsiteY5" fmla="*/ 0 h 2581412"/>
                    <a:gd name="connsiteX0" fmla="*/ 0 w 1158840"/>
                    <a:gd name="connsiteY0" fmla="*/ 2262431 h 2581412"/>
                    <a:gd name="connsiteX1" fmla="*/ 385838 w 1158840"/>
                    <a:gd name="connsiteY1" fmla="*/ 2243636 h 2581412"/>
                    <a:gd name="connsiteX2" fmla="*/ 489158 w 1158840"/>
                    <a:gd name="connsiteY2" fmla="*/ 2580585 h 2581412"/>
                    <a:gd name="connsiteX3" fmla="*/ 597840 w 1158840"/>
                    <a:gd name="connsiteY3" fmla="*/ 2252776 h 2581412"/>
                    <a:gd name="connsiteX4" fmla="*/ 1157151 w 1158840"/>
                    <a:gd name="connsiteY4" fmla="*/ 2261881 h 2581412"/>
                    <a:gd name="connsiteX5" fmla="*/ 1155976 w 1158840"/>
                    <a:gd name="connsiteY5" fmla="*/ 0 h 2581412"/>
                    <a:gd name="connsiteX0" fmla="*/ 0 w 1194676"/>
                    <a:gd name="connsiteY0" fmla="*/ 2262431 h 2581412"/>
                    <a:gd name="connsiteX1" fmla="*/ 385838 w 1194676"/>
                    <a:gd name="connsiteY1" fmla="*/ 2243636 h 2581412"/>
                    <a:gd name="connsiteX2" fmla="*/ 489158 w 1194676"/>
                    <a:gd name="connsiteY2" fmla="*/ 2580585 h 2581412"/>
                    <a:gd name="connsiteX3" fmla="*/ 597840 w 1194676"/>
                    <a:gd name="connsiteY3" fmla="*/ 2252776 h 2581412"/>
                    <a:gd name="connsiteX4" fmla="*/ 1157151 w 1194676"/>
                    <a:gd name="connsiteY4" fmla="*/ 2261881 h 2581412"/>
                    <a:gd name="connsiteX5" fmla="*/ 1144613 w 1194676"/>
                    <a:gd name="connsiteY5" fmla="*/ 401411 h 2581412"/>
                    <a:gd name="connsiteX6" fmla="*/ 1155976 w 1194676"/>
                    <a:gd name="connsiteY6" fmla="*/ 0 h 2581412"/>
                    <a:gd name="connsiteX0" fmla="*/ 0 w 1164556"/>
                    <a:gd name="connsiteY0" fmla="*/ 2521579 h 2581412"/>
                    <a:gd name="connsiteX1" fmla="*/ 355716 w 1164556"/>
                    <a:gd name="connsiteY1" fmla="*/ 2243636 h 2581412"/>
                    <a:gd name="connsiteX2" fmla="*/ 459036 w 1164556"/>
                    <a:gd name="connsiteY2" fmla="*/ 2580585 h 2581412"/>
                    <a:gd name="connsiteX3" fmla="*/ 567718 w 1164556"/>
                    <a:gd name="connsiteY3" fmla="*/ 2252776 h 2581412"/>
                    <a:gd name="connsiteX4" fmla="*/ 1127029 w 1164556"/>
                    <a:gd name="connsiteY4" fmla="*/ 2261881 h 2581412"/>
                    <a:gd name="connsiteX5" fmla="*/ 1114491 w 1164556"/>
                    <a:gd name="connsiteY5" fmla="*/ 401411 h 2581412"/>
                    <a:gd name="connsiteX6" fmla="*/ 1125854 w 1164556"/>
                    <a:gd name="connsiteY6" fmla="*/ 0 h 2581412"/>
                    <a:gd name="connsiteX0" fmla="*/ 0 w 1164554"/>
                    <a:gd name="connsiteY0" fmla="*/ 2521579 h 2583345"/>
                    <a:gd name="connsiteX1" fmla="*/ 335634 w 1164554"/>
                    <a:gd name="connsiteY1" fmla="*/ 2510798 h 2583345"/>
                    <a:gd name="connsiteX2" fmla="*/ 459036 w 1164554"/>
                    <a:gd name="connsiteY2" fmla="*/ 2580585 h 2583345"/>
                    <a:gd name="connsiteX3" fmla="*/ 567718 w 1164554"/>
                    <a:gd name="connsiteY3" fmla="*/ 2252776 h 2583345"/>
                    <a:gd name="connsiteX4" fmla="*/ 1127029 w 1164554"/>
                    <a:gd name="connsiteY4" fmla="*/ 2261881 h 2583345"/>
                    <a:gd name="connsiteX5" fmla="*/ 1114491 w 1164554"/>
                    <a:gd name="connsiteY5" fmla="*/ 401411 h 2583345"/>
                    <a:gd name="connsiteX6" fmla="*/ 1125854 w 1164554"/>
                    <a:gd name="connsiteY6" fmla="*/ 0 h 2583345"/>
                    <a:gd name="connsiteX0" fmla="*/ 0 w 1164556"/>
                    <a:gd name="connsiteY0" fmla="*/ 2521579 h 2521579"/>
                    <a:gd name="connsiteX1" fmla="*/ 335634 w 1164556"/>
                    <a:gd name="connsiteY1" fmla="*/ 2510798 h 2521579"/>
                    <a:gd name="connsiteX2" fmla="*/ 710047 w 1164556"/>
                    <a:gd name="connsiteY2" fmla="*/ 2500436 h 2521579"/>
                    <a:gd name="connsiteX3" fmla="*/ 567718 w 1164556"/>
                    <a:gd name="connsiteY3" fmla="*/ 2252776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567718 w 1164554"/>
                    <a:gd name="connsiteY3" fmla="*/ 2252776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710047 w 1164556"/>
                    <a:gd name="connsiteY2" fmla="*/ 2500436 h 2521579"/>
                    <a:gd name="connsiteX3" fmla="*/ 567718 w 1164556"/>
                    <a:gd name="connsiteY3" fmla="*/ 2252776 h 2521579"/>
                    <a:gd name="connsiteX4" fmla="*/ 1040760 w 1164556"/>
                    <a:gd name="connsiteY4" fmla="*/ 2497022 h 2521579"/>
                    <a:gd name="connsiteX5" fmla="*/ 1127029 w 1164556"/>
                    <a:gd name="connsiteY5" fmla="*/ 2261881 h 2521579"/>
                    <a:gd name="connsiteX6" fmla="*/ 1114491 w 1164556"/>
                    <a:gd name="connsiteY6" fmla="*/ 401411 h 2521579"/>
                    <a:gd name="connsiteX7" fmla="*/ 1125854 w 1164556"/>
                    <a:gd name="connsiteY7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2939"/>
                    <a:gd name="connsiteX1" fmla="*/ 345674 w 1164556"/>
                    <a:gd name="connsiteY1" fmla="*/ 2516141 h 2522939"/>
                    <a:gd name="connsiteX2" fmla="*/ 710047 w 1164556"/>
                    <a:gd name="connsiteY2" fmla="*/ 2500436 h 2522939"/>
                    <a:gd name="connsiteX3" fmla="*/ 1040760 w 1164556"/>
                    <a:gd name="connsiteY3" fmla="*/ 2497022 h 2522939"/>
                    <a:gd name="connsiteX4" fmla="*/ 1127029 w 1164556"/>
                    <a:gd name="connsiteY4" fmla="*/ 2261881 h 2522939"/>
                    <a:gd name="connsiteX5" fmla="*/ 1114491 w 1164556"/>
                    <a:gd name="connsiteY5" fmla="*/ 401411 h 2522939"/>
                    <a:gd name="connsiteX6" fmla="*/ 1125854 w 1164556"/>
                    <a:gd name="connsiteY6" fmla="*/ 0 h 252293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710047 w 1164556"/>
                    <a:gd name="connsiteY2" fmla="*/ 2500436 h 2521579"/>
                    <a:gd name="connsiteX3" fmla="*/ 1040760 w 1164556"/>
                    <a:gd name="connsiteY3" fmla="*/ 2497022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5674 w 1164554"/>
                    <a:gd name="connsiteY1" fmla="*/ 2516141 h 2521579"/>
                    <a:gd name="connsiteX2" fmla="*/ 710047 w 1164554"/>
                    <a:gd name="connsiteY2" fmla="*/ 2500436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5674 w 1164556"/>
                    <a:gd name="connsiteY1" fmla="*/ 2516141 h 2521579"/>
                    <a:gd name="connsiteX2" fmla="*/ 697914 w 1164556"/>
                    <a:gd name="connsiteY2" fmla="*/ 2512542 h 2521579"/>
                    <a:gd name="connsiteX3" fmla="*/ 1040760 w 1164556"/>
                    <a:gd name="connsiteY3" fmla="*/ 2497022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8707 w 1164554"/>
                    <a:gd name="connsiteY1" fmla="*/ 2519369 h 2521579"/>
                    <a:gd name="connsiteX2" fmla="*/ 697914 w 1164554"/>
                    <a:gd name="connsiteY2" fmla="*/ 2512542 h 2521579"/>
                    <a:gd name="connsiteX3" fmla="*/ 1040760 w 1164554"/>
                    <a:gd name="connsiteY3" fmla="*/ 2497022 h 2521579"/>
                    <a:gd name="connsiteX4" fmla="*/ 1127029 w 1164554"/>
                    <a:gd name="connsiteY4" fmla="*/ 2261881 h 2521579"/>
                    <a:gd name="connsiteX5" fmla="*/ 1114491 w 1164554"/>
                    <a:gd name="connsiteY5" fmla="*/ 401411 h 2521579"/>
                    <a:gd name="connsiteX6" fmla="*/ 1125854 w 1164554"/>
                    <a:gd name="connsiteY6" fmla="*/ 0 h 2521579"/>
                    <a:gd name="connsiteX0" fmla="*/ 0 w 1164556"/>
                    <a:gd name="connsiteY0" fmla="*/ 2521579 h 2521579"/>
                    <a:gd name="connsiteX1" fmla="*/ 348707 w 1164556"/>
                    <a:gd name="connsiteY1" fmla="*/ 2519369 h 2521579"/>
                    <a:gd name="connsiteX2" fmla="*/ 697914 w 1164556"/>
                    <a:gd name="connsiteY2" fmla="*/ 2512542 h 2521579"/>
                    <a:gd name="connsiteX3" fmla="*/ 1134789 w 1164556"/>
                    <a:gd name="connsiteY3" fmla="*/ 2498636 h 2521579"/>
                    <a:gd name="connsiteX4" fmla="*/ 1127029 w 1164556"/>
                    <a:gd name="connsiteY4" fmla="*/ 2261881 h 2521579"/>
                    <a:gd name="connsiteX5" fmla="*/ 1114491 w 1164556"/>
                    <a:gd name="connsiteY5" fmla="*/ 401411 h 2521579"/>
                    <a:gd name="connsiteX6" fmla="*/ 1125854 w 1164556"/>
                    <a:gd name="connsiteY6" fmla="*/ 0 h 2521579"/>
                    <a:gd name="connsiteX0" fmla="*/ 0 w 1164554"/>
                    <a:gd name="connsiteY0" fmla="*/ 2521579 h 2521579"/>
                    <a:gd name="connsiteX1" fmla="*/ 348707 w 1164554"/>
                    <a:gd name="connsiteY1" fmla="*/ 2519369 h 2521579"/>
                    <a:gd name="connsiteX2" fmla="*/ 697914 w 1164554"/>
                    <a:gd name="connsiteY2" fmla="*/ 2512542 h 2521579"/>
                    <a:gd name="connsiteX3" fmla="*/ 1134789 w 1164554"/>
                    <a:gd name="connsiteY3" fmla="*/ 2498636 h 2521579"/>
                    <a:gd name="connsiteX4" fmla="*/ 1131746 w 1164554"/>
                    <a:gd name="connsiteY4" fmla="*/ 2266205 h 2521579"/>
                    <a:gd name="connsiteX5" fmla="*/ 1127029 w 1164554"/>
                    <a:gd name="connsiteY5" fmla="*/ 2261881 h 2521579"/>
                    <a:gd name="connsiteX6" fmla="*/ 1114491 w 1164554"/>
                    <a:gd name="connsiteY6" fmla="*/ 401411 h 2521579"/>
                    <a:gd name="connsiteX7" fmla="*/ 1125854 w 1164554"/>
                    <a:gd name="connsiteY7" fmla="*/ 0 h 2521579"/>
                    <a:gd name="connsiteX0" fmla="*/ 0 w 1134789"/>
                    <a:gd name="connsiteY0" fmla="*/ 2521579 h 2521579"/>
                    <a:gd name="connsiteX1" fmla="*/ 348707 w 1134789"/>
                    <a:gd name="connsiteY1" fmla="*/ 2519369 h 2521579"/>
                    <a:gd name="connsiteX2" fmla="*/ 697914 w 1134789"/>
                    <a:gd name="connsiteY2" fmla="*/ 2512542 h 2521579"/>
                    <a:gd name="connsiteX3" fmla="*/ 1134789 w 1134789"/>
                    <a:gd name="connsiteY3" fmla="*/ 2498636 h 2521579"/>
                    <a:gd name="connsiteX4" fmla="*/ 1131746 w 1134789"/>
                    <a:gd name="connsiteY4" fmla="*/ 2266205 h 2521579"/>
                    <a:gd name="connsiteX5" fmla="*/ 1114491 w 1134789"/>
                    <a:gd name="connsiteY5" fmla="*/ 401411 h 2521579"/>
                    <a:gd name="connsiteX6" fmla="*/ 1125854 w 1134789"/>
                    <a:gd name="connsiteY6" fmla="*/ 0 h 2521579"/>
                    <a:gd name="connsiteX0" fmla="*/ 0 w 1137822"/>
                    <a:gd name="connsiteY0" fmla="*/ 2521579 h 2523532"/>
                    <a:gd name="connsiteX1" fmla="*/ 348707 w 1137822"/>
                    <a:gd name="connsiteY1" fmla="*/ 2519369 h 2523532"/>
                    <a:gd name="connsiteX2" fmla="*/ 697914 w 1137822"/>
                    <a:gd name="connsiteY2" fmla="*/ 2512542 h 2523532"/>
                    <a:gd name="connsiteX3" fmla="*/ 1137822 w 1137822"/>
                    <a:gd name="connsiteY3" fmla="*/ 2504286 h 2523532"/>
                    <a:gd name="connsiteX4" fmla="*/ 1131746 w 1137822"/>
                    <a:gd name="connsiteY4" fmla="*/ 2266205 h 2523532"/>
                    <a:gd name="connsiteX5" fmla="*/ 1114491 w 1137822"/>
                    <a:gd name="connsiteY5" fmla="*/ 401411 h 2523532"/>
                    <a:gd name="connsiteX6" fmla="*/ 1125854 w 1137822"/>
                    <a:gd name="connsiteY6" fmla="*/ 0 h 2523532"/>
                    <a:gd name="connsiteX0" fmla="*/ 0 w 1137822"/>
                    <a:gd name="connsiteY0" fmla="*/ 2521579 h 2524174"/>
                    <a:gd name="connsiteX1" fmla="*/ 348707 w 1137822"/>
                    <a:gd name="connsiteY1" fmla="*/ 2519369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48707 w 1137822"/>
                    <a:gd name="connsiteY1" fmla="*/ 2519369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79038 w 1137822"/>
                    <a:gd name="connsiteY1" fmla="*/ 2518562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4174"/>
                    <a:gd name="connsiteX1" fmla="*/ 379038 w 1137822"/>
                    <a:gd name="connsiteY1" fmla="*/ 2518562 h 2524174"/>
                    <a:gd name="connsiteX2" fmla="*/ 697914 w 1137822"/>
                    <a:gd name="connsiteY2" fmla="*/ 2512542 h 2524174"/>
                    <a:gd name="connsiteX3" fmla="*/ 1137822 w 1137822"/>
                    <a:gd name="connsiteY3" fmla="*/ 2504286 h 2524174"/>
                    <a:gd name="connsiteX4" fmla="*/ 1131746 w 1137822"/>
                    <a:gd name="connsiteY4" fmla="*/ 2266205 h 2524174"/>
                    <a:gd name="connsiteX5" fmla="*/ 1114491 w 1137822"/>
                    <a:gd name="connsiteY5" fmla="*/ 401411 h 2524174"/>
                    <a:gd name="connsiteX6" fmla="*/ 1125854 w 1137822"/>
                    <a:gd name="connsiteY6" fmla="*/ 0 h 2524174"/>
                    <a:gd name="connsiteX0" fmla="*/ 0 w 1137822"/>
                    <a:gd name="connsiteY0" fmla="*/ 2521579 h 2525290"/>
                    <a:gd name="connsiteX1" fmla="*/ 379038 w 1137822"/>
                    <a:gd name="connsiteY1" fmla="*/ 2518562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1579 h 2525290"/>
                    <a:gd name="connsiteX1" fmla="*/ 397236 w 1137822"/>
                    <a:gd name="connsiteY1" fmla="*/ 2518562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1579 h 2525290"/>
                    <a:gd name="connsiteX1" fmla="*/ 403302 w 1137822"/>
                    <a:gd name="connsiteY1" fmla="*/ 2522597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5290"/>
                    <a:gd name="connsiteX1" fmla="*/ 403302 w 1137822"/>
                    <a:gd name="connsiteY1" fmla="*/ 2522597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5290"/>
                    <a:gd name="connsiteX1" fmla="*/ 406335 w 1137822"/>
                    <a:gd name="connsiteY1" fmla="*/ 2524211 h 2525290"/>
                    <a:gd name="connsiteX2" fmla="*/ 655452 w 1137822"/>
                    <a:gd name="connsiteY2" fmla="*/ 2515770 h 2525290"/>
                    <a:gd name="connsiteX3" fmla="*/ 1137822 w 1137822"/>
                    <a:gd name="connsiteY3" fmla="*/ 2504286 h 2525290"/>
                    <a:gd name="connsiteX4" fmla="*/ 1131746 w 1137822"/>
                    <a:gd name="connsiteY4" fmla="*/ 2266205 h 2525290"/>
                    <a:gd name="connsiteX5" fmla="*/ 1114491 w 1137822"/>
                    <a:gd name="connsiteY5" fmla="*/ 401411 h 2525290"/>
                    <a:gd name="connsiteX6" fmla="*/ 1125854 w 1137822"/>
                    <a:gd name="connsiteY6" fmla="*/ 0 h 2525290"/>
                    <a:gd name="connsiteX0" fmla="*/ 0 w 1137822"/>
                    <a:gd name="connsiteY0" fmla="*/ 2524807 h 2529089"/>
                    <a:gd name="connsiteX1" fmla="*/ 406335 w 1137822"/>
                    <a:gd name="connsiteY1" fmla="*/ 2524211 h 2529089"/>
                    <a:gd name="connsiteX2" fmla="*/ 655452 w 1137822"/>
                    <a:gd name="connsiteY2" fmla="*/ 2524648 h 2529089"/>
                    <a:gd name="connsiteX3" fmla="*/ 1137822 w 1137822"/>
                    <a:gd name="connsiteY3" fmla="*/ 2504286 h 2529089"/>
                    <a:gd name="connsiteX4" fmla="*/ 1131746 w 1137822"/>
                    <a:gd name="connsiteY4" fmla="*/ 2266205 h 2529089"/>
                    <a:gd name="connsiteX5" fmla="*/ 1114491 w 1137822"/>
                    <a:gd name="connsiteY5" fmla="*/ 401411 h 2529089"/>
                    <a:gd name="connsiteX6" fmla="*/ 1125854 w 1137822"/>
                    <a:gd name="connsiteY6" fmla="*/ 0 h 2529089"/>
                    <a:gd name="connsiteX0" fmla="*/ 0 w 1137820"/>
                    <a:gd name="connsiteY0" fmla="*/ 2524807 h 2537938"/>
                    <a:gd name="connsiteX1" fmla="*/ 406335 w 1137820"/>
                    <a:gd name="connsiteY1" fmla="*/ 2524211 h 2537938"/>
                    <a:gd name="connsiteX2" fmla="*/ 655452 w 1137820"/>
                    <a:gd name="connsiteY2" fmla="*/ 2524648 h 2537938"/>
                    <a:gd name="connsiteX3" fmla="*/ 1137821 w 1137820"/>
                    <a:gd name="connsiteY3" fmla="*/ 2518813 h 2537938"/>
                    <a:gd name="connsiteX4" fmla="*/ 1131746 w 1137820"/>
                    <a:gd name="connsiteY4" fmla="*/ 2266205 h 2537938"/>
                    <a:gd name="connsiteX5" fmla="*/ 1114491 w 1137820"/>
                    <a:gd name="connsiteY5" fmla="*/ 401411 h 2537938"/>
                    <a:gd name="connsiteX6" fmla="*/ 1125854 w 1137820"/>
                    <a:gd name="connsiteY6" fmla="*/ 0 h 2537938"/>
                    <a:gd name="connsiteX0" fmla="*/ 0 w 1137822"/>
                    <a:gd name="connsiteY0" fmla="*/ 2524807 h 2524807"/>
                    <a:gd name="connsiteX1" fmla="*/ 406335 w 1137822"/>
                    <a:gd name="connsiteY1" fmla="*/ 2524211 h 2524807"/>
                    <a:gd name="connsiteX2" fmla="*/ 655452 w 1137822"/>
                    <a:gd name="connsiteY2" fmla="*/ 2524648 h 2524807"/>
                    <a:gd name="connsiteX3" fmla="*/ 1137821 w 1137822"/>
                    <a:gd name="connsiteY3" fmla="*/ 2518813 h 2524807"/>
                    <a:gd name="connsiteX4" fmla="*/ 1131746 w 1137822"/>
                    <a:gd name="connsiteY4" fmla="*/ 2266205 h 2524807"/>
                    <a:gd name="connsiteX5" fmla="*/ 1114491 w 1137822"/>
                    <a:gd name="connsiteY5" fmla="*/ 401411 h 2524807"/>
                    <a:gd name="connsiteX6" fmla="*/ 1125854 w 1137822"/>
                    <a:gd name="connsiteY6" fmla="*/ 0 h 2524807"/>
                    <a:gd name="connsiteX0" fmla="*/ 0 w 1134787"/>
                    <a:gd name="connsiteY0" fmla="*/ 2524807 h 2525270"/>
                    <a:gd name="connsiteX1" fmla="*/ 406335 w 1134787"/>
                    <a:gd name="connsiteY1" fmla="*/ 2524211 h 2525270"/>
                    <a:gd name="connsiteX2" fmla="*/ 655452 w 1134787"/>
                    <a:gd name="connsiteY2" fmla="*/ 2524648 h 2525270"/>
                    <a:gd name="connsiteX3" fmla="*/ 1134787 w 1134787"/>
                    <a:gd name="connsiteY3" fmla="*/ 2525270 h 2525270"/>
                    <a:gd name="connsiteX4" fmla="*/ 1131746 w 1134787"/>
                    <a:gd name="connsiteY4" fmla="*/ 2266205 h 2525270"/>
                    <a:gd name="connsiteX5" fmla="*/ 1114491 w 1134787"/>
                    <a:gd name="connsiteY5" fmla="*/ 401411 h 2525270"/>
                    <a:gd name="connsiteX6" fmla="*/ 1125854 w 1134787"/>
                    <a:gd name="connsiteY6" fmla="*/ 0 h 2525270"/>
                    <a:gd name="connsiteX0" fmla="*/ 0 w 1164481"/>
                    <a:gd name="connsiteY0" fmla="*/ 2524807 h 2525270"/>
                    <a:gd name="connsiteX1" fmla="*/ 406335 w 1164481"/>
                    <a:gd name="connsiteY1" fmla="*/ 2524211 h 2525270"/>
                    <a:gd name="connsiteX2" fmla="*/ 655452 w 1164481"/>
                    <a:gd name="connsiteY2" fmla="*/ 2524648 h 2525270"/>
                    <a:gd name="connsiteX3" fmla="*/ 1134787 w 1164481"/>
                    <a:gd name="connsiteY3" fmla="*/ 2525270 h 2525270"/>
                    <a:gd name="connsiteX4" fmla="*/ 1114491 w 1164481"/>
                    <a:gd name="connsiteY4" fmla="*/ 401411 h 2525270"/>
                    <a:gd name="connsiteX5" fmla="*/ 1125854 w 1164481"/>
                    <a:gd name="connsiteY5" fmla="*/ 0 h 2525270"/>
                    <a:gd name="connsiteX0" fmla="*/ 0 w 1152634"/>
                    <a:gd name="connsiteY0" fmla="*/ 2524807 h 2525270"/>
                    <a:gd name="connsiteX1" fmla="*/ 406335 w 1152634"/>
                    <a:gd name="connsiteY1" fmla="*/ 2524211 h 2525270"/>
                    <a:gd name="connsiteX2" fmla="*/ 655452 w 1152634"/>
                    <a:gd name="connsiteY2" fmla="*/ 2524648 h 2525270"/>
                    <a:gd name="connsiteX3" fmla="*/ 1134787 w 1152634"/>
                    <a:gd name="connsiteY3" fmla="*/ 2525270 h 2525270"/>
                    <a:gd name="connsiteX4" fmla="*/ 1114491 w 1152634"/>
                    <a:gd name="connsiteY4" fmla="*/ 401411 h 2525270"/>
                    <a:gd name="connsiteX5" fmla="*/ 1125854 w 1152634"/>
                    <a:gd name="connsiteY5" fmla="*/ 0 h 2525270"/>
                    <a:gd name="connsiteX0" fmla="*/ 0 w 1143688"/>
                    <a:gd name="connsiteY0" fmla="*/ 2524807 h 2525270"/>
                    <a:gd name="connsiteX1" fmla="*/ 406335 w 1143688"/>
                    <a:gd name="connsiteY1" fmla="*/ 2524211 h 2525270"/>
                    <a:gd name="connsiteX2" fmla="*/ 655452 w 1143688"/>
                    <a:gd name="connsiteY2" fmla="*/ 2524648 h 2525270"/>
                    <a:gd name="connsiteX3" fmla="*/ 1134787 w 1143688"/>
                    <a:gd name="connsiteY3" fmla="*/ 2525270 h 2525270"/>
                    <a:gd name="connsiteX4" fmla="*/ 1114491 w 1143688"/>
                    <a:gd name="connsiteY4" fmla="*/ 401411 h 2525270"/>
                    <a:gd name="connsiteX5" fmla="*/ 1125854 w 1143688"/>
                    <a:gd name="connsiteY5" fmla="*/ 0 h 2525270"/>
                    <a:gd name="connsiteX0" fmla="*/ 1640292 w 2783980"/>
                    <a:gd name="connsiteY0" fmla="*/ 2463472 h 2463935"/>
                    <a:gd name="connsiteX1" fmla="*/ 2046627 w 2783980"/>
                    <a:gd name="connsiteY1" fmla="*/ 2462876 h 2463935"/>
                    <a:gd name="connsiteX2" fmla="*/ 2295744 w 2783980"/>
                    <a:gd name="connsiteY2" fmla="*/ 2463313 h 2463935"/>
                    <a:gd name="connsiteX3" fmla="*/ 2775079 w 2783980"/>
                    <a:gd name="connsiteY3" fmla="*/ 2463935 h 2463935"/>
                    <a:gd name="connsiteX4" fmla="*/ 2754783 w 2783980"/>
                    <a:gd name="connsiteY4" fmla="*/ 340076 h 2463935"/>
                    <a:gd name="connsiteX5" fmla="*/ -1 w 2783980"/>
                    <a:gd name="connsiteY5" fmla="*/ 0 h 2463935"/>
                    <a:gd name="connsiteX0" fmla="*/ 1640294 w 2790070"/>
                    <a:gd name="connsiteY0" fmla="*/ 2615616 h 2616079"/>
                    <a:gd name="connsiteX1" fmla="*/ 2046629 w 2790070"/>
                    <a:gd name="connsiteY1" fmla="*/ 2615020 h 2616079"/>
                    <a:gd name="connsiteX2" fmla="*/ 2295746 w 2790070"/>
                    <a:gd name="connsiteY2" fmla="*/ 2615457 h 2616079"/>
                    <a:gd name="connsiteX3" fmla="*/ 2775081 w 2790070"/>
                    <a:gd name="connsiteY3" fmla="*/ 2616079 h 2616079"/>
                    <a:gd name="connsiteX4" fmla="*/ 2782082 w 2790070"/>
                    <a:gd name="connsiteY4" fmla="*/ 154065 h 2616079"/>
                    <a:gd name="connsiteX5" fmla="*/ 1 w 2790070"/>
                    <a:gd name="connsiteY5" fmla="*/ 152144 h 2616079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 w 2790070"/>
                    <a:gd name="connsiteY5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-1 w 2790068"/>
                    <a:gd name="connsiteY5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1963 w 2790070"/>
                    <a:gd name="connsiteY5" fmla="*/ 4842 h 2463935"/>
                    <a:gd name="connsiteX6" fmla="*/ 1 w 2790070"/>
                    <a:gd name="connsiteY6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221242 w 2790068"/>
                    <a:gd name="connsiteY5" fmla="*/ 5649 h 2463935"/>
                    <a:gd name="connsiteX6" fmla="*/ -1 w 2790068"/>
                    <a:gd name="connsiteY6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306169 w 2790070"/>
                    <a:gd name="connsiteY5" fmla="*/ 3228 h 2463935"/>
                    <a:gd name="connsiteX6" fmla="*/ 1 w 2790070"/>
                    <a:gd name="connsiteY6" fmla="*/ 0 h 2463935"/>
                    <a:gd name="connsiteX0" fmla="*/ 1640292 w 2790068"/>
                    <a:gd name="connsiteY0" fmla="*/ 2463472 h 2463935"/>
                    <a:gd name="connsiteX1" fmla="*/ 2046627 w 2790068"/>
                    <a:gd name="connsiteY1" fmla="*/ 2462876 h 2463935"/>
                    <a:gd name="connsiteX2" fmla="*/ 2295744 w 2790068"/>
                    <a:gd name="connsiteY2" fmla="*/ 2463313 h 2463935"/>
                    <a:gd name="connsiteX3" fmla="*/ 2775079 w 2790068"/>
                    <a:gd name="connsiteY3" fmla="*/ 2463935 h 2463935"/>
                    <a:gd name="connsiteX4" fmla="*/ 2782080 w 2790068"/>
                    <a:gd name="connsiteY4" fmla="*/ 1921 h 2463935"/>
                    <a:gd name="connsiteX5" fmla="*/ -1 w 2790068"/>
                    <a:gd name="connsiteY5" fmla="*/ 0 h 2463935"/>
                    <a:gd name="connsiteX0" fmla="*/ 1640294 w 2790070"/>
                    <a:gd name="connsiteY0" fmla="*/ 2463472 h 2463935"/>
                    <a:gd name="connsiteX1" fmla="*/ 2046629 w 2790070"/>
                    <a:gd name="connsiteY1" fmla="*/ 2462876 h 2463935"/>
                    <a:gd name="connsiteX2" fmla="*/ 2295746 w 2790070"/>
                    <a:gd name="connsiteY2" fmla="*/ 2463313 h 2463935"/>
                    <a:gd name="connsiteX3" fmla="*/ 2775081 w 2790070"/>
                    <a:gd name="connsiteY3" fmla="*/ 2463935 h 2463935"/>
                    <a:gd name="connsiteX4" fmla="*/ 2782082 w 2790070"/>
                    <a:gd name="connsiteY4" fmla="*/ 1921 h 2463935"/>
                    <a:gd name="connsiteX5" fmla="*/ 1 w 2790070"/>
                    <a:gd name="connsiteY5" fmla="*/ 0 h 2463935"/>
                    <a:gd name="connsiteX0" fmla="*/ 1640292 w 2790068"/>
                    <a:gd name="connsiteY0" fmla="*/ 2461551 h 2462014"/>
                    <a:gd name="connsiteX1" fmla="*/ 2046627 w 2790068"/>
                    <a:gd name="connsiteY1" fmla="*/ 2460955 h 2462014"/>
                    <a:gd name="connsiteX2" fmla="*/ 2295744 w 2790068"/>
                    <a:gd name="connsiteY2" fmla="*/ 2461392 h 2462014"/>
                    <a:gd name="connsiteX3" fmla="*/ 2775079 w 2790068"/>
                    <a:gd name="connsiteY3" fmla="*/ 2462014 h 2462014"/>
                    <a:gd name="connsiteX4" fmla="*/ 2782080 w 2790068"/>
                    <a:gd name="connsiteY4" fmla="*/ 0 h 2462014"/>
                    <a:gd name="connsiteX5" fmla="*/ 0 w 2790068"/>
                    <a:gd name="connsiteY5" fmla="*/ 500 h 2462014"/>
                    <a:gd name="connsiteX0" fmla="*/ 1640292 w 2788388"/>
                    <a:gd name="connsiteY0" fmla="*/ 2461551 h 2462014"/>
                    <a:gd name="connsiteX1" fmla="*/ 2046627 w 2788388"/>
                    <a:gd name="connsiteY1" fmla="*/ 2460955 h 2462014"/>
                    <a:gd name="connsiteX2" fmla="*/ 2295744 w 2788388"/>
                    <a:gd name="connsiteY2" fmla="*/ 2461392 h 2462014"/>
                    <a:gd name="connsiteX3" fmla="*/ 2775079 w 2788388"/>
                    <a:gd name="connsiteY3" fmla="*/ 2462014 h 2462014"/>
                    <a:gd name="connsiteX4" fmla="*/ 2782080 w 2788388"/>
                    <a:gd name="connsiteY4" fmla="*/ 0 h 2462014"/>
                    <a:gd name="connsiteX5" fmla="*/ 0 w 2788388"/>
                    <a:gd name="connsiteY5" fmla="*/ 500 h 2462014"/>
                    <a:gd name="connsiteX0" fmla="*/ 1640292 w 2797642"/>
                    <a:gd name="connsiteY0" fmla="*/ 2461551 h 2461551"/>
                    <a:gd name="connsiteX1" fmla="*/ 2046627 w 2797642"/>
                    <a:gd name="connsiteY1" fmla="*/ 2460955 h 2461551"/>
                    <a:gd name="connsiteX2" fmla="*/ 2295744 w 2797642"/>
                    <a:gd name="connsiteY2" fmla="*/ 2461392 h 2461551"/>
                    <a:gd name="connsiteX3" fmla="*/ 2787211 w 2797642"/>
                    <a:gd name="connsiteY3" fmla="*/ 2461207 h 2461551"/>
                    <a:gd name="connsiteX4" fmla="*/ 2782080 w 2797642"/>
                    <a:gd name="connsiteY4" fmla="*/ 0 h 2461551"/>
                    <a:gd name="connsiteX5" fmla="*/ 0 w 2797642"/>
                    <a:gd name="connsiteY5" fmla="*/ 500 h 2461551"/>
                    <a:gd name="connsiteX0" fmla="*/ 1640292 w 2787871"/>
                    <a:gd name="connsiteY0" fmla="*/ 2461551 h 2461551"/>
                    <a:gd name="connsiteX1" fmla="*/ 2046627 w 2787871"/>
                    <a:gd name="connsiteY1" fmla="*/ 2460955 h 2461551"/>
                    <a:gd name="connsiteX2" fmla="*/ 2295744 w 2787871"/>
                    <a:gd name="connsiteY2" fmla="*/ 2461392 h 2461551"/>
                    <a:gd name="connsiteX3" fmla="*/ 2787211 w 2787871"/>
                    <a:gd name="connsiteY3" fmla="*/ 2461207 h 2461551"/>
                    <a:gd name="connsiteX4" fmla="*/ 2782080 w 2787871"/>
                    <a:gd name="connsiteY4" fmla="*/ 0 h 2461551"/>
                    <a:gd name="connsiteX5" fmla="*/ 0 w 2787871"/>
                    <a:gd name="connsiteY5" fmla="*/ 500 h 2461551"/>
                    <a:gd name="connsiteX0" fmla="*/ 1640292 w 2787627"/>
                    <a:gd name="connsiteY0" fmla="*/ 2461551 h 2461551"/>
                    <a:gd name="connsiteX1" fmla="*/ 2046627 w 2787627"/>
                    <a:gd name="connsiteY1" fmla="*/ 2460955 h 2461551"/>
                    <a:gd name="connsiteX2" fmla="*/ 2295744 w 2787627"/>
                    <a:gd name="connsiteY2" fmla="*/ 2461392 h 2461551"/>
                    <a:gd name="connsiteX3" fmla="*/ 2787211 w 2787627"/>
                    <a:gd name="connsiteY3" fmla="*/ 2461207 h 2461551"/>
                    <a:gd name="connsiteX4" fmla="*/ 2772981 w 2787627"/>
                    <a:gd name="connsiteY4" fmla="*/ 0 h 2461551"/>
                    <a:gd name="connsiteX5" fmla="*/ 0 w 2787627"/>
                    <a:gd name="connsiteY5" fmla="*/ 500 h 2461551"/>
                    <a:gd name="connsiteX0" fmla="*/ 1640292 w 2787629"/>
                    <a:gd name="connsiteY0" fmla="*/ 2461551 h 2461551"/>
                    <a:gd name="connsiteX1" fmla="*/ 2046627 w 2787629"/>
                    <a:gd name="connsiteY1" fmla="*/ 2460955 h 2461551"/>
                    <a:gd name="connsiteX2" fmla="*/ 2428045 w 2787629"/>
                    <a:gd name="connsiteY2" fmla="*/ 2460572 h 2461551"/>
                    <a:gd name="connsiteX3" fmla="*/ 2787211 w 2787629"/>
                    <a:gd name="connsiteY3" fmla="*/ 2461207 h 2461551"/>
                    <a:gd name="connsiteX4" fmla="*/ 2772981 w 2787629"/>
                    <a:gd name="connsiteY4" fmla="*/ 0 h 2461551"/>
                    <a:gd name="connsiteX5" fmla="*/ 0 w 2787629"/>
                    <a:gd name="connsiteY5" fmla="*/ 500 h 2461551"/>
                    <a:gd name="connsiteX0" fmla="*/ 1640292 w 2787627"/>
                    <a:gd name="connsiteY0" fmla="*/ 2461551 h 2461551"/>
                    <a:gd name="connsiteX1" fmla="*/ 2147426 w 2787627"/>
                    <a:gd name="connsiteY1" fmla="*/ 2460136 h 2461551"/>
                    <a:gd name="connsiteX2" fmla="*/ 2428045 w 2787627"/>
                    <a:gd name="connsiteY2" fmla="*/ 2460572 h 2461551"/>
                    <a:gd name="connsiteX3" fmla="*/ 2787211 w 2787627"/>
                    <a:gd name="connsiteY3" fmla="*/ 2461207 h 2461551"/>
                    <a:gd name="connsiteX4" fmla="*/ 2772981 w 2787627"/>
                    <a:gd name="connsiteY4" fmla="*/ 0 h 2461551"/>
                    <a:gd name="connsiteX5" fmla="*/ 0 w 2787627"/>
                    <a:gd name="connsiteY5" fmla="*/ 500 h 2461551"/>
                    <a:gd name="connsiteX0" fmla="*/ 1640292 w 2787629"/>
                    <a:gd name="connsiteY0" fmla="*/ 2461551 h 2470924"/>
                    <a:gd name="connsiteX1" fmla="*/ 2147426 w 2787629"/>
                    <a:gd name="connsiteY1" fmla="*/ 2460136 h 2470924"/>
                    <a:gd name="connsiteX2" fmla="*/ 2428045 w 2787629"/>
                    <a:gd name="connsiteY2" fmla="*/ 2460572 h 2470924"/>
                    <a:gd name="connsiteX3" fmla="*/ 2787211 w 2787629"/>
                    <a:gd name="connsiteY3" fmla="*/ 2461207 h 2470924"/>
                    <a:gd name="connsiteX4" fmla="*/ 2772981 w 2787629"/>
                    <a:gd name="connsiteY4" fmla="*/ 0 h 2470924"/>
                    <a:gd name="connsiteX5" fmla="*/ 0 w 2787629"/>
                    <a:gd name="connsiteY5" fmla="*/ 500 h 2470924"/>
                    <a:gd name="connsiteX0" fmla="*/ 1640292 w 2787627"/>
                    <a:gd name="connsiteY0" fmla="*/ 2461551 h 2489491"/>
                    <a:gd name="connsiteX1" fmla="*/ 2147426 w 2787627"/>
                    <a:gd name="connsiteY1" fmla="*/ 2460136 h 2489491"/>
                    <a:gd name="connsiteX2" fmla="*/ 2428045 w 2787627"/>
                    <a:gd name="connsiteY2" fmla="*/ 2460572 h 2489491"/>
                    <a:gd name="connsiteX3" fmla="*/ 2787211 w 2787627"/>
                    <a:gd name="connsiteY3" fmla="*/ 2461207 h 2489491"/>
                    <a:gd name="connsiteX4" fmla="*/ 2772981 w 2787627"/>
                    <a:gd name="connsiteY4" fmla="*/ 0 h 2489491"/>
                    <a:gd name="connsiteX5" fmla="*/ 0 w 2787627"/>
                    <a:gd name="connsiteY5" fmla="*/ 500 h 2489491"/>
                    <a:gd name="connsiteX0" fmla="*/ 1640292 w 2787629"/>
                    <a:gd name="connsiteY0" fmla="*/ 2461551 h 2491346"/>
                    <a:gd name="connsiteX1" fmla="*/ 2147426 w 2787629"/>
                    <a:gd name="connsiteY1" fmla="*/ 2460136 h 2491346"/>
                    <a:gd name="connsiteX2" fmla="*/ 2428045 w 2787629"/>
                    <a:gd name="connsiteY2" fmla="*/ 2460572 h 2491346"/>
                    <a:gd name="connsiteX3" fmla="*/ 2787211 w 2787629"/>
                    <a:gd name="connsiteY3" fmla="*/ 2461207 h 2491346"/>
                    <a:gd name="connsiteX4" fmla="*/ 2772981 w 2787629"/>
                    <a:gd name="connsiteY4" fmla="*/ 0 h 2491346"/>
                    <a:gd name="connsiteX5" fmla="*/ 0 w 2787629"/>
                    <a:gd name="connsiteY5" fmla="*/ 500 h 2491346"/>
                    <a:gd name="connsiteX0" fmla="*/ 1640292 w 2787627"/>
                    <a:gd name="connsiteY0" fmla="*/ 2461551 h 2491346"/>
                    <a:gd name="connsiteX1" fmla="*/ 2147426 w 2787627"/>
                    <a:gd name="connsiteY1" fmla="*/ 2460136 h 2491346"/>
                    <a:gd name="connsiteX2" fmla="*/ 2428045 w 2787627"/>
                    <a:gd name="connsiteY2" fmla="*/ 2460572 h 2491346"/>
                    <a:gd name="connsiteX3" fmla="*/ 2787211 w 2787627"/>
                    <a:gd name="connsiteY3" fmla="*/ 2461207 h 2491346"/>
                    <a:gd name="connsiteX4" fmla="*/ 2772981 w 2787627"/>
                    <a:gd name="connsiteY4" fmla="*/ 0 h 2491346"/>
                    <a:gd name="connsiteX5" fmla="*/ 0 w 2787627"/>
                    <a:gd name="connsiteY5" fmla="*/ 500 h 2491346"/>
                    <a:gd name="connsiteX0" fmla="*/ 1640292 w 2787629"/>
                    <a:gd name="connsiteY0" fmla="*/ 2461551 h 2488691"/>
                    <a:gd name="connsiteX1" fmla="*/ 2147426 w 2787629"/>
                    <a:gd name="connsiteY1" fmla="*/ 2460136 h 2488691"/>
                    <a:gd name="connsiteX2" fmla="*/ 2428045 w 2787629"/>
                    <a:gd name="connsiteY2" fmla="*/ 2460572 h 2488691"/>
                    <a:gd name="connsiteX3" fmla="*/ 2787211 w 2787629"/>
                    <a:gd name="connsiteY3" fmla="*/ 2461207 h 2488691"/>
                    <a:gd name="connsiteX4" fmla="*/ 2772981 w 2787629"/>
                    <a:gd name="connsiteY4" fmla="*/ 0 h 2488691"/>
                    <a:gd name="connsiteX5" fmla="*/ 0 w 2787629"/>
                    <a:gd name="connsiteY5" fmla="*/ 500 h 2488691"/>
                    <a:gd name="connsiteX0" fmla="*/ 1640292 w 2787627"/>
                    <a:gd name="connsiteY0" fmla="*/ 2461551 h 2488691"/>
                    <a:gd name="connsiteX1" fmla="*/ 2163176 w 2787627"/>
                    <a:gd name="connsiteY1" fmla="*/ 2460136 h 2488691"/>
                    <a:gd name="connsiteX2" fmla="*/ 2428045 w 2787627"/>
                    <a:gd name="connsiteY2" fmla="*/ 2460572 h 2488691"/>
                    <a:gd name="connsiteX3" fmla="*/ 2787211 w 2787627"/>
                    <a:gd name="connsiteY3" fmla="*/ 2461207 h 2488691"/>
                    <a:gd name="connsiteX4" fmla="*/ 2772981 w 2787627"/>
                    <a:gd name="connsiteY4" fmla="*/ 0 h 2488691"/>
                    <a:gd name="connsiteX5" fmla="*/ 0 w 2787627"/>
                    <a:gd name="connsiteY5" fmla="*/ 500 h 2488691"/>
                    <a:gd name="connsiteX0" fmla="*/ 0 w 1147337"/>
                    <a:gd name="connsiteY0" fmla="*/ 2461551 h 2488691"/>
                    <a:gd name="connsiteX1" fmla="*/ 522884 w 1147337"/>
                    <a:gd name="connsiteY1" fmla="*/ 2460136 h 2488691"/>
                    <a:gd name="connsiteX2" fmla="*/ 787753 w 1147337"/>
                    <a:gd name="connsiteY2" fmla="*/ 2460572 h 2488691"/>
                    <a:gd name="connsiteX3" fmla="*/ 1146919 w 1147337"/>
                    <a:gd name="connsiteY3" fmla="*/ 2461207 h 2488691"/>
                    <a:gd name="connsiteX4" fmla="*/ 1132689 w 1147337"/>
                    <a:gd name="connsiteY4" fmla="*/ 0 h 2488691"/>
                    <a:gd name="connsiteX0" fmla="*/ 0 w 1152984"/>
                    <a:gd name="connsiteY0" fmla="*/ 484302 h 511442"/>
                    <a:gd name="connsiteX1" fmla="*/ 522884 w 1152984"/>
                    <a:gd name="connsiteY1" fmla="*/ 482887 h 511442"/>
                    <a:gd name="connsiteX2" fmla="*/ 787753 w 1152984"/>
                    <a:gd name="connsiteY2" fmla="*/ 483323 h 511442"/>
                    <a:gd name="connsiteX3" fmla="*/ 1146919 w 1152984"/>
                    <a:gd name="connsiteY3" fmla="*/ 483958 h 511442"/>
                    <a:gd name="connsiteX4" fmla="*/ 1152983 w 1152984"/>
                    <a:gd name="connsiteY4" fmla="*/ 0 h 511442"/>
                    <a:gd name="connsiteX0" fmla="*/ 0 w 2633413"/>
                    <a:gd name="connsiteY0" fmla="*/ 484302 h 511442"/>
                    <a:gd name="connsiteX1" fmla="*/ 522884 w 2633413"/>
                    <a:gd name="connsiteY1" fmla="*/ 482887 h 511442"/>
                    <a:gd name="connsiteX2" fmla="*/ 787753 w 2633413"/>
                    <a:gd name="connsiteY2" fmla="*/ 483323 h 511442"/>
                    <a:gd name="connsiteX3" fmla="*/ 2633412 w 2633413"/>
                    <a:gd name="connsiteY3" fmla="*/ 480548 h 511442"/>
                    <a:gd name="connsiteX4" fmla="*/ 1146919 w 2633413"/>
                    <a:gd name="connsiteY4" fmla="*/ 483958 h 511442"/>
                    <a:gd name="connsiteX5" fmla="*/ 1152983 w 2633413"/>
                    <a:gd name="connsiteY5" fmla="*/ 0 h 511442"/>
                    <a:gd name="connsiteX0" fmla="*/ 0 w 2658676"/>
                    <a:gd name="connsiteY0" fmla="*/ 491936 h 519076"/>
                    <a:gd name="connsiteX1" fmla="*/ 522884 w 2658676"/>
                    <a:gd name="connsiteY1" fmla="*/ 490521 h 519076"/>
                    <a:gd name="connsiteX2" fmla="*/ 787753 w 2658676"/>
                    <a:gd name="connsiteY2" fmla="*/ 490957 h 519076"/>
                    <a:gd name="connsiteX3" fmla="*/ 2633412 w 2658676"/>
                    <a:gd name="connsiteY3" fmla="*/ 488182 h 519076"/>
                    <a:gd name="connsiteX4" fmla="*/ 1146919 w 2658676"/>
                    <a:gd name="connsiteY4" fmla="*/ 491592 h 519076"/>
                    <a:gd name="connsiteX5" fmla="*/ 2658676 w 2658676"/>
                    <a:gd name="connsiteY5" fmla="*/ 0 h 519076"/>
                    <a:gd name="connsiteX0" fmla="*/ 0 w 2658676"/>
                    <a:gd name="connsiteY0" fmla="*/ 491936 h 519076"/>
                    <a:gd name="connsiteX1" fmla="*/ 522884 w 2658676"/>
                    <a:gd name="connsiteY1" fmla="*/ 490521 h 519076"/>
                    <a:gd name="connsiteX2" fmla="*/ 787753 w 2658676"/>
                    <a:gd name="connsiteY2" fmla="*/ 490957 h 519076"/>
                    <a:gd name="connsiteX3" fmla="*/ 2633412 w 2658676"/>
                    <a:gd name="connsiteY3" fmla="*/ 488182 h 519076"/>
                    <a:gd name="connsiteX4" fmla="*/ 2658676 w 2658676"/>
                    <a:gd name="connsiteY4" fmla="*/ 0 h 519076"/>
                    <a:gd name="connsiteX0" fmla="*/ 0 w 2671211"/>
                    <a:gd name="connsiteY0" fmla="*/ 491936 h 519076"/>
                    <a:gd name="connsiteX1" fmla="*/ 522884 w 2671211"/>
                    <a:gd name="connsiteY1" fmla="*/ 490521 h 519076"/>
                    <a:gd name="connsiteX2" fmla="*/ 787753 w 2671211"/>
                    <a:gd name="connsiteY2" fmla="*/ 490957 h 519076"/>
                    <a:gd name="connsiteX3" fmla="*/ 2671211 w 2671211"/>
                    <a:gd name="connsiteY3" fmla="*/ 486655 h 519076"/>
                    <a:gd name="connsiteX4" fmla="*/ 2658676 w 2671211"/>
                    <a:gd name="connsiteY4" fmla="*/ 0 h 519076"/>
                    <a:gd name="connsiteX0" fmla="*/ 1 w 3364210"/>
                    <a:gd name="connsiteY0" fmla="*/ 494989 h 519076"/>
                    <a:gd name="connsiteX1" fmla="*/ 1215883 w 3364210"/>
                    <a:gd name="connsiteY1" fmla="*/ 490521 h 519076"/>
                    <a:gd name="connsiteX2" fmla="*/ 1480752 w 3364210"/>
                    <a:gd name="connsiteY2" fmla="*/ 490957 h 519076"/>
                    <a:gd name="connsiteX3" fmla="*/ 3364210 w 3364210"/>
                    <a:gd name="connsiteY3" fmla="*/ 486655 h 519076"/>
                    <a:gd name="connsiteX4" fmla="*/ 3351675 w 3364210"/>
                    <a:gd name="connsiteY4" fmla="*/ 0 h 519076"/>
                    <a:gd name="connsiteX0" fmla="*/ 0 w 3370508"/>
                    <a:gd name="connsiteY0" fmla="*/ 482775 h 519076"/>
                    <a:gd name="connsiteX1" fmla="*/ 1222181 w 3370508"/>
                    <a:gd name="connsiteY1" fmla="*/ 490521 h 519076"/>
                    <a:gd name="connsiteX2" fmla="*/ 1487050 w 3370508"/>
                    <a:gd name="connsiteY2" fmla="*/ 490957 h 519076"/>
                    <a:gd name="connsiteX3" fmla="*/ 3370508 w 3370508"/>
                    <a:gd name="connsiteY3" fmla="*/ 486655 h 519076"/>
                    <a:gd name="connsiteX4" fmla="*/ 3357973 w 3370508"/>
                    <a:gd name="connsiteY4" fmla="*/ 0 h 519076"/>
                    <a:gd name="connsiteX0" fmla="*/ 1 w 3370510"/>
                    <a:gd name="connsiteY0" fmla="*/ 491936 h 519076"/>
                    <a:gd name="connsiteX1" fmla="*/ 1222183 w 3370510"/>
                    <a:gd name="connsiteY1" fmla="*/ 490521 h 519076"/>
                    <a:gd name="connsiteX2" fmla="*/ 1487052 w 3370510"/>
                    <a:gd name="connsiteY2" fmla="*/ 490957 h 519076"/>
                    <a:gd name="connsiteX3" fmla="*/ 3370510 w 3370510"/>
                    <a:gd name="connsiteY3" fmla="*/ 486655 h 519076"/>
                    <a:gd name="connsiteX4" fmla="*/ 3357975 w 3370510"/>
                    <a:gd name="connsiteY4" fmla="*/ 0 h 519076"/>
                    <a:gd name="connsiteX0" fmla="*/ -1 w 3373723"/>
                    <a:gd name="connsiteY0" fmla="*/ 502624 h 529764"/>
                    <a:gd name="connsiteX1" fmla="*/ 1222181 w 3373723"/>
                    <a:gd name="connsiteY1" fmla="*/ 501209 h 529764"/>
                    <a:gd name="connsiteX2" fmla="*/ 1487050 w 3373723"/>
                    <a:gd name="connsiteY2" fmla="*/ 501645 h 529764"/>
                    <a:gd name="connsiteX3" fmla="*/ 3370508 w 3373723"/>
                    <a:gd name="connsiteY3" fmla="*/ 497343 h 529764"/>
                    <a:gd name="connsiteX4" fmla="*/ 3373722 w 3373723"/>
                    <a:gd name="connsiteY4" fmla="*/ 0 h 529764"/>
                    <a:gd name="connsiteX0" fmla="*/ 1 w 3370580"/>
                    <a:gd name="connsiteY0" fmla="*/ 503387 h 530527"/>
                    <a:gd name="connsiteX1" fmla="*/ 1222183 w 3370580"/>
                    <a:gd name="connsiteY1" fmla="*/ 501972 h 530527"/>
                    <a:gd name="connsiteX2" fmla="*/ 1487052 w 3370580"/>
                    <a:gd name="connsiteY2" fmla="*/ 502408 h 530527"/>
                    <a:gd name="connsiteX3" fmla="*/ 3370510 w 3370580"/>
                    <a:gd name="connsiteY3" fmla="*/ 498106 h 530527"/>
                    <a:gd name="connsiteX4" fmla="*/ 3361123 w 3370580"/>
                    <a:gd name="connsiteY4" fmla="*/ 0 h 530527"/>
                    <a:gd name="connsiteX0" fmla="*/ -1 w 3373722"/>
                    <a:gd name="connsiteY0" fmla="*/ 504151 h 531291"/>
                    <a:gd name="connsiteX1" fmla="*/ 1222181 w 3373722"/>
                    <a:gd name="connsiteY1" fmla="*/ 502736 h 531291"/>
                    <a:gd name="connsiteX2" fmla="*/ 1487050 w 3373722"/>
                    <a:gd name="connsiteY2" fmla="*/ 503172 h 531291"/>
                    <a:gd name="connsiteX3" fmla="*/ 3370508 w 3373722"/>
                    <a:gd name="connsiteY3" fmla="*/ 498870 h 531291"/>
                    <a:gd name="connsiteX4" fmla="*/ 3373721 w 3373722"/>
                    <a:gd name="connsiteY4" fmla="*/ 0 h 531291"/>
                    <a:gd name="connsiteX0" fmla="*/ 1 w 3373722"/>
                    <a:gd name="connsiteY0" fmla="*/ 504151 h 531291"/>
                    <a:gd name="connsiteX1" fmla="*/ 1222183 w 3373722"/>
                    <a:gd name="connsiteY1" fmla="*/ 502736 h 531291"/>
                    <a:gd name="connsiteX2" fmla="*/ 1487052 w 3373722"/>
                    <a:gd name="connsiteY2" fmla="*/ 503172 h 531291"/>
                    <a:gd name="connsiteX3" fmla="*/ 3364210 w 3373722"/>
                    <a:gd name="connsiteY3" fmla="*/ 502687 h 531291"/>
                    <a:gd name="connsiteX4" fmla="*/ 3370510 w 3373722"/>
                    <a:gd name="connsiteY4" fmla="*/ 498870 h 531291"/>
                    <a:gd name="connsiteX5" fmla="*/ 3373723 w 3373722"/>
                    <a:gd name="connsiteY5" fmla="*/ 0 h 531291"/>
                    <a:gd name="connsiteX0" fmla="*/ -1 w 3373722"/>
                    <a:gd name="connsiteY0" fmla="*/ 504151 h 531291"/>
                    <a:gd name="connsiteX1" fmla="*/ 1222181 w 3373722"/>
                    <a:gd name="connsiteY1" fmla="*/ 502736 h 531291"/>
                    <a:gd name="connsiteX2" fmla="*/ 1487050 w 3373722"/>
                    <a:gd name="connsiteY2" fmla="*/ 503172 h 531291"/>
                    <a:gd name="connsiteX3" fmla="*/ 3364208 w 3373722"/>
                    <a:gd name="connsiteY3" fmla="*/ 502687 h 531291"/>
                    <a:gd name="connsiteX4" fmla="*/ 3373721 w 3373722"/>
                    <a:gd name="connsiteY4" fmla="*/ 0 h 531291"/>
                    <a:gd name="connsiteX0" fmla="*/ 1 w 3376809"/>
                    <a:gd name="connsiteY0" fmla="*/ 504151 h 531291"/>
                    <a:gd name="connsiteX1" fmla="*/ 1222183 w 3376809"/>
                    <a:gd name="connsiteY1" fmla="*/ 502736 h 531291"/>
                    <a:gd name="connsiteX2" fmla="*/ 1487052 w 3376809"/>
                    <a:gd name="connsiteY2" fmla="*/ 503172 h 531291"/>
                    <a:gd name="connsiteX3" fmla="*/ 3376809 w 3376809"/>
                    <a:gd name="connsiteY3" fmla="*/ 503450 h 531291"/>
                    <a:gd name="connsiteX4" fmla="*/ 3373723 w 3376809"/>
                    <a:gd name="connsiteY4" fmla="*/ 0 h 531291"/>
                    <a:gd name="connsiteX0" fmla="*/ -1 w 3376807"/>
                    <a:gd name="connsiteY0" fmla="*/ 504151 h 531291"/>
                    <a:gd name="connsiteX1" fmla="*/ 1222181 w 3376807"/>
                    <a:gd name="connsiteY1" fmla="*/ 502736 h 531291"/>
                    <a:gd name="connsiteX2" fmla="*/ 1487050 w 3376807"/>
                    <a:gd name="connsiteY2" fmla="*/ 503172 h 531291"/>
                    <a:gd name="connsiteX3" fmla="*/ 3067979 w 3376807"/>
                    <a:gd name="connsiteY3" fmla="*/ 503253 h 531291"/>
                    <a:gd name="connsiteX4" fmla="*/ 3376807 w 3376807"/>
                    <a:gd name="connsiteY4" fmla="*/ 503450 h 531291"/>
                    <a:gd name="connsiteX5" fmla="*/ 3373721 w 3376807"/>
                    <a:gd name="connsiteY5" fmla="*/ 0 h 531291"/>
                    <a:gd name="connsiteX0" fmla="*/ 1 w 3376809"/>
                    <a:gd name="connsiteY0" fmla="*/ 504151 h 531291"/>
                    <a:gd name="connsiteX1" fmla="*/ 1222183 w 3376809"/>
                    <a:gd name="connsiteY1" fmla="*/ 502736 h 531291"/>
                    <a:gd name="connsiteX2" fmla="*/ 1487052 w 3376809"/>
                    <a:gd name="connsiteY2" fmla="*/ 503172 h 531291"/>
                    <a:gd name="connsiteX3" fmla="*/ 3376809 w 3376809"/>
                    <a:gd name="connsiteY3" fmla="*/ 503450 h 531291"/>
                    <a:gd name="connsiteX4" fmla="*/ 3373723 w 3376809"/>
                    <a:gd name="connsiteY4" fmla="*/ 0 h 531291"/>
                    <a:gd name="connsiteX0" fmla="*/ -1 w 3373723"/>
                    <a:gd name="connsiteY0" fmla="*/ 504151 h 531291"/>
                    <a:gd name="connsiteX1" fmla="*/ 1222181 w 3373723"/>
                    <a:gd name="connsiteY1" fmla="*/ 502736 h 531291"/>
                    <a:gd name="connsiteX2" fmla="*/ 1487050 w 3373723"/>
                    <a:gd name="connsiteY2" fmla="*/ 503172 h 531291"/>
                    <a:gd name="connsiteX3" fmla="*/ 3042604 w 3373723"/>
                    <a:gd name="connsiteY3" fmla="*/ 501291 h 531291"/>
                    <a:gd name="connsiteX4" fmla="*/ 3373721 w 3373723"/>
                    <a:gd name="connsiteY4" fmla="*/ 0 h 531291"/>
                    <a:gd name="connsiteX0" fmla="*/ 1 w 3059611"/>
                    <a:gd name="connsiteY0" fmla="*/ 309873 h 337013"/>
                    <a:gd name="connsiteX1" fmla="*/ 1222183 w 3059611"/>
                    <a:gd name="connsiteY1" fmla="*/ 308458 h 337013"/>
                    <a:gd name="connsiteX2" fmla="*/ 1487052 w 3059611"/>
                    <a:gd name="connsiteY2" fmla="*/ 308894 h 337013"/>
                    <a:gd name="connsiteX3" fmla="*/ 3042606 w 3059611"/>
                    <a:gd name="connsiteY3" fmla="*/ 307013 h 337013"/>
                    <a:gd name="connsiteX4" fmla="*/ 3059572 w 3059611"/>
                    <a:gd name="connsiteY4" fmla="*/ 0 h 337013"/>
                    <a:gd name="connsiteX0" fmla="*/ -1 w 3163593"/>
                    <a:gd name="connsiteY0" fmla="*/ 320281 h 347421"/>
                    <a:gd name="connsiteX1" fmla="*/ 1222181 w 3163593"/>
                    <a:gd name="connsiteY1" fmla="*/ 318866 h 347421"/>
                    <a:gd name="connsiteX2" fmla="*/ 1487050 w 3163593"/>
                    <a:gd name="connsiteY2" fmla="*/ 319302 h 347421"/>
                    <a:gd name="connsiteX3" fmla="*/ 3042604 w 3163593"/>
                    <a:gd name="connsiteY3" fmla="*/ 317421 h 347421"/>
                    <a:gd name="connsiteX4" fmla="*/ 3061295 w 3163593"/>
                    <a:gd name="connsiteY4" fmla="*/ 27246 h 347421"/>
                    <a:gd name="connsiteX5" fmla="*/ 3059570 w 3163593"/>
                    <a:gd name="connsiteY5" fmla="*/ 10408 h 347421"/>
                    <a:gd name="connsiteX0" fmla="*/ 1 w 3163595"/>
                    <a:gd name="connsiteY0" fmla="*/ 322296 h 349436"/>
                    <a:gd name="connsiteX1" fmla="*/ 1222183 w 3163595"/>
                    <a:gd name="connsiteY1" fmla="*/ 320881 h 349436"/>
                    <a:gd name="connsiteX2" fmla="*/ 1487052 w 3163595"/>
                    <a:gd name="connsiteY2" fmla="*/ 321317 h 349436"/>
                    <a:gd name="connsiteX3" fmla="*/ 3042606 w 3163595"/>
                    <a:gd name="connsiteY3" fmla="*/ 319436 h 349436"/>
                    <a:gd name="connsiteX4" fmla="*/ 3061297 w 3163595"/>
                    <a:gd name="connsiteY4" fmla="*/ 29261 h 349436"/>
                    <a:gd name="connsiteX5" fmla="*/ 2849024 w 3163595"/>
                    <a:gd name="connsiteY5" fmla="*/ 7385 h 349436"/>
                    <a:gd name="connsiteX0" fmla="*/ -1 w 3163593"/>
                    <a:gd name="connsiteY0" fmla="*/ 324990 h 352130"/>
                    <a:gd name="connsiteX1" fmla="*/ 1222181 w 3163593"/>
                    <a:gd name="connsiteY1" fmla="*/ 323575 h 352130"/>
                    <a:gd name="connsiteX2" fmla="*/ 1487050 w 3163593"/>
                    <a:gd name="connsiteY2" fmla="*/ 324011 h 352130"/>
                    <a:gd name="connsiteX3" fmla="*/ 3042604 w 3163593"/>
                    <a:gd name="connsiteY3" fmla="*/ 322130 h 352130"/>
                    <a:gd name="connsiteX4" fmla="*/ 3061295 w 3163593"/>
                    <a:gd name="connsiteY4" fmla="*/ 31955 h 352130"/>
                    <a:gd name="connsiteX5" fmla="*/ 2812258 w 3163593"/>
                    <a:gd name="connsiteY5" fmla="*/ 4322 h 352130"/>
                    <a:gd name="connsiteX0" fmla="*/ 1 w 3178189"/>
                    <a:gd name="connsiteY0" fmla="*/ 340442 h 367582"/>
                    <a:gd name="connsiteX1" fmla="*/ 1222183 w 3178189"/>
                    <a:gd name="connsiteY1" fmla="*/ 339027 h 367582"/>
                    <a:gd name="connsiteX2" fmla="*/ 1487052 w 3178189"/>
                    <a:gd name="connsiteY2" fmla="*/ 339463 h 367582"/>
                    <a:gd name="connsiteX3" fmla="*/ 3042606 w 3178189"/>
                    <a:gd name="connsiteY3" fmla="*/ 337582 h 367582"/>
                    <a:gd name="connsiteX4" fmla="*/ 3108086 w 3178189"/>
                    <a:gd name="connsiteY4" fmla="*/ 22942 h 367582"/>
                    <a:gd name="connsiteX5" fmla="*/ 2812260 w 3178189"/>
                    <a:gd name="connsiteY5" fmla="*/ 19774 h 367582"/>
                    <a:gd name="connsiteX0" fmla="*/ -1 w 3178187"/>
                    <a:gd name="connsiteY0" fmla="*/ 320668 h 347808"/>
                    <a:gd name="connsiteX1" fmla="*/ 1222181 w 3178187"/>
                    <a:gd name="connsiteY1" fmla="*/ 319253 h 347808"/>
                    <a:gd name="connsiteX2" fmla="*/ 1487050 w 3178187"/>
                    <a:gd name="connsiteY2" fmla="*/ 319689 h 347808"/>
                    <a:gd name="connsiteX3" fmla="*/ 3042604 w 3178187"/>
                    <a:gd name="connsiteY3" fmla="*/ 317808 h 347808"/>
                    <a:gd name="connsiteX4" fmla="*/ 3108084 w 3178187"/>
                    <a:gd name="connsiteY4" fmla="*/ 3168 h 347808"/>
                    <a:gd name="connsiteX5" fmla="*/ 2812258 w 3178187"/>
                    <a:gd name="connsiteY5" fmla="*/ 0 h 347808"/>
                    <a:gd name="connsiteX0" fmla="*/ 1 w 3108085"/>
                    <a:gd name="connsiteY0" fmla="*/ 320668 h 347808"/>
                    <a:gd name="connsiteX1" fmla="*/ 1222183 w 3108085"/>
                    <a:gd name="connsiteY1" fmla="*/ 319253 h 347808"/>
                    <a:gd name="connsiteX2" fmla="*/ 1487052 w 3108085"/>
                    <a:gd name="connsiteY2" fmla="*/ 319689 h 347808"/>
                    <a:gd name="connsiteX3" fmla="*/ 3042606 w 3108085"/>
                    <a:gd name="connsiteY3" fmla="*/ 317808 h 347808"/>
                    <a:gd name="connsiteX4" fmla="*/ 3108086 w 3108085"/>
                    <a:gd name="connsiteY4" fmla="*/ 3168 h 347808"/>
                    <a:gd name="connsiteX5" fmla="*/ 2812260 w 3108085"/>
                    <a:gd name="connsiteY5" fmla="*/ 0 h 347808"/>
                    <a:gd name="connsiteX0" fmla="*/ -1 w 3051527"/>
                    <a:gd name="connsiteY0" fmla="*/ 320668 h 347808"/>
                    <a:gd name="connsiteX1" fmla="*/ 1222181 w 3051527"/>
                    <a:gd name="connsiteY1" fmla="*/ 319253 h 347808"/>
                    <a:gd name="connsiteX2" fmla="*/ 1487050 w 3051527"/>
                    <a:gd name="connsiteY2" fmla="*/ 319689 h 347808"/>
                    <a:gd name="connsiteX3" fmla="*/ 3042604 w 3051527"/>
                    <a:gd name="connsiteY3" fmla="*/ 317808 h 347808"/>
                    <a:gd name="connsiteX4" fmla="*/ 3051270 w 3051527"/>
                    <a:gd name="connsiteY4" fmla="*/ 1009 h 347808"/>
                    <a:gd name="connsiteX5" fmla="*/ 2812258 w 3051527"/>
                    <a:gd name="connsiteY5" fmla="*/ 0 h 347808"/>
                    <a:gd name="connsiteX0" fmla="*/ 1 w 3051273"/>
                    <a:gd name="connsiteY0" fmla="*/ 320668 h 347808"/>
                    <a:gd name="connsiteX1" fmla="*/ 1222183 w 3051273"/>
                    <a:gd name="connsiteY1" fmla="*/ 319253 h 347808"/>
                    <a:gd name="connsiteX2" fmla="*/ 1487052 w 3051273"/>
                    <a:gd name="connsiteY2" fmla="*/ 319689 h 347808"/>
                    <a:gd name="connsiteX3" fmla="*/ 3042606 w 3051273"/>
                    <a:gd name="connsiteY3" fmla="*/ 317808 h 347808"/>
                    <a:gd name="connsiteX4" fmla="*/ 3051272 w 3051273"/>
                    <a:gd name="connsiteY4" fmla="*/ 1009 h 347808"/>
                    <a:gd name="connsiteX5" fmla="*/ 2812260 w 3051273"/>
                    <a:gd name="connsiteY5" fmla="*/ 0 h 347808"/>
                    <a:gd name="connsiteX0" fmla="*/ -1 w 3054164"/>
                    <a:gd name="connsiteY0" fmla="*/ 320668 h 347808"/>
                    <a:gd name="connsiteX1" fmla="*/ 1222181 w 3054164"/>
                    <a:gd name="connsiteY1" fmla="*/ 319253 h 347808"/>
                    <a:gd name="connsiteX2" fmla="*/ 1487050 w 3054164"/>
                    <a:gd name="connsiteY2" fmla="*/ 319689 h 347808"/>
                    <a:gd name="connsiteX3" fmla="*/ 3052631 w 3054164"/>
                    <a:gd name="connsiteY3" fmla="*/ 317088 h 347808"/>
                    <a:gd name="connsiteX4" fmla="*/ 3051270 w 3054164"/>
                    <a:gd name="connsiteY4" fmla="*/ 1009 h 347808"/>
                    <a:gd name="connsiteX5" fmla="*/ 2812258 w 3054164"/>
                    <a:gd name="connsiteY5" fmla="*/ 0 h 347808"/>
                    <a:gd name="connsiteX0" fmla="*/ 1 w 3055439"/>
                    <a:gd name="connsiteY0" fmla="*/ 320668 h 347808"/>
                    <a:gd name="connsiteX1" fmla="*/ 1222183 w 3055439"/>
                    <a:gd name="connsiteY1" fmla="*/ 319253 h 347808"/>
                    <a:gd name="connsiteX2" fmla="*/ 1487052 w 3055439"/>
                    <a:gd name="connsiteY2" fmla="*/ 319689 h 347808"/>
                    <a:gd name="connsiteX3" fmla="*/ 3052633 w 3055439"/>
                    <a:gd name="connsiteY3" fmla="*/ 317088 h 347808"/>
                    <a:gd name="connsiteX4" fmla="*/ 3051272 w 3055439"/>
                    <a:gd name="connsiteY4" fmla="*/ 1009 h 347808"/>
                    <a:gd name="connsiteX5" fmla="*/ 2812260 w 3055439"/>
                    <a:gd name="connsiteY5" fmla="*/ 0 h 347808"/>
                    <a:gd name="connsiteX0" fmla="*/ -1 w 3053853"/>
                    <a:gd name="connsiteY0" fmla="*/ 320668 h 347808"/>
                    <a:gd name="connsiteX1" fmla="*/ 1222181 w 3053853"/>
                    <a:gd name="connsiteY1" fmla="*/ 319253 h 347808"/>
                    <a:gd name="connsiteX2" fmla="*/ 1487050 w 3053853"/>
                    <a:gd name="connsiteY2" fmla="*/ 319689 h 347808"/>
                    <a:gd name="connsiteX3" fmla="*/ 3052631 w 3053853"/>
                    <a:gd name="connsiteY3" fmla="*/ 317088 h 347808"/>
                    <a:gd name="connsiteX4" fmla="*/ 3051270 w 3053853"/>
                    <a:gd name="connsiteY4" fmla="*/ 1009 h 347808"/>
                    <a:gd name="connsiteX5" fmla="*/ 2812258 w 3053853"/>
                    <a:gd name="connsiteY5" fmla="*/ 0 h 347808"/>
                    <a:gd name="connsiteX0" fmla="*/ 1 w 3055439"/>
                    <a:gd name="connsiteY0" fmla="*/ 320668 h 347808"/>
                    <a:gd name="connsiteX1" fmla="*/ 1222183 w 3055439"/>
                    <a:gd name="connsiteY1" fmla="*/ 319253 h 347808"/>
                    <a:gd name="connsiteX2" fmla="*/ 1487052 w 3055439"/>
                    <a:gd name="connsiteY2" fmla="*/ 319689 h 347808"/>
                    <a:gd name="connsiteX3" fmla="*/ 3052633 w 3055439"/>
                    <a:gd name="connsiteY3" fmla="*/ 317088 h 347808"/>
                    <a:gd name="connsiteX4" fmla="*/ 3051272 w 3055439"/>
                    <a:gd name="connsiteY4" fmla="*/ 1009 h 347808"/>
                    <a:gd name="connsiteX5" fmla="*/ 2812260 w 3055439"/>
                    <a:gd name="connsiteY5" fmla="*/ 0 h 347808"/>
                    <a:gd name="connsiteX0" fmla="*/ -1 w 3052632"/>
                    <a:gd name="connsiteY0" fmla="*/ 320668 h 347808"/>
                    <a:gd name="connsiteX1" fmla="*/ 1222181 w 3052632"/>
                    <a:gd name="connsiteY1" fmla="*/ 319253 h 347808"/>
                    <a:gd name="connsiteX2" fmla="*/ 1487050 w 3052632"/>
                    <a:gd name="connsiteY2" fmla="*/ 319689 h 347808"/>
                    <a:gd name="connsiteX3" fmla="*/ 3052631 w 3052632"/>
                    <a:gd name="connsiteY3" fmla="*/ 317088 h 347808"/>
                    <a:gd name="connsiteX4" fmla="*/ 3051270 w 3052632"/>
                    <a:gd name="connsiteY4" fmla="*/ 1009 h 347808"/>
                    <a:gd name="connsiteX5" fmla="*/ 2812258 w 3052632"/>
                    <a:gd name="connsiteY5" fmla="*/ 0 h 347808"/>
                    <a:gd name="connsiteX0" fmla="*/ 1 w 3055439"/>
                    <a:gd name="connsiteY0" fmla="*/ 320668 h 347808"/>
                    <a:gd name="connsiteX1" fmla="*/ 1222183 w 3055439"/>
                    <a:gd name="connsiteY1" fmla="*/ 319253 h 347808"/>
                    <a:gd name="connsiteX2" fmla="*/ 1487052 w 3055439"/>
                    <a:gd name="connsiteY2" fmla="*/ 319689 h 347808"/>
                    <a:gd name="connsiteX3" fmla="*/ 3052633 w 3055439"/>
                    <a:gd name="connsiteY3" fmla="*/ 317088 h 347808"/>
                    <a:gd name="connsiteX4" fmla="*/ 3051272 w 3055439"/>
                    <a:gd name="connsiteY4" fmla="*/ 1009 h 347808"/>
                    <a:gd name="connsiteX5" fmla="*/ 2812260 w 3055439"/>
                    <a:gd name="connsiteY5" fmla="*/ 0 h 347808"/>
                    <a:gd name="connsiteX0" fmla="*/ -1 w 3052632"/>
                    <a:gd name="connsiteY0" fmla="*/ 320668 h 347808"/>
                    <a:gd name="connsiteX1" fmla="*/ 1222181 w 3052632"/>
                    <a:gd name="connsiteY1" fmla="*/ 319253 h 347808"/>
                    <a:gd name="connsiteX2" fmla="*/ 1487050 w 3052632"/>
                    <a:gd name="connsiteY2" fmla="*/ 319689 h 347808"/>
                    <a:gd name="connsiteX3" fmla="*/ 3052631 w 3052632"/>
                    <a:gd name="connsiteY3" fmla="*/ 317088 h 347808"/>
                    <a:gd name="connsiteX4" fmla="*/ 3051270 w 3052632"/>
                    <a:gd name="connsiteY4" fmla="*/ 1009 h 347808"/>
                    <a:gd name="connsiteX5" fmla="*/ 2812258 w 3052632"/>
                    <a:gd name="connsiteY5" fmla="*/ 0 h 347808"/>
                    <a:gd name="connsiteX0" fmla="*/ 1 w 3052632"/>
                    <a:gd name="connsiteY0" fmla="*/ 320668 h 347808"/>
                    <a:gd name="connsiteX1" fmla="*/ 1222183 w 3052632"/>
                    <a:gd name="connsiteY1" fmla="*/ 319253 h 347808"/>
                    <a:gd name="connsiteX2" fmla="*/ 1487052 w 3052632"/>
                    <a:gd name="connsiteY2" fmla="*/ 319689 h 347808"/>
                    <a:gd name="connsiteX3" fmla="*/ 3052633 w 3052632"/>
                    <a:gd name="connsiteY3" fmla="*/ 317088 h 347808"/>
                    <a:gd name="connsiteX4" fmla="*/ 3051272 w 3052632"/>
                    <a:gd name="connsiteY4" fmla="*/ 1009 h 347808"/>
                    <a:gd name="connsiteX5" fmla="*/ 2812260 w 3052632"/>
                    <a:gd name="connsiteY5" fmla="*/ 0 h 347808"/>
                    <a:gd name="connsiteX0" fmla="*/ -1 w 3053825"/>
                    <a:gd name="connsiteY0" fmla="*/ 320668 h 347808"/>
                    <a:gd name="connsiteX1" fmla="*/ 1222181 w 3053825"/>
                    <a:gd name="connsiteY1" fmla="*/ 319253 h 347808"/>
                    <a:gd name="connsiteX2" fmla="*/ 1487050 w 3053825"/>
                    <a:gd name="connsiteY2" fmla="*/ 319689 h 347808"/>
                    <a:gd name="connsiteX3" fmla="*/ 3052631 w 3053825"/>
                    <a:gd name="connsiteY3" fmla="*/ 317088 h 347808"/>
                    <a:gd name="connsiteX4" fmla="*/ 3051270 w 3053825"/>
                    <a:gd name="connsiteY4" fmla="*/ 1009 h 347808"/>
                    <a:gd name="connsiteX5" fmla="*/ 2812258 w 3053825"/>
                    <a:gd name="connsiteY5" fmla="*/ 0 h 347808"/>
                    <a:gd name="connsiteX0" fmla="*/ 1 w 3056542"/>
                    <a:gd name="connsiteY0" fmla="*/ 320668 h 347808"/>
                    <a:gd name="connsiteX1" fmla="*/ 1222183 w 3056542"/>
                    <a:gd name="connsiteY1" fmla="*/ 319253 h 347808"/>
                    <a:gd name="connsiteX2" fmla="*/ 1487052 w 3056542"/>
                    <a:gd name="connsiteY2" fmla="*/ 319689 h 347808"/>
                    <a:gd name="connsiteX3" fmla="*/ 3052633 w 3056542"/>
                    <a:gd name="connsiteY3" fmla="*/ 317088 h 347808"/>
                    <a:gd name="connsiteX4" fmla="*/ 3051272 w 3056542"/>
                    <a:gd name="connsiteY4" fmla="*/ 1009 h 347808"/>
                    <a:gd name="connsiteX5" fmla="*/ 2812260 w 3056542"/>
                    <a:gd name="connsiteY5" fmla="*/ 0 h 347808"/>
                    <a:gd name="connsiteX0" fmla="*/ -1 w 3055360"/>
                    <a:gd name="connsiteY0" fmla="*/ 320668 h 347808"/>
                    <a:gd name="connsiteX1" fmla="*/ 1222181 w 3055360"/>
                    <a:gd name="connsiteY1" fmla="*/ 319253 h 347808"/>
                    <a:gd name="connsiteX2" fmla="*/ 1487050 w 3055360"/>
                    <a:gd name="connsiteY2" fmla="*/ 319689 h 347808"/>
                    <a:gd name="connsiteX3" fmla="*/ 3052631 w 3055360"/>
                    <a:gd name="connsiteY3" fmla="*/ 317088 h 347808"/>
                    <a:gd name="connsiteX4" fmla="*/ 3051270 w 3055360"/>
                    <a:gd name="connsiteY4" fmla="*/ 1009 h 347808"/>
                    <a:gd name="connsiteX5" fmla="*/ 2812258 w 3055360"/>
                    <a:gd name="connsiteY5" fmla="*/ 0 h 347808"/>
                    <a:gd name="connsiteX0" fmla="*/ 1 w 3055362"/>
                    <a:gd name="connsiteY0" fmla="*/ 320668 h 347808"/>
                    <a:gd name="connsiteX1" fmla="*/ 1222183 w 3055362"/>
                    <a:gd name="connsiteY1" fmla="*/ 319253 h 347808"/>
                    <a:gd name="connsiteX2" fmla="*/ 1487052 w 3055362"/>
                    <a:gd name="connsiteY2" fmla="*/ 319689 h 347808"/>
                    <a:gd name="connsiteX3" fmla="*/ 3052633 w 3055362"/>
                    <a:gd name="connsiteY3" fmla="*/ 317088 h 347808"/>
                    <a:gd name="connsiteX4" fmla="*/ 3051272 w 3055362"/>
                    <a:gd name="connsiteY4" fmla="*/ 1009 h 347808"/>
                    <a:gd name="connsiteX5" fmla="*/ 2792209 w 3055362"/>
                    <a:gd name="connsiteY5" fmla="*/ 0 h 347808"/>
                    <a:gd name="connsiteX0" fmla="*/ -1 w 3053295"/>
                    <a:gd name="connsiteY0" fmla="*/ 320668 h 347808"/>
                    <a:gd name="connsiteX1" fmla="*/ 1222181 w 3053295"/>
                    <a:gd name="connsiteY1" fmla="*/ 319253 h 347808"/>
                    <a:gd name="connsiteX2" fmla="*/ 1487050 w 3053295"/>
                    <a:gd name="connsiteY2" fmla="*/ 319689 h 347808"/>
                    <a:gd name="connsiteX3" fmla="*/ 3042603 w 3053295"/>
                    <a:gd name="connsiteY3" fmla="*/ 317807 h 347808"/>
                    <a:gd name="connsiteX4" fmla="*/ 3051270 w 3053295"/>
                    <a:gd name="connsiteY4" fmla="*/ 1009 h 347808"/>
                    <a:gd name="connsiteX5" fmla="*/ 2792207 w 3053295"/>
                    <a:gd name="connsiteY5" fmla="*/ 0 h 347808"/>
                    <a:gd name="connsiteX0" fmla="*/ 1 w 3055362"/>
                    <a:gd name="connsiteY0" fmla="*/ 320668 h 347808"/>
                    <a:gd name="connsiteX1" fmla="*/ 1222183 w 3055362"/>
                    <a:gd name="connsiteY1" fmla="*/ 319253 h 347808"/>
                    <a:gd name="connsiteX2" fmla="*/ 1487052 w 3055362"/>
                    <a:gd name="connsiteY2" fmla="*/ 319689 h 347808"/>
                    <a:gd name="connsiteX3" fmla="*/ 3052631 w 3055362"/>
                    <a:gd name="connsiteY3" fmla="*/ 317807 h 347808"/>
                    <a:gd name="connsiteX4" fmla="*/ 3051272 w 3055362"/>
                    <a:gd name="connsiteY4" fmla="*/ 1009 h 347808"/>
                    <a:gd name="connsiteX5" fmla="*/ 2792209 w 3055362"/>
                    <a:gd name="connsiteY5" fmla="*/ 0 h 347808"/>
                    <a:gd name="connsiteX0" fmla="*/ -1 w 3054036"/>
                    <a:gd name="connsiteY0" fmla="*/ 320668 h 347808"/>
                    <a:gd name="connsiteX1" fmla="*/ 1222181 w 3054036"/>
                    <a:gd name="connsiteY1" fmla="*/ 319253 h 347808"/>
                    <a:gd name="connsiteX2" fmla="*/ 1487050 w 3054036"/>
                    <a:gd name="connsiteY2" fmla="*/ 319689 h 347808"/>
                    <a:gd name="connsiteX3" fmla="*/ 3052629 w 3054036"/>
                    <a:gd name="connsiteY3" fmla="*/ 317807 h 347808"/>
                    <a:gd name="connsiteX4" fmla="*/ 3051270 w 3054036"/>
                    <a:gd name="connsiteY4" fmla="*/ 1009 h 347808"/>
                    <a:gd name="connsiteX5" fmla="*/ 2792207 w 3054036"/>
                    <a:gd name="connsiteY5" fmla="*/ 0 h 347808"/>
                    <a:gd name="connsiteX0" fmla="*/ 1 w 3052971"/>
                    <a:gd name="connsiteY0" fmla="*/ 320668 h 347808"/>
                    <a:gd name="connsiteX1" fmla="*/ 1222183 w 3052971"/>
                    <a:gd name="connsiteY1" fmla="*/ 319253 h 347808"/>
                    <a:gd name="connsiteX2" fmla="*/ 1487052 w 3052971"/>
                    <a:gd name="connsiteY2" fmla="*/ 319689 h 347808"/>
                    <a:gd name="connsiteX3" fmla="*/ 3052631 w 3052971"/>
                    <a:gd name="connsiteY3" fmla="*/ 317807 h 347808"/>
                    <a:gd name="connsiteX4" fmla="*/ 3051272 w 3052971"/>
                    <a:gd name="connsiteY4" fmla="*/ 1009 h 347808"/>
                    <a:gd name="connsiteX5" fmla="*/ 2792209 w 3052971"/>
                    <a:gd name="connsiteY5" fmla="*/ 0 h 347808"/>
                    <a:gd name="connsiteX0" fmla="*/ -1 w 3052629"/>
                    <a:gd name="connsiteY0" fmla="*/ 320668 h 347808"/>
                    <a:gd name="connsiteX1" fmla="*/ 1222181 w 3052629"/>
                    <a:gd name="connsiteY1" fmla="*/ 319253 h 347808"/>
                    <a:gd name="connsiteX2" fmla="*/ 1487050 w 3052629"/>
                    <a:gd name="connsiteY2" fmla="*/ 319689 h 347808"/>
                    <a:gd name="connsiteX3" fmla="*/ 3052629 w 3052629"/>
                    <a:gd name="connsiteY3" fmla="*/ 317807 h 347808"/>
                    <a:gd name="connsiteX4" fmla="*/ 3051270 w 3052629"/>
                    <a:gd name="connsiteY4" fmla="*/ 1009 h 347808"/>
                    <a:gd name="connsiteX5" fmla="*/ 2792207 w 3052629"/>
                    <a:gd name="connsiteY5" fmla="*/ 0 h 347808"/>
                    <a:gd name="connsiteX0" fmla="*/ 1 w 3052631"/>
                    <a:gd name="connsiteY0" fmla="*/ 320669 h 347809"/>
                    <a:gd name="connsiteX1" fmla="*/ 1222183 w 3052631"/>
                    <a:gd name="connsiteY1" fmla="*/ 319254 h 347809"/>
                    <a:gd name="connsiteX2" fmla="*/ 1487052 w 3052631"/>
                    <a:gd name="connsiteY2" fmla="*/ 319690 h 347809"/>
                    <a:gd name="connsiteX3" fmla="*/ 3052631 w 3052631"/>
                    <a:gd name="connsiteY3" fmla="*/ 317808 h 347809"/>
                    <a:gd name="connsiteX4" fmla="*/ 3051272 w 3052631"/>
                    <a:gd name="connsiteY4" fmla="*/ 1010 h 347809"/>
                    <a:gd name="connsiteX5" fmla="*/ 2738736 w 3052631"/>
                    <a:gd name="connsiteY5" fmla="*/ 0 h 347809"/>
                    <a:gd name="connsiteX0" fmla="*/ -1 w 3052629"/>
                    <a:gd name="connsiteY0" fmla="*/ 320669 h 347809"/>
                    <a:gd name="connsiteX1" fmla="*/ 1222181 w 3052629"/>
                    <a:gd name="connsiteY1" fmla="*/ 319254 h 347809"/>
                    <a:gd name="connsiteX2" fmla="*/ 1517127 w 3052629"/>
                    <a:gd name="connsiteY2" fmla="*/ 319690 h 347809"/>
                    <a:gd name="connsiteX3" fmla="*/ 3052629 w 3052629"/>
                    <a:gd name="connsiteY3" fmla="*/ 317808 h 347809"/>
                    <a:gd name="connsiteX4" fmla="*/ 3051270 w 3052629"/>
                    <a:gd name="connsiteY4" fmla="*/ 1010 h 347809"/>
                    <a:gd name="connsiteX5" fmla="*/ 2738734 w 3052629"/>
                    <a:gd name="connsiteY5" fmla="*/ 0 h 347809"/>
                    <a:gd name="connsiteX0" fmla="*/ 1 w 3052631"/>
                    <a:gd name="connsiteY0" fmla="*/ 320669 h 347809"/>
                    <a:gd name="connsiteX1" fmla="*/ 1238892 w 3052631"/>
                    <a:gd name="connsiteY1" fmla="*/ 319254 h 347809"/>
                    <a:gd name="connsiteX2" fmla="*/ 1517129 w 3052631"/>
                    <a:gd name="connsiteY2" fmla="*/ 319690 h 347809"/>
                    <a:gd name="connsiteX3" fmla="*/ 3052631 w 3052631"/>
                    <a:gd name="connsiteY3" fmla="*/ 317808 h 347809"/>
                    <a:gd name="connsiteX4" fmla="*/ 3051272 w 3052631"/>
                    <a:gd name="connsiteY4" fmla="*/ 1010 h 347809"/>
                    <a:gd name="connsiteX5" fmla="*/ 2738736 w 3052631"/>
                    <a:gd name="connsiteY5" fmla="*/ 0 h 347809"/>
                    <a:gd name="connsiteX0" fmla="*/ -1 w 3052629"/>
                    <a:gd name="connsiteY0" fmla="*/ 319659 h 346799"/>
                    <a:gd name="connsiteX1" fmla="*/ 1238890 w 3052629"/>
                    <a:gd name="connsiteY1" fmla="*/ 318244 h 346799"/>
                    <a:gd name="connsiteX2" fmla="*/ 1517127 w 3052629"/>
                    <a:gd name="connsiteY2" fmla="*/ 318680 h 346799"/>
                    <a:gd name="connsiteX3" fmla="*/ 3052629 w 3052629"/>
                    <a:gd name="connsiteY3" fmla="*/ 316798 h 346799"/>
                    <a:gd name="connsiteX4" fmla="*/ 3051270 w 3052629"/>
                    <a:gd name="connsiteY4" fmla="*/ 0 h 346799"/>
                    <a:gd name="connsiteX0" fmla="*/ 0 w 3112787"/>
                    <a:gd name="connsiteY0" fmla="*/ 319659 h 346799"/>
                    <a:gd name="connsiteX1" fmla="*/ 1299048 w 3112787"/>
                    <a:gd name="connsiteY1" fmla="*/ 318244 h 346799"/>
                    <a:gd name="connsiteX2" fmla="*/ 1577285 w 3112787"/>
                    <a:gd name="connsiteY2" fmla="*/ 318680 h 346799"/>
                    <a:gd name="connsiteX3" fmla="*/ 3112787 w 3112787"/>
                    <a:gd name="connsiteY3" fmla="*/ 316798 h 346799"/>
                    <a:gd name="connsiteX4" fmla="*/ 3111428 w 3112787"/>
                    <a:gd name="connsiteY4" fmla="*/ 0 h 346799"/>
                    <a:gd name="connsiteX0" fmla="*/ 0 w 3113361"/>
                    <a:gd name="connsiteY0" fmla="*/ 319659 h 346799"/>
                    <a:gd name="connsiteX1" fmla="*/ 1299048 w 3113361"/>
                    <a:gd name="connsiteY1" fmla="*/ 318244 h 346799"/>
                    <a:gd name="connsiteX2" fmla="*/ 1577285 w 3113361"/>
                    <a:gd name="connsiteY2" fmla="*/ 318680 h 346799"/>
                    <a:gd name="connsiteX3" fmla="*/ 3112787 w 3113361"/>
                    <a:gd name="connsiteY3" fmla="*/ 316798 h 346799"/>
                    <a:gd name="connsiteX4" fmla="*/ 3111428 w 3113361"/>
                    <a:gd name="connsiteY4" fmla="*/ 0 h 346799"/>
                    <a:gd name="connsiteX0" fmla="*/ 0 w 3113091"/>
                    <a:gd name="connsiteY0" fmla="*/ 316781 h 343921"/>
                    <a:gd name="connsiteX1" fmla="*/ 1299048 w 3113091"/>
                    <a:gd name="connsiteY1" fmla="*/ 315366 h 343921"/>
                    <a:gd name="connsiteX2" fmla="*/ 1577285 w 3113091"/>
                    <a:gd name="connsiteY2" fmla="*/ 315802 h 343921"/>
                    <a:gd name="connsiteX3" fmla="*/ 3112787 w 3113091"/>
                    <a:gd name="connsiteY3" fmla="*/ 313920 h 343921"/>
                    <a:gd name="connsiteX4" fmla="*/ 3108086 w 3113091"/>
                    <a:gd name="connsiteY4" fmla="*/ 0 h 343921"/>
                    <a:gd name="connsiteX0" fmla="*/ 0 w 3113321"/>
                    <a:gd name="connsiteY0" fmla="*/ 316781 h 343921"/>
                    <a:gd name="connsiteX1" fmla="*/ 1299048 w 3113321"/>
                    <a:gd name="connsiteY1" fmla="*/ 315366 h 343921"/>
                    <a:gd name="connsiteX2" fmla="*/ 1577285 w 3113321"/>
                    <a:gd name="connsiteY2" fmla="*/ 315802 h 343921"/>
                    <a:gd name="connsiteX3" fmla="*/ 3112787 w 3113321"/>
                    <a:gd name="connsiteY3" fmla="*/ 313920 h 343921"/>
                    <a:gd name="connsiteX4" fmla="*/ 3108086 w 3113321"/>
                    <a:gd name="connsiteY4" fmla="*/ 0 h 343921"/>
                    <a:gd name="connsiteX0" fmla="*/ 0 w 3114191"/>
                    <a:gd name="connsiteY0" fmla="*/ 57743 h 84883"/>
                    <a:gd name="connsiteX1" fmla="*/ 1299048 w 3114191"/>
                    <a:gd name="connsiteY1" fmla="*/ 56328 h 84883"/>
                    <a:gd name="connsiteX2" fmla="*/ 1577285 w 3114191"/>
                    <a:gd name="connsiteY2" fmla="*/ 56764 h 84883"/>
                    <a:gd name="connsiteX3" fmla="*/ 3112787 w 3114191"/>
                    <a:gd name="connsiteY3" fmla="*/ 54882 h 84883"/>
                    <a:gd name="connsiteX4" fmla="*/ 3111428 w 3114191"/>
                    <a:gd name="connsiteY4" fmla="*/ 0 h 8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4191" h="84883">
                      <a:moveTo>
                        <a:pt x="0" y="57743"/>
                      </a:moveTo>
                      <a:lnTo>
                        <a:pt x="1299048" y="56328"/>
                      </a:lnTo>
                      <a:cubicBezTo>
                        <a:pt x="1396548" y="93692"/>
                        <a:pt x="1515287" y="94956"/>
                        <a:pt x="1577285" y="56764"/>
                      </a:cubicBezTo>
                      <a:lnTo>
                        <a:pt x="3112787" y="54882"/>
                      </a:lnTo>
                      <a:cubicBezTo>
                        <a:pt x="3114477" y="29950"/>
                        <a:pt x="3115285" y="27417"/>
                        <a:pt x="3111428" y="0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TextBox 231"/>
                <p:cNvSpPr txBox="1"/>
                <p:nvPr/>
              </p:nvSpPr>
              <p:spPr>
                <a:xfrm>
                  <a:off x="1908675" y="1929923"/>
                  <a:ext cx="663964" cy="24622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rsync</a:t>
                  </a:r>
                  <a:r>
                    <a:rPr lang="en-US" sz="1000" dirty="0" smtClean="0">
                      <a:solidFill>
                        <a:schemeClr val="bg1"/>
                      </a:solidFill>
                    </a:rPr>
                    <a:t>/</a:t>
                  </a:r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nfs</a:t>
                  </a:r>
                  <a:endParaRPr lang="en-US" sz="10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33" name="Straight Arrow Connector 232"/>
                <p:cNvCxnSpPr/>
                <p:nvPr/>
              </p:nvCxnSpPr>
              <p:spPr>
                <a:xfrm>
                  <a:off x="2679274" y="3002280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Arrow Connector 233"/>
                <p:cNvCxnSpPr/>
                <p:nvPr/>
              </p:nvCxnSpPr>
              <p:spPr>
                <a:xfrm>
                  <a:off x="2679274" y="2302438"/>
                  <a:ext cx="0" cy="274320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" name="Freeform 234"/>
                <p:cNvSpPr/>
                <p:nvPr/>
              </p:nvSpPr>
              <p:spPr>
                <a:xfrm rot="5400000" flipH="1">
                  <a:off x="2502259" y="2065466"/>
                  <a:ext cx="189153" cy="164470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  <a:gd name="connsiteX0" fmla="*/ 0 w 1606609"/>
                    <a:gd name="connsiteY0" fmla="*/ 0 h 6704323"/>
                    <a:gd name="connsiteX1" fmla="*/ 1606609 w 1606609"/>
                    <a:gd name="connsiteY1" fmla="*/ 0 h 6704323"/>
                    <a:gd name="connsiteX2" fmla="*/ 1606609 w 1606609"/>
                    <a:gd name="connsiteY2" fmla="*/ 6704323 h 6704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6704323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6704323"/>
                      </a:ln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36" name="Straight Arrow Connector 235"/>
                <p:cNvCxnSpPr/>
                <p:nvPr/>
              </p:nvCxnSpPr>
              <p:spPr>
                <a:xfrm>
                  <a:off x="3282374" y="2028980"/>
                  <a:ext cx="139" cy="214061"/>
                </a:xfrm>
                <a:prstGeom prst="straightConnector1">
                  <a:avLst/>
                </a:prstGeom>
                <a:ln w="3175"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7" name="Freeform 236"/>
                <p:cNvSpPr/>
                <p:nvPr/>
              </p:nvSpPr>
              <p:spPr>
                <a:xfrm rot="16200000">
                  <a:off x="4594606" y="5989477"/>
                  <a:ext cx="308321" cy="268339"/>
                </a:xfrm>
                <a:custGeom>
                  <a:avLst/>
                  <a:gdLst>
                    <a:gd name="connsiteX0" fmla="*/ 0 w 1606609"/>
                    <a:gd name="connsiteY0" fmla="*/ 8546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393107"/>
                    <a:gd name="connsiteX1" fmla="*/ 1606609 w 1606609"/>
                    <a:gd name="connsiteY1" fmla="*/ 0 h 393107"/>
                    <a:gd name="connsiteX2" fmla="*/ 1606609 w 1606609"/>
                    <a:gd name="connsiteY2" fmla="*/ 393107 h 393107"/>
                    <a:gd name="connsiteX0" fmla="*/ 0 w 1606609"/>
                    <a:gd name="connsiteY0" fmla="*/ 0 h 1649339"/>
                    <a:gd name="connsiteX1" fmla="*/ 1606609 w 1606609"/>
                    <a:gd name="connsiteY1" fmla="*/ 0 h 1649339"/>
                    <a:gd name="connsiteX2" fmla="*/ 1606609 w 1606609"/>
                    <a:gd name="connsiteY2" fmla="*/ 1649339 h 1649339"/>
                    <a:gd name="connsiteX0" fmla="*/ 0 w 1606609"/>
                    <a:gd name="connsiteY0" fmla="*/ 0 h 6704323"/>
                    <a:gd name="connsiteX1" fmla="*/ 1606609 w 1606609"/>
                    <a:gd name="connsiteY1" fmla="*/ 0 h 6704323"/>
                    <a:gd name="connsiteX2" fmla="*/ 1606609 w 1606609"/>
                    <a:gd name="connsiteY2" fmla="*/ 6704323 h 6704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6609" h="6704323">
                      <a:moveTo>
                        <a:pt x="0" y="0"/>
                      </a:moveTo>
                      <a:lnTo>
                        <a:pt x="1606609" y="0"/>
                      </a:lnTo>
                      <a:lnTo>
                        <a:pt x="1606609" y="6704323"/>
                      </a:ln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52" name="Straight Connector 151"/>
              <p:cNvCxnSpPr/>
              <p:nvPr/>
            </p:nvCxnSpPr>
            <p:spPr>
              <a:xfrm flipV="1">
                <a:off x="667389" y="3408033"/>
                <a:ext cx="0" cy="548640"/>
              </a:xfrm>
              <a:prstGeom prst="line">
                <a:avLst/>
              </a:prstGeom>
              <a:ln w="6350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/>
              <p:cNvSpPr/>
              <p:nvPr/>
            </p:nvSpPr>
            <p:spPr>
              <a:xfrm>
                <a:off x="228600" y="2537679"/>
                <a:ext cx="1107192" cy="815121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>
                    <a:solidFill>
                      <a:schemeClr val="bg1"/>
                    </a:solidFill>
                  </a:rPr>
                  <a:t>csppalpha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</a:rPr>
                  <a:t>GEOCAT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/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AIT</a:t>
                </a:r>
                <a:endParaRPr lang="en-US" sz="14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Level 2+</a:t>
                </a:r>
                <a:br>
                  <a:rPr lang="en-US" sz="1000" dirty="0" smtClean="0">
                    <a:solidFill>
                      <a:schemeClr val="bg1"/>
                    </a:solidFill>
                  </a:rPr>
                </a:br>
                <a:r>
                  <a:rPr lang="en-US" sz="1000" dirty="0" smtClean="0">
                    <a:solidFill>
                      <a:schemeClr val="bg1"/>
                    </a:solidFill>
                  </a:rPr>
                  <a:t>Products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300905" y="3953707"/>
                <a:ext cx="68640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p</a:t>
                </a:r>
                <a:r>
                  <a:rPr lang="en-US" sz="1000" dirty="0" smtClean="0">
                    <a:solidFill>
                      <a:schemeClr val="bg1"/>
                    </a:solidFill>
                  </a:rPr>
                  <a:t>ublish</a:t>
                </a: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messages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1447800" y="2968520"/>
              <a:ext cx="609600" cy="76200"/>
              <a:chOff x="457200" y="4419600"/>
              <a:chExt cx="609600" cy="76200"/>
            </a:xfrm>
          </p:grpSpPr>
          <p:cxnSp>
            <p:nvCxnSpPr>
              <p:cNvPr id="149" name="Straight Arrow Connector 148"/>
              <p:cNvCxnSpPr/>
              <p:nvPr/>
            </p:nvCxnSpPr>
            <p:spPr>
              <a:xfrm flipH="1">
                <a:off x="457200" y="4419600"/>
                <a:ext cx="609600" cy="0"/>
              </a:xfrm>
              <a:prstGeom prst="straightConnector1">
                <a:avLst/>
              </a:prstGeom>
              <a:ln w="635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/>
              <p:nvPr/>
            </p:nvCxnSpPr>
            <p:spPr>
              <a:xfrm flipH="1">
                <a:off x="457200" y="4495800"/>
                <a:ext cx="609600" cy="0"/>
              </a:xfrm>
              <a:prstGeom prst="straightConnector1">
                <a:avLst/>
              </a:prstGeom>
              <a:ln w="6350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5" name="Freeform 264"/>
          <p:cNvSpPr/>
          <p:nvPr/>
        </p:nvSpPr>
        <p:spPr>
          <a:xfrm>
            <a:off x="6293117" y="1445895"/>
            <a:ext cx="648884" cy="798195"/>
          </a:xfrm>
          <a:custGeom>
            <a:avLst/>
            <a:gdLst>
              <a:gd name="connsiteX0" fmla="*/ 3810 w 699135"/>
              <a:gd name="connsiteY0" fmla="*/ 878205 h 878205"/>
              <a:gd name="connsiteX1" fmla="*/ 0 w 699135"/>
              <a:gd name="connsiteY1" fmla="*/ 203835 h 878205"/>
              <a:gd name="connsiteX2" fmla="*/ 699135 w 699135"/>
              <a:gd name="connsiteY2" fmla="*/ 196215 h 878205"/>
              <a:gd name="connsiteX3" fmla="*/ 699135 w 699135"/>
              <a:gd name="connsiteY3" fmla="*/ 0 h 878205"/>
              <a:gd name="connsiteX0" fmla="*/ 3810 w 699135"/>
              <a:gd name="connsiteY0" fmla="*/ 878205 h 878205"/>
              <a:gd name="connsiteX1" fmla="*/ 0 w 699135"/>
              <a:gd name="connsiteY1" fmla="*/ 419100 h 878205"/>
              <a:gd name="connsiteX2" fmla="*/ 0 w 699135"/>
              <a:gd name="connsiteY2" fmla="*/ 203835 h 878205"/>
              <a:gd name="connsiteX3" fmla="*/ 699135 w 699135"/>
              <a:gd name="connsiteY3" fmla="*/ 196215 h 878205"/>
              <a:gd name="connsiteX4" fmla="*/ 699135 w 699135"/>
              <a:gd name="connsiteY4" fmla="*/ 0 h 878205"/>
              <a:gd name="connsiteX0" fmla="*/ 3810 w 699135"/>
              <a:gd name="connsiteY0" fmla="*/ 878205 h 878205"/>
              <a:gd name="connsiteX1" fmla="*/ 1905 w 699135"/>
              <a:gd name="connsiteY1" fmla="*/ 546735 h 878205"/>
              <a:gd name="connsiteX2" fmla="*/ 0 w 699135"/>
              <a:gd name="connsiteY2" fmla="*/ 419100 h 878205"/>
              <a:gd name="connsiteX3" fmla="*/ 0 w 699135"/>
              <a:gd name="connsiteY3" fmla="*/ 203835 h 878205"/>
              <a:gd name="connsiteX4" fmla="*/ 699135 w 699135"/>
              <a:gd name="connsiteY4" fmla="*/ 196215 h 878205"/>
              <a:gd name="connsiteX5" fmla="*/ 699135 w 699135"/>
              <a:gd name="connsiteY5" fmla="*/ 0 h 878205"/>
              <a:gd name="connsiteX0" fmla="*/ 61808 w 757133"/>
              <a:gd name="connsiteY0" fmla="*/ 878205 h 878205"/>
              <a:gd name="connsiteX1" fmla="*/ 59903 w 757133"/>
              <a:gd name="connsiteY1" fmla="*/ 546735 h 878205"/>
              <a:gd name="connsiteX2" fmla="*/ 57998 w 757133"/>
              <a:gd name="connsiteY2" fmla="*/ 419100 h 878205"/>
              <a:gd name="connsiteX3" fmla="*/ 57998 w 757133"/>
              <a:gd name="connsiteY3" fmla="*/ 203835 h 878205"/>
              <a:gd name="connsiteX4" fmla="*/ 757133 w 757133"/>
              <a:gd name="connsiteY4" fmla="*/ 196215 h 878205"/>
              <a:gd name="connsiteX5" fmla="*/ 757133 w 757133"/>
              <a:gd name="connsiteY5" fmla="*/ 0 h 878205"/>
              <a:gd name="connsiteX0" fmla="*/ 77361 w 772686"/>
              <a:gd name="connsiteY0" fmla="*/ 878205 h 878205"/>
              <a:gd name="connsiteX1" fmla="*/ 75456 w 772686"/>
              <a:gd name="connsiteY1" fmla="*/ 546735 h 878205"/>
              <a:gd name="connsiteX2" fmla="*/ 73551 w 772686"/>
              <a:gd name="connsiteY2" fmla="*/ 419100 h 878205"/>
              <a:gd name="connsiteX3" fmla="*/ 73551 w 772686"/>
              <a:gd name="connsiteY3" fmla="*/ 203835 h 878205"/>
              <a:gd name="connsiteX4" fmla="*/ 772686 w 772686"/>
              <a:gd name="connsiteY4" fmla="*/ 196215 h 878205"/>
              <a:gd name="connsiteX5" fmla="*/ 772686 w 772686"/>
              <a:gd name="connsiteY5" fmla="*/ 0 h 878205"/>
              <a:gd name="connsiteX0" fmla="*/ 82114 w 777439"/>
              <a:gd name="connsiteY0" fmla="*/ 878205 h 878205"/>
              <a:gd name="connsiteX1" fmla="*/ 80209 w 777439"/>
              <a:gd name="connsiteY1" fmla="*/ 546735 h 878205"/>
              <a:gd name="connsiteX2" fmla="*/ 78304 w 777439"/>
              <a:gd name="connsiteY2" fmla="*/ 419100 h 878205"/>
              <a:gd name="connsiteX3" fmla="*/ 78304 w 777439"/>
              <a:gd name="connsiteY3" fmla="*/ 203835 h 878205"/>
              <a:gd name="connsiteX4" fmla="*/ 777439 w 777439"/>
              <a:gd name="connsiteY4" fmla="*/ 196215 h 878205"/>
              <a:gd name="connsiteX5" fmla="*/ 777439 w 777439"/>
              <a:gd name="connsiteY5" fmla="*/ 0 h 878205"/>
              <a:gd name="connsiteX0" fmla="*/ 60009 w 755334"/>
              <a:gd name="connsiteY0" fmla="*/ 878205 h 878205"/>
              <a:gd name="connsiteX1" fmla="*/ 58104 w 755334"/>
              <a:gd name="connsiteY1" fmla="*/ 546735 h 878205"/>
              <a:gd name="connsiteX2" fmla="*/ 56199 w 755334"/>
              <a:gd name="connsiteY2" fmla="*/ 419100 h 878205"/>
              <a:gd name="connsiteX3" fmla="*/ 56199 w 755334"/>
              <a:gd name="connsiteY3" fmla="*/ 203835 h 878205"/>
              <a:gd name="connsiteX4" fmla="*/ 755334 w 755334"/>
              <a:gd name="connsiteY4" fmla="*/ 196215 h 878205"/>
              <a:gd name="connsiteX5" fmla="*/ 755334 w 755334"/>
              <a:gd name="connsiteY5" fmla="*/ 0 h 878205"/>
              <a:gd name="connsiteX0" fmla="*/ 60009 w 757239"/>
              <a:gd name="connsiteY0" fmla="*/ 878205 h 878205"/>
              <a:gd name="connsiteX1" fmla="*/ 58104 w 757239"/>
              <a:gd name="connsiteY1" fmla="*/ 546735 h 878205"/>
              <a:gd name="connsiteX2" fmla="*/ 56199 w 757239"/>
              <a:gd name="connsiteY2" fmla="*/ 419100 h 878205"/>
              <a:gd name="connsiteX3" fmla="*/ 56199 w 757239"/>
              <a:gd name="connsiteY3" fmla="*/ 203835 h 878205"/>
              <a:gd name="connsiteX4" fmla="*/ 757239 w 757239"/>
              <a:gd name="connsiteY4" fmla="*/ 203835 h 878205"/>
              <a:gd name="connsiteX5" fmla="*/ 755334 w 757239"/>
              <a:gd name="connsiteY5" fmla="*/ 0 h 878205"/>
              <a:gd name="connsiteX0" fmla="*/ 0 w 883920"/>
              <a:gd name="connsiteY0" fmla="*/ 883920 h 883920"/>
              <a:gd name="connsiteX1" fmla="*/ 184785 w 883920"/>
              <a:gd name="connsiteY1" fmla="*/ 546735 h 883920"/>
              <a:gd name="connsiteX2" fmla="*/ 182880 w 883920"/>
              <a:gd name="connsiteY2" fmla="*/ 419100 h 883920"/>
              <a:gd name="connsiteX3" fmla="*/ 182880 w 883920"/>
              <a:gd name="connsiteY3" fmla="*/ 203835 h 883920"/>
              <a:gd name="connsiteX4" fmla="*/ 883920 w 883920"/>
              <a:gd name="connsiteY4" fmla="*/ 203835 h 883920"/>
              <a:gd name="connsiteX5" fmla="*/ 882015 w 883920"/>
              <a:gd name="connsiteY5" fmla="*/ 0 h 883920"/>
              <a:gd name="connsiteX0" fmla="*/ 6627 w 890547"/>
              <a:gd name="connsiteY0" fmla="*/ 883920 h 883920"/>
              <a:gd name="connsiteX1" fmla="*/ 19962 w 890547"/>
              <a:gd name="connsiteY1" fmla="*/ 558165 h 883920"/>
              <a:gd name="connsiteX2" fmla="*/ 189507 w 890547"/>
              <a:gd name="connsiteY2" fmla="*/ 419100 h 883920"/>
              <a:gd name="connsiteX3" fmla="*/ 189507 w 890547"/>
              <a:gd name="connsiteY3" fmla="*/ 203835 h 883920"/>
              <a:gd name="connsiteX4" fmla="*/ 890547 w 890547"/>
              <a:gd name="connsiteY4" fmla="*/ 203835 h 883920"/>
              <a:gd name="connsiteX5" fmla="*/ 888642 w 890547"/>
              <a:gd name="connsiteY5" fmla="*/ 0 h 883920"/>
              <a:gd name="connsiteX0" fmla="*/ 42911 w 926831"/>
              <a:gd name="connsiteY0" fmla="*/ 883920 h 883920"/>
              <a:gd name="connsiteX1" fmla="*/ 56246 w 926831"/>
              <a:gd name="connsiteY1" fmla="*/ 558165 h 883920"/>
              <a:gd name="connsiteX2" fmla="*/ 58151 w 926831"/>
              <a:gd name="connsiteY2" fmla="*/ 413385 h 883920"/>
              <a:gd name="connsiteX3" fmla="*/ 225791 w 926831"/>
              <a:gd name="connsiteY3" fmla="*/ 203835 h 883920"/>
              <a:gd name="connsiteX4" fmla="*/ 926831 w 926831"/>
              <a:gd name="connsiteY4" fmla="*/ 203835 h 883920"/>
              <a:gd name="connsiteX5" fmla="*/ 924926 w 926831"/>
              <a:gd name="connsiteY5" fmla="*/ 0 h 883920"/>
              <a:gd name="connsiteX0" fmla="*/ 42911 w 926831"/>
              <a:gd name="connsiteY0" fmla="*/ 883920 h 883920"/>
              <a:gd name="connsiteX1" fmla="*/ 56246 w 926831"/>
              <a:gd name="connsiteY1" fmla="*/ 558165 h 883920"/>
              <a:gd name="connsiteX2" fmla="*/ 58151 w 926831"/>
              <a:gd name="connsiteY2" fmla="*/ 413385 h 883920"/>
              <a:gd name="connsiteX3" fmla="*/ 58151 w 926831"/>
              <a:gd name="connsiteY3" fmla="*/ 205740 h 883920"/>
              <a:gd name="connsiteX4" fmla="*/ 926831 w 926831"/>
              <a:gd name="connsiteY4" fmla="*/ 203835 h 883920"/>
              <a:gd name="connsiteX5" fmla="*/ 924926 w 926831"/>
              <a:gd name="connsiteY5" fmla="*/ 0 h 883920"/>
              <a:gd name="connsiteX0" fmla="*/ 0 w 927735"/>
              <a:gd name="connsiteY0" fmla="*/ 882015 h 882015"/>
              <a:gd name="connsiteX1" fmla="*/ 57150 w 927735"/>
              <a:gd name="connsiteY1" fmla="*/ 558165 h 882015"/>
              <a:gd name="connsiteX2" fmla="*/ 59055 w 927735"/>
              <a:gd name="connsiteY2" fmla="*/ 413385 h 882015"/>
              <a:gd name="connsiteX3" fmla="*/ 59055 w 927735"/>
              <a:gd name="connsiteY3" fmla="*/ 205740 h 882015"/>
              <a:gd name="connsiteX4" fmla="*/ 927735 w 927735"/>
              <a:gd name="connsiteY4" fmla="*/ 203835 h 882015"/>
              <a:gd name="connsiteX5" fmla="*/ 925830 w 927735"/>
              <a:gd name="connsiteY5" fmla="*/ 0 h 882015"/>
              <a:gd name="connsiteX0" fmla="*/ 34648 w 962383"/>
              <a:gd name="connsiteY0" fmla="*/ 882015 h 882015"/>
              <a:gd name="connsiteX1" fmla="*/ 36553 w 962383"/>
              <a:gd name="connsiteY1" fmla="*/ 560070 h 882015"/>
              <a:gd name="connsiteX2" fmla="*/ 93703 w 962383"/>
              <a:gd name="connsiteY2" fmla="*/ 413385 h 882015"/>
              <a:gd name="connsiteX3" fmla="*/ 93703 w 962383"/>
              <a:gd name="connsiteY3" fmla="*/ 205740 h 882015"/>
              <a:gd name="connsiteX4" fmla="*/ 962383 w 962383"/>
              <a:gd name="connsiteY4" fmla="*/ 203835 h 882015"/>
              <a:gd name="connsiteX5" fmla="*/ 960478 w 962383"/>
              <a:gd name="connsiteY5" fmla="*/ 0 h 882015"/>
              <a:gd name="connsiteX0" fmla="*/ 54341 w 982076"/>
              <a:gd name="connsiteY0" fmla="*/ 882015 h 882015"/>
              <a:gd name="connsiteX1" fmla="*/ 56246 w 982076"/>
              <a:gd name="connsiteY1" fmla="*/ 560070 h 882015"/>
              <a:gd name="connsiteX2" fmla="*/ 58151 w 982076"/>
              <a:gd name="connsiteY2" fmla="*/ 407670 h 882015"/>
              <a:gd name="connsiteX3" fmla="*/ 113396 w 982076"/>
              <a:gd name="connsiteY3" fmla="*/ 205740 h 882015"/>
              <a:gd name="connsiteX4" fmla="*/ 982076 w 982076"/>
              <a:gd name="connsiteY4" fmla="*/ 203835 h 882015"/>
              <a:gd name="connsiteX5" fmla="*/ 980171 w 982076"/>
              <a:gd name="connsiteY5" fmla="*/ 0 h 882015"/>
              <a:gd name="connsiteX0" fmla="*/ 54341 w 982076"/>
              <a:gd name="connsiteY0" fmla="*/ 882015 h 882015"/>
              <a:gd name="connsiteX1" fmla="*/ 56246 w 982076"/>
              <a:gd name="connsiteY1" fmla="*/ 560070 h 882015"/>
              <a:gd name="connsiteX2" fmla="*/ 58151 w 982076"/>
              <a:gd name="connsiteY2" fmla="*/ 407670 h 882015"/>
              <a:gd name="connsiteX3" fmla="*/ 58151 w 982076"/>
              <a:gd name="connsiteY3" fmla="*/ 205740 h 882015"/>
              <a:gd name="connsiteX4" fmla="*/ 982076 w 982076"/>
              <a:gd name="connsiteY4" fmla="*/ 203835 h 882015"/>
              <a:gd name="connsiteX5" fmla="*/ 980171 w 982076"/>
              <a:gd name="connsiteY5" fmla="*/ 0 h 882015"/>
              <a:gd name="connsiteX0" fmla="*/ 52436 w 982076"/>
              <a:gd name="connsiteY0" fmla="*/ 937260 h 937260"/>
              <a:gd name="connsiteX1" fmla="*/ 56246 w 982076"/>
              <a:gd name="connsiteY1" fmla="*/ 560070 h 937260"/>
              <a:gd name="connsiteX2" fmla="*/ 58151 w 982076"/>
              <a:gd name="connsiteY2" fmla="*/ 407670 h 937260"/>
              <a:gd name="connsiteX3" fmla="*/ 58151 w 982076"/>
              <a:gd name="connsiteY3" fmla="*/ 205740 h 937260"/>
              <a:gd name="connsiteX4" fmla="*/ 982076 w 982076"/>
              <a:gd name="connsiteY4" fmla="*/ 203835 h 937260"/>
              <a:gd name="connsiteX5" fmla="*/ 980171 w 982076"/>
              <a:gd name="connsiteY5" fmla="*/ 0 h 937260"/>
              <a:gd name="connsiteX0" fmla="*/ 52436 w 980171"/>
              <a:gd name="connsiteY0" fmla="*/ 937260 h 937260"/>
              <a:gd name="connsiteX1" fmla="*/ 56246 w 980171"/>
              <a:gd name="connsiteY1" fmla="*/ 560070 h 937260"/>
              <a:gd name="connsiteX2" fmla="*/ 58151 w 980171"/>
              <a:gd name="connsiteY2" fmla="*/ 407670 h 937260"/>
              <a:gd name="connsiteX3" fmla="*/ 58151 w 980171"/>
              <a:gd name="connsiteY3" fmla="*/ 205740 h 937260"/>
              <a:gd name="connsiteX4" fmla="*/ 650606 w 980171"/>
              <a:gd name="connsiteY4" fmla="*/ 203835 h 937260"/>
              <a:gd name="connsiteX5" fmla="*/ 980171 w 980171"/>
              <a:gd name="connsiteY5" fmla="*/ 0 h 937260"/>
              <a:gd name="connsiteX0" fmla="*/ 52436 w 650606"/>
              <a:gd name="connsiteY0" fmla="*/ 939165 h 939165"/>
              <a:gd name="connsiteX1" fmla="*/ 56246 w 650606"/>
              <a:gd name="connsiteY1" fmla="*/ 561975 h 939165"/>
              <a:gd name="connsiteX2" fmla="*/ 58151 w 650606"/>
              <a:gd name="connsiteY2" fmla="*/ 409575 h 939165"/>
              <a:gd name="connsiteX3" fmla="*/ 58151 w 650606"/>
              <a:gd name="connsiteY3" fmla="*/ 207645 h 939165"/>
              <a:gd name="connsiteX4" fmla="*/ 650606 w 650606"/>
              <a:gd name="connsiteY4" fmla="*/ 205740 h 939165"/>
              <a:gd name="connsiteX5" fmla="*/ 648701 w 650606"/>
              <a:gd name="connsiteY5" fmla="*/ 0 h 939165"/>
              <a:gd name="connsiteX0" fmla="*/ 52436 w 648884"/>
              <a:gd name="connsiteY0" fmla="*/ 939165 h 939165"/>
              <a:gd name="connsiteX1" fmla="*/ 56246 w 648884"/>
              <a:gd name="connsiteY1" fmla="*/ 561975 h 939165"/>
              <a:gd name="connsiteX2" fmla="*/ 58151 w 648884"/>
              <a:gd name="connsiteY2" fmla="*/ 409575 h 939165"/>
              <a:gd name="connsiteX3" fmla="*/ 58151 w 648884"/>
              <a:gd name="connsiteY3" fmla="*/ 207645 h 939165"/>
              <a:gd name="connsiteX4" fmla="*/ 648701 w 648884"/>
              <a:gd name="connsiteY4" fmla="*/ 211455 h 939165"/>
              <a:gd name="connsiteX5" fmla="*/ 648701 w 648884"/>
              <a:gd name="connsiteY5" fmla="*/ 0 h 939165"/>
              <a:gd name="connsiteX0" fmla="*/ 52436 w 648785"/>
              <a:gd name="connsiteY0" fmla="*/ 939165 h 939165"/>
              <a:gd name="connsiteX1" fmla="*/ 56246 w 648785"/>
              <a:gd name="connsiteY1" fmla="*/ 561975 h 939165"/>
              <a:gd name="connsiteX2" fmla="*/ 58151 w 648785"/>
              <a:gd name="connsiteY2" fmla="*/ 409575 h 939165"/>
              <a:gd name="connsiteX3" fmla="*/ 58151 w 648785"/>
              <a:gd name="connsiteY3" fmla="*/ 207645 h 939165"/>
              <a:gd name="connsiteX4" fmla="*/ 646796 w 648785"/>
              <a:gd name="connsiteY4" fmla="*/ 209550 h 939165"/>
              <a:gd name="connsiteX5" fmla="*/ 648701 w 648785"/>
              <a:gd name="connsiteY5" fmla="*/ 0 h 939165"/>
              <a:gd name="connsiteX0" fmla="*/ 52436 w 650606"/>
              <a:gd name="connsiteY0" fmla="*/ 939165 h 939165"/>
              <a:gd name="connsiteX1" fmla="*/ 56246 w 650606"/>
              <a:gd name="connsiteY1" fmla="*/ 561975 h 939165"/>
              <a:gd name="connsiteX2" fmla="*/ 58151 w 650606"/>
              <a:gd name="connsiteY2" fmla="*/ 409575 h 939165"/>
              <a:gd name="connsiteX3" fmla="*/ 58151 w 650606"/>
              <a:gd name="connsiteY3" fmla="*/ 207645 h 939165"/>
              <a:gd name="connsiteX4" fmla="*/ 650606 w 650606"/>
              <a:gd name="connsiteY4" fmla="*/ 217170 h 939165"/>
              <a:gd name="connsiteX5" fmla="*/ 648701 w 650606"/>
              <a:gd name="connsiteY5" fmla="*/ 0 h 939165"/>
              <a:gd name="connsiteX0" fmla="*/ 52436 w 648884"/>
              <a:gd name="connsiteY0" fmla="*/ 939165 h 939165"/>
              <a:gd name="connsiteX1" fmla="*/ 56246 w 648884"/>
              <a:gd name="connsiteY1" fmla="*/ 561975 h 939165"/>
              <a:gd name="connsiteX2" fmla="*/ 58151 w 648884"/>
              <a:gd name="connsiteY2" fmla="*/ 409575 h 939165"/>
              <a:gd name="connsiteX3" fmla="*/ 58151 w 648884"/>
              <a:gd name="connsiteY3" fmla="*/ 207645 h 939165"/>
              <a:gd name="connsiteX4" fmla="*/ 648701 w 648884"/>
              <a:gd name="connsiteY4" fmla="*/ 209550 h 939165"/>
              <a:gd name="connsiteX5" fmla="*/ 648701 w 648884"/>
              <a:gd name="connsiteY5" fmla="*/ 0 h 939165"/>
              <a:gd name="connsiteX0" fmla="*/ 52436 w 648884"/>
              <a:gd name="connsiteY0" fmla="*/ 939165 h 939165"/>
              <a:gd name="connsiteX1" fmla="*/ 50533 w 648884"/>
              <a:gd name="connsiteY1" fmla="*/ 893445 h 939165"/>
              <a:gd name="connsiteX2" fmla="*/ 56246 w 648884"/>
              <a:gd name="connsiteY2" fmla="*/ 561975 h 939165"/>
              <a:gd name="connsiteX3" fmla="*/ 58151 w 648884"/>
              <a:gd name="connsiteY3" fmla="*/ 409575 h 939165"/>
              <a:gd name="connsiteX4" fmla="*/ 58151 w 648884"/>
              <a:gd name="connsiteY4" fmla="*/ 207645 h 939165"/>
              <a:gd name="connsiteX5" fmla="*/ 648701 w 648884"/>
              <a:gd name="connsiteY5" fmla="*/ 209550 h 939165"/>
              <a:gd name="connsiteX6" fmla="*/ 648701 w 648884"/>
              <a:gd name="connsiteY6" fmla="*/ 0 h 939165"/>
              <a:gd name="connsiteX0" fmla="*/ 50533 w 648884"/>
              <a:gd name="connsiteY0" fmla="*/ 893445 h 893445"/>
              <a:gd name="connsiteX1" fmla="*/ 56246 w 648884"/>
              <a:gd name="connsiteY1" fmla="*/ 561975 h 893445"/>
              <a:gd name="connsiteX2" fmla="*/ 58151 w 648884"/>
              <a:gd name="connsiteY2" fmla="*/ 409575 h 893445"/>
              <a:gd name="connsiteX3" fmla="*/ 58151 w 648884"/>
              <a:gd name="connsiteY3" fmla="*/ 207645 h 893445"/>
              <a:gd name="connsiteX4" fmla="*/ 648701 w 648884"/>
              <a:gd name="connsiteY4" fmla="*/ 209550 h 893445"/>
              <a:gd name="connsiteX5" fmla="*/ 648701 w 648884"/>
              <a:gd name="connsiteY5" fmla="*/ 0 h 893445"/>
              <a:gd name="connsiteX0" fmla="*/ 52438 w 648884"/>
              <a:gd name="connsiteY0" fmla="*/ 901065 h 901065"/>
              <a:gd name="connsiteX1" fmla="*/ 56246 w 648884"/>
              <a:gd name="connsiteY1" fmla="*/ 561975 h 901065"/>
              <a:gd name="connsiteX2" fmla="*/ 58151 w 648884"/>
              <a:gd name="connsiteY2" fmla="*/ 409575 h 901065"/>
              <a:gd name="connsiteX3" fmla="*/ 58151 w 648884"/>
              <a:gd name="connsiteY3" fmla="*/ 207645 h 901065"/>
              <a:gd name="connsiteX4" fmla="*/ 648701 w 648884"/>
              <a:gd name="connsiteY4" fmla="*/ 209550 h 901065"/>
              <a:gd name="connsiteX5" fmla="*/ 648701 w 648884"/>
              <a:gd name="connsiteY5" fmla="*/ 0 h 901065"/>
              <a:gd name="connsiteX0" fmla="*/ 52438 w 648884"/>
              <a:gd name="connsiteY0" fmla="*/ 798195 h 798195"/>
              <a:gd name="connsiteX1" fmla="*/ 56246 w 648884"/>
              <a:gd name="connsiteY1" fmla="*/ 459105 h 798195"/>
              <a:gd name="connsiteX2" fmla="*/ 58151 w 648884"/>
              <a:gd name="connsiteY2" fmla="*/ 306705 h 798195"/>
              <a:gd name="connsiteX3" fmla="*/ 58151 w 648884"/>
              <a:gd name="connsiteY3" fmla="*/ 104775 h 798195"/>
              <a:gd name="connsiteX4" fmla="*/ 648701 w 648884"/>
              <a:gd name="connsiteY4" fmla="*/ 106680 h 798195"/>
              <a:gd name="connsiteX5" fmla="*/ 648701 w 648884"/>
              <a:gd name="connsiteY5" fmla="*/ 0 h 79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84" h="798195">
                <a:moveTo>
                  <a:pt x="52438" y="798195"/>
                </a:moveTo>
                <a:cubicBezTo>
                  <a:pt x="53072" y="675640"/>
                  <a:pt x="55612" y="581660"/>
                  <a:pt x="56246" y="459105"/>
                </a:cubicBezTo>
                <a:cubicBezTo>
                  <a:pt x="-22494" y="387985"/>
                  <a:pt x="-15509" y="354965"/>
                  <a:pt x="58151" y="306705"/>
                </a:cubicBezTo>
                <a:lnTo>
                  <a:pt x="58151" y="104775"/>
                </a:lnTo>
                <a:lnTo>
                  <a:pt x="648701" y="106680"/>
                </a:lnTo>
                <a:cubicBezTo>
                  <a:pt x="648066" y="38735"/>
                  <a:pt x="649336" y="67945"/>
                  <a:pt x="648701" y="0"/>
                </a:cubicBezTo>
              </a:path>
            </a:pathLst>
          </a:custGeom>
          <a:noFill/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66" name="Straight Arrow Connector 265"/>
          <p:cNvCxnSpPr/>
          <p:nvPr/>
        </p:nvCxnSpPr>
        <p:spPr>
          <a:xfrm flipH="1">
            <a:off x="7970520" y="1215262"/>
            <a:ext cx="182880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>
            <a:off x="8236184" y="1031003"/>
            <a:ext cx="755416" cy="36851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NOAA Star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8236184" y="1729285"/>
            <a:ext cx="755416" cy="36851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NOAA PDA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6571611" y="1027422"/>
            <a:ext cx="755416" cy="36851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bg1"/>
                </a:solidFill>
              </a:rPr>
              <a:t>hwcloudtop2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7497243" y="1021478"/>
            <a:ext cx="513282" cy="4001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/>
            </a:r>
            <a:br>
              <a:rPr lang="en-US" sz="1000" dirty="0" smtClean="0">
                <a:solidFill>
                  <a:schemeClr val="bg1"/>
                </a:solidFill>
              </a:rPr>
            </a:br>
            <a:r>
              <a:rPr lang="en-US" sz="1000" dirty="0" smtClean="0">
                <a:solidFill>
                  <a:schemeClr val="bg1"/>
                </a:solidFill>
              </a:rPr>
              <a:t>(push)</a:t>
            </a:r>
          </a:p>
        </p:txBody>
      </p:sp>
      <p:cxnSp>
        <p:nvCxnSpPr>
          <p:cNvPr id="271" name="Straight Arrow Connector 270"/>
          <p:cNvCxnSpPr/>
          <p:nvPr/>
        </p:nvCxnSpPr>
        <p:spPr>
          <a:xfrm flipV="1">
            <a:off x="8610600" y="1436839"/>
            <a:ext cx="3292" cy="249485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 flipH="1">
            <a:off x="7360920" y="1215390"/>
            <a:ext cx="182880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Rectangle 272"/>
          <p:cNvSpPr/>
          <p:nvPr/>
        </p:nvSpPr>
        <p:spPr>
          <a:xfrm>
            <a:off x="1130326" y="1352633"/>
            <a:ext cx="794153" cy="29363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UNIDATA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1966209" y="1478281"/>
            <a:ext cx="1005840" cy="91440"/>
            <a:chOff x="445477" y="4419600"/>
            <a:chExt cx="621323" cy="76200"/>
          </a:xfrm>
        </p:grpSpPr>
        <p:cxnSp>
          <p:nvCxnSpPr>
            <p:cNvPr id="278" name="Straight Arrow Connector 277"/>
            <p:cNvCxnSpPr/>
            <p:nvPr/>
          </p:nvCxnSpPr>
          <p:spPr>
            <a:xfrm flipH="1">
              <a:off x="445477" y="4419600"/>
              <a:ext cx="6096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H="1">
              <a:off x="457200" y="4495800"/>
              <a:ext cx="6096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" name="Freeform 275"/>
          <p:cNvSpPr/>
          <p:nvPr/>
        </p:nvSpPr>
        <p:spPr>
          <a:xfrm rot="5400000" flipH="1">
            <a:off x="3479629" y="-926337"/>
            <a:ext cx="290943" cy="4202203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  <a:gd name="connsiteX0" fmla="*/ 0 w 1606609"/>
              <a:gd name="connsiteY0" fmla="*/ 0 h 6704323"/>
              <a:gd name="connsiteX1" fmla="*/ 1606609 w 1606609"/>
              <a:gd name="connsiteY1" fmla="*/ 0 h 6704323"/>
              <a:gd name="connsiteX2" fmla="*/ 1606609 w 1606609"/>
              <a:gd name="connsiteY2" fmla="*/ 6704323 h 6704323"/>
              <a:gd name="connsiteX0" fmla="*/ 0 w 1613625"/>
              <a:gd name="connsiteY0" fmla="*/ 0 h 6704323"/>
              <a:gd name="connsiteX1" fmla="*/ 1606609 w 1613625"/>
              <a:gd name="connsiteY1" fmla="*/ 0 h 6704323"/>
              <a:gd name="connsiteX2" fmla="*/ 1613625 w 1613625"/>
              <a:gd name="connsiteY2" fmla="*/ 6495948 h 6704323"/>
              <a:gd name="connsiteX3" fmla="*/ 1606609 w 1613625"/>
              <a:gd name="connsiteY3" fmla="*/ 6704323 h 6704323"/>
              <a:gd name="connsiteX0" fmla="*/ 0 w 1613625"/>
              <a:gd name="connsiteY0" fmla="*/ 0 h 6714094"/>
              <a:gd name="connsiteX1" fmla="*/ 1606609 w 1613625"/>
              <a:gd name="connsiteY1" fmla="*/ 0 h 6714094"/>
              <a:gd name="connsiteX2" fmla="*/ 1613625 w 1613625"/>
              <a:gd name="connsiteY2" fmla="*/ 6495948 h 6714094"/>
              <a:gd name="connsiteX3" fmla="*/ 194301 w 1613625"/>
              <a:gd name="connsiteY3" fmla="*/ 6714094 h 6714094"/>
              <a:gd name="connsiteX0" fmla="*/ 0 w 1613625"/>
              <a:gd name="connsiteY0" fmla="*/ 0 h 6730459"/>
              <a:gd name="connsiteX1" fmla="*/ 1606609 w 1613625"/>
              <a:gd name="connsiteY1" fmla="*/ 0 h 6730459"/>
              <a:gd name="connsiteX2" fmla="*/ 1613622 w 1613625"/>
              <a:gd name="connsiteY2" fmla="*/ 6730458 h 6730459"/>
              <a:gd name="connsiteX3" fmla="*/ 194301 w 1613625"/>
              <a:gd name="connsiteY3" fmla="*/ 6714094 h 6730459"/>
              <a:gd name="connsiteX0" fmla="*/ 0 w 1613625"/>
              <a:gd name="connsiteY0" fmla="*/ 0 h 6732292"/>
              <a:gd name="connsiteX1" fmla="*/ 1606609 w 1613625"/>
              <a:gd name="connsiteY1" fmla="*/ 0 h 6732292"/>
              <a:gd name="connsiteX2" fmla="*/ 1613622 w 1613625"/>
              <a:gd name="connsiteY2" fmla="*/ 6730458 h 6732292"/>
              <a:gd name="connsiteX3" fmla="*/ 194298 w 1613625"/>
              <a:gd name="connsiteY3" fmla="*/ 6732292 h 6732292"/>
              <a:gd name="connsiteX0" fmla="*/ 0 w 1733294"/>
              <a:gd name="connsiteY0" fmla="*/ 0 h 6732292"/>
              <a:gd name="connsiteX1" fmla="*/ 1606609 w 1733294"/>
              <a:gd name="connsiteY1" fmla="*/ 0 h 6732292"/>
              <a:gd name="connsiteX2" fmla="*/ 1629581 w 1733294"/>
              <a:gd name="connsiteY2" fmla="*/ 4102532 h 6732292"/>
              <a:gd name="connsiteX3" fmla="*/ 1613622 w 1733294"/>
              <a:gd name="connsiteY3" fmla="*/ 6730458 h 6732292"/>
              <a:gd name="connsiteX4" fmla="*/ 194298 w 1733294"/>
              <a:gd name="connsiteY4" fmla="*/ 6732292 h 6732292"/>
              <a:gd name="connsiteX0" fmla="*/ 0 w 1732652"/>
              <a:gd name="connsiteY0" fmla="*/ 0 h 6732292"/>
              <a:gd name="connsiteX1" fmla="*/ 1606609 w 1732652"/>
              <a:gd name="connsiteY1" fmla="*/ 0 h 6732292"/>
              <a:gd name="connsiteX2" fmla="*/ 1629581 w 1732652"/>
              <a:gd name="connsiteY2" fmla="*/ 3836303 h 6732292"/>
              <a:gd name="connsiteX3" fmla="*/ 1629581 w 1732652"/>
              <a:gd name="connsiteY3" fmla="*/ 4102532 h 6732292"/>
              <a:gd name="connsiteX4" fmla="*/ 1613622 w 1732652"/>
              <a:gd name="connsiteY4" fmla="*/ 6730458 h 6732292"/>
              <a:gd name="connsiteX5" fmla="*/ 194298 w 1732652"/>
              <a:gd name="connsiteY5" fmla="*/ 6732292 h 6732292"/>
              <a:gd name="connsiteX0" fmla="*/ 0 w 1732652"/>
              <a:gd name="connsiteY0" fmla="*/ 0 h 6732292"/>
              <a:gd name="connsiteX1" fmla="*/ 1606609 w 1732652"/>
              <a:gd name="connsiteY1" fmla="*/ 0 h 6732292"/>
              <a:gd name="connsiteX2" fmla="*/ 1629581 w 1732652"/>
              <a:gd name="connsiteY2" fmla="*/ 3836303 h 6732292"/>
              <a:gd name="connsiteX3" fmla="*/ 1629581 w 1732652"/>
              <a:gd name="connsiteY3" fmla="*/ 4123239 h 6732292"/>
              <a:gd name="connsiteX4" fmla="*/ 1613622 w 1732652"/>
              <a:gd name="connsiteY4" fmla="*/ 6730458 h 6732292"/>
              <a:gd name="connsiteX5" fmla="*/ 194298 w 1732652"/>
              <a:gd name="connsiteY5" fmla="*/ 6732292 h 6732292"/>
              <a:gd name="connsiteX0" fmla="*/ 0 w 1826720"/>
              <a:gd name="connsiteY0" fmla="*/ 0 h 6732292"/>
              <a:gd name="connsiteX1" fmla="*/ 1606609 w 1826720"/>
              <a:gd name="connsiteY1" fmla="*/ 0 h 6732292"/>
              <a:gd name="connsiteX2" fmla="*/ 1629581 w 1826720"/>
              <a:gd name="connsiteY2" fmla="*/ 3836303 h 6732292"/>
              <a:gd name="connsiteX3" fmla="*/ 1629581 w 1826720"/>
              <a:gd name="connsiteY3" fmla="*/ 4123239 h 6732292"/>
              <a:gd name="connsiteX4" fmla="*/ 1613622 w 1826720"/>
              <a:gd name="connsiteY4" fmla="*/ 6730458 h 6732292"/>
              <a:gd name="connsiteX5" fmla="*/ 194298 w 1826720"/>
              <a:gd name="connsiteY5" fmla="*/ 6732292 h 6732292"/>
              <a:gd name="connsiteX0" fmla="*/ 0 w 1991306"/>
              <a:gd name="connsiteY0" fmla="*/ 0 h 6732292"/>
              <a:gd name="connsiteX1" fmla="*/ 1606609 w 1991306"/>
              <a:gd name="connsiteY1" fmla="*/ 0 h 6732292"/>
              <a:gd name="connsiteX2" fmla="*/ 1629581 w 1991306"/>
              <a:gd name="connsiteY2" fmla="*/ 3836303 h 6732292"/>
              <a:gd name="connsiteX3" fmla="*/ 1629581 w 1991306"/>
              <a:gd name="connsiteY3" fmla="*/ 4123239 h 6732292"/>
              <a:gd name="connsiteX4" fmla="*/ 1613622 w 1991306"/>
              <a:gd name="connsiteY4" fmla="*/ 6730458 h 6732292"/>
              <a:gd name="connsiteX5" fmla="*/ 194298 w 1991306"/>
              <a:gd name="connsiteY5" fmla="*/ 6732292 h 6732292"/>
              <a:gd name="connsiteX0" fmla="*/ 0 w 1991306"/>
              <a:gd name="connsiteY0" fmla="*/ 0 h 6732292"/>
              <a:gd name="connsiteX1" fmla="*/ 1606609 w 1991306"/>
              <a:gd name="connsiteY1" fmla="*/ 0 h 6732292"/>
              <a:gd name="connsiteX2" fmla="*/ 1629580 w 1991306"/>
              <a:gd name="connsiteY2" fmla="*/ 3859968 h 6732292"/>
              <a:gd name="connsiteX3" fmla="*/ 1629581 w 1991306"/>
              <a:gd name="connsiteY3" fmla="*/ 4123239 h 6732292"/>
              <a:gd name="connsiteX4" fmla="*/ 1613622 w 1991306"/>
              <a:gd name="connsiteY4" fmla="*/ 6730458 h 6732292"/>
              <a:gd name="connsiteX5" fmla="*/ 194298 w 1991306"/>
              <a:gd name="connsiteY5" fmla="*/ 6732292 h 6732292"/>
              <a:gd name="connsiteX0" fmla="*/ 0 w 2000923"/>
              <a:gd name="connsiteY0" fmla="*/ 0 h 6732292"/>
              <a:gd name="connsiteX1" fmla="*/ 1606609 w 2000923"/>
              <a:gd name="connsiteY1" fmla="*/ 0 h 6732292"/>
              <a:gd name="connsiteX2" fmla="*/ 1629580 w 2000923"/>
              <a:gd name="connsiteY2" fmla="*/ 3859968 h 6732292"/>
              <a:gd name="connsiteX3" fmla="*/ 1629581 w 2000923"/>
              <a:gd name="connsiteY3" fmla="*/ 4123239 h 6732292"/>
              <a:gd name="connsiteX4" fmla="*/ 1613622 w 2000923"/>
              <a:gd name="connsiteY4" fmla="*/ 6730458 h 6732292"/>
              <a:gd name="connsiteX5" fmla="*/ 194298 w 2000923"/>
              <a:gd name="connsiteY5" fmla="*/ 6732292 h 6732292"/>
              <a:gd name="connsiteX0" fmla="*/ 0 w 2010693"/>
              <a:gd name="connsiteY0" fmla="*/ 0 h 6732292"/>
              <a:gd name="connsiteX1" fmla="*/ 1606609 w 2010693"/>
              <a:gd name="connsiteY1" fmla="*/ 0 h 6732292"/>
              <a:gd name="connsiteX2" fmla="*/ 1629580 w 2010693"/>
              <a:gd name="connsiteY2" fmla="*/ 3859968 h 6732292"/>
              <a:gd name="connsiteX3" fmla="*/ 1629581 w 2010693"/>
              <a:gd name="connsiteY3" fmla="*/ 4123239 h 6732292"/>
              <a:gd name="connsiteX4" fmla="*/ 1613622 w 2010693"/>
              <a:gd name="connsiteY4" fmla="*/ 6730458 h 6732292"/>
              <a:gd name="connsiteX5" fmla="*/ 194298 w 2010693"/>
              <a:gd name="connsiteY5" fmla="*/ 6732292 h 6732292"/>
              <a:gd name="connsiteX0" fmla="*/ 18257 w 2028950"/>
              <a:gd name="connsiteY0" fmla="*/ 0 h 6732292"/>
              <a:gd name="connsiteX1" fmla="*/ 1624866 w 2028950"/>
              <a:gd name="connsiteY1" fmla="*/ 0 h 6732292"/>
              <a:gd name="connsiteX2" fmla="*/ 1647837 w 2028950"/>
              <a:gd name="connsiteY2" fmla="*/ 3859968 h 6732292"/>
              <a:gd name="connsiteX3" fmla="*/ 1647838 w 2028950"/>
              <a:gd name="connsiteY3" fmla="*/ 4123239 h 6732292"/>
              <a:gd name="connsiteX4" fmla="*/ 1631879 w 2028950"/>
              <a:gd name="connsiteY4" fmla="*/ 6730458 h 6732292"/>
              <a:gd name="connsiteX5" fmla="*/ 0 w 2028950"/>
              <a:gd name="connsiteY5" fmla="*/ 6732292 h 6732292"/>
              <a:gd name="connsiteX0" fmla="*/ 18257 w 2028950"/>
              <a:gd name="connsiteY0" fmla="*/ 0 h 6732292"/>
              <a:gd name="connsiteX1" fmla="*/ 1624866 w 2028950"/>
              <a:gd name="connsiteY1" fmla="*/ 0 h 6732292"/>
              <a:gd name="connsiteX2" fmla="*/ 1647837 w 2028950"/>
              <a:gd name="connsiteY2" fmla="*/ 3859968 h 6732292"/>
              <a:gd name="connsiteX3" fmla="*/ 1647838 w 2028950"/>
              <a:gd name="connsiteY3" fmla="*/ 4123239 h 6732292"/>
              <a:gd name="connsiteX4" fmla="*/ 1631879 w 2028950"/>
              <a:gd name="connsiteY4" fmla="*/ 6730458 h 6732292"/>
              <a:gd name="connsiteX5" fmla="*/ 0 w 2028950"/>
              <a:gd name="connsiteY5" fmla="*/ 6732292 h 6732292"/>
              <a:gd name="connsiteX0" fmla="*/ 18257 w 2028950"/>
              <a:gd name="connsiteY0" fmla="*/ 0 h 6732292"/>
              <a:gd name="connsiteX1" fmla="*/ 1624866 w 2028950"/>
              <a:gd name="connsiteY1" fmla="*/ 0 h 6732292"/>
              <a:gd name="connsiteX2" fmla="*/ 1647837 w 2028950"/>
              <a:gd name="connsiteY2" fmla="*/ 3859968 h 6732292"/>
              <a:gd name="connsiteX3" fmla="*/ 1647838 w 2028950"/>
              <a:gd name="connsiteY3" fmla="*/ 4123239 h 6732292"/>
              <a:gd name="connsiteX4" fmla="*/ 1631879 w 2028950"/>
              <a:gd name="connsiteY4" fmla="*/ 6730458 h 6732292"/>
              <a:gd name="connsiteX5" fmla="*/ 0 w 2028950"/>
              <a:gd name="connsiteY5" fmla="*/ 6732292 h 6732292"/>
              <a:gd name="connsiteX0" fmla="*/ 18257 w 2028950"/>
              <a:gd name="connsiteY0" fmla="*/ 0 h 6732292"/>
              <a:gd name="connsiteX1" fmla="*/ 1624866 w 2028950"/>
              <a:gd name="connsiteY1" fmla="*/ 0 h 6732292"/>
              <a:gd name="connsiteX2" fmla="*/ 1647837 w 2028950"/>
              <a:gd name="connsiteY2" fmla="*/ 3859968 h 6732292"/>
              <a:gd name="connsiteX3" fmla="*/ 1647838 w 2028950"/>
              <a:gd name="connsiteY3" fmla="*/ 4123239 h 6732292"/>
              <a:gd name="connsiteX4" fmla="*/ 1631879 w 2028950"/>
              <a:gd name="connsiteY4" fmla="*/ 6730458 h 6732292"/>
              <a:gd name="connsiteX5" fmla="*/ 0 w 2028950"/>
              <a:gd name="connsiteY5" fmla="*/ 6732292 h 6732292"/>
              <a:gd name="connsiteX0" fmla="*/ 18257 w 2028950"/>
              <a:gd name="connsiteY0" fmla="*/ 0 h 6732292"/>
              <a:gd name="connsiteX1" fmla="*/ 1624866 w 2028950"/>
              <a:gd name="connsiteY1" fmla="*/ 0 h 6732292"/>
              <a:gd name="connsiteX2" fmla="*/ 1647837 w 2028950"/>
              <a:gd name="connsiteY2" fmla="*/ 3859968 h 6732292"/>
              <a:gd name="connsiteX3" fmla="*/ 1647838 w 2028950"/>
              <a:gd name="connsiteY3" fmla="*/ 4123239 h 6732292"/>
              <a:gd name="connsiteX4" fmla="*/ 1631879 w 2028950"/>
              <a:gd name="connsiteY4" fmla="*/ 6730458 h 6732292"/>
              <a:gd name="connsiteX5" fmla="*/ 0 w 2028950"/>
              <a:gd name="connsiteY5" fmla="*/ 6732292 h 6732292"/>
              <a:gd name="connsiteX0" fmla="*/ 18257 w 2028950"/>
              <a:gd name="connsiteY0" fmla="*/ 0 h 6732292"/>
              <a:gd name="connsiteX1" fmla="*/ 1611581 w 2028950"/>
              <a:gd name="connsiteY1" fmla="*/ 210026 h 6732292"/>
              <a:gd name="connsiteX2" fmla="*/ 1647837 w 2028950"/>
              <a:gd name="connsiteY2" fmla="*/ 3859968 h 6732292"/>
              <a:gd name="connsiteX3" fmla="*/ 1647838 w 2028950"/>
              <a:gd name="connsiteY3" fmla="*/ 4123239 h 6732292"/>
              <a:gd name="connsiteX4" fmla="*/ 1631879 w 2028950"/>
              <a:gd name="connsiteY4" fmla="*/ 6730458 h 6732292"/>
              <a:gd name="connsiteX5" fmla="*/ 0 w 2028950"/>
              <a:gd name="connsiteY5" fmla="*/ 6732292 h 6732292"/>
              <a:gd name="connsiteX0" fmla="*/ 84682 w 2028950"/>
              <a:gd name="connsiteY0" fmla="*/ 0 h 6534099"/>
              <a:gd name="connsiteX1" fmla="*/ 1611581 w 2028950"/>
              <a:gd name="connsiteY1" fmla="*/ 11833 h 6534099"/>
              <a:gd name="connsiteX2" fmla="*/ 1647837 w 2028950"/>
              <a:gd name="connsiteY2" fmla="*/ 3661775 h 6534099"/>
              <a:gd name="connsiteX3" fmla="*/ 1647838 w 2028950"/>
              <a:gd name="connsiteY3" fmla="*/ 3925046 h 6534099"/>
              <a:gd name="connsiteX4" fmla="*/ 1631879 w 2028950"/>
              <a:gd name="connsiteY4" fmla="*/ 6532265 h 6534099"/>
              <a:gd name="connsiteX5" fmla="*/ 0 w 2028950"/>
              <a:gd name="connsiteY5" fmla="*/ 6534099 h 6534099"/>
              <a:gd name="connsiteX0" fmla="*/ 84682 w 2028950"/>
              <a:gd name="connsiteY0" fmla="*/ 0 h 6534099"/>
              <a:gd name="connsiteX1" fmla="*/ 1611581 w 2028950"/>
              <a:gd name="connsiteY1" fmla="*/ 11833 h 6534099"/>
              <a:gd name="connsiteX2" fmla="*/ 1647837 w 2028950"/>
              <a:gd name="connsiteY2" fmla="*/ 3661775 h 6534099"/>
              <a:gd name="connsiteX3" fmla="*/ 1647838 w 2028950"/>
              <a:gd name="connsiteY3" fmla="*/ 3925046 h 6534099"/>
              <a:gd name="connsiteX4" fmla="*/ 1631879 w 2028950"/>
              <a:gd name="connsiteY4" fmla="*/ 6532265 h 6534099"/>
              <a:gd name="connsiteX5" fmla="*/ 0 w 2028950"/>
              <a:gd name="connsiteY5" fmla="*/ 6534099 h 6534099"/>
              <a:gd name="connsiteX0" fmla="*/ 58108 w 2028950"/>
              <a:gd name="connsiteY0" fmla="*/ 0 h 6525229"/>
              <a:gd name="connsiteX1" fmla="*/ 1611581 w 2028950"/>
              <a:gd name="connsiteY1" fmla="*/ 2963 h 6525229"/>
              <a:gd name="connsiteX2" fmla="*/ 1647837 w 2028950"/>
              <a:gd name="connsiteY2" fmla="*/ 3652905 h 6525229"/>
              <a:gd name="connsiteX3" fmla="*/ 1647838 w 2028950"/>
              <a:gd name="connsiteY3" fmla="*/ 3916176 h 6525229"/>
              <a:gd name="connsiteX4" fmla="*/ 1631879 w 2028950"/>
              <a:gd name="connsiteY4" fmla="*/ 6523395 h 6525229"/>
              <a:gd name="connsiteX5" fmla="*/ 0 w 2028950"/>
              <a:gd name="connsiteY5" fmla="*/ 6525229 h 6525229"/>
              <a:gd name="connsiteX0" fmla="*/ 124526 w 2028950"/>
              <a:gd name="connsiteY0" fmla="*/ 1 h 6525234"/>
              <a:gd name="connsiteX1" fmla="*/ 1611581 w 2028950"/>
              <a:gd name="connsiteY1" fmla="*/ 2968 h 6525234"/>
              <a:gd name="connsiteX2" fmla="*/ 1647837 w 2028950"/>
              <a:gd name="connsiteY2" fmla="*/ 3652910 h 6525234"/>
              <a:gd name="connsiteX3" fmla="*/ 1647838 w 2028950"/>
              <a:gd name="connsiteY3" fmla="*/ 3916181 h 6525234"/>
              <a:gd name="connsiteX4" fmla="*/ 1631879 w 2028950"/>
              <a:gd name="connsiteY4" fmla="*/ 6523400 h 6525234"/>
              <a:gd name="connsiteX5" fmla="*/ 0 w 2028950"/>
              <a:gd name="connsiteY5" fmla="*/ 6525234 h 652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8950" h="6525234">
                <a:moveTo>
                  <a:pt x="124526" y="1"/>
                </a:moveTo>
                <a:lnTo>
                  <a:pt x="1611581" y="2968"/>
                </a:lnTo>
                <a:cubicBezTo>
                  <a:pt x="1604192" y="654181"/>
                  <a:pt x="1644008" y="2969155"/>
                  <a:pt x="1647837" y="3652910"/>
                </a:cubicBezTo>
                <a:cubicBezTo>
                  <a:pt x="2143204" y="3786457"/>
                  <a:pt x="2168609" y="3794710"/>
                  <a:pt x="1647838" y="3916181"/>
                </a:cubicBezTo>
                <a:cubicBezTo>
                  <a:pt x="1645178" y="4398540"/>
                  <a:pt x="1671820" y="6073275"/>
                  <a:pt x="1631879" y="6523400"/>
                </a:cubicBezTo>
                <a:lnTo>
                  <a:pt x="0" y="6525234"/>
                </a:lnTo>
              </a:path>
            </a:pathLst>
          </a:custGeom>
          <a:noFill/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0" name="Freeform 279"/>
          <p:cNvSpPr/>
          <p:nvPr/>
        </p:nvSpPr>
        <p:spPr>
          <a:xfrm rot="10800000" flipH="1" flipV="1">
            <a:off x="3809242" y="4334707"/>
            <a:ext cx="45719" cy="137160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1" name="Straight Arrow Connector 280"/>
          <p:cNvCxnSpPr/>
          <p:nvPr/>
        </p:nvCxnSpPr>
        <p:spPr>
          <a:xfrm rot="16200000" flipH="1">
            <a:off x="2851485" y="4370070"/>
            <a:ext cx="182880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Elbow Connector 281"/>
          <p:cNvCxnSpPr/>
          <p:nvPr/>
        </p:nvCxnSpPr>
        <p:spPr>
          <a:xfrm rot="5400000">
            <a:off x="2915178" y="3838726"/>
            <a:ext cx="313271" cy="255654"/>
          </a:xfrm>
          <a:prstGeom prst="bentConnector3">
            <a:avLst>
              <a:gd name="adj1" fmla="val 42703"/>
            </a:avLst>
          </a:prstGeom>
          <a:ln w="31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Freeform 282"/>
          <p:cNvSpPr/>
          <p:nvPr/>
        </p:nvSpPr>
        <p:spPr>
          <a:xfrm rot="10800000">
            <a:off x="3289176" y="3809915"/>
            <a:ext cx="190499" cy="524789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4" name="Freeform 283"/>
          <p:cNvSpPr/>
          <p:nvPr/>
        </p:nvSpPr>
        <p:spPr>
          <a:xfrm rot="10800000">
            <a:off x="3380615" y="3812394"/>
            <a:ext cx="130637" cy="256550"/>
          </a:xfrm>
          <a:custGeom>
            <a:avLst/>
            <a:gdLst>
              <a:gd name="connsiteX0" fmla="*/ 0 w 1606609"/>
              <a:gd name="connsiteY0" fmla="*/ 8546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393107"/>
              <a:gd name="connsiteX1" fmla="*/ 1606609 w 1606609"/>
              <a:gd name="connsiteY1" fmla="*/ 0 h 393107"/>
              <a:gd name="connsiteX2" fmla="*/ 1606609 w 1606609"/>
              <a:gd name="connsiteY2" fmla="*/ 393107 h 393107"/>
              <a:gd name="connsiteX0" fmla="*/ 0 w 1606609"/>
              <a:gd name="connsiteY0" fmla="*/ 0 h 1649339"/>
              <a:gd name="connsiteX1" fmla="*/ 1606609 w 1606609"/>
              <a:gd name="connsiteY1" fmla="*/ 0 h 1649339"/>
              <a:gd name="connsiteX2" fmla="*/ 1606609 w 1606609"/>
              <a:gd name="connsiteY2" fmla="*/ 1649339 h 164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609" h="1649339">
                <a:moveTo>
                  <a:pt x="0" y="0"/>
                </a:moveTo>
                <a:lnTo>
                  <a:pt x="1606609" y="0"/>
                </a:lnTo>
                <a:lnTo>
                  <a:pt x="1606609" y="1649339"/>
                </a:lnTo>
              </a:path>
            </a:pathLst>
          </a:custGeom>
          <a:noFill/>
          <a:ln w="31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5258595" y="3954510"/>
            <a:ext cx="458780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rsync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grpSp>
        <p:nvGrpSpPr>
          <p:cNvPr id="286" name="Group 285"/>
          <p:cNvGrpSpPr/>
          <p:nvPr/>
        </p:nvGrpSpPr>
        <p:grpSpPr>
          <a:xfrm flipH="1">
            <a:off x="5136085" y="3816643"/>
            <a:ext cx="669849" cy="262661"/>
            <a:chOff x="5164780" y="3816643"/>
            <a:chExt cx="669849" cy="262661"/>
          </a:xfrm>
        </p:grpSpPr>
        <p:cxnSp>
          <p:nvCxnSpPr>
            <p:cNvPr id="287" name="Straight Arrow Connector 286"/>
            <p:cNvCxnSpPr/>
            <p:nvPr/>
          </p:nvCxnSpPr>
          <p:spPr>
            <a:xfrm>
              <a:off x="5651749" y="4079304"/>
              <a:ext cx="182880" cy="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Freeform 287"/>
            <p:cNvSpPr/>
            <p:nvPr/>
          </p:nvSpPr>
          <p:spPr>
            <a:xfrm rot="10800000">
              <a:off x="5164780" y="3816643"/>
              <a:ext cx="130637" cy="256550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31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 flipH="1">
            <a:off x="8001000" y="5351146"/>
            <a:ext cx="631444" cy="897254"/>
            <a:chOff x="8436356" y="5351146"/>
            <a:chExt cx="631444" cy="897254"/>
          </a:xfrm>
        </p:grpSpPr>
        <p:sp>
          <p:nvSpPr>
            <p:cNvPr id="290" name="Freeform 289"/>
            <p:cNvSpPr/>
            <p:nvPr/>
          </p:nvSpPr>
          <p:spPr>
            <a:xfrm rot="10800000">
              <a:off x="8656320" y="5882640"/>
              <a:ext cx="411480" cy="166569"/>
            </a:xfrm>
            <a:custGeom>
              <a:avLst/>
              <a:gdLst>
                <a:gd name="connsiteX0" fmla="*/ 0 w 1606609"/>
                <a:gd name="connsiteY0" fmla="*/ 8546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393107"/>
                <a:gd name="connsiteX1" fmla="*/ 1606609 w 1606609"/>
                <a:gd name="connsiteY1" fmla="*/ 0 h 393107"/>
                <a:gd name="connsiteX2" fmla="*/ 1606609 w 1606609"/>
                <a:gd name="connsiteY2" fmla="*/ 393107 h 393107"/>
                <a:gd name="connsiteX0" fmla="*/ 0 w 1606609"/>
                <a:gd name="connsiteY0" fmla="*/ 0 h 1649339"/>
                <a:gd name="connsiteX1" fmla="*/ 1606609 w 1606609"/>
                <a:gd name="connsiteY1" fmla="*/ 0 h 1649339"/>
                <a:gd name="connsiteX2" fmla="*/ 1606609 w 1606609"/>
                <a:gd name="connsiteY2" fmla="*/ 1649339 h 16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609" h="1649339">
                  <a:moveTo>
                    <a:pt x="0" y="0"/>
                  </a:moveTo>
                  <a:lnTo>
                    <a:pt x="1606609" y="0"/>
                  </a:lnTo>
                  <a:lnTo>
                    <a:pt x="1606609" y="1649339"/>
                  </a:lnTo>
                </a:path>
              </a:pathLst>
            </a:custGeom>
            <a:noFill/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91" name="Group 290"/>
            <p:cNvGrpSpPr/>
            <p:nvPr/>
          </p:nvGrpSpPr>
          <p:grpSpPr>
            <a:xfrm>
              <a:off x="8440026" y="5351146"/>
              <a:ext cx="218382" cy="365760"/>
              <a:chOff x="455112" y="5313045"/>
              <a:chExt cx="218382" cy="365760"/>
            </a:xfrm>
          </p:grpSpPr>
          <p:cxnSp>
            <p:nvCxnSpPr>
              <p:cNvPr id="293" name="Straight Arrow Connector 292"/>
              <p:cNvCxnSpPr/>
              <p:nvPr/>
            </p:nvCxnSpPr>
            <p:spPr>
              <a:xfrm flipH="1">
                <a:off x="671406" y="5313045"/>
                <a:ext cx="2088" cy="36576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Arrow Connector 293"/>
              <p:cNvCxnSpPr/>
              <p:nvPr/>
            </p:nvCxnSpPr>
            <p:spPr>
              <a:xfrm flipH="1">
                <a:off x="455112" y="5313045"/>
                <a:ext cx="2088" cy="36576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2" name="Straight Arrow Connector 291"/>
            <p:cNvCxnSpPr/>
            <p:nvPr/>
          </p:nvCxnSpPr>
          <p:spPr>
            <a:xfrm flipH="1">
              <a:off x="8436356" y="5882640"/>
              <a:ext cx="2088" cy="36576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5" name="TextBox 294"/>
          <p:cNvSpPr txBox="1"/>
          <p:nvPr/>
        </p:nvSpPr>
        <p:spPr>
          <a:xfrm>
            <a:off x="8189962" y="5679073"/>
            <a:ext cx="684804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amqpfind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grpSp>
        <p:nvGrpSpPr>
          <p:cNvPr id="308" name="Group 307"/>
          <p:cNvGrpSpPr/>
          <p:nvPr/>
        </p:nvGrpSpPr>
        <p:grpSpPr>
          <a:xfrm>
            <a:off x="0" y="5022271"/>
            <a:ext cx="8066014" cy="1835729"/>
            <a:chOff x="0" y="5022271"/>
            <a:chExt cx="8066014" cy="1835729"/>
          </a:xfrm>
        </p:grpSpPr>
        <p:sp>
          <p:nvSpPr>
            <p:cNvPr id="296" name="Rectangle 295"/>
            <p:cNvSpPr/>
            <p:nvPr/>
          </p:nvSpPr>
          <p:spPr>
            <a:xfrm>
              <a:off x="0" y="5495925"/>
              <a:ext cx="2340208" cy="1362075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4" name="Group 303"/>
            <p:cNvGrpSpPr/>
            <p:nvPr/>
          </p:nvGrpSpPr>
          <p:grpSpPr>
            <a:xfrm>
              <a:off x="1061742" y="5022271"/>
              <a:ext cx="7004272" cy="473654"/>
              <a:chOff x="1061742" y="5022271"/>
              <a:chExt cx="7004272" cy="473654"/>
            </a:xfrm>
          </p:grpSpPr>
          <p:cxnSp>
            <p:nvCxnSpPr>
              <p:cNvPr id="300" name="Straight Arrow Connector 299"/>
              <p:cNvCxnSpPr>
                <a:endCxn id="169" idx="1"/>
              </p:cNvCxnSpPr>
              <p:nvPr/>
            </p:nvCxnSpPr>
            <p:spPr>
              <a:xfrm flipV="1">
                <a:off x="2340208" y="5024827"/>
                <a:ext cx="5725806" cy="471098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02"/>
              <p:cNvCxnSpPr>
                <a:endCxn id="27" idx="3"/>
              </p:cNvCxnSpPr>
              <p:nvPr/>
            </p:nvCxnSpPr>
            <p:spPr>
              <a:xfrm flipH="1" flipV="1">
                <a:off x="1061742" y="5022271"/>
                <a:ext cx="1291628" cy="473654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9" name="Group 308"/>
          <p:cNvGrpSpPr/>
          <p:nvPr/>
        </p:nvGrpSpPr>
        <p:grpSpPr>
          <a:xfrm>
            <a:off x="1059099" y="4994367"/>
            <a:ext cx="8084901" cy="1854108"/>
            <a:chOff x="1059099" y="4994367"/>
            <a:chExt cx="8084901" cy="1854108"/>
          </a:xfrm>
        </p:grpSpPr>
        <p:sp>
          <p:nvSpPr>
            <p:cNvPr id="297" name="Rectangle 296"/>
            <p:cNvSpPr/>
            <p:nvPr/>
          </p:nvSpPr>
          <p:spPr>
            <a:xfrm>
              <a:off x="6803792" y="5486400"/>
              <a:ext cx="2340208" cy="1362075"/>
            </a:xfrm>
            <a:prstGeom prst="rect">
              <a:avLst/>
            </a:prstGeom>
            <a:noFill/>
            <a:ln w="5715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5" name="Group 304"/>
            <p:cNvGrpSpPr/>
            <p:nvPr/>
          </p:nvGrpSpPr>
          <p:grpSpPr>
            <a:xfrm flipH="1">
              <a:off x="1059099" y="4994367"/>
              <a:ext cx="7004272" cy="473654"/>
              <a:chOff x="1061742" y="5022271"/>
              <a:chExt cx="7004272" cy="473654"/>
            </a:xfrm>
          </p:grpSpPr>
          <p:cxnSp>
            <p:nvCxnSpPr>
              <p:cNvPr id="306" name="Straight Arrow Connector 305"/>
              <p:cNvCxnSpPr/>
              <p:nvPr/>
            </p:nvCxnSpPr>
            <p:spPr>
              <a:xfrm flipV="1">
                <a:off x="2340208" y="5024827"/>
                <a:ext cx="5725806" cy="471098"/>
              </a:xfrm>
              <a:prstGeom prst="straightConnector1">
                <a:avLst/>
              </a:prstGeom>
              <a:ln w="57150">
                <a:solidFill>
                  <a:srgbClr val="FF33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/>
              <p:nvPr/>
            </p:nvCxnSpPr>
            <p:spPr>
              <a:xfrm flipH="1" flipV="1">
                <a:off x="1061742" y="5022271"/>
                <a:ext cx="1291628" cy="473654"/>
              </a:xfrm>
              <a:prstGeom prst="straightConnector1">
                <a:avLst/>
              </a:prstGeom>
              <a:ln w="57150">
                <a:solidFill>
                  <a:srgbClr val="FF33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394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304800"/>
            <a:ext cx="8686800" cy="1828800"/>
            <a:chOff x="152400" y="304800"/>
            <a:chExt cx="8686800" cy="1828800"/>
          </a:xfrm>
        </p:grpSpPr>
        <p:sp>
          <p:nvSpPr>
            <p:cNvPr id="4" name="Rectangle 3"/>
            <p:cNvSpPr/>
            <p:nvPr/>
          </p:nvSpPr>
          <p:spPr>
            <a:xfrm>
              <a:off x="152400" y="810161"/>
              <a:ext cx="86868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./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amqpfind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     -H </a:t>
              </a:r>
              <a:r>
                <a:rPr lang="en-US" sz="2000" b="1" dirty="0">
                  <a:solidFill>
                    <a:schemeClr val="bg1"/>
                  </a:solidFill>
                </a:rPr>
                <a:t>mq2.ssec.wisc.edu -u </a:t>
              </a:r>
              <a:r>
                <a:rPr lang="en-US" sz="2000" b="1" dirty="0" err="1">
                  <a:solidFill>
                    <a:schemeClr val="bg1"/>
                  </a:solidFill>
                </a:rPr>
                <a:t>sdsuser</a:t>
              </a:r>
              <a:r>
                <a:rPr lang="en-US" sz="2000" b="1" dirty="0">
                  <a:solidFill>
                    <a:schemeClr val="bg1"/>
                  </a:solidFill>
                </a:rPr>
                <a:t> -p </a:t>
              </a:r>
              <a:r>
                <a:rPr lang="en-US" sz="2000" b="1" dirty="0" err="1">
                  <a:solidFill>
                    <a:schemeClr val="bg1"/>
                  </a:solidFill>
                </a:rPr>
                <a:t>sdsmq</a:t>
              </a:r>
              <a:r>
                <a:rPr lang="en-US" sz="2000" b="1" dirty="0">
                  <a:solidFill>
                    <a:schemeClr val="bg1"/>
                  </a:solidFill>
                </a:rPr>
                <a:t> \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                           -</a:t>
              </a:r>
              <a:r>
                <a:rPr lang="en-US" sz="2000" b="1" dirty="0">
                  <a:solidFill>
                    <a:schemeClr val="bg1"/>
                  </a:solidFill>
                </a:rPr>
                <a:t>X satellite \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                          -</a:t>
              </a:r>
              <a:r>
                <a:rPr lang="en-US" sz="2000" b="1" dirty="0">
                  <a:solidFill>
                    <a:schemeClr val="bg1"/>
                  </a:solidFill>
                </a:rPr>
                <a:t>C '</a:t>
              </a:r>
              <a:r>
                <a:rPr lang="en-US" sz="2000" b="1" dirty="0" err="1">
                  <a:solidFill>
                    <a:schemeClr val="bg1"/>
                  </a:solidFill>
                </a:rPr>
                <a:t>geo.goes</a:t>
              </a:r>
              <a:r>
                <a:rPr lang="en-US" sz="2000" b="1" dirty="0">
                  <a:solidFill>
                    <a:schemeClr val="bg1"/>
                  </a:solidFill>
                </a:rPr>
                <a:t>.*.*.*.*.*.*.*' \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                        </a:t>
              </a:r>
              <a:r>
                <a:rPr lang="en-US" sz="2000" b="1" dirty="0">
                  <a:solidFill>
                    <a:schemeClr val="bg1"/>
                  </a:solidFill>
                </a:rPr>
                <a:t>-j '{</a:t>
              </a:r>
              <a:r>
                <a:rPr lang="en-US" sz="2000" b="1" dirty="0" err="1">
                  <a:solidFill>
                    <a:schemeClr val="bg1"/>
                  </a:solidFill>
                </a:rPr>
                <a:t>start_time</a:t>
              </a:r>
              <a:r>
                <a:rPr lang="en-US" sz="2000" b="1" dirty="0">
                  <a:solidFill>
                    <a:schemeClr val="bg1"/>
                  </a:solidFill>
                </a:rPr>
                <a:t>} {coverage} {instrument} {</a:t>
              </a:r>
              <a:r>
                <a:rPr lang="en-US" sz="2000" b="1" dirty="0" err="1">
                  <a:solidFill>
                    <a:schemeClr val="bg1"/>
                  </a:solidFill>
                </a:rPr>
                <a:t>message_type</a:t>
              </a:r>
              <a:r>
                <a:rPr lang="en-US" sz="2000" b="1" dirty="0">
                  <a:solidFill>
                    <a:schemeClr val="bg1"/>
                  </a:solidFill>
                </a:rPr>
                <a:t>} {status}'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425" y="304800"/>
              <a:ext cx="1837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Single Server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" y="3043535"/>
            <a:ext cx="8686800" cy="2442865"/>
            <a:chOff x="76200" y="3043535"/>
            <a:chExt cx="8686800" cy="2442865"/>
          </a:xfrm>
        </p:grpSpPr>
        <p:sp>
          <p:nvSpPr>
            <p:cNvPr id="5" name="Rectangle 4"/>
            <p:cNvSpPr/>
            <p:nvPr/>
          </p:nvSpPr>
          <p:spPr>
            <a:xfrm>
              <a:off x="76200" y="3547408"/>
              <a:ext cx="8686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./</a:t>
              </a:r>
              <a:r>
                <a:rPr lang="en-US" sz="2000" b="1" dirty="0" err="1">
                  <a:solidFill>
                    <a:schemeClr val="bg1"/>
                  </a:solidFill>
                </a:rPr>
                <a:t>amqpfind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    -</a:t>
              </a:r>
              <a:r>
                <a:rPr lang="en-US" sz="2000" b="1" dirty="0">
                  <a:solidFill>
                    <a:schemeClr val="bg1"/>
                  </a:solidFill>
                </a:rPr>
                <a:t>H mq2.ssec.wisc.edu -u </a:t>
              </a:r>
              <a:r>
                <a:rPr lang="en-US" sz="2000" b="1" dirty="0" err="1">
                  <a:solidFill>
                    <a:schemeClr val="bg1"/>
                  </a:solidFill>
                </a:rPr>
                <a:t>sdsuser</a:t>
              </a:r>
              <a:r>
                <a:rPr lang="en-US" sz="2000" b="1" dirty="0">
                  <a:solidFill>
                    <a:schemeClr val="bg1"/>
                  </a:solidFill>
                </a:rPr>
                <a:t> -p </a:t>
              </a:r>
              <a:r>
                <a:rPr lang="en-US" sz="2000" b="1" dirty="0" err="1">
                  <a:solidFill>
                    <a:schemeClr val="bg1"/>
                  </a:solidFill>
                </a:rPr>
                <a:t>sdsmq</a:t>
              </a:r>
              <a:r>
                <a:rPr lang="en-US" sz="2000" b="1" dirty="0">
                  <a:solidFill>
                    <a:schemeClr val="bg1"/>
                  </a:solidFill>
                </a:rPr>
                <a:t> \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     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                    </a:t>
              </a:r>
              <a:r>
                <a:rPr lang="en-US" sz="2000" b="1" dirty="0">
                  <a:solidFill>
                    <a:schemeClr val="bg1"/>
                  </a:solidFill>
                </a:rPr>
                <a:t>-H mq1.ssec.wisc.edu -u </a:t>
              </a:r>
              <a:r>
                <a:rPr lang="en-US" sz="2000" b="1" dirty="0" err="1">
                  <a:solidFill>
                    <a:schemeClr val="bg1"/>
                  </a:solidFill>
                </a:rPr>
                <a:t>sdsuser</a:t>
              </a:r>
              <a:r>
                <a:rPr lang="en-US" sz="2000" b="1" dirty="0">
                  <a:solidFill>
                    <a:schemeClr val="bg1"/>
                  </a:solidFill>
                </a:rPr>
                <a:t> -p </a:t>
              </a:r>
              <a:r>
                <a:rPr lang="en-US" sz="2000" b="1" dirty="0" err="1">
                  <a:solidFill>
                    <a:schemeClr val="bg1"/>
                  </a:solidFill>
                </a:rPr>
                <a:t>sdsmq</a:t>
              </a:r>
              <a:r>
                <a:rPr lang="en-US" sz="2000" b="1" dirty="0">
                  <a:solidFill>
                    <a:schemeClr val="bg1"/>
                  </a:solidFill>
                </a:rPr>
                <a:t> \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   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                      </a:t>
              </a:r>
              <a:r>
                <a:rPr lang="en-US" sz="2000" b="1" dirty="0">
                  <a:solidFill>
                    <a:schemeClr val="bg1"/>
                  </a:solidFill>
                </a:rPr>
                <a:t>-X satellite \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  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                       </a:t>
              </a:r>
              <a:r>
                <a:rPr lang="en-US" sz="2000" b="1" dirty="0">
                  <a:solidFill>
                    <a:schemeClr val="bg1"/>
                  </a:solidFill>
                </a:rPr>
                <a:t>-w 60.0 \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  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                       </a:t>
              </a:r>
              <a:r>
                <a:rPr lang="en-US" sz="2000" b="1" dirty="0">
                  <a:solidFill>
                    <a:schemeClr val="bg1"/>
                  </a:solidFill>
                </a:rPr>
                <a:t>-C '</a:t>
              </a:r>
              <a:r>
                <a:rPr lang="en-US" sz="2000" b="1" dirty="0" err="1">
                  <a:solidFill>
                    <a:schemeClr val="bg1"/>
                  </a:solidFill>
                </a:rPr>
                <a:t>geo.goes</a:t>
              </a:r>
              <a:r>
                <a:rPr lang="en-US" sz="2000" b="1" dirty="0">
                  <a:solidFill>
                    <a:schemeClr val="bg1"/>
                  </a:solidFill>
                </a:rPr>
                <a:t>.*.*.*.*.*.*.*' \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                         </a:t>
              </a:r>
              <a:r>
                <a:rPr lang="en-US" sz="2000" b="1" dirty="0">
                  <a:solidFill>
                    <a:schemeClr val="bg1"/>
                  </a:solidFill>
                </a:rPr>
                <a:t>-j '{</a:t>
              </a:r>
              <a:r>
                <a:rPr lang="en-US" sz="2000" b="1" dirty="0" err="1">
                  <a:solidFill>
                    <a:schemeClr val="bg1"/>
                  </a:solidFill>
                </a:rPr>
                <a:t>start_time</a:t>
              </a:r>
              <a:r>
                <a:rPr lang="en-US" sz="2000" b="1" dirty="0">
                  <a:solidFill>
                    <a:schemeClr val="bg1"/>
                  </a:solidFill>
                </a:rPr>
                <a:t>} {coverage} {instrument} {</a:t>
              </a:r>
              <a:r>
                <a:rPr lang="en-US" sz="2000" b="1" dirty="0" err="1">
                  <a:solidFill>
                    <a:schemeClr val="bg1"/>
                  </a:solidFill>
                </a:rPr>
                <a:t>message_type</a:t>
              </a:r>
              <a:r>
                <a:rPr lang="en-US" sz="2000" b="1" dirty="0">
                  <a:solidFill>
                    <a:schemeClr val="bg1"/>
                  </a:solidFill>
                </a:rPr>
                <a:t>} {status}'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3043535"/>
              <a:ext cx="179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Multi-Server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79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61665"/>
            <a:ext cx="6921254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$</a:t>
            </a:r>
            <a:r>
              <a:rPr lang="en-US" sz="1600" dirty="0">
                <a:solidFill>
                  <a:schemeClr val="bg1"/>
                </a:solidFill>
              </a:rPr>
              <a:t>HOME/amqpfind/amqpfind -X satellite  -C 'geo.goes</a:t>
            </a:r>
            <a:r>
              <a:rPr lang="en-US" sz="1600" dirty="0" smtClean="0">
                <a:solidFill>
                  <a:schemeClr val="bg1"/>
                </a:solidFill>
              </a:rPr>
              <a:t>.*.*.*.*.*.image.complete' </a:t>
            </a:r>
            <a:r>
              <a:rPr lang="en-US" sz="1600" dirty="0">
                <a:solidFill>
                  <a:schemeClr val="bg1"/>
                </a:solidFill>
              </a:rPr>
              <a:t>\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-</a:t>
            </a:r>
            <a:r>
              <a:rPr lang="en-US" sz="1600" dirty="0">
                <a:solidFill>
                  <a:schemeClr val="bg1"/>
                </a:solidFill>
              </a:rPr>
              <a:t>H mq1.ssec.wisc.edu -p sdsmq -u sdsuser \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-</a:t>
            </a:r>
            <a:r>
              <a:rPr lang="en-US" sz="1600" dirty="0">
                <a:solidFill>
                  <a:schemeClr val="bg1"/>
                </a:solidFill>
              </a:rPr>
              <a:t>j </a:t>
            </a:r>
            <a:r>
              <a:rPr lang="en-US" sz="1600" dirty="0" smtClean="0">
                <a:solidFill>
                  <a:schemeClr val="bg1"/>
                </a:solidFill>
              </a:rPr>
              <a:t>'{</a:t>
            </a:r>
            <a:r>
              <a:rPr lang="en-US" sz="1600" dirty="0">
                <a:solidFill>
                  <a:schemeClr val="bg1"/>
                </a:solidFill>
              </a:rPr>
              <a:t>start_time} </a:t>
            </a:r>
            <a:r>
              <a:rPr lang="en-US" sz="1600" dirty="0" smtClean="0">
                <a:solidFill>
                  <a:schemeClr val="bg1"/>
                </a:solidFill>
              </a:rPr>
              <a:t>{server_ip} {adde_dataset}'|\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grep --line-buffered -i CONUS| \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xargs -P1 –n4 python $HOME/bin/mc-example.py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82" y="0"/>
            <a:ext cx="2064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FF00"/>
                </a:solidFill>
              </a:rPr>
              <a:t>Wrapper </a:t>
            </a:r>
            <a:r>
              <a:rPr lang="en-US" sz="2400" dirty="0" smtClean="0">
                <a:solidFill>
                  <a:srgbClr val="FFFF00"/>
                </a:solidFill>
              </a:rPr>
              <a:t>Script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082" y="433901"/>
            <a:ext cx="8563918" cy="649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>
                <a:solidFill>
                  <a:schemeClr val="bg1"/>
                </a:solidFill>
              </a:rPr>
              <a:t>#! /</a:t>
            </a:r>
            <a:r>
              <a:rPr lang="en-US" sz="1600" dirty="0" err="1">
                <a:solidFill>
                  <a:schemeClr val="bg1"/>
                </a:solidFill>
              </a:rPr>
              <a:t>usr</a:t>
            </a:r>
            <a:r>
              <a:rPr lang="en-US" sz="1600" dirty="0">
                <a:solidFill>
                  <a:schemeClr val="bg1"/>
                </a:solidFill>
              </a:rPr>
              <a:t>/bin/python</a:t>
            </a:r>
          </a:p>
          <a:p>
            <a:pPr marL="0" lvl="1"/>
            <a:r>
              <a:rPr lang="en-US" sz="1600" dirty="0" err="1">
                <a:solidFill>
                  <a:schemeClr val="bg1"/>
                </a:solidFill>
              </a:rPr>
              <a:t>def</a:t>
            </a:r>
            <a:r>
              <a:rPr lang="en-US" sz="1600" dirty="0">
                <a:solidFill>
                  <a:schemeClr val="bg1"/>
                </a:solidFill>
              </a:rPr>
              <a:t> main(</a:t>
            </a:r>
            <a:r>
              <a:rPr lang="en-US" sz="1600" dirty="0" err="1">
                <a:solidFill>
                  <a:schemeClr val="bg1"/>
                </a:solidFill>
              </a:rPr>
              <a:t>cmdArgs</a:t>
            </a:r>
            <a:r>
              <a:rPr lang="en-US" sz="1600" dirty="0">
                <a:solidFill>
                  <a:schemeClr val="bg1"/>
                </a:solidFill>
              </a:rPr>
              <a:t>):</a:t>
            </a:r>
          </a:p>
          <a:p>
            <a:pPr marL="0" lvl="1"/>
            <a:r>
              <a:rPr lang="en-US" sz="1600" dirty="0" smtClean="0">
                <a:solidFill>
                  <a:schemeClr val="bg1"/>
                </a:solidFill>
              </a:rPr>
              <a:t>    import </a:t>
            </a:r>
            <a:r>
              <a:rPr lang="en-US" sz="1600" dirty="0" err="1">
                <a:solidFill>
                  <a:schemeClr val="bg1"/>
                </a:solidFill>
              </a:rPr>
              <a:t>mcidasx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import </a:t>
            </a:r>
            <a:r>
              <a:rPr lang="en-US" sz="1600" dirty="0" err="1">
                <a:solidFill>
                  <a:schemeClr val="bg1"/>
                </a:solidFill>
              </a:rPr>
              <a:t>datetime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err="1">
                <a:solidFill>
                  <a:schemeClr val="bg1"/>
                </a:solidFill>
              </a:rPr>
              <a:t>imageDate</a:t>
            </a:r>
            <a:r>
              <a:rPr lang="en-US" sz="1600" dirty="0">
                <a:solidFill>
                  <a:schemeClr val="bg1"/>
                </a:solidFill>
              </a:rPr>
              <a:t> = </a:t>
            </a:r>
            <a:r>
              <a:rPr lang="en-US" sz="1600" dirty="0" err="1">
                <a:solidFill>
                  <a:schemeClr val="bg1"/>
                </a:solidFill>
              </a:rPr>
              <a:t>cmdArgs</a:t>
            </a:r>
            <a:r>
              <a:rPr lang="en-US" sz="1600" dirty="0">
                <a:solidFill>
                  <a:schemeClr val="bg1"/>
                </a:solidFill>
              </a:rPr>
              <a:t>[1]</a:t>
            </a: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err="1">
                <a:solidFill>
                  <a:schemeClr val="bg1"/>
                </a:solidFill>
              </a:rPr>
              <a:t>imageTime</a:t>
            </a:r>
            <a:r>
              <a:rPr lang="en-US" sz="1600" dirty="0">
                <a:solidFill>
                  <a:schemeClr val="bg1"/>
                </a:solidFill>
              </a:rPr>
              <a:t> = </a:t>
            </a:r>
            <a:r>
              <a:rPr lang="en-US" sz="1600" dirty="0" err="1">
                <a:solidFill>
                  <a:schemeClr val="bg1"/>
                </a:solidFill>
              </a:rPr>
              <a:t>cmdArgs</a:t>
            </a:r>
            <a:r>
              <a:rPr lang="en-US" sz="1600" dirty="0">
                <a:solidFill>
                  <a:schemeClr val="bg1"/>
                </a:solidFill>
              </a:rPr>
              <a:t>[2]</a:t>
            </a: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server = </a:t>
            </a:r>
            <a:r>
              <a:rPr lang="en-US" sz="1600" dirty="0" err="1">
                <a:solidFill>
                  <a:schemeClr val="bg1"/>
                </a:solidFill>
              </a:rPr>
              <a:t>cmdArgs</a:t>
            </a:r>
            <a:r>
              <a:rPr lang="en-US" sz="1600" dirty="0">
                <a:solidFill>
                  <a:schemeClr val="bg1"/>
                </a:solidFill>
              </a:rPr>
              <a:t>[3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err="1">
                <a:solidFill>
                  <a:schemeClr val="bg1"/>
                </a:solidFill>
              </a:rPr>
              <a:t>addeDataset</a:t>
            </a:r>
            <a:r>
              <a:rPr lang="en-US" sz="1600" dirty="0">
                <a:solidFill>
                  <a:schemeClr val="bg1"/>
                </a:solidFill>
              </a:rPr>
              <a:t> = </a:t>
            </a:r>
            <a:r>
              <a:rPr lang="en-US" sz="1600" dirty="0" err="1">
                <a:solidFill>
                  <a:schemeClr val="bg1"/>
                </a:solidFill>
              </a:rPr>
              <a:t>cmdArgs</a:t>
            </a:r>
            <a:r>
              <a:rPr lang="en-US" sz="1600" dirty="0">
                <a:solidFill>
                  <a:schemeClr val="bg1"/>
                </a:solidFill>
              </a:rPr>
              <a:t>[4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</a:p>
          <a:p>
            <a:pPr marL="0" lvl="1"/>
            <a:r>
              <a:rPr lang="en-US" sz="1600" dirty="0" smtClean="0">
                <a:solidFill>
                  <a:schemeClr val="bg1"/>
                </a:solidFill>
              </a:rPr>
              <a:t>    group </a:t>
            </a:r>
            <a:r>
              <a:rPr lang="en-US" sz="1600" dirty="0">
                <a:solidFill>
                  <a:schemeClr val="bg1"/>
                </a:solidFill>
              </a:rPr>
              <a:t>= </a:t>
            </a:r>
            <a:r>
              <a:rPr lang="en-US" sz="1600" dirty="0" err="1">
                <a:solidFill>
                  <a:schemeClr val="bg1"/>
                </a:solidFill>
              </a:rPr>
              <a:t>addeDataset.split</a:t>
            </a:r>
            <a:r>
              <a:rPr lang="en-US" sz="1600" dirty="0">
                <a:solidFill>
                  <a:schemeClr val="bg1"/>
                </a:solidFill>
              </a:rPr>
              <a:t>('/')[0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</a:p>
          <a:p>
            <a:pPr marL="0" lvl="1"/>
            <a:endParaRPr lang="en-US" sz="1600" dirty="0">
              <a:solidFill>
                <a:schemeClr val="bg1"/>
              </a:solidFill>
            </a:endParaRP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err="1">
                <a:solidFill>
                  <a:schemeClr val="bg1"/>
                </a:solidFill>
              </a:rPr>
              <a:t>mcenv</a:t>
            </a:r>
            <a:r>
              <a:rPr lang="en-US" sz="1600" dirty="0">
                <a:solidFill>
                  <a:schemeClr val="bg1"/>
                </a:solidFill>
              </a:rPr>
              <a:t> = </a:t>
            </a:r>
            <a:r>
              <a:rPr lang="en-US" sz="1600" dirty="0" err="1">
                <a:solidFill>
                  <a:schemeClr val="bg1"/>
                </a:solidFill>
              </a:rPr>
              <a:t>mcidasx.mcenv</a:t>
            </a:r>
            <a:r>
              <a:rPr lang="en-US" sz="1600" dirty="0">
                <a:solidFill>
                  <a:schemeClr val="bg1"/>
                </a:solidFill>
              </a:rPr>
              <a:t>(f=['3@750x1250'],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=228, g=8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marL="0" lvl="1"/>
            <a:endParaRPr lang="en-US" sz="1600" dirty="0">
              <a:solidFill>
                <a:schemeClr val="bg1"/>
              </a:solidFill>
            </a:endParaRPr>
          </a:p>
          <a:p>
            <a:pPr marL="0" lvl="1"/>
            <a:r>
              <a:rPr lang="en-US" sz="1600" dirty="0" smtClean="0">
                <a:solidFill>
                  <a:schemeClr val="bg1"/>
                </a:solidFill>
              </a:rPr>
              <a:t>    </a:t>
            </a:r>
            <a:r>
              <a:rPr lang="en-US" sz="1600" dirty="0" err="1" smtClean="0">
                <a:solidFill>
                  <a:schemeClr val="bg1"/>
                </a:solidFill>
              </a:rPr>
              <a:t>mccmdout</a:t>
            </a:r>
            <a:r>
              <a:rPr lang="en-US" sz="1600" dirty="0" smtClean="0">
                <a:solidFill>
                  <a:schemeClr val="bg1"/>
                </a:solidFill>
              </a:rPr>
              <a:t> = </a:t>
            </a:r>
            <a:r>
              <a:rPr lang="en-US" sz="1600" dirty="0" err="1" smtClean="0">
                <a:solidFill>
                  <a:schemeClr val="bg1"/>
                </a:solidFill>
              </a:rPr>
              <a:t>mcenv.dataloc</a:t>
            </a:r>
            <a:r>
              <a:rPr lang="en-US" sz="1600" dirty="0" smtClean="0">
                <a:solidFill>
                  <a:schemeClr val="bg1"/>
                </a:solidFill>
              </a:rPr>
              <a:t>('ADD ' + group + ' ' + server)</a:t>
            </a:r>
          </a:p>
          <a:p>
            <a:pPr marL="0" lvl="1"/>
            <a:r>
              <a:rPr lang="en-US" sz="1600" dirty="0" smtClean="0">
                <a:solidFill>
                  <a:schemeClr val="bg1"/>
                </a:solidFill>
              </a:rPr>
              <a:t>    </a:t>
            </a:r>
            <a:r>
              <a:rPr lang="en-US" sz="1600" dirty="0" err="1">
                <a:solidFill>
                  <a:schemeClr val="bg1"/>
                </a:solidFill>
              </a:rPr>
              <a:t>dateTimeStr</a:t>
            </a:r>
            <a:r>
              <a:rPr lang="en-US" sz="1600" dirty="0">
                <a:solidFill>
                  <a:schemeClr val="bg1"/>
                </a:solidFill>
              </a:rPr>
              <a:t> = </a:t>
            </a:r>
            <a:r>
              <a:rPr lang="en-US" sz="1600" dirty="0" err="1">
                <a:solidFill>
                  <a:schemeClr val="bg1"/>
                </a:solidFill>
              </a:rPr>
              <a:t>imageDate</a:t>
            </a:r>
            <a:r>
              <a:rPr lang="en-US" sz="1600" dirty="0">
                <a:solidFill>
                  <a:schemeClr val="bg1"/>
                </a:solidFill>
              </a:rPr>
              <a:t> + ' ' + </a:t>
            </a:r>
            <a:r>
              <a:rPr lang="en-US" sz="1600" dirty="0" err="1">
                <a:solidFill>
                  <a:schemeClr val="bg1"/>
                </a:solidFill>
              </a:rPr>
              <a:t>imageTime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err="1">
                <a:solidFill>
                  <a:schemeClr val="bg1"/>
                </a:solidFill>
              </a:rPr>
              <a:t>dateTimeObj</a:t>
            </a:r>
            <a:r>
              <a:rPr lang="en-US" sz="1600" dirty="0">
                <a:solidFill>
                  <a:schemeClr val="bg1"/>
                </a:solidFill>
              </a:rPr>
              <a:t> = </a:t>
            </a:r>
            <a:r>
              <a:rPr lang="en-US" sz="1600" dirty="0" err="1">
                <a:solidFill>
                  <a:schemeClr val="bg1"/>
                </a:solidFill>
              </a:rPr>
              <a:t>datetime.datetime.strptime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dateTimeStr</a:t>
            </a:r>
            <a:r>
              <a:rPr lang="en-US" sz="1600" dirty="0">
                <a:solidFill>
                  <a:schemeClr val="bg1"/>
                </a:solidFill>
              </a:rPr>
              <a:t>,'%Y-%m-%d %H:%M:%</a:t>
            </a:r>
            <a:r>
              <a:rPr lang="en-US" sz="1600" dirty="0" err="1">
                <a:solidFill>
                  <a:schemeClr val="bg1"/>
                </a:solidFill>
              </a:rPr>
              <a:t>S.%f</a:t>
            </a:r>
            <a:r>
              <a:rPr lang="en-US" sz="1600" dirty="0">
                <a:solidFill>
                  <a:schemeClr val="bg1"/>
                </a:solidFill>
              </a:rPr>
              <a:t>')</a:t>
            </a: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err="1">
                <a:solidFill>
                  <a:schemeClr val="bg1"/>
                </a:solidFill>
              </a:rPr>
              <a:t>dateTimeKeyword</a:t>
            </a:r>
            <a:r>
              <a:rPr lang="en-US" sz="1600" dirty="0">
                <a:solidFill>
                  <a:schemeClr val="bg1"/>
                </a:solidFill>
              </a:rPr>
              <a:t> = </a:t>
            </a:r>
            <a:r>
              <a:rPr lang="en-US" sz="1600" dirty="0" err="1">
                <a:solidFill>
                  <a:schemeClr val="bg1"/>
                </a:solidFill>
              </a:rPr>
              <a:t>dateTimeObj.strftime</a:t>
            </a:r>
            <a:r>
              <a:rPr lang="en-US" sz="1600" dirty="0">
                <a:solidFill>
                  <a:schemeClr val="bg1"/>
                </a:solidFill>
              </a:rPr>
              <a:t>(' DAY=%</a:t>
            </a:r>
            <a:r>
              <a:rPr lang="en-US" sz="1600" dirty="0" err="1">
                <a:solidFill>
                  <a:schemeClr val="bg1"/>
                </a:solidFill>
              </a:rPr>
              <a:t>Y%j</a:t>
            </a:r>
            <a:r>
              <a:rPr lang="en-US" sz="1600" dirty="0">
                <a:solidFill>
                  <a:schemeClr val="bg1"/>
                </a:solidFill>
              </a:rPr>
              <a:t> TIME=%H:%M:%S ')</a:t>
            </a: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err="1">
                <a:solidFill>
                  <a:schemeClr val="bg1"/>
                </a:solidFill>
              </a:rPr>
              <a:t>mcCmd</a:t>
            </a:r>
            <a:r>
              <a:rPr lang="en-US" sz="1600" dirty="0">
                <a:solidFill>
                  <a:schemeClr val="bg1"/>
                </a:solidFill>
              </a:rPr>
              <a:t> = ' </a:t>
            </a:r>
            <a:r>
              <a:rPr lang="en-US" sz="1600" dirty="0" smtClean="0">
                <a:solidFill>
                  <a:schemeClr val="bg1"/>
                </a:solidFill>
              </a:rPr>
              <a:t>USER 1234'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err="1">
                <a:solidFill>
                  <a:schemeClr val="bg1"/>
                </a:solidFill>
              </a:rPr>
              <a:t>mcCmdOut</a:t>
            </a:r>
            <a:r>
              <a:rPr lang="en-US" sz="1600" dirty="0">
                <a:solidFill>
                  <a:schemeClr val="bg1"/>
                </a:solidFill>
              </a:rPr>
              <a:t> = </a:t>
            </a:r>
            <a:r>
              <a:rPr lang="en-US" sz="1600" dirty="0" err="1">
                <a:solidFill>
                  <a:schemeClr val="bg1"/>
                </a:solidFill>
              </a:rPr>
              <a:t>mcenv.logon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mcCmd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err="1">
                <a:solidFill>
                  <a:schemeClr val="bg1"/>
                </a:solidFill>
              </a:rPr>
              <a:t>mcCmd</a:t>
            </a:r>
            <a:r>
              <a:rPr lang="en-US" sz="1600" dirty="0">
                <a:solidFill>
                  <a:schemeClr val="bg1"/>
                </a:solidFill>
              </a:rPr>
              <a:t> = </a:t>
            </a:r>
            <a:r>
              <a:rPr lang="en-US" sz="1600" dirty="0" err="1">
                <a:solidFill>
                  <a:schemeClr val="bg1"/>
                </a:solidFill>
              </a:rPr>
              <a:t>addeDataset</a:t>
            </a:r>
            <a:r>
              <a:rPr lang="en-US" sz="1600" dirty="0">
                <a:solidFill>
                  <a:schemeClr val="bg1"/>
                </a:solidFill>
              </a:rPr>
              <a:t> + </a:t>
            </a:r>
            <a:r>
              <a:rPr lang="en-US" sz="1600" dirty="0" err="1">
                <a:solidFill>
                  <a:schemeClr val="bg1"/>
                </a:solidFill>
              </a:rPr>
              <a:t>dateTimeKeyword</a:t>
            </a:r>
            <a:r>
              <a:rPr lang="en-US" sz="1600" dirty="0">
                <a:solidFill>
                  <a:schemeClr val="bg1"/>
                </a:solidFill>
              </a:rPr>
              <a:t> + ' BAND=13'</a:t>
            </a: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err="1">
                <a:solidFill>
                  <a:schemeClr val="bg1"/>
                </a:solidFill>
              </a:rPr>
              <a:t>mcCmdOut</a:t>
            </a:r>
            <a:r>
              <a:rPr lang="en-US" sz="1600" dirty="0">
                <a:solidFill>
                  <a:schemeClr val="bg1"/>
                </a:solidFill>
              </a:rPr>
              <a:t> = </a:t>
            </a:r>
            <a:r>
              <a:rPr lang="en-US" sz="1600" dirty="0" err="1">
                <a:solidFill>
                  <a:schemeClr val="bg1"/>
                </a:solidFill>
              </a:rPr>
              <a:t>mcenv.imgdisp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mcCmd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err="1">
                <a:solidFill>
                  <a:schemeClr val="bg1"/>
                </a:solidFill>
              </a:rPr>
              <a:t>mcCmd</a:t>
            </a:r>
            <a:r>
              <a:rPr lang="en-US" sz="1600" dirty="0">
                <a:solidFill>
                  <a:schemeClr val="bg1"/>
                </a:solidFill>
              </a:rPr>
              <a:t> = ' X current-G16-band13.gif'</a:t>
            </a: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err="1">
                <a:solidFill>
                  <a:schemeClr val="bg1"/>
                </a:solidFill>
              </a:rPr>
              <a:t>mcCmdOut</a:t>
            </a:r>
            <a:r>
              <a:rPr lang="en-US" sz="1600" dirty="0">
                <a:solidFill>
                  <a:schemeClr val="bg1"/>
                </a:solidFill>
              </a:rPr>
              <a:t> = </a:t>
            </a:r>
            <a:r>
              <a:rPr lang="en-US" sz="1600" dirty="0" err="1">
                <a:solidFill>
                  <a:schemeClr val="bg1"/>
                </a:solidFill>
              </a:rPr>
              <a:t>mcenv.frmsave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mcCmd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</a:t>
            </a: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if __name__ == '__main__':</a:t>
            </a: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import sys</a:t>
            </a:r>
          </a:p>
          <a:p>
            <a:pPr marL="0" lvl="1"/>
            <a:r>
              <a:rPr lang="en-US" sz="1600" dirty="0">
                <a:solidFill>
                  <a:schemeClr val="bg1"/>
                </a:solidFill>
              </a:rPr>
              <a:t>    main(</a:t>
            </a:r>
            <a:r>
              <a:rPr lang="en-US" sz="1600" dirty="0" err="1">
                <a:solidFill>
                  <a:schemeClr val="bg1"/>
                </a:solidFill>
              </a:rPr>
              <a:t>sys.argv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6884"/>
            <a:ext cx="20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FF00"/>
                </a:solidFill>
              </a:rPr>
              <a:t>mc-</a:t>
            </a:r>
            <a:r>
              <a:rPr lang="en-US" sz="2400" dirty="0" err="1" smtClean="0">
                <a:solidFill>
                  <a:srgbClr val="FFFF00"/>
                </a:solidFill>
              </a:rPr>
              <a:t>example.py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6995" y="2367171"/>
            <a:ext cx="28500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Thank You!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Questions?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31532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Publisher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Publisher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Satellite </a:t>
            </a:r>
            <a:r>
              <a:rPr lang="en-US" sz="1600" dirty="0" err="1" smtClean="0">
                <a:solidFill>
                  <a:schemeClr val="bg1"/>
                </a:solidFill>
              </a:rPr>
              <a:t>Ingestor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ADDE</a:t>
            </a:r>
            <a:r>
              <a:rPr lang="en-US" sz="1600" dirty="0" smtClean="0">
                <a:solidFill>
                  <a:schemeClr val="bg1"/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Product Generator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4320"/>
            <a:ext cx="496360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Publisher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currently ~200 </a:t>
            </a:r>
            <a:r>
              <a:rPr lang="en-US" dirty="0" err="1">
                <a:solidFill>
                  <a:schemeClr val="bg1"/>
                </a:solidFill>
              </a:rPr>
              <a:t>msgs</a:t>
            </a:r>
            <a:r>
              <a:rPr lang="en-US" dirty="0">
                <a:solidFill>
                  <a:schemeClr val="bg1"/>
                </a:solidFill>
              </a:rPr>
              <a:t>/minute)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Broker Message Queue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Publisher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Messaging </a:t>
            </a:r>
          </a:p>
          <a:p>
            <a:r>
              <a:rPr lang="en-US" dirty="0" smtClean="0"/>
              <a:t>Queue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13" name="Can 12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Satellite </a:t>
            </a:r>
            <a:r>
              <a:rPr lang="en-US" sz="1600" dirty="0" err="1" smtClean="0">
                <a:solidFill>
                  <a:schemeClr val="bg1"/>
                </a:solidFill>
              </a:rPr>
              <a:t>Ingestor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ADDE</a:t>
            </a:r>
            <a:r>
              <a:rPr lang="en-US" sz="1600" dirty="0" smtClean="0">
                <a:solidFill>
                  <a:schemeClr val="bg1"/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Product Generator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49636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Publisher </a:t>
            </a:r>
            <a:r>
              <a:rPr lang="en-US" dirty="0">
                <a:solidFill>
                  <a:schemeClr val="bg1"/>
                </a:solidFill>
              </a:rPr>
              <a:t>(currently ~200 </a:t>
            </a:r>
            <a:r>
              <a:rPr lang="en-US" dirty="0" err="1" smtClean="0">
                <a:solidFill>
                  <a:schemeClr val="bg1"/>
                </a:solidFill>
              </a:rPr>
              <a:t>msgs</a:t>
            </a:r>
            <a:r>
              <a:rPr lang="en-US" dirty="0" smtClean="0">
                <a:solidFill>
                  <a:schemeClr val="bg1"/>
                </a:solidFill>
              </a:rPr>
              <a:t>/minute)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Message Queue – 'The Broker'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Client/Consumer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Publisher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Messaging </a:t>
            </a:r>
          </a:p>
          <a:p>
            <a:r>
              <a:rPr lang="en-US" dirty="0" smtClean="0"/>
              <a:t>Queue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11" name="Can 10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Satellite </a:t>
            </a:r>
            <a:r>
              <a:rPr lang="en-US" sz="1600" dirty="0" err="1" smtClean="0">
                <a:solidFill>
                  <a:schemeClr val="bg1"/>
                </a:solidFill>
              </a:rPr>
              <a:t>Ingestor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ADDE</a:t>
            </a:r>
            <a:r>
              <a:rPr lang="en-US" sz="1600" dirty="0" smtClean="0">
                <a:solidFill>
                  <a:schemeClr val="bg1"/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Product Generator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49636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Publisher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currently ~200 </a:t>
            </a:r>
            <a:r>
              <a:rPr lang="en-US" dirty="0" err="1">
                <a:solidFill>
                  <a:schemeClr val="bg1"/>
                </a:solidFill>
              </a:rPr>
              <a:t>msgs</a:t>
            </a:r>
            <a:r>
              <a:rPr lang="en-US" dirty="0">
                <a:solidFill>
                  <a:schemeClr val="bg1"/>
                </a:solidFill>
              </a:rPr>
              <a:t>/minute)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Message Queue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Client/Consumer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image start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band end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image complete</a:t>
            </a:r>
          </a:p>
        </p:txBody>
      </p:sp>
      <p:sp>
        <p:nvSpPr>
          <p:cNvPr id="6" name="Rectangle 5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Publisher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Messaging </a:t>
            </a:r>
          </a:p>
          <a:p>
            <a:r>
              <a:rPr lang="en-US" dirty="0" smtClean="0"/>
              <a:t>Queue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11" name="Can 10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756174" y="4310990"/>
            <a:ext cx="2665075" cy="933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 start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7023" y="4835697"/>
            <a:ext cx="2143377" cy="6612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end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1540000">
            <a:off x="3458978" y="3817993"/>
            <a:ext cx="3259466" cy="19242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complete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Satellite </a:t>
            </a:r>
            <a:r>
              <a:rPr lang="en-US" sz="1600" dirty="0" err="1" smtClean="0">
                <a:solidFill>
                  <a:schemeClr val="bg1"/>
                </a:solidFill>
              </a:rPr>
              <a:t>Ingestor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ADDE</a:t>
            </a:r>
            <a:r>
              <a:rPr lang="en-US" sz="1600" dirty="0" smtClean="0">
                <a:solidFill>
                  <a:schemeClr val="bg1"/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Product Generator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679230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Publisher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currently ~200 </a:t>
            </a:r>
            <a:r>
              <a:rPr lang="en-US" dirty="0" err="1">
                <a:solidFill>
                  <a:schemeClr val="bg1"/>
                </a:solidFill>
              </a:rPr>
              <a:t>msgs</a:t>
            </a:r>
            <a:r>
              <a:rPr lang="en-US" dirty="0">
                <a:solidFill>
                  <a:schemeClr val="bg1"/>
                </a:solidFill>
              </a:rPr>
              <a:t>/minute)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Message </a:t>
            </a:r>
            <a:r>
              <a:rPr lang="en-US" sz="2400" dirty="0">
                <a:solidFill>
                  <a:schemeClr val="bg1"/>
                </a:solidFill>
              </a:rPr>
              <a:t>Queue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Client/Consumer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image start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band end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image </a:t>
            </a:r>
            <a:r>
              <a:rPr lang="en-US" sz="2000" dirty="0" smtClean="0">
                <a:solidFill>
                  <a:schemeClr val="bg1"/>
                </a:solidFill>
              </a:rPr>
              <a:t>complete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Advanced Message Queueing Protocol (</a:t>
            </a:r>
            <a:r>
              <a:rPr lang="en-US" sz="2400" dirty="0" err="1" smtClean="0">
                <a:solidFill>
                  <a:schemeClr val="bg1"/>
                </a:solidFill>
              </a:rPr>
              <a:t>AMQP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Pika</a:t>
            </a:r>
            <a:r>
              <a:rPr lang="en-US" sz="2400" dirty="0" smtClean="0">
                <a:solidFill>
                  <a:schemeClr val="bg1"/>
                </a:solidFill>
              </a:rPr>
              <a:t> – python implementation of </a:t>
            </a:r>
            <a:r>
              <a:rPr lang="en-US" sz="2400" dirty="0" err="1" smtClean="0">
                <a:solidFill>
                  <a:schemeClr val="bg1"/>
                </a:solidFill>
              </a:rPr>
              <a:t>AMQP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Publisher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14535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ika</a:t>
            </a:r>
            <a:endParaRPr lang="en-US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AMQP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Messaging </a:t>
            </a:r>
          </a:p>
          <a:p>
            <a:r>
              <a:rPr lang="en-US" dirty="0" smtClean="0"/>
              <a:t>Queue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11" name="Can 10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756174" y="4310990"/>
            <a:ext cx="2665075" cy="933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 start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7023" y="4835697"/>
            <a:ext cx="2143377" cy="6612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end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1540000">
            <a:off x="3458978" y="3817993"/>
            <a:ext cx="3259466" cy="19242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complete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39053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ika</a:t>
            </a:r>
            <a:endParaRPr lang="en-US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AMQP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Satellite </a:t>
            </a:r>
            <a:r>
              <a:rPr lang="en-US" sz="1600" dirty="0" err="1" smtClean="0">
                <a:solidFill>
                  <a:schemeClr val="bg1"/>
                </a:solidFill>
              </a:rPr>
              <a:t>Ingestor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ADDE</a:t>
            </a:r>
            <a:r>
              <a:rPr lang="en-US" sz="1600" dirty="0" smtClean="0">
                <a:solidFill>
                  <a:schemeClr val="bg1"/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Product Generator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"/>
            <a:ext cx="496360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RabbitMQ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Publisher </a:t>
            </a:r>
            <a:r>
              <a:rPr lang="en-US" dirty="0">
                <a:solidFill>
                  <a:schemeClr val="bg1"/>
                </a:solidFill>
              </a:rPr>
              <a:t>(currently ~200 </a:t>
            </a:r>
            <a:r>
              <a:rPr lang="en-US" dirty="0" err="1">
                <a:solidFill>
                  <a:schemeClr val="bg1"/>
                </a:solidFill>
              </a:rPr>
              <a:t>msgs</a:t>
            </a:r>
            <a:r>
              <a:rPr lang="en-US" dirty="0">
                <a:solidFill>
                  <a:schemeClr val="bg1"/>
                </a:solidFill>
              </a:rPr>
              <a:t>/minute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Exchange / Topic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atellite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Topic Keys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9172" y="2468880"/>
            <a:ext cx="8686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sat_type.sat_family.sat_ID.sat_instrument.medium.server_type.format.classification.status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8334" y="5133082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Publisher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61334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14535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18104" y="4713982"/>
            <a:ext cx="2681830" cy="1295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Messaging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68519" y="4833049"/>
            <a:ext cx="1371600" cy="1100133"/>
            <a:chOff x="4953000" y="4457700"/>
            <a:chExt cx="1211985" cy="800100"/>
          </a:xfrm>
        </p:grpSpPr>
        <p:sp>
          <p:nvSpPr>
            <p:cNvPr id="28" name="Can 27"/>
            <p:cNvSpPr/>
            <p:nvPr/>
          </p:nvSpPr>
          <p:spPr>
            <a:xfrm>
              <a:off x="4953000" y="4457700"/>
              <a:ext cx="1211985" cy="800100"/>
            </a:xfrm>
            <a:prstGeom prst="can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4956608" y="4737736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956608" y="4923022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956608" y="5108309"/>
              <a:ext cx="1206068" cy="82116"/>
            </a:xfrm>
            <a:custGeom>
              <a:avLst/>
              <a:gdLst>
                <a:gd name="connsiteX0" fmla="*/ 0 w 641985"/>
                <a:gd name="connsiteY0" fmla="*/ 0 h 55245"/>
                <a:gd name="connsiteX1" fmla="*/ 340995 w 641985"/>
                <a:gd name="connsiteY1" fmla="*/ 55245 h 55245"/>
                <a:gd name="connsiteX2" fmla="*/ 641985 w 641985"/>
                <a:gd name="connsiteY2" fmla="*/ 0 h 55245"/>
                <a:gd name="connsiteX3" fmla="*/ 634365 w 641985"/>
                <a:gd name="connsiteY3" fmla="*/ 1905 h 55245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3" fmla="*/ 634365 w 641985"/>
                <a:gd name="connsiteY3" fmla="*/ 1905 h 45720"/>
                <a:gd name="connsiteX0" fmla="*/ 0 w 641985"/>
                <a:gd name="connsiteY0" fmla="*/ 0 h 45720"/>
                <a:gd name="connsiteX1" fmla="*/ 325755 w 641985"/>
                <a:gd name="connsiteY1" fmla="*/ 45720 h 45720"/>
                <a:gd name="connsiteX2" fmla="*/ 641985 w 641985"/>
                <a:gd name="connsiteY2" fmla="*/ 0 h 45720"/>
                <a:gd name="connsiteX0" fmla="*/ 0 w 640080"/>
                <a:gd name="connsiteY0" fmla="*/ 24765 h 70485"/>
                <a:gd name="connsiteX1" fmla="*/ 325755 w 640080"/>
                <a:gd name="connsiteY1" fmla="*/ 70485 h 70485"/>
                <a:gd name="connsiteX2" fmla="*/ 640080 w 640080"/>
                <a:gd name="connsiteY2" fmla="*/ 0 h 7048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7689"/>
                <a:gd name="connsiteX1" fmla="*/ 321945 w 636270"/>
                <a:gd name="connsiteY1" fmla="*/ 74295 h 77689"/>
                <a:gd name="connsiteX2" fmla="*/ 636270 w 636270"/>
                <a:gd name="connsiteY2" fmla="*/ 3810 h 77689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621"/>
                <a:gd name="connsiteX1" fmla="*/ 321945 w 636270"/>
                <a:gd name="connsiteY1" fmla="*/ 74295 h 74621"/>
                <a:gd name="connsiteX2" fmla="*/ 636270 w 636270"/>
                <a:gd name="connsiteY2" fmla="*/ 3810 h 74621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0 h 74295"/>
                <a:gd name="connsiteX1" fmla="*/ 321945 w 636270"/>
                <a:gd name="connsiteY1" fmla="*/ 74295 h 74295"/>
                <a:gd name="connsiteX2" fmla="*/ 636270 w 636270"/>
                <a:gd name="connsiteY2" fmla="*/ 3810 h 74295"/>
                <a:gd name="connsiteX0" fmla="*/ 0 w 636270"/>
                <a:gd name="connsiteY0" fmla="*/ 5715 h 70490"/>
                <a:gd name="connsiteX1" fmla="*/ 321945 w 636270"/>
                <a:gd name="connsiteY1" fmla="*/ 70485 h 70490"/>
                <a:gd name="connsiteX2" fmla="*/ 636270 w 636270"/>
                <a:gd name="connsiteY2" fmla="*/ 0 h 70490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38175"/>
                <a:gd name="connsiteY0" fmla="*/ 13335 h 70955"/>
                <a:gd name="connsiteX1" fmla="*/ 323850 w 638175"/>
                <a:gd name="connsiteY1" fmla="*/ 70485 h 70955"/>
                <a:gd name="connsiteX2" fmla="*/ 638175 w 638175"/>
                <a:gd name="connsiteY2" fmla="*/ 0 h 7095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525"/>
                <a:gd name="connsiteX1" fmla="*/ 323850 w 640080"/>
                <a:gd name="connsiteY1" fmla="*/ 59055 h 59525"/>
                <a:gd name="connsiteX2" fmla="*/ 640080 w 640080"/>
                <a:gd name="connsiteY2" fmla="*/ 0 h 5952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40080"/>
                <a:gd name="connsiteY0" fmla="*/ 1905 h 59055"/>
                <a:gd name="connsiteX1" fmla="*/ 323850 w 640080"/>
                <a:gd name="connsiteY1" fmla="*/ 59055 h 59055"/>
                <a:gd name="connsiteX2" fmla="*/ 640080 w 640080"/>
                <a:gd name="connsiteY2" fmla="*/ 0 h 59055"/>
                <a:gd name="connsiteX0" fmla="*/ 0 w 638175"/>
                <a:gd name="connsiteY0" fmla="*/ 0 h 57150"/>
                <a:gd name="connsiteX1" fmla="*/ 323850 w 638175"/>
                <a:gd name="connsiteY1" fmla="*/ 57150 h 57150"/>
                <a:gd name="connsiteX2" fmla="*/ 638175 w 638175"/>
                <a:gd name="connsiteY2" fmla="*/ 5715 h 57150"/>
                <a:gd name="connsiteX0" fmla="*/ 0 w 641985"/>
                <a:gd name="connsiteY0" fmla="*/ 19050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6200"/>
                <a:gd name="connsiteX1" fmla="*/ 323850 w 641985"/>
                <a:gd name="connsiteY1" fmla="*/ 76200 h 76200"/>
                <a:gd name="connsiteX2" fmla="*/ 641985 w 641985"/>
                <a:gd name="connsiteY2" fmla="*/ 0 h 76200"/>
                <a:gd name="connsiteX0" fmla="*/ 0 w 641985"/>
                <a:gd name="connsiteY0" fmla="*/ 9525 h 77617"/>
                <a:gd name="connsiteX1" fmla="*/ 323850 w 641985"/>
                <a:gd name="connsiteY1" fmla="*/ 76200 h 77617"/>
                <a:gd name="connsiteX2" fmla="*/ 641985 w 641985"/>
                <a:gd name="connsiteY2" fmla="*/ 0 h 77617"/>
                <a:gd name="connsiteX0" fmla="*/ 0 w 641985"/>
                <a:gd name="connsiteY0" fmla="*/ 9525 h 84850"/>
                <a:gd name="connsiteX1" fmla="*/ 318135 w 641985"/>
                <a:gd name="connsiteY1" fmla="*/ 83820 h 84850"/>
                <a:gd name="connsiteX2" fmla="*/ 641985 w 641985"/>
                <a:gd name="connsiteY2" fmla="*/ 0 h 8485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1985"/>
                <a:gd name="connsiteY0" fmla="*/ 9525 h 83820"/>
                <a:gd name="connsiteX1" fmla="*/ 318135 w 641985"/>
                <a:gd name="connsiteY1" fmla="*/ 83820 h 83820"/>
                <a:gd name="connsiteX2" fmla="*/ 641985 w 641985"/>
                <a:gd name="connsiteY2" fmla="*/ 0 h 83820"/>
                <a:gd name="connsiteX0" fmla="*/ 0 w 643890"/>
                <a:gd name="connsiteY0" fmla="*/ 3810 h 78105"/>
                <a:gd name="connsiteX1" fmla="*/ 318135 w 643890"/>
                <a:gd name="connsiteY1" fmla="*/ 78105 h 78105"/>
                <a:gd name="connsiteX2" fmla="*/ 643890 w 643890"/>
                <a:gd name="connsiteY2" fmla="*/ 0 h 78105"/>
                <a:gd name="connsiteX0" fmla="*/ 0 w 647700"/>
                <a:gd name="connsiteY0" fmla="*/ 0 h 74295"/>
                <a:gd name="connsiteX1" fmla="*/ 318135 w 647700"/>
                <a:gd name="connsiteY1" fmla="*/ 74295 h 74295"/>
                <a:gd name="connsiteX2" fmla="*/ 647700 w 647700"/>
                <a:gd name="connsiteY2" fmla="*/ 1905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  <a:gd name="connsiteX0" fmla="*/ 0 w 641985"/>
                <a:gd name="connsiteY0" fmla="*/ 0 h 74295"/>
                <a:gd name="connsiteX1" fmla="*/ 318135 w 641985"/>
                <a:gd name="connsiteY1" fmla="*/ 74295 h 74295"/>
                <a:gd name="connsiteX2" fmla="*/ 641985 w 641985"/>
                <a:gd name="connsiteY2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985" h="74295">
                  <a:moveTo>
                    <a:pt x="0" y="0"/>
                  </a:moveTo>
                  <a:cubicBezTo>
                    <a:pt x="50165" y="62865"/>
                    <a:pt x="182245" y="68580"/>
                    <a:pt x="318135" y="74295"/>
                  </a:cubicBezTo>
                  <a:cubicBezTo>
                    <a:pt x="441960" y="67945"/>
                    <a:pt x="588645" y="67310"/>
                    <a:pt x="64198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756174" y="4310990"/>
            <a:ext cx="2665075" cy="933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 start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17023" y="4835697"/>
            <a:ext cx="2143377" cy="6612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end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21540000">
            <a:off x="3458978" y="3817993"/>
            <a:ext cx="3259466" cy="19242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78259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complete</a:t>
            </a:r>
            <a:endParaRPr lang="en-US" sz="1400" b="1" cap="none" spc="0" dirty="0">
              <a:ln w="317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985852" y="5361682"/>
            <a:ext cx="1295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39053" y="486638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ika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AMQP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60008" y="5131804"/>
            <a:ext cx="1066800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2073" y="5704582"/>
            <a:ext cx="1739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Satellite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Ingestor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ADDE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Archive Server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Product Generator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140718</TotalTime>
  <Words>1576</Words>
  <Application>Microsoft Office PowerPoint</Application>
  <PresentationFormat>On-screen Show (4:3)</PresentationFormat>
  <Paragraphs>923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Kohrs</dc:creator>
  <cp:lastModifiedBy>Rick Kohrs</cp:lastModifiedBy>
  <cp:revision>323</cp:revision>
  <cp:lastPrinted>2017-05-22T17:57:20Z</cp:lastPrinted>
  <dcterms:created xsi:type="dcterms:W3CDTF">2016-03-30T15:52:22Z</dcterms:created>
  <dcterms:modified xsi:type="dcterms:W3CDTF">2018-06-04T14:08:36Z</dcterms:modified>
</cp:coreProperties>
</file>