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3" r:id="rId4"/>
    <p:sldId id="262" r:id="rId5"/>
    <p:sldId id="258" r:id="rId6"/>
    <p:sldId id="283" r:id="rId7"/>
    <p:sldId id="281" r:id="rId8"/>
    <p:sldId id="282" r:id="rId9"/>
    <p:sldId id="274" r:id="rId10"/>
    <p:sldId id="284" r:id="rId11"/>
    <p:sldId id="269" r:id="rId12"/>
    <p:sldId id="270" r:id="rId13"/>
    <p:sldId id="278" r:id="rId14"/>
    <p:sldId id="259" r:id="rId15"/>
    <p:sldId id="271" r:id="rId16"/>
    <p:sldId id="265" r:id="rId17"/>
    <p:sldId id="285" r:id="rId18"/>
    <p:sldId id="286" r:id="rId19"/>
    <p:sldId id="26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CC8"/>
    <a:srgbClr val="007800"/>
    <a:srgbClr val="82B4FA"/>
    <a:srgbClr val="D2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ickk\Downloads\mug-2019\finalpct.tx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11719730685839"/>
          <c:y val="1.3932693344838744E-2"/>
          <c:w val="0.80951283806915442"/>
          <c:h val="0.80744633804336097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finalpct!$B$1:$B$143</c:f>
              <c:numCache>
                <c:formatCode>m/d/yyyy</c:formatCode>
                <c:ptCount val="143"/>
                <c:pt idx="0">
                  <c:v>43557</c:v>
                </c:pt>
                <c:pt idx="1">
                  <c:v>43558</c:v>
                </c:pt>
                <c:pt idx="2">
                  <c:v>43559</c:v>
                </c:pt>
                <c:pt idx="3">
                  <c:v>43560</c:v>
                </c:pt>
                <c:pt idx="4">
                  <c:v>43561</c:v>
                </c:pt>
                <c:pt idx="5">
                  <c:v>43562</c:v>
                </c:pt>
                <c:pt idx="6">
                  <c:v>43563</c:v>
                </c:pt>
                <c:pt idx="7">
                  <c:v>43564</c:v>
                </c:pt>
                <c:pt idx="8">
                  <c:v>43566</c:v>
                </c:pt>
                <c:pt idx="9">
                  <c:v>43567</c:v>
                </c:pt>
                <c:pt idx="10">
                  <c:v>43568</c:v>
                </c:pt>
                <c:pt idx="11">
                  <c:v>43569</c:v>
                </c:pt>
                <c:pt idx="12">
                  <c:v>43570</c:v>
                </c:pt>
                <c:pt idx="13">
                  <c:v>43571</c:v>
                </c:pt>
                <c:pt idx="14">
                  <c:v>43582</c:v>
                </c:pt>
                <c:pt idx="15">
                  <c:v>43583</c:v>
                </c:pt>
                <c:pt idx="16">
                  <c:v>43584</c:v>
                </c:pt>
                <c:pt idx="17">
                  <c:v>43587</c:v>
                </c:pt>
                <c:pt idx="18">
                  <c:v>43588</c:v>
                </c:pt>
                <c:pt idx="19">
                  <c:v>43589</c:v>
                </c:pt>
                <c:pt idx="20">
                  <c:v>43590</c:v>
                </c:pt>
                <c:pt idx="21">
                  <c:v>43591</c:v>
                </c:pt>
                <c:pt idx="22">
                  <c:v>43592</c:v>
                </c:pt>
                <c:pt idx="23">
                  <c:v>43593</c:v>
                </c:pt>
                <c:pt idx="24">
                  <c:v>43594</c:v>
                </c:pt>
                <c:pt idx="25">
                  <c:v>43595</c:v>
                </c:pt>
                <c:pt idx="26">
                  <c:v>43596</c:v>
                </c:pt>
                <c:pt idx="27">
                  <c:v>43597</c:v>
                </c:pt>
                <c:pt idx="28">
                  <c:v>43598</c:v>
                </c:pt>
                <c:pt idx="29">
                  <c:v>43599</c:v>
                </c:pt>
                <c:pt idx="30">
                  <c:v>43600</c:v>
                </c:pt>
                <c:pt idx="31">
                  <c:v>43601</c:v>
                </c:pt>
                <c:pt idx="32">
                  <c:v>43602</c:v>
                </c:pt>
                <c:pt idx="33">
                  <c:v>43603</c:v>
                </c:pt>
                <c:pt idx="34">
                  <c:v>43604</c:v>
                </c:pt>
                <c:pt idx="35">
                  <c:v>43605</c:v>
                </c:pt>
                <c:pt idx="36">
                  <c:v>43606</c:v>
                </c:pt>
                <c:pt idx="37">
                  <c:v>43607</c:v>
                </c:pt>
                <c:pt idx="38">
                  <c:v>43608</c:v>
                </c:pt>
                <c:pt idx="39">
                  <c:v>43609</c:v>
                </c:pt>
                <c:pt idx="40">
                  <c:v>43610</c:v>
                </c:pt>
                <c:pt idx="41">
                  <c:v>43611</c:v>
                </c:pt>
                <c:pt idx="42">
                  <c:v>43612</c:v>
                </c:pt>
                <c:pt idx="43">
                  <c:v>43613</c:v>
                </c:pt>
                <c:pt idx="44">
                  <c:v>43614</c:v>
                </c:pt>
                <c:pt idx="45">
                  <c:v>43615</c:v>
                </c:pt>
                <c:pt idx="46">
                  <c:v>43616</c:v>
                </c:pt>
                <c:pt idx="47">
                  <c:v>43617</c:v>
                </c:pt>
                <c:pt idx="48">
                  <c:v>43618</c:v>
                </c:pt>
                <c:pt idx="49">
                  <c:v>43619</c:v>
                </c:pt>
                <c:pt idx="50">
                  <c:v>43620</c:v>
                </c:pt>
                <c:pt idx="51">
                  <c:v>43621</c:v>
                </c:pt>
                <c:pt idx="52">
                  <c:v>43622</c:v>
                </c:pt>
                <c:pt idx="53">
                  <c:v>43623</c:v>
                </c:pt>
                <c:pt idx="54">
                  <c:v>43624</c:v>
                </c:pt>
                <c:pt idx="55">
                  <c:v>43625</c:v>
                </c:pt>
                <c:pt idx="56">
                  <c:v>43626</c:v>
                </c:pt>
                <c:pt idx="57">
                  <c:v>43627</c:v>
                </c:pt>
                <c:pt idx="58">
                  <c:v>43628</c:v>
                </c:pt>
                <c:pt idx="59">
                  <c:v>43629</c:v>
                </c:pt>
                <c:pt idx="60">
                  <c:v>43630</c:v>
                </c:pt>
                <c:pt idx="61">
                  <c:v>43631</c:v>
                </c:pt>
                <c:pt idx="62">
                  <c:v>43632</c:v>
                </c:pt>
                <c:pt idx="63">
                  <c:v>43633</c:v>
                </c:pt>
                <c:pt idx="64">
                  <c:v>43634</c:v>
                </c:pt>
                <c:pt idx="65">
                  <c:v>43635</c:v>
                </c:pt>
                <c:pt idx="66">
                  <c:v>43636</c:v>
                </c:pt>
                <c:pt idx="67">
                  <c:v>43637</c:v>
                </c:pt>
                <c:pt idx="68">
                  <c:v>43638</c:v>
                </c:pt>
                <c:pt idx="69">
                  <c:v>43639</c:v>
                </c:pt>
                <c:pt idx="70">
                  <c:v>43640</c:v>
                </c:pt>
                <c:pt idx="71">
                  <c:v>43641</c:v>
                </c:pt>
                <c:pt idx="72">
                  <c:v>43642</c:v>
                </c:pt>
                <c:pt idx="73">
                  <c:v>43643</c:v>
                </c:pt>
                <c:pt idx="74">
                  <c:v>43644</c:v>
                </c:pt>
                <c:pt idx="75">
                  <c:v>43645</c:v>
                </c:pt>
                <c:pt idx="76">
                  <c:v>43646</c:v>
                </c:pt>
                <c:pt idx="77">
                  <c:v>43649</c:v>
                </c:pt>
                <c:pt idx="78">
                  <c:v>43650</c:v>
                </c:pt>
                <c:pt idx="79">
                  <c:v>43651</c:v>
                </c:pt>
                <c:pt idx="80">
                  <c:v>43653</c:v>
                </c:pt>
                <c:pt idx="81">
                  <c:v>43654</c:v>
                </c:pt>
                <c:pt idx="82">
                  <c:v>43655</c:v>
                </c:pt>
                <c:pt idx="83">
                  <c:v>43656</c:v>
                </c:pt>
                <c:pt idx="84">
                  <c:v>43657</c:v>
                </c:pt>
                <c:pt idx="85">
                  <c:v>43658</c:v>
                </c:pt>
                <c:pt idx="86">
                  <c:v>43659</c:v>
                </c:pt>
                <c:pt idx="87">
                  <c:v>43660</c:v>
                </c:pt>
                <c:pt idx="88">
                  <c:v>43661</c:v>
                </c:pt>
                <c:pt idx="89">
                  <c:v>43662</c:v>
                </c:pt>
                <c:pt idx="90">
                  <c:v>43663</c:v>
                </c:pt>
                <c:pt idx="91">
                  <c:v>43664</c:v>
                </c:pt>
                <c:pt idx="92">
                  <c:v>43665</c:v>
                </c:pt>
                <c:pt idx="93">
                  <c:v>43666</c:v>
                </c:pt>
                <c:pt idx="94">
                  <c:v>43667</c:v>
                </c:pt>
                <c:pt idx="95">
                  <c:v>43668</c:v>
                </c:pt>
                <c:pt idx="96">
                  <c:v>43669</c:v>
                </c:pt>
                <c:pt idx="97">
                  <c:v>43670</c:v>
                </c:pt>
                <c:pt idx="98">
                  <c:v>43671</c:v>
                </c:pt>
                <c:pt idx="99">
                  <c:v>43672</c:v>
                </c:pt>
                <c:pt idx="100">
                  <c:v>43674</c:v>
                </c:pt>
                <c:pt idx="101">
                  <c:v>43675</c:v>
                </c:pt>
                <c:pt idx="102">
                  <c:v>43676</c:v>
                </c:pt>
                <c:pt idx="103">
                  <c:v>43677</c:v>
                </c:pt>
                <c:pt idx="104">
                  <c:v>43678</c:v>
                </c:pt>
                <c:pt idx="105">
                  <c:v>43679</c:v>
                </c:pt>
                <c:pt idx="106">
                  <c:v>43680</c:v>
                </c:pt>
                <c:pt idx="107">
                  <c:v>43681</c:v>
                </c:pt>
                <c:pt idx="108">
                  <c:v>43682</c:v>
                </c:pt>
                <c:pt idx="109">
                  <c:v>43683</c:v>
                </c:pt>
                <c:pt idx="110">
                  <c:v>43684</c:v>
                </c:pt>
                <c:pt idx="111">
                  <c:v>43685</c:v>
                </c:pt>
                <c:pt idx="112">
                  <c:v>43686</c:v>
                </c:pt>
                <c:pt idx="113">
                  <c:v>43687</c:v>
                </c:pt>
                <c:pt idx="114">
                  <c:v>43688</c:v>
                </c:pt>
                <c:pt idx="115">
                  <c:v>43689</c:v>
                </c:pt>
                <c:pt idx="116">
                  <c:v>43690</c:v>
                </c:pt>
                <c:pt idx="117">
                  <c:v>43691</c:v>
                </c:pt>
                <c:pt idx="118">
                  <c:v>43692</c:v>
                </c:pt>
                <c:pt idx="119">
                  <c:v>43693</c:v>
                </c:pt>
                <c:pt idx="120">
                  <c:v>43694</c:v>
                </c:pt>
                <c:pt idx="121">
                  <c:v>43695</c:v>
                </c:pt>
                <c:pt idx="122">
                  <c:v>43696</c:v>
                </c:pt>
                <c:pt idx="123">
                  <c:v>43697</c:v>
                </c:pt>
                <c:pt idx="124">
                  <c:v>43698</c:v>
                </c:pt>
                <c:pt idx="125">
                  <c:v>43699</c:v>
                </c:pt>
                <c:pt idx="126">
                  <c:v>43700</c:v>
                </c:pt>
                <c:pt idx="127">
                  <c:v>43701</c:v>
                </c:pt>
                <c:pt idx="128">
                  <c:v>43702</c:v>
                </c:pt>
                <c:pt idx="129">
                  <c:v>43703</c:v>
                </c:pt>
                <c:pt idx="130">
                  <c:v>43704</c:v>
                </c:pt>
                <c:pt idx="131">
                  <c:v>43705</c:v>
                </c:pt>
                <c:pt idx="132">
                  <c:v>43706</c:v>
                </c:pt>
                <c:pt idx="133">
                  <c:v>43707</c:v>
                </c:pt>
                <c:pt idx="134">
                  <c:v>43708</c:v>
                </c:pt>
                <c:pt idx="135">
                  <c:v>43709</c:v>
                </c:pt>
                <c:pt idx="136">
                  <c:v>43710</c:v>
                </c:pt>
                <c:pt idx="137">
                  <c:v>43711</c:v>
                </c:pt>
                <c:pt idx="138">
                  <c:v>43712</c:v>
                </c:pt>
                <c:pt idx="139">
                  <c:v>43713</c:v>
                </c:pt>
                <c:pt idx="140">
                  <c:v>43714</c:v>
                </c:pt>
                <c:pt idx="141">
                  <c:v>43715</c:v>
                </c:pt>
                <c:pt idx="142">
                  <c:v>43716</c:v>
                </c:pt>
              </c:numCache>
            </c:numRef>
          </c:cat>
          <c:val>
            <c:numRef>
              <c:f>finalpct!$C$1:$C$143</c:f>
              <c:numCache>
                <c:formatCode>General</c:formatCode>
                <c:ptCount val="143"/>
                <c:pt idx="0">
                  <c:v>3.5</c:v>
                </c:pt>
                <c:pt idx="1">
                  <c:v>5.8</c:v>
                </c:pt>
                <c:pt idx="2">
                  <c:v>8.1</c:v>
                </c:pt>
                <c:pt idx="3">
                  <c:v>10.7</c:v>
                </c:pt>
                <c:pt idx="4">
                  <c:v>13.1</c:v>
                </c:pt>
                <c:pt idx="5">
                  <c:v>15.9</c:v>
                </c:pt>
                <c:pt idx="6">
                  <c:v>15.9</c:v>
                </c:pt>
                <c:pt idx="7">
                  <c:v>19.399999999999999</c:v>
                </c:pt>
                <c:pt idx="8">
                  <c:v>22.2</c:v>
                </c:pt>
                <c:pt idx="9">
                  <c:v>23.5</c:v>
                </c:pt>
                <c:pt idx="10">
                  <c:v>24.7</c:v>
                </c:pt>
                <c:pt idx="11">
                  <c:v>25.6</c:v>
                </c:pt>
                <c:pt idx="12">
                  <c:v>25.6</c:v>
                </c:pt>
                <c:pt idx="13">
                  <c:v>26.9</c:v>
                </c:pt>
                <c:pt idx="14">
                  <c:v>28.8</c:v>
                </c:pt>
                <c:pt idx="15">
                  <c:v>30.1</c:v>
                </c:pt>
                <c:pt idx="16">
                  <c:v>31.2</c:v>
                </c:pt>
                <c:pt idx="17">
                  <c:v>31.9</c:v>
                </c:pt>
                <c:pt idx="18">
                  <c:v>32.700000000000003</c:v>
                </c:pt>
                <c:pt idx="19">
                  <c:v>32.700000000000003</c:v>
                </c:pt>
                <c:pt idx="20">
                  <c:v>33.4</c:v>
                </c:pt>
                <c:pt idx="21">
                  <c:v>34.1</c:v>
                </c:pt>
                <c:pt idx="22">
                  <c:v>34.6</c:v>
                </c:pt>
                <c:pt idx="23">
                  <c:v>35.1</c:v>
                </c:pt>
                <c:pt idx="24">
                  <c:v>35.4</c:v>
                </c:pt>
                <c:pt idx="25">
                  <c:v>35.9</c:v>
                </c:pt>
                <c:pt idx="26">
                  <c:v>36.1</c:v>
                </c:pt>
                <c:pt idx="27">
                  <c:v>36.6</c:v>
                </c:pt>
                <c:pt idx="28">
                  <c:v>37.299999999999997</c:v>
                </c:pt>
                <c:pt idx="29">
                  <c:v>38.299999999999997</c:v>
                </c:pt>
                <c:pt idx="30">
                  <c:v>39.5</c:v>
                </c:pt>
                <c:pt idx="31">
                  <c:v>40.200000000000003</c:v>
                </c:pt>
                <c:pt idx="32">
                  <c:v>40.799999999999997</c:v>
                </c:pt>
                <c:pt idx="33">
                  <c:v>41.4</c:v>
                </c:pt>
                <c:pt idx="34">
                  <c:v>42</c:v>
                </c:pt>
                <c:pt idx="35">
                  <c:v>42.6</c:v>
                </c:pt>
                <c:pt idx="36">
                  <c:v>42.9</c:v>
                </c:pt>
                <c:pt idx="37">
                  <c:v>43.4</c:v>
                </c:pt>
                <c:pt idx="38">
                  <c:v>44</c:v>
                </c:pt>
                <c:pt idx="39">
                  <c:v>44.4</c:v>
                </c:pt>
                <c:pt idx="40">
                  <c:v>45</c:v>
                </c:pt>
                <c:pt idx="41">
                  <c:v>45.8</c:v>
                </c:pt>
                <c:pt idx="42">
                  <c:v>46.6</c:v>
                </c:pt>
                <c:pt idx="43">
                  <c:v>47.2</c:v>
                </c:pt>
                <c:pt idx="44">
                  <c:v>47.9</c:v>
                </c:pt>
                <c:pt idx="45">
                  <c:v>48.7</c:v>
                </c:pt>
                <c:pt idx="46">
                  <c:v>49.4</c:v>
                </c:pt>
                <c:pt idx="47">
                  <c:v>49.8</c:v>
                </c:pt>
                <c:pt idx="48">
                  <c:v>50.3</c:v>
                </c:pt>
                <c:pt idx="49">
                  <c:v>50.7</c:v>
                </c:pt>
                <c:pt idx="50">
                  <c:v>51</c:v>
                </c:pt>
                <c:pt idx="51">
                  <c:v>51.5</c:v>
                </c:pt>
                <c:pt idx="52">
                  <c:v>51.9</c:v>
                </c:pt>
                <c:pt idx="53">
                  <c:v>52.3</c:v>
                </c:pt>
                <c:pt idx="54">
                  <c:v>52.7</c:v>
                </c:pt>
                <c:pt idx="55">
                  <c:v>53.2</c:v>
                </c:pt>
                <c:pt idx="56">
                  <c:v>53.6</c:v>
                </c:pt>
                <c:pt idx="57">
                  <c:v>53.8</c:v>
                </c:pt>
                <c:pt idx="58">
                  <c:v>54</c:v>
                </c:pt>
                <c:pt idx="59">
                  <c:v>54.1</c:v>
                </c:pt>
                <c:pt idx="60">
                  <c:v>54.4</c:v>
                </c:pt>
                <c:pt idx="61">
                  <c:v>54.8</c:v>
                </c:pt>
                <c:pt idx="62">
                  <c:v>55.2</c:v>
                </c:pt>
                <c:pt idx="63">
                  <c:v>55.7</c:v>
                </c:pt>
                <c:pt idx="64">
                  <c:v>56</c:v>
                </c:pt>
                <c:pt idx="65">
                  <c:v>56.3</c:v>
                </c:pt>
                <c:pt idx="66">
                  <c:v>56.6</c:v>
                </c:pt>
                <c:pt idx="67">
                  <c:v>56.8</c:v>
                </c:pt>
                <c:pt idx="68">
                  <c:v>57</c:v>
                </c:pt>
                <c:pt idx="69">
                  <c:v>57.2</c:v>
                </c:pt>
                <c:pt idx="70">
                  <c:v>57.4</c:v>
                </c:pt>
                <c:pt idx="71">
                  <c:v>57.7</c:v>
                </c:pt>
                <c:pt idx="72">
                  <c:v>57.8</c:v>
                </c:pt>
                <c:pt idx="73">
                  <c:v>57.8</c:v>
                </c:pt>
                <c:pt idx="74">
                  <c:v>58.3</c:v>
                </c:pt>
                <c:pt idx="75">
                  <c:v>58.5</c:v>
                </c:pt>
                <c:pt idx="76">
                  <c:v>58.7</c:v>
                </c:pt>
                <c:pt idx="77">
                  <c:v>58.9</c:v>
                </c:pt>
                <c:pt idx="78">
                  <c:v>59.1</c:v>
                </c:pt>
                <c:pt idx="79">
                  <c:v>59.3</c:v>
                </c:pt>
                <c:pt idx="80">
                  <c:v>59.5</c:v>
                </c:pt>
                <c:pt idx="81">
                  <c:v>59.8</c:v>
                </c:pt>
                <c:pt idx="82">
                  <c:v>60.1</c:v>
                </c:pt>
                <c:pt idx="83">
                  <c:v>60.3</c:v>
                </c:pt>
                <c:pt idx="84">
                  <c:v>60.5</c:v>
                </c:pt>
                <c:pt idx="85">
                  <c:v>60.8</c:v>
                </c:pt>
                <c:pt idx="86">
                  <c:v>61</c:v>
                </c:pt>
                <c:pt idx="87">
                  <c:v>61.3</c:v>
                </c:pt>
                <c:pt idx="88">
                  <c:v>61.6</c:v>
                </c:pt>
                <c:pt idx="89">
                  <c:v>61.7</c:v>
                </c:pt>
                <c:pt idx="90">
                  <c:v>61.7</c:v>
                </c:pt>
                <c:pt idx="91">
                  <c:v>61.8</c:v>
                </c:pt>
                <c:pt idx="92">
                  <c:v>62.1</c:v>
                </c:pt>
                <c:pt idx="93">
                  <c:v>62.2</c:v>
                </c:pt>
                <c:pt idx="94">
                  <c:v>62.4</c:v>
                </c:pt>
                <c:pt idx="95">
                  <c:v>62.5</c:v>
                </c:pt>
                <c:pt idx="96">
                  <c:v>62.7</c:v>
                </c:pt>
                <c:pt idx="97">
                  <c:v>62.9</c:v>
                </c:pt>
                <c:pt idx="98">
                  <c:v>63.2</c:v>
                </c:pt>
                <c:pt idx="99">
                  <c:v>63.5</c:v>
                </c:pt>
                <c:pt idx="100">
                  <c:v>64</c:v>
                </c:pt>
                <c:pt idx="101">
                  <c:v>64.099999999999994</c:v>
                </c:pt>
                <c:pt idx="102">
                  <c:v>64.3</c:v>
                </c:pt>
                <c:pt idx="103">
                  <c:v>64.5</c:v>
                </c:pt>
                <c:pt idx="104">
                  <c:v>64.7</c:v>
                </c:pt>
                <c:pt idx="105">
                  <c:v>64.8</c:v>
                </c:pt>
                <c:pt idx="106">
                  <c:v>64.900000000000006</c:v>
                </c:pt>
                <c:pt idx="107">
                  <c:v>65</c:v>
                </c:pt>
                <c:pt idx="108">
                  <c:v>65.2</c:v>
                </c:pt>
                <c:pt idx="109">
                  <c:v>65.400000000000006</c:v>
                </c:pt>
                <c:pt idx="110">
                  <c:v>65.5</c:v>
                </c:pt>
                <c:pt idx="111">
                  <c:v>65.599999999999994</c:v>
                </c:pt>
                <c:pt idx="112">
                  <c:v>65.7</c:v>
                </c:pt>
                <c:pt idx="113">
                  <c:v>66.099999999999994</c:v>
                </c:pt>
                <c:pt idx="114">
                  <c:v>66.099999999999994</c:v>
                </c:pt>
                <c:pt idx="115">
                  <c:v>66.3</c:v>
                </c:pt>
                <c:pt idx="116">
                  <c:v>66.400000000000006</c:v>
                </c:pt>
                <c:pt idx="117">
                  <c:v>66.400000000000006</c:v>
                </c:pt>
                <c:pt idx="118">
                  <c:v>66.5</c:v>
                </c:pt>
                <c:pt idx="119">
                  <c:v>66.599999999999994</c:v>
                </c:pt>
                <c:pt idx="120">
                  <c:v>66.599999999999994</c:v>
                </c:pt>
                <c:pt idx="121">
                  <c:v>66.7</c:v>
                </c:pt>
                <c:pt idx="122">
                  <c:v>66.900000000000006</c:v>
                </c:pt>
                <c:pt idx="123">
                  <c:v>67.099999999999994</c:v>
                </c:pt>
                <c:pt idx="124">
                  <c:v>67.3</c:v>
                </c:pt>
                <c:pt idx="125">
                  <c:v>67.400000000000006</c:v>
                </c:pt>
                <c:pt idx="126">
                  <c:v>67.5</c:v>
                </c:pt>
                <c:pt idx="127">
                  <c:v>67.7</c:v>
                </c:pt>
                <c:pt idx="128">
                  <c:v>67.8</c:v>
                </c:pt>
                <c:pt idx="129">
                  <c:v>67.900000000000006</c:v>
                </c:pt>
                <c:pt idx="130">
                  <c:v>68.099999999999994</c:v>
                </c:pt>
                <c:pt idx="131">
                  <c:v>68.2</c:v>
                </c:pt>
                <c:pt idx="132">
                  <c:v>68.400000000000006</c:v>
                </c:pt>
                <c:pt idx="133">
                  <c:v>68.5</c:v>
                </c:pt>
                <c:pt idx="134">
                  <c:v>68.599999999999994</c:v>
                </c:pt>
                <c:pt idx="135">
                  <c:v>68.7</c:v>
                </c:pt>
                <c:pt idx="136">
                  <c:v>68.8</c:v>
                </c:pt>
                <c:pt idx="137">
                  <c:v>68.8</c:v>
                </c:pt>
                <c:pt idx="138">
                  <c:v>69</c:v>
                </c:pt>
                <c:pt idx="139">
                  <c:v>69.099999999999994</c:v>
                </c:pt>
                <c:pt idx="140">
                  <c:v>69.2</c:v>
                </c:pt>
                <c:pt idx="141">
                  <c:v>69.2</c:v>
                </c:pt>
                <c:pt idx="142">
                  <c:v>69.400000000000006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65664"/>
        <c:axId val="41670144"/>
      </c:lineChart>
      <c:dateAx>
        <c:axId val="41665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m/d/yyyy" sourceLinked="1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crossAx val="41670144"/>
        <c:crosses val="autoZero"/>
        <c:auto val="1"/>
        <c:lblOffset val="100"/>
        <c:baseTimeUnit val="days"/>
      </c:dateAx>
      <c:valAx>
        <c:axId val="4167014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Percent cloud free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166566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BD7C8-8BEA-454E-B853-F42092C3DADF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02ECC-18CB-4A8D-B056-1CADBEA33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5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2ECC-18CB-4A8D-B056-1CADBEA338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19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3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2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6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4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7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5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9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7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80253-B3D1-443D-B000-43AC947E633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BFC56-9FA1-43A5-895D-050FCF93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7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~rickk/local-noon-probe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76771" y="1889958"/>
            <a:ext cx="8991600" cy="272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GOES-16 Local Noon Cloud </a:t>
            </a:r>
            <a:r>
              <a:rPr lang="en-US" sz="2400" dirty="0">
                <a:solidFill>
                  <a:schemeClr val="bg1"/>
                </a:solidFill>
                <a:cs typeface="Arial" pitchFamily="34" charset="0"/>
              </a:rPr>
              <a:t>Free </a:t>
            </a:r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Image</a:t>
            </a:r>
            <a:b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(a work in progress)</a:t>
            </a:r>
            <a:endParaRPr lang="en-US" sz="24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Rick </a:t>
            </a:r>
            <a:r>
              <a:rPr lang="en-US" sz="2000" dirty="0" err="1" smtClean="0">
                <a:solidFill>
                  <a:schemeClr val="bg1"/>
                </a:solidFill>
              </a:rPr>
              <a:t>Kohrs</a:t>
            </a:r>
            <a:endParaRPr lang="en-US" sz="2000" baseline="30000" dirty="0" smtClean="0">
              <a:solidFill>
                <a:schemeClr val="bg1"/>
              </a:solidFill>
            </a:endParaRPr>
          </a:p>
          <a:p>
            <a:pPr algn="ctr"/>
            <a:endParaRPr lang="en-US" sz="2000" baseline="30000" dirty="0" smtClean="0">
              <a:solidFill>
                <a:schemeClr val="bg1"/>
              </a:solidFill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Satellite Data Services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Space </a:t>
            </a:r>
            <a:r>
              <a:rPr lang="en-US" sz="1600" dirty="0">
                <a:solidFill>
                  <a:schemeClr val="bg1"/>
                </a:solidFill>
              </a:rPr>
              <a:t>Science &amp; Engineering </a:t>
            </a:r>
            <a:r>
              <a:rPr lang="en-US" sz="1600" dirty="0" smtClean="0">
                <a:solidFill>
                  <a:schemeClr val="bg1"/>
                </a:solidFill>
              </a:rPr>
              <a:t>Center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University </a:t>
            </a:r>
            <a:r>
              <a:rPr lang="en-US" sz="1600" dirty="0">
                <a:solidFill>
                  <a:schemeClr val="bg1"/>
                </a:solidFill>
              </a:rPr>
              <a:t>of Wisconsin </a:t>
            </a:r>
            <a:r>
              <a:rPr lang="en-US" sz="1600" dirty="0" smtClean="0">
                <a:solidFill>
                  <a:schemeClr val="bg1"/>
                </a:solidFill>
              </a:rPr>
              <a:t>– Madison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9944" y="5701194"/>
            <a:ext cx="8525254" cy="978648"/>
            <a:chOff x="237746" y="5701194"/>
            <a:chExt cx="8525254" cy="978648"/>
          </a:xfrm>
        </p:grpSpPr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4480206" y="5898185"/>
              <a:ext cx="18473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67794" y="5898185"/>
              <a:ext cx="28665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2019 </a:t>
              </a:r>
              <a:r>
                <a:rPr lang="en-US" sz="1400" dirty="0" err="1" smtClean="0">
                  <a:solidFill>
                    <a:schemeClr val="bg1">
                      <a:lumMod val="65000"/>
                    </a:schemeClr>
                  </a:solidFill>
                </a:rPr>
                <a:t>McIDAS</a:t>
              </a:r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65000"/>
                    </a:schemeClr>
                  </a:solidFill>
                </a:rPr>
                <a:t>Users's</a:t>
              </a:r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 Group Meeting</a:t>
              </a:r>
            </a:p>
            <a:p>
              <a:pPr algn="ctr"/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16-17 </a:t>
              </a:r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September 2019</a:t>
              </a:r>
              <a:endParaRPr lang="en-US" sz="1400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Madison, WI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7746" y="5701194"/>
              <a:ext cx="8525254" cy="978648"/>
              <a:chOff x="237746" y="5701194"/>
              <a:chExt cx="8525254" cy="978648"/>
            </a:xfrm>
          </p:grpSpPr>
          <p:pic>
            <p:nvPicPr>
              <p:cNvPr id="10" name="Picture 2" descr="https://www.ssec.wisc.edu/logo/SSEC_logo_small24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746" y="5701194"/>
                <a:ext cx="1242873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8893" y="5765442"/>
                <a:ext cx="754107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135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2095500" cy="2095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2095500" cy="20955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2095500" cy="2095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2095500" cy="2095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2095500" cy="20955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2095500" cy="20955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28800"/>
            <a:ext cx="2095500" cy="20955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57400"/>
            <a:ext cx="2095500" cy="20955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0"/>
            <a:ext cx="2095500" cy="20955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14600"/>
            <a:ext cx="2095500" cy="20955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743200"/>
            <a:ext cx="2095500" cy="20955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71800"/>
            <a:ext cx="2095500" cy="20955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00400"/>
            <a:ext cx="2095500" cy="20955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429000"/>
            <a:ext cx="2095500" cy="20955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657600"/>
            <a:ext cx="2095500" cy="20955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886200"/>
            <a:ext cx="2095500" cy="20955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114800"/>
            <a:ext cx="2095500" cy="20955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343400"/>
            <a:ext cx="2095500" cy="20955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304800"/>
            <a:ext cx="2095500" cy="20955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533400"/>
            <a:ext cx="2095500" cy="20955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762000"/>
            <a:ext cx="2095500" cy="20955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990600"/>
            <a:ext cx="2095500" cy="20955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219200"/>
            <a:ext cx="2095500" cy="20955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1447800"/>
            <a:ext cx="2095500" cy="20955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676400"/>
            <a:ext cx="2095500" cy="20955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905000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1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4486" y="6443592"/>
            <a:ext cx="2675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Local Noon Stretched </a:t>
            </a:r>
            <a:r>
              <a:rPr lang="en-US" b="1" dirty="0" err="1" smtClean="0">
                <a:solidFill>
                  <a:schemeClr val="bg1"/>
                </a:solidFill>
              </a:rPr>
              <a:t>RGB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3339" y="6443592"/>
            <a:ext cx="379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Local Noon </a:t>
            </a:r>
            <a:r>
              <a:rPr lang="en-US" b="1" dirty="0" err="1" smtClean="0">
                <a:solidFill>
                  <a:schemeClr val="bg1"/>
                </a:solidFill>
              </a:rPr>
              <a:t>CSPP</a:t>
            </a:r>
            <a:r>
              <a:rPr lang="en-US" b="1" dirty="0" smtClean="0">
                <a:solidFill>
                  <a:schemeClr val="bg1"/>
                </a:solidFill>
              </a:rPr>
              <a:t>-GEO </a:t>
            </a:r>
            <a:r>
              <a:rPr lang="en-US" b="1" dirty="0" err="1" smtClean="0">
                <a:solidFill>
                  <a:schemeClr val="bg1"/>
                </a:solidFill>
              </a:rPr>
              <a:t>AIT</a:t>
            </a:r>
            <a:r>
              <a:rPr lang="en-US" b="1" dirty="0" smtClean="0">
                <a:solidFill>
                  <a:schemeClr val="bg1"/>
                </a:solidFill>
              </a:rPr>
              <a:t> Cloud Mask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8" y="0"/>
            <a:ext cx="886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9198" y="381000"/>
            <a:ext cx="696498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Stretched GOES-16 </a:t>
            </a:r>
            <a:r>
              <a:rPr lang="en-US" b="1" dirty="0" err="1" smtClean="0">
                <a:solidFill>
                  <a:schemeClr val="bg1"/>
                </a:solidFill>
              </a:rPr>
              <a:t>RGB</a:t>
            </a:r>
            <a:r>
              <a:rPr lang="en-US" b="1" dirty="0" smtClean="0">
                <a:solidFill>
                  <a:schemeClr val="bg1"/>
                </a:solidFill>
              </a:rPr>
              <a:t> images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Use </a:t>
            </a:r>
            <a:r>
              <a:rPr lang="en-US" b="1" dirty="0" err="1" smtClean="0">
                <a:solidFill>
                  <a:schemeClr val="bg1"/>
                </a:solidFill>
              </a:rPr>
              <a:t>amqpfind</a:t>
            </a:r>
            <a:r>
              <a:rPr lang="en-US" b="1" dirty="0" smtClean="0">
                <a:solidFill>
                  <a:schemeClr val="bg1"/>
                </a:solidFill>
              </a:rPr>
              <a:t> to listen for </a:t>
            </a:r>
            <a:r>
              <a:rPr lang="en-US" b="1" dirty="0" err="1" smtClean="0">
                <a:solidFill>
                  <a:schemeClr val="bg1"/>
                </a:solidFill>
              </a:rPr>
              <a:t>RabbitMQ</a:t>
            </a:r>
            <a:r>
              <a:rPr lang="en-US" b="1" dirty="0" smtClean="0">
                <a:solidFill>
                  <a:schemeClr val="bg1"/>
                </a:solidFill>
              </a:rPr>
              <a:t> messages from </a:t>
            </a:r>
            <a:r>
              <a:rPr lang="en-US" b="1" dirty="0" err="1" smtClean="0">
                <a:solidFill>
                  <a:schemeClr val="bg1"/>
                </a:solidFill>
              </a:rPr>
              <a:t>SDS</a:t>
            </a:r>
            <a:endParaRPr lang="en-US" b="1" dirty="0" smtClean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Starts </a:t>
            </a:r>
            <a:r>
              <a:rPr lang="en-US" b="1" dirty="0" err="1" smtClean="0">
                <a:solidFill>
                  <a:schemeClr val="bg1"/>
                </a:solidFill>
              </a:rPr>
              <a:t>McIDAS</a:t>
            </a:r>
            <a:r>
              <a:rPr lang="en-US" b="1" dirty="0" smtClean="0">
                <a:solidFill>
                  <a:schemeClr val="bg1"/>
                </a:solidFill>
              </a:rPr>
              <a:t> code (python)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Copy graphics to web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Copies AREA file to </a:t>
            </a:r>
            <a:r>
              <a:rPr lang="en-US" b="1" dirty="0" err="1" smtClean="0">
                <a:solidFill>
                  <a:schemeClr val="bg1"/>
                </a:solidFill>
              </a:rPr>
              <a:t>SDS</a:t>
            </a:r>
            <a:endParaRPr lang="en-US" b="1" dirty="0" smtClean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End of the day – create composite for </a:t>
            </a:r>
            <a:r>
              <a:rPr lang="en-US" b="1" dirty="0" err="1" smtClean="0">
                <a:solidFill>
                  <a:schemeClr val="bg1"/>
                </a:solidFill>
              </a:rPr>
              <a:t>RGB</a:t>
            </a:r>
            <a:r>
              <a:rPr lang="en-US" b="1" dirty="0" smtClean="0">
                <a:solidFill>
                  <a:schemeClr val="bg1"/>
                </a:solidFill>
              </a:rPr>
              <a:t> and cloud mask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2667000"/>
            <a:ext cx="5787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amqpfind</a:t>
            </a:r>
            <a:r>
              <a:rPr lang="en-US" dirty="0" smtClean="0">
                <a:solidFill>
                  <a:schemeClr val="bg1"/>
                </a:solidFill>
              </a:rPr>
              <a:t> – utility to listen to </a:t>
            </a:r>
            <a:r>
              <a:rPr lang="en-US" dirty="0" err="1" smtClean="0">
                <a:solidFill>
                  <a:schemeClr val="bg1"/>
                </a:solidFill>
              </a:rPr>
              <a:t>RabbitMQ</a:t>
            </a:r>
            <a:r>
              <a:rPr lang="en-US" dirty="0" smtClean="0">
                <a:solidFill>
                  <a:schemeClr val="bg1"/>
                </a:solidFill>
              </a:rPr>
              <a:t> messages from </a:t>
            </a:r>
            <a:r>
              <a:rPr lang="en-US" dirty="0" err="1" smtClean="0">
                <a:solidFill>
                  <a:schemeClr val="bg1"/>
                </a:solidFill>
              </a:rPr>
              <a:t>SDS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https://</a:t>
            </a:r>
            <a:r>
              <a:rPr lang="en-US" dirty="0" err="1" smtClean="0">
                <a:solidFill>
                  <a:schemeClr val="bg1"/>
                </a:solidFill>
              </a:rPr>
              <a:t>www.ssec.wisc.edu</a:t>
            </a:r>
            <a:r>
              <a:rPr lang="en-US" dirty="0" smtClean="0">
                <a:solidFill>
                  <a:schemeClr val="bg1"/>
                </a:solidFill>
              </a:rPr>
              <a:t>/datacenter/</a:t>
            </a:r>
            <a:r>
              <a:rPr lang="en-US" dirty="0" err="1" smtClean="0">
                <a:solidFill>
                  <a:schemeClr val="bg1"/>
                </a:solidFill>
              </a:rPr>
              <a:t>amqpfind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3339" y="6443592"/>
            <a:ext cx="3360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Local Noon </a:t>
            </a:r>
            <a:r>
              <a:rPr lang="en-US" b="1" dirty="0" err="1" smtClean="0">
                <a:solidFill>
                  <a:schemeClr val="bg1"/>
                </a:solidFill>
              </a:rPr>
              <a:t>RGB</a:t>
            </a:r>
            <a:r>
              <a:rPr lang="en-US" b="1" dirty="0" smtClean="0">
                <a:solidFill>
                  <a:schemeClr val="bg1"/>
                </a:solidFill>
              </a:rPr>
              <a:t> with Cloud Mask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477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149277"/>
              </p:ext>
            </p:extLst>
          </p:nvPr>
        </p:nvGraphicFramePr>
        <p:xfrm>
          <a:off x="152400" y="533400"/>
          <a:ext cx="8763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58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9681" y="6324600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Pixel age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4800" y="2133600"/>
            <a:ext cx="1056120" cy="2743200"/>
            <a:chOff x="457200" y="1143000"/>
            <a:chExt cx="1056120" cy="2743200"/>
          </a:xfrm>
        </p:grpSpPr>
        <p:sp>
          <p:nvSpPr>
            <p:cNvPr id="5" name="TextBox 4"/>
            <p:cNvSpPr txBox="1"/>
            <p:nvPr/>
          </p:nvSpPr>
          <p:spPr>
            <a:xfrm>
              <a:off x="691239" y="1186934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0-1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84720" y="1143000"/>
              <a:ext cx="228600" cy="457200"/>
            </a:xfrm>
            <a:prstGeom prst="rect">
              <a:avLst/>
            </a:prstGeom>
            <a:solidFill>
              <a:srgbClr val="D2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1239" y="1644134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2-4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84720" y="1600200"/>
              <a:ext cx="228600" cy="457200"/>
            </a:xfrm>
            <a:prstGeom prst="rect">
              <a:avLst/>
            </a:prstGeom>
            <a:solidFill>
              <a:srgbClr val="82B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1239" y="2101334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5-8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84720" y="2057400"/>
              <a:ext cx="228600" cy="457200"/>
            </a:xfrm>
            <a:prstGeom prst="rect">
              <a:avLst/>
            </a:prstGeom>
            <a:solidFill>
              <a:srgbClr val="3C3C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4219" y="2558534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9-16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84720" y="2514600"/>
              <a:ext cx="228600" cy="457200"/>
            </a:xfrm>
            <a:prstGeom prst="rect">
              <a:avLst/>
            </a:prstGeom>
            <a:solidFill>
              <a:srgbClr val="007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200" y="30157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17-32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84720" y="2971800"/>
              <a:ext cx="228600" cy="457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6354" y="3472934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&gt;32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84720" y="3429000"/>
              <a:ext cx="228600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25373" y="16764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Days Old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477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1723" y="6324600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Pixel age – Land mask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2133600"/>
            <a:ext cx="1056120" cy="2743200"/>
            <a:chOff x="457200" y="1143000"/>
            <a:chExt cx="1056120" cy="2743200"/>
          </a:xfrm>
        </p:grpSpPr>
        <p:sp>
          <p:nvSpPr>
            <p:cNvPr id="4" name="TextBox 3"/>
            <p:cNvSpPr txBox="1"/>
            <p:nvPr/>
          </p:nvSpPr>
          <p:spPr>
            <a:xfrm>
              <a:off x="691239" y="1186934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0-1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84720" y="1143000"/>
              <a:ext cx="228600" cy="457200"/>
            </a:xfrm>
            <a:prstGeom prst="rect">
              <a:avLst/>
            </a:prstGeom>
            <a:solidFill>
              <a:srgbClr val="D2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1239" y="1644134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2-4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84720" y="1600200"/>
              <a:ext cx="228600" cy="457200"/>
            </a:xfrm>
            <a:prstGeom prst="rect">
              <a:avLst/>
            </a:prstGeom>
            <a:solidFill>
              <a:srgbClr val="82B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239" y="2101334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5-8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84720" y="2057400"/>
              <a:ext cx="228600" cy="457200"/>
            </a:xfrm>
            <a:prstGeom prst="rect">
              <a:avLst/>
            </a:prstGeom>
            <a:solidFill>
              <a:srgbClr val="3C3C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4219" y="2558534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9-16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84720" y="2514600"/>
              <a:ext cx="228600" cy="457200"/>
            </a:xfrm>
            <a:prstGeom prst="rect">
              <a:avLst/>
            </a:prstGeom>
            <a:solidFill>
              <a:srgbClr val="007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" y="30157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17-32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4720" y="2971800"/>
              <a:ext cx="228600" cy="457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6354" y="3472934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&gt;32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84720" y="3429000"/>
              <a:ext cx="228600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25373" y="16764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Days Old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477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1000"/>
            <a:ext cx="835440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Why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Create a GOES-16 specific </a:t>
            </a:r>
            <a:r>
              <a:rPr lang="en-US" b="1" dirty="0" err="1" smtClean="0">
                <a:solidFill>
                  <a:schemeClr val="bg1"/>
                </a:solidFill>
              </a:rPr>
              <a:t>basemap</a:t>
            </a:r>
            <a:r>
              <a:rPr lang="en-US" b="1" dirty="0" smtClean="0">
                <a:solidFill>
                  <a:schemeClr val="bg1"/>
                </a:solidFill>
              </a:rPr>
              <a:t> – replacing Big Blue Marble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Watch seasonal changes in land features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Technique used for compositing of GOES-16/17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Because its cool!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How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Stretched GOES-16 </a:t>
            </a:r>
            <a:r>
              <a:rPr lang="en-US" b="1" dirty="0" err="1" smtClean="0">
                <a:solidFill>
                  <a:schemeClr val="bg1"/>
                </a:solidFill>
              </a:rPr>
              <a:t>RGB</a:t>
            </a:r>
            <a:r>
              <a:rPr lang="en-US" b="1" dirty="0" smtClean="0">
                <a:solidFill>
                  <a:schemeClr val="bg1"/>
                </a:solidFill>
              </a:rPr>
              <a:t> images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bg1"/>
                </a:solidFill>
              </a:rPr>
              <a:t>CSPP</a:t>
            </a:r>
            <a:r>
              <a:rPr lang="en-US" b="1" dirty="0" smtClean="0">
                <a:solidFill>
                  <a:schemeClr val="bg1"/>
                </a:solidFill>
              </a:rPr>
              <a:t>-GEO </a:t>
            </a:r>
            <a:r>
              <a:rPr lang="en-US" b="1" dirty="0" err="1" smtClean="0">
                <a:solidFill>
                  <a:schemeClr val="bg1"/>
                </a:solidFill>
              </a:rPr>
              <a:t>AITF</a:t>
            </a:r>
            <a:r>
              <a:rPr lang="en-US" b="1" dirty="0" smtClean="0">
                <a:solidFill>
                  <a:schemeClr val="bg1"/>
                </a:solidFill>
              </a:rPr>
              <a:t> / STAR Cloud Mask / </a:t>
            </a:r>
            <a:r>
              <a:rPr lang="en-US" b="1" dirty="0" err="1" smtClean="0">
                <a:solidFill>
                  <a:schemeClr val="bg1"/>
                </a:solidFill>
              </a:rPr>
              <a:t>ACHA</a:t>
            </a:r>
            <a:endParaRPr lang="en-US" b="1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bg1"/>
                </a:solidFill>
              </a:rPr>
              <a:t>Sectorize</a:t>
            </a:r>
            <a:r>
              <a:rPr lang="en-US" b="1" dirty="0" smtClean="0">
                <a:solidFill>
                  <a:schemeClr val="bg1"/>
                </a:solidFill>
              </a:rPr>
              <a:t> each image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Composite sectors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Apply Cloud Mask to </a:t>
            </a:r>
            <a:r>
              <a:rPr lang="en-US" b="1" dirty="0" err="1" smtClean="0">
                <a:solidFill>
                  <a:schemeClr val="bg1"/>
                </a:solidFill>
              </a:rPr>
              <a:t>RGB</a:t>
            </a:r>
            <a:r>
              <a:rPr lang="en-US" b="1" dirty="0" smtClean="0">
                <a:solidFill>
                  <a:schemeClr val="bg1"/>
                </a:solidFill>
              </a:rPr>
              <a:t> images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Update with Cloud Free Pixels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What Next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Continue work with GOES-17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Correct offset – </a:t>
            </a:r>
            <a:r>
              <a:rPr lang="en-US" b="1" dirty="0" err="1" smtClean="0">
                <a:solidFill>
                  <a:schemeClr val="bg1"/>
                </a:solidFill>
              </a:rPr>
              <a:t>ACHA</a:t>
            </a:r>
            <a:r>
              <a:rPr lang="en-US" b="1" dirty="0" smtClean="0">
                <a:solidFill>
                  <a:schemeClr val="bg1"/>
                </a:solidFill>
              </a:rPr>
              <a:t> group has 4 categories instead of binary cloud/no cloud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bg1"/>
                </a:solidFill>
              </a:rPr>
              <a:t>Basemap</a:t>
            </a:r>
            <a:r>
              <a:rPr lang="en-US" b="1" dirty="0" smtClean="0">
                <a:solidFill>
                  <a:schemeClr val="bg1"/>
                </a:solidFill>
              </a:rPr>
              <a:t> for Day/Night products – replace Big Blue Marble</a:t>
            </a:r>
          </a:p>
        </p:txBody>
      </p:sp>
    </p:spTree>
    <p:extLst>
      <p:ext uri="{BB962C8B-B14F-4D97-AF65-F5344CB8AC3E}">
        <p14:creationId xmlns:p14="http://schemas.microsoft.com/office/powerpoint/2010/main" val="208026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8" y="0"/>
            <a:ext cx="886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8" y="0"/>
            <a:ext cx="886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4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8" y="0"/>
            <a:ext cx="886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1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533400"/>
            <a:ext cx="8717280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240268"/>
            <a:ext cx="2952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Forward/Backward Scattering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42947" y="489466"/>
            <a:ext cx="552853" cy="272534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1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8036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8145" y="6324600"/>
            <a:ext cx="278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attempt at Local Noon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13648" cy="461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en.wikipedia.org/wiki/Special:FilePath/Bart_Simpson_200p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4" y="2514600"/>
            <a:ext cx="2667000" cy="397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2934" y="3244334"/>
            <a:ext cx="1838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hlinkClick r:id="rId3"/>
              </a:rPr>
              <a:t>Local Noon Probe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3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27018</TotalTime>
  <Words>212</Words>
  <Application>Microsoft Office PowerPoint</Application>
  <PresentationFormat>On-screen Show (4:3)</PresentationFormat>
  <Paragraphs>62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Kohrs</dc:creator>
  <cp:lastModifiedBy>Rick Kohrs</cp:lastModifiedBy>
  <cp:revision>63</cp:revision>
  <dcterms:created xsi:type="dcterms:W3CDTF">2019-04-24T16:29:23Z</dcterms:created>
  <dcterms:modified xsi:type="dcterms:W3CDTF">2019-09-16T13:59:37Z</dcterms:modified>
</cp:coreProperties>
</file>