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4" r:id="rId4"/>
    <p:sldMasterId id="2147483705" r:id="rId5"/>
    <p:sldMasterId id="2147483706" r:id="rId6"/>
    <p:sldMasterId id="214748370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Lst>
  <p:sldSz cy="5143500" cx="9144000"/>
  <p:notesSz cx="6858000" cy="9144000"/>
  <p:embeddedFontLst>
    <p:embeddedFont>
      <p:font typeface="Arimo"/>
      <p:regular r:id="rId21"/>
      <p:bold r:id="rId22"/>
      <p:italic r:id="rId23"/>
      <p:boldItalic r:id="rId24"/>
    </p:embeddedFont>
    <p:embeddedFont>
      <p:font typeface="Libre Franklin Black"/>
      <p:bold r:id="rId25"/>
      <p:boldItalic r:id="rId26"/>
    </p:embeddedFont>
    <p:embeddedFont>
      <p:font typeface="Candara"/>
      <p:regular r:id="rId27"/>
      <p:bold r:id="rId28"/>
      <p:italic r:id="rId29"/>
      <p:boldItalic r:id="rId30"/>
    </p:embeddedFont>
    <p:embeddedFont>
      <p:font typeface="Libre Franklin Medium"/>
      <p:regular r:id="rId31"/>
      <p:bold r:id="rId32"/>
      <p:italic r:id="rId33"/>
      <p:boldItalic r:id="rId34"/>
    </p:embeddedFont>
    <p:embeddedFont>
      <p:font typeface="Arial Black"/>
      <p:regular r:id="rId35"/>
    </p:embeddedFont>
    <p:embeddedFont>
      <p:font typeface="Questrial"/>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font" Target="fonts/Arimo-bold.fntdata"/><Relationship Id="rId21" Type="http://schemas.openxmlformats.org/officeDocument/2006/relationships/font" Target="fonts/Arimo-regular.fntdata"/><Relationship Id="rId24" Type="http://schemas.openxmlformats.org/officeDocument/2006/relationships/font" Target="fonts/Arimo-boldItalic.fntdata"/><Relationship Id="rId23" Type="http://schemas.openxmlformats.org/officeDocument/2006/relationships/font" Target="fonts/Arimo-italic.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font" Target="fonts/LibreFranklinBlack-boldItalic.fntdata"/><Relationship Id="rId25" Type="http://schemas.openxmlformats.org/officeDocument/2006/relationships/font" Target="fonts/LibreFranklinBlack-bold.fntdata"/><Relationship Id="rId28" Type="http://schemas.openxmlformats.org/officeDocument/2006/relationships/font" Target="fonts/Candara-bold.fntdata"/><Relationship Id="rId27" Type="http://schemas.openxmlformats.org/officeDocument/2006/relationships/font" Target="fonts/Candara-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Candara-italic.fntdata"/><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font" Target="fonts/LibreFranklinMedium-regular.fntdata"/><Relationship Id="rId30" Type="http://schemas.openxmlformats.org/officeDocument/2006/relationships/font" Target="fonts/Candara-boldItalic.fntdata"/><Relationship Id="rId11" Type="http://schemas.openxmlformats.org/officeDocument/2006/relationships/slide" Target="slides/slide3.xml"/><Relationship Id="rId33" Type="http://schemas.openxmlformats.org/officeDocument/2006/relationships/font" Target="fonts/LibreFranklinMedium-italic.fntdata"/><Relationship Id="rId10" Type="http://schemas.openxmlformats.org/officeDocument/2006/relationships/slide" Target="slides/slide2.xml"/><Relationship Id="rId32" Type="http://schemas.openxmlformats.org/officeDocument/2006/relationships/font" Target="fonts/LibreFranklinMedium-bold.fntdata"/><Relationship Id="rId13" Type="http://schemas.openxmlformats.org/officeDocument/2006/relationships/slide" Target="slides/slide5.xml"/><Relationship Id="rId35" Type="http://schemas.openxmlformats.org/officeDocument/2006/relationships/font" Target="fonts/ArialBlack-regular.fntdata"/><Relationship Id="rId12" Type="http://schemas.openxmlformats.org/officeDocument/2006/relationships/slide" Target="slides/slide4.xml"/><Relationship Id="rId34" Type="http://schemas.openxmlformats.org/officeDocument/2006/relationships/font" Target="fonts/LibreFranklinMedium-boldItalic.fntdata"/><Relationship Id="rId15" Type="http://schemas.openxmlformats.org/officeDocument/2006/relationships/slide" Target="slides/slide7.xml"/><Relationship Id="rId14" Type="http://schemas.openxmlformats.org/officeDocument/2006/relationships/slide" Target="slides/slide6.xml"/><Relationship Id="rId36" Type="http://schemas.openxmlformats.org/officeDocument/2006/relationships/font" Target="fonts/Questrial-regular.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6fcdbb136f_0_125:notes"/>
          <p:cNvSpPr txBox="1"/>
          <p:nvPr>
            <p:ph idx="1" type="body"/>
          </p:nvPr>
        </p:nvSpPr>
        <p:spPr>
          <a:xfrm>
            <a:off x="685802" y="4343407"/>
            <a:ext cx="5486400" cy="4114800"/>
          </a:xfrm>
          <a:prstGeom prst="rect">
            <a:avLst/>
          </a:prstGeom>
        </p:spPr>
        <p:txBody>
          <a:bodyPr anchorCtr="0" anchor="t" bIns="90975" lIns="90975" spcFirstLastPara="1" rIns="90975" wrap="square" tIns="90975">
            <a:noAutofit/>
          </a:bodyPr>
          <a:lstStyle/>
          <a:p>
            <a:pPr indent="0" lvl="0" marL="0" rtl="0" algn="l">
              <a:spcBef>
                <a:spcPts val="0"/>
              </a:spcBef>
              <a:spcAft>
                <a:spcPts val="0"/>
              </a:spcAft>
              <a:buNone/>
            </a:pPr>
            <a:r>
              <a:t/>
            </a:r>
            <a:endParaRPr/>
          </a:p>
        </p:txBody>
      </p:sp>
      <p:sp>
        <p:nvSpPr>
          <p:cNvPr id="379" name="Google Shape;379;g6fcdbb136f_0_125:notes"/>
          <p:cNvSpPr/>
          <p:nvPr>
            <p:ph idx="2" type="sldImg"/>
          </p:nvPr>
        </p:nvSpPr>
        <p:spPr>
          <a:xfrm>
            <a:off x="385562" y="686236"/>
            <a:ext cx="6087000" cy="3428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7e1fd6a19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27e1fd6a19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7e1fd6a19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27e1fd6a19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48ac0b4b8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8" name="Google Shape;458;g248ac0b4b8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679fc2d7e8_0_2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g2679fc2d7e8_0_2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7f6fabae9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g27f6fabae9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679fc2d7e8_0_597:notes"/>
          <p:cNvSpPr txBox="1"/>
          <p:nvPr>
            <p:ph idx="1" type="body"/>
          </p:nvPr>
        </p:nvSpPr>
        <p:spPr>
          <a:xfrm>
            <a:off x="685802" y="4343407"/>
            <a:ext cx="5486400" cy="4114800"/>
          </a:xfrm>
          <a:prstGeom prst="rect">
            <a:avLst/>
          </a:prstGeom>
        </p:spPr>
        <p:txBody>
          <a:bodyPr anchorCtr="0" anchor="t" bIns="90975" lIns="90975" spcFirstLastPara="1" rIns="90975" wrap="square" tIns="90975">
            <a:noAutofit/>
          </a:bodyPr>
          <a:lstStyle/>
          <a:p>
            <a:pPr indent="0" lvl="0" marL="0" rtl="0" algn="l">
              <a:spcBef>
                <a:spcPts val="0"/>
              </a:spcBef>
              <a:spcAft>
                <a:spcPts val="0"/>
              </a:spcAft>
              <a:buNone/>
            </a:pPr>
            <a:r>
              <a:t/>
            </a:r>
            <a:endParaRPr/>
          </a:p>
        </p:txBody>
      </p:sp>
      <p:sp>
        <p:nvSpPr>
          <p:cNvPr id="397" name="Google Shape;397;g2679fc2d7e8_0_597:notes"/>
          <p:cNvSpPr/>
          <p:nvPr>
            <p:ph idx="2" type="sldImg"/>
          </p:nvPr>
        </p:nvSpPr>
        <p:spPr>
          <a:xfrm>
            <a:off x="385562" y="686236"/>
            <a:ext cx="6087000" cy="3428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679fc2d7e8_0_6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679fc2d7e8_0_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7e16dcfd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27e16dcfd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679fc2d7e8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2679fc2d7e8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81c26a0e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281c26a0e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7e1fd6a1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27e1fd6a1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 Id="rId3" Type="http://schemas.openxmlformats.org/officeDocument/2006/relationships/image" Target="../media/image1.jpg"/><Relationship Id="rId4" Type="http://schemas.openxmlformats.org/officeDocument/2006/relationships/image" Target="../media/image3.jpg"/><Relationship Id="rId10" Type="http://schemas.openxmlformats.org/officeDocument/2006/relationships/image" Target="../media/image18.jpg"/><Relationship Id="rId9" Type="http://schemas.openxmlformats.org/officeDocument/2006/relationships/image" Target="../media/image6.png"/><Relationship Id="rId5" Type="http://schemas.openxmlformats.org/officeDocument/2006/relationships/image" Target="../media/image11.jpg"/><Relationship Id="rId6" Type="http://schemas.openxmlformats.org/officeDocument/2006/relationships/image" Target="../media/image4.gif"/><Relationship Id="rId7" Type="http://schemas.openxmlformats.org/officeDocument/2006/relationships/image" Target="../media/image5.jpg"/><Relationship Id="rId8"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6.jpg"/><Relationship Id="rId4"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13.png"/><Relationship Id="rId4"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jpg"/><Relationship Id="rId3" Type="http://schemas.openxmlformats.org/officeDocument/2006/relationships/image" Target="../media/image2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jpg"/><Relationship Id="rId3" Type="http://schemas.openxmlformats.org/officeDocument/2006/relationships/image" Target="../media/image2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5.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jpg"/><Relationship Id="rId3" Type="http://schemas.openxmlformats.org/officeDocument/2006/relationships/image" Target="../media/image2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jpg"/><Relationship Id="rId3" Type="http://schemas.openxmlformats.org/officeDocument/2006/relationships/image" Target="../media/image2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5.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4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8.png"/><Relationship Id="rId3" Type="http://schemas.openxmlformats.org/officeDocument/2006/relationships/image" Target="../media/image10.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1.jpg"/><Relationship Id="rId4" Type="http://schemas.openxmlformats.org/officeDocument/2006/relationships/image" Target="../media/image3.jpg"/><Relationship Id="rId10" Type="http://schemas.openxmlformats.org/officeDocument/2006/relationships/image" Target="../media/image18.jpg"/><Relationship Id="rId9" Type="http://schemas.openxmlformats.org/officeDocument/2006/relationships/image" Target="../media/image6.png"/><Relationship Id="rId5" Type="http://schemas.openxmlformats.org/officeDocument/2006/relationships/image" Target="../media/image11.jpg"/><Relationship Id="rId6" Type="http://schemas.openxmlformats.org/officeDocument/2006/relationships/image" Target="../media/image4.gif"/><Relationship Id="rId7" Type="http://schemas.openxmlformats.org/officeDocument/2006/relationships/image" Target="../media/image5.jpg"/><Relationship Id="rId8"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841772"/>
            <a:ext cx="7772400" cy="1790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 name="Google Shape;13;p2"/>
          <p:cNvSpPr txBox="1"/>
          <p:nvPr>
            <p:ph idx="1" type="subTitle"/>
          </p:nvPr>
        </p:nvSpPr>
        <p:spPr>
          <a:xfrm>
            <a:off x="1143000" y="2701528"/>
            <a:ext cx="6858000" cy="1241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 name="Google Shape;15;p2"/>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 name="Google Shape;16;p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0" name="Google Shape;70;p11"/>
          <p:cNvSpPr txBox="1"/>
          <p:nvPr>
            <p:ph idx="1" type="body"/>
          </p:nvPr>
        </p:nvSpPr>
        <p:spPr>
          <a:xfrm rot="5400000">
            <a:off x="2940300" y="-942431"/>
            <a:ext cx="3263400" cy="7886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 name="Google Shape;72;p11"/>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3" name="Google Shape;73;p11"/>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5350050" y="1467544"/>
            <a:ext cx="4359000" cy="1971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6" name="Google Shape;76;p12"/>
          <p:cNvSpPr txBox="1"/>
          <p:nvPr>
            <p:ph idx="1" type="body"/>
          </p:nvPr>
        </p:nvSpPr>
        <p:spPr>
          <a:xfrm rot="5400000">
            <a:off x="1349475" y="-447056"/>
            <a:ext cx="4359000" cy="58008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8" name="Google Shape;78;p12"/>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9" name="Google Shape;79;p1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83" name="Shape 83"/>
        <p:cNvGrpSpPr/>
        <p:nvPr/>
      </p:nvGrpSpPr>
      <p:grpSpPr>
        <a:xfrm>
          <a:off x="0" y="0"/>
          <a:ext cx="0" cy="0"/>
          <a:chOff x="0" y="0"/>
          <a:chExt cx="0" cy="0"/>
        </a:xfrm>
      </p:grpSpPr>
      <p:sp>
        <p:nvSpPr>
          <p:cNvPr id="84" name="Google Shape;84;p14"/>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30200" lvl="0" marL="457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5" name="Google Shape;85;p14"/>
          <p:cNvSpPr/>
          <p:nvPr/>
        </p:nvSpPr>
        <p:spPr>
          <a:xfrm>
            <a:off x="0" y="0"/>
            <a:ext cx="8686800" cy="51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6" name="Google Shape;86;p14"/>
          <p:cNvSpPr/>
          <p:nvPr/>
        </p:nvSpPr>
        <p:spPr>
          <a:xfrm>
            <a:off x="0" y="514350"/>
            <a:ext cx="8686800" cy="13800"/>
          </a:xfrm>
          <a:prstGeom prst="rect">
            <a:avLst/>
          </a:prstGeom>
          <a:solidFill>
            <a:srgbClr val="FFD2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7" name="Google Shape;87;p14"/>
          <p:cNvSpPr txBox="1"/>
          <p:nvPr>
            <p:ph type="title"/>
          </p:nvPr>
        </p:nvSpPr>
        <p:spPr>
          <a:xfrm>
            <a:off x="1295400" y="171450"/>
            <a:ext cx="7391400" cy="3699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pic>
        <p:nvPicPr>
          <p:cNvPr id="88" name="Google Shape;88;p14"/>
          <p:cNvPicPr preferRelativeResize="0"/>
          <p:nvPr/>
        </p:nvPicPr>
        <p:blipFill rotWithShape="1">
          <a:blip r:embed="rId2">
            <a:alphaModFix/>
          </a:blip>
          <a:srcRect b="0" l="0" r="0" t="0"/>
          <a:stretch/>
        </p:blipFill>
        <p:spPr>
          <a:xfrm>
            <a:off x="115824" y="82078"/>
            <a:ext cx="620078" cy="35004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9" name="Shape 89"/>
        <p:cNvGrpSpPr/>
        <p:nvPr/>
      </p:nvGrpSpPr>
      <p:grpSpPr>
        <a:xfrm>
          <a:off x="0" y="0"/>
          <a:ext cx="0" cy="0"/>
          <a:chOff x="0" y="0"/>
          <a:chExt cx="0" cy="0"/>
        </a:xfrm>
      </p:grpSpPr>
      <p:sp>
        <p:nvSpPr>
          <p:cNvPr id="90" name="Google Shape;90;p15"/>
          <p:cNvSpPr/>
          <p:nvPr/>
        </p:nvSpPr>
        <p:spPr>
          <a:xfrm>
            <a:off x="4082" y="1424138"/>
            <a:ext cx="8686800" cy="3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1" name="Google Shape;91;p15"/>
          <p:cNvSpPr/>
          <p:nvPr/>
        </p:nvSpPr>
        <p:spPr>
          <a:xfrm>
            <a:off x="4082" y="1465286"/>
            <a:ext cx="8686800" cy="34200"/>
          </a:xfrm>
          <a:prstGeom prst="rect">
            <a:avLst/>
          </a:prstGeom>
          <a:solidFill>
            <a:srgbClr val="FFD2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2" name="Google Shape;92;p15"/>
          <p:cNvSpPr txBox="1"/>
          <p:nvPr>
            <p:ph type="title"/>
          </p:nvPr>
        </p:nvSpPr>
        <p:spPr>
          <a:xfrm>
            <a:off x="2747282" y="1467190"/>
            <a:ext cx="5943600" cy="8187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Clr>
                <a:srgbClr val="0594C9"/>
              </a:buClr>
              <a:buSzPts val="3200"/>
              <a:buFont typeface="Arial"/>
              <a:buNone/>
              <a:defRPr b="0" i="0" sz="3200" u="none" cap="none" strike="noStrike">
                <a:solidFill>
                  <a:srgbClr val="0594C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3" name="Google Shape;93;p15"/>
          <p:cNvSpPr txBox="1"/>
          <p:nvPr>
            <p:ph idx="1" type="body"/>
          </p:nvPr>
        </p:nvSpPr>
        <p:spPr>
          <a:xfrm>
            <a:off x="2747282" y="1190966"/>
            <a:ext cx="5943600" cy="276300"/>
          </a:xfrm>
          <a:prstGeom prst="rect">
            <a:avLst/>
          </a:prstGeom>
          <a:noFill/>
          <a:ln>
            <a:noFill/>
          </a:ln>
        </p:spPr>
        <p:txBody>
          <a:bodyPr anchorCtr="0" anchor="b" bIns="45700" lIns="91425" spcFirstLastPara="1" rIns="91425" wrap="square" tIns="45700">
            <a:noAutofit/>
          </a:bodyPr>
          <a:lstStyle>
            <a:lvl1pPr indent="-228600" lvl="0" marL="457200" marR="0" rtl="0" algn="r">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9pPr>
          </a:lstStyle>
          <a:p/>
        </p:txBody>
      </p:sp>
      <p:sp>
        <p:nvSpPr>
          <p:cNvPr id="94" name="Google Shape;94;p15"/>
          <p:cNvSpPr txBox="1"/>
          <p:nvPr>
            <p:ph idx="10" type="dt"/>
          </p:nvPr>
        </p:nvSpPr>
        <p:spPr>
          <a:xfrm>
            <a:off x="7624082" y="1017841"/>
            <a:ext cx="1066800" cy="1731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9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pic>
        <p:nvPicPr>
          <p:cNvPr id="95" name="Google Shape;95;p15"/>
          <p:cNvPicPr preferRelativeResize="0"/>
          <p:nvPr/>
        </p:nvPicPr>
        <p:blipFill rotWithShape="1">
          <a:blip r:embed="rId2">
            <a:alphaModFix/>
          </a:blip>
          <a:srcRect b="0" l="0" r="0" t="0"/>
          <a:stretch/>
        </p:blipFill>
        <p:spPr>
          <a:xfrm>
            <a:off x="76425" y="1169340"/>
            <a:ext cx="1024098" cy="1024085"/>
          </a:xfrm>
          <a:prstGeom prst="rect">
            <a:avLst/>
          </a:prstGeom>
          <a:noFill/>
          <a:ln>
            <a:noFill/>
          </a:ln>
        </p:spPr>
      </p:pic>
      <p:sp>
        <p:nvSpPr>
          <p:cNvPr id="96" name="Google Shape;96;p1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_1">
    <p:spTree>
      <p:nvGrpSpPr>
        <p:cNvPr id="97" name="Shape 97"/>
        <p:cNvGrpSpPr/>
        <p:nvPr/>
      </p:nvGrpSpPr>
      <p:grpSpPr>
        <a:xfrm>
          <a:off x="0" y="0"/>
          <a:ext cx="0" cy="0"/>
          <a:chOff x="0" y="0"/>
          <a:chExt cx="0" cy="0"/>
        </a:xfrm>
      </p:grpSpPr>
      <p:sp>
        <p:nvSpPr>
          <p:cNvPr id="98" name="Google Shape;98;p16"/>
          <p:cNvSpPr/>
          <p:nvPr/>
        </p:nvSpPr>
        <p:spPr>
          <a:xfrm>
            <a:off x="4082" y="1424138"/>
            <a:ext cx="8686800" cy="3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9" name="Google Shape;99;p16"/>
          <p:cNvSpPr/>
          <p:nvPr/>
        </p:nvSpPr>
        <p:spPr>
          <a:xfrm>
            <a:off x="4082" y="1465286"/>
            <a:ext cx="8686800" cy="34200"/>
          </a:xfrm>
          <a:prstGeom prst="rect">
            <a:avLst/>
          </a:prstGeom>
          <a:solidFill>
            <a:srgbClr val="FFD2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0" name="Google Shape;100;p16"/>
          <p:cNvSpPr txBox="1"/>
          <p:nvPr>
            <p:ph type="title"/>
          </p:nvPr>
        </p:nvSpPr>
        <p:spPr>
          <a:xfrm>
            <a:off x="3522751" y="1467200"/>
            <a:ext cx="5168100" cy="8187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Clr>
                <a:srgbClr val="0594C9"/>
              </a:buClr>
              <a:buSzPts val="3200"/>
              <a:buFont typeface="Arial"/>
              <a:buNone/>
              <a:defRPr b="0" i="0" sz="3200" u="none" cap="none" strike="noStrike">
                <a:solidFill>
                  <a:srgbClr val="0594C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1" name="Google Shape;101;p16"/>
          <p:cNvSpPr txBox="1"/>
          <p:nvPr>
            <p:ph idx="1" type="body"/>
          </p:nvPr>
        </p:nvSpPr>
        <p:spPr>
          <a:xfrm>
            <a:off x="2747282" y="1190966"/>
            <a:ext cx="5943600" cy="276300"/>
          </a:xfrm>
          <a:prstGeom prst="rect">
            <a:avLst/>
          </a:prstGeom>
          <a:noFill/>
          <a:ln>
            <a:noFill/>
          </a:ln>
        </p:spPr>
        <p:txBody>
          <a:bodyPr anchorCtr="0" anchor="b" bIns="45700" lIns="91425" spcFirstLastPara="1" rIns="91425" wrap="square" tIns="45700">
            <a:noAutofit/>
          </a:bodyPr>
          <a:lstStyle>
            <a:lvl1pPr indent="-228600" lvl="0" marL="457200" marR="0" rtl="0" algn="r">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9pPr>
          </a:lstStyle>
          <a:p/>
        </p:txBody>
      </p:sp>
      <p:sp>
        <p:nvSpPr>
          <p:cNvPr id="102" name="Google Shape;102;p16"/>
          <p:cNvSpPr txBox="1"/>
          <p:nvPr>
            <p:ph idx="10" type="dt"/>
          </p:nvPr>
        </p:nvSpPr>
        <p:spPr>
          <a:xfrm>
            <a:off x="7624082" y="1017841"/>
            <a:ext cx="1066800" cy="1731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9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3" name="Google Shape;103;p1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l">
              <a:spcBef>
                <a:spcPts val="0"/>
              </a:spcBef>
              <a:spcAft>
                <a:spcPts val="0"/>
              </a:spcAft>
              <a:buNone/>
            </a:pPr>
            <a:fld id="{00000000-1234-1234-1234-123412341234}" type="slidenum">
              <a:rPr lang="en"/>
              <a:t>‹#›</a:t>
            </a:fld>
            <a:endParaRPr/>
          </a:p>
        </p:txBody>
      </p:sp>
      <p:pic>
        <p:nvPicPr>
          <p:cNvPr id="104" name="Google Shape;104;p16"/>
          <p:cNvPicPr preferRelativeResize="0"/>
          <p:nvPr/>
        </p:nvPicPr>
        <p:blipFill>
          <a:blip r:embed="rId2">
            <a:alphaModFix/>
          </a:blip>
          <a:stretch>
            <a:fillRect/>
          </a:stretch>
        </p:blipFill>
        <p:spPr>
          <a:xfrm>
            <a:off x="4075" y="1506401"/>
            <a:ext cx="3446276" cy="6892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05" name="Shape 105"/>
        <p:cNvGrpSpPr/>
        <p:nvPr/>
      </p:nvGrpSpPr>
      <p:grpSpPr>
        <a:xfrm>
          <a:off x="0" y="0"/>
          <a:ext cx="0" cy="0"/>
          <a:chOff x="0" y="0"/>
          <a:chExt cx="0" cy="0"/>
        </a:xfrm>
      </p:grpSpPr>
      <p:sp>
        <p:nvSpPr>
          <p:cNvPr id="106" name="Google Shape;106;p17"/>
          <p:cNvSpPr/>
          <p:nvPr/>
        </p:nvSpPr>
        <p:spPr>
          <a:xfrm>
            <a:off x="0" y="0"/>
            <a:ext cx="8686800" cy="51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7" name="Google Shape;107;p17"/>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Autofit/>
          </a:bodyPr>
          <a:lstStyle>
            <a:lvl1pPr indent="-330200" lvl="0" marL="457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8" name="Google Shape;108;p17"/>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Autofit/>
          </a:bodyPr>
          <a:lstStyle>
            <a:lvl1pPr indent="-330200" lvl="0" marL="457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9" name="Google Shape;109;p17"/>
          <p:cNvSpPr/>
          <p:nvPr/>
        </p:nvSpPr>
        <p:spPr>
          <a:xfrm>
            <a:off x="0" y="514350"/>
            <a:ext cx="8686800" cy="13800"/>
          </a:xfrm>
          <a:prstGeom prst="rect">
            <a:avLst/>
          </a:prstGeom>
          <a:solidFill>
            <a:srgbClr val="FFD2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0" name="Google Shape;110;p17"/>
          <p:cNvSpPr txBox="1"/>
          <p:nvPr>
            <p:ph type="title"/>
          </p:nvPr>
        </p:nvSpPr>
        <p:spPr>
          <a:xfrm>
            <a:off x="1295400" y="171450"/>
            <a:ext cx="7391400" cy="3699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1" name="Google Shape;111;p1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12" name="Shape 112"/>
        <p:cNvGrpSpPr/>
        <p:nvPr/>
      </p:nvGrpSpPr>
      <p:grpSpPr>
        <a:xfrm>
          <a:off x="0" y="0"/>
          <a:ext cx="0" cy="0"/>
          <a:chOff x="0" y="0"/>
          <a:chExt cx="0" cy="0"/>
        </a:xfrm>
      </p:grpSpPr>
      <p:sp>
        <p:nvSpPr>
          <p:cNvPr id="113" name="Google Shape;113;p18"/>
          <p:cNvSpPr/>
          <p:nvPr/>
        </p:nvSpPr>
        <p:spPr>
          <a:xfrm>
            <a:off x="0" y="0"/>
            <a:ext cx="8686800" cy="51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4" name="Google Shape;114;p18"/>
          <p:cNvSpPr/>
          <p:nvPr/>
        </p:nvSpPr>
        <p:spPr>
          <a:xfrm>
            <a:off x="0" y="514350"/>
            <a:ext cx="8686800" cy="13800"/>
          </a:xfrm>
          <a:prstGeom prst="rect">
            <a:avLst/>
          </a:prstGeom>
          <a:solidFill>
            <a:srgbClr val="FFD2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5" name="Google Shape;115;p18"/>
          <p:cNvSpPr txBox="1"/>
          <p:nvPr>
            <p:ph type="title"/>
          </p:nvPr>
        </p:nvSpPr>
        <p:spPr>
          <a:xfrm>
            <a:off x="1295400" y="171450"/>
            <a:ext cx="7391400" cy="3699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6" name="Google Shape;116;p1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l">
              <a:spcBef>
                <a:spcPts val="0"/>
              </a:spcBef>
              <a:spcAft>
                <a:spcPts val="0"/>
              </a:spcAft>
              <a:buNone/>
            </a:pPr>
            <a:fld id="{00000000-1234-1234-1234-123412341234}" type="slidenum">
              <a:rPr lang="en"/>
              <a:t>‹#›</a:t>
            </a:fld>
            <a:endParaRPr/>
          </a:p>
        </p:txBody>
      </p:sp>
      <p:pic>
        <p:nvPicPr>
          <p:cNvPr id="117" name="Google Shape;117;p18"/>
          <p:cNvPicPr preferRelativeResize="0"/>
          <p:nvPr/>
        </p:nvPicPr>
        <p:blipFill rotWithShape="1">
          <a:blip r:embed="rId2">
            <a:alphaModFix/>
          </a:blip>
          <a:srcRect b="0" l="0" r="0" t="0"/>
          <a:stretch/>
        </p:blipFill>
        <p:spPr>
          <a:xfrm>
            <a:off x="115824" y="82078"/>
            <a:ext cx="620078" cy="35004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18" name="Shape 118"/>
        <p:cNvGrpSpPr/>
        <p:nvPr/>
      </p:nvGrpSpPr>
      <p:grpSpPr>
        <a:xfrm>
          <a:off x="0" y="0"/>
          <a:ext cx="0" cy="0"/>
          <a:chOff x="0" y="0"/>
          <a:chExt cx="0" cy="0"/>
        </a:xfrm>
      </p:grpSpPr>
      <p:sp>
        <p:nvSpPr>
          <p:cNvPr id="119" name="Google Shape;119;p19"/>
          <p:cNvSpPr txBox="1"/>
          <p:nvPr>
            <p:ph type="title"/>
          </p:nvPr>
        </p:nvSpPr>
        <p:spPr>
          <a:xfrm>
            <a:off x="1295400" y="171450"/>
            <a:ext cx="7391400" cy="3699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0" name="Google Shape;120;p1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l">
              <a:spcBef>
                <a:spcPts val="0"/>
              </a:spcBef>
              <a:spcAft>
                <a:spcPts val="0"/>
              </a:spcAft>
              <a:buNone/>
            </a:pPr>
            <a:fld id="{00000000-1234-1234-1234-123412341234}" type="slidenum">
              <a:rPr lang="en"/>
              <a:t>‹#›</a:t>
            </a:fld>
            <a:endParaRPr/>
          </a:p>
        </p:txBody>
      </p:sp>
      <p:pic>
        <p:nvPicPr>
          <p:cNvPr id="121" name="Google Shape;121;p19"/>
          <p:cNvPicPr preferRelativeResize="0"/>
          <p:nvPr/>
        </p:nvPicPr>
        <p:blipFill rotWithShape="1">
          <a:blip r:embed="rId2">
            <a:alphaModFix/>
          </a:blip>
          <a:srcRect b="0" l="0" r="0" t="0"/>
          <a:stretch/>
        </p:blipFill>
        <p:spPr>
          <a:xfrm>
            <a:off x="115824" y="82078"/>
            <a:ext cx="620078" cy="350044"/>
          </a:xfrm>
          <a:prstGeom prst="rect">
            <a:avLst/>
          </a:prstGeom>
          <a:noFill/>
          <a:ln>
            <a:noFill/>
          </a:ln>
        </p:spPr>
      </p:pic>
      <p:pic>
        <p:nvPicPr>
          <p:cNvPr id="122" name="Google Shape;122;p19"/>
          <p:cNvPicPr preferRelativeResize="0"/>
          <p:nvPr/>
        </p:nvPicPr>
        <p:blipFill>
          <a:blip r:embed="rId3">
            <a:alphaModFix/>
          </a:blip>
          <a:stretch>
            <a:fillRect/>
          </a:stretch>
        </p:blipFill>
        <p:spPr>
          <a:xfrm>
            <a:off x="8086086" y="0"/>
            <a:ext cx="806280" cy="51419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23" name="Shape 123"/>
        <p:cNvGrpSpPr/>
        <p:nvPr/>
      </p:nvGrpSpPr>
      <p:grpSpPr>
        <a:xfrm>
          <a:off x="0" y="0"/>
          <a:ext cx="0" cy="0"/>
          <a:chOff x="0" y="0"/>
          <a:chExt cx="0" cy="0"/>
        </a:xfrm>
      </p:grpSpPr>
      <p:sp>
        <p:nvSpPr>
          <p:cNvPr id="124" name="Google Shape;124;p20"/>
          <p:cNvSpPr/>
          <p:nvPr/>
        </p:nvSpPr>
        <p:spPr>
          <a:xfrm>
            <a:off x="0" y="285751"/>
            <a:ext cx="8686800" cy="188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5" name="Google Shape;125;p20"/>
          <p:cNvSpPr txBox="1"/>
          <p:nvPr>
            <p:ph idx="1" type="body"/>
          </p:nvPr>
        </p:nvSpPr>
        <p:spPr>
          <a:xfrm>
            <a:off x="457200" y="1200150"/>
            <a:ext cx="8229600" cy="3394500"/>
          </a:xfrm>
          <a:prstGeom prst="rect">
            <a:avLst/>
          </a:prstGeom>
          <a:noFill/>
          <a:ln>
            <a:noFill/>
          </a:ln>
        </p:spPr>
        <p:txBody>
          <a:bodyPr anchorCtr="0" anchor="t" bIns="0" lIns="0" spcFirstLastPara="1" rIns="0" wrap="square" tIns="0">
            <a:noAutofit/>
          </a:bodyPr>
          <a:lstStyle>
            <a:lvl1pPr indent="-330200" lvl="0" marL="457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6" name="Google Shape;126;p20"/>
          <p:cNvSpPr/>
          <p:nvPr/>
        </p:nvSpPr>
        <p:spPr>
          <a:xfrm>
            <a:off x="0" y="514350"/>
            <a:ext cx="8686800" cy="13800"/>
          </a:xfrm>
          <a:prstGeom prst="rect">
            <a:avLst/>
          </a:prstGeom>
          <a:solidFill>
            <a:srgbClr val="FFD2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7" name="Google Shape;127;p20"/>
          <p:cNvSpPr txBox="1"/>
          <p:nvPr>
            <p:ph type="title"/>
          </p:nvPr>
        </p:nvSpPr>
        <p:spPr>
          <a:xfrm>
            <a:off x="1295400" y="171450"/>
            <a:ext cx="7391400" cy="3699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pic>
        <p:nvPicPr>
          <p:cNvPr id="128" name="Google Shape;128;p20"/>
          <p:cNvPicPr preferRelativeResize="0"/>
          <p:nvPr/>
        </p:nvPicPr>
        <p:blipFill rotWithShape="1">
          <a:blip r:embed="rId2">
            <a:alphaModFix/>
          </a:blip>
          <a:srcRect b="0" l="0" r="0" t="0"/>
          <a:stretch/>
        </p:blipFill>
        <p:spPr>
          <a:xfrm>
            <a:off x="457200" y="205740"/>
            <a:ext cx="585787" cy="585787"/>
          </a:xfrm>
          <a:prstGeom prst="rect">
            <a:avLst/>
          </a:prstGeom>
          <a:noFill/>
          <a:ln>
            <a:noFill/>
          </a:ln>
        </p:spPr>
      </p:pic>
      <p:sp>
        <p:nvSpPr>
          <p:cNvPr id="129" name="Google Shape;129;p2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30" name="Shape 130"/>
        <p:cNvGrpSpPr/>
        <p:nvPr/>
      </p:nvGrpSpPr>
      <p:grpSpPr>
        <a:xfrm>
          <a:off x="0" y="0"/>
          <a:ext cx="0" cy="0"/>
          <a:chOff x="0" y="0"/>
          <a:chExt cx="0" cy="0"/>
        </a:xfrm>
      </p:grpSpPr>
      <p:pic>
        <p:nvPicPr>
          <p:cNvPr id="131" name="Google Shape;131;p21"/>
          <p:cNvPicPr preferRelativeResize="0"/>
          <p:nvPr/>
        </p:nvPicPr>
        <p:blipFill rotWithShape="1">
          <a:blip r:embed="rId2">
            <a:alphaModFix/>
          </a:blip>
          <a:srcRect b="0" l="0" r="0" t="0"/>
          <a:stretch/>
        </p:blipFill>
        <p:spPr>
          <a:xfrm>
            <a:off x="73479" y="57150"/>
            <a:ext cx="585787" cy="585787"/>
          </a:xfrm>
          <a:prstGeom prst="rect">
            <a:avLst/>
          </a:prstGeom>
          <a:noFill/>
          <a:ln>
            <a:noFill/>
          </a:ln>
        </p:spPr>
      </p:pic>
      <p:sp>
        <p:nvSpPr>
          <p:cNvPr id="132" name="Google Shape;132;p2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 name="Google Shape;19;p3"/>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 name="Google Shape;21;p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 name="Google Shape;22;p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33" name="Shape 133"/>
        <p:cNvGrpSpPr/>
        <p:nvPr/>
      </p:nvGrpSpPr>
      <p:grpSpPr>
        <a:xfrm>
          <a:off x="0" y="0"/>
          <a:ext cx="0" cy="0"/>
          <a:chOff x="0" y="0"/>
          <a:chExt cx="0" cy="0"/>
        </a:xfrm>
      </p:grpSpPr>
      <p:sp>
        <p:nvSpPr>
          <p:cNvPr id="134" name="Google Shape;134;p22"/>
          <p:cNvSpPr/>
          <p:nvPr>
            <p:ph idx="2" type="pic"/>
          </p:nvPr>
        </p:nvSpPr>
        <p:spPr>
          <a:xfrm>
            <a:off x="1792288" y="914400"/>
            <a:ext cx="5486400" cy="30861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Questrial"/>
                <a:ea typeface="Questrial"/>
                <a:cs typeface="Questrial"/>
                <a:sym typeface="Quest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35" name="Google Shape;135;p22"/>
          <p:cNvSpPr txBox="1"/>
          <p:nvPr>
            <p:ph idx="1" type="body"/>
          </p:nvPr>
        </p:nvSpPr>
        <p:spPr>
          <a:xfrm>
            <a:off x="1792288" y="4114800"/>
            <a:ext cx="5486400" cy="603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136" name="Google Shape;136;p22"/>
          <p:cNvSpPr/>
          <p:nvPr/>
        </p:nvSpPr>
        <p:spPr>
          <a:xfrm>
            <a:off x="0" y="285751"/>
            <a:ext cx="8686800" cy="188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7" name="Google Shape;137;p22"/>
          <p:cNvSpPr/>
          <p:nvPr/>
        </p:nvSpPr>
        <p:spPr>
          <a:xfrm>
            <a:off x="0" y="480060"/>
            <a:ext cx="8686800" cy="34200"/>
          </a:xfrm>
          <a:prstGeom prst="rect">
            <a:avLst/>
          </a:prstGeom>
          <a:solidFill>
            <a:srgbClr val="FFD2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8" name="Google Shape;138;p22"/>
          <p:cNvSpPr txBox="1"/>
          <p:nvPr>
            <p:ph type="title"/>
          </p:nvPr>
        </p:nvSpPr>
        <p:spPr>
          <a:xfrm>
            <a:off x="1295400" y="240030"/>
            <a:ext cx="7391400" cy="3012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39" name="Google Shape;139;p2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l">
              <a:spcBef>
                <a:spcPts val="0"/>
              </a:spcBef>
              <a:spcAft>
                <a:spcPts val="0"/>
              </a:spcAft>
              <a:buNone/>
            </a:pPr>
            <a:fld id="{00000000-1234-1234-1234-123412341234}" type="slidenum">
              <a:rPr lang="en"/>
              <a:t>‹#›</a:t>
            </a:fld>
            <a:endParaRPr/>
          </a:p>
        </p:txBody>
      </p:sp>
      <p:pic>
        <p:nvPicPr>
          <p:cNvPr id="140" name="Google Shape;140;p22"/>
          <p:cNvPicPr preferRelativeResize="0"/>
          <p:nvPr/>
        </p:nvPicPr>
        <p:blipFill rotWithShape="1">
          <a:blip r:embed="rId2">
            <a:alphaModFix/>
          </a:blip>
          <a:srcRect b="0" l="0" r="0" t="0"/>
          <a:stretch/>
        </p:blipFill>
        <p:spPr>
          <a:xfrm>
            <a:off x="228600" y="205740"/>
            <a:ext cx="585787" cy="585787"/>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41" name="Shape 141"/>
        <p:cNvGrpSpPr/>
        <p:nvPr/>
      </p:nvGrpSpPr>
      <p:grpSpPr>
        <a:xfrm>
          <a:off x="0" y="0"/>
          <a:ext cx="0" cy="0"/>
          <a:chOff x="0" y="0"/>
          <a:chExt cx="0" cy="0"/>
        </a:xfrm>
      </p:grpSpPr>
      <p:sp>
        <p:nvSpPr>
          <p:cNvPr id="142" name="Google Shape;142;p2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143" name="Shape 143"/>
        <p:cNvGrpSpPr/>
        <p:nvPr/>
      </p:nvGrpSpPr>
      <p:grpSpPr>
        <a:xfrm>
          <a:off x="0" y="0"/>
          <a:ext cx="0" cy="0"/>
          <a:chOff x="0" y="0"/>
          <a:chExt cx="0" cy="0"/>
        </a:xfrm>
      </p:grpSpPr>
      <p:sp>
        <p:nvSpPr>
          <p:cNvPr id="144" name="Google Shape;144;p24"/>
          <p:cNvSpPr/>
          <p:nvPr/>
        </p:nvSpPr>
        <p:spPr>
          <a:xfrm>
            <a:off x="0" y="285751"/>
            <a:ext cx="8686800" cy="188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5" name="Google Shape;145;p24"/>
          <p:cNvSpPr/>
          <p:nvPr/>
        </p:nvSpPr>
        <p:spPr>
          <a:xfrm>
            <a:off x="0" y="480060"/>
            <a:ext cx="8686800" cy="34200"/>
          </a:xfrm>
          <a:prstGeom prst="rect">
            <a:avLst/>
          </a:prstGeom>
          <a:solidFill>
            <a:srgbClr val="FFD2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6" name="Google Shape;146;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147" name="Google Shape;147;p24"/>
          <p:cNvPicPr preferRelativeResize="0"/>
          <p:nvPr/>
        </p:nvPicPr>
        <p:blipFill rotWithShape="1">
          <a:blip r:embed="rId2">
            <a:alphaModFix/>
          </a:blip>
          <a:srcRect b="0" l="0" r="0" t="0"/>
          <a:stretch/>
        </p:blipFill>
        <p:spPr>
          <a:xfrm>
            <a:off x="228600" y="205740"/>
            <a:ext cx="585787" cy="585787"/>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ertical Title and Text">
  <p:cSld name="1_Vertical Title and Text">
    <p:spTree>
      <p:nvGrpSpPr>
        <p:cNvPr id="148" name="Shape 148"/>
        <p:cNvGrpSpPr/>
        <p:nvPr/>
      </p:nvGrpSpPr>
      <p:grpSpPr>
        <a:xfrm>
          <a:off x="0" y="0"/>
          <a:ext cx="0" cy="0"/>
          <a:chOff x="0" y="0"/>
          <a:chExt cx="0" cy="0"/>
        </a:xfrm>
      </p:grpSpPr>
      <p:sp>
        <p:nvSpPr>
          <p:cNvPr id="149" name="Google Shape;149;p25"/>
          <p:cNvSpPr/>
          <p:nvPr/>
        </p:nvSpPr>
        <p:spPr>
          <a:xfrm>
            <a:off x="0" y="285751"/>
            <a:ext cx="8686800" cy="188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50" name="Google Shape;150;p25"/>
          <p:cNvPicPr preferRelativeResize="0"/>
          <p:nvPr/>
        </p:nvPicPr>
        <p:blipFill rotWithShape="1">
          <a:blip r:embed="rId2">
            <a:alphaModFix/>
          </a:blip>
          <a:srcRect b="0" l="0" r="0" t="0"/>
          <a:stretch/>
        </p:blipFill>
        <p:spPr>
          <a:xfrm>
            <a:off x="3695700" y="1828800"/>
            <a:ext cx="1314450" cy="1314450"/>
          </a:xfrm>
          <a:prstGeom prst="rect">
            <a:avLst/>
          </a:prstGeom>
          <a:noFill/>
          <a:ln>
            <a:noFill/>
          </a:ln>
        </p:spPr>
      </p:pic>
      <p:sp>
        <p:nvSpPr>
          <p:cNvPr id="151" name="Google Shape;151;p25"/>
          <p:cNvSpPr txBox="1"/>
          <p:nvPr>
            <p:ph idx="1" type="body"/>
          </p:nvPr>
        </p:nvSpPr>
        <p:spPr>
          <a:xfrm>
            <a:off x="1828800" y="3454003"/>
            <a:ext cx="5486400" cy="1346700"/>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152" name="Google Shape;152;p25"/>
          <p:cNvSpPr txBox="1"/>
          <p:nvPr>
            <p:ph idx="2" type="body"/>
          </p:nvPr>
        </p:nvSpPr>
        <p:spPr>
          <a:xfrm>
            <a:off x="1828800" y="914400"/>
            <a:ext cx="5486400" cy="603600"/>
          </a:xfrm>
          <a:prstGeom prst="rect">
            <a:avLst/>
          </a:prstGeom>
          <a:noFill/>
          <a:ln>
            <a:noFill/>
          </a:ln>
        </p:spPr>
        <p:txBody>
          <a:bodyPr anchorCtr="0" anchor="b" bIns="45700" lIns="91425" spcFirstLastPara="1" rIns="91425" wrap="square" tIns="45700">
            <a:noAutofit/>
          </a:bodyPr>
          <a:lstStyle>
            <a:lvl1pPr indent="-228600" lvl="0" marL="457200" marR="0" rtl="0" algn="ctr">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153" name="Google Shape;153;p2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154" name="Shape 154"/>
        <p:cNvGrpSpPr/>
        <p:nvPr/>
      </p:nvGrpSpPr>
      <p:grpSpPr>
        <a:xfrm>
          <a:off x="0" y="0"/>
          <a:ext cx="0" cy="0"/>
          <a:chOff x="0" y="0"/>
          <a:chExt cx="0" cy="0"/>
        </a:xfrm>
      </p:grpSpPr>
      <p:sp>
        <p:nvSpPr>
          <p:cNvPr id="155" name="Google Shape;155;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56" name="Shape 156"/>
        <p:cNvGrpSpPr/>
        <p:nvPr/>
      </p:nvGrpSpPr>
      <p:grpSpPr>
        <a:xfrm>
          <a:off x="0" y="0"/>
          <a:ext cx="0" cy="0"/>
          <a:chOff x="0" y="0"/>
          <a:chExt cx="0" cy="0"/>
        </a:xfrm>
      </p:grpSpPr>
      <p:sp>
        <p:nvSpPr>
          <p:cNvPr id="157" name="Google Shape;157;p27"/>
          <p:cNvSpPr txBox="1"/>
          <p:nvPr>
            <p:ph type="title"/>
          </p:nvPr>
        </p:nvSpPr>
        <p:spPr>
          <a:xfrm>
            <a:off x="457200" y="205978"/>
            <a:ext cx="7467600" cy="857400"/>
          </a:xfrm>
          <a:prstGeom prst="rect">
            <a:avLst/>
          </a:prstGeom>
          <a:noFill/>
          <a:ln>
            <a:noFill/>
          </a:ln>
        </p:spPr>
        <p:txBody>
          <a:bodyPr anchorCtr="0" anchor="ctr" bIns="45700" lIns="45700" spcFirstLastPara="1" rIns="45700" wrap="square" tIns="45700">
            <a:noAutofit/>
          </a:bodyPr>
          <a:lstStyle>
            <a:lvl1pPr lvl="0" rtl="0" algn="l">
              <a:spcBef>
                <a:spcPts val="0"/>
              </a:spcBef>
              <a:spcAft>
                <a:spcPts val="0"/>
              </a:spcAft>
              <a:buClr>
                <a:schemeClr val="lt1"/>
              </a:buClr>
              <a:buSzPts val="4600"/>
              <a:buFont typeface="Libre Franklin"/>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8" name="Google Shape;158;p27"/>
          <p:cNvSpPr txBox="1"/>
          <p:nvPr>
            <p:ph idx="1" type="body"/>
          </p:nvPr>
        </p:nvSpPr>
        <p:spPr>
          <a:xfrm>
            <a:off x="457200" y="1200150"/>
            <a:ext cx="7467600" cy="3394500"/>
          </a:xfrm>
          <a:prstGeom prst="rect">
            <a:avLst/>
          </a:prstGeom>
          <a:noFill/>
          <a:ln>
            <a:noFill/>
          </a:ln>
        </p:spPr>
        <p:txBody>
          <a:bodyPr anchorCtr="0" anchor="t" bIns="45700" lIns="91425" spcFirstLastPara="1" rIns="91425" wrap="square" tIns="45700">
            <a:noAutofit/>
          </a:bodyPr>
          <a:lstStyle>
            <a:lvl1pPr indent="-320040" lvl="0" marL="457200" rtl="0" algn="l">
              <a:spcBef>
                <a:spcPts val="360"/>
              </a:spcBef>
              <a:spcAft>
                <a:spcPts val="0"/>
              </a:spcAft>
              <a:buSzPts val="1440"/>
              <a:buChar char="●"/>
              <a:defRPr/>
            </a:lvl1pPr>
            <a:lvl2pPr indent="-331469" lvl="1" marL="914400" rtl="0" algn="l">
              <a:spcBef>
                <a:spcPts val="360"/>
              </a:spcBef>
              <a:spcAft>
                <a:spcPts val="0"/>
              </a:spcAft>
              <a:buSzPts val="1620"/>
              <a:buChar char="○"/>
              <a:defRPr/>
            </a:lvl2pPr>
            <a:lvl3pPr indent="-325755" lvl="2" marL="1371600" rtl="0" algn="l">
              <a:spcBef>
                <a:spcPts val="360"/>
              </a:spcBef>
              <a:spcAft>
                <a:spcPts val="0"/>
              </a:spcAft>
              <a:buSzPts val="1530"/>
              <a:buChar char="■"/>
              <a:defRPr/>
            </a:lvl3pPr>
            <a:lvl4pPr indent="-331469" lvl="3" marL="1828800" rtl="0" algn="l">
              <a:spcBef>
                <a:spcPts val="360"/>
              </a:spcBef>
              <a:spcAft>
                <a:spcPts val="0"/>
              </a:spcAft>
              <a:buSzPts val="162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159" name="Google Shape;159;p27"/>
          <p:cNvSpPr txBox="1"/>
          <p:nvPr>
            <p:ph idx="10" type="dt"/>
          </p:nvPr>
        </p:nvSpPr>
        <p:spPr>
          <a:xfrm>
            <a:off x="457200" y="4816548"/>
            <a:ext cx="2133600" cy="273900"/>
          </a:xfrm>
          <a:prstGeom prst="rect">
            <a:avLst/>
          </a:prstGeom>
          <a:noFill/>
          <a:ln>
            <a:noFill/>
          </a:ln>
        </p:spPr>
        <p:txBody>
          <a:bodyPr anchorCtr="0" anchor="b" bIns="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0" name="Google Shape;160;p27"/>
          <p:cNvSpPr txBox="1"/>
          <p:nvPr>
            <p:ph idx="11" type="ftr"/>
          </p:nvPr>
        </p:nvSpPr>
        <p:spPr>
          <a:xfrm>
            <a:off x="3124200" y="4816548"/>
            <a:ext cx="2895600" cy="273900"/>
          </a:xfrm>
          <a:prstGeom prst="rect">
            <a:avLst/>
          </a:prstGeom>
          <a:noFill/>
          <a:ln>
            <a:noFill/>
          </a:ln>
        </p:spPr>
        <p:txBody>
          <a:bodyPr anchorCtr="0" anchor="b" bIns="0" lIns="0" spcFirstLastPara="1" rIns="0"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1" name="Google Shape;161;p27"/>
          <p:cNvSpPr txBox="1"/>
          <p:nvPr>
            <p:ph idx="12" type="sldNum"/>
          </p:nvPr>
        </p:nvSpPr>
        <p:spPr>
          <a:xfrm>
            <a:off x="8153400" y="4816548"/>
            <a:ext cx="762000" cy="273900"/>
          </a:xfrm>
          <a:prstGeom prst="rect">
            <a:avLst/>
          </a:prstGeom>
          <a:noFill/>
          <a:ln>
            <a:noFill/>
          </a:ln>
        </p:spPr>
        <p:txBody>
          <a:bodyPr anchorCtr="0" anchor="b"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type="title">
  <p:cSld name="TITLE">
    <p:bg>
      <p:bgPr>
        <a:blipFill>
          <a:blip r:embed="rId2">
            <a:alphaModFix/>
          </a:blip>
          <a:stretch>
            <a:fillRect/>
          </a:stretch>
        </a:blipFill>
      </p:bgPr>
    </p:bg>
    <p:spTree>
      <p:nvGrpSpPr>
        <p:cNvPr id="162" name="Shape 162"/>
        <p:cNvGrpSpPr/>
        <p:nvPr/>
      </p:nvGrpSpPr>
      <p:grpSpPr>
        <a:xfrm>
          <a:off x="0" y="0"/>
          <a:ext cx="0" cy="0"/>
          <a:chOff x="0" y="0"/>
          <a:chExt cx="0" cy="0"/>
        </a:xfrm>
      </p:grpSpPr>
      <p:sp>
        <p:nvSpPr>
          <p:cNvPr id="163" name="Google Shape;163;p28"/>
          <p:cNvSpPr/>
          <p:nvPr/>
        </p:nvSpPr>
        <p:spPr>
          <a:xfrm>
            <a:off x="0" y="1657350"/>
            <a:ext cx="9144000" cy="2228700"/>
          </a:xfrm>
          <a:prstGeom prst="rect">
            <a:avLst/>
          </a:prstGeom>
          <a:solidFill>
            <a:schemeClr val="lt1">
              <a:alpha val="69800"/>
            </a:schemeClr>
          </a:solid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Black"/>
              <a:ea typeface="Arial Black"/>
              <a:cs typeface="Arial Black"/>
              <a:sym typeface="Arial Black"/>
            </a:endParaRPr>
          </a:p>
        </p:txBody>
      </p:sp>
      <p:sp>
        <p:nvSpPr>
          <p:cNvPr id="164" name="Google Shape;164;p28"/>
          <p:cNvSpPr/>
          <p:nvPr/>
        </p:nvSpPr>
        <p:spPr>
          <a:xfrm>
            <a:off x="1928813" y="1714500"/>
            <a:ext cx="1690800" cy="1028700"/>
          </a:xfrm>
          <a:prstGeom prst="rect">
            <a:avLst/>
          </a:prstGeom>
          <a:blipFill rotWithShape="1">
            <a:blip r:embed="rId3">
              <a:alphaModFix/>
            </a:blip>
            <a:stretch>
              <a:fillRect b="0" l="0" r="0" t="0"/>
            </a:stretch>
          </a:blipFill>
          <a:ln cap="flat" cmpd="sng" w="25400">
            <a:solidFill>
              <a:srgbClr val="FFFFFF">
                <a:alpha val="74900"/>
              </a:srgbClr>
            </a:solidFill>
            <a:prstDash val="solid"/>
            <a:round/>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Black"/>
              <a:ea typeface="Arial Black"/>
              <a:cs typeface="Arial Black"/>
              <a:sym typeface="Arial Black"/>
            </a:endParaRPr>
          </a:p>
        </p:txBody>
      </p:sp>
      <p:sp>
        <p:nvSpPr>
          <p:cNvPr id="165" name="Google Shape;165;p28"/>
          <p:cNvSpPr/>
          <p:nvPr/>
        </p:nvSpPr>
        <p:spPr>
          <a:xfrm>
            <a:off x="3733800" y="1714500"/>
            <a:ext cx="1676400" cy="1028700"/>
          </a:xfrm>
          <a:prstGeom prst="rect">
            <a:avLst/>
          </a:prstGeom>
          <a:blipFill rotWithShape="1">
            <a:blip r:embed="rId4">
              <a:alphaModFix/>
            </a:blip>
            <a:stretch>
              <a:fillRect b="0" l="0" r="0" t="0"/>
            </a:stretch>
          </a:blipFill>
          <a:ln cap="sq" cmpd="sng" w="9525">
            <a:solidFill>
              <a:srgbClr val="D8D8D8"/>
            </a:solidFill>
            <a:prstDash val="solid"/>
            <a:bevel/>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Black"/>
              <a:ea typeface="Arial Black"/>
              <a:cs typeface="Arial Black"/>
              <a:sym typeface="Arial Black"/>
            </a:endParaRPr>
          </a:p>
        </p:txBody>
      </p:sp>
      <p:sp>
        <p:nvSpPr>
          <p:cNvPr id="166" name="Google Shape;166;p28"/>
          <p:cNvSpPr/>
          <p:nvPr/>
        </p:nvSpPr>
        <p:spPr>
          <a:xfrm>
            <a:off x="7315200" y="1714500"/>
            <a:ext cx="1676400" cy="1028700"/>
          </a:xfrm>
          <a:prstGeom prst="rect">
            <a:avLst/>
          </a:prstGeom>
          <a:blipFill rotWithShape="1">
            <a:blip r:embed="rId5">
              <a:alphaModFix/>
            </a:blip>
            <a:tile algn="ctr" flip="none" tx="0" sx="39997" ty="0" sy="39997"/>
          </a:blipFill>
          <a:ln cap="sq" cmpd="sng" w="9525">
            <a:solidFill>
              <a:srgbClr val="D8D8D8"/>
            </a:solidFill>
            <a:prstDash val="solid"/>
            <a:bevel/>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Black"/>
              <a:ea typeface="Arial Black"/>
              <a:cs typeface="Arial Black"/>
              <a:sym typeface="Arial Black"/>
            </a:endParaRPr>
          </a:p>
        </p:txBody>
      </p:sp>
      <p:sp>
        <p:nvSpPr>
          <p:cNvPr id="167" name="Google Shape;167;p28"/>
          <p:cNvSpPr/>
          <p:nvPr/>
        </p:nvSpPr>
        <p:spPr>
          <a:xfrm>
            <a:off x="3733800" y="2800350"/>
            <a:ext cx="1676400" cy="1028700"/>
          </a:xfrm>
          <a:prstGeom prst="rect">
            <a:avLst/>
          </a:prstGeom>
          <a:blipFill rotWithShape="1">
            <a:blip r:embed="rId6">
              <a:alphaModFix/>
            </a:blip>
            <a:stretch>
              <a:fillRect b="0" l="0" r="0" t="0"/>
            </a:stretch>
          </a:blipFill>
          <a:ln cap="sq" cmpd="sng" w="9525">
            <a:solidFill>
              <a:srgbClr val="D8D8D8"/>
            </a:solidFill>
            <a:prstDash val="solid"/>
            <a:bevel/>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Black"/>
              <a:ea typeface="Arial Black"/>
              <a:cs typeface="Arial Black"/>
              <a:sym typeface="Arial Black"/>
            </a:endParaRPr>
          </a:p>
        </p:txBody>
      </p:sp>
      <p:sp>
        <p:nvSpPr>
          <p:cNvPr id="168" name="Google Shape;168;p28"/>
          <p:cNvSpPr/>
          <p:nvPr/>
        </p:nvSpPr>
        <p:spPr>
          <a:xfrm>
            <a:off x="7315200" y="2800350"/>
            <a:ext cx="1676400" cy="1028700"/>
          </a:xfrm>
          <a:prstGeom prst="rect">
            <a:avLst/>
          </a:prstGeom>
          <a:blipFill rotWithShape="1">
            <a:blip r:embed="rId7">
              <a:alphaModFix/>
            </a:blip>
            <a:stretch>
              <a:fillRect b="0" l="0" r="0" t="0"/>
            </a:stretch>
          </a:blipFill>
          <a:ln cap="sq" cmpd="sng" w="9525">
            <a:solidFill>
              <a:srgbClr val="D8D8D8"/>
            </a:solidFill>
            <a:prstDash val="solid"/>
            <a:bevel/>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Black"/>
              <a:ea typeface="Arial Black"/>
              <a:cs typeface="Arial Black"/>
              <a:sym typeface="Arial Black"/>
            </a:endParaRPr>
          </a:p>
        </p:txBody>
      </p:sp>
      <p:pic>
        <p:nvPicPr>
          <p:cNvPr descr="http://www.nasa.gov/images/content/578155main_10-4053-NPP_full.jpg" id="169" name="Google Shape;169;p28"/>
          <p:cNvPicPr preferRelativeResize="0"/>
          <p:nvPr/>
        </p:nvPicPr>
        <p:blipFill rotWithShape="1">
          <a:blip r:embed="rId8">
            <a:alphaModFix/>
          </a:blip>
          <a:srcRect b="0" l="0" r="0" t="0"/>
          <a:stretch/>
        </p:blipFill>
        <p:spPr>
          <a:xfrm>
            <a:off x="128588" y="1725216"/>
            <a:ext cx="1264443" cy="1007269"/>
          </a:xfrm>
          <a:prstGeom prst="rect">
            <a:avLst/>
          </a:prstGeom>
          <a:noFill/>
          <a:ln cap="sq" cmpd="sng" w="25400">
            <a:solidFill>
              <a:srgbClr val="D8D8D8"/>
            </a:solidFill>
            <a:prstDash val="solid"/>
            <a:bevel/>
            <a:headEnd len="sm" w="sm" type="none"/>
            <a:tailEnd len="sm" w="sm" type="none"/>
          </a:ln>
        </p:spPr>
      </p:pic>
      <p:sp>
        <p:nvSpPr>
          <p:cNvPr descr="data:image/jpg;base64,/9j/4AAQSkZJRgABAQAAAQABAAD/2wCEAAkGBhMSERUUEhIWFRMVFxgYGBgYFRcWFBkaFBQWFBUWFxcaHCYeGBkjGRcXHy8gIycpLCwsFiAxNTAqNSYrLCoBCQoKDgwOGg8PGi8kHR0qLiwqKSkpLCksLCwsLCwsKiwvKSwqKSwtLCwsMDEsKS0sLCksLCwsKSwpLCwpLCwpLP/AABEIAL0BCwMBIgACEQEDEQH/xAAcAAEAAgMBAQEAAAAAAAAAAAAABQYDBAcCAQj/xABBEAACAQIEAwUFBQYFAwUAAAABAhEAAwQSITEFQVEGEyJhcQcygZGhI0KxwdEUM1JykvAVYqLh8RZDgiRTY7LS/8QAGgEBAAMBAQEAAAAAAAAAAAAAAAECAwQFBv/EACsRAAICAgICAQIGAgMAAAAAAAABAhEDEiExBEFRE5EUMmGBsdGh8CJCcf/aAAwDAQACEQMRAD8A4bSlKAUpSgFKUoBSlKAUpSgFKUoBSlKAUpSgFKUoBSlKAUpSgFKUoBSlKAUpSgFKUoBSlKAUpSgFKUoBSlKAUpSgFKUoBSlKAUpSgFKUoBSlKAUpSgFKUoBSlKAUpSgFKUoBSlKAUpSgFKUoBSlKAUpSgFKUoBSlKAUpSgFKVvcH4S+IuBE9WaJCgbk0Bo17t2WYEhSQBJgTA6npVytezwHe8x9LYA06HNr8qtHZLsbbsuT3kWoDO7FcsDZPMsTly+ZqJqaVxVstDVv/AJOkc2wvZy7csNfXKVQSRMNAYKSBEHU9eRrI3Zp/2cXg6lpX7P8A7kNOqrMtECYHOr5xzs3h7OEu9wy3bzOrLBBKr3klEAPhABJP+1YuxvDcPa/9RiLi5x7iEFgmvvNAIzTsOXrtotatso9rpI5iRW7h+CXntXLq22Nu2qsx2hWYqGAOrCQdRMQaveK4RgsRjj4psGGMKwYNOqTAhOcmYBIEV1Lh2ETKy5V7sKLeWAFyhTKxtBViI6eU1Xj0yaa7R+ZKVvccwRs4i7bylMrsAp1hZldeYyxrzrRqqaatEtU6YpSlSQKUpQClKUApSlAKUpQClKUApSlAKUpQClKUApSlAKUpQClKUAqy8E4g+HSV0zQTBUMRHUgmNdvWq1W/hsVoOeXr5VaJDLFj+0d5mlLjiY0AygQNhqTG+pM1YuNceCYPAJl1e337FpOa4payG97Xwlt9iKoHfmt7inGe+tWEKhTYV0BGgZWfOsjkwJYeelTOOyaEHq0ywYntF9moGpkkiAFyBVMcyNfjr5VDtjdcwjcGI9T+nzqPwYJk8tia2P2YnWf964sWOOOTjf2O7LJ5IKdfcsXAOIBsQhBUNJYAgwWCBcs9G8R57DSuhdh+PJiEa1IFxXYaGQRmOQqdDosDzEEbPXObXYW++GbEWiGCMAyHwmCoYsDOsSJHn5GrZ7POFjDo2JA8fiQS51KqrMiqAZEn3t45Css2XB4zb56Srj9eeyY48udJ8dt+/t0RXtX7EZGD2xqqEj/Mi/djbMvlEztXKK/SHGcG2PZ3tMw7qzba0NAGdy5dMx0mBl8iBXLPaNw827GEVUVVQ38+XT7S5cDtp/DGUCNBEaaVGDLGEtF+WV6P/wA9f0X8jE5x+p/2VbL+H/ZQqUpXoHnClKUApSlAKUpQClKUApSlAKUpQClKUApSlAKUpQClKUApSlAK+q0GRXylASOCtm5oIkf3NbZ4a3lvA5HzFQ9q6VIZTBG1TreIgtv68z06RWOSc4vhnRihCS5RkwuAZd4+Z6ms2CypcBY7meZAIEifOsdpg0yDpp/v5mmKgAwR0PLczp9dP1rkUntbOpxqOp0/A8YtLwbEZGBcOMwOh+0ZUUf0j6HpUDw/tg1vDjulQPbuAlLltGW4rEwwIAIKvA8JBGfzqpWDcINsZiWjQTrEZRHrrWHDFlYMu4IMR06j4a+lMmk8iyV18/77IxxlHG4X38Hauz/FLirabuu7F7Xu87R4gSr2zcgmYU5VLkBvLSB7XYIeHDXLZZdCNdcrCQDrI0AMnYoKk+E8Uuthr9q6IdGh7bDNcttIaACcrW2TMVI0jrJrT7VXWs90jKpDKLuRsxVQwgBROa2R4hKFa4ZY1nyKOO1VuvUW+/h1xa7OqOX6Cc51JPi/cl6fv5p9HFeL8LaxdNttYgg9QdQf75zWkRXa+1GOFlrDNZ7sXLStrmcaqGJ2nfb49Jqvdvuy9ruUe1P7SiB7y6wy3PGCsxqAw9RPSvTxZ59ZF1w3fF9fycGXBDvG++Uq9dnNKUpXYcYpSlAKUpQClKUApSlAKUpQClKUB9ikV9ikVNEHyKRX2KRU0LPkV8r1FIqKFkv2d4Kl/vO8LqAvhK5T4jqJB3EA8xuKYrsteTVYceW48iD+U1o4TiNy17jlQdY5H4HSpfC9rnH7xA3muh+W1Qo83ZbbiqIC7aZTDAg9CINeKuq8Zw14ZXIE8nEfI7fWtfEdlbbCbbR9RUtNdEKmVMGpW3xRYXMNdZPMfrWXEdlLyiVyt5Awfrp9aib+GZDDqVPmIqrjZdSaJ61E+FpG/ntrWWxfkwRynXfz5fH4VBYfEQAIHhLHoTmAEE9BH1NTeGvmCJEkbaE9J+lcmTFrydkMu6/UkMFiwpDCQWPvAAnqNTr0MeVSOL4ulsuotpnZiM4aAVYCNtdJ/CoLIxI0IgQNP0rNhuHC4l67dBm2oCgm4pJZuRAy6AMYJGgO8RXI8EZOzpWZxVcFj4l2wNrFYfEW1+0Fi0t5GJIJtZkykkayEBBHr1p2m7T/ALdi1e1pbdLQAMSNArLtuHkf81Ur7AnMW57ncc4j1k1u8Ov9zdsvlZ0V0uRsCQZOsGNCJ+HQVtH8yfTdX+xjKKafF10XH2r40pjHsiCEw9hPd1XIC+h56E/1etb2KunFW0W4sXu6ZTHu+IAWyoOw3OwgjSRFR1/iOExuMvYjx3XcqxTIzIkKAbcmCwG05YJmKnmxH26rYyC4RbDC6jISttfFqVBzaOV3EiOtYZHOWVYlHiTVv918foaQ0hj3b5Sdfb9TjOF7K372buLZuZACwBAYZpjQmTsdq0Mbwu9Z/e2nt/zoy/iK6bwHD93xPE4fMyLdF1QyHKw2vIynkQNqs/bLhLXcLiAXLJ3YIQqNGtMXLht9RpGwjzNfQPEn0eJucBpVqwPs6xF+yLthrbqSwylsrjKYIMjL0O/OoPi3Bb2GfJftlGIkAkGRJEggkHUGsXFrs0tM0aUpVSRSlKAUpSgFKUoBSlKAyAV9y1kFo197o1uoMy2Riy19y1l7uvmSp0Y2MWWmWsuSvmWo1GxjivkVly18y1GpNmOKy4fFvb1RyvodPltXnLTLUak2TGF7V3F98Bx/Sfpp9Kk04/h7q5bkrPJhp8xVTy18igJDHtaW6RaVSNBJ1E84j8asGATDsviChxIYFiDod4nnofjUZwLsx3y53bKk6AbtB19BXjiNoWvFIJ2WNmAMHzy6b1hJatcXZ0QeyduqLRae2o0ZQP5v96ynFqUKZlysQSJGpAYDX0Y/Oqnh3RxK6dZjz8tKzLbQchMch+EiqvyNVWpZYFLmyfFuz0T5+c7TrrWzjLVtrSnXOzRC6yqgCY+6ZgaT4efSpvbB5z8K2XuMrFVZ1UGNCIldJiuXyEskVSSafo6sDeOVttpr2XTs7ZyXSVCaAggCGXwkg5jOYhtY/wCaufArZY37oXMvd21MkjK9xAQyqRqIPX75PPTlHAe0bYe6GfMyeIMDHMEZh5ifjrXZcJef9ht3EVScTdFxp0+yUC2CPPKFMc65fC8WX4pTlykv8mvmeSnh1j7Oadorr2OI4bEXFCMwts4BzKCrd3cAbmMsfOugDhhVUQXnKqzF88XGdGzzbLHUAZhB3hQNapvtHwz3MPau3LXdut24kZg3hacrSORFsGNxmq08FD3sN3q3nDX7akFoZbTi2EJRTyzDMVOkzX0yPBZV+wdpUa/Zuhc2GulkLaZcwNlo9coHnNYfaB2dtRhi2buhcNtmzEuouNn0Zp0HjiZjbpWa5g1tcXNu6FdMTahgV8LEqCTl5A3LRMcpqX7W8IS7hcRcTUsqvIYsp7nUEAaDwlhI306Coq1RPsonE/ZggVms4qSC6BLiZWZ7YLMgM6mFJGmo12qgERXfuGcbR8Oly4GhbIuM2QlBllHggHxAqTA1giuN9r+HdzirijbMYPUHxKf6StY5IJK0Xi2+GQlKUrA0FKUoBSlKAUpSgLFbwR6Cvf7Af4Z9NancLkJ+4o6nN+Vb68OQmVv2yf5bhP01r31BHiPIyotguorwcEOlXIYQke9YeP8AM6N8iRWpewm8INN8rkx86t9NEfVZVjgRXg4GrZZ4FduCVQt8U+uuleLvZ68N7LfAT+FQ8MSyzyKkcFXg4Q1aTwZ//af+hv0rDc4WRujD1BH5VV+Oiy8llYOGNeTZNWM4Fec/T9K8/wCGKeZ/pn8KyfjI1XklcNupjs1whLrM1zVUjSdCTO/OBFZm4R0InzkfiK9Dgt5dVB1/hYa86yl4z9GsfIj7NvjPGlRcigREBdR6E/wr5bn0qqX7rOxZjJP9x5DyqTvcLfdlbzJBP1rVbB1l+HaNfrJmjlplrabCmvBsGqPCyyyIwqxGoMV5NZjbryUrN42W2MycQYWwgA3JJ5meXlXX+x/tGOKtut23kXC2EypaBYlULB2Ck6nW3pPKa4zlq2+yvGd3xG2OV1Xt/Nc6/wCpBVYwUXaLSm5Lk6T21dLuFu2g32ndd+qkGStt1JbaOojfXlWv7OrzXcGqi4VNi8wI0OZWGcKZ21cmR/DVsxFhXVlYe8GWY1htDrXOfZtiblq5irCKrXQoKq5KqWsvkYEjUaMdfKt32ZeiQ7aYG7aODxDuHu2nyu4XIGIYXF8M6SA2lW3/AASyVtqqgJbkoq+EKHVlPhGkFWbQ6Vi7UYFr1m4htwqqlxXzAglXIZMsSCF1nnPlUvwPg6XcPbLpLZFUnY/ZNK6joRNVcqJSspXY8m1bfDsrE277JIEhQwLBm6KWRterDrVK9q2EBuC6oMao0gjxWiFO+4yskEaECusX8ALOPYgaXkn1Zdfn4W+dVX2h4cX8I3gdWtZHhljw3MyETtIO4B0gdRT80aJ6ZxCKRXsrXzLXLRtZ5r5XqK+UoHylfaRUA+UpSgL8rdNK3+H4sBhnVMp3JQM3wzGK1DbA5/SvJI6V9ImfPNFvw+MwJmWdfRVG/TIPx61uLjeH6NIldAYIbTy/WqKDTPU0iOS+3O0mEjRmn+TX57VrXuK2mPhN1vJVRtNN5E/nVMz18zVNIi2XXEYtTM3jb/hDLk+ZI1rBF0nTEWD/AOcN5bHnVQL18ZqkWy2X8RkMMCx8nR5+RU/Oax3rhUDQIDsO6M+h8YFVvDZMwDtlXnpP4A/galSrATh73eCY7sA5wN/cKgsPMCKjgnk843FXSJOgH8IA56aEenOtAY7KNDPkyL+Ig1M8Nxzvojtm5hu5VZE7SwIP6VOYXhl+6mrWiDyEOPQAPEdZ19aq2i3JQSzMxIJ15CdAeXPSt7DcDJUsw+agiOsZgfpVixfZ+5ZOZbduBzFtnIOgEhTMSeQao+5jL2SXw6BRIJ7qNeRhtY1oSmQ72MOfeVTzlQV/PesP+DWLhi3mB5CRJ9Ad6n7dloBGHCAgeO6uYcvdXL1I2FRfFOFshzMyEnXwgAeYAGgI000OtNUN2iL/AOmMxgPDfwupU/Dea18T2SvL9wH0YfgYNStrGnQOMwHmZ9N/xBretcQtyfHcUHdSoZR6a1V40aLKyl4jhDp7yMvqpFeuD3TYxFm8P+3cR9N4VgSPlNXh+MWgBlLk84UBfkxn61r3cRhnHiQT5oAfmKzeFM0XkMsFrtjw1rZtrdvWAbvfaq4OYvnIlcwyMZldoJqF4PxO2vG+8suGtXbhEjQfbLtrtFw/So2/wnDHUEj+Vgfo361rW+D5HV7V0ZlIYZlK6qQRqJG4rCXjv0bR8hezuFjilp01aFd2s6qw8eZkKwRvIMHY6da2uyHEBkZDvbOo+YP1Fc1te0DGj95Zs3B1UH8mMfKsvZntSzYx/dtG8rwGJyK8Z1mY0zA/OK5cmGXs6IZYvouPba/3XdXpnJc1PQMZj5Aj41p8Wv2rlu5bZwAx7kzI8dxRkAkbnMpB213rx2pS7dw1xYUr3OeVJJ7xCHIA/hIB13rF2d4iL+EssYLZIMxvaIUmD6A/EVEY1wS3ZwLH2CtxgRBnUefMfOa1oq2+0LhvdY25A0Y5x6XPF/8AbMPhVXy1m4FtjDlryVrNlr4VqupZSMMV8ismWvkVWi1mOKV7Ir5FVomy/LigDB+kk/Wt/C8Jv3CDbw1xwdjkzL8/d+tdavdiMM1vIoKpM+ErJ3+8QTGp51VO1XA/2RC1mzYeDJLqbjKoiCc7FTtG2leusifR5DiafCexNx5F2yqnkveW1I6loDH4CtpPZJdYy1+2snZVcx01gcvKqbie1F5xl+yQf/HZtWyI6MgB+tbyYLE3EzJiGuA8lulmG265sw+XKrXP5K0i1p7MsPYU3L+IZ1E6DLaXpq7N+lVfF9lWZmOHg25gePNpAg5h7xOuwERXrhD4nD3gQik7FgGZupnRjP8A4nyit3jHbe+HZfCy/dD2yuU6yYbxE/TyqYuS7YcUVzDcLJV2chQm4JAPQwDWgW3517v4p3Ylmkz/AHtWArV9iup7zUD868ZaZKbEamV7pJkma928UwjU6bakRWEKam+zXZO5jc5RlUJEzuS0wAPganYanhu0+JZQpvsVHpPqTEnfrWTDdqb6Aozm4sFYLtljb7pHn86+J2Qv946aSm+8H0Ox01351ks9jMSyB8oEnwgky3oADz+FTaI1ZrYfiAdit1slpjJygk6clmcs7aVPHi+Ca2lrKAoA3tFjOsjMHzk7bc+fKq2eCYgKXNlwq7kiI+B1Nb2I7Lm0gN+8lu44zJbE3CVgnMTbkD61OyGrJDHdnMMQptXwpOpzBjbiJ0blHnvUCuB1PitwpiS8KwmJB5ita1YzNlDr6k5V/wBQB+lSWB7M37wPdqGIE5ZAYjTVZgNuNjU7FdTRIlgoUToPDJBPXfeveJwNxD4kI9Bp13Glbi4XF4Ni2RrbDeQDp1gzKyR4hp51kHay4371Vfc6eAzyMrz8xB86tsRRDkTWfC4W7lZ7YJRfe2I16g1sf4skQcPbI82fNJ/zTPwrGtzMWKFbc/dDZRE7anUetTwORg8eoP2lvTquhHmQNDWxirzAeJVe2dmjMp8j0Napwkk5QTG/OOmo0NfWtFP3dzMDuBI+DKf9xShseDctHk9s9UYx8qmuzXFbeGTLkF3KzMhkB07xQrgA7zlFQSQDDDTmR+Mf8VnxOETTIwYE8pMf+JUMPrVJYoy7ReOWUemee19y1dFrurLoLalCDBEZpUDUnQlt+oqrPgqs1u4wEB5HRtR8JrHeafeUH6/I61n9BI0/ENlXfBmsLWDVobBo22nx/I7/AANYW4ST7pVvKQD8jWcvHRpHyPkrBSvBWpq9gY0Ig1q3MDXNLx2ujpjnTI0ivMVtXMMRWEpXLLG0dCkmdhHEMZa/dNcsrOsMSvrlaQPlUdxHiWJuEh8Qbh6gpG3kJNdJucNBEED9awWOCIrZgNfn8K9OjzqOTFmJ1YkTqDt8YrdzKIK2UIGsqz6RzOoIrp1zgyN7yLvOgiY2nrWhxDsvbbxTlYHeNPQiRoakiiuYbidp1AupdUH79q+7MCNpDyB86iMTwV9XsuMSusgg96Opa2TJ9RNSKcCV2+zfxg629AD4ohSYG0nU1r8W4VewzgsuQnUcuehEEx8d6EGhYwiYhlW1ZKOBBEs4YyBmg6jzA/Ks/Guyt2wFbISG5oGa1tGjbgnoauPZzi1y4B3ykjMALqBSyttDgfjE+tWu6MSuhUXkPPMLdxR6e63+mqSlRNHGhwV+7B1B6EQPx+tef8IuanaNuU+hj8asvH+y2LuOT+ztkzHVfGYOoMZuU1CXuCYiwWi4oywMpdVfXaEY/QVa0RRGvgbizoduW3xphMTctzkYrMT00219a31vXV/esFjWGBn8awYu6jjVhP8AlnLPmT+lSRRM8N7ZXLcZrjGIBVpII56zp6RBjrrV44F7QrF6EuDum01mbfkc0Ar8R8a5LhXVW8Q1671JJdtMYgT6R9arKKl2Sjtlx7aDMzLlbmSIOboToZqI472UsYsBm3y5VIPhA1IiNtTOlczuY/u0NsF8pGqyQunXlWpa45dtfu7l23/LcMfLaqqDXKZNlhxfs4uW7gkrctsfeLFXHryP41buz/Z9sNr4uenhVIMROX3ojePTzo+F9ouKQZXZbyn+MQ/pmG49RNSeD9oucglhZYaQfHaPMz99eWxMdKs9mqZHBb+1PAGxVkdyVW8s5GbMIDiHAI1EjSYrnTezbEgFi9lVAEl7mUAzBGx+fOumcM40t0SrKfNWDCeenKtrHWVuLquZhMawZiNKzjKUOA4pnAMVayOVzBiNCRt8DzHnWMPVs7T9mlDNcC3LZnxKbNxk1mCHExtz5zqdzWr+Ay7Mr6T4CTppqQQCN+ldKkZuJiW5WVL3nXtsRbcKCgtsABmSYMc3Qk6+ax6GsVzDwYDB/NZj6gGfhV1Io4mZbxmZM9Z1r2MQc2bZgQQRoZHOtMyu4ivS3avsUcSWXF2zmzWxLDeJ1+kfCPyr6MJh2tgrdZbkxlcDLrzzDZfP6VGLcr2BNWsrR7xXD2SA0SZiGB2Mbb/rWq9sitldt/hHrFbODeWCQSG0KgBv6FPP41IIptd/rWG5hhy0qwYzhdmR3dyJOUqwIdTrvI29dfWsHEOC91u6/EFSfQxlPzqjLpsrl7CGo97Gu1WHu/PXp1/KtY2/If38a58kEzox5Gj9BX5DaBj8PzpIG4it66JOs1r3MKDuaxUvk0PIK7SK0eK4lVgGBJjVS36RWS7goPhYitciDlaG8yKuvkg01wVpxIgLuwJKHbYMDM+VRXHuE4ZoNnMzk6iIKgDrsTtvvNWnCqPdjcTOk/hUJxHDKhyjNBYDeDqZ5eesVPsEJgODX11s3Cp5Q0Az7sgSJmrHwjtHetkWsQrPyzj3gRuDyYbdDqN60sKSRGdhBAEHTVo25661lw2HZp8e2olQR4s0zOp+f4CocU+wW/C4xHEo0j8D0jcVE8e7M28UZaCII1AI33BEMGHUH4VCJhTd91jbMkSsgEDJyBGpLculSXBMW6tkY5obLmIhogHUzruN52rPSuUTZROMez69bY90udORBEjfloeXT571DWuHm2R3yMqnmUP9xXeCgO+ta2IwCHkD66/80WRew4nJsN2RZxnsPaujyYqw8oYb1p4vAlPC4Kt0kH8NK6LxTDWk1W2Fb+JfAdP5Yqr3rQvFs+rLcyq596OjRAYa9J862K0V5HKTOsjSdV861b2FO4gg9DVoxfDVNtuRQn4x+FR+GwqlDp+dCCBS0CRm0E67k/KmJwgDHIZXlIg/EcjVkHAgVHjI56ACo4YLxDbUkbdD660FGhhjfsEXLbOhjRhmGh+kfSug9nO214sLWKtN3hiGC5JzDMJERMa1WbOKuWHBRyBERqARM661PcM7TN3i953r7iDe8I13jITy686hqyUXizdt3Ukbc5EEevSo3EdkMPcUh0DzsTBIneGGtVbtOYDXrRa03+RiPw019KpR7Q4nNm7+4G6hiDp6b1TRrphsvOP9myuzLZv5YAyoykkCdRJ95Z9Y+NVniHZDEYYy9uU0lgCwEyNIYfUitjhntPxdqO8K3l6MIb4Ov5g11fhmMGIsJcKQLiyVJzfCYE/KocpR7FJnGruKti2Ua610tuMjqUg6Eli0/AfGozGWbQ/dux0GhHlrrz+Vdk4r2Gwt77ndnqkL+VVzEezK250vMI2JUEx0JkZt/WtI5Eyriczr6tyrF/0iO5vXe9P2RiMo10U7zp730qtEVopFHE2VuV6D1qA1l+7NXUyjgbrY5yIY5v5tTHSTrFblnjkLlZZHKTmA/P6naoZLkHafLX8qyHED+Bfm3/6qdiNTbxbWW8SiOqiY9RI0qOa0s6Pp5qZ+mlZGvjkgHxbTz96tctVGy6R//9k=" id="170" name="Google Shape;170;p28"/>
          <p:cNvSpPr/>
          <p:nvPr/>
        </p:nvSpPr>
        <p:spPr>
          <a:xfrm>
            <a:off x="109538" y="-653653"/>
            <a:ext cx="2543100" cy="135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Black"/>
              <a:ea typeface="Arial Black"/>
              <a:cs typeface="Arial Black"/>
              <a:sym typeface="Arial Black"/>
            </a:endParaRPr>
          </a:p>
        </p:txBody>
      </p:sp>
      <p:sp>
        <p:nvSpPr>
          <p:cNvPr descr="data:image/jpg;base64,/9j/4AAQSkZJRgABAQAAAQABAAD/2wCEAAkGBhMSERUUEhIWFRMVFxgYGBgYFRcWFBkaFBQWFBUWFxcaHCYeGBkjGRcXHy8gIycpLCwsFiAxNTAqNSYrLCoBCQoKDgwOGg8PGi8kHR0qLiwqKSkpLCksLCwsLCwsKiwvKSwqKSwtLCwsMDEsKS0sLCksLCwsKSwpLCwpLCwpLP/AABEIAL0BCwMBIgACEQEDEQH/xAAcAAEAAgMBAQEAAAAAAAAAAAAABQYDBAcCAQj/xABBEAACAQIEAwUFBQYFAwUAAAABAhEAAwQSITEFQVEGEyJhcQcygZGhI0KxwdEUM1JykvAVYqLh8RZDgiRTY7LS/8QAGgEBAAMBAQEAAAAAAAAAAAAAAAECAwQFBv/EACsRAAICAgICAQIGAgMAAAAAAAABAhEDEiExBEFRE5EUMmGBsdGh8CJCcf/aAAwDAQACEQMRAD8A4bSlKAUpSgFKUoBSlKAUpSgFKUoBSlKAUpSgFKUoBSlKAUpSgFKUoBSlKAUpSgFKUoBSlKAUpSgFKUoBSlKAUpSgFKUoBSlKAUpSgFKUoBSlKAUpSgFKUoBSlKAUpSgFKUoBSlKAUpSgFKUoBSlKAUpSgFKUoBSlKAUpSgFKVvcH4S+IuBE9WaJCgbk0Bo17t2WYEhSQBJgTA6npVytezwHe8x9LYA06HNr8qtHZLsbbsuT3kWoDO7FcsDZPMsTly+ZqJqaVxVstDVv/AJOkc2wvZy7csNfXKVQSRMNAYKSBEHU9eRrI3Zp/2cXg6lpX7P8A7kNOqrMtECYHOr5xzs3h7OEu9wy3bzOrLBBKr3klEAPhABJP+1YuxvDcPa/9RiLi5x7iEFgmvvNAIzTsOXrtotatso9rpI5iRW7h+CXntXLq22Nu2qsx2hWYqGAOrCQdRMQaveK4RgsRjj4psGGMKwYNOqTAhOcmYBIEV1Lh2ETKy5V7sKLeWAFyhTKxtBViI6eU1Xj0yaa7R+ZKVvccwRs4i7bylMrsAp1hZldeYyxrzrRqqaatEtU6YpSlSQKUpQClKUApSlAKUpQClKUApSlAKUpQClKUApSlAKUpQClKUAqy8E4g+HSV0zQTBUMRHUgmNdvWq1W/hsVoOeXr5VaJDLFj+0d5mlLjiY0AygQNhqTG+pM1YuNceCYPAJl1e337FpOa4payG97Xwlt9iKoHfmt7inGe+tWEKhTYV0BGgZWfOsjkwJYeelTOOyaEHq0ywYntF9moGpkkiAFyBVMcyNfjr5VDtjdcwjcGI9T+nzqPwYJk8tia2P2YnWf964sWOOOTjf2O7LJ5IKdfcsXAOIBsQhBUNJYAgwWCBcs9G8R57DSuhdh+PJiEa1IFxXYaGQRmOQqdDosDzEEbPXObXYW++GbEWiGCMAyHwmCoYsDOsSJHn5GrZ7POFjDo2JA8fiQS51KqrMiqAZEn3t45Css2XB4zb56Srj9eeyY48udJ8dt+/t0RXtX7EZGD2xqqEj/Mi/djbMvlEztXKK/SHGcG2PZ3tMw7qzba0NAGdy5dMx0mBl8iBXLPaNw827GEVUVVQ38+XT7S5cDtp/DGUCNBEaaVGDLGEtF+WV6P/wA9f0X8jE5x+p/2VbL+H/ZQqUpXoHnClKUApSlAKUpQClKUApSlAKUpQClKUApSlAKUpQClKUApSlAK+q0GRXylASOCtm5oIkf3NbZ4a3lvA5HzFQ9q6VIZTBG1TreIgtv68z06RWOSc4vhnRihCS5RkwuAZd4+Z6ms2CypcBY7meZAIEifOsdpg0yDpp/v5mmKgAwR0PLczp9dP1rkUntbOpxqOp0/A8YtLwbEZGBcOMwOh+0ZUUf0j6HpUDw/tg1vDjulQPbuAlLltGW4rEwwIAIKvA8JBGfzqpWDcINsZiWjQTrEZRHrrWHDFlYMu4IMR06j4a+lMmk8iyV18/77IxxlHG4X38Hauz/FLirabuu7F7Xu87R4gSr2zcgmYU5VLkBvLSB7XYIeHDXLZZdCNdcrCQDrI0AMnYoKk+E8Uuthr9q6IdGh7bDNcttIaACcrW2TMVI0jrJrT7VXWs90jKpDKLuRsxVQwgBROa2R4hKFa4ZY1nyKOO1VuvUW+/h1xa7OqOX6Cc51JPi/cl6fv5p9HFeL8LaxdNttYgg9QdQf75zWkRXa+1GOFlrDNZ7sXLStrmcaqGJ2nfb49Jqvdvuy9ruUe1P7SiB7y6wy3PGCsxqAw9RPSvTxZ59ZF1w3fF9fycGXBDvG++Uq9dnNKUpXYcYpSlAKUpQClKUApSlAKUpQClKUB9ikV9ikVNEHyKRX2KRU0LPkV8r1FIqKFkv2d4Kl/vO8LqAvhK5T4jqJB3EA8xuKYrsteTVYceW48iD+U1o4TiNy17jlQdY5H4HSpfC9rnH7xA3muh+W1Qo83ZbbiqIC7aZTDAg9CINeKuq8Zw14ZXIE8nEfI7fWtfEdlbbCbbR9RUtNdEKmVMGpW3xRYXMNdZPMfrWXEdlLyiVyt5Awfrp9aib+GZDDqVPmIqrjZdSaJ61E+FpG/ntrWWxfkwRynXfz5fH4VBYfEQAIHhLHoTmAEE9BH1NTeGvmCJEkbaE9J+lcmTFrydkMu6/UkMFiwpDCQWPvAAnqNTr0MeVSOL4ulsuotpnZiM4aAVYCNtdJ/CoLIxI0IgQNP0rNhuHC4l67dBm2oCgm4pJZuRAy6AMYJGgO8RXI8EZOzpWZxVcFj4l2wNrFYfEW1+0Fi0t5GJIJtZkykkayEBBHr1p2m7T/ALdi1e1pbdLQAMSNArLtuHkf81Ur7AnMW57ncc4j1k1u8Ov9zdsvlZ0V0uRsCQZOsGNCJ+HQVtH8yfTdX+xjKKafF10XH2r40pjHsiCEw9hPd1XIC+h56E/1etb2KunFW0W4sXu6ZTHu+IAWyoOw3OwgjSRFR1/iOExuMvYjx3XcqxTIzIkKAbcmCwG05YJmKnmxH26rYyC4RbDC6jISttfFqVBzaOV3EiOtYZHOWVYlHiTVv918foaQ0hj3b5Sdfb9TjOF7K372buLZuZACwBAYZpjQmTsdq0Mbwu9Z/e2nt/zoy/iK6bwHD93xPE4fMyLdF1QyHKw2vIynkQNqs/bLhLXcLiAXLJ3YIQqNGtMXLht9RpGwjzNfQPEn0eJucBpVqwPs6xF+yLthrbqSwylsrjKYIMjL0O/OoPi3Bb2GfJftlGIkAkGRJEggkHUGsXFrs0tM0aUpVSRSlKAUpSgFKUoBSlKAyAV9y1kFo197o1uoMy2Riy19y1l7uvmSp0Y2MWWmWsuSvmWo1GxjivkVly18y1GpNmOKy4fFvb1RyvodPltXnLTLUak2TGF7V3F98Bx/Sfpp9Kk04/h7q5bkrPJhp8xVTy18igJDHtaW6RaVSNBJ1E84j8asGATDsviChxIYFiDod4nnofjUZwLsx3y53bKk6AbtB19BXjiNoWvFIJ2WNmAMHzy6b1hJatcXZ0QeyduqLRae2o0ZQP5v96ynFqUKZlysQSJGpAYDX0Y/Oqnh3RxK6dZjz8tKzLbQchMch+EiqvyNVWpZYFLmyfFuz0T5+c7TrrWzjLVtrSnXOzRC6yqgCY+6ZgaT4efSpvbB5z8K2XuMrFVZ1UGNCIldJiuXyEskVSSafo6sDeOVttpr2XTs7ZyXSVCaAggCGXwkg5jOYhtY/wCaufArZY37oXMvd21MkjK9xAQyqRqIPX75PPTlHAe0bYe6GfMyeIMDHMEZh5ifjrXZcJef9ht3EVScTdFxp0+yUC2CPPKFMc65fC8WX4pTlykv8mvmeSnh1j7Oadorr2OI4bEXFCMwts4BzKCrd3cAbmMsfOugDhhVUQXnKqzF88XGdGzzbLHUAZhB3hQNapvtHwz3MPau3LXdut24kZg3hacrSORFsGNxmq08FD3sN3q3nDX7akFoZbTi2EJRTyzDMVOkzX0yPBZV+wdpUa/Zuhc2GulkLaZcwNlo9coHnNYfaB2dtRhi2buhcNtmzEuouNn0Zp0HjiZjbpWa5g1tcXNu6FdMTahgV8LEqCTl5A3LRMcpqX7W8IS7hcRcTUsqvIYsp7nUEAaDwlhI306Coq1RPsonE/ZggVms4qSC6BLiZWZ7YLMgM6mFJGmo12qgERXfuGcbR8Oly4GhbIuM2QlBllHggHxAqTA1giuN9r+HdzirijbMYPUHxKf6StY5IJK0Xi2+GQlKUrA0FKUoBSlKAUpSgLFbwR6Cvf7Af4Z9NancLkJ+4o6nN+Vb68OQmVv2yf5bhP01r31BHiPIyotguorwcEOlXIYQke9YeP8AM6N8iRWpewm8INN8rkx86t9NEfVZVjgRXg4GrZZ4FduCVQt8U+uuleLvZ68N7LfAT+FQ8MSyzyKkcFXg4Q1aTwZ//af+hv0rDc4WRujD1BH5VV+Oiy8llYOGNeTZNWM4Fec/T9K8/wCGKeZ/pn8KyfjI1XklcNupjs1whLrM1zVUjSdCTO/OBFZm4R0InzkfiK9Dgt5dVB1/hYa86yl4z9GsfIj7NvjPGlRcigREBdR6E/wr5bn0qqX7rOxZjJP9x5DyqTvcLfdlbzJBP1rVbB1l+HaNfrJmjlplrabCmvBsGqPCyyyIwqxGoMV5NZjbryUrN42W2MycQYWwgA3JJ5meXlXX+x/tGOKtut23kXC2EypaBYlULB2Ck6nW3pPKa4zlq2+yvGd3xG2OV1Xt/Nc6/wCpBVYwUXaLSm5Lk6T21dLuFu2g32ndd+qkGStt1JbaOojfXlWv7OrzXcGqi4VNi8wI0OZWGcKZ21cmR/DVsxFhXVlYe8GWY1htDrXOfZtiblq5irCKrXQoKq5KqWsvkYEjUaMdfKt32ZeiQ7aYG7aODxDuHu2nyu4XIGIYXF8M6SA2lW3/AASyVtqqgJbkoq+EKHVlPhGkFWbQ6Vi7UYFr1m4htwqqlxXzAglXIZMsSCF1nnPlUvwPg6XcPbLpLZFUnY/ZNK6joRNVcqJSspXY8m1bfDsrE277JIEhQwLBm6KWRterDrVK9q2EBuC6oMao0gjxWiFO+4yskEaECusX8ALOPYgaXkn1Zdfn4W+dVX2h4cX8I3gdWtZHhljw3MyETtIO4B0gdRT80aJ6ZxCKRXsrXzLXLRtZ5r5XqK+UoHylfaRUA+UpSgL8rdNK3+H4sBhnVMp3JQM3wzGK1DbA5/SvJI6V9ImfPNFvw+MwJmWdfRVG/TIPx61uLjeH6NIldAYIbTy/WqKDTPU0iOS+3O0mEjRmn+TX57VrXuK2mPhN1vJVRtNN5E/nVMz18zVNIi2XXEYtTM3jb/hDLk+ZI1rBF0nTEWD/AOcN5bHnVQL18ZqkWy2X8RkMMCx8nR5+RU/Oax3rhUDQIDsO6M+h8YFVvDZMwDtlXnpP4A/galSrATh73eCY7sA5wN/cKgsPMCKjgnk843FXSJOgH8IA56aEenOtAY7KNDPkyL+Ig1M8Nxzvojtm5hu5VZE7SwIP6VOYXhl+6mrWiDyEOPQAPEdZ19aq2i3JQSzMxIJ15CdAeXPSt7DcDJUsw+agiOsZgfpVixfZ+5ZOZbduBzFtnIOgEhTMSeQao+5jL2SXw6BRIJ7qNeRhtY1oSmQ72MOfeVTzlQV/PesP+DWLhi3mB5CRJ9Ad6n7dloBGHCAgeO6uYcvdXL1I2FRfFOFshzMyEnXwgAeYAGgI000OtNUN2iL/AOmMxgPDfwupU/Dea18T2SvL9wH0YfgYNStrGnQOMwHmZ9N/xBretcQtyfHcUHdSoZR6a1V40aLKyl4jhDp7yMvqpFeuD3TYxFm8P+3cR9N4VgSPlNXh+MWgBlLk84UBfkxn61r3cRhnHiQT5oAfmKzeFM0XkMsFrtjw1rZtrdvWAbvfaq4OYvnIlcwyMZldoJqF4PxO2vG+8suGtXbhEjQfbLtrtFw/So2/wnDHUEj+Vgfo361rW+D5HV7V0ZlIYZlK6qQRqJG4rCXjv0bR8hezuFjilp01aFd2s6qw8eZkKwRvIMHY6da2uyHEBkZDvbOo+YP1Fc1te0DGj95Zs3B1UH8mMfKsvZntSzYx/dtG8rwGJyK8Z1mY0zA/OK5cmGXs6IZYvouPba/3XdXpnJc1PQMZj5Aj41p8Wv2rlu5bZwAx7kzI8dxRkAkbnMpB213rx2pS7dw1xYUr3OeVJJ7xCHIA/hIB13rF2d4iL+EssYLZIMxvaIUmD6A/EVEY1wS3ZwLH2CtxgRBnUefMfOa1oq2+0LhvdY25A0Y5x6XPF/8AbMPhVXy1m4FtjDlryVrNlr4VqupZSMMV8ismWvkVWi1mOKV7Ir5FVomy/LigDB+kk/Wt/C8Jv3CDbw1xwdjkzL8/d+tdavdiMM1vIoKpM+ErJ3+8QTGp51VO1XA/2RC1mzYeDJLqbjKoiCc7FTtG2leusifR5DiafCexNx5F2yqnkveW1I6loDH4CtpPZJdYy1+2snZVcx01gcvKqbie1F5xl+yQf/HZtWyI6MgB+tbyYLE3EzJiGuA8lulmG265sw+XKrXP5K0i1p7MsPYU3L+IZ1E6DLaXpq7N+lVfF9lWZmOHg25gePNpAg5h7xOuwERXrhD4nD3gQik7FgGZupnRjP8A4nyit3jHbe+HZfCy/dD2yuU6yYbxE/TyqYuS7YcUVzDcLJV2chQm4JAPQwDWgW3517v4p3Ylmkz/AHtWArV9iup7zUD868ZaZKbEamV7pJkma928UwjU6bakRWEKam+zXZO5jc5RlUJEzuS0wAPganYanhu0+JZQpvsVHpPqTEnfrWTDdqb6Aozm4sFYLtljb7pHn86+J2Qv946aSm+8H0Ox01351ks9jMSyB8oEnwgky3oADz+FTaI1ZrYfiAdit1slpjJygk6clmcs7aVPHi+Ca2lrKAoA3tFjOsjMHzk7bc+fKq2eCYgKXNlwq7kiI+B1Nb2I7Lm0gN+8lu44zJbE3CVgnMTbkD61OyGrJDHdnMMQptXwpOpzBjbiJ0blHnvUCuB1PitwpiS8KwmJB5ita1YzNlDr6k5V/wBQB+lSWB7M37wPdqGIE5ZAYjTVZgNuNjU7FdTRIlgoUToPDJBPXfeveJwNxD4kI9Bp13Glbi4XF4Ni2RrbDeQDp1gzKyR4hp51kHay4371Vfc6eAzyMrz8xB86tsRRDkTWfC4W7lZ7YJRfe2I16g1sf4skQcPbI82fNJ/zTPwrGtzMWKFbc/dDZRE7anUetTwORg8eoP2lvTquhHmQNDWxirzAeJVe2dmjMp8j0Napwkk5QTG/OOmo0NfWtFP3dzMDuBI+DKf9xShseDctHk9s9UYx8qmuzXFbeGTLkF3KzMhkB07xQrgA7zlFQSQDDDTmR+Mf8VnxOETTIwYE8pMf+JUMPrVJYoy7ReOWUemee19y1dFrurLoLalCDBEZpUDUnQlt+oqrPgqs1u4wEB5HRtR8JrHeafeUH6/I61n9BI0/ENlXfBmsLWDVobBo22nx/I7/AANYW4ST7pVvKQD8jWcvHRpHyPkrBSvBWpq9gY0Ig1q3MDXNLx2ujpjnTI0ivMVtXMMRWEpXLLG0dCkmdhHEMZa/dNcsrOsMSvrlaQPlUdxHiWJuEh8Qbh6gpG3kJNdJucNBEED9awWOCIrZgNfn8K9OjzqOTFmJ1YkTqDt8YrdzKIK2UIGsqz6RzOoIrp1zgyN7yLvOgiY2nrWhxDsvbbxTlYHeNPQiRoakiiuYbidp1AupdUH79q+7MCNpDyB86iMTwV9XsuMSusgg96Opa2TJ9RNSKcCV2+zfxg629AD4ohSYG0nU1r8W4VewzgsuQnUcuehEEx8d6EGhYwiYhlW1ZKOBBEs4YyBmg6jzA/Ks/Guyt2wFbISG5oGa1tGjbgnoauPZzi1y4B3ykjMALqBSyttDgfjE+tWu6MSuhUXkPPMLdxR6e63+mqSlRNHGhwV+7B1B6EQPx+tef8IuanaNuU+hj8asvH+y2LuOT+ztkzHVfGYOoMZuU1CXuCYiwWi4oywMpdVfXaEY/QVa0RRGvgbizoduW3xphMTctzkYrMT00219a31vXV/esFjWGBn8awYu6jjVhP8AlnLPmT+lSRRM8N7ZXLcZrjGIBVpII56zp6RBjrrV44F7QrF6EuDum01mbfkc0Ar8R8a5LhXVW8Q1671JJdtMYgT6R9arKKl2Sjtlx7aDMzLlbmSIOboToZqI472UsYsBm3y5VIPhA1IiNtTOlczuY/u0NsF8pGqyQunXlWpa45dtfu7l23/LcMfLaqqDXKZNlhxfs4uW7gkrctsfeLFXHryP41buz/Z9sNr4uenhVIMROX3ojePTzo+F9ouKQZXZbyn+MQ/pmG49RNSeD9oucglhZYaQfHaPMz99eWxMdKs9mqZHBb+1PAGxVkdyVW8s5GbMIDiHAI1EjSYrnTezbEgFi9lVAEl7mUAzBGx+fOumcM40t0SrKfNWDCeenKtrHWVuLquZhMawZiNKzjKUOA4pnAMVayOVzBiNCRt8DzHnWMPVs7T9mlDNcC3LZnxKbNxk1mCHExtz5zqdzWr+Ay7Mr6T4CTppqQQCN+ldKkZuJiW5WVL3nXtsRbcKCgtsABmSYMc3Qk6+ax6GsVzDwYDB/NZj6gGfhV1Io4mZbxmZM9Z1r2MQc2bZgQQRoZHOtMyu4ivS3avsUcSWXF2zmzWxLDeJ1+kfCPyr6MJh2tgrdZbkxlcDLrzzDZfP6VGLcr2BNWsrR7xXD2SA0SZiGB2Mbb/rWq9sitldt/hHrFbODeWCQSG0KgBv6FPP41IIptd/rWG5hhy0qwYzhdmR3dyJOUqwIdTrvI29dfWsHEOC91u6/EFSfQxlPzqjLpsrl7CGo97Gu1WHu/PXp1/KtY2/If38a58kEzox5Gj9BX5DaBj8PzpIG4it66JOs1r3MKDuaxUvk0PIK7SK0eK4lVgGBJjVS36RWS7goPhYitciDlaG8yKuvkg01wVpxIgLuwJKHbYMDM+VRXHuE4ZoNnMzk6iIKgDrsTtvvNWnCqPdjcTOk/hUJxHDKhyjNBYDeDqZ5eesVPsEJgODX11s3Cp5Q0Az7sgSJmrHwjtHetkWsQrPyzj3gRuDyYbdDqN60sKSRGdhBAEHTVo25661lw2HZp8e2olQR4s0zOp+f4CocU+wW/C4xHEo0j8D0jcVE8e7M28UZaCII1AI33BEMGHUH4VCJhTd91jbMkSsgEDJyBGpLculSXBMW6tkY5obLmIhogHUzruN52rPSuUTZROMez69bY90udORBEjfloeXT571DWuHm2R3yMqnmUP9xXeCgO+ta2IwCHkD66/80WRew4nJsN2RZxnsPaujyYqw8oYb1p4vAlPC4Kt0kH8NK6LxTDWk1W2Fb+JfAdP5Yqr3rQvFs+rLcyq596OjRAYa9J862K0V5HKTOsjSdV861b2FO4gg9DVoxfDVNtuRQn4x+FR+GwqlDp+dCCBS0CRm0E67k/KmJwgDHIZXlIg/EcjVkHAgVHjI56ACo4YLxDbUkbdD660FGhhjfsEXLbOhjRhmGh+kfSug9nO214sLWKtN3hiGC5JzDMJERMa1WbOKuWHBRyBERqARM661PcM7TN3i953r7iDe8I13jITy686hqyUXizdt3Ukbc5EEevSo3EdkMPcUh0DzsTBIneGGtVbtOYDXrRa03+RiPw019KpR7Q4nNm7+4G6hiDp6b1TRrphsvOP9myuzLZv5YAyoykkCdRJ95Z9Y+NVniHZDEYYy9uU0lgCwEyNIYfUitjhntPxdqO8K3l6MIb4Ov5g11fhmMGIsJcKQLiyVJzfCYE/KocpR7FJnGruKti2Ua610tuMjqUg6Eli0/AfGozGWbQ/dux0GhHlrrz+Vdk4r2Gwt77ndnqkL+VVzEezK250vMI2JUEx0JkZt/WtI5Eyriczr6tyrF/0iO5vXe9P2RiMo10U7zp730qtEVopFHE2VuV6D1qA1l+7NXUyjgbrY5yIY5v5tTHSTrFblnjkLlZZHKTmA/P6naoZLkHafLX8qyHED+Bfm3/6qdiNTbxbWW8SiOqiY9RI0qOa0s6Pp5qZ+mlZGvjkgHxbTz96tctVGy6R//9k=" id="171" name="Google Shape;171;p28"/>
          <p:cNvSpPr/>
          <p:nvPr/>
        </p:nvSpPr>
        <p:spPr>
          <a:xfrm>
            <a:off x="261938" y="-539353"/>
            <a:ext cx="2543100" cy="135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Black"/>
              <a:ea typeface="Arial Black"/>
              <a:cs typeface="Arial Black"/>
              <a:sym typeface="Arial Black"/>
            </a:endParaRPr>
          </a:p>
        </p:txBody>
      </p:sp>
      <p:sp>
        <p:nvSpPr>
          <p:cNvPr descr="data:image/jpg;base64,/9j/4AAQSkZJRgABAQAAAQABAAD/2wCEAAkGBhMSERUUEhIWFRMVFxgYGBgYFRcWFBkaFBQWFBUWFxcaHCYeGBkjGRcXHy8gIycpLCwsFiAxNTAqNSYrLCoBCQoKDgwOGg8PGi8kHR0qLiwqKSkpLCksLCwsLCwsKiwvKSwqKSwtLCwsMDEsKS0sLCksLCwsKSwpLCwpLCwpLP/AABEIAL0BCwMBIgACEQEDEQH/xAAcAAEAAgMBAQEAAAAAAAAAAAAABQYDBAcCAQj/xABBEAACAQIEAwUFBQYFAwUAAAABAhEAAwQSITEFQVEGEyJhcQcygZGhI0KxwdEUM1JykvAVYqLh8RZDgiRTY7LS/8QAGgEBAAMBAQEAAAAAAAAAAAAAAAECAwQFBv/EACsRAAICAgICAQIGAgMAAAAAAAABAhEDEiExBEFRE5EUMmGBsdGh8CJCcf/aAAwDAQACEQMRAD8A4bSlKAUpSgFKUoBSlKAUpSgFKUoBSlKAUpSgFKUoBSlKAUpSgFKUoBSlKAUpSgFKUoBSlKAUpSgFKUoBSlKAUpSgFKUoBSlKAUpSgFKUoBSlKAUpSgFKUoBSlKAUpSgFKUoBSlKAUpSgFKUoBSlKAUpSgFKUoBSlKAUpSgFKVvcH4S+IuBE9WaJCgbk0Bo17t2WYEhSQBJgTA6npVytezwHe8x9LYA06HNr8qtHZLsbbsuT3kWoDO7FcsDZPMsTly+ZqJqaVxVstDVv/AJOkc2wvZy7csNfXKVQSRMNAYKSBEHU9eRrI3Zp/2cXg6lpX7P8A7kNOqrMtECYHOr5xzs3h7OEu9wy3bzOrLBBKr3klEAPhABJP+1YuxvDcPa/9RiLi5x7iEFgmvvNAIzTsOXrtotatso9rpI5iRW7h+CXntXLq22Nu2qsx2hWYqGAOrCQdRMQaveK4RgsRjj4psGGMKwYNOqTAhOcmYBIEV1Lh2ETKy5V7sKLeWAFyhTKxtBViI6eU1Xj0yaa7R+ZKVvccwRs4i7bylMrsAp1hZldeYyxrzrRqqaatEtU6YpSlSQKUpQClKUApSlAKUpQClKUApSlAKUpQClKUApSlAKUpQClKUAqy8E4g+HSV0zQTBUMRHUgmNdvWq1W/hsVoOeXr5VaJDLFj+0d5mlLjiY0AygQNhqTG+pM1YuNceCYPAJl1e337FpOa4payG97Xwlt9iKoHfmt7inGe+tWEKhTYV0BGgZWfOsjkwJYeelTOOyaEHq0ywYntF9moGpkkiAFyBVMcyNfjr5VDtjdcwjcGI9T+nzqPwYJk8tia2P2YnWf964sWOOOTjf2O7LJ5IKdfcsXAOIBsQhBUNJYAgwWCBcs9G8R57DSuhdh+PJiEa1IFxXYaGQRmOQqdDosDzEEbPXObXYW++GbEWiGCMAyHwmCoYsDOsSJHn5GrZ7POFjDo2JA8fiQS51KqrMiqAZEn3t45Css2XB4zb56Srj9eeyY48udJ8dt+/t0RXtX7EZGD2xqqEj/Mi/djbMvlEztXKK/SHGcG2PZ3tMw7qzba0NAGdy5dMx0mBl8iBXLPaNw827GEVUVVQ38+XT7S5cDtp/DGUCNBEaaVGDLGEtF+WV6P/wA9f0X8jE5x+p/2VbL+H/ZQqUpXoHnClKUApSlAKUpQClKUApSlAKUpQClKUApSlAKUpQClKUApSlAK+q0GRXylASOCtm5oIkf3NbZ4a3lvA5HzFQ9q6VIZTBG1TreIgtv68z06RWOSc4vhnRihCS5RkwuAZd4+Z6ms2CypcBY7meZAIEifOsdpg0yDpp/v5mmKgAwR0PLczp9dP1rkUntbOpxqOp0/A8YtLwbEZGBcOMwOh+0ZUUf0j6HpUDw/tg1vDjulQPbuAlLltGW4rEwwIAIKvA8JBGfzqpWDcINsZiWjQTrEZRHrrWHDFlYMu4IMR06j4a+lMmk8iyV18/77IxxlHG4X38Hauz/FLirabuu7F7Xu87R4gSr2zcgmYU5VLkBvLSB7XYIeHDXLZZdCNdcrCQDrI0AMnYoKk+E8Uuthr9q6IdGh7bDNcttIaACcrW2TMVI0jrJrT7VXWs90jKpDKLuRsxVQwgBROa2R4hKFa4ZY1nyKOO1VuvUW+/h1xa7OqOX6Cc51JPi/cl6fv5p9HFeL8LaxdNttYgg9QdQf75zWkRXa+1GOFlrDNZ7sXLStrmcaqGJ2nfb49Jqvdvuy9ruUe1P7SiB7y6wy3PGCsxqAw9RPSvTxZ59ZF1w3fF9fycGXBDvG++Uq9dnNKUpXYcYpSlAKUpQClKUApSlAKUpQClKUB9ikV9ikVNEHyKRX2KRU0LPkV8r1FIqKFkv2d4Kl/vO8LqAvhK5T4jqJB3EA8xuKYrsteTVYceW48iD+U1o4TiNy17jlQdY5H4HSpfC9rnH7xA3muh+W1Qo83ZbbiqIC7aZTDAg9CINeKuq8Zw14ZXIE8nEfI7fWtfEdlbbCbbR9RUtNdEKmVMGpW3xRYXMNdZPMfrWXEdlLyiVyt5Awfrp9aib+GZDDqVPmIqrjZdSaJ61E+FpG/ntrWWxfkwRynXfz5fH4VBYfEQAIHhLHoTmAEE9BH1NTeGvmCJEkbaE9J+lcmTFrydkMu6/UkMFiwpDCQWPvAAnqNTr0MeVSOL4ulsuotpnZiM4aAVYCNtdJ/CoLIxI0IgQNP0rNhuHC4l67dBm2oCgm4pJZuRAy6AMYJGgO8RXI8EZOzpWZxVcFj4l2wNrFYfEW1+0Fi0t5GJIJtZkykkayEBBHr1p2m7T/ALdi1e1pbdLQAMSNArLtuHkf81Ur7AnMW57ncc4j1k1u8Ov9zdsvlZ0V0uRsCQZOsGNCJ+HQVtH8yfTdX+xjKKafF10XH2r40pjHsiCEw9hPd1XIC+h56E/1etb2KunFW0W4sXu6ZTHu+IAWyoOw3OwgjSRFR1/iOExuMvYjx3XcqxTIzIkKAbcmCwG05YJmKnmxH26rYyC4RbDC6jISttfFqVBzaOV3EiOtYZHOWVYlHiTVv918foaQ0hj3b5Sdfb9TjOF7K372buLZuZACwBAYZpjQmTsdq0Mbwu9Z/e2nt/zoy/iK6bwHD93xPE4fMyLdF1QyHKw2vIynkQNqs/bLhLXcLiAXLJ3YIQqNGtMXLht9RpGwjzNfQPEn0eJucBpVqwPs6xF+yLthrbqSwylsrjKYIMjL0O/OoPi3Bb2GfJftlGIkAkGRJEggkHUGsXFrs0tM0aUpVSRSlKAUpSgFKUoBSlKAyAV9y1kFo197o1uoMy2Riy19y1l7uvmSp0Y2MWWmWsuSvmWo1GxjivkVly18y1GpNmOKy4fFvb1RyvodPltXnLTLUak2TGF7V3F98Bx/Sfpp9Kk04/h7q5bkrPJhp8xVTy18igJDHtaW6RaVSNBJ1E84j8asGATDsviChxIYFiDod4nnofjUZwLsx3y53bKk6AbtB19BXjiNoWvFIJ2WNmAMHzy6b1hJatcXZ0QeyduqLRae2o0ZQP5v96ynFqUKZlysQSJGpAYDX0Y/Oqnh3RxK6dZjz8tKzLbQchMch+EiqvyNVWpZYFLmyfFuz0T5+c7TrrWzjLVtrSnXOzRC6yqgCY+6ZgaT4efSpvbB5z8K2XuMrFVZ1UGNCIldJiuXyEskVSSafo6sDeOVttpr2XTs7ZyXSVCaAggCGXwkg5jOYhtY/wCaufArZY37oXMvd21MkjK9xAQyqRqIPX75PPTlHAe0bYe6GfMyeIMDHMEZh5ifjrXZcJef9ht3EVScTdFxp0+yUC2CPPKFMc65fC8WX4pTlykv8mvmeSnh1j7Oadorr2OI4bEXFCMwts4BzKCrd3cAbmMsfOugDhhVUQXnKqzF88XGdGzzbLHUAZhB3hQNapvtHwz3MPau3LXdut24kZg3hacrSORFsGNxmq08FD3sN3q3nDX7akFoZbTi2EJRTyzDMVOkzX0yPBZV+wdpUa/Zuhc2GulkLaZcwNlo9coHnNYfaB2dtRhi2buhcNtmzEuouNn0Zp0HjiZjbpWa5g1tcXNu6FdMTahgV8LEqCTl5A3LRMcpqX7W8IS7hcRcTUsqvIYsp7nUEAaDwlhI306Coq1RPsonE/ZggVms4qSC6BLiZWZ7YLMgM6mFJGmo12qgERXfuGcbR8Oly4GhbIuM2QlBllHggHxAqTA1giuN9r+HdzirijbMYPUHxKf6StY5IJK0Xi2+GQlKUrA0FKUoBSlKAUpSgLFbwR6Cvf7Af4Z9NancLkJ+4o6nN+Vb68OQmVv2yf5bhP01r31BHiPIyotguorwcEOlXIYQke9YeP8AM6N8iRWpewm8INN8rkx86t9NEfVZVjgRXg4GrZZ4FduCVQt8U+uuleLvZ68N7LfAT+FQ8MSyzyKkcFXg4Q1aTwZ//af+hv0rDc4WRujD1BH5VV+Oiy8llYOGNeTZNWM4Fec/T9K8/wCGKeZ/pn8KyfjI1XklcNupjs1whLrM1zVUjSdCTO/OBFZm4R0InzkfiK9Dgt5dVB1/hYa86yl4z9GsfIj7NvjPGlRcigREBdR6E/wr5bn0qqX7rOxZjJP9x5DyqTvcLfdlbzJBP1rVbB1l+HaNfrJmjlplrabCmvBsGqPCyyyIwqxGoMV5NZjbryUrN42W2MycQYWwgA3JJ5meXlXX+x/tGOKtut23kXC2EypaBYlULB2Ck6nW3pPKa4zlq2+yvGd3xG2OV1Xt/Nc6/wCpBVYwUXaLSm5Lk6T21dLuFu2g32ndd+qkGStt1JbaOojfXlWv7OrzXcGqi4VNi8wI0OZWGcKZ21cmR/DVsxFhXVlYe8GWY1htDrXOfZtiblq5irCKrXQoKq5KqWsvkYEjUaMdfKt32ZeiQ7aYG7aODxDuHu2nyu4XIGIYXF8M6SA2lW3/AASyVtqqgJbkoq+EKHVlPhGkFWbQ6Vi7UYFr1m4htwqqlxXzAglXIZMsSCF1nnPlUvwPg6XcPbLpLZFUnY/ZNK6joRNVcqJSspXY8m1bfDsrE277JIEhQwLBm6KWRterDrVK9q2EBuC6oMao0gjxWiFO+4yskEaECusX8ALOPYgaXkn1Zdfn4W+dVX2h4cX8I3gdWtZHhljw3MyETtIO4B0gdRT80aJ6ZxCKRXsrXzLXLRtZ5r5XqK+UoHylfaRUA+UpSgL8rdNK3+H4sBhnVMp3JQM3wzGK1DbA5/SvJI6V9ImfPNFvw+MwJmWdfRVG/TIPx61uLjeH6NIldAYIbTy/WqKDTPU0iOS+3O0mEjRmn+TX57VrXuK2mPhN1vJVRtNN5E/nVMz18zVNIi2XXEYtTM3jb/hDLk+ZI1rBF0nTEWD/AOcN5bHnVQL18ZqkWy2X8RkMMCx8nR5+RU/Oax3rhUDQIDsO6M+h8YFVvDZMwDtlXnpP4A/galSrATh73eCY7sA5wN/cKgsPMCKjgnk843FXSJOgH8IA56aEenOtAY7KNDPkyL+Ig1M8Nxzvojtm5hu5VZE7SwIP6VOYXhl+6mrWiDyEOPQAPEdZ19aq2i3JQSzMxIJ15CdAeXPSt7DcDJUsw+agiOsZgfpVixfZ+5ZOZbduBzFtnIOgEhTMSeQao+5jL2SXw6BRIJ7qNeRhtY1oSmQ72MOfeVTzlQV/PesP+DWLhi3mB5CRJ9Ad6n7dloBGHCAgeO6uYcvdXL1I2FRfFOFshzMyEnXwgAeYAGgI000OtNUN2iL/AOmMxgPDfwupU/Dea18T2SvL9wH0YfgYNStrGnQOMwHmZ9N/xBretcQtyfHcUHdSoZR6a1V40aLKyl4jhDp7yMvqpFeuD3TYxFm8P+3cR9N4VgSPlNXh+MWgBlLk84UBfkxn61r3cRhnHiQT5oAfmKzeFM0XkMsFrtjw1rZtrdvWAbvfaq4OYvnIlcwyMZldoJqF4PxO2vG+8suGtXbhEjQfbLtrtFw/So2/wnDHUEj+Vgfo361rW+D5HV7V0ZlIYZlK6qQRqJG4rCXjv0bR8hezuFjilp01aFd2s6qw8eZkKwRvIMHY6da2uyHEBkZDvbOo+YP1Fc1te0DGj95Zs3B1UH8mMfKsvZntSzYx/dtG8rwGJyK8Z1mY0zA/OK5cmGXs6IZYvouPba/3XdXpnJc1PQMZj5Aj41p8Wv2rlu5bZwAx7kzI8dxRkAkbnMpB213rx2pS7dw1xYUr3OeVJJ7xCHIA/hIB13rF2d4iL+EssYLZIMxvaIUmD6A/EVEY1wS3ZwLH2CtxgRBnUefMfOa1oq2+0LhvdY25A0Y5x6XPF/8AbMPhVXy1m4FtjDlryVrNlr4VqupZSMMV8ismWvkVWi1mOKV7Ir5FVomy/LigDB+kk/Wt/C8Jv3CDbw1xwdjkzL8/d+tdavdiMM1vIoKpM+ErJ3+8QTGp51VO1XA/2RC1mzYeDJLqbjKoiCc7FTtG2leusifR5DiafCexNx5F2yqnkveW1I6loDH4CtpPZJdYy1+2snZVcx01gcvKqbie1F5xl+yQf/HZtWyI6MgB+tbyYLE3EzJiGuA8lulmG265sw+XKrXP5K0i1p7MsPYU3L+IZ1E6DLaXpq7N+lVfF9lWZmOHg25gePNpAg5h7xOuwERXrhD4nD3gQik7FgGZupnRjP8A4nyit3jHbe+HZfCy/dD2yuU6yYbxE/TyqYuS7YcUVzDcLJV2chQm4JAPQwDWgW3517v4p3Ylmkz/AHtWArV9iup7zUD868ZaZKbEamV7pJkma928UwjU6bakRWEKam+zXZO5jc5RlUJEzuS0wAPganYanhu0+JZQpvsVHpPqTEnfrWTDdqb6Aozm4sFYLtljb7pHn86+J2Qv946aSm+8H0Ox01351ks9jMSyB8oEnwgky3oADz+FTaI1ZrYfiAdit1slpjJygk6clmcs7aVPHi+Ca2lrKAoA3tFjOsjMHzk7bc+fKq2eCYgKXNlwq7kiI+B1Nb2I7Lm0gN+8lu44zJbE3CVgnMTbkD61OyGrJDHdnMMQptXwpOpzBjbiJ0blHnvUCuB1PitwpiS8KwmJB5ita1YzNlDr6k5V/wBQB+lSWB7M37wPdqGIE5ZAYjTVZgNuNjU7FdTRIlgoUToPDJBPXfeveJwNxD4kI9Bp13Glbi4XF4Ni2RrbDeQDp1gzKyR4hp51kHay4371Vfc6eAzyMrz8xB86tsRRDkTWfC4W7lZ7YJRfe2I16g1sf4skQcPbI82fNJ/zTPwrGtzMWKFbc/dDZRE7anUetTwORg8eoP2lvTquhHmQNDWxirzAeJVe2dmjMp8j0Napwkk5QTG/OOmo0NfWtFP3dzMDuBI+DKf9xShseDctHk9s9UYx8qmuzXFbeGTLkF3KzMhkB07xQrgA7zlFQSQDDDTmR+Mf8VnxOETTIwYE8pMf+JUMPrVJYoy7ReOWUemee19y1dFrurLoLalCDBEZpUDUnQlt+oqrPgqs1u4wEB5HRtR8JrHeafeUH6/I61n9BI0/ENlXfBmsLWDVobBo22nx/I7/AANYW4ST7pVvKQD8jWcvHRpHyPkrBSvBWpq9gY0Ig1q3MDXNLx2ujpjnTI0ivMVtXMMRWEpXLLG0dCkmdhHEMZa/dNcsrOsMSvrlaQPlUdxHiWJuEh8Qbh6gpG3kJNdJucNBEED9awWOCIrZgNfn8K9OjzqOTFmJ1YkTqDt8YrdzKIK2UIGsqz6RzOoIrp1zgyN7yLvOgiY2nrWhxDsvbbxTlYHeNPQiRoakiiuYbidp1AupdUH79q+7MCNpDyB86iMTwV9XsuMSusgg96Opa2TJ9RNSKcCV2+zfxg629AD4ohSYG0nU1r8W4VewzgsuQnUcuehEEx8d6EGhYwiYhlW1ZKOBBEs4YyBmg6jzA/Ks/Guyt2wFbISG5oGa1tGjbgnoauPZzi1y4B3ykjMALqBSyttDgfjE+tWu6MSuhUXkPPMLdxR6e63+mqSlRNHGhwV+7B1B6EQPx+tef8IuanaNuU+hj8asvH+y2LuOT+ztkzHVfGYOoMZuU1CXuCYiwWi4oywMpdVfXaEY/QVa0RRGvgbizoduW3xphMTctzkYrMT00219a31vXV/esFjWGBn8awYu6jjVhP8AlnLPmT+lSRRM8N7ZXLcZrjGIBVpII56zp6RBjrrV44F7QrF6EuDum01mbfkc0Ar8R8a5LhXVW8Q1671JJdtMYgT6R9arKKl2Sjtlx7aDMzLlbmSIOboToZqI472UsYsBm3y5VIPhA1IiNtTOlczuY/u0NsF8pGqyQunXlWpa45dtfu7l23/LcMfLaqqDXKZNlhxfs4uW7gkrctsfeLFXHryP41buz/Z9sNr4uenhVIMROX3ojePTzo+F9ouKQZXZbyn+MQ/pmG49RNSeD9oucglhZYaQfHaPMz99eWxMdKs9mqZHBb+1PAGxVkdyVW8s5GbMIDiHAI1EjSYrnTezbEgFi9lVAEl7mUAzBGx+fOumcM40t0SrKfNWDCeenKtrHWVuLquZhMawZiNKzjKUOA4pnAMVayOVzBiNCRt8DzHnWMPVs7T9mlDNcC3LZnxKbNxk1mCHExtz5zqdzWr+Ay7Mr6T4CTppqQQCN+ldKkZuJiW5WVL3nXtsRbcKCgtsABmSYMc3Qk6+ax6GsVzDwYDB/NZj6gGfhV1Io4mZbxmZM9Z1r2MQc2bZgQQRoZHOtMyu4ivS3avsUcSWXF2zmzWxLDeJ1+kfCPyr6MJh2tgrdZbkxlcDLrzzDZfP6VGLcr2BNWsrR7xXD2SA0SZiGB2Mbb/rWq9sitldt/hHrFbODeWCQSG0KgBv6FPP41IIptd/rWG5hhy0qwYzhdmR3dyJOUqwIdTrvI29dfWsHEOC91u6/EFSfQxlPzqjLpsrl7CGo97Gu1WHu/PXp1/KtY2/If38a58kEzox5Gj9BX5DaBj8PzpIG4it66JOs1r3MKDuaxUvk0PIK7SK0eK4lVgGBJjVS36RWS7goPhYitciDlaG8yKuvkg01wVpxIgLuwJKHbYMDM+VRXHuE4ZoNnMzk6iIKgDrsTtvvNWnCqPdjcTOk/hUJxHDKhyjNBYDeDqZ5eesVPsEJgODX11s3Cp5Q0Az7sgSJmrHwjtHetkWsQrPyzj3gRuDyYbdDqN60sKSRGdhBAEHTVo25661lw2HZp8e2olQR4s0zOp+f4CocU+wW/C4xHEo0j8D0jcVE8e7M28UZaCII1AI33BEMGHUH4VCJhTd91jbMkSsgEDJyBGpLculSXBMW6tkY5obLmIhogHUzruN52rPSuUTZROMez69bY90udORBEjfloeXT571DWuHm2R3yMqnmUP9xXeCgO+ta2IwCHkD66/80WRew4nJsN2RZxnsPaujyYqw8oYb1p4vAlPC4Kt0kH8NK6LxTDWk1W2Fb+JfAdP5Yqr3rQvFs+rLcyq596OjRAYa9J862K0V5HKTOsjSdV861b2FO4gg9DVoxfDVNtuRQn4x+FR+GwqlDp+dCCBS0CRm0E67k/KmJwgDHIZXlIg/EcjVkHAgVHjI56ACo4YLxDbUkbdD660FGhhjfsEXLbOhjRhmGh+kfSug9nO214sLWKtN3hiGC5JzDMJERMa1WbOKuWHBRyBERqARM661PcM7TN3i953r7iDe8I13jITy686hqyUXizdt3Ukbc5EEevSo3EdkMPcUh0DzsTBIneGGtVbtOYDXrRa03+RiPw019KpR7Q4nNm7+4G6hiDp6b1TRrphsvOP9myuzLZv5YAyoykkCdRJ95Z9Y+NVniHZDEYYy9uU0lgCwEyNIYfUitjhntPxdqO8K3l6MIb4Ov5g11fhmMGIsJcKQLiyVJzfCYE/KocpR7FJnGruKti2Ua610tuMjqUg6Eli0/AfGozGWbQ/dux0GhHlrrz+Vdk4r2Gwt77ndnqkL+VVzEezK250vMI2JUEx0JkZt/WtI5Eyriczr6tyrF/0iO5vXe9P2RiMo10U7zp730qtEVopFHE2VuV6D1qA1l+7NXUyjgbrY5yIY5v5tTHSTrFblnjkLlZZHKTmA/P6naoZLkHafLX8qyHED+Bfm3/6qdiNTbxbWW8SiOqiY9RI0qOa0s6Pp5qZ+mlZGvjkgHxbTz96tctVGy6R//9k=" id="172" name="Google Shape;172;p28"/>
          <p:cNvSpPr/>
          <p:nvPr/>
        </p:nvSpPr>
        <p:spPr>
          <a:xfrm>
            <a:off x="414338" y="-425053"/>
            <a:ext cx="2543100" cy="135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Black"/>
              <a:ea typeface="Arial Black"/>
              <a:cs typeface="Arial Black"/>
              <a:sym typeface="Arial Black"/>
            </a:endParaRPr>
          </a:p>
        </p:txBody>
      </p:sp>
      <p:sp>
        <p:nvSpPr>
          <p:cNvPr descr="data:image/jpg;base64,/9j/4AAQSkZJRgABAQAAAQABAAD/2wCEAAkGBhMSERUUEhIWFRMVFxgYGBgYFRcWFBkaFBQWFBUWFxcaHCYeGBkjGRcXHy8gIycpLCwsFiAxNTAqNSYrLCoBCQoKDgwOGg8PGi8kHR0qLiwqKSkpLCksLCwsLCwsKiwvKSwqKSwtLCwsMDEsKS0sLCksLCwsKSwpLCwpLCwpLP/AABEIAL0BCwMBIgACEQEDEQH/xAAcAAEAAgMBAQEAAAAAAAAAAAAABQYDBAcCAQj/xABBEAACAQIEAwUFBQYFAwUAAAABAhEAAwQSITEFQVEGEyJhcQcygZGhI0KxwdEUM1JykvAVYqLh8RZDgiRTY7LS/8QAGgEBAAMBAQEAAAAAAAAAAAAAAAECAwQFBv/EACsRAAICAgICAQIGAgMAAAAAAAABAhEDEiExBEFRE5EUMmGBsdGh8CJCcf/aAAwDAQACEQMRAD8A4bSlKAUpSgFKUoBSlKAUpSgFKUoBSlKAUpSgFKUoBSlKAUpSgFKUoBSlKAUpSgFKUoBSlKAUpSgFKUoBSlKAUpSgFKUoBSlKAUpSgFKUoBSlKAUpSgFKUoBSlKAUpSgFKUoBSlKAUpSgFKUoBSlKAUpSgFKUoBSlKAUpSgFKVvcH4S+IuBE9WaJCgbk0Bo17t2WYEhSQBJgTA6npVytezwHe8x9LYA06HNr8qtHZLsbbsuT3kWoDO7FcsDZPMsTly+ZqJqaVxVstDVv/AJOkc2wvZy7csNfXKVQSRMNAYKSBEHU9eRrI3Zp/2cXg6lpX7P8A7kNOqrMtECYHOr5xzs3h7OEu9wy3bzOrLBBKr3klEAPhABJP+1YuxvDcPa/9RiLi5x7iEFgmvvNAIzTsOXrtotatso9rpI5iRW7h+CXntXLq22Nu2qsx2hWYqGAOrCQdRMQaveK4RgsRjj4psGGMKwYNOqTAhOcmYBIEV1Lh2ETKy5V7sKLeWAFyhTKxtBViI6eU1Xj0yaa7R+ZKVvccwRs4i7bylMrsAp1hZldeYyxrzrRqqaatEtU6YpSlSQKUpQClKUApSlAKUpQClKUApSlAKUpQClKUApSlAKUpQClKUAqy8E4g+HSV0zQTBUMRHUgmNdvWq1W/hsVoOeXr5VaJDLFj+0d5mlLjiY0AygQNhqTG+pM1YuNceCYPAJl1e337FpOa4payG97Xwlt9iKoHfmt7inGe+tWEKhTYV0BGgZWfOsjkwJYeelTOOyaEHq0ywYntF9moGpkkiAFyBVMcyNfjr5VDtjdcwjcGI9T+nzqPwYJk8tia2P2YnWf964sWOOOTjf2O7LJ5IKdfcsXAOIBsQhBUNJYAgwWCBcs9G8R57DSuhdh+PJiEa1IFxXYaGQRmOQqdDosDzEEbPXObXYW++GbEWiGCMAyHwmCoYsDOsSJHn5GrZ7POFjDo2JA8fiQS51KqrMiqAZEn3t45Css2XB4zb56Srj9eeyY48udJ8dt+/t0RXtX7EZGD2xqqEj/Mi/djbMvlEztXKK/SHGcG2PZ3tMw7qzba0NAGdy5dMx0mBl8iBXLPaNw827GEVUVVQ38+XT7S5cDtp/DGUCNBEaaVGDLGEtF+WV6P/wA9f0X8jE5x+p/2VbL+H/ZQqUpXoHnClKUApSlAKUpQClKUApSlAKUpQClKUApSlAKUpQClKUApSlAK+q0GRXylASOCtm5oIkf3NbZ4a3lvA5HzFQ9q6VIZTBG1TreIgtv68z06RWOSc4vhnRihCS5RkwuAZd4+Z6ms2CypcBY7meZAIEifOsdpg0yDpp/v5mmKgAwR0PLczp9dP1rkUntbOpxqOp0/A8YtLwbEZGBcOMwOh+0ZUUf0j6HpUDw/tg1vDjulQPbuAlLltGW4rEwwIAIKvA8JBGfzqpWDcINsZiWjQTrEZRHrrWHDFlYMu4IMR06j4a+lMmk8iyV18/77IxxlHG4X38Hauz/FLirabuu7F7Xu87R4gSr2zcgmYU5VLkBvLSB7XYIeHDXLZZdCNdcrCQDrI0AMnYoKk+E8Uuthr9q6IdGh7bDNcttIaACcrW2TMVI0jrJrT7VXWs90jKpDKLuRsxVQwgBROa2R4hKFa4ZY1nyKOO1VuvUW+/h1xa7OqOX6Cc51JPi/cl6fv5p9HFeL8LaxdNttYgg9QdQf75zWkRXa+1GOFlrDNZ7sXLStrmcaqGJ2nfb49Jqvdvuy9ruUe1P7SiB7y6wy3PGCsxqAw9RPSvTxZ59ZF1w3fF9fycGXBDvG++Uq9dnNKUpXYcYpSlAKUpQClKUApSlAKUpQClKUB9ikV9ikVNEHyKRX2KRU0LPkV8r1FIqKFkv2d4Kl/vO8LqAvhK5T4jqJB3EA8xuKYrsteTVYceW48iD+U1o4TiNy17jlQdY5H4HSpfC9rnH7xA3muh+W1Qo83ZbbiqIC7aZTDAg9CINeKuq8Zw14ZXIE8nEfI7fWtfEdlbbCbbR9RUtNdEKmVMGpW3xRYXMNdZPMfrWXEdlLyiVyt5Awfrp9aib+GZDDqVPmIqrjZdSaJ61E+FpG/ntrWWxfkwRynXfz5fH4VBYfEQAIHhLHoTmAEE9BH1NTeGvmCJEkbaE9J+lcmTFrydkMu6/UkMFiwpDCQWPvAAnqNTr0MeVSOL4ulsuotpnZiM4aAVYCNtdJ/CoLIxI0IgQNP0rNhuHC4l67dBm2oCgm4pJZuRAy6AMYJGgO8RXI8EZOzpWZxVcFj4l2wNrFYfEW1+0Fi0t5GJIJtZkykkayEBBHr1p2m7T/ALdi1e1pbdLQAMSNArLtuHkf81Ur7AnMW57ncc4j1k1u8Ov9zdsvlZ0V0uRsCQZOsGNCJ+HQVtH8yfTdX+xjKKafF10XH2r40pjHsiCEw9hPd1XIC+h56E/1etb2KunFW0W4sXu6ZTHu+IAWyoOw3OwgjSRFR1/iOExuMvYjx3XcqxTIzIkKAbcmCwG05YJmKnmxH26rYyC4RbDC6jISttfFqVBzaOV3EiOtYZHOWVYlHiTVv918foaQ0hj3b5Sdfb9TjOF7K372buLZuZACwBAYZpjQmTsdq0Mbwu9Z/e2nt/zoy/iK6bwHD93xPE4fMyLdF1QyHKw2vIynkQNqs/bLhLXcLiAXLJ3YIQqNGtMXLht9RpGwjzNfQPEn0eJucBpVqwPs6xF+yLthrbqSwylsrjKYIMjL0O/OoPi3Bb2GfJftlGIkAkGRJEggkHUGsXFrs0tM0aUpVSRSlKAUpSgFKUoBSlKAyAV9y1kFo197o1uoMy2Riy19y1l7uvmSp0Y2MWWmWsuSvmWo1GxjivkVly18y1GpNmOKy4fFvb1RyvodPltXnLTLUak2TGF7V3F98Bx/Sfpp9Kk04/h7q5bkrPJhp8xVTy18igJDHtaW6RaVSNBJ1E84j8asGATDsviChxIYFiDod4nnofjUZwLsx3y53bKk6AbtB19BXjiNoWvFIJ2WNmAMHzy6b1hJatcXZ0QeyduqLRae2o0ZQP5v96ynFqUKZlysQSJGpAYDX0Y/Oqnh3RxK6dZjz8tKzLbQchMch+EiqvyNVWpZYFLmyfFuz0T5+c7TrrWzjLVtrSnXOzRC6yqgCY+6ZgaT4efSpvbB5z8K2XuMrFVZ1UGNCIldJiuXyEskVSSafo6sDeOVttpr2XTs7ZyXSVCaAggCGXwkg5jOYhtY/wCaufArZY37oXMvd21MkjK9xAQyqRqIPX75PPTlHAe0bYe6GfMyeIMDHMEZh5ifjrXZcJef9ht3EVScTdFxp0+yUC2CPPKFMc65fC8WX4pTlykv8mvmeSnh1j7Oadorr2OI4bEXFCMwts4BzKCrd3cAbmMsfOugDhhVUQXnKqzF88XGdGzzbLHUAZhB3hQNapvtHwz3MPau3LXdut24kZg3hacrSORFsGNxmq08FD3sN3q3nDX7akFoZbTi2EJRTyzDMVOkzX0yPBZV+wdpUa/Zuhc2GulkLaZcwNlo9coHnNYfaB2dtRhi2buhcNtmzEuouNn0Zp0HjiZjbpWa5g1tcXNu6FdMTahgV8LEqCTl5A3LRMcpqX7W8IS7hcRcTUsqvIYsp7nUEAaDwlhI306Coq1RPsonE/ZggVms4qSC6BLiZWZ7YLMgM6mFJGmo12qgERXfuGcbR8Oly4GhbIuM2QlBllHggHxAqTA1giuN9r+HdzirijbMYPUHxKf6StY5IJK0Xi2+GQlKUrA0FKUoBSlKAUpSgLFbwR6Cvf7Af4Z9NancLkJ+4o6nN+Vb68OQmVv2yf5bhP01r31BHiPIyotguorwcEOlXIYQke9YeP8AM6N8iRWpewm8INN8rkx86t9NEfVZVjgRXg4GrZZ4FduCVQt8U+uuleLvZ68N7LfAT+FQ8MSyzyKkcFXg4Q1aTwZ//af+hv0rDc4WRujD1BH5VV+Oiy8llYOGNeTZNWM4Fec/T9K8/wCGKeZ/pn8KyfjI1XklcNupjs1whLrM1zVUjSdCTO/OBFZm4R0InzkfiK9Dgt5dVB1/hYa86yl4z9GsfIj7NvjPGlRcigREBdR6E/wr5bn0qqX7rOxZjJP9x5DyqTvcLfdlbzJBP1rVbB1l+HaNfrJmjlplrabCmvBsGqPCyyyIwqxGoMV5NZjbryUrN42W2MycQYWwgA3JJ5meXlXX+x/tGOKtut23kXC2EypaBYlULB2Ck6nW3pPKa4zlq2+yvGd3xG2OV1Xt/Nc6/wCpBVYwUXaLSm5Lk6T21dLuFu2g32ndd+qkGStt1JbaOojfXlWv7OrzXcGqi4VNi8wI0OZWGcKZ21cmR/DVsxFhXVlYe8GWY1htDrXOfZtiblq5irCKrXQoKq5KqWsvkYEjUaMdfKt32ZeiQ7aYG7aODxDuHu2nyu4XIGIYXF8M6SA2lW3/AASyVtqqgJbkoq+EKHVlPhGkFWbQ6Vi7UYFr1m4htwqqlxXzAglXIZMsSCF1nnPlUvwPg6XcPbLpLZFUnY/ZNK6joRNVcqJSspXY8m1bfDsrE277JIEhQwLBm6KWRterDrVK9q2EBuC6oMao0gjxWiFO+4yskEaECusX8ALOPYgaXkn1Zdfn4W+dVX2h4cX8I3gdWtZHhljw3MyETtIO4B0gdRT80aJ6ZxCKRXsrXzLXLRtZ5r5XqK+UoHylfaRUA+UpSgL8rdNK3+H4sBhnVMp3JQM3wzGK1DbA5/SvJI6V9ImfPNFvw+MwJmWdfRVG/TIPx61uLjeH6NIldAYIbTy/WqKDTPU0iOS+3O0mEjRmn+TX57VrXuK2mPhN1vJVRtNN5E/nVMz18zVNIi2XXEYtTM3jb/hDLk+ZI1rBF0nTEWD/AOcN5bHnVQL18ZqkWy2X8RkMMCx8nR5+RU/Oax3rhUDQIDsO6M+h8YFVvDZMwDtlXnpP4A/galSrATh73eCY7sA5wN/cKgsPMCKjgnk843FXSJOgH8IA56aEenOtAY7KNDPkyL+Ig1M8Nxzvojtm5hu5VZE7SwIP6VOYXhl+6mrWiDyEOPQAPEdZ19aq2i3JQSzMxIJ15CdAeXPSt7DcDJUsw+agiOsZgfpVixfZ+5ZOZbduBzFtnIOgEhTMSeQao+5jL2SXw6BRIJ7qNeRhtY1oSmQ72MOfeVTzlQV/PesP+DWLhi3mB5CRJ9Ad6n7dloBGHCAgeO6uYcvdXL1I2FRfFOFshzMyEnXwgAeYAGgI000OtNUN2iL/AOmMxgPDfwupU/Dea18T2SvL9wH0YfgYNStrGnQOMwHmZ9N/xBretcQtyfHcUHdSoZR6a1V40aLKyl4jhDp7yMvqpFeuD3TYxFm8P+3cR9N4VgSPlNXh+MWgBlLk84UBfkxn61r3cRhnHiQT5oAfmKzeFM0XkMsFrtjw1rZtrdvWAbvfaq4OYvnIlcwyMZldoJqF4PxO2vG+8suGtXbhEjQfbLtrtFw/So2/wnDHUEj+Vgfo361rW+D5HV7V0ZlIYZlK6qQRqJG4rCXjv0bR8hezuFjilp01aFd2s6qw8eZkKwRvIMHY6da2uyHEBkZDvbOo+YP1Fc1te0DGj95Zs3B1UH8mMfKsvZntSzYx/dtG8rwGJyK8Z1mY0zA/OK5cmGXs6IZYvouPba/3XdXpnJc1PQMZj5Aj41p8Wv2rlu5bZwAx7kzI8dxRkAkbnMpB213rx2pS7dw1xYUr3OeVJJ7xCHIA/hIB13rF2d4iL+EssYLZIMxvaIUmD6A/EVEY1wS3ZwLH2CtxgRBnUefMfOa1oq2+0LhvdY25A0Y5x6XPF/8AbMPhVXy1m4FtjDlryVrNlr4VqupZSMMV8ismWvkVWi1mOKV7Ir5FVomy/LigDB+kk/Wt/C8Jv3CDbw1xwdjkzL8/d+tdavdiMM1vIoKpM+ErJ3+8QTGp51VO1XA/2RC1mzYeDJLqbjKoiCc7FTtG2leusifR5DiafCexNx5F2yqnkveW1I6loDH4CtpPZJdYy1+2snZVcx01gcvKqbie1F5xl+yQf/HZtWyI6MgB+tbyYLE3EzJiGuA8lulmG265sw+XKrXP5K0i1p7MsPYU3L+IZ1E6DLaXpq7N+lVfF9lWZmOHg25gePNpAg5h7xOuwERXrhD4nD3gQik7FgGZupnRjP8A4nyit3jHbe+HZfCy/dD2yuU6yYbxE/TyqYuS7YcUVzDcLJV2chQm4JAPQwDWgW3517v4p3Ylmkz/AHtWArV9iup7zUD868ZaZKbEamV7pJkma928UwjU6bakRWEKam+zXZO5jc5RlUJEzuS0wAPganYanhu0+JZQpvsVHpPqTEnfrWTDdqb6Aozm4sFYLtljb7pHn86+J2Qv946aSm+8H0Ox01351ks9jMSyB8oEnwgky3oADz+FTaI1ZrYfiAdit1slpjJygk6clmcs7aVPHi+Ca2lrKAoA3tFjOsjMHzk7bc+fKq2eCYgKXNlwq7kiI+B1Nb2I7Lm0gN+8lu44zJbE3CVgnMTbkD61OyGrJDHdnMMQptXwpOpzBjbiJ0blHnvUCuB1PitwpiS8KwmJB5ita1YzNlDr6k5V/wBQB+lSWB7M37wPdqGIE5ZAYjTVZgNuNjU7FdTRIlgoUToPDJBPXfeveJwNxD4kI9Bp13Glbi4XF4Ni2RrbDeQDp1gzKyR4hp51kHay4371Vfc6eAzyMrz8xB86tsRRDkTWfC4W7lZ7YJRfe2I16g1sf4skQcPbI82fNJ/zTPwrGtzMWKFbc/dDZRE7anUetTwORg8eoP2lvTquhHmQNDWxirzAeJVe2dmjMp8j0Napwkk5QTG/OOmo0NfWtFP3dzMDuBI+DKf9xShseDctHk9s9UYx8qmuzXFbeGTLkF3KzMhkB07xQrgA7zlFQSQDDDTmR+Mf8VnxOETTIwYE8pMf+JUMPrVJYoy7ReOWUemee19y1dFrurLoLalCDBEZpUDUnQlt+oqrPgqs1u4wEB5HRtR8JrHeafeUH6/I61n9BI0/ENlXfBmsLWDVobBo22nx/I7/AANYW4ST7pVvKQD8jWcvHRpHyPkrBSvBWpq9gY0Ig1q3MDXNLx2ujpjnTI0ivMVtXMMRWEpXLLG0dCkmdhHEMZa/dNcsrOsMSvrlaQPlUdxHiWJuEh8Qbh6gpG3kJNdJucNBEED9awWOCIrZgNfn8K9OjzqOTFmJ1YkTqDt8YrdzKIK2UIGsqz6RzOoIrp1zgyN7yLvOgiY2nrWhxDsvbbxTlYHeNPQiRoakiiuYbidp1AupdUH79q+7MCNpDyB86iMTwV9XsuMSusgg96Opa2TJ9RNSKcCV2+zfxg629AD4ohSYG0nU1r8W4VewzgsuQnUcuehEEx8d6EGhYwiYhlW1ZKOBBEs4YyBmg6jzA/Ks/Guyt2wFbISG5oGa1tGjbgnoauPZzi1y4B3ykjMALqBSyttDgfjE+tWu6MSuhUXkPPMLdxR6e63+mqSlRNHGhwV+7B1B6EQPx+tef8IuanaNuU+hj8asvH+y2LuOT+ztkzHVfGYOoMZuU1CXuCYiwWi4oywMpdVfXaEY/QVa0RRGvgbizoduW3xphMTctzkYrMT00219a31vXV/esFjWGBn8awYu6jjVhP8AlnLPmT+lSRRM8N7ZXLcZrjGIBVpII56zp6RBjrrV44F7QrF6EuDum01mbfkc0Ar8R8a5LhXVW8Q1671JJdtMYgT6R9arKKl2Sjtlx7aDMzLlbmSIOboToZqI472UsYsBm3y5VIPhA1IiNtTOlczuY/u0NsF8pGqyQunXlWpa45dtfu7l23/LcMfLaqqDXKZNlhxfs4uW7gkrctsfeLFXHryP41buz/Z9sNr4uenhVIMROX3ojePTzo+F9ouKQZXZbyn+MQ/pmG49RNSeD9oucglhZYaQfHaPMz99eWxMdKs9mqZHBb+1PAGxVkdyVW8s5GbMIDiHAI1EjSYrnTezbEgFi9lVAEl7mUAzBGx+fOumcM40t0SrKfNWDCeenKtrHWVuLquZhMawZiNKzjKUOA4pnAMVayOVzBiNCRt8DzHnWMPVs7T9mlDNcC3LZnxKbNxk1mCHExtz5zqdzWr+Ay7Mr6T4CTppqQQCN+ldKkZuJiW5WVL3nXtsRbcKCgtsABmSYMc3Qk6+ax6GsVzDwYDB/NZj6gGfhV1Io4mZbxmZM9Z1r2MQc2bZgQQRoZHOtMyu4ivS3avsUcSWXF2zmzWxLDeJ1+kfCPyr6MJh2tgrdZbkxlcDLrzzDZfP6VGLcr2BNWsrR7xXD2SA0SZiGB2Mbb/rWq9sitldt/hHrFbODeWCQSG0KgBv6FPP41IIptd/rWG5hhy0qwYzhdmR3dyJOUqwIdTrvI29dfWsHEOC91u6/EFSfQxlPzqjLpsrl7CGo97Gu1WHu/PXp1/KtY2/If38a58kEzox5Gj9BX5DaBj8PzpIG4it66JOs1r3MKDuaxUvk0PIK7SK0eK4lVgGBJjVS36RWS7goPhYitciDlaG8yKuvkg01wVpxIgLuwJKHbYMDM+VRXHuE4ZoNnMzk6iIKgDrsTtvvNWnCqPdjcTOk/hUJxHDKhyjNBYDeDqZ5eesVPsEJgODX11s3Cp5Q0Az7sgSJmrHwjtHetkWsQrPyzj3gRuDyYbdDqN60sKSRGdhBAEHTVo25661lw2HZp8e2olQR4s0zOp+f4CocU+wW/C4xHEo0j8D0jcVE8e7M28UZaCII1AI33BEMGHUH4VCJhTd91jbMkSsgEDJyBGpLculSXBMW6tkY5obLmIhogHUzruN52rPSuUTZROMez69bY90udORBEjfloeXT571DWuHm2R3yMqnmUP9xXeCgO+ta2IwCHkD66/80WRew4nJsN2RZxnsPaujyYqw8oYb1p4vAlPC4Kt0kH8NK6LxTDWk1W2Fb+JfAdP5Yqr3rQvFs+rLcyq596OjRAYa9J862K0V5HKTOsjSdV861b2FO4gg9DVoxfDVNtuRQn4x+FR+GwqlDp+dCCBS0CRm0E67k/KmJwgDHIZXlIg/EcjVkHAgVHjI56ACo4YLxDbUkbdD660FGhhjfsEXLbOhjRhmGh+kfSug9nO214sLWKtN3hiGC5JzDMJERMa1WbOKuWHBRyBERqARM661PcM7TN3i953r7iDe8I13jITy686hqyUXizdt3Ukbc5EEevSo3EdkMPcUh0DzsTBIneGGtVbtOYDXrRa03+RiPw019KpR7Q4nNm7+4G6hiDp6b1TRrphsvOP9myuzLZv5YAyoykkCdRJ95Z9Y+NVniHZDEYYy9uU0lgCwEyNIYfUitjhntPxdqO8K3l6MIb4Ov5g11fhmMGIsJcKQLiyVJzfCYE/KocpR7FJnGruKti2Ua610tuMjqUg6Eli0/AfGozGWbQ/dux0GhHlrrz+Vdk4r2Gwt77ndnqkL+VVzEezK250vMI2JUEx0JkZt/WtI5Eyriczr6tyrF/0iO5vXe9P2RiMo10U7zp730qtEVopFHE2VuV6D1qA1l+7NXUyjgbrY5yIY5v5tTHSTrFblnjkLlZZHKTmA/P6naoZLkHafLX8qyHED+Bfm3/6qdiNTbxbWW8SiOqiY9RI0qOa0s6Pp5qZ+mlZGvjkgHxbTz96tctVGy6R//9k=" id="173" name="Google Shape;173;p28"/>
          <p:cNvSpPr/>
          <p:nvPr/>
        </p:nvSpPr>
        <p:spPr>
          <a:xfrm>
            <a:off x="566738" y="-310753"/>
            <a:ext cx="2543100" cy="135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Black"/>
              <a:ea typeface="Arial Black"/>
              <a:cs typeface="Arial Black"/>
              <a:sym typeface="Arial Black"/>
            </a:endParaRPr>
          </a:p>
        </p:txBody>
      </p:sp>
      <p:sp>
        <p:nvSpPr>
          <p:cNvPr id="174" name="Google Shape;174;p28"/>
          <p:cNvSpPr txBox="1"/>
          <p:nvPr>
            <p:ph type="ctrTitle"/>
          </p:nvPr>
        </p:nvSpPr>
        <p:spPr>
          <a:xfrm>
            <a:off x="0" y="0"/>
            <a:ext cx="9144000" cy="1657200"/>
          </a:xfrm>
          <a:prstGeom prst="rect">
            <a:avLst/>
          </a:prstGeom>
          <a:noFill/>
          <a:ln>
            <a:noFill/>
          </a:ln>
        </p:spPr>
        <p:txBody>
          <a:bodyPr anchorCtr="0" anchor="ctr" bIns="45700" lIns="91425" spcFirstLastPara="1" rIns="182875" wrap="square" tIns="45700">
            <a:noAutofit/>
          </a:bodyPr>
          <a:lstStyle>
            <a:lvl1pPr lvl="0" rtl="0" algn="l">
              <a:lnSpc>
                <a:spcPct val="100000"/>
              </a:lnSpc>
              <a:spcBef>
                <a:spcPts val="0"/>
              </a:spcBef>
              <a:spcAft>
                <a:spcPts val="0"/>
              </a:spcAft>
              <a:buSzPts val="1400"/>
              <a:buNone/>
              <a:defRPr sz="5400">
                <a:latin typeface="Libre Franklin Black"/>
                <a:ea typeface="Libre Franklin Black"/>
                <a:cs typeface="Libre Franklin Black"/>
                <a:sym typeface="Libre Franklin Black"/>
              </a:defRPr>
            </a:lvl1pPr>
            <a:lvl2pPr lvl="1" rtl="0" algn="r">
              <a:lnSpc>
                <a:spcPct val="90000"/>
              </a:lnSpc>
              <a:spcBef>
                <a:spcPts val="0"/>
              </a:spcBef>
              <a:spcAft>
                <a:spcPts val="0"/>
              </a:spcAft>
              <a:buSzPts val="1400"/>
              <a:buNone/>
              <a:defRPr/>
            </a:lvl2pPr>
            <a:lvl3pPr lvl="2" rtl="0" algn="r">
              <a:lnSpc>
                <a:spcPct val="90000"/>
              </a:lnSpc>
              <a:spcBef>
                <a:spcPts val="0"/>
              </a:spcBef>
              <a:spcAft>
                <a:spcPts val="0"/>
              </a:spcAft>
              <a:buSzPts val="1400"/>
              <a:buNone/>
              <a:defRPr/>
            </a:lvl3pPr>
            <a:lvl4pPr lvl="3" rtl="0" algn="r">
              <a:lnSpc>
                <a:spcPct val="90000"/>
              </a:lnSpc>
              <a:spcBef>
                <a:spcPts val="0"/>
              </a:spcBef>
              <a:spcAft>
                <a:spcPts val="0"/>
              </a:spcAft>
              <a:buSzPts val="1400"/>
              <a:buNone/>
              <a:defRPr/>
            </a:lvl4pPr>
            <a:lvl5pPr lvl="4" rtl="0" algn="r">
              <a:lnSpc>
                <a:spcPct val="90000"/>
              </a:lnSpc>
              <a:spcBef>
                <a:spcPts val="0"/>
              </a:spcBef>
              <a:spcAft>
                <a:spcPts val="0"/>
              </a:spcAft>
              <a:buSzPts val="1400"/>
              <a:buNone/>
              <a:defRPr/>
            </a:lvl5pPr>
            <a:lvl6pPr lvl="5" rtl="0" algn="r">
              <a:lnSpc>
                <a:spcPct val="90000"/>
              </a:lnSpc>
              <a:spcBef>
                <a:spcPts val="0"/>
              </a:spcBef>
              <a:spcAft>
                <a:spcPts val="0"/>
              </a:spcAft>
              <a:buSzPts val="1400"/>
              <a:buNone/>
              <a:defRPr/>
            </a:lvl6pPr>
            <a:lvl7pPr lvl="6" rtl="0" algn="r">
              <a:lnSpc>
                <a:spcPct val="90000"/>
              </a:lnSpc>
              <a:spcBef>
                <a:spcPts val="0"/>
              </a:spcBef>
              <a:spcAft>
                <a:spcPts val="0"/>
              </a:spcAft>
              <a:buSzPts val="1400"/>
              <a:buNone/>
              <a:defRPr/>
            </a:lvl7pPr>
            <a:lvl8pPr lvl="7" rtl="0" algn="r">
              <a:lnSpc>
                <a:spcPct val="90000"/>
              </a:lnSpc>
              <a:spcBef>
                <a:spcPts val="0"/>
              </a:spcBef>
              <a:spcAft>
                <a:spcPts val="0"/>
              </a:spcAft>
              <a:buSzPts val="1400"/>
              <a:buNone/>
              <a:defRPr/>
            </a:lvl8pPr>
            <a:lvl9pPr lvl="8" rtl="0" algn="r">
              <a:lnSpc>
                <a:spcPct val="90000"/>
              </a:lnSpc>
              <a:spcBef>
                <a:spcPts val="0"/>
              </a:spcBef>
              <a:spcAft>
                <a:spcPts val="0"/>
              </a:spcAft>
              <a:buSzPts val="1400"/>
              <a:buNone/>
              <a:defRPr/>
            </a:lvl9pPr>
          </a:lstStyle>
          <a:p/>
        </p:txBody>
      </p:sp>
      <p:sp>
        <p:nvSpPr>
          <p:cNvPr id="175" name="Google Shape;175;p28"/>
          <p:cNvSpPr txBox="1"/>
          <p:nvPr>
            <p:ph idx="1" type="subTitle"/>
          </p:nvPr>
        </p:nvSpPr>
        <p:spPr>
          <a:xfrm>
            <a:off x="0" y="3886200"/>
            <a:ext cx="5486400" cy="1257300"/>
          </a:xfrm>
          <a:prstGeom prst="rect">
            <a:avLst/>
          </a:prstGeom>
          <a:noFill/>
          <a:ln>
            <a:noFill/>
          </a:ln>
        </p:spPr>
        <p:txBody>
          <a:bodyPr anchorCtr="0" anchor="t" bIns="45700" lIns="91425" spcFirstLastPara="1" rIns="182875" wrap="square" tIns="182875">
            <a:noAutofit/>
          </a:bodyPr>
          <a:lstStyle>
            <a:lvl1pPr lvl="0" rtl="0" algn="l">
              <a:lnSpc>
                <a:spcPct val="90000"/>
              </a:lnSpc>
              <a:spcBef>
                <a:spcPts val="2400"/>
              </a:spcBef>
              <a:spcAft>
                <a:spcPts val="0"/>
              </a:spcAft>
              <a:buSzPts val="1400"/>
              <a:buNone/>
              <a:defRPr sz="3200">
                <a:solidFill>
                  <a:srgbClr val="FFFFCC"/>
                </a:solidFill>
                <a:latin typeface="Libre Franklin Medium"/>
                <a:ea typeface="Libre Franklin Medium"/>
                <a:cs typeface="Libre Franklin Medium"/>
                <a:sym typeface="Libre Franklin Medium"/>
              </a:defRPr>
            </a:lvl1pPr>
            <a:lvl2pPr lvl="1" rtl="0" algn="l">
              <a:spcBef>
                <a:spcPts val="90"/>
              </a:spcBef>
              <a:spcAft>
                <a:spcPts val="0"/>
              </a:spcAft>
              <a:buClr>
                <a:srgbClr val="083763"/>
              </a:buClr>
              <a:buSzPts val="1800"/>
              <a:buChar char="○"/>
              <a:defRPr/>
            </a:lvl2pPr>
            <a:lvl3pPr lvl="2" rtl="0" algn="l">
              <a:spcBef>
                <a:spcPts val="90"/>
              </a:spcBef>
              <a:spcAft>
                <a:spcPts val="0"/>
              </a:spcAft>
              <a:buClr>
                <a:srgbClr val="083763"/>
              </a:buClr>
              <a:buSzPts val="1800"/>
              <a:buChar char="■"/>
              <a:defRPr/>
            </a:lvl3pPr>
            <a:lvl4pPr lvl="3" rtl="0" algn="l">
              <a:spcBef>
                <a:spcPts val="90"/>
              </a:spcBef>
              <a:spcAft>
                <a:spcPts val="0"/>
              </a:spcAft>
              <a:buClr>
                <a:srgbClr val="083763"/>
              </a:buClr>
              <a:buSzPts val="1800"/>
              <a:buChar char="●"/>
              <a:defRPr/>
            </a:lvl4pPr>
            <a:lvl5pPr lvl="4" rtl="0" algn="l">
              <a:spcBef>
                <a:spcPts val="90"/>
              </a:spcBef>
              <a:spcAft>
                <a:spcPts val="0"/>
              </a:spcAft>
              <a:buClr>
                <a:schemeClr val="accent2"/>
              </a:buClr>
              <a:buSzPts val="1800"/>
              <a:buChar char="○"/>
              <a:defRPr/>
            </a:lvl5pPr>
            <a:lvl6pPr lvl="5" rtl="0" algn="l">
              <a:spcBef>
                <a:spcPts val="90"/>
              </a:spcBef>
              <a:spcAft>
                <a:spcPts val="0"/>
              </a:spcAft>
              <a:buClr>
                <a:schemeClr val="accent2"/>
              </a:buClr>
              <a:buSzPts val="1800"/>
              <a:buChar char="■"/>
              <a:defRPr/>
            </a:lvl6pPr>
            <a:lvl7pPr lvl="6" rtl="0" algn="l">
              <a:spcBef>
                <a:spcPts val="90"/>
              </a:spcBef>
              <a:spcAft>
                <a:spcPts val="0"/>
              </a:spcAft>
              <a:buClr>
                <a:schemeClr val="accent2"/>
              </a:buClr>
              <a:buSzPts val="1800"/>
              <a:buChar char="●"/>
              <a:defRPr/>
            </a:lvl7pPr>
            <a:lvl8pPr lvl="7" rtl="0" algn="l">
              <a:spcBef>
                <a:spcPts val="90"/>
              </a:spcBef>
              <a:spcAft>
                <a:spcPts val="0"/>
              </a:spcAft>
              <a:buClr>
                <a:schemeClr val="accent2"/>
              </a:buClr>
              <a:buSzPts val="1800"/>
              <a:buChar char="○"/>
              <a:defRPr/>
            </a:lvl8pPr>
            <a:lvl9pPr lvl="8" rtl="0" algn="l">
              <a:spcBef>
                <a:spcPts val="90"/>
              </a:spcBef>
              <a:spcAft>
                <a:spcPts val="0"/>
              </a:spcAft>
              <a:buClr>
                <a:schemeClr val="accent2"/>
              </a:buClr>
              <a:buSzPts val="1800"/>
              <a:buChar char="■"/>
              <a:defRPr/>
            </a:lvl9pPr>
          </a:lstStyle>
          <a:p/>
        </p:txBody>
      </p:sp>
      <p:pic>
        <p:nvPicPr>
          <p:cNvPr id="176" name="Google Shape;176;p28"/>
          <p:cNvPicPr preferRelativeResize="0"/>
          <p:nvPr/>
        </p:nvPicPr>
        <p:blipFill rotWithShape="1">
          <a:blip r:embed="rId9">
            <a:alphaModFix/>
          </a:blip>
          <a:srcRect b="0" l="0" r="0" t="0"/>
          <a:stretch/>
        </p:blipFill>
        <p:spPr>
          <a:xfrm>
            <a:off x="5700554" y="1744525"/>
            <a:ext cx="1210984" cy="1845209"/>
          </a:xfrm>
          <a:prstGeom prst="rect">
            <a:avLst/>
          </a:prstGeom>
          <a:noFill/>
          <a:ln>
            <a:noFill/>
          </a:ln>
        </p:spPr>
      </p:pic>
      <p:pic>
        <p:nvPicPr>
          <p:cNvPr id="177" name="Google Shape;177;p28"/>
          <p:cNvPicPr preferRelativeResize="0"/>
          <p:nvPr/>
        </p:nvPicPr>
        <p:blipFill rotWithShape="1">
          <a:blip r:embed="rId10">
            <a:alphaModFix/>
          </a:blip>
          <a:srcRect b="28683" l="0" r="5105" t="0"/>
          <a:stretch/>
        </p:blipFill>
        <p:spPr>
          <a:xfrm>
            <a:off x="1682882" y="2748482"/>
            <a:ext cx="1515585" cy="1136255"/>
          </a:xfrm>
          <a:prstGeom prst="rect">
            <a:avLst/>
          </a:prstGeom>
          <a:noFill/>
          <a:ln>
            <a:noFill/>
          </a:ln>
          <a:effectLst>
            <a:outerShdw blurRad="50800" rotWithShape="0" algn="ctr" dir="5400000" dist="50800">
              <a:srgbClr val="000000">
                <a:alpha val="80000"/>
              </a:srgbClr>
            </a:outerShdw>
          </a:effec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83" name="Shape 183"/>
        <p:cNvGrpSpPr/>
        <p:nvPr/>
      </p:nvGrpSpPr>
      <p:grpSpPr>
        <a:xfrm>
          <a:off x="0" y="0"/>
          <a:ext cx="0" cy="0"/>
          <a:chOff x="0" y="0"/>
          <a:chExt cx="0" cy="0"/>
        </a:xfrm>
      </p:grpSpPr>
      <p:sp>
        <p:nvSpPr>
          <p:cNvPr id="184" name="Google Shape;184;p30"/>
          <p:cNvSpPr/>
          <p:nvPr/>
        </p:nvSpPr>
        <p:spPr>
          <a:xfrm>
            <a:off x="4082" y="984381"/>
            <a:ext cx="8686800" cy="3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mo"/>
              <a:ea typeface="Arimo"/>
              <a:cs typeface="Arimo"/>
              <a:sym typeface="Arimo"/>
            </a:endParaRPr>
          </a:p>
        </p:txBody>
      </p:sp>
      <p:sp>
        <p:nvSpPr>
          <p:cNvPr id="185" name="Google Shape;185;p30"/>
          <p:cNvSpPr/>
          <p:nvPr/>
        </p:nvSpPr>
        <p:spPr>
          <a:xfrm>
            <a:off x="4082" y="1025529"/>
            <a:ext cx="8686800" cy="34200"/>
          </a:xfrm>
          <a:prstGeom prst="rect">
            <a:avLst/>
          </a:prstGeom>
          <a:solidFill>
            <a:srgbClr val="FFD2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6" name="Google Shape;186;p30"/>
          <p:cNvSpPr txBox="1"/>
          <p:nvPr>
            <p:ph type="title"/>
          </p:nvPr>
        </p:nvSpPr>
        <p:spPr>
          <a:xfrm>
            <a:off x="2747282" y="1027434"/>
            <a:ext cx="5943600" cy="818700"/>
          </a:xfrm>
          <a:prstGeom prst="rect">
            <a:avLst/>
          </a:prstGeom>
          <a:noFill/>
          <a:ln>
            <a:noFill/>
          </a:ln>
        </p:spPr>
        <p:txBody>
          <a:bodyPr anchorCtr="0" anchor="t" bIns="91425" lIns="91425" spcFirstLastPara="1" rIns="91425" wrap="square" tIns="91425">
            <a:noAutofit/>
          </a:bodyPr>
          <a:lstStyle>
            <a:lvl1pPr lvl="0" marR="0" rtl="0" algn="r">
              <a:spcBef>
                <a:spcPts val="0"/>
              </a:spcBef>
              <a:spcAft>
                <a:spcPts val="0"/>
              </a:spcAft>
              <a:buClr>
                <a:srgbClr val="0594C9"/>
              </a:buClr>
              <a:buSzPts val="3200"/>
              <a:buFont typeface="Calibri"/>
              <a:buNone/>
              <a:defRPr b="1" i="0" sz="3200" u="none" cap="none" strike="noStrike">
                <a:solidFill>
                  <a:srgbClr val="0594C9"/>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pic>
        <p:nvPicPr>
          <p:cNvPr id="187" name="Google Shape;187;p30"/>
          <p:cNvPicPr preferRelativeResize="0"/>
          <p:nvPr/>
        </p:nvPicPr>
        <p:blipFill rotWithShape="1">
          <a:blip r:embed="rId2">
            <a:alphaModFix/>
          </a:blip>
          <a:srcRect b="0" l="0" r="0" t="0"/>
          <a:stretch/>
        </p:blipFill>
        <p:spPr>
          <a:xfrm>
            <a:off x="381000" y="588944"/>
            <a:ext cx="1314450" cy="1314450"/>
          </a:xfrm>
          <a:prstGeom prst="rect">
            <a:avLst/>
          </a:prstGeom>
          <a:noFill/>
          <a:ln>
            <a:noFill/>
          </a:ln>
        </p:spPr>
      </p:pic>
      <p:pic>
        <p:nvPicPr>
          <p:cNvPr descr="NOAA color" id="188" name="Google Shape;188;p30"/>
          <p:cNvPicPr preferRelativeResize="0"/>
          <p:nvPr/>
        </p:nvPicPr>
        <p:blipFill rotWithShape="1">
          <a:blip r:embed="rId3">
            <a:alphaModFix/>
          </a:blip>
          <a:srcRect b="0" l="0" r="0" t="0"/>
          <a:stretch/>
        </p:blipFill>
        <p:spPr>
          <a:xfrm>
            <a:off x="6705600" y="228600"/>
            <a:ext cx="685800" cy="703244"/>
          </a:xfrm>
          <a:prstGeom prst="rect">
            <a:avLst/>
          </a:prstGeom>
          <a:noFill/>
          <a:ln>
            <a:noFill/>
          </a:ln>
        </p:spPr>
      </p:pic>
      <p:pic>
        <p:nvPicPr>
          <p:cNvPr id="189" name="Google Shape;189;p30"/>
          <p:cNvPicPr preferRelativeResize="0"/>
          <p:nvPr/>
        </p:nvPicPr>
        <p:blipFill rotWithShape="1">
          <a:blip r:embed="rId4">
            <a:alphaModFix/>
          </a:blip>
          <a:srcRect b="0" l="0" r="0" t="0"/>
          <a:stretch/>
        </p:blipFill>
        <p:spPr>
          <a:xfrm>
            <a:off x="7696200" y="283756"/>
            <a:ext cx="714375" cy="592931"/>
          </a:xfrm>
          <a:prstGeom prst="rect">
            <a:avLst/>
          </a:prstGeom>
          <a:noFill/>
          <a:ln>
            <a:noFill/>
          </a:ln>
        </p:spPr>
      </p:pic>
      <p:sp>
        <p:nvSpPr>
          <p:cNvPr id="190" name="Google Shape;190;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rgbClr val="0594C9"/>
                </a:solidFill>
                <a:latin typeface="Calibri"/>
                <a:ea typeface="Calibri"/>
                <a:cs typeface="Calibri"/>
                <a:sym typeface="Calibri"/>
              </a:defRPr>
            </a:lvl1pPr>
            <a:lvl2pPr lvl="1" rtl="0">
              <a:buNone/>
              <a:defRPr>
                <a:solidFill>
                  <a:srgbClr val="0594C9"/>
                </a:solidFill>
                <a:latin typeface="Calibri"/>
                <a:ea typeface="Calibri"/>
                <a:cs typeface="Calibri"/>
                <a:sym typeface="Calibri"/>
              </a:defRPr>
            </a:lvl2pPr>
            <a:lvl3pPr lvl="2" rtl="0">
              <a:buNone/>
              <a:defRPr>
                <a:solidFill>
                  <a:srgbClr val="0594C9"/>
                </a:solidFill>
                <a:latin typeface="Calibri"/>
                <a:ea typeface="Calibri"/>
                <a:cs typeface="Calibri"/>
                <a:sym typeface="Calibri"/>
              </a:defRPr>
            </a:lvl3pPr>
            <a:lvl4pPr lvl="3" rtl="0">
              <a:buNone/>
              <a:defRPr>
                <a:solidFill>
                  <a:srgbClr val="0594C9"/>
                </a:solidFill>
                <a:latin typeface="Calibri"/>
                <a:ea typeface="Calibri"/>
                <a:cs typeface="Calibri"/>
                <a:sym typeface="Calibri"/>
              </a:defRPr>
            </a:lvl4pPr>
            <a:lvl5pPr lvl="4" rtl="0">
              <a:buNone/>
              <a:defRPr>
                <a:solidFill>
                  <a:srgbClr val="0594C9"/>
                </a:solidFill>
                <a:latin typeface="Calibri"/>
                <a:ea typeface="Calibri"/>
                <a:cs typeface="Calibri"/>
                <a:sym typeface="Calibri"/>
              </a:defRPr>
            </a:lvl5pPr>
            <a:lvl6pPr lvl="5" rtl="0">
              <a:buNone/>
              <a:defRPr>
                <a:solidFill>
                  <a:srgbClr val="0594C9"/>
                </a:solidFill>
                <a:latin typeface="Calibri"/>
                <a:ea typeface="Calibri"/>
                <a:cs typeface="Calibri"/>
                <a:sym typeface="Calibri"/>
              </a:defRPr>
            </a:lvl6pPr>
            <a:lvl7pPr lvl="6" rtl="0">
              <a:buNone/>
              <a:defRPr>
                <a:solidFill>
                  <a:srgbClr val="0594C9"/>
                </a:solidFill>
                <a:latin typeface="Calibri"/>
                <a:ea typeface="Calibri"/>
                <a:cs typeface="Calibri"/>
                <a:sym typeface="Calibri"/>
              </a:defRPr>
            </a:lvl7pPr>
            <a:lvl8pPr lvl="7" rtl="0">
              <a:buNone/>
              <a:defRPr>
                <a:solidFill>
                  <a:srgbClr val="0594C9"/>
                </a:solidFill>
                <a:latin typeface="Calibri"/>
                <a:ea typeface="Calibri"/>
                <a:cs typeface="Calibri"/>
                <a:sym typeface="Calibri"/>
              </a:defRPr>
            </a:lvl8pPr>
            <a:lvl9pPr lvl="8" rtl="0">
              <a:buNone/>
              <a:defRPr>
                <a:solidFill>
                  <a:srgbClr val="0594C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91" name="Shape 191"/>
        <p:cNvGrpSpPr/>
        <p:nvPr/>
      </p:nvGrpSpPr>
      <p:grpSpPr>
        <a:xfrm>
          <a:off x="0" y="0"/>
          <a:ext cx="0" cy="0"/>
          <a:chOff x="0" y="0"/>
          <a:chExt cx="0" cy="0"/>
        </a:xfrm>
      </p:grpSpPr>
      <p:sp>
        <p:nvSpPr>
          <p:cNvPr id="192" name="Google Shape;192;p31"/>
          <p:cNvSpPr txBox="1"/>
          <p:nvPr>
            <p:ph idx="1" type="body"/>
          </p:nvPr>
        </p:nvSpPr>
        <p:spPr>
          <a:xfrm>
            <a:off x="457200" y="1143000"/>
            <a:ext cx="8229600" cy="3394500"/>
          </a:xfrm>
          <a:prstGeom prst="rect">
            <a:avLst/>
          </a:prstGeom>
          <a:noFill/>
          <a:ln>
            <a:noFill/>
          </a:ln>
        </p:spPr>
        <p:txBody>
          <a:bodyPr anchorCtr="0" anchor="t" bIns="91425" lIns="91425" spcFirstLastPara="1" rIns="91425" wrap="square" tIns="91425">
            <a:noAutofit/>
          </a:bodyPr>
          <a:lstStyle>
            <a:lvl1pPr indent="-330200" lvl="0" marL="457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30200" lvl="1" marL="914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93" name="Google Shape;193;p31"/>
          <p:cNvSpPr/>
          <p:nvPr/>
        </p:nvSpPr>
        <p:spPr>
          <a:xfrm>
            <a:off x="0" y="0"/>
            <a:ext cx="8686800" cy="51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4" name="Google Shape;194;p31"/>
          <p:cNvSpPr/>
          <p:nvPr/>
        </p:nvSpPr>
        <p:spPr>
          <a:xfrm>
            <a:off x="0" y="514350"/>
            <a:ext cx="8686800" cy="13800"/>
          </a:xfrm>
          <a:prstGeom prst="rect">
            <a:avLst/>
          </a:prstGeom>
          <a:solidFill>
            <a:srgbClr val="FFD2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mo"/>
              <a:ea typeface="Arimo"/>
              <a:cs typeface="Arimo"/>
              <a:sym typeface="Arimo"/>
            </a:endParaRPr>
          </a:p>
        </p:txBody>
      </p:sp>
      <p:sp>
        <p:nvSpPr>
          <p:cNvPr id="195" name="Google Shape;195;p31"/>
          <p:cNvSpPr txBox="1"/>
          <p:nvPr>
            <p:ph type="title"/>
          </p:nvPr>
        </p:nvSpPr>
        <p:spPr>
          <a:xfrm>
            <a:off x="685800" y="57150"/>
            <a:ext cx="6925500" cy="3699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rgbClr val="002060"/>
              </a:buClr>
              <a:buSzPts val="3200"/>
              <a:buFont typeface="Calibri"/>
              <a:buNone/>
              <a:defRPr b="1" i="0" sz="3200" u="none" cap="none" strike="noStrike">
                <a:solidFill>
                  <a:srgbClr val="002060"/>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pic>
        <p:nvPicPr>
          <p:cNvPr id="196" name="Google Shape;196;p31"/>
          <p:cNvPicPr preferRelativeResize="0"/>
          <p:nvPr/>
        </p:nvPicPr>
        <p:blipFill rotWithShape="1">
          <a:blip r:embed="rId2">
            <a:alphaModFix/>
          </a:blip>
          <a:srcRect b="0" l="0" r="0" t="0"/>
          <a:stretch/>
        </p:blipFill>
        <p:spPr>
          <a:xfrm>
            <a:off x="76200" y="48884"/>
            <a:ext cx="393683" cy="393683"/>
          </a:xfrm>
          <a:prstGeom prst="rect">
            <a:avLst/>
          </a:prstGeom>
          <a:noFill/>
          <a:ln>
            <a:noFill/>
          </a:ln>
        </p:spPr>
      </p:pic>
      <p:pic>
        <p:nvPicPr>
          <p:cNvPr id="197" name="Google Shape;197;p31"/>
          <p:cNvPicPr preferRelativeResize="0"/>
          <p:nvPr/>
        </p:nvPicPr>
        <p:blipFill rotWithShape="1">
          <a:blip r:embed="rId3">
            <a:alphaModFix/>
          </a:blip>
          <a:srcRect b="0" l="0" r="0" t="0"/>
          <a:stretch/>
        </p:blipFill>
        <p:spPr>
          <a:xfrm>
            <a:off x="8192365" y="71978"/>
            <a:ext cx="427976" cy="356647"/>
          </a:xfrm>
          <a:prstGeom prst="rect">
            <a:avLst/>
          </a:prstGeom>
          <a:noFill/>
          <a:ln>
            <a:noFill/>
          </a:ln>
        </p:spPr>
      </p:pic>
      <p:pic>
        <p:nvPicPr>
          <p:cNvPr id="198" name="Google Shape;198;p31"/>
          <p:cNvPicPr preferRelativeResize="0"/>
          <p:nvPr/>
        </p:nvPicPr>
        <p:blipFill rotWithShape="1">
          <a:blip r:embed="rId4">
            <a:alphaModFix/>
          </a:blip>
          <a:srcRect b="0" l="0" r="0" t="0"/>
          <a:stretch/>
        </p:blipFill>
        <p:spPr>
          <a:xfrm>
            <a:off x="7687498" y="71971"/>
            <a:ext cx="342930" cy="347502"/>
          </a:xfrm>
          <a:prstGeom prst="rect">
            <a:avLst/>
          </a:prstGeom>
          <a:noFill/>
          <a:ln>
            <a:noFill/>
          </a:ln>
        </p:spPr>
      </p:pic>
      <p:sp>
        <p:nvSpPr>
          <p:cNvPr id="199" name="Google Shape;199;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chemeClr val="dk1"/>
                </a:solidFill>
                <a:latin typeface="Calibri"/>
                <a:ea typeface="Calibri"/>
                <a:cs typeface="Calibri"/>
                <a:sym typeface="Calibri"/>
              </a:defRPr>
            </a:lvl1pPr>
            <a:lvl2pPr lvl="1" rtl="0">
              <a:buNone/>
              <a:defRPr>
                <a:solidFill>
                  <a:schemeClr val="dk1"/>
                </a:solidFill>
                <a:latin typeface="Calibri"/>
                <a:ea typeface="Calibri"/>
                <a:cs typeface="Calibri"/>
                <a:sym typeface="Calibri"/>
              </a:defRPr>
            </a:lvl2pPr>
            <a:lvl3pPr lvl="2" rtl="0">
              <a:buNone/>
              <a:defRPr>
                <a:solidFill>
                  <a:schemeClr val="dk1"/>
                </a:solidFill>
                <a:latin typeface="Calibri"/>
                <a:ea typeface="Calibri"/>
                <a:cs typeface="Calibri"/>
                <a:sym typeface="Calibri"/>
              </a:defRPr>
            </a:lvl3pPr>
            <a:lvl4pPr lvl="3" rtl="0">
              <a:buNone/>
              <a:defRPr>
                <a:solidFill>
                  <a:schemeClr val="dk1"/>
                </a:solidFill>
                <a:latin typeface="Calibri"/>
                <a:ea typeface="Calibri"/>
                <a:cs typeface="Calibri"/>
                <a:sym typeface="Calibri"/>
              </a:defRPr>
            </a:lvl4pPr>
            <a:lvl5pPr lvl="4" rtl="0">
              <a:buNone/>
              <a:defRPr>
                <a:solidFill>
                  <a:schemeClr val="dk1"/>
                </a:solidFill>
                <a:latin typeface="Calibri"/>
                <a:ea typeface="Calibri"/>
                <a:cs typeface="Calibri"/>
                <a:sym typeface="Calibri"/>
              </a:defRPr>
            </a:lvl5pPr>
            <a:lvl6pPr lvl="5" rtl="0">
              <a:buNone/>
              <a:defRPr>
                <a:solidFill>
                  <a:schemeClr val="dk1"/>
                </a:solidFill>
                <a:latin typeface="Calibri"/>
                <a:ea typeface="Calibri"/>
                <a:cs typeface="Calibri"/>
                <a:sym typeface="Calibri"/>
              </a:defRPr>
            </a:lvl6pPr>
            <a:lvl7pPr lvl="6" rtl="0">
              <a:buNone/>
              <a:defRPr>
                <a:solidFill>
                  <a:schemeClr val="dk1"/>
                </a:solidFill>
                <a:latin typeface="Calibri"/>
                <a:ea typeface="Calibri"/>
                <a:cs typeface="Calibri"/>
                <a:sym typeface="Calibri"/>
              </a:defRPr>
            </a:lvl7pPr>
            <a:lvl8pPr lvl="7" rtl="0">
              <a:buNone/>
              <a:defRPr>
                <a:solidFill>
                  <a:schemeClr val="dk1"/>
                </a:solidFill>
                <a:latin typeface="Calibri"/>
                <a:ea typeface="Calibri"/>
                <a:cs typeface="Calibri"/>
                <a:sym typeface="Calibri"/>
              </a:defRPr>
            </a:lvl8pPr>
            <a:lvl9pPr lvl="8" rtl="0">
              <a:buNone/>
              <a:defRPr>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0" name="Shape 200"/>
        <p:cNvGrpSpPr/>
        <p:nvPr/>
      </p:nvGrpSpPr>
      <p:grpSpPr>
        <a:xfrm>
          <a:off x="0" y="0"/>
          <a:ext cx="0" cy="0"/>
          <a:chOff x="0" y="0"/>
          <a:chExt cx="0" cy="0"/>
        </a:xfrm>
      </p:grpSpPr>
      <p:sp>
        <p:nvSpPr>
          <p:cNvPr id="201" name="Google Shape;201;p32"/>
          <p:cNvSpPr txBox="1"/>
          <p:nvPr>
            <p:ph type="title"/>
          </p:nvPr>
        </p:nvSpPr>
        <p:spPr>
          <a:xfrm>
            <a:off x="457200" y="205978"/>
            <a:ext cx="8229600" cy="857400"/>
          </a:xfrm>
          <a:prstGeom prst="rect">
            <a:avLst/>
          </a:prstGeom>
          <a:noFill/>
          <a:ln>
            <a:noFill/>
          </a:ln>
        </p:spPr>
        <p:txBody>
          <a:bodyPr anchorCtr="0" anchor="t" bIns="91425" lIns="91425" spcFirstLastPara="1" rIns="91425" wrap="square" tIns="91425">
            <a:no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02" name="Google Shape;202;p32"/>
          <p:cNvSpPr txBox="1"/>
          <p:nvPr>
            <p:ph idx="10" type="dt"/>
          </p:nvPr>
        </p:nvSpPr>
        <p:spPr>
          <a:xfrm>
            <a:off x="457200" y="4767263"/>
            <a:ext cx="2133600" cy="27390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03" name="Google Shape;203;p32"/>
          <p:cNvSpPr txBox="1"/>
          <p:nvPr>
            <p:ph idx="11" type="ftr"/>
          </p:nvPr>
        </p:nvSpPr>
        <p:spPr>
          <a:xfrm>
            <a:off x="3124200" y="4767263"/>
            <a:ext cx="2895600" cy="27390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04" name="Google Shape;204;p32"/>
          <p:cNvSpPr txBox="1"/>
          <p:nvPr>
            <p:ph idx="12" type="sldNum"/>
          </p:nvPr>
        </p:nvSpPr>
        <p:spPr>
          <a:xfrm>
            <a:off x="6553200" y="4767263"/>
            <a:ext cx="21336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rgbClr val="888888"/>
                </a:solidFill>
                <a:latin typeface="Arial"/>
                <a:ea typeface="Arial"/>
                <a:cs typeface="Arial"/>
                <a:sym typeface="Arial"/>
              </a:defRPr>
            </a:lvl1pPr>
            <a:lvl2pPr indent="0" lvl="1" marL="0" marR="0" rtl="0" algn="l">
              <a:spcBef>
                <a:spcPts val="0"/>
              </a:spcBef>
              <a:buNone/>
              <a:defRPr b="0" i="0" sz="1800" u="none" cap="none" strike="noStrike">
                <a:solidFill>
                  <a:srgbClr val="888888"/>
                </a:solidFill>
                <a:latin typeface="Arial"/>
                <a:ea typeface="Arial"/>
                <a:cs typeface="Arial"/>
                <a:sym typeface="Arial"/>
              </a:defRPr>
            </a:lvl2pPr>
            <a:lvl3pPr indent="0" lvl="2" marL="0" marR="0" rtl="0" algn="l">
              <a:spcBef>
                <a:spcPts val="0"/>
              </a:spcBef>
              <a:buNone/>
              <a:defRPr b="0" i="0" sz="1800" u="none" cap="none" strike="noStrike">
                <a:solidFill>
                  <a:srgbClr val="888888"/>
                </a:solidFill>
                <a:latin typeface="Arial"/>
                <a:ea typeface="Arial"/>
                <a:cs typeface="Arial"/>
                <a:sym typeface="Arial"/>
              </a:defRPr>
            </a:lvl3pPr>
            <a:lvl4pPr indent="0" lvl="3" marL="0" marR="0" rtl="0" algn="l">
              <a:spcBef>
                <a:spcPts val="0"/>
              </a:spcBef>
              <a:buNone/>
              <a:defRPr b="0" i="0" sz="1800" u="none" cap="none" strike="noStrike">
                <a:solidFill>
                  <a:srgbClr val="888888"/>
                </a:solidFill>
                <a:latin typeface="Arial"/>
                <a:ea typeface="Arial"/>
                <a:cs typeface="Arial"/>
                <a:sym typeface="Arial"/>
              </a:defRPr>
            </a:lvl4pPr>
            <a:lvl5pPr indent="0" lvl="4" marL="0" marR="0" rtl="0" algn="l">
              <a:spcBef>
                <a:spcPts val="0"/>
              </a:spcBef>
              <a:buNone/>
              <a:defRPr b="0" i="0" sz="1800" u="none" cap="none" strike="noStrike">
                <a:solidFill>
                  <a:srgbClr val="888888"/>
                </a:solidFill>
                <a:latin typeface="Arial"/>
                <a:ea typeface="Arial"/>
                <a:cs typeface="Arial"/>
                <a:sym typeface="Arial"/>
              </a:defRPr>
            </a:lvl5pPr>
            <a:lvl6pPr indent="0" lvl="5" marL="0" marR="0" rtl="0" algn="l">
              <a:spcBef>
                <a:spcPts val="0"/>
              </a:spcBef>
              <a:buNone/>
              <a:defRPr b="0" i="0" sz="1800" u="none" cap="none" strike="noStrike">
                <a:solidFill>
                  <a:srgbClr val="888888"/>
                </a:solidFill>
                <a:latin typeface="Arial"/>
                <a:ea typeface="Arial"/>
                <a:cs typeface="Arial"/>
                <a:sym typeface="Arial"/>
              </a:defRPr>
            </a:lvl6pPr>
            <a:lvl7pPr indent="0" lvl="6" marL="0" marR="0" rtl="0" algn="l">
              <a:spcBef>
                <a:spcPts val="0"/>
              </a:spcBef>
              <a:buNone/>
              <a:defRPr b="0" i="0" sz="1800" u="none" cap="none" strike="noStrike">
                <a:solidFill>
                  <a:srgbClr val="888888"/>
                </a:solidFill>
                <a:latin typeface="Arial"/>
                <a:ea typeface="Arial"/>
                <a:cs typeface="Arial"/>
                <a:sym typeface="Arial"/>
              </a:defRPr>
            </a:lvl7pPr>
            <a:lvl8pPr indent="0" lvl="7" marL="0" marR="0" rtl="0" algn="l">
              <a:spcBef>
                <a:spcPts val="0"/>
              </a:spcBef>
              <a:buNone/>
              <a:defRPr b="0" i="0" sz="1800" u="none" cap="none" strike="noStrike">
                <a:solidFill>
                  <a:srgbClr val="888888"/>
                </a:solidFill>
                <a:latin typeface="Arial"/>
                <a:ea typeface="Arial"/>
                <a:cs typeface="Arial"/>
                <a:sym typeface="Arial"/>
              </a:defRPr>
            </a:lvl8pPr>
            <a:lvl9pPr indent="0" lvl="8" marL="0" marR="0" rtl="0" algn="l">
              <a:spcBef>
                <a:spcPts val="0"/>
              </a:spcBef>
              <a:buNone/>
              <a:defRPr b="0" i="0" sz="18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 name="Google Shape;25;p4"/>
          <p:cNvSpPr txBox="1"/>
          <p:nvPr>
            <p:ph idx="1" type="body"/>
          </p:nvPr>
        </p:nvSpPr>
        <p:spPr>
          <a:xfrm>
            <a:off x="623888" y="3442098"/>
            <a:ext cx="7886700" cy="1125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sz="2400">
                <a:solidFill>
                  <a:schemeClr val="dk1"/>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 name="Google Shape;27;p4"/>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 name="Google Shape;28;p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5" name="Shape 205"/>
        <p:cNvGrpSpPr/>
        <p:nvPr/>
      </p:nvGrpSpPr>
      <p:grpSpPr>
        <a:xfrm>
          <a:off x="0" y="0"/>
          <a:ext cx="0" cy="0"/>
          <a:chOff x="0" y="0"/>
          <a:chExt cx="0" cy="0"/>
        </a:xfrm>
      </p:grpSpPr>
      <p:sp>
        <p:nvSpPr>
          <p:cNvPr id="206" name="Google Shape;206;p33"/>
          <p:cNvSpPr txBox="1"/>
          <p:nvPr>
            <p:ph idx="10" type="dt"/>
          </p:nvPr>
        </p:nvSpPr>
        <p:spPr>
          <a:xfrm>
            <a:off x="457200" y="4767263"/>
            <a:ext cx="2133600" cy="27390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07" name="Google Shape;207;p33"/>
          <p:cNvSpPr txBox="1"/>
          <p:nvPr>
            <p:ph idx="11" type="ftr"/>
          </p:nvPr>
        </p:nvSpPr>
        <p:spPr>
          <a:xfrm>
            <a:off x="3124200" y="4767263"/>
            <a:ext cx="2895600" cy="27390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08" name="Google Shape;208;p33"/>
          <p:cNvSpPr txBox="1"/>
          <p:nvPr>
            <p:ph idx="12" type="sldNum"/>
          </p:nvPr>
        </p:nvSpPr>
        <p:spPr>
          <a:xfrm>
            <a:off x="6553200" y="4767263"/>
            <a:ext cx="21336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Arial"/>
                <a:ea typeface="Arial"/>
                <a:cs typeface="Arial"/>
                <a:sym typeface="Arial"/>
              </a:defRPr>
            </a:lvl1pPr>
            <a:lvl2pPr indent="0" lvl="1" marL="0" marR="0" rtl="0" algn="l">
              <a:spcBef>
                <a:spcPts val="0"/>
              </a:spcBef>
              <a:buNone/>
              <a:defRPr sz="1800">
                <a:solidFill>
                  <a:srgbClr val="888888"/>
                </a:solidFill>
                <a:latin typeface="Arial"/>
                <a:ea typeface="Arial"/>
                <a:cs typeface="Arial"/>
                <a:sym typeface="Arial"/>
              </a:defRPr>
            </a:lvl2pPr>
            <a:lvl3pPr indent="0" lvl="2" marL="0" marR="0" rtl="0" algn="l">
              <a:spcBef>
                <a:spcPts val="0"/>
              </a:spcBef>
              <a:buNone/>
              <a:defRPr sz="1800">
                <a:solidFill>
                  <a:srgbClr val="888888"/>
                </a:solidFill>
                <a:latin typeface="Arial"/>
                <a:ea typeface="Arial"/>
                <a:cs typeface="Arial"/>
                <a:sym typeface="Arial"/>
              </a:defRPr>
            </a:lvl3pPr>
            <a:lvl4pPr indent="0" lvl="3" marL="0" marR="0" rtl="0" algn="l">
              <a:spcBef>
                <a:spcPts val="0"/>
              </a:spcBef>
              <a:buNone/>
              <a:defRPr sz="1800">
                <a:solidFill>
                  <a:srgbClr val="888888"/>
                </a:solidFill>
                <a:latin typeface="Arial"/>
                <a:ea typeface="Arial"/>
                <a:cs typeface="Arial"/>
                <a:sym typeface="Arial"/>
              </a:defRPr>
            </a:lvl4pPr>
            <a:lvl5pPr indent="0" lvl="4" marL="0" marR="0" rtl="0" algn="l">
              <a:spcBef>
                <a:spcPts val="0"/>
              </a:spcBef>
              <a:buNone/>
              <a:defRPr sz="1800">
                <a:solidFill>
                  <a:srgbClr val="888888"/>
                </a:solidFill>
                <a:latin typeface="Arial"/>
                <a:ea typeface="Arial"/>
                <a:cs typeface="Arial"/>
                <a:sym typeface="Arial"/>
              </a:defRPr>
            </a:lvl5pPr>
            <a:lvl6pPr indent="0" lvl="5" marL="0" marR="0" rtl="0" algn="l">
              <a:spcBef>
                <a:spcPts val="0"/>
              </a:spcBef>
              <a:buNone/>
              <a:defRPr sz="1800">
                <a:solidFill>
                  <a:srgbClr val="888888"/>
                </a:solidFill>
                <a:latin typeface="Arial"/>
                <a:ea typeface="Arial"/>
                <a:cs typeface="Arial"/>
                <a:sym typeface="Arial"/>
              </a:defRPr>
            </a:lvl6pPr>
            <a:lvl7pPr indent="0" lvl="6" marL="0" marR="0" rtl="0" algn="l">
              <a:spcBef>
                <a:spcPts val="0"/>
              </a:spcBef>
              <a:buNone/>
              <a:defRPr sz="1800">
                <a:solidFill>
                  <a:srgbClr val="888888"/>
                </a:solidFill>
                <a:latin typeface="Arial"/>
                <a:ea typeface="Arial"/>
                <a:cs typeface="Arial"/>
                <a:sym typeface="Arial"/>
              </a:defRPr>
            </a:lvl7pPr>
            <a:lvl8pPr indent="0" lvl="7" marL="0" marR="0" rtl="0" algn="l">
              <a:spcBef>
                <a:spcPts val="0"/>
              </a:spcBef>
              <a:buNone/>
              <a:defRPr sz="1800">
                <a:solidFill>
                  <a:srgbClr val="888888"/>
                </a:solidFill>
                <a:latin typeface="Arial"/>
                <a:ea typeface="Arial"/>
                <a:cs typeface="Arial"/>
                <a:sym typeface="Arial"/>
              </a:defRPr>
            </a:lvl8pPr>
            <a:lvl9pPr indent="0" lvl="8" marL="0" marR="0" rtl="0" algn="l">
              <a:spcBef>
                <a:spcPts val="0"/>
              </a:spcBef>
              <a:buNone/>
              <a:defRPr sz="1800">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209" name="Shape 209"/>
        <p:cNvGrpSpPr/>
        <p:nvPr/>
      </p:nvGrpSpPr>
      <p:grpSpPr>
        <a:xfrm>
          <a:off x="0" y="0"/>
          <a:ext cx="0" cy="0"/>
          <a:chOff x="0" y="0"/>
          <a:chExt cx="0" cy="0"/>
        </a:xfrm>
      </p:grpSpPr>
      <p:sp>
        <p:nvSpPr>
          <p:cNvPr id="210" name="Google Shape;210;p34"/>
          <p:cNvSpPr txBox="1"/>
          <p:nvPr>
            <p:ph type="title"/>
          </p:nvPr>
        </p:nvSpPr>
        <p:spPr>
          <a:xfrm>
            <a:off x="1295400" y="114300"/>
            <a:ext cx="7391400" cy="3699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11" name="Google Shape;211;p34"/>
          <p:cNvSpPr/>
          <p:nvPr/>
        </p:nvSpPr>
        <p:spPr>
          <a:xfrm flipH="1" rot="10800000">
            <a:off x="0" y="546927"/>
            <a:ext cx="9144000" cy="27300"/>
          </a:xfrm>
          <a:prstGeom prst="rect">
            <a:avLst/>
          </a:prstGeom>
          <a:solidFill>
            <a:srgbClr val="FFD2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212" name="Google Shape;212;p34"/>
          <p:cNvPicPr preferRelativeResize="0"/>
          <p:nvPr/>
        </p:nvPicPr>
        <p:blipFill rotWithShape="1">
          <a:blip r:embed="rId2">
            <a:alphaModFix/>
          </a:blip>
          <a:srcRect b="0" l="0" r="0" t="0"/>
          <a:stretch/>
        </p:blipFill>
        <p:spPr>
          <a:xfrm>
            <a:off x="114298" y="28574"/>
            <a:ext cx="657227" cy="657227"/>
          </a:xfrm>
          <a:prstGeom prst="rect">
            <a:avLst/>
          </a:prstGeom>
          <a:noFill/>
          <a:ln>
            <a:noFill/>
          </a:ln>
        </p:spPr>
      </p:pic>
      <p:sp>
        <p:nvSpPr>
          <p:cNvPr id="213" name="Google Shape;213;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214" name="Shape 214"/>
        <p:cNvGrpSpPr/>
        <p:nvPr/>
      </p:nvGrpSpPr>
      <p:grpSpPr>
        <a:xfrm>
          <a:off x="0" y="0"/>
          <a:ext cx="0" cy="0"/>
          <a:chOff x="0" y="0"/>
          <a:chExt cx="0" cy="0"/>
        </a:xfrm>
      </p:grpSpPr>
      <p:pic>
        <p:nvPicPr>
          <p:cNvPr id="215" name="Google Shape;215;p35"/>
          <p:cNvPicPr preferRelativeResize="0"/>
          <p:nvPr/>
        </p:nvPicPr>
        <p:blipFill rotWithShape="1">
          <a:blip r:embed="rId2">
            <a:alphaModFix/>
          </a:blip>
          <a:srcRect b="0" l="0" r="0" t="0"/>
          <a:stretch/>
        </p:blipFill>
        <p:spPr>
          <a:xfrm>
            <a:off x="43547" y="0"/>
            <a:ext cx="6825343" cy="5159828"/>
          </a:xfrm>
          <a:prstGeom prst="rect">
            <a:avLst/>
          </a:prstGeom>
          <a:noFill/>
          <a:ln>
            <a:noFill/>
          </a:ln>
        </p:spPr>
      </p:pic>
      <p:sp>
        <p:nvSpPr>
          <p:cNvPr id="216" name="Google Shape;216;p35"/>
          <p:cNvSpPr txBox="1"/>
          <p:nvPr>
            <p:ph type="ctrTitle"/>
          </p:nvPr>
        </p:nvSpPr>
        <p:spPr>
          <a:xfrm>
            <a:off x="2590801" y="1714506"/>
            <a:ext cx="6180300" cy="1102500"/>
          </a:xfrm>
          <a:prstGeom prst="rect">
            <a:avLst/>
          </a:prstGeom>
          <a:noFill/>
          <a:ln>
            <a:noFill/>
          </a:ln>
        </p:spPr>
        <p:txBody>
          <a:bodyPr anchorCtr="0" anchor="t" bIns="91425" lIns="91425" spcFirstLastPara="1" rIns="91425" wrap="square" tIns="91425">
            <a:noAutofit/>
          </a:bodyPr>
          <a:lstStyle>
            <a:lvl1pPr lvl="0" marR="0" rtl="0" algn="r">
              <a:spcBef>
                <a:spcPts val="0"/>
              </a:spcBef>
              <a:spcAft>
                <a:spcPts val="0"/>
              </a:spcAft>
              <a:buClr>
                <a:srgbClr val="003300"/>
              </a:buClr>
              <a:buSzPts val="4400"/>
              <a:buFont typeface="Arial"/>
              <a:buNone/>
              <a:defRPr b="1" i="0" sz="4400" u="none" cap="small" strike="noStrike">
                <a:solidFill>
                  <a:srgbClr val="003300"/>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17" name="Google Shape;217;p35"/>
          <p:cNvSpPr txBox="1"/>
          <p:nvPr>
            <p:ph idx="1" type="subTitle"/>
          </p:nvPr>
        </p:nvSpPr>
        <p:spPr>
          <a:xfrm>
            <a:off x="3962401" y="3028950"/>
            <a:ext cx="4772400" cy="742800"/>
          </a:xfrm>
          <a:prstGeom prst="rect">
            <a:avLst/>
          </a:prstGeom>
          <a:noFill/>
          <a:ln>
            <a:noFill/>
          </a:ln>
        </p:spPr>
        <p:txBody>
          <a:bodyPr anchorCtr="0" anchor="t" bIns="91425" lIns="91425" spcFirstLastPara="1" rIns="91425" wrap="square" tIns="91425">
            <a:noAutofit/>
          </a:bodyPr>
          <a:lstStyle>
            <a:lvl1pPr lvl="0" marR="0" rtl="0" algn="r">
              <a:spcBef>
                <a:spcPts val="400"/>
              </a:spcBef>
              <a:spcAft>
                <a:spcPts val="0"/>
              </a:spcAft>
              <a:buClr>
                <a:schemeClr val="dk1"/>
              </a:buClr>
              <a:buSzPts val="2000"/>
              <a:buFont typeface="Arial"/>
              <a:buNone/>
              <a:defRPr b="0" i="0" sz="2000" u="none" cap="none" strike="noStrike">
                <a:solidFill>
                  <a:schemeClr val="dk1"/>
                </a:solidFill>
                <a:latin typeface="Georgia"/>
                <a:ea typeface="Georgia"/>
                <a:cs typeface="Georgia"/>
                <a:sym typeface="Georgia"/>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Arial"/>
                <a:ea typeface="Arial"/>
                <a:cs typeface="Arial"/>
                <a:sym typeface="Arial"/>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Arial"/>
                <a:ea typeface="Arial"/>
                <a:cs typeface="Arial"/>
                <a:sym typeface="Arial"/>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9pPr>
          </a:lstStyle>
          <a:p/>
        </p:txBody>
      </p:sp>
      <p:pic>
        <p:nvPicPr>
          <p:cNvPr id="218" name="Google Shape;218;p35"/>
          <p:cNvPicPr preferRelativeResize="0"/>
          <p:nvPr/>
        </p:nvPicPr>
        <p:blipFill rotWithShape="1">
          <a:blip r:embed="rId3">
            <a:alphaModFix/>
          </a:blip>
          <a:srcRect b="0" l="0" r="0" t="0"/>
          <a:stretch/>
        </p:blipFill>
        <p:spPr>
          <a:xfrm>
            <a:off x="0" y="938"/>
            <a:ext cx="2791213" cy="5143500"/>
          </a:xfrm>
          <a:prstGeom prst="rect">
            <a:avLst/>
          </a:prstGeom>
          <a:noFill/>
          <a:ln>
            <a:noFill/>
          </a:ln>
        </p:spPr>
      </p:pic>
      <p:sp>
        <p:nvSpPr>
          <p:cNvPr id="219" name="Google Shape;219;p35"/>
          <p:cNvSpPr/>
          <p:nvPr>
            <p:ph idx="2" type="pic"/>
          </p:nvPr>
        </p:nvSpPr>
        <p:spPr>
          <a:xfrm>
            <a:off x="6858000" y="3829050"/>
            <a:ext cx="1828800" cy="742800"/>
          </a:xfrm>
          <a:prstGeom prst="rect">
            <a:avLst/>
          </a:prstGeom>
          <a:noFill/>
          <a:ln>
            <a:noFill/>
          </a:ln>
        </p:spPr>
        <p:txBody>
          <a:bodyPr anchorCtr="0" anchor="t" bIns="91425" lIns="91425" spcFirstLastPara="1" rIns="91425" wrap="square" tIns="91425">
            <a:noAutofit/>
          </a:bodyPr>
          <a:lstStyle>
            <a:lvl1pPr lvl="0"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20" name="Google Shape;220;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chemeClr val="dk1"/>
                </a:solidFill>
                <a:latin typeface="Georgia"/>
                <a:ea typeface="Georgia"/>
                <a:cs typeface="Georgia"/>
                <a:sym typeface="Georgia"/>
              </a:defRPr>
            </a:lvl1pPr>
            <a:lvl2pPr lvl="1" rtl="0">
              <a:buNone/>
              <a:defRPr>
                <a:solidFill>
                  <a:schemeClr val="dk1"/>
                </a:solidFill>
                <a:latin typeface="Georgia"/>
                <a:ea typeface="Georgia"/>
                <a:cs typeface="Georgia"/>
                <a:sym typeface="Georgia"/>
              </a:defRPr>
            </a:lvl2pPr>
            <a:lvl3pPr lvl="2" rtl="0">
              <a:buNone/>
              <a:defRPr>
                <a:solidFill>
                  <a:schemeClr val="dk1"/>
                </a:solidFill>
                <a:latin typeface="Georgia"/>
                <a:ea typeface="Georgia"/>
                <a:cs typeface="Georgia"/>
                <a:sym typeface="Georgia"/>
              </a:defRPr>
            </a:lvl3pPr>
            <a:lvl4pPr lvl="3" rtl="0">
              <a:buNone/>
              <a:defRPr>
                <a:solidFill>
                  <a:schemeClr val="dk1"/>
                </a:solidFill>
                <a:latin typeface="Georgia"/>
                <a:ea typeface="Georgia"/>
                <a:cs typeface="Georgia"/>
                <a:sym typeface="Georgia"/>
              </a:defRPr>
            </a:lvl4pPr>
            <a:lvl5pPr lvl="4" rtl="0">
              <a:buNone/>
              <a:defRPr>
                <a:solidFill>
                  <a:schemeClr val="dk1"/>
                </a:solidFill>
                <a:latin typeface="Georgia"/>
                <a:ea typeface="Georgia"/>
                <a:cs typeface="Georgia"/>
                <a:sym typeface="Georgia"/>
              </a:defRPr>
            </a:lvl5pPr>
            <a:lvl6pPr lvl="5" rtl="0">
              <a:buNone/>
              <a:defRPr>
                <a:solidFill>
                  <a:schemeClr val="dk1"/>
                </a:solidFill>
                <a:latin typeface="Georgia"/>
                <a:ea typeface="Georgia"/>
                <a:cs typeface="Georgia"/>
                <a:sym typeface="Georgia"/>
              </a:defRPr>
            </a:lvl6pPr>
            <a:lvl7pPr lvl="6" rtl="0">
              <a:buNone/>
              <a:defRPr>
                <a:solidFill>
                  <a:schemeClr val="dk1"/>
                </a:solidFill>
                <a:latin typeface="Georgia"/>
                <a:ea typeface="Georgia"/>
                <a:cs typeface="Georgia"/>
                <a:sym typeface="Georgia"/>
              </a:defRPr>
            </a:lvl7pPr>
            <a:lvl8pPr lvl="7" rtl="0">
              <a:buNone/>
              <a:defRPr>
                <a:solidFill>
                  <a:schemeClr val="dk1"/>
                </a:solidFill>
                <a:latin typeface="Georgia"/>
                <a:ea typeface="Georgia"/>
                <a:cs typeface="Georgia"/>
                <a:sym typeface="Georgia"/>
              </a:defRPr>
            </a:lvl8pPr>
            <a:lvl9pPr lvl="8" rtl="0">
              <a:buNone/>
              <a:defRPr>
                <a:solidFill>
                  <a:schemeClr val="dk1"/>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showMasterSp="0">
  <p:cSld name="1_Section Header">
    <p:spTree>
      <p:nvGrpSpPr>
        <p:cNvPr id="221" name="Shape 221"/>
        <p:cNvGrpSpPr/>
        <p:nvPr/>
      </p:nvGrpSpPr>
      <p:grpSpPr>
        <a:xfrm>
          <a:off x="0" y="0"/>
          <a:ext cx="0" cy="0"/>
          <a:chOff x="0" y="0"/>
          <a:chExt cx="0" cy="0"/>
        </a:xfrm>
      </p:grpSpPr>
      <p:pic>
        <p:nvPicPr>
          <p:cNvPr id="222" name="Google Shape;222;p36"/>
          <p:cNvPicPr preferRelativeResize="0"/>
          <p:nvPr/>
        </p:nvPicPr>
        <p:blipFill rotWithShape="1">
          <a:blip r:embed="rId2">
            <a:alphaModFix/>
          </a:blip>
          <a:srcRect b="0" l="0" r="0" t="0"/>
          <a:stretch/>
        </p:blipFill>
        <p:spPr>
          <a:xfrm>
            <a:off x="43547" y="0"/>
            <a:ext cx="6825343" cy="5159828"/>
          </a:xfrm>
          <a:prstGeom prst="rect">
            <a:avLst/>
          </a:prstGeom>
          <a:noFill/>
          <a:ln>
            <a:noFill/>
          </a:ln>
        </p:spPr>
      </p:pic>
      <p:pic>
        <p:nvPicPr>
          <p:cNvPr id="223" name="Google Shape;223;p36"/>
          <p:cNvPicPr preferRelativeResize="0"/>
          <p:nvPr/>
        </p:nvPicPr>
        <p:blipFill rotWithShape="1">
          <a:blip r:embed="rId3">
            <a:alphaModFix/>
          </a:blip>
          <a:srcRect b="0" l="0" r="0" t="0"/>
          <a:stretch/>
        </p:blipFill>
        <p:spPr>
          <a:xfrm rot="5400000">
            <a:off x="4660103" y="-2382611"/>
            <a:ext cx="2114550" cy="6879773"/>
          </a:xfrm>
          <a:prstGeom prst="rect">
            <a:avLst/>
          </a:prstGeom>
          <a:noFill/>
          <a:ln>
            <a:noFill/>
          </a:ln>
        </p:spPr>
      </p:pic>
      <p:sp>
        <p:nvSpPr>
          <p:cNvPr id="224" name="Google Shape;224;p36"/>
          <p:cNvSpPr txBox="1"/>
          <p:nvPr>
            <p:ph type="title"/>
          </p:nvPr>
        </p:nvSpPr>
        <p:spPr>
          <a:xfrm>
            <a:off x="4572000" y="2286000"/>
            <a:ext cx="4343400" cy="10215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rgbClr val="003300"/>
              </a:buClr>
              <a:buSzPts val="4000"/>
              <a:buFont typeface="Arial"/>
              <a:buNone/>
              <a:defRPr b="1" i="0" sz="4000" u="none" cap="small" strike="noStrike">
                <a:solidFill>
                  <a:srgbClr val="003300"/>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25" name="Google Shape;225;p36"/>
          <p:cNvSpPr txBox="1"/>
          <p:nvPr>
            <p:ph idx="10" type="dt"/>
          </p:nvPr>
        </p:nvSpPr>
        <p:spPr>
          <a:xfrm>
            <a:off x="457200" y="4767263"/>
            <a:ext cx="2133600" cy="27390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6" name="Google Shape;226;p36"/>
          <p:cNvSpPr txBox="1"/>
          <p:nvPr>
            <p:ph idx="11" type="ftr"/>
          </p:nvPr>
        </p:nvSpPr>
        <p:spPr>
          <a:xfrm>
            <a:off x="3124200" y="4767263"/>
            <a:ext cx="2895600" cy="27390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7" name="Google Shape;227;p36"/>
          <p:cNvSpPr txBox="1"/>
          <p:nvPr>
            <p:ph idx="12" type="sldNum"/>
          </p:nvPr>
        </p:nvSpPr>
        <p:spPr>
          <a:xfrm>
            <a:off x="6553200" y="4767263"/>
            <a:ext cx="21336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Arial"/>
                <a:ea typeface="Arial"/>
                <a:cs typeface="Arial"/>
                <a:sym typeface="Arial"/>
              </a:defRPr>
            </a:lvl1pPr>
            <a:lvl2pPr indent="0" lvl="1" marL="0" marR="0" rtl="0" algn="l">
              <a:spcBef>
                <a:spcPts val="0"/>
              </a:spcBef>
              <a:buNone/>
              <a:defRPr sz="1800">
                <a:solidFill>
                  <a:srgbClr val="888888"/>
                </a:solidFill>
                <a:latin typeface="Arial"/>
                <a:ea typeface="Arial"/>
                <a:cs typeface="Arial"/>
                <a:sym typeface="Arial"/>
              </a:defRPr>
            </a:lvl2pPr>
            <a:lvl3pPr indent="0" lvl="2" marL="0" marR="0" rtl="0" algn="l">
              <a:spcBef>
                <a:spcPts val="0"/>
              </a:spcBef>
              <a:buNone/>
              <a:defRPr sz="1800">
                <a:solidFill>
                  <a:srgbClr val="888888"/>
                </a:solidFill>
                <a:latin typeface="Arial"/>
                <a:ea typeface="Arial"/>
                <a:cs typeface="Arial"/>
                <a:sym typeface="Arial"/>
              </a:defRPr>
            </a:lvl3pPr>
            <a:lvl4pPr indent="0" lvl="3" marL="0" marR="0" rtl="0" algn="l">
              <a:spcBef>
                <a:spcPts val="0"/>
              </a:spcBef>
              <a:buNone/>
              <a:defRPr sz="1800">
                <a:solidFill>
                  <a:srgbClr val="888888"/>
                </a:solidFill>
                <a:latin typeface="Arial"/>
                <a:ea typeface="Arial"/>
                <a:cs typeface="Arial"/>
                <a:sym typeface="Arial"/>
              </a:defRPr>
            </a:lvl4pPr>
            <a:lvl5pPr indent="0" lvl="4" marL="0" marR="0" rtl="0" algn="l">
              <a:spcBef>
                <a:spcPts val="0"/>
              </a:spcBef>
              <a:buNone/>
              <a:defRPr sz="1800">
                <a:solidFill>
                  <a:srgbClr val="888888"/>
                </a:solidFill>
                <a:latin typeface="Arial"/>
                <a:ea typeface="Arial"/>
                <a:cs typeface="Arial"/>
                <a:sym typeface="Arial"/>
              </a:defRPr>
            </a:lvl5pPr>
            <a:lvl6pPr indent="0" lvl="5" marL="0" marR="0" rtl="0" algn="l">
              <a:spcBef>
                <a:spcPts val="0"/>
              </a:spcBef>
              <a:buNone/>
              <a:defRPr sz="1800">
                <a:solidFill>
                  <a:srgbClr val="888888"/>
                </a:solidFill>
                <a:latin typeface="Arial"/>
                <a:ea typeface="Arial"/>
                <a:cs typeface="Arial"/>
                <a:sym typeface="Arial"/>
              </a:defRPr>
            </a:lvl6pPr>
            <a:lvl7pPr indent="0" lvl="6" marL="0" marR="0" rtl="0" algn="l">
              <a:spcBef>
                <a:spcPts val="0"/>
              </a:spcBef>
              <a:buNone/>
              <a:defRPr sz="1800">
                <a:solidFill>
                  <a:srgbClr val="888888"/>
                </a:solidFill>
                <a:latin typeface="Arial"/>
                <a:ea typeface="Arial"/>
                <a:cs typeface="Arial"/>
                <a:sym typeface="Arial"/>
              </a:defRPr>
            </a:lvl7pPr>
            <a:lvl8pPr indent="0" lvl="7" marL="0" marR="0" rtl="0" algn="l">
              <a:spcBef>
                <a:spcPts val="0"/>
              </a:spcBef>
              <a:buNone/>
              <a:defRPr sz="1800">
                <a:solidFill>
                  <a:srgbClr val="888888"/>
                </a:solidFill>
                <a:latin typeface="Arial"/>
                <a:ea typeface="Arial"/>
                <a:cs typeface="Arial"/>
                <a:sym typeface="Arial"/>
              </a:defRPr>
            </a:lvl8pPr>
            <a:lvl9pPr indent="0" lvl="8" marL="0" marR="0" rtl="0" algn="l">
              <a:spcBef>
                <a:spcPts val="0"/>
              </a:spcBef>
              <a:buNone/>
              <a:defRPr sz="1800">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228" name="Google Shape;228;p36"/>
          <p:cNvSpPr/>
          <p:nvPr>
            <p:ph idx="2" type="pic"/>
          </p:nvPr>
        </p:nvSpPr>
        <p:spPr>
          <a:xfrm>
            <a:off x="6781800" y="4000500"/>
            <a:ext cx="2133600" cy="742800"/>
          </a:xfrm>
          <a:prstGeom prst="rect">
            <a:avLst/>
          </a:prstGeom>
          <a:noFill/>
          <a:ln>
            <a:noFill/>
          </a:ln>
        </p:spPr>
        <p:txBody>
          <a:bodyPr anchorCtr="0" anchor="t" bIns="91425" lIns="91425" spcFirstLastPara="1" rIns="91425" wrap="square" tIns="91425">
            <a:noAutofit/>
          </a:bodyPr>
          <a:lstStyle>
            <a:lvl1pPr lvl="0" marR="0" rtl="0" algn="ctr">
              <a:spcBef>
                <a:spcPts val="360"/>
              </a:spcBef>
              <a:spcAft>
                <a:spcPts val="0"/>
              </a:spcAft>
              <a:buClr>
                <a:schemeClr val="dk1"/>
              </a:buClr>
              <a:buSzPts val="1801"/>
              <a:buFont typeface="Arial"/>
              <a:buNone/>
              <a:defRPr b="0" i="0" sz="1801"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blipFill>
          <a:blip r:embed="rId2">
            <a:alphaModFix/>
          </a:blip>
          <a:stretch>
            <a:fillRect/>
          </a:stretch>
        </a:blipFill>
      </p:bgPr>
    </p:bg>
    <p:spTree>
      <p:nvGrpSpPr>
        <p:cNvPr id="229" name="Shape 229"/>
        <p:cNvGrpSpPr/>
        <p:nvPr/>
      </p:nvGrpSpPr>
      <p:grpSpPr>
        <a:xfrm>
          <a:off x="0" y="0"/>
          <a:ext cx="0" cy="0"/>
          <a:chOff x="0" y="0"/>
          <a:chExt cx="0" cy="0"/>
        </a:xfrm>
      </p:grpSpPr>
      <p:sp>
        <p:nvSpPr>
          <p:cNvPr id="230" name="Google Shape;230;p37"/>
          <p:cNvSpPr txBox="1"/>
          <p:nvPr>
            <p:ph type="title"/>
          </p:nvPr>
        </p:nvSpPr>
        <p:spPr>
          <a:xfrm>
            <a:off x="762000" y="202224"/>
            <a:ext cx="8077200" cy="8574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31" name="Google Shape;231;p37"/>
          <p:cNvSpPr txBox="1"/>
          <p:nvPr>
            <p:ph idx="1" type="body"/>
          </p:nvPr>
        </p:nvSpPr>
        <p:spPr>
          <a:xfrm>
            <a:off x="762000" y="1197310"/>
            <a:ext cx="8077200" cy="32229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81000" lvl="3" marL="18288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4pPr>
            <a:lvl5pPr indent="-381000" lvl="4" marL="22860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2" name="Google Shape;232;p37"/>
          <p:cNvSpPr txBox="1"/>
          <p:nvPr>
            <p:ph idx="10" type="dt"/>
          </p:nvPr>
        </p:nvSpPr>
        <p:spPr>
          <a:xfrm>
            <a:off x="457200" y="4767263"/>
            <a:ext cx="2133600" cy="27390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3" name="Google Shape;233;p37"/>
          <p:cNvSpPr txBox="1"/>
          <p:nvPr>
            <p:ph idx="11" type="ftr"/>
          </p:nvPr>
        </p:nvSpPr>
        <p:spPr>
          <a:xfrm>
            <a:off x="3124200" y="4767263"/>
            <a:ext cx="2895600" cy="27390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4" name="Google Shape;234;p37"/>
          <p:cNvSpPr txBox="1"/>
          <p:nvPr>
            <p:ph idx="12" type="sldNum"/>
          </p:nvPr>
        </p:nvSpPr>
        <p:spPr>
          <a:xfrm>
            <a:off x="6705600" y="4767268"/>
            <a:ext cx="21336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Arial"/>
                <a:ea typeface="Arial"/>
                <a:cs typeface="Arial"/>
                <a:sym typeface="Arial"/>
              </a:defRPr>
            </a:lvl1pPr>
            <a:lvl2pPr indent="0" lvl="1" marL="0" marR="0" rtl="0" algn="l">
              <a:spcBef>
                <a:spcPts val="0"/>
              </a:spcBef>
              <a:buNone/>
              <a:defRPr sz="1800">
                <a:solidFill>
                  <a:srgbClr val="888888"/>
                </a:solidFill>
                <a:latin typeface="Arial"/>
                <a:ea typeface="Arial"/>
                <a:cs typeface="Arial"/>
                <a:sym typeface="Arial"/>
              </a:defRPr>
            </a:lvl2pPr>
            <a:lvl3pPr indent="0" lvl="2" marL="0" marR="0" rtl="0" algn="l">
              <a:spcBef>
                <a:spcPts val="0"/>
              </a:spcBef>
              <a:buNone/>
              <a:defRPr sz="1800">
                <a:solidFill>
                  <a:srgbClr val="888888"/>
                </a:solidFill>
                <a:latin typeface="Arial"/>
                <a:ea typeface="Arial"/>
                <a:cs typeface="Arial"/>
                <a:sym typeface="Arial"/>
              </a:defRPr>
            </a:lvl3pPr>
            <a:lvl4pPr indent="0" lvl="3" marL="0" marR="0" rtl="0" algn="l">
              <a:spcBef>
                <a:spcPts val="0"/>
              </a:spcBef>
              <a:buNone/>
              <a:defRPr sz="1800">
                <a:solidFill>
                  <a:srgbClr val="888888"/>
                </a:solidFill>
                <a:latin typeface="Arial"/>
                <a:ea typeface="Arial"/>
                <a:cs typeface="Arial"/>
                <a:sym typeface="Arial"/>
              </a:defRPr>
            </a:lvl4pPr>
            <a:lvl5pPr indent="0" lvl="4" marL="0" marR="0" rtl="0" algn="l">
              <a:spcBef>
                <a:spcPts val="0"/>
              </a:spcBef>
              <a:buNone/>
              <a:defRPr sz="1800">
                <a:solidFill>
                  <a:srgbClr val="888888"/>
                </a:solidFill>
                <a:latin typeface="Arial"/>
                <a:ea typeface="Arial"/>
                <a:cs typeface="Arial"/>
                <a:sym typeface="Arial"/>
              </a:defRPr>
            </a:lvl5pPr>
            <a:lvl6pPr indent="0" lvl="5" marL="0" marR="0" rtl="0" algn="l">
              <a:spcBef>
                <a:spcPts val="0"/>
              </a:spcBef>
              <a:buNone/>
              <a:defRPr sz="1800">
                <a:solidFill>
                  <a:srgbClr val="888888"/>
                </a:solidFill>
                <a:latin typeface="Arial"/>
                <a:ea typeface="Arial"/>
                <a:cs typeface="Arial"/>
                <a:sym typeface="Arial"/>
              </a:defRPr>
            </a:lvl6pPr>
            <a:lvl7pPr indent="0" lvl="6" marL="0" marR="0" rtl="0" algn="l">
              <a:spcBef>
                <a:spcPts val="0"/>
              </a:spcBef>
              <a:buNone/>
              <a:defRPr sz="1800">
                <a:solidFill>
                  <a:srgbClr val="888888"/>
                </a:solidFill>
                <a:latin typeface="Arial"/>
                <a:ea typeface="Arial"/>
                <a:cs typeface="Arial"/>
                <a:sym typeface="Arial"/>
              </a:defRPr>
            </a:lvl7pPr>
            <a:lvl8pPr indent="0" lvl="7" marL="0" marR="0" rtl="0" algn="l">
              <a:spcBef>
                <a:spcPts val="0"/>
              </a:spcBef>
              <a:buNone/>
              <a:defRPr sz="1800">
                <a:solidFill>
                  <a:srgbClr val="888888"/>
                </a:solidFill>
                <a:latin typeface="Arial"/>
                <a:ea typeface="Arial"/>
                <a:cs typeface="Arial"/>
                <a:sym typeface="Arial"/>
              </a:defRPr>
            </a:lvl8pPr>
            <a:lvl9pPr indent="0" lvl="8" marL="0" marR="0" rtl="0" algn="l">
              <a:spcBef>
                <a:spcPts val="0"/>
              </a:spcBef>
              <a:buNone/>
              <a:defRPr sz="1800">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Only" showMasterSp="0">
  <p:cSld name="Background Only">
    <p:spTree>
      <p:nvGrpSpPr>
        <p:cNvPr id="235" name="Shape 235"/>
        <p:cNvGrpSpPr/>
        <p:nvPr/>
      </p:nvGrpSpPr>
      <p:grpSpPr>
        <a:xfrm>
          <a:off x="0" y="0"/>
          <a:ext cx="0" cy="0"/>
          <a:chOff x="0" y="0"/>
          <a:chExt cx="0" cy="0"/>
        </a:xfrm>
      </p:grpSpPr>
      <p:pic>
        <p:nvPicPr>
          <p:cNvPr id="236" name="Google Shape;236;p38"/>
          <p:cNvPicPr preferRelativeResize="0"/>
          <p:nvPr/>
        </p:nvPicPr>
        <p:blipFill rotWithShape="1">
          <a:blip r:embed="rId2">
            <a:alphaModFix/>
          </a:blip>
          <a:srcRect b="0" l="0" r="0" t="0"/>
          <a:stretch/>
        </p:blipFill>
        <p:spPr>
          <a:xfrm>
            <a:off x="43547" y="0"/>
            <a:ext cx="6825343" cy="5159828"/>
          </a:xfrm>
          <a:prstGeom prst="rect">
            <a:avLst/>
          </a:prstGeom>
          <a:noFill/>
          <a:ln>
            <a:noFill/>
          </a:ln>
        </p:spPr>
      </p:pic>
      <p:sp>
        <p:nvSpPr>
          <p:cNvPr id="237" name="Google Shape;237;p38"/>
          <p:cNvSpPr txBox="1"/>
          <p:nvPr>
            <p:ph idx="10" type="dt"/>
          </p:nvPr>
        </p:nvSpPr>
        <p:spPr>
          <a:xfrm>
            <a:off x="762000" y="4767268"/>
            <a:ext cx="2133600" cy="27390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8" name="Google Shape;238;p38"/>
          <p:cNvSpPr txBox="1"/>
          <p:nvPr>
            <p:ph idx="11" type="ftr"/>
          </p:nvPr>
        </p:nvSpPr>
        <p:spPr>
          <a:xfrm>
            <a:off x="3352800" y="4767268"/>
            <a:ext cx="2895600" cy="27390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9" name="Google Shape;239;p38"/>
          <p:cNvSpPr txBox="1"/>
          <p:nvPr>
            <p:ph idx="12" type="sldNum"/>
          </p:nvPr>
        </p:nvSpPr>
        <p:spPr>
          <a:xfrm>
            <a:off x="6705600" y="4767268"/>
            <a:ext cx="21336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Arial"/>
                <a:ea typeface="Arial"/>
                <a:cs typeface="Arial"/>
                <a:sym typeface="Arial"/>
              </a:defRPr>
            </a:lvl1pPr>
            <a:lvl2pPr indent="0" lvl="1" marL="0" marR="0" rtl="0" algn="l">
              <a:spcBef>
                <a:spcPts val="0"/>
              </a:spcBef>
              <a:buNone/>
              <a:defRPr sz="1800">
                <a:solidFill>
                  <a:srgbClr val="888888"/>
                </a:solidFill>
                <a:latin typeface="Arial"/>
                <a:ea typeface="Arial"/>
                <a:cs typeface="Arial"/>
                <a:sym typeface="Arial"/>
              </a:defRPr>
            </a:lvl2pPr>
            <a:lvl3pPr indent="0" lvl="2" marL="0" marR="0" rtl="0" algn="l">
              <a:spcBef>
                <a:spcPts val="0"/>
              </a:spcBef>
              <a:buNone/>
              <a:defRPr sz="1800">
                <a:solidFill>
                  <a:srgbClr val="888888"/>
                </a:solidFill>
                <a:latin typeface="Arial"/>
                <a:ea typeface="Arial"/>
                <a:cs typeface="Arial"/>
                <a:sym typeface="Arial"/>
              </a:defRPr>
            </a:lvl3pPr>
            <a:lvl4pPr indent="0" lvl="3" marL="0" marR="0" rtl="0" algn="l">
              <a:spcBef>
                <a:spcPts val="0"/>
              </a:spcBef>
              <a:buNone/>
              <a:defRPr sz="1800">
                <a:solidFill>
                  <a:srgbClr val="888888"/>
                </a:solidFill>
                <a:latin typeface="Arial"/>
                <a:ea typeface="Arial"/>
                <a:cs typeface="Arial"/>
                <a:sym typeface="Arial"/>
              </a:defRPr>
            </a:lvl4pPr>
            <a:lvl5pPr indent="0" lvl="4" marL="0" marR="0" rtl="0" algn="l">
              <a:spcBef>
                <a:spcPts val="0"/>
              </a:spcBef>
              <a:buNone/>
              <a:defRPr sz="1800">
                <a:solidFill>
                  <a:srgbClr val="888888"/>
                </a:solidFill>
                <a:latin typeface="Arial"/>
                <a:ea typeface="Arial"/>
                <a:cs typeface="Arial"/>
                <a:sym typeface="Arial"/>
              </a:defRPr>
            </a:lvl5pPr>
            <a:lvl6pPr indent="0" lvl="5" marL="0" marR="0" rtl="0" algn="l">
              <a:spcBef>
                <a:spcPts val="0"/>
              </a:spcBef>
              <a:buNone/>
              <a:defRPr sz="1800">
                <a:solidFill>
                  <a:srgbClr val="888888"/>
                </a:solidFill>
                <a:latin typeface="Arial"/>
                <a:ea typeface="Arial"/>
                <a:cs typeface="Arial"/>
                <a:sym typeface="Arial"/>
              </a:defRPr>
            </a:lvl6pPr>
            <a:lvl7pPr indent="0" lvl="6" marL="0" marR="0" rtl="0" algn="l">
              <a:spcBef>
                <a:spcPts val="0"/>
              </a:spcBef>
              <a:buNone/>
              <a:defRPr sz="1800">
                <a:solidFill>
                  <a:srgbClr val="888888"/>
                </a:solidFill>
                <a:latin typeface="Arial"/>
                <a:ea typeface="Arial"/>
                <a:cs typeface="Arial"/>
                <a:sym typeface="Arial"/>
              </a:defRPr>
            </a:lvl7pPr>
            <a:lvl8pPr indent="0" lvl="7" marL="0" marR="0" rtl="0" algn="l">
              <a:spcBef>
                <a:spcPts val="0"/>
              </a:spcBef>
              <a:buNone/>
              <a:defRPr sz="1800">
                <a:solidFill>
                  <a:srgbClr val="888888"/>
                </a:solidFill>
                <a:latin typeface="Arial"/>
                <a:ea typeface="Arial"/>
                <a:cs typeface="Arial"/>
                <a:sym typeface="Arial"/>
              </a:defRPr>
            </a:lvl8pPr>
            <a:lvl9pPr indent="0" lvl="8" marL="0" marR="0" rtl="0" algn="l">
              <a:spcBef>
                <a:spcPts val="0"/>
              </a:spcBef>
              <a:buNone/>
              <a:defRPr sz="1800">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spTree>
      <p:nvGrpSpPr>
        <p:cNvPr id="240" name="Shape 240"/>
        <p:cNvGrpSpPr/>
        <p:nvPr/>
      </p:nvGrpSpPr>
      <p:grpSpPr>
        <a:xfrm>
          <a:off x="0" y="0"/>
          <a:ext cx="0" cy="0"/>
          <a:chOff x="0" y="0"/>
          <a:chExt cx="0" cy="0"/>
        </a:xfrm>
      </p:grpSpPr>
      <p:pic>
        <p:nvPicPr>
          <p:cNvPr id="241" name="Google Shape;241;p39"/>
          <p:cNvPicPr preferRelativeResize="0"/>
          <p:nvPr/>
        </p:nvPicPr>
        <p:blipFill rotWithShape="1">
          <a:blip r:embed="rId2">
            <a:alphaModFix/>
          </a:blip>
          <a:srcRect b="0" l="0" r="0" t="0"/>
          <a:stretch/>
        </p:blipFill>
        <p:spPr>
          <a:xfrm>
            <a:off x="43547" y="0"/>
            <a:ext cx="6825343" cy="5159828"/>
          </a:xfrm>
          <a:prstGeom prst="rect">
            <a:avLst/>
          </a:prstGeom>
          <a:noFill/>
          <a:ln>
            <a:noFill/>
          </a:ln>
        </p:spPr>
      </p:pic>
      <p:sp>
        <p:nvSpPr>
          <p:cNvPr id="242" name="Google Shape;242;p39"/>
          <p:cNvSpPr txBox="1"/>
          <p:nvPr>
            <p:ph type="ctrTitle"/>
          </p:nvPr>
        </p:nvSpPr>
        <p:spPr>
          <a:xfrm>
            <a:off x="2590801" y="1714506"/>
            <a:ext cx="6180300" cy="1102500"/>
          </a:xfrm>
          <a:prstGeom prst="rect">
            <a:avLst/>
          </a:prstGeom>
          <a:noFill/>
          <a:ln>
            <a:noFill/>
          </a:ln>
        </p:spPr>
        <p:txBody>
          <a:bodyPr anchorCtr="0" anchor="t" bIns="91425" lIns="91425" spcFirstLastPara="1" rIns="91425" wrap="square" tIns="91425">
            <a:noAutofit/>
          </a:bodyPr>
          <a:lstStyle>
            <a:lvl1pPr lvl="0" marR="0" rtl="0" algn="r">
              <a:spcBef>
                <a:spcPts val="0"/>
              </a:spcBef>
              <a:spcAft>
                <a:spcPts val="0"/>
              </a:spcAft>
              <a:buClr>
                <a:srgbClr val="003300"/>
              </a:buClr>
              <a:buSzPts val="4400"/>
              <a:buFont typeface="Arial"/>
              <a:buNone/>
              <a:defRPr b="1" i="0" sz="4400" u="none" cap="small" strike="noStrike">
                <a:solidFill>
                  <a:srgbClr val="003300"/>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43" name="Google Shape;243;p39"/>
          <p:cNvSpPr txBox="1"/>
          <p:nvPr>
            <p:ph idx="1" type="subTitle"/>
          </p:nvPr>
        </p:nvSpPr>
        <p:spPr>
          <a:xfrm>
            <a:off x="3962401" y="3028950"/>
            <a:ext cx="4772400" cy="742800"/>
          </a:xfrm>
          <a:prstGeom prst="rect">
            <a:avLst/>
          </a:prstGeom>
          <a:noFill/>
          <a:ln>
            <a:noFill/>
          </a:ln>
        </p:spPr>
        <p:txBody>
          <a:bodyPr anchorCtr="0" anchor="t" bIns="91425" lIns="91425" spcFirstLastPara="1" rIns="91425" wrap="square" tIns="91425">
            <a:noAutofit/>
          </a:bodyPr>
          <a:lstStyle>
            <a:lvl1pPr lvl="0" marR="0" rtl="0" algn="r">
              <a:spcBef>
                <a:spcPts val="400"/>
              </a:spcBef>
              <a:spcAft>
                <a:spcPts val="0"/>
              </a:spcAft>
              <a:buClr>
                <a:schemeClr val="dk1"/>
              </a:buClr>
              <a:buSzPts val="2000"/>
              <a:buFont typeface="Arial"/>
              <a:buNone/>
              <a:defRPr b="0" i="0" sz="2000" u="none" cap="none" strike="noStrike">
                <a:solidFill>
                  <a:schemeClr val="dk1"/>
                </a:solidFill>
                <a:latin typeface="Georgia"/>
                <a:ea typeface="Georgia"/>
                <a:cs typeface="Georgia"/>
                <a:sym typeface="Georgia"/>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Arial"/>
                <a:ea typeface="Arial"/>
                <a:cs typeface="Arial"/>
                <a:sym typeface="Arial"/>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Arial"/>
                <a:ea typeface="Arial"/>
                <a:cs typeface="Arial"/>
                <a:sym typeface="Arial"/>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9pPr>
          </a:lstStyle>
          <a:p/>
        </p:txBody>
      </p:sp>
      <p:pic>
        <p:nvPicPr>
          <p:cNvPr id="244" name="Google Shape;244;p39"/>
          <p:cNvPicPr preferRelativeResize="0"/>
          <p:nvPr/>
        </p:nvPicPr>
        <p:blipFill rotWithShape="1">
          <a:blip r:embed="rId3">
            <a:alphaModFix/>
          </a:blip>
          <a:srcRect b="0" l="0" r="0" t="0"/>
          <a:stretch/>
        </p:blipFill>
        <p:spPr>
          <a:xfrm>
            <a:off x="0" y="938"/>
            <a:ext cx="2791213" cy="5143500"/>
          </a:xfrm>
          <a:prstGeom prst="rect">
            <a:avLst/>
          </a:prstGeom>
          <a:noFill/>
          <a:ln>
            <a:noFill/>
          </a:ln>
        </p:spPr>
      </p:pic>
      <p:sp>
        <p:nvSpPr>
          <p:cNvPr id="245" name="Google Shape;245;p39"/>
          <p:cNvSpPr/>
          <p:nvPr>
            <p:ph idx="2" type="pic"/>
          </p:nvPr>
        </p:nvSpPr>
        <p:spPr>
          <a:xfrm>
            <a:off x="6858000" y="3829050"/>
            <a:ext cx="1828800" cy="742800"/>
          </a:xfrm>
          <a:prstGeom prst="rect">
            <a:avLst/>
          </a:prstGeom>
          <a:noFill/>
          <a:ln>
            <a:noFill/>
          </a:ln>
        </p:spPr>
        <p:txBody>
          <a:bodyPr anchorCtr="0" anchor="t" bIns="91425" lIns="91425" spcFirstLastPara="1" rIns="91425" wrap="square" tIns="91425">
            <a:noAutofit/>
          </a:bodyPr>
          <a:lstStyle>
            <a:lvl1pPr lvl="0"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46" name="Google Shape;246;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chemeClr val="dk1"/>
                </a:solidFill>
                <a:latin typeface="Georgia"/>
                <a:ea typeface="Georgia"/>
                <a:cs typeface="Georgia"/>
                <a:sym typeface="Georgia"/>
              </a:defRPr>
            </a:lvl1pPr>
            <a:lvl2pPr lvl="1" rtl="0">
              <a:buNone/>
              <a:defRPr>
                <a:solidFill>
                  <a:schemeClr val="dk1"/>
                </a:solidFill>
                <a:latin typeface="Georgia"/>
                <a:ea typeface="Georgia"/>
                <a:cs typeface="Georgia"/>
                <a:sym typeface="Georgia"/>
              </a:defRPr>
            </a:lvl2pPr>
            <a:lvl3pPr lvl="2" rtl="0">
              <a:buNone/>
              <a:defRPr>
                <a:solidFill>
                  <a:schemeClr val="dk1"/>
                </a:solidFill>
                <a:latin typeface="Georgia"/>
                <a:ea typeface="Georgia"/>
                <a:cs typeface="Georgia"/>
                <a:sym typeface="Georgia"/>
              </a:defRPr>
            </a:lvl3pPr>
            <a:lvl4pPr lvl="3" rtl="0">
              <a:buNone/>
              <a:defRPr>
                <a:solidFill>
                  <a:schemeClr val="dk1"/>
                </a:solidFill>
                <a:latin typeface="Georgia"/>
                <a:ea typeface="Georgia"/>
                <a:cs typeface="Georgia"/>
                <a:sym typeface="Georgia"/>
              </a:defRPr>
            </a:lvl4pPr>
            <a:lvl5pPr lvl="4" rtl="0">
              <a:buNone/>
              <a:defRPr>
                <a:solidFill>
                  <a:schemeClr val="dk1"/>
                </a:solidFill>
                <a:latin typeface="Georgia"/>
                <a:ea typeface="Georgia"/>
                <a:cs typeface="Georgia"/>
                <a:sym typeface="Georgia"/>
              </a:defRPr>
            </a:lvl5pPr>
            <a:lvl6pPr lvl="5" rtl="0">
              <a:buNone/>
              <a:defRPr>
                <a:solidFill>
                  <a:schemeClr val="dk1"/>
                </a:solidFill>
                <a:latin typeface="Georgia"/>
                <a:ea typeface="Georgia"/>
                <a:cs typeface="Georgia"/>
                <a:sym typeface="Georgia"/>
              </a:defRPr>
            </a:lvl6pPr>
            <a:lvl7pPr lvl="6" rtl="0">
              <a:buNone/>
              <a:defRPr>
                <a:solidFill>
                  <a:schemeClr val="dk1"/>
                </a:solidFill>
                <a:latin typeface="Georgia"/>
                <a:ea typeface="Georgia"/>
                <a:cs typeface="Georgia"/>
                <a:sym typeface="Georgia"/>
              </a:defRPr>
            </a:lvl7pPr>
            <a:lvl8pPr lvl="7" rtl="0">
              <a:buNone/>
              <a:defRPr>
                <a:solidFill>
                  <a:schemeClr val="dk1"/>
                </a:solidFill>
                <a:latin typeface="Georgia"/>
                <a:ea typeface="Georgia"/>
                <a:cs typeface="Georgia"/>
                <a:sym typeface="Georgia"/>
              </a:defRPr>
            </a:lvl8pPr>
            <a:lvl9pPr lvl="8" rtl="0">
              <a:buNone/>
              <a:defRPr>
                <a:solidFill>
                  <a:schemeClr val="dk1"/>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showMasterSp="0">
  <p:cSld name="2_Section Header">
    <p:spTree>
      <p:nvGrpSpPr>
        <p:cNvPr id="247" name="Shape 247"/>
        <p:cNvGrpSpPr/>
        <p:nvPr/>
      </p:nvGrpSpPr>
      <p:grpSpPr>
        <a:xfrm>
          <a:off x="0" y="0"/>
          <a:ext cx="0" cy="0"/>
          <a:chOff x="0" y="0"/>
          <a:chExt cx="0" cy="0"/>
        </a:xfrm>
      </p:grpSpPr>
      <p:pic>
        <p:nvPicPr>
          <p:cNvPr id="248" name="Google Shape;248;p40"/>
          <p:cNvPicPr preferRelativeResize="0"/>
          <p:nvPr/>
        </p:nvPicPr>
        <p:blipFill rotWithShape="1">
          <a:blip r:embed="rId2">
            <a:alphaModFix/>
          </a:blip>
          <a:srcRect b="0" l="0" r="0" t="0"/>
          <a:stretch/>
        </p:blipFill>
        <p:spPr>
          <a:xfrm>
            <a:off x="43547" y="0"/>
            <a:ext cx="6825343" cy="5159828"/>
          </a:xfrm>
          <a:prstGeom prst="rect">
            <a:avLst/>
          </a:prstGeom>
          <a:noFill/>
          <a:ln>
            <a:noFill/>
          </a:ln>
        </p:spPr>
      </p:pic>
      <p:pic>
        <p:nvPicPr>
          <p:cNvPr id="249" name="Google Shape;249;p40"/>
          <p:cNvPicPr preferRelativeResize="0"/>
          <p:nvPr/>
        </p:nvPicPr>
        <p:blipFill rotWithShape="1">
          <a:blip r:embed="rId3">
            <a:alphaModFix/>
          </a:blip>
          <a:srcRect b="0" l="0" r="0" t="0"/>
          <a:stretch/>
        </p:blipFill>
        <p:spPr>
          <a:xfrm rot="5400000">
            <a:off x="4660103" y="-2382611"/>
            <a:ext cx="2114550" cy="6879773"/>
          </a:xfrm>
          <a:prstGeom prst="rect">
            <a:avLst/>
          </a:prstGeom>
          <a:noFill/>
          <a:ln>
            <a:noFill/>
          </a:ln>
        </p:spPr>
      </p:pic>
      <p:sp>
        <p:nvSpPr>
          <p:cNvPr id="250" name="Google Shape;250;p40"/>
          <p:cNvSpPr txBox="1"/>
          <p:nvPr>
            <p:ph type="title"/>
          </p:nvPr>
        </p:nvSpPr>
        <p:spPr>
          <a:xfrm>
            <a:off x="4572000" y="2286000"/>
            <a:ext cx="4343400" cy="10215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rgbClr val="003300"/>
              </a:buClr>
              <a:buSzPts val="4000"/>
              <a:buFont typeface="Arial"/>
              <a:buNone/>
              <a:defRPr b="1" i="0" sz="4000" u="none" cap="small" strike="noStrike">
                <a:solidFill>
                  <a:srgbClr val="003300"/>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51" name="Google Shape;251;p40"/>
          <p:cNvSpPr txBox="1"/>
          <p:nvPr>
            <p:ph idx="10" type="dt"/>
          </p:nvPr>
        </p:nvSpPr>
        <p:spPr>
          <a:xfrm>
            <a:off x="457200" y="4767263"/>
            <a:ext cx="2133600" cy="27390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52" name="Google Shape;252;p40"/>
          <p:cNvSpPr txBox="1"/>
          <p:nvPr>
            <p:ph idx="11" type="ftr"/>
          </p:nvPr>
        </p:nvSpPr>
        <p:spPr>
          <a:xfrm>
            <a:off x="3124200" y="4767263"/>
            <a:ext cx="2895600" cy="27390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53" name="Google Shape;253;p40"/>
          <p:cNvSpPr txBox="1"/>
          <p:nvPr>
            <p:ph idx="12" type="sldNum"/>
          </p:nvPr>
        </p:nvSpPr>
        <p:spPr>
          <a:xfrm>
            <a:off x="6553200" y="4767263"/>
            <a:ext cx="21336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Arial"/>
                <a:ea typeface="Arial"/>
                <a:cs typeface="Arial"/>
                <a:sym typeface="Arial"/>
              </a:defRPr>
            </a:lvl1pPr>
            <a:lvl2pPr indent="0" lvl="1" marL="0" marR="0" rtl="0" algn="l">
              <a:spcBef>
                <a:spcPts val="0"/>
              </a:spcBef>
              <a:buNone/>
              <a:defRPr sz="1800">
                <a:solidFill>
                  <a:srgbClr val="888888"/>
                </a:solidFill>
                <a:latin typeface="Arial"/>
                <a:ea typeface="Arial"/>
                <a:cs typeface="Arial"/>
                <a:sym typeface="Arial"/>
              </a:defRPr>
            </a:lvl2pPr>
            <a:lvl3pPr indent="0" lvl="2" marL="0" marR="0" rtl="0" algn="l">
              <a:spcBef>
                <a:spcPts val="0"/>
              </a:spcBef>
              <a:buNone/>
              <a:defRPr sz="1800">
                <a:solidFill>
                  <a:srgbClr val="888888"/>
                </a:solidFill>
                <a:latin typeface="Arial"/>
                <a:ea typeface="Arial"/>
                <a:cs typeface="Arial"/>
                <a:sym typeface="Arial"/>
              </a:defRPr>
            </a:lvl3pPr>
            <a:lvl4pPr indent="0" lvl="3" marL="0" marR="0" rtl="0" algn="l">
              <a:spcBef>
                <a:spcPts val="0"/>
              </a:spcBef>
              <a:buNone/>
              <a:defRPr sz="1800">
                <a:solidFill>
                  <a:srgbClr val="888888"/>
                </a:solidFill>
                <a:latin typeface="Arial"/>
                <a:ea typeface="Arial"/>
                <a:cs typeface="Arial"/>
                <a:sym typeface="Arial"/>
              </a:defRPr>
            </a:lvl4pPr>
            <a:lvl5pPr indent="0" lvl="4" marL="0" marR="0" rtl="0" algn="l">
              <a:spcBef>
                <a:spcPts val="0"/>
              </a:spcBef>
              <a:buNone/>
              <a:defRPr sz="1800">
                <a:solidFill>
                  <a:srgbClr val="888888"/>
                </a:solidFill>
                <a:latin typeface="Arial"/>
                <a:ea typeface="Arial"/>
                <a:cs typeface="Arial"/>
                <a:sym typeface="Arial"/>
              </a:defRPr>
            </a:lvl5pPr>
            <a:lvl6pPr indent="0" lvl="5" marL="0" marR="0" rtl="0" algn="l">
              <a:spcBef>
                <a:spcPts val="0"/>
              </a:spcBef>
              <a:buNone/>
              <a:defRPr sz="1800">
                <a:solidFill>
                  <a:srgbClr val="888888"/>
                </a:solidFill>
                <a:latin typeface="Arial"/>
                <a:ea typeface="Arial"/>
                <a:cs typeface="Arial"/>
                <a:sym typeface="Arial"/>
              </a:defRPr>
            </a:lvl6pPr>
            <a:lvl7pPr indent="0" lvl="6" marL="0" marR="0" rtl="0" algn="l">
              <a:spcBef>
                <a:spcPts val="0"/>
              </a:spcBef>
              <a:buNone/>
              <a:defRPr sz="1800">
                <a:solidFill>
                  <a:srgbClr val="888888"/>
                </a:solidFill>
                <a:latin typeface="Arial"/>
                <a:ea typeface="Arial"/>
                <a:cs typeface="Arial"/>
                <a:sym typeface="Arial"/>
              </a:defRPr>
            </a:lvl7pPr>
            <a:lvl8pPr indent="0" lvl="7" marL="0" marR="0" rtl="0" algn="l">
              <a:spcBef>
                <a:spcPts val="0"/>
              </a:spcBef>
              <a:buNone/>
              <a:defRPr sz="1800">
                <a:solidFill>
                  <a:srgbClr val="888888"/>
                </a:solidFill>
                <a:latin typeface="Arial"/>
                <a:ea typeface="Arial"/>
                <a:cs typeface="Arial"/>
                <a:sym typeface="Arial"/>
              </a:defRPr>
            </a:lvl8pPr>
            <a:lvl9pPr indent="0" lvl="8" marL="0" marR="0" rtl="0" algn="l">
              <a:spcBef>
                <a:spcPts val="0"/>
              </a:spcBef>
              <a:buNone/>
              <a:defRPr sz="1800">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254" name="Google Shape;254;p40"/>
          <p:cNvSpPr/>
          <p:nvPr>
            <p:ph idx="2" type="pic"/>
          </p:nvPr>
        </p:nvSpPr>
        <p:spPr>
          <a:xfrm>
            <a:off x="6781800" y="4000500"/>
            <a:ext cx="2133600" cy="742800"/>
          </a:xfrm>
          <a:prstGeom prst="rect">
            <a:avLst/>
          </a:prstGeom>
          <a:noFill/>
          <a:ln>
            <a:noFill/>
          </a:ln>
        </p:spPr>
        <p:txBody>
          <a:bodyPr anchorCtr="0" anchor="t" bIns="91425" lIns="91425" spcFirstLastPara="1" rIns="91425" wrap="square" tIns="91425">
            <a:noAutofit/>
          </a:bodyPr>
          <a:lstStyle>
            <a:lvl1pPr lvl="0" marR="0" rtl="0" algn="ctr">
              <a:spcBef>
                <a:spcPts val="360"/>
              </a:spcBef>
              <a:spcAft>
                <a:spcPts val="0"/>
              </a:spcAft>
              <a:buClr>
                <a:schemeClr val="dk1"/>
              </a:buClr>
              <a:buSzPts val="1801"/>
              <a:buFont typeface="Arial"/>
              <a:buNone/>
              <a:defRPr b="0" i="0" sz="1801"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blipFill>
          <a:blip r:embed="rId2">
            <a:alphaModFix/>
          </a:blip>
          <a:stretch>
            <a:fillRect/>
          </a:stretch>
        </a:blipFill>
      </p:bgPr>
    </p:bg>
    <p:spTree>
      <p:nvGrpSpPr>
        <p:cNvPr id="255" name="Shape 255"/>
        <p:cNvGrpSpPr/>
        <p:nvPr/>
      </p:nvGrpSpPr>
      <p:grpSpPr>
        <a:xfrm>
          <a:off x="0" y="0"/>
          <a:ext cx="0" cy="0"/>
          <a:chOff x="0" y="0"/>
          <a:chExt cx="0" cy="0"/>
        </a:xfrm>
      </p:grpSpPr>
      <p:sp>
        <p:nvSpPr>
          <p:cNvPr id="256" name="Google Shape;256;p41"/>
          <p:cNvSpPr txBox="1"/>
          <p:nvPr>
            <p:ph type="title"/>
          </p:nvPr>
        </p:nvSpPr>
        <p:spPr>
          <a:xfrm>
            <a:off x="762000" y="202224"/>
            <a:ext cx="8077200" cy="8574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57" name="Google Shape;257;p41"/>
          <p:cNvSpPr txBox="1"/>
          <p:nvPr>
            <p:ph idx="1" type="body"/>
          </p:nvPr>
        </p:nvSpPr>
        <p:spPr>
          <a:xfrm>
            <a:off x="762000" y="1197310"/>
            <a:ext cx="8077200" cy="32229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81000" lvl="3" marL="18288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4pPr>
            <a:lvl5pPr indent="-381000" lvl="4" marL="22860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58" name="Google Shape;258;p41"/>
          <p:cNvSpPr txBox="1"/>
          <p:nvPr>
            <p:ph idx="10" type="dt"/>
          </p:nvPr>
        </p:nvSpPr>
        <p:spPr>
          <a:xfrm>
            <a:off x="457200" y="4767263"/>
            <a:ext cx="2133600" cy="27390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59" name="Google Shape;259;p41"/>
          <p:cNvSpPr txBox="1"/>
          <p:nvPr>
            <p:ph idx="11" type="ftr"/>
          </p:nvPr>
        </p:nvSpPr>
        <p:spPr>
          <a:xfrm>
            <a:off x="3124200" y="4767263"/>
            <a:ext cx="2895600" cy="27390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60" name="Google Shape;260;p41"/>
          <p:cNvSpPr txBox="1"/>
          <p:nvPr>
            <p:ph idx="12" type="sldNum"/>
          </p:nvPr>
        </p:nvSpPr>
        <p:spPr>
          <a:xfrm>
            <a:off x="6705600" y="4767268"/>
            <a:ext cx="21336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Arial"/>
                <a:ea typeface="Arial"/>
                <a:cs typeface="Arial"/>
                <a:sym typeface="Arial"/>
              </a:defRPr>
            </a:lvl1pPr>
            <a:lvl2pPr indent="0" lvl="1" marL="0" marR="0" rtl="0" algn="l">
              <a:spcBef>
                <a:spcPts val="0"/>
              </a:spcBef>
              <a:buNone/>
              <a:defRPr sz="1800">
                <a:solidFill>
                  <a:srgbClr val="888888"/>
                </a:solidFill>
                <a:latin typeface="Arial"/>
                <a:ea typeface="Arial"/>
                <a:cs typeface="Arial"/>
                <a:sym typeface="Arial"/>
              </a:defRPr>
            </a:lvl2pPr>
            <a:lvl3pPr indent="0" lvl="2" marL="0" marR="0" rtl="0" algn="l">
              <a:spcBef>
                <a:spcPts val="0"/>
              </a:spcBef>
              <a:buNone/>
              <a:defRPr sz="1800">
                <a:solidFill>
                  <a:srgbClr val="888888"/>
                </a:solidFill>
                <a:latin typeface="Arial"/>
                <a:ea typeface="Arial"/>
                <a:cs typeface="Arial"/>
                <a:sym typeface="Arial"/>
              </a:defRPr>
            </a:lvl3pPr>
            <a:lvl4pPr indent="0" lvl="3" marL="0" marR="0" rtl="0" algn="l">
              <a:spcBef>
                <a:spcPts val="0"/>
              </a:spcBef>
              <a:buNone/>
              <a:defRPr sz="1800">
                <a:solidFill>
                  <a:srgbClr val="888888"/>
                </a:solidFill>
                <a:latin typeface="Arial"/>
                <a:ea typeface="Arial"/>
                <a:cs typeface="Arial"/>
                <a:sym typeface="Arial"/>
              </a:defRPr>
            </a:lvl4pPr>
            <a:lvl5pPr indent="0" lvl="4" marL="0" marR="0" rtl="0" algn="l">
              <a:spcBef>
                <a:spcPts val="0"/>
              </a:spcBef>
              <a:buNone/>
              <a:defRPr sz="1800">
                <a:solidFill>
                  <a:srgbClr val="888888"/>
                </a:solidFill>
                <a:latin typeface="Arial"/>
                <a:ea typeface="Arial"/>
                <a:cs typeface="Arial"/>
                <a:sym typeface="Arial"/>
              </a:defRPr>
            </a:lvl5pPr>
            <a:lvl6pPr indent="0" lvl="5" marL="0" marR="0" rtl="0" algn="l">
              <a:spcBef>
                <a:spcPts val="0"/>
              </a:spcBef>
              <a:buNone/>
              <a:defRPr sz="1800">
                <a:solidFill>
                  <a:srgbClr val="888888"/>
                </a:solidFill>
                <a:latin typeface="Arial"/>
                <a:ea typeface="Arial"/>
                <a:cs typeface="Arial"/>
                <a:sym typeface="Arial"/>
              </a:defRPr>
            </a:lvl6pPr>
            <a:lvl7pPr indent="0" lvl="6" marL="0" marR="0" rtl="0" algn="l">
              <a:spcBef>
                <a:spcPts val="0"/>
              </a:spcBef>
              <a:buNone/>
              <a:defRPr sz="1800">
                <a:solidFill>
                  <a:srgbClr val="888888"/>
                </a:solidFill>
                <a:latin typeface="Arial"/>
                <a:ea typeface="Arial"/>
                <a:cs typeface="Arial"/>
                <a:sym typeface="Arial"/>
              </a:defRPr>
            </a:lvl7pPr>
            <a:lvl8pPr indent="0" lvl="7" marL="0" marR="0" rtl="0" algn="l">
              <a:spcBef>
                <a:spcPts val="0"/>
              </a:spcBef>
              <a:buNone/>
              <a:defRPr sz="1800">
                <a:solidFill>
                  <a:srgbClr val="888888"/>
                </a:solidFill>
                <a:latin typeface="Arial"/>
                <a:ea typeface="Arial"/>
                <a:cs typeface="Arial"/>
                <a:sym typeface="Arial"/>
              </a:defRPr>
            </a:lvl8pPr>
            <a:lvl9pPr indent="0" lvl="8" marL="0" marR="0" rtl="0" algn="l">
              <a:spcBef>
                <a:spcPts val="0"/>
              </a:spcBef>
              <a:buNone/>
              <a:defRPr sz="1800">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ckground Only" showMasterSp="0">
  <p:cSld name="1_Background Only">
    <p:spTree>
      <p:nvGrpSpPr>
        <p:cNvPr id="261" name="Shape 261"/>
        <p:cNvGrpSpPr/>
        <p:nvPr/>
      </p:nvGrpSpPr>
      <p:grpSpPr>
        <a:xfrm>
          <a:off x="0" y="0"/>
          <a:ext cx="0" cy="0"/>
          <a:chOff x="0" y="0"/>
          <a:chExt cx="0" cy="0"/>
        </a:xfrm>
      </p:grpSpPr>
      <p:pic>
        <p:nvPicPr>
          <p:cNvPr id="262" name="Google Shape;262;p42"/>
          <p:cNvPicPr preferRelativeResize="0"/>
          <p:nvPr/>
        </p:nvPicPr>
        <p:blipFill rotWithShape="1">
          <a:blip r:embed="rId2">
            <a:alphaModFix/>
          </a:blip>
          <a:srcRect b="0" l="0" r="0" t="0"/>
          <a:stretch/>
        </p:blipFill>
        <p:spPr>
          <a:xfrm>
            <a:off x="43547" y="0"/>
            <a:ext cx="6825343" cy="5159828"/>
          </a:xfrm>
          <a:prstGeom prst="rect">
            <a:avLst/>
          </a:prstGeom>
          <a:noFill/>
          <a:ln>
            <a:noFill/>
          </a:ln>
        </p:spPr>
      </p:pic>
      <p:sp>
        <p:nvSpPr>
          <p:cNvPr id="263" name="Google Shape;263;p42"/>
          <p:cNvSpPr txBox="1"/>
          <p:nvPr>
            <p:ph idx="10" type="dt"/>
          </p:nvPr>
        </p:nvSpPr>
        <p:spPr>
          <a:xfrm>
            <a:off x="762000" y="4767268"/>
            <a:ext cx="2133600" cy="27390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64" name="Google Shape;264;p42"/>
          <p:cNvSpPr txBox="1"/>
          <p:nvPr>
            <p:ph idx="11" type="ftr"/>
          </p:nvPr>
        </p:nvSpPr>
        <p:spPr>
          <a:xfrm>
            <a:off x="3352800" y="4767268"/>
            <a:ext cx="2895600" cy="27390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65" name="Google Shape;265;p42"/>
          <p:cNvSpPr txBox="1"/>
          <p:nvPr>
            <p:ph idx="12" type="sldNum"/>
          </p:nvPr>
        </p:nvSpPr>
        <p:spPr>
          <a:xfrm>
            <a:off x="6705600" y="4767268"/>
            <a:ext cx="21336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888888"/>
                </a:solidFill>
                <a:latin typeface="Arial"/>
                <a:ea typeface="Arial"/>
                <a:cs typeface="Arial"/>
                <a:sym typeface="Arial"/>
              </a:defRPr>
            </a:lvl1pPr>
            <a:lvl2pPr indent="0" lvl="1" marL="0" marR="0" rtl="0" algn="l">
              <a:spcBef>
                <a:spcPts val="0"/>
              </a:spcBef>
              <a:buNone/>
              <a:defRPr sz="1800">
                <a:solidFill>
                  <a:srgbClr val="888888"/>
                </a:solidFill>
                <a:latin typeface="Arial"/>
                <a:ea typeface="Arial"/>
                <a:cs typeface="Arial"/>
                <a:sym typeface="Arial"/>
              </a:defRPr>
            </a:lvl2pPr>
            <a:lvl3pPr indent="0" lvl="2" marL="0" marR="0" rtl="0" algn="l">
              <a:spcBef>
                <a:spcPts val="0"/>
              </a:spcBef>
              <a:buNone/>
              <a:defRPr sz="1800">
                <a:solidFill>
                  <a:srgbClr val="888888"/>
                </a:solidFill>
                <a:latin typeface="Arial"/>
                <a:ea typeface="Arial"/>
                <a:cs typeface="Arial"/>
                <a:sym typeface="Arial"/>
              </a:defRPr>
            </a:lvl3pPr>
            <a:lvl4pPr indent="0" lvl="3" marL="0" marR="0" rtl="0" algn="l">
              <a:spcBef>
                <a:spcPts val="0"/>
              </a:spcBef>
              <a:buNone/>
              <a:defRPr sz="1800">
                <a:solidFill>
                  <a:srgbClr val="888888"/>
                </a:solidFill>
                <a:latin typeface="Arial"/>
                <a:ea typeface="Arial"/>
                <a:cs typeface="Arial"/>
                <a:sym typeface="Arial"/>
              </a:defRPr>
            </a:lvl4pPr>
            <a:lvl5pPr indent="0" lvl="4" marL="0" marR="0" rtl="0" algn="l">
              <a:spcBef>
                <a:spcPts val="0"/>
              </a:spcBef>
              <a:buNone/>
              <a:defRPr sz="1800">
                <a:solidFill>
                  <a:srgbClr val="888888"/>
                </a:solidFill>
                <a:latin typeface="Arial"/>
                <a:ea typeface="Arial"/>
                <a:cs typeface="Arial"/>
                <a:sym typeface="Arial"/>
              </a:defRPr>
            </a:lvl5pPr>
            <a:lvl6pPr indent="0" lvl="5" marL="0" marR="0" rtl="0" algn="l">
              <a:spcBef>
                <a:spcPts val="0"/>
              </a:spcBef>
              <a:buNone/>
              <a:defRPr sz="1800">
                <a:solidFill>
                  <a:srgbClr val="888888"/>
                </a:solidFill>
                <a:latin typeface="Arial"/>
                <a:ea typeface="Arial"/>
                <a:cs typeface="Arial"/>
                <a:sym typeface="Arial"/>
              </a:defRPr>
            </a:lvl6pPr>
            <a:lvl7pPr indent="0" lvl="6" marL="0" marR="0" rtl="0" algn="l">
              <a:spcBef>
                <a:spcPts val="0"/>
              </a:spcBef>
              <a:buNone/>
              <a:defRPr sz="1800">
                <a:solidFill>
                  <a:srgbClr val="888888"/>
                </a:solidFill>
                <a:latin typeface="Arial"/>
                <a:ea typeface="Arial"/>
                <a:cs typeface="Arial"/>
                <a:sym typeface="Arial"/>
              </a:defRPr>
            </a:lvl7pPr>
            <a:lvl8pPr indent="0" lvl="7" marL="0" marR="0" rtl="0" algn="l">
              <a:spcBef>
                <a:spcPts val="0"/>
              </a:spcBef>
              <a:buNone/>
              <a:defRPr sz="1800">
                <a:solidFill>
                  <a:srgbClr val="888888"/>
                </a:solidFill>
                <a:latin typeface="Arial"/>
                <a:ea typeface="Arial"/>
                <a:cs typeface="Arial"/>
                <a:sym typeface="Arial"/>
              </a:defRPr>
            </a:lvl8pPr>
            <a:lvl9pPr indent="0" lvl="8" marL="0" marR="0" rtl="0" algn="l">
              <a:spcBef>
                <a:spcPts val="0"/>
              </a:spcBef>
              <a:buNone/>
              <a:defRPr sz="1800">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1" name="Google Shape;31;p5"/>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4" name="Google Shape;34;p5"/>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 name="Google Shape;35;p5"/>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6" name="Shape 266"/>
        <p:cNvGrpSpPr/>
        <p:nvPr/>
      </p:nvGrpSpPr>
      <p:grpSpPr>
        <a:xfrm>
          <a:off x="0" y="0"/>
          <a:ext cx="0" cy="0"/>
          <a:chOff x="0" y="0"/>
          <a:chExt cx="0" cy="0"/>
        </a:xfrm>
      </p:grpSpPr>
      <p:sp>
        <p:nvSpPr>
          <p:cNvPr id="267" name="Google Shape;267;p43"/>
          <p:cNvSpPr txBox="1"/>
          <p:nvPr>
            <p:ph type="title"/>
          </p:nvPr>
        </p:nvSpPr>
        <p:spPr>
          <a:xfrm>
            <a:off x="457200" y="-34528"/>
            <a:ext cx="8229600" cy="8574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rtl="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2pPr>
            <a:lvl3pPr lvl="2" marR="0" rtl="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3pPr>
            <a:lvl4pPr lvl="3" marR="0" rtl="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4pPr>
            <a:lvl5pPr lvl="4" marR="0" rtl="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5pPr>
            <a:lvl6pPr lvl="5" marR="0" rtl="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6pPr>
            <a:lvl7pPr lvl="6" marR="0" rtl="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7pPr>
            <a:lvl8pPr lvl="7" marR="0" rtl="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8pPr>
            <a:lvl9pPr lvl="8" marR="0" rtl="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9pPr>
          </a:lstStyle>
          <a:p/>
        </p:txBody>
      </p:sp>
      <p:sp>
        <p:nvSpPr>
          <p:cNvPr id="268" name="Google Shape;268;p43"/>
          <p:cNvSpPr txBox="1"/>
          <p:nvPr>
            <p:ph idx="1" type="body"/>
          </p:nvPr>
        </p:nvSpPr>
        <p:spPr>
          <a:xfrm>
            <a:off x="457200" y="1098947"/>
            <a:ext cx="8229600" cy="3394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9" name="Google Shape;269;p4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70" name="Google Shape;270;p4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1200"/>
              <a:buFont typeface="Calibri"/>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271" name="Google Shape;271;p4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300"/>
              <a:buFont typeface="Calibri"/>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B_Header_Blank">
  <p:cSld name="1B_Header_Blank">
    <p:spTree>
      <p:nvGrpSpPr>
        <p:cNvPr id="272" name="Shape 272"/>
        <p:cNvGrpSpPr/>
        <p:nvPr/>
      </p:nvGrpSpPr>
      <p:grpSpPr>
        <a:xfrm>
          <a:off x="0" y="0"/>
          <a:ext cx="0" cy="0"/>
          <a:chOff x="0" y="0"/>
          <a:chExt cx="0" cy="0"/>
        </a:xfrm>
      </p:grpSpPr>
      <p:sp>
        <p:nvSpPr>
          <p:cNvPr id="273" name="Google Shape;273;p44"/>
          <p:cNvSpPr txBox="1"/>
          <p:nvPr>
            <p:ph type="title"/>
          </p:nvPr>
        </p:nvSpPr>
        <p:spPr>
          <a:xfrm>
            <a:off x="228598" y="174815"/>
            <a:ext cx="7776000" cy="4362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2400"/>
              <a:buFont typeface="Calibri"/>
              <a:buNone/>
              <a:defRPr b="1" i="1" sz="2400" u="none" cap="none" strike="noStrik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p:txBody>
      </p:sp>
      <p:sp>
        <p:nvSpPr>
          <p:cNvPr id="274" name="Google Shape;274;p44"/>
          <p:cNvSpPr txBox="1"/>
          <p:nvPr>
            <p:ph idx="1" type="body"/>
          </p:nvPr>
        </p:nvSpPr>
        <p:spPr>
          <a:xfrm>
            <a:off x="228597" y="4632754"/>
            <a:ext cx="8453700" cy="3486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6250"/>
              </a:lnSpc>
              <a:spcBef>
                <a:spcPts val="0"/>
              </a:spcBef>
              <a:spcAft>
                <a:spcPts val="0"/>
              </a:spcAft>
              <a:buClr>
                <a:schemeClr val="lt2"/>
              </a:buClr>
              <a:buSzPts val="1600"/>
              <a:buFont typeface="Arial"/>
              <a:buNone/>
              <a:defRPr b="1" i="1" sz="1600" u="none" cap="none" strike="noStrike">
                <a:solidFill>
                  <a:schemeClr val="lt2"/>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75" name="Google Shape;275;p44"/>
          <p:cNvSpPr txBox="1"/>
          <p:nvPr>
            <p:ph idx="2" type="body"/>
          </p:nvPr>
        </p:nvSpPr>
        <p:spPr>
          <a:xfrm>
            <a:off x="228600" y="469529"/>
            <a:ext cx="7776000" cy="3351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400"/>
              </a:spcBef>
              <a:spcAft>
                <a:spcPts val="0"/>
              </a:spcAft>
              <a:buClr>
                <a:schemeClr val="dk2"/>
              </a:buClr>
              <a:buSzPts val="2000"/>
              <a:buFont typeface="Arial"/>
              <a:buNone/>
              <a:defRPr b="0" i="1" sz="2000" u="none" cap="none" strike="noStrike">
                <a:solidFill>
                  <a:schemeClr val="dk2"/>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76" name="Google Shape;276;p44"/>
          <p:cNvSpPr txBox="1"/>
          <p:nvPr>
            <p:ph idx="12" type="sldNum"/>
          </p:nvPr>
        </p:nvSpPr>
        <p:spPr>
          <a:xfrm>
            <a:off x="8556783" y="4749850"/>
            <a:ext cx="548700" cy="3936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chemeClr val="lt2"/>
              </a:buClr>
              <a:buSzPts val="1300"/>
              <a:buFont typeface="Arial"/>
              <a:buNone/>
              <a:defRPr b="0" i="0" sz="1300" u="none" cap="none" strike="noStrike">
                <a:solidFill>
                  <a:schemeClr val="lt2"/>
                </a:solidFill>
                <a:latin typeface="Arial"/>
                <a:ea typeface="Arial"/>
                <a:cs typeface="Arial"/>
                <a:sym typeface="Arial"/>
              </a:defRPr>
            </a:lvl1pPr>
            <a:lvl2pPr indent="0" lvl="1" marL="0" marR="0" rtl="0" algn="l">
              <a:lnSpc>
                <a:spcPct val="100000"/>
              </a:lnSpc>
              <a:spcBef>
                <a:spcPts val="0"/>
              </a:spcBef>
              <a:spcAft>
                <a:spcPts val="0"/>
              </a:spcAft>
              <a:buClr>
                <a:schemeClr val="lt2"/>
              </a:buClr>
              <a:buSzPts val="1300"/>
              <a:buFont typeface="Arial"/>
              <a:buNone/>
              <a:defRPr b="0" i="0" sz="1300" u="none" cap="none" strike="noStrike">
                <a:solidFill>
                  <a:schemeClr val="lt2"/>
                </a:solidFill>
                <a:latin typeface="Arial"/>
                <a:ea typeface="Arial"/>
                <a:cs typeface="Arial"/>
                <a:sym typeface="Arial"/>
              </a:defRPr>
            </a:lvl2pPr>
            <a:lvl3pPr indent="0" lvl="2" marL="0" marR="0" rtl="0" algn="l">
              <a:lnSpc>
                <a:spcPct val="100000"/>
              </a:lnSpc>
              <a:spcBef>
                <a:spcPts val="0"/>
              </a:spcBef>
              <a:spcAft>
                <a:spcPts val="0"/>
              </a:spcAft>
              <a:buClr>
                <a:schemeClr val="lt2"/>
              </a:buClr>
              <a:buSzPts val="1300"/>
              <a:buFont typeface="Arial"/>
              <a:buNone/>
              <a:defRPr b="0" i="0" sz="1300" u="none" cap="none" strike="noStrike">
                <a:solidFill>
                  <a:schemeClr val="lt2"/>
                </a:solidFill>
                <a:latin typeface="Arial"/>
                <a:ea typeface="Arial"/>
                <a:cs typeface="Arial"/>
                <a:sym typeface="Arial"/>
              </a:defRPr>
            </a:lvl3pPr>
            <a:lvl4pPr indent="0" lvl="3" marL="0" marR="0" rtl="0" algn="l">
              <a:lnSpc>
                <a:spcPct val="100000"/>
              </a:lnSpc>
              <a:spcBef>
                <a:spcPts val="0"/>
              </a:spcBef>
              <a:spcAft>
                <a:spcPts val="0"/>
              </a:spcAft>
              <a:buClr>
                <a:schemeClr val="lt2"/>
              </a:buClr>
              <a:buSzPts val="1300"/>
              <a:buFont typeface="Arial"/>
              <a:buNone/>
              <a:defRPr b="0" i="0" sz="1300" u="none" cap="none" strike="noStrike">
                <a:solidFill>
                  <a:schemeClr val="lt2"/>
                </a:solidFill>
                <a:latin typeface="Arial"/>
                <a:ea typeface="Arial"/>
                <a:cs typeface="Arial"/>
                <a:sym typeface="Arial"/>
              </a:defRPr>
            </a:lvl4pPr>
            <a:lvl5pPr indent="0" lvl="4" marL="0" marR="0" rtl="0" algn="l">
              <a:lnSpc>
                <a:spcPct val="100000"/>
              </a:lnSpc>
              <a:spcBef>
                <a:spcPts val="0"/>
              </a:spcBef>
              <a:spcAft>
                <a:spcPts val="0"/>
              </a:spcAft>
              <a:buClr>
                <a:schemeClr val="lt2"/>
              </a:buClr>
              <a:buSzPts val="1300"/>
              <a:buFont typeface="Arial"/>
              <a:buNone/>
              <a:defRPr b="0" i="0" sz="1300" u="none" cap="none" strike="noStrike">
                <a:solidFill>
                  <a:schemeClr val="lt2"/>
                </a:solidFill>
                <a:latin typeface="Arial"/>
                <a:ea typeface="Arial"/>
                <a:cs typeface="Arial"/>
                <a:sym typeface="Arial"/>
              </a:defRPr>
            </a:lvl5pPr>
            <a:lvl6pPr indent="0" lvl="5" marL="0" marR="0" rtl="0" algn="l">
              <a:lnSpc>
                <a:spcPct val="100000"/>
              </a:lnSpc>
              <a:spcBef>
                <a:spcPts val="0"/>
              </a:spcBef>
              <a:spcAft>
                <a:spcPts val="0"/>
              </a:spcAft>
              <a:buClr>
                <a:schemeClr val="lt2"/>
              </a:buClr>
              <a:buSzPts val="1300"/>
              <a:buFont typeface="Arial"/>
              <a:buNone/>
              <a:defRPr b="0" i="0" sz="1300" u="none" cap="none" strike="noStrike">
                <a:solidFill>
                  <a:schemeClr val="lt2"/>
                </a:solidFill>
                <a:latin typeface="Arial"/>
                <a:ea typeface="Arial"/>
                <a:cs typeface="Arial"/>
                <a:sym typeface="Arial"/>
              </a:defRPr>
            </a:lvl6pPr>
            <a:lvl7pPr indent="0" lvl="6" marL="0" marR="0" rtl="0" algn="l">
              <a:lnSpc>
                <a:spcPct val="100000"/>
              </a:lnSpc>
              <a:spcBef>
                <a:spcPts val="0"/>
              </a:spcBef>
              <a:spcAft>
                <a:spcPts val="0"/>
              </a:spcAft>
              <a:buClr>
                <a:schemeClr val="lt2"/>
              </a:buClr>
              <a:buSzPts val="1300"/>
              <a:buFont typeface="Arial"/>
              <a:buNone/>
              <a:defRPr b="0" i="0" sz="1300" u="none" cap="none" strike="noStrike">
                <a:solidFill>
                  <a:schemeClr val="lt2"/>
                </a:solidFill>
                <a:latin typeface="Arial"/>
                <a:ea typeface="Arial"/>
                <a:cs typeface="Arial"/>
                <a:sym typeface="Arial"/>
              </a:defRPr>
            </a:lvl7pPr>
            <a:lvl8pPr indent="0" lvl="7" marL="0" marR="0" rtl="0" algn="l">
              <a:lnSpc>
                <a:spcPct val="100000"/>
              </a:lnSpc>
              <a:spcBef>
                <a:spcPts val="0"/>
              </a:spcBef>
              <a:spcAft>
                <a:spcPts val="0"/>
              </a:spcAft>
              <a:buClr>
                <a:schemeClr val="lt2"/>
              </a:buClr>
              <a:buSzPts val="1300"/>
              <a:buFont typeface="Arial"/>
              <a:buNone/>
              <a:defRPr b="0" i="0" sz="1300" u="none" cap="none" strike="noStrike">
                <a:solidFill>
                  <a:schemeClr val="lt2"/>
                </a:solidFill>
                <a:latin typeface="Arial"/>
                <a:ea typeface="Arial"/>
                <a:cs typeface="Arial"/>
                <a:sym typeface="Arial"/>
              </a:defRPr>
            </a:lvl8pPr>
            <a:lvl9pPr indent="0" lvl="8" marL="0" marR="0" rtl="0" algn="l">
              <a:lnSpc>
                <a:spcPct val="100000"/>
              </a:lnSpc>
              <a:spcBef>
                <a:spcPts val="0"/>
              </a:spcBef>
              <a:spcAft>
                <a:spcPts val="0"/>
              </a:spcAft>
              <a:buClr>
                <a:schemeClr val="lt2"/>
              </a:buClr>
              <a:buSzPts val="1300"/>
              <a:buFont typeface="Arial"/>
              <a:buNone/>
              <a:defRPr b="0" i="0" sz="1300" u="none" cap="none" strike="noStrike">
                <a:solidFill>
                  <a:schemeClr val="lt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spTree>
      <p:nvGrpSpPr>
        <p:cNvPr id="277" name="Shape 277"/>
        <p:cNvGrpSpPr/>
        <p:nvPr/>
      </p:nvGrpSpPr>
      <p:grpSpPr>
        <a:xfrm>
          <a:off x="0" y="0"/>
          <a:ext cx="0" cy="0"/>
          <a:chOff x="0" y="0"/>
          <a:chExt cx="0" cy="0"/>
        </a:xfrm>
      </p:grpSpPr>
      <p:sp>
        <p:nvSpPr>
          <p:cNvPr id="278" name="Google Shape;278;p45"/>
          <p:cNvSpPr txBox="1"/>
          <p:nvPr>
            <p:ph type="ctrTitle"/>
          </p:nvPr>
        </p:nvSpPr>
        <p:spPr>
          <a:xfrm>
            <a:off x="685800" y="841772"/>
            <a:ext cx="7772400" cy="1790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Char char="●"/>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9" name="Google Shape;279;p45"/>
          <p:cNvSpPr txBox="1"/>
          <p:nvPr>
            <p:ph idx="1" type="subTitle"/>
          </p:nvPr>
        </p:nvSpPr>
        <p:spPr>
          <a:xfrm>
            <a:off x="1143000" y="2701528"/>
            <a:ext cx="6858000" cy="1241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280" name="Google Shape;280;p45"/>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1" name="Google Shape;281;p45"/>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2" name="Google Shape;282;p45"/>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88" name="Shape 288"/>
        <p:cNvGrpSpPr/>
        <p:nvPr/>
      </p:nvGrpSpPr>
      <p:grpSpPr>
        <a:xfrm>
          <a:off x="0" y="0"/>
          <a:ext cx="0" cy="0"/>
          <a:chOff x="0" y="0"/>
          <a:chExt cx="0" cy="0"/>
        </a:xfrm>
      </p:grpSpPr>
      <p:sp>
        <p:nvSpPr>
          <p:cNvPr id="289" name="Google Shape;289;p47"/>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30200" lvl="0" marL="457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90" name="Google Shape;290;p47"/>
          <p:cNvSpPr/>
          <p:nvPr/>
        </p:nvSpPr>
        <p:spPr>
          <a:xfrm>
            <a:off x="0" y="0"/>
            <a:ext cx="8686800" cy="51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91" name="Google Shape;291;p47"/>
          <p:cNvSpPr/>
          <p:nvPr/>
        </p:nvSpPr>
        <p:spPr>
          <a:xfrm>
            <a:off x="0" y="514350"/>
            <a:ext cx="8686800" cy="13800"/>
          </a:xfrm>
          <a:prstGeom prst="rect">
            <a:avLst/>
          </a:prstGeom>
          <a:solidFill>
            <a:srgbClr val="FFD2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92" name="Google Shape;292;p47"/>
          <p:cNvSpPr txBox="1"/>
          <p:nvPr>
            <p:ph type="title"/>
          </p:nvPr>
        </p:nvSpPr>
        <p:spPr>
          <a:xfrm>
            <a:off x="1295400" y="171450"/>
            <a:ext cx="7391400" cy="3699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pic>
        <p:nvPicPr>
          <p:cNvPr id="293" name="Google Shape;293;p47"/>
          <p:cNvPicPr preferRelativeResize="0"/>
          <p:nvPr/>
        </p:nvPicPr>
        <p:blipFill rotWithShape="1">
          <a:blip r:embed="rId2">
            <a:alphaModFix/>
          </a:blip>
          <a:srcRect b="0" l="0" r="0" t="0"/>
          <a:stretch/>
        </p:blipFill>
        <p:spPr>
          <a:xfrm>
            <a:off x="115824" y="82078"/>
            <a:ext cx="620078" cy="350044"/>
          </a:xfrm>
          <a:prstGeom prst="rect">
            <a:avLst/>
          </a:prstGeom>
          <a:noFill/>
          <a:ln>
            <a:noFill/>
          </a:ln>
        </p:spPr>
      </p:pic>
      <p:sp>
        <p:nvSpPr>
          <p:cNvPr id="294" name="Google Shape;294;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95" name="Shape 295"/>
        <p:cNvGrpSpPr/>
        <p:nvPr/>
      </p:nvGrpSpPr>
      <p:grpSpPr>
        <a:xfrm>
          <a:off x="0" y="0"/>
          <a:ext cx="0" cy="0"/>
          <a:chOff x="0" y="0"/>
          <a:chExt cx="0" cy="0"/>
        </a:xfrm>
      </p:grpSpPr>
      <p:sp>
        <p:nvSpPr>
          <p:cNvPr id="296" name="Google Shape;296;p48"/>
          <p:cNvSpPr/>
          <p:nvPr/>
        </p:nvSpPr>
        <p:spPr>
          <a:xfrm>
            <a:off x="4082" y="1424138"/>
            <a:ext cx="8686800" cy="3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97" name="Google Shape;297;p48"/>
          <p:cNvSpPr/>
          <p:nvPr/>
        </p:nvSpPr>
        <p:spPr>
          <a:xfrm>
            <a:off x="4082" y="1465286"/>
            <a:ext cx="8686800" cy="34200"/>
          </a:xfrm>
          <a:prstGeom prst="rect">
            <a:avLst/>
          </a:prstGeom>
          <a:solidFill>
            <a:srgbClr val="FFD2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98" name="Google Shape;298;p48"/>
          <p:cNvSpPr txBox="1"/>
          <p:nvPr>
            <p:ph type="title"/>
          </p:nvPr>
        </p:nvSpPr>
        <p:spPr>
          <a:xfrm>
            <a:off x="2747282" y="1467190"/>
            <a:ext cx="5943600" cy="8187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Clr>
                <a:srgbClr val="0594C9"/>
              </a:buClr>
              <a:buSzPts val="3200"/>
              <a:buFont typeface="Arial"/>
              <a:buNone/>
              <a:defRPr b="0" i="0" sz="3200" u="none" cap="none" strike="noStrike">
                <a:solidFill>
                  <a:srgbClr val="0594C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99" name="Google Shape;299;p48"/>
          <p:cNvSpPr txBox="1"/>
          <p:nvPr>
            <p:ph idx="1" type="body"/>
          </p:nvPr>
        </p:nvSpPr>
        <p:spPr>
          <a:xfrm>
            <a:off x="2747282" y="1190966"/>
            <a:ext cx="5943600" cy="276300"/>
          </a:xfrm>
          <a:prstGeom prst="rect">
            <a:avLst/>
          </a:prstGeom>
          <a:noFill/>
          <a:ln>
            <a:noFill/>
          </a:ln>
        </p:spPr>
        <p:txBody>
          <a:bodyPr anchorCtr="0" anchor="b" bIns="45700" lIns="91425" spcFirstLastPara="1" rIns="91425" wrap="square" tIns="45700">
            <a:noAutofit/>
          </a:bodyPr>
          <a:lstStyle>
            <a:lvl1pPr indent="-228600" lvl="0" marL="457200" marR="0" rtl="0" algn="r">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9pPr>
          </a:lstStyle>
          <a:p/>
        </p:txBody>
      </p:sp>
      <p:sp>
        <p:nvSpPr>
          <p:cNvPr id="300" name="Google Shape;300;p48"/>
          <p:cNvSpPr txBox="1"/>
          <p:nvPr>
            <p:ph idx="10" type="dt"/>
          </p:nvPr>
        </p:nvSpPr>
        <p:spPr>
          <a:xfrm>
            <a:off x="7624082" y="1017841"/>
            <a:ext cx="1066800" cy="1731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9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pic>
        <p:nvPicPr>
          <p:cNvPr id="301" name="Google Shape;301;p48"/>
          <p:cNvPicPr preferRelativeResize="0"/>
          <p:nvPr/>
        </p:nvPicPr>
        <p:blipFill rotWithShape="1">
          <a:blip r:embed="rId2">
            <a:alphaModFix/>
          </a:blip>
          <a:srcRect b="0" l="0" r="0" t="0"/>
          <a:stretch/>
        </p:blipFill>
        <p:spPr>
          <a:xfrm>
            <a:off x="76425" y="1169340"/>
            <a:ext cx="1024098" cy="1024085"/>
          </a:xfrm>
          <a:prstGeom prst="rect">
            <a:avLst/>
          </a:prstGeom>
          <a:noFill/>
          <a:ln>
            <a:noFill/>
          </a:ln>
        </p:spPr>
      </p:pic>
      <p:sp>
        <p:nvSpPr>
          <p:cNvPr id="302" name="Google Shape;302;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03" name="Shape 303"/>
        <p:cNvGrpSpPr/>
        <p:nvPr/>
      </p:nvGrpSpPr>
      <p:grpSpPr>
        <a:xfrm>
          <a:off x="0" y="0"/>
          <a:ext cx="0" cy="0"/>
          <a:chOff x="0" y="0"/>
          <a:chExt cx="0" cy="0"/>
        </a:xfrm>
      </p:grpSpPr>
      <p:sp>
        <p:nvSpPr>
          <p:cNvPr id="304" name="Google Shape;304;p49"/>
          <p:cNvSpPr/>
          <p:nvPr/>
        </p:nvSpPr>
        <p:spPr>
          <a:xfrm>
            <a:off x="0" y="0"/>
            <a:ext cx="8686800" cy="51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05" name="Google Shape;305;p49"/>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Autofit/>
          </a:bodyPr>
          <a:lstStyle>
            <a:lvl1pPr indent="-330200" lvl="0" marL="457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06" name="Google Shape;306;p49"/>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Autofit/>
          </a:bodyPr>
          <a:lstStyle>
            <a:lvl1pPr indent="-330200" lvl="0" marL="457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07" name="Google Shape;307;p49"/>
          <p:cNvSpPr/>
          <p:nvPr/>
        </p:nvSpPr>
        <p:spPr>
          <a:xfrm>
            <a:off x="0" y="514350"/>
            <a:ext cx="8686800" cy="13800"/>
          </a:xfrm>
          <a:prstGeom prst="rect">
            <a:avLst/>
          </a:prstGeom>
          <a:solidFill>
            <a:srgbClr val="FFD2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08" name="Google Shape;308;p49"/>
          <p:cNvSpPr txBox="1"/>
          <p:nvPr>
            <p:ph type="title"/>
          </p:nvPr>
        </p:nvSpPr>
        <p:spPr>
          <a:xfrm>
            <a:off x="1295400" y="171450"/>
            <a:ext cx="7391400" cy="3699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09" name="Google Shape;309;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10" name="Shape 310"/>
        <p:cNvGrpSpPr/>
        <p:nvPr/>
      </p:nvGrpSpPr>
      <p:grpSpPr>
        <a:xfrm>
          <a:off x="0" y="0"/>
          <a:ext cx="0" cy="0"/>
          <a:chOff x="0" y="0"/>
          <a:chExt cx="0" cy="0"/>
        </a:xfrm>
      </p:grpSpPr>
      <p:sp>
        <p:nvSpPr>
          <p:cNvPr id="311" name="Google Shape;311;p50"/>
          <p:cNvSpPr/>
          <p:nvPr/>
        </p:nvSpPr>
        <p:spPr>
          <a:xfrm>
            <a:off x="0" y="0"/>
            <a:ext cx="8686800" cy="51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12" name="Google Shape;312;p50"/>
          <p:cNvSpPr/>
          <p:nvPr/>
        </p:nvSpPr>
        <p:spPr>
          <a:xfrm>
            <a:off x="0" y="514350"/>
            <a:ext cx="8686800" cy="13800"/>
          </a:xfrm>
          <a:prstGeom prst="rect">
            <a:avLst/>
          </a:prstGeom>
          <a:solidFill>
            <a:srgbClr val="FFD2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13" name="Google Shape;313;p50"/>
          <p:cNvSpPr txBox="1"/>
          <p:nvPr>
            <p:ph type="title"/>
          </p:nvPr>
        </p:nvSpPr>
        <p:spPr>
          <a:xfrm>
            <a:off x="1295400" y="171450"/>
            <a:ext cx="7391400" cy="3699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14" name="Google Shape;314;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pic>
        <p:nvPicPr>
          <p:cNvPr id="315" name="Google Shape;315;p50"/>
          <p:cNvPicPr preferRelativeResize="0"/>
          <p:nvPr/>
        </p:nvPicPr>
        <p:blipFill rotWithShape="1">
          <a:blip r:embed="rId2">
            <a:alphaModFix/>
          </a:blip>
          <a:srcRect b="0" l="0" r="0" t="0"/>
          <a:stretch/>
        </p:blipFill>
        <p:spPr>
          <a:xfrm>
            <a:off x="115824" y="82078"/>
            <a:ext cx="620078" cy="350044"/>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16" name="Shape 316"/>
        <p:cNvGrpSpPr/>
        <p:nvPr/>
      </p:nvGrpSpPr>
      <p:grpSpPr>
        <a:xfrm>
          <a:off x="0" y="0"/>
          <a:ext cx="0" cy="0"/>
          <a:chOff x="0" y="0"/>
          <a:chExt cx="0" cy="0"/>
        </a:xfrm>
      </p:grpSpPr>
      <p:sp>
        <p:nvSpPr>
          <p:cNvPr id="317" name="Google Shape;317;p51"/>
          <p:cNvSpPr txBox="1"/>
          <p:nvPr>
            <p:ph type="title"/>
          </p:nvPr>
        </p:nvSpPr>
        <p:spPr>
          <a:xfrm>
            <a:off x="1295400" y="171450"/>
            <a:ext cx="7391400" cy="3699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18" name="Google Shape;318;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pic>
        <p:nvPicPr>
          <p:cNvPr id="319" name="Google Shape;319;p51"/>
          <p:cNvPicPr preferRelativeResize="0"/>
          <p:nvPr/>
        </p:nvPicPr>
        <p:blipFill rotWithShape="1">
          <a:blip r:embed="rId2">
            <a:alphaModFix/>
          </a:blip>
          <a:srcRect b="0" l="0" r="0" t="0"/>
          <a:stretch/>
        </p:blipFill>
        <p:spPr>
          <a:xfrm>
            <a:off x="115824" y="82078"/>
            <a:ext cx="620078" cy="350044"/>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20" name="Shape 320"/>
        <p:cNvGrpSpPr/>
        <p:nvPr/>
      </p:nvGrpSpPr>
      <p:grpSpPr>
        <a:xfrm>
          <a:off x="0" y="0"/>
          <a:ext cx="0" cy="0"/>
          <a:chOff x="0" y="0"/>
          <a:chExt cx="0" cy="0"/>
        </a:xfrm>
      </p:grpSpPr>
      <p:sp>
        <p:nvSpPr>
          <p:cNvPr id="321" name="Google Shape;321;p52"/>
          <p:cNvSpPr/>
          <p:nvPr/>
        </p:nvSpPr>
        <p:spPr>
          <a:xfrm>
            <a:off x="0" y="285751"/>
            <a:ext cx="8686800" cy="188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22" name="Google Shape;322;p52"/>
          <p:cNvSpPr txBox="1"/>
          <p:nvPr>
            <p:ph idx="1" type="body"/>
          </p:nvPr>
        </p:nvSpPr>
        <p:spPr>
          <a:xfrm>
            <a:off x="457200" y="1200150"/>
            <a:ext cx="8229600" cy="3394500"/>
          </a:xfrm>
          <a:prstGeom prst="rect">
            <a:avLst/>
          </a:prstGeom>
          <a:noFill/>
          <a:ln>
            <a:noFill/>
          </a:ln>
        </p:spPr>
        <p:txBody>
          <a:bodyPr anchorCtr="0" anchor="t" bIns="0" lIns="0" spcFirstLastPara="1" rIns="0" wrap="square" tIns="0">
            <a:noAutofit/>
          </a:bodyPr>
          <a:lstStyle>
            <a:lvl1pPr indent="-330200" lvl="0" marL="457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3" name="Google Shape;323;p52"/>
          <p:cNvSpPr/>
          <p:nvPr/>
        </p:nvSpPr>
        <p:spPr>
          <a:xfrm>
            <a:off x="0" y="514350"/>
            <a:ext cx="8686800" cy="13800"/>
          </a:xfrm>
          <a:prstGeom prst="rect">
            <a:avLst/>
          </a:prstGeom>
          <a:solidFill>
            <a:srgbClr val="FFD2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24" name="Google Shape;324;p52"/>
          <p:cNvSpPr txBox="1"/>
          <p:nvPr>
            <p:ph type="title"/>
          </p:nvPr>
        </p:nvSpPr>
        <p:spPr>
          <a:xfrm>
            <a:off x="1295400" y="171450"/>
            <a:ext cx="7391400" cy="3699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pic>
        <p:nvPicPr>
          <p:cNvPr id="325" name="Google Shape;325;p52"/>
          <p:cNvPicPr preferRelativeResize="0"/>
          <p:nvPr/>
        </p:nvPicPr>
        <p:blipFill rotWithShape="1">
          <a:blip r:embed="rId2">
            <a:alphaModFix/>
          </a:blip>
          <a:srcRect b="0" l="0" r="0" t="0"/>
          <a:stretch/>
        </p:blipFill>
        <p:spPr>
          <a:xfrm>
            <a:off x="457200" y="205740"/>
            <a:ext cx="585787" cy="585787"/>
          </a:xfrm>
          <a:prstGeom prst="rect">
            <a:avLst/>
          </a:prstGeom>
          <a:noFill/>
          <a:ln>
            <a:noFill/>
          </a:ln>
        </p:spPr>
      </p:pic>
      <p:sp>
        <p:nvSpPr>
          <p:cNvPr id="326" name="Google Shape;326;p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27" name="Shape 327"/>
        <p:cNvGrpSpPr/>
        <p:nvPr/>
      </p:nvGrpSpPr>
      <p:grpSpPr>
        <a:xfrm>
          <a:off x="0" y="0"/>
          <a:ext cx="0" cy="0"/>
          <a:chOff x="0" y="0"/>
          <a:chExt cx="0" cy="0"/>
        </a:xfrm>
      </p:grpSpPr>
      <p:pic>
        <p:nvPicPr>
          <p:cNvPr id="328" name="Google Shape;328;p53"/>
          <p:cNvPicPr preferRelativeResize="0"/>
          <p:nvPr/>
        </p:nvPicPr>
        <p:blipFill rotWithShape="1">
          <a:blip r:embed="rId2">
            <a:alphaModFix/>
          </a:blip>
          <a:srcRect b="0" l="0" r="0" t="0"/>
          <a:stretch/>
        </p:blipFill>
        <p:spPr>
          <a:xfrm>
            <a:off x="73479" y="57150"/>
            <a:ext cx="585787" cy="585787"/>
          </a:xfrm>
          <a:prstGeom prst="rect">
            <a:avLst/>
          </a:prstGeom>
          <a:noFill/>
          <a:ln>
            <a:noFill/>
          </a:ln>
        </p:spPr>
      </p:pic>
      <p:sp>
        <p:nvSpPr>
          <p:cNvPr id="329" name="Google Shape;329;p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30" name="Google Shape;330;p53"/>
          <p:cNvPicPr preferRelativeResize="0"/>
          <p:nvPr/>
        </p:nvPicPr>
        <p:blipFill>
          <a:blip r:embed="rId3">
            <a:alphaModFix/>
          </a:blip>
          <a:stretch>
            <a:fillRect/>
          </a:stretch>
        </p:blipFill>
        <p:spPr>
          <a:xfrm>
            <a:off x="8269643" y="0"/>
            <a:ext cx="806260" cy="5141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629841"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8" name="Google Shape;38;p6"/>
          <p:cNvSpPr txBox="1"/>
          <p:nvPr>
            <p:ph idx="1" type="body"/>
          </p:nvPr>
        </p:nvSpPr>
        <p:spPr>
          <a:xfrm>
            <a:off x="629842" y="1260872"/>
            <a:ext cx="3868200" cy="6180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629842" y="1878806"/>
            <a:ext cx="3868200" cy="2763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4629150" y="1260872"/>
            <a:ext cx="3887400" cy="6180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4629150" y="1878806"/>
            <a:ext cx="3887400" cy="2763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3" name="Google Shape;43;p6"/>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4" name="Google Shape;44;p6"/>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331" name="Shape 331"/>
        <p:cNvGrpSpPr/>
        <p:nvPr/>
      </p:nvGrpSpPr>
      <p:grpSpPr>
        <a:xfrm>
          <a:off x="0" y="0"/>
          <a:ext cx="0" cy="0"/>
          <a:chOff x="0" y="0"/>
          <a:chExt cx="0" cy="0"/>
        </a:xfrm>
      </p:grpSpPr>
      <p:sp>
        <p:nvSpPr>
          <p:cNvPr id="332" name="Google Shape;332;p54"/>
          <p:cNvSpPr/>
          <p:nvPr>
            <p:ph idx="2" type="pic"/>
          </p:nvPr>
        </p:nvSpPr>
        <p:spPr>
          <a:xfrm>
            <a:off x="1792288" y="914400"/>
            <a:ext cx="5486400" cy="30861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Questrial"/>
                <a:ea typeface="Questrial"/>
                <a:cs typeface="Questrial"/>
                <a:sym typeface="Quest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333" name="Google Shape;333;p54"/>
          <p:cNvSpPr txBox="1"/>
          <p:nvPr>
            <p:ph idx="1" type="body"/>
          </p:nvPr>
        </p:nvSpPr>
        <p:spPr>
          <a:xfrm>
            <a:off x="1792288" y="4114800"/>
            <a:ext cx="5486400" cy="603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334" name="Google Shape;334;p54"/>
          <p:cNvSpPr/>
          <p:nvPr/>
        </p:nvSpPr>
        <p:spPr>
          <a:xfrm>
            <a:off x="0" y="285751"/>
            <a:ext cx="8686800" cy="188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35" name="Google Shape;335;p54"/>
          <p:cNvSpPr/>
          <p:nvPr/>
        </p:nvSpPr>
        <p:spPr>
          <a:xfrm>
            <a:off x="0" y="480060"/>
            <a:ext cx="8686800" cy="34200"/>
          </a:xfrm>
          <a:prstGeom prst="rect">
            <a:avLst/>
          </a:prstGeom>
          <a:solidFill>
            <a:srgbClr val="FFD2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36" name="Google Shape;336;p54"/>
          <p:cNvSpPr txBox="1"/>
          <p:nvPr>
            <p:ph type="title"/>
          </p:nvPr>
        </p:nvSpPr>
        <p:spPr>
          <a:xfrm>
            <a:off x="1295400" y="240030"/>
            <a:ext cx="7391400" cy="3012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37" name="Google Shape;337;p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pic>
        <p:nvPicPr>
          <p:cNvPr id="338" name="Google Shape;338;p54"/>
          <p:cNvPicPr preferRelativeResize="0"/>
          <p:nvPr/>
        </p:nvPicPr>
        <p:blipFill rotWithShape="1">
          <a:blip r:embed="rId2">
            <a:alphaModFix/>
          </a:blip>
          <a:srcRect b="0" l="0" r="0" t="0"/>
          <a:stretch/>
        </p:blipFill>
        <p:spPr>
          <a:xfrm>
            <a:off x="228600" y="205740"/>
            <a:ext cx="585787" cy="585787"/>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339" name="Shape 339"/>
        <p:cNvGrpSpPr/>
        <p:nvPr/>
      </p:nvGrpSpPr>
      <p:grpSpPr>
        <a:xfrm>
          <a:off x="0" y="0"/>
          <a:ext cx="0" cy="0"/>
          <a:chOff x="0" y="0"/>
          <a:chExt cx="0" cy="0"/>
        </a:xfrm>
      </p:grpSpPr>
      <p:sp>
        <p:nvSpPr>
          <p:cNvPr id="340" name="Google Shape;340;p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341" name="Shape 341"/>
        <p:cNvGrpSpPr/>
        <p:nvPr/>
      </p:nvGrpSpPr>
      <p:grpSpPr>
        <a:xfrm>
          <a:off x="0" y="0"/>
          <a:ext cx="0" cy="0"/>
          <a:chOff x="0" y="0"/>
          <a:chExt cx="0" cy="0"/>
        </a:xfrm>
      </p:grpSpPr>
      <p:sp>
        <p:nvSpPr>
          <p:cNvPr id="342" name="Google Shape;342;p56"/>
          <p:cNvSpPr/>
          <p:nvPr/>
        </p:nvSpPr>
        <p:spPr>
          <a:xfrm>
            <a:off x="0" y="285751"/>
            <a:ext cx="8686800" cy="188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43" name="Google Shape;343;p56"/>
          <p:cNvSpPr/>
          <p:nvPr/>
        </p:nvSpPr>
        <p:spPr>
          <a:xfrm>
            <a:off x="0" y="480060"/>
            <a:ext cx="8686800" cy="34200"/>
          </a:xfrm>
          <a:prstGeom prst="rect">
            <a:avLst/>
          </a:prstGeom>
          <a:solidFill>
            <a:srgbClr val="FFD2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44" name="Google Shape;344;p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45" name="Google Shape;345;p56"/>
          <p:cNvPicPr preferRelativeResize="0"/>
          <p:nvPr/>
        </p:nvPicPr>
        <p:blipFill>
          <a:blip r:embed="rId2">
            <a:alphaModFix/>
          </a:blip>
          <a:stretch>
            <a:fillRect/>
          </a:stretch>
        </p:blipFill>
        <p:spPr>
          <a:xfrm>
            <a:off x="7507643" y="228600"/>
            <a:ext cx="806260" cy="514199"/>
          </a:xfrm>
          <a:prstGeom prst="rect">
            <a:avLst/>
          </a:prstGeom>
          <a:noFill/>
          <a:ln>
            <a:noFill/>
          </a:ln>
        </p:spPr>
      </p:pic>
      <p:pic>
        <p:nvPicPr>
          <p:cNvPr id="346" name="Google Shape;346;p56"/>
          <p:cNvPicPr preferRelativeResize="0"/>
          <p:nvPr/>
        </p:nvPicPr>
        <p:blipFill rotWithShape="1">
          <a:blip r:embed="rId3">
            <a:alphaModFix/>
          </a:blip>
          <a:srcRect b="0" l="0" r="0" t="0"/>
          <a:stretch/>
        </p:blipFill>
        <p:spPr>
          <a:xfrm>
            <a:off x="228600" y="205740"/>
            <a:ext cx="585787" cy="585787"/>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ertical Title and Text">
  <p:cSld name="1_Vertical Title and Text">
    <p:spTree>
      <p:nvGrpSpPr>
        <p:cNvPr id="347" name="Shape 347"/>
        <p:cNvGrpSpPr/>
        <p:nvPr/>
      </p:nvGrpSpPr>
      <p:grpSpPr>
        <a:xfrm>
          <a:off x="0" y="0"/>
          <a:ext cx="0" cy="0"/>
          <a:chOff x="0" y="0"/>
          <a:chExt cx="0" cy="0"/>
        </a:xfrm>
      </p:grpSpPr>
      <p:sp>
        <p:nvSpPr>
          <p:cNvPr id="348" name="Google Shape;348;p57"/>
          <p:cNvSpPr/>
          <p:nvPr/>
        </p:nvSpPr>
        <p:spPr>
          <a:xfrm>
            <a:off x="0" y="285751"/>
            <a:ext cx="8686800" cy="188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349" name="Google Shape;349;p57"/>
          <p:cNvPicPr preferRelativeResize="0"/>
          <p:nvPr/>
        </p:nvPicPr>
        <p:blipFill rotWithShape="1">
          <a:blip r:embed="rId2">
            <a:alphaModFix/>
          </a:blip>
          <a:srcRect b="0" l="0" r="0" t="0"/>
          <a:stretch/>
        </p:blipFill>
        <p:spPr>
          <a:xfrm>
            <a:off x="3695700" y="1828800"/>
            <a:ext cx="1314450" cy="1314450"/>
          </a:xfrm>
          <a:prstGeom prst="rect">
            <a:avLst/>
          </a:prstGeom>
          <a:noFill/>
          <a:ln>
            <a:noFill/>
          </a:ln>
        </p:spPr>
      </p:pic>
      <p:sp>
        <p:nvSpPr>
          <p:cNvPr id="350" name="Google Shape;350;p57"/>
          <p:cNvSpPr txBox="1"/>
          <p:nvPr>
            <p:ph idx="1" type="body"/>
          </p:nvPr>
        </p:nvSpPr>
        <p:spPr>
          <a:xfrm>
            <a:off x="1828800" y="3454003"/>
            <a:ext cx="5486400" cy="1346700"/>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351" name="Google Shape;351;p57"/>
          <p:cNvSpPr txBox="1"/>
          <p:nvPr>
            <p:ph idx="2" type="body"/>
          </p:nvPr>
        </p:nvSpPr>
        <p:spPr>
          <a:xfrm>
            <a:off x="1828800" y="914400"/>
            <a:ext cx="5486400" cy="603600"/>
          </a:xfrm>
          <a:prstGeom prst="rect">
            <a:avLst/>
          </a:prstGeom>
          <a:noFill/>
          <a:ln>
            <a:noFill/>
          </a:ln>
        </p:spPr>
        <p:txBody>
          <a:bodyPr anchorCtr="0" anchor="b" bIns="45700" lIns="91425" spcFirstLastPara="1" rIns="91425" wrap="square" tIns="45700">
            <a:noAutofit/>
          </a:bodyPr>
          <a:lstStyle>
            <a:lvl1pPr indent="-228600" lvl="0" marL="457200" marR="0" rtl="0" algn="ctr">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352" name="Google Shape;352;p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353" name="Shape 353"/>
        <p:cNvGrpSpPr/>
        <p:nvPr/>
      </p:nvGrpSpPr>
      <p:grpSpPr>
        <a:xfrm>
          <a:off x="0" y="0"/>
          <a:ext cx="0" cy="0"/>
          <a:chOff x="0" y="0"/>
          <a:chExt cx="0" cy="0"/>
        </a:xfrm>
      </p:grpSpPr>
      <p:sp>
        <p:nvSpPr>
          <p:cNvPr id="354" name="Google Shape;354;p58"/>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355" name="Shape 355"/>
        <p:cNvGrpSpPr/>
        <p:nvPr/>
      </p:nvGrpSpPr>
      <p:grpSpPr>
        <a:xfrm>
          <a:off x="0" y="0"/>
          <a:ext cx="0" cy="0"/>
          <a:chOff x="0" y="0"/>
          <a:chExt cx="0" cy="0"/>
        </a:xfrm>
      </p:grpSpPr>
      <p:sp>
        <p:nvSpPr>
          <p:cNvPr id="356" name="Google Shape;356;p59"/>
          <p:cNvSpPr txBox="1"/>
          <p:nvPr>
            <p:ph type="title"/>
          </p:nvPr>
        </p:nvSpPr>
        <p:spPr>
          <a:xfrm>
            <a:off x="457200" y="205978"/>
            <a:ext cx="7467600" cy="857400"/>
          </a:xfrm>
          <a:prstGeom prst="rect">
            <a:avLst/>
          </a:prstGeom>
          <a:noFill/>
          <a:ln>
            <a:noFill/>
          </a:ln>
        </p:spPr>
        <p:txBody>
          <a:bodyPr anchorCtr="0" anchor="ctr" bIns="45700" lIns="45700" spcFirstLastPara="1" rIns="45700" wrap="square" tIns="45700">
            <a:noAutofit/>
          </a:bodyPr>
          <a:lstStyle>
            <a:lvl1pPr lvl="0" rtl="0" algn="l">
              <a:spcBef>
                <a:spcPts val="0"/>
              </a:spcBef>
              <a:spcAft>
                <a:spcPts val="0"/>
              </a:spcAft>
              <a:buClr>
                <a:schemeClr val="lt1"/>
              </a:buClr>
              <a:buSzPts val="4600"/>
              <a:buFont typeface="Libre Franklin"/>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7" name="Google Shape;357;p59"/>
          <p:cNvSpPr txBox="1"/>
          <p:nvPr>
            <p:ph idx="1" type="body"/>
          </p:nvPr>
        </p:nvSpPr>
        <p:spPr>
          <a:xfrm>
            <a:off x="457200" y="1200150"/>
            <a:ext cx="7467600" cy="3394500"/>
          </a:xfrm>
          <a:prstGeom prst="rect">
            <a:avLst/>
          </a:prstGeom>
          <a:noFill/>
          <a:ln>
            <a:noFill/>
          </a:ln>
        </p:spPr>
        <p:txBody>
          <a:bodyPr anchorCtr="0" anchor="t" bIns="45700" lIns="91425" spcFirstLastPara="1" rIns="91425" wrap="square" tIns="45700">
            <a:noAutofit/>
          </a:bodyPr>
          <a:lstStyle>
            <a:lvl1pPr indent="-320040" lvl="0" marL="457200" rtl="0" algn="l">
              <a:spcBef>
                <a:spcPts val="360"/>
              </a:spcBef>
              <a:spcAft>
                <a:spcPts val="0"/>
              </a:spcAft>
              <a:buSzPts val="1440"/>
              <a:buChar char="●"/>
              <a:defRPr/>
            </a:lvl1pPr>
            <a:lvl2pPr indent="-331469" lvl="1" marL="914400" rtl="0" algn="l">
              <a:spcBef>
                <a:spcPts val="360"/>
              </a:spcBef>
              <a:spcAft>
                <a:spcPts val="0"/>
              </a:spcAft>
              <a:buSzPts val="1620"/>
              <a:buChar char="○"/>
              <a:defRPr/>
            </a:lvl2pPr>
            <a:lvl3pPr indent="-325755" lvl="2" marL="1371600" rtl="0" algn="l">
              <a:spcBef>
                <a:spcPts val="360"/>
              </a:spcBef>
              <a:spcAft>
                <a:spcPts val="0"/>
              </a:spcAft>
              <a:buSzPts val="1530"/>
              <a:buChar char="■"/>
              <a:defRPr/>
            </a:lvl3pPr>
            <a:lvl4pPr indent="-331469" lvl="3" marL="1828800" rtl="0" algn="l">
              <a:spcBef>
                <a:spcPts val="360"/>
              </a:spcBef>
              <a:spcAft>
                <a:spcPts val="0"/>
              </a:spcAft>
              <a:buSzPts val="162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358" name="Google Shape;358;p59"/>
          <p:cNvSpPr txBox="1"/>
          <p:nvPr>
            <p:ph idx="10" type="dt"/>
          </p:nvPr>
        </p:nvSpPr>
        <p:spPr>
          <a:xfrm>
            <a:off x="457200" y="4816548"/>
            <a:ext cx="2133600" cy="273900"/>
          </a:xfrm>
          <a:prstGeom prst="rect">
            <a:avLst/>
          </a:prstGeom>
          <a:noFill/>
          <a:ln>
            <a:noFill/>
          </a:ln>
        </p:spPr>
        <p:txBody>
          <a:bodyPr anchorCtr="0" anchor="b" bIns="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9" name="Google Shape;359;p59"/>
          <p:cNvSpPr txBox="1"/>
          <p:nvPr>
            <p:ph idx="11" type="ftr"/>
          </p:nvPr>
        </p:nvSpPr>
        <p:spPr>
          <a:xfrm>
            <a:off x="3124200" y="4816548"/>
            <a:ext cx="2895600" cy="273900"/>
          </a:xfrm>
          <a:prstGeom prst="rect">
            <a:avLst/>
          </a:prstGeom>
          <a:noFill/>
          <a:ln>
            <a:noFill/>
          </a:ln>
        </p:spPr>
        <p:txBody>
          <a:bodyPr anchorCtr="0" anchor="b" bIns="0" lIns="0" spcFirstLastPara="1" rIns="0"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60" name="Google Shape;360;p59"/>
          <p:cNvSpPr txBox="1"/>
          <p:nvPr>
            <p:ph idx="12" type="sldNum"/>
          </p:nvPr>
        </p:nvSpPr>
        <p:spPr>
          <a:xfrm>
            <a:off x="8153400" y="4816548"/>
            <a:ext cx="762000" cy="273900"/>
          </a:xfrm>
          <a:prstGeom prst="rect">
            <a:avLst/>
          </a:prstGeom>
          <a:noFill/>
          <a:ln>
            <a:noFill/>
          </a:ln>
        </p:spPr>
        <p:txBody>
          <a:bodyPr anchorCtr="0" anchor="b"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type="title">
  <p:cSld name="TITLE">
    <p:bg>
      <p:bgPr>
        <a:blipFill>
          <a:blip r:embed="rId2">
            <a:alphaModFix/>
          </a:blip>
          <a:stretch>
            <a:fillRect/>
          </a:stretch>
        </a:blipFill>
      </p:bgPr>
    </p:bg>
    <p:spTree>
      <p:nvGrpSpPr>
        <p:cNvPr id="361" name="Shape 361"/>
        <p:cNvGrpSpPr/>
        <p:nvPr/>
      </p:nvGrpSpPr>
      <p:grpSpPr>
        <a:xfrm>
          <a:off x="0" y="0"/>
          <a:ext cx="0" cy="0"/>
          <a:chOff x="0" y="0"/>
          <a:chExt cx="0" cy="0"/>
        </a:xfrm>
      </p:grpSpPr>
      <p:sp>
        <p:nvSpPr>
          <p:cNvPr id="362" name="Google Shape;362;p60"/>
          <p:cNvSpPr/>
          <p:nvPr/>
        </p:nvSpPr>
        <p:spPr>
          <a:xfrm>
            <a:off x="0" y="1657350"/>
            <a:ext cx="9144000" cy="2228700"/>
          </a:xfrm>
          <a:prstGeom prst="rect">
            <a:avLst/>
          </a:prstGeom>
          <a:solidFill>
            <a:schemeClr val="lt1">
              <a:alpha val="69800"/>
            </a:schemeClr>
          </a:solid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Black"/>
              <a:ea typeface="Arial Black"/>
              <a:cs typeface="Arial Black"/>
              <a:sym typeface="Arial Black"/>
            </a:endParaRPr>
          </a:p>
        </p:txBody>
      </p:sp>
      <p:sp>
        <p:nvSpPr>
          <p:cNvPr id="363" name="Google Shape;363;p60"/>
          <p:cNvSpPr/>
          <p:nvPr/>
        </p:nvSpPr>
        <p:spPr>
          <a:xfrm>
            <a:off x="1928813" y="1714500"/>
            <a:ext cx="1690800" cy="1028700"/>
          </a:xfrm>
          <a:prstGeom prst="rect">
            <a:avLst/>
          </a:prstGeom>
          <a:blipFill rotWithShape="1">
            <a:blip r:embed="rId3">
              <a:alphaModFix/>
            </a:blip>
            <a:stretch>
              <a:fillRect b="0" l="0" r="0" t="0"/>
            </a:stretch>
          </a:blipFill>
          <a:ln cap="flat" cmpd="sng" w="25400">
            <a:solidFill>
              <a:srgbClr val="FFFFFF">
                <a:alpha val="74900"/>
              </a:srgbClr>
            </a:solidFill>
            <a:prstDash val="solid"/>
            <a:round/>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Black"/>
              <a:ea typeface="Arial Black"/>
              <a:cs typeface="Arial Black"/>
              <a:sym typeface="Arial Black"/>
            </a:endParaRPr>
          </a:p>
        </p:txBody>
      </p:sp>
      <p:sp>
        <p:nvSpPr>
          <p:cNvPr id="364" name="Google Shape;364;p60"/>
          <p:cNvSpPr/>
          <p:nvPr/>
        </p:nvSpPr>
        <p:spPr>
          <a:xfrm>
            <a:off x="3733800" y="1714500"/>
            <a:ext cx="1676400" cy="1028700"/>
          </a:xfrm>
          <a:prstGeom prst="rect">
            <a:avLst/>
          </a:prstGeom>
          <a:blipFill rotWithShape="1">
            <a:blip r:embed="rId4">
              <a:alphaModFix/>
            </a:blip>
            <a:stretch>
              <a:fillRect b="0" l="0" r="0" t="0"/>
            </a:stretch>
          </a:blipFill>
          <a:ln cap="sq" cmpd="sng" w="9525">
            <a:solidFill>
              <a:srgbClr val="D8D8D8"/>
            </a:solidFill>
            <a:prstDash val="solid"/>
            <a:bevel/>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Black"/>
              <a:ea typeface="Arial Black"/>
              <a:cs typeface="Arial Black"/>
              <a:sym typeface="Arial Black"/>
            </a:endParaRPr>
          </a:p>
        </p:txBody>
      </p:sp>
      <p:sp>
        <p:nvSpPr>
          <p:cNvPr id="365" name="Google Shape;365;p60"/>
          <p:cNvSpPr/>
          <p:nvPr/>
        </p:nvSpPr>
        <p:spPr>
          <a:xfrm>
            <a:off x="7315200" y="1714500"/>
            <a:ext cx="1676400" cy="1028700"/>
          </a:xfrm>
          <a:prstGeom prst="rect">
            <a:avLst/>
          </a:prstGeom>
          <a:blipFill rotWithShape="1">
            <a:blip r:embed="rId5">
              <a:alphaModFix/>
            </a:blip>
            <a:tile algn="ctr" flip="none" tx="0" sx="39997" ty="0" sy="39997"/>
          </a:blipFill>
          <a:ln cap="sq" cmpd="sng" w="9525">
            <a:solidFill>
              <a:srgbClr val="D8D8D8"/>
            </a:solidFill>
            <a:prstDash val="solid"/>
            <a:bevel/>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Black"/>
              <a:ea typeface="Arial Black"/>
              <a:cs typeface="Arial Black"/>
              <a:sym typeface="Arial Black"/>
            </a:endParaRPr>
          </a:p>
        </p:txBody>
      </p:sp>
      <p:sp>
        <p:nvSpPr>
          <p:cNvPr id="366" name="Google Shape;366;p60"/>
          <p:cNvSpPr/>
          <p:nvPr/>
        </p:nvSpPr>
        <p:spPr>
          <a:xfrm>
            <a:off x="3733800" y="2800350"/>
            <a:ext cx="1676400" cy="1028700"/>
          </a:xfrm>
          <a:prstGeom prst="rect">
            <a:avLst/>
          </a:prstGeom>
          <a:blipFill rotWithShape="1">
            <a:blip r:embed="rId6">
              <a:alphaModFix/>
            </a:blip>
            <a:stretch>
              <a:fillRect b="0" l="0" r="0" t="0"/>
            </a:stretch>
          </a:blipFill>
          <a:ln cap="sq" cmpd="sng" w="9525">
            <a:solidFill>
              <a:srgbClr val="D8D8D8"/>
            </a:solidFill>
            <a:prstDash val="solid"/>
            <a:bevel/>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Black"/>
              <a:ea typeface="Arial Black"/>
              <a:cs typeface="Arial Black"/>
              <a:sym typeface="Arial Black"/>
            </a:endParaRPr>
          </a:p>
        </p:txBody>
      </p:sp>
      <p:sp>
        <p:nvSpPr>
          <p:cNvPr id="367" name="Google Shape;367;p60"/>
          <p:cNvSpPr/>
          <p:nvPr/>
        </p:nvSpPr>
        <p:spPr>
          <a:xfrm>
            <a:off x="7315200" y="2800350"/>
            <a:ext cx="1676400" cy="1028700"/>
          </a:xfrm>
          <a:prstGeom prst="rect">
            <a:avLst/>
          </a:prstGeom>
          <a:blipFill rotWithShape="1">
            <a:blip r:embed="rId7">
              <a:alphaModFix/>
            </a:blip>
            <a:stretch>
              <a:fillRect b="0" l="0" r="0" t="0"/>
            </a:stretch>
          </a:blipFill>
          <a:ln cap="sq" cmpd="sng" w="9525">
            <a:solidFill>
              <a:srgbClr val="D8D8D8"/>
            </a:solidFill>
            <a:prstDash val="solid"/>
            <a:bevel/>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Black"/>
              <a:ea typeface="Arial Black"/>
              <a:cs typeface="Arial Black"/>
              <a:sym typeface="Arial Black"/>
            </a:endParaRPr>
          </a:p>
        </p:txBody>
      </p:sp>
      <p:pic>
        <p:nvPicPr>
          <p:cNvPr descr="http://www.nasa.gov/images/content/578155main_10-4053-NPP_full.jpg" id="368" name="Google Shape;368;p60"/>
          <p:cNvPicPr preferRelativeResize="0"/>
          <p:nvPr/>
        </p:nvPicPr>
        <p:blipFill rotWithShape="1">
          <a:blip r:embed="rId8">
            <a:alphaModFix/>
          </a:blip>
          <a:srcRect b="0" l="0" r="0" t="0"/>
          <a:stretch/>
        </p:blipFill>
        <p:spPr>
          <a:xfrm>
            <a:off x="128588" y="1725216"/>
            <a:ext cx="1264443" cy="1007269"/>
          </a:xfrm>
          <a:prstGeom prst="rect">
            <a:avLst/>
          </a:prstGeom>
          <a:noFill/>
          <a:ln cap="sq" cmpd="sng" w="25400">
            <a:solidFill>
              <a:srgbClr val="D8D8D8"/>
            </a:solidFill>
            <a:prstDash val="solid"/>
            <a:bevel/>
            <a:headEnd len="sm" w="sm" type="none"/>
            <a:tailEnd len="sm" w="sm" type="none"/>
          </a:ln>
        </p:spPr>
      </p:pic>
      <p:sp>
        <p:nvSpPr>
          <p:cNvPr descr="data:image/jpg;base64,/9j/4AAQSkZJRgABAQAAAQABAAD/2wCEAAkGBhMSERUUEhIWFRMVFxgYGBgYFRcWFBkaFBQWFBUWFxcaHCYeGBkjGRcXHy8gIycpLCwsFiAxNTAqNSYrLCoBCQoKDgwOGg8PGi8kHR0qLiwqKSkpLCksLCwsLCwsKiwvKSwqKSwtLCwsMDEsKS0sLCksLCwsKSwpLCwpLCwpLP/AABEIAL0BCwMBIgACEQEDEQH/xAAcAAEAAgMBAQEAAAAAAAAAAAAABQYDBAcCAQj/xABBEAACAQIEAwUFBQYFAwUAAAABAhEAAwQSITEFQVEGEyJhcQcygZGhI0KxwdEUM1JykvAVYqLh8RZDgiRTY7LS/8QAGgEBAAMBAQEAAAAAAAAAAAAAAAECAwQFBv/EACsRAAICAgICAQIGAgMAAAAAAAABAhEDEiExBEFRE5EUMmGBsdGh8CJCcf/aAAwDAQACEQMRAD8A4bSlKAUpSgFKUoBSlKAUpSgFKUoBSlKAUpSgFKUoBSlKAUpSgFKUoBSlKAUpSgFKUoBSlKAUpSgFKUoBSlKAUpSgFKUoBSlKAUpSgFKUoBSlKAUpSgFKUoBSlKAUpSgFKUoBSlKAUpSgFKUoBSlKAUpSgFKUoBSlKAUpSgFKVvcH4S+IuBE9WaJCgbk0Bo17t2WYEhSQBJgTA6npVytezwHe8x9LYA06HNr8qtHZLsbbsuT3kWoDO7FcsDZPMsTly+ZqJqaVxVstDVv/AJOkc2wvZy7csNfXKVQSRMNAYKSBEHU9eRrI3Zp/2cXg6lpX7P8A7kNOqrMtECYHOr5xzs3h7OEu9wy3bzOrLBBKr3klEAPhABJP+1YuxvDcPa/9RiLi5x7iEFgmvvNAIzTsOXrtotatso9rpI5iRW7h+CXntXLq22Nu2qsx2hWYqGAOrCQdRMQaveK4RgsRjj4psGGMKwYNOqTAhOcmYBIEV1Lh2ETKy5V7sKLeWAFyhTKxtBViI6eU1Xj0yaa7R+ZKVvccwRs4i7bylMrsAp1hZldeYyxrzrRqqaatEtU6YpSlSQKUpQClKUApSlAKUpQClKUApSlAKUpQClKUApSlAKUpQClKUAqy8E4g+HSV0zQTBUMRHUgmNdvWq1W/hsVoOeXr5VaJDLFj+0d5mlLjiY0AygQNhqTG+pM1YuNceCYPAJl1e337FpOa4payG97Xwlt9iKoHfmt7inGe+tWEKhTYV0BGgZWfOsjkwJYeelTOOyaEHq0ywYntF9moGpkkiAFyBVMcyNfjr5VDtjdcwjcGI9T+nzqPwYJk8tia2P2YnWf964sWOOOTjf2O7LJ5IKdfcsXAOIBsQhBUNJYAgwWCBcs9G8R57DSuhdh+PJiEa1IFxXYaGQRmOQqdDosDzEEbPXObXYW++GbEWiGCMAyHwmCoYsDOsSJHn5GrZ7POFjDo2JA8fiQS51KqrMiqAZEn3t45Css2XB4zb56Srj9eeyY48udJ8dt+/t0RXtX7EZGD2xqqEj/Mi/djbMvlEztXKK/SHGcG2PZ3tMw7qzba0NAGdy5dMx0mBl8iBXLPaNw827GEVUVVQ38+XT7S5cDtp/DGUCNBEaaVGDLGEtF+WV6P/wA9f0X8jE5x+p/2VbL+H/ZQqUpXoHnClKUApSlAKUpQClKUApSlAKUpQClKUApSlAKUpQClKUApSlAK+q0GRXylASOCtm5oIkf3NbZ4a3lvA5HzFQ9q6VIZTBG1TreIgtv68z06RWOSc4vhnRihCS5RkwuAZd4+Z6ms2CypcBY7meZAIEifOsdpg0yDpp/v5mmKgAwR0PLczp9dP1rkUntbOpxqOp0/A8YtLwbEZGBcOMwOh+0ZUUf0j6HpUDw/tg1vDjulQPbuAlLltGW4rEwwIAIKvA8JBGfzqpWDcINsZiWjQTrEZRHrrWHDFlYMu4IMR06j4a+lMmk8iyV18/77IxxlHG4X38Hauz/FLirabuu7F7Xu87R4gSr2zcgmYU5VLkBvLSB7XYIeHDXLZZdCNdcrCQDrI0AMnYoKk+E8Uuthr9q6IdGh7bDNcttIaACcrW2TMVI0jrJrT7VXWs90jKpDKLuRsxVQwgBROa2R4hKFa4ZY1nyKOO1VuvUW+/h1xa7OqOX6Cc51JPi/cl6fv5p9HFeL8LaxdNttYgg9QdQf75zWkRXa+1GOFlrDNZ7sXLStrmcaqGJ2nfb49Jqvdvuy9ruUe1P7SiB7y6wy3PGCsxqAw9RPSvTxZ59ZF1w3fF9fycGXBDvG++Uq9dnNKUpXYcYpSlAKUpQClKUApSlAKUpQClKUB9ikV9ikVNEHyKRX2KRU0LPkV8r1FIqKFkv2d4Kl/vO8LqAvhK5T4jqJB3EA8xuKYrsteTVYceW48iD+U1o4TiNy17jlQdY5H4HSpfC9rnH7xA3muh+W1Qo83ZbbiqIC7aZTDAg9CINeKuq8Zw14ZXIE8nEfI7fWtfEdlbbCbbR9RUtNdEKmVMGpW3xRYXMNdZPMfrWXEdlLyiVyt5Awfrp9aib+GZDDqVPmIqrjZdSaJ61E+FpG/ntrWWxfkwRynXfz5fH4VBYfEQAIHhLHoTmAEE9BH1NTeGvmCJEkbaE9J+lcmTFrydkMu6/UkMFiwpDCQWPvAAnqNTr0MeVSOL4ulsuotpnZiM4aAVYCNtdJ/CoLIxI0IgQNP0rNhuHC4l67dBm2oCgm4pJZuRAy6AMYJGgO8RXI8EZOzpWZxVcFj4l2wNrFYfEW1+0Fi0t5GJIJtZkykkayEBBHr1p2m7T/ALdi1e1pbdLQAMSNArLtuHkf81Ur7AnMW57ncc4j1k1u8Ov9zdsvlZ0V0uRsCQZOsGNCJ+HQVtH8yfTdX+xjKKafF10XH2r40pjHsiCEw9hPd1XIC+h56E/1etb2KunFW0W4sXu6ZTHu+IAWyoOw3OwgjSRFR1/iOExuMvYjx3XcqxTIzIkKAbcmCwG05YJmKnmxH26rYyC4RbDC6jISttfFqVBzaOV3EiOtYZHOWVYlHiTVv918foaQ0hj3b5Sdfb9TjOF7K372buLZuZACwBAYZpjQmTsdq0Mbwu9Z/e2nt/zoy/iK6bwHD93xPE4fMyLdF1QyHKw2vIynkQNqs/bLhLXcLiAXLJ3YIQqNGtMXLht9RpGwjzNfQPEn0eJucBpVqwPs6xF+yLthrbqSwylsrjKYIMjL0O/OoPi3Bb2GfJftlGIkAkGRJEggkHUGsXFrs0tM0aUpVSRSlKAUpSgFKUoBSlKAyAV9y1kFo197o1uoMy2Riy19y1l7uvmSp0Y2MWWmWsuSvmWo1GxjivkVly18y1GpNmOKy4fFvb1RyvodPltXnLTLUak2TGF7V3F98Bx/Sfpp9Kk04/h7q5bkrPJhp8xVTy18igJDHtaW6RaVSNBJ1E84j8asGATDsviChxIYFiDod4nnofjUZwLsx3y53bKk6AbtB19BXjiNoWvFIJ2WNmAMHzy6b1hJatcXZ0QeyduqLRae2o0ZQP5v96ynFqUKZlysQSJGpAYDX0Y/Oqnh3RxK6dZjz8tKzLbQchMch+EiqvyNVWpZYFLmyfFuz0T5+c7TrrWzjLVtrSnXOzRC6yqgCY+6ZgaT4efSpvbB5z8K2XuMrFVZ1UGNCIldJiuXyEskVSSafo6sDeOVttpr2XTs7ZyXSVCaAggCGXwkg5jOYhtY/wCaufArZY37oXMvd21MkjK9xAQyqRqIPX75PPTlHAe0bYe6GfMyeIMDHMEZh5ifjrXZcJef9ht3EVScTdFxp0+yUC2CPPKFMc65fC8WX4pTlykv8mvmeSnh1j7Oadorr2OI4bEXFCMwts4BzKCrd3cAbmMsfOugDhhVUQXnKqzF88XGdGzzbLHUAZhB3hQNapvtHwz3MPau3LXdut24kZg3hacrSORFsGNxmq08FD3sN3q3nDX7akFoZbTi2EJRTyzDMVOkzX0yPBZV+wdpUa/Zuhc2GulkLaZcwNlo9coHnNYfaB2dtRhi2buhcNtmzEuouNn0Zp0HjiZjbpWa5g1tcXNu6FdMTahgV8LEqCTl5A3LRMcpqX7W8IS7hcRcTUsqvIYsp7nUEAaDwlhI306Coq1RPsonE/ZggVms4qSC6BLiZWZ7YLMgM6mFJGmo12qgERXfuGcbR8Oly4GhbIuM2QlBllHggHxAqTA1giuN9r+HdzirijbMYPUHxKf6StY5IJK0Xi2+GQlKUrA0FKUoBSlKAUpSgLFbwR6Cvf7Af4Z9NancLkJ+4o6nN+Vb68OQmVv2yf5bhP01r31BHiPIyotguorwcEOlXIYQke9YeP8AM6N8iRWpewm8INN8rkx86t9NEfVZVjgRXg4GrZZ4FduCVQt8U+uuleLvZ68N7LfAT+FQ8MSyzyKkcFXg4Q1aTwZ//af+hv0rDc4WRujD1BH5VV+Oiy8llYOGNeTZNWM4Fec/T9K8/wCGKeZ/pn8KyfjI1XklcNupjs1whLrM1zVUjSdCTO/OBFZm4R0InzkfiK9Dgt5dVB1/hYa86yl4z9GsfIj7NvjPGlRcigREBdR6E/wr5bn0qqX7rOxZjJP9x5DyqTvcLfdlbzJBP1rVbB1l+HaNfrJmjlplrabCmvBsGqPCyyyIwqxGoMV5NZjbryUrN42W2MycQYWwgA3JJ5meXlXX+x/tGOKtut23kXC2EypaBYlULB2Ck6nW3pPKa4zlq2+yvGd3xG2OV1Xt/Nc6/wCpBVYwUXaLSm5Lk6T21dLuFu2g32ndd+qkGStt1JbaOojfXlWv7OrzXcGqi4VNi8wI0OZWGcKZ21cmR/DVsxFhXVlYe8GWY1htDrXOfZtiblq5irCKrXQoKq5KqWsvkYEjUaMdfKt32ZeiQ7aYG7aODxDuHu2nyu4XIGIYXF8M6SA2lW3/AASyVtqqgJbkoq+EKHVlPhGkFWbQ6Vi7UYFr1m4htwqqlxXzAglXIZMsSCF1nnPlUvwPg6XcPbLpLZFUnY/ZNK6joRNVcqJSspXY8m1bfDsrE277JIEhQwLBm6KWRterDrVK9q2EBuC6oMao0gjxWiFO+4yskEaECusX8ALOPYgaXkn1Zdfn4W+dVX2h4cX8I3gdWtZHhljw3MyETtIO4B0gdRT80aJ6ZxCKRXsrXzLXLRtZ5r5XqK+UoHylfaRUA+UpSgL8rdNK3+H4sBhnVMp3JQM3wzGK1DbA5/SvJI6V9ImfPNFvw+MwJmWdfRVG/TIPx61uLjeH6NIldAYIbTy/WqKDTPU0iOS+3O0mEjRmn+TX57VrXuK2mPhN1vJVRtNN5E/nVMz18zVNIi2XXEYtTM3jb/hDLk+ZI1rBF0nTEWD/AOcN5bHnVQL18ZqkWy2X8RkMMCx8nR5+RU/Oax3rhUDQIDsO6M+h8YFVvDZMwDtlXnpP4A/galSrATh73eCY7sA5wN/cKgsPMCKjgnk843FXSJOgH8IA56aEenOtAY7KNDPkyL+Ig1M8Nxzvojtm5hu5VZE7SwIP6VOYXhl+6mrWiDyEOPQAPEdZ19aq2i3JQSzMxIJ15CdAeXPSt7DcDJUsw+agiOsZgfpVixfZ+5ZOZbduBzFtnIOgEhTMSeQao+5jL2SXw6BRIJ7qNeRhtY1oSmQ72MOfeVTzlQV/PesP+DWLhi3mB5CRJ9Ad6n7dloBGHCAgeO6uYcvdXL1I2FRfFOFshzMyEnXwgAeYAGgI000OtNUN2iL/AOmMxgPDfwupU/Dea18T2SvL9wH0YfgYNStrGnQOMwHmZ9N/xBretcQtyfHcUHdSoZR6a1V40aLKyl4jhDp7yMvqpFeuD3TYxFm8P+3cR9N4VgSPlNXh+MWgBlLk84UBfkxn61r3cRhnHiQT5oAfmKzeFM0XkMsFrtjw1rZtrdvWAbvfaq4OYvnIlcwyMZldoJqF4PxO2vG+8suGtXbhEjQfbLtrtFw/So2/wnDHUEj+Vgfo361rW+D5HV7V0ZlIYZlK6qQRqJG4rCXjv0bR8hezuFjilp01aFd2s6qw8eZkKwRvIMHY6da2uyHEBkZDvbOo+YP1Fc1te0DGj95Zs3B1UH8mMfKsvZntSzYx/dtG8rwGJyK8Z1mY0zA/OK5cmGXs6IZYvouPba/3XdXpnJc1PQMZj5Aj41p8Wv2rlu5bZwAx7kzI8dxRkAkbnMpB213rx2pS7dw1xYUr3OeVJJ7xCHIA/hIB13rF2d4iL+EssYLZIMxvaIUmD6A/EVEY1wS3ZwLH2CtxgRBnUefMfOa1oq2+0LhvdY25A0Y5x6XPF/8AbMPhVXy1m4FtjDlryVrNlr4VqupZSMMV8ismWvkVWi1mOKV7Ir5FVomy/LigDB+kk/Wt/C8Jv3CDbw1xwdjkzL8/d+tdavdiMM1vIoKpM+ErJ3+8QTGp51VO1XA/2RC1mzYeDJLqbjKoiCc7FTtG2leusifR5DiafCexNx5F2yqnkveW1I6loDH4CtpPZJdYy1+2snZVcx01gcvKqbie1F5xl+yQf/HZtWyI6MgB+tbyYLE3EzJiGuA8lulmG265sw+XKrXP5K0i1p7MsPYU3L+IZ1E6DLaXpq7N+lVfF9lWZmOHg25gePNpAg5h7xOuwERXrhD4nD3gQik7FgGZupnRjP8A4nyit3jHbe+HZfCy/dD2yuU6yYbxE/TyqYuS7YcUVzDcLJV2chQm4JAPQwDWgW3517v4p3Ylmkz/AHtWArV9iup7zUD868ZaZKbEamV7pJkma928UwjU6bakRWEKam+zXZO5jc5RlUJEzuS0wAPganYanhu0+JZQpvsVHpPqTEnfrWTDdqb6Aozm4sFYLtljb7pHn86+J2Qv946aSm+8H0Ox01351ks9jMSyB8oEnwgky3oADz+FTaI1ZrYfiAdit1slpjJygk6clmcs7aVPHi+Ca2lrKAoA3tFjOsjMHzk7bc+fKq2eCYgKXNlwq7kiI+B1Nb2I7Lm0gN+8lu44zJbE3CVgnMTbkD61OyGrJDHdnMMQptXwpOpzBjbiJ0blHnvUCuB1PitwpiS8KwmJB5ita1YzNlDr6k5V/wBQB+lSWB7M37wPdqGIE5ZAYjTVZgNuNjU7FdTRIlgoUToPDJBPXfeveJwNxD4kI9Bp13Glbi4XF4Ni2RrbDeQDp1gzKyR4hp51kHay4371Vfc6eAzyMrz8xB86tsRRDkTWfC4W7lZ7YJRfe2I16g1sf4skQcPbI82fNJ/zTPwrGtzMWKFbc/dDZRE7anUetTwORg8eoP2lvTquhHmQNDWxirzAeJVe2dmjMp8j0Napwkk5QTG/OOmo0NfWtFP3dzMDuBI+DKf9xShseDctHk9s9UYx8qmuzXFbeGTLkF3KzMhkB07xQrgA7zlFQSQDDDTmR+Mf8VnxOETTIwYE8pMf+JUMPrVJYoy7ReOWUemee19y1dFrurLoLalCDBEZpUDUnQlt+oqrPgqs1u4wEB5HRtR8JrHeafeUH6/I61n9BI0/ENlXfBmsLWDVobBo22nx/I7/AANYW4ST7pVvKQD8jWcvHRpHyPkrBSvBWpq9gY0Ig1q3MDXNLx2ujpjnTI0ivMVtXMMRWEpXLLG0dCkmdhHEMZa/dNcsrOsMSvrlaQPlUdxHiWJuEh8Qbh6gpG3kJNdJucNBEED9awWOCIrZgNfn8K9OjzqOTFmJ1YkTqDt8YrdzKIK2UIGsqz6RzOoIrp1zgyN7yLvOgiY2nrWhxDsvbbxTlYHeNPQiRoakiiuYbidp1AupdUH79q+7MCNpDyB86iMTwV9XsuMSusgg96Opa2TJ9RNSKcCV2+zfxg629AD4ohSYG0nU1r8W4VewzgsuQnUcuehEEx8d6EGhYwiYhlW1ZKOBBEs4YyBmg6jzA/Ks/Guyt2wFbISG5oGa1tGjbgnoauPZzi1y4B3ykjMALqBSyttDgfjE+tWu6MSuhUXkPPMLdxR6e63+mqSlRNHGhwV+7B1B6EQPx+tef8IuanaNuU+hj8asvH+y2LuOT+ztkzHVfGYOoMZuU1CXuCYiwWi4oywMpdVfXaEY/QVa0RRGvgbizoduW3xphMTctzkYrMT00219a31vXV/esFjWGBn8awYu6jjVhP8AlnLPmT+lSRRM8N7ZXLcZrjGIBVpII56zp6RBjrrV44F7QrF6EuDum01mbfkc0Ar8R8a5LhXVW8Q1671JJdtMYgT6R9arKKl2Sjtlx7aDMzLlbmSIOboToZqI472UsYsBm3y5VIPhA1IiNtTOlczuY/u0NsF8pGqyQunXlWpa45dtfu7l23/LcMfLaqqDXKZNlhxfs4uW7gkrctsfeLFXHryP41buz/Z9sNr4uenhVIMROX3ojePTzo+F9ouKQZXZbyn+MQ/pmG49RNSeD9oucglhZYaQfHaPMz99eWxMdKs9mqZHBb+1PAGxVkdyVW8s5GbMIDiHAI1EjSYrnTezbEgFi9lVAEl7mUAzBGx+fOumcM40t0SrKfNWDCeenKtrHWVuLquZhMawZiNKzjKUOA4pnAMVayOVzBiNCRt8DzHnWMPVs7T9mlDNcC3LZnxKbNxk1mCHExtz5zqdzWr+Ay7Mr6T4CTppqQQCN+ldKkZuJiW5WVL3nXtsRbcKCgtsABmSYMc3Qk6+ax6GsVzDwYDB/NZj6gGfhV1Io4mZbxmZM9Z1r2MQc2bZgQQRoZHOtMyu4ivS3avsUcSWXF2zmzWxLDeJ1+kfCPyr6MJh2tgrdZbkxlcDLrzzDZfP6VGLcr2BNWsrR7xXD2SA0SZiGB2Mbb/rWq9sitldt/hHrFbODeWCQSG0KgBv6FPP41IIptd/rWG5hhy0qwYzhdmR3dyJOUqwIdTrvI29dfWsHEOC91u6/EFSfQxlPzqjLpsrl7CGo97Gu1WHu/PXp1/KtY2/If38a58kEzox5Gj9BX5DaBj8PzpIG4it66JOs1r3MKDuaxUvk0PIK7SK0eK4lVgGBJjVS36RWS7goPhYitciDlaG8yKuvkg01wVpxIgLuwJKHbYMDM+VRXHuE4ZoNnMzk6iIKgDrsTtvvNWnCqPdjcTOk/hUJxHDKhyjNBYDeDqZ5eesVPsEJgODX11s3Cp5Q0Az7sgSJmrHwjtHetkWsQrPyzj3gRuDyYbdDqN60sKSRGdhBAEHTVo25661lw2HZp8e2olQR4s0zOp+f4CocU+wW/C4xHEo0j8D0jcVE8e7M28UZaCII1AI33BEMGHUH4VCJhTd91jbMkSsgEDJyBGpLculSXBMW6tkY5obLmIhogHUzruN52rPSuUTZROMez69bY90udORBEjfloeXT571DWuHm2R3yMqnmUP9xXeCgO+ta2IwCHkD66/80WRew4nJsN2RZxnsPaujyYqw8oYb1p4vAlPC4Kt0kH8NK6LxTDWk1W2Fb+JfAdP5Yqr3rQvFs+rLcyq596OjRAYa9J862K0V5HKTOsjSdV861b2FO4gg9DVoxfDVNtuRQn4x+FR+GwqlDp+dCCBS0CRm0E67k/KmJwgDHIZXlIg/EcjVkHAgVHjI56ACo4YLxDbUkbdD660FGhhjfsEXLbOhjRhmGh+kfSug9nO214sLWKtN3hiGC5JzDMJERMa1WbOKuWHBRyBERqARM661PcM7TN3i953r7iDe8I13jITy686hqyUXizdt3Ukbc5EEevSo3EdkMPcUh0DzsTBIneGGtVbtOYDXrRa03+RiPw019KpR7Q4nNm7+4G6hiDp6b1TRrphsvOP9myuzLZv5YAyoykkCdRJ95Z9Y+NVniHZDEYYy9uU0lgCwEyNIYfUitjhntPxdqO8K3l6MIb4Ov5g11fhmMGIsJcKQLiyVJzfCYE/KocpR7FJnGruKti2Ua610tuMjqUg6Eli0/AfGozGWbQ/dux0GhHlrrz+Vdk4r2Gwt77ndnqkL+VVzEezK250vMI2JUEx0JkZt/WtI5Eyriczr6tyrF/0iO5vXe9P2RiMo10U7zp730qtEVopFHE2VuV6D1qA1l+7NXUyjgbrY5yIY5v5tTHSTrFblnjkLlZZHKTmA/P6naoZLkHafLX8qyHED+Bfm3/6qdiNTbxbWW8SiOqiY9RI0qOa0s6Pp5qZ+mlZGvjkgHxbTz96tctVGy6R//9k=" id="369" name="Google Shape;369;p60"/>
          <p:cNvSpPr/>
          <p:nvPr/>
        </p:nvSpPr>
        <p:spPr>
          <a:xfrm>
            <a:off x="109538" y="-653653"/>
            <a:ext cx="2543100" cy="135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Black"/>
              <a:ea typeface="Arial Black"/>
              <a:cs typeface="Arial Black"/>
              <a:sym typeface="Arial Black"/>
            </a:endParaRPr>
          </a:p>
        </p:txBody>
      </p:sp>
      <p:sp>
        <p:nvSpPr>
          <p:cNvPr descr="data:image/jpg;base64,/9j/4AAQSkZJRgABAQAAAQABAAD/2wCEAAkGBhMSERUUEhIWFRMVFxgYGBgYFRcWFBkaFBQWFBUWFxcaHCYeGBkjGRcXHy8gIycpLCwsFiAxNTAqNSYrLCoBCQoKDgwOGg8PGi8kHR0qLiwqKSkpLCksLCwsLCwsKiwvKSwqKSwtLCwsMDEsKS0sLCksLCwsKSwpLCwpLCwpLP/AABEIAL0BCwMBIgACEQEDEQH/xAAcAAEAAgMBAQEAAAAAAAAAAAAABQYDBAcCAQj/xABBEAACAQIEAwUFBQYFAwUAAAABAhEAAwQSITEFQVEGEyJhcQcygZGhI0KxwdEUM1JykvAVYqLh8RZDgiRTY7LS/8QAGgEBAAMBAQEAAAAAAAAAAAAAAAECAwQFBv/EACsRAAICAgICAQIGAgMAAAAAAAABAhEDEiExBEFRE5EUMmGBsdGh8CJCcf/aAAwDAQACEQMRAD8A4bSlKAUpSgFKUoBSlKAUpSgFKUoBSlKAUpSgFKUoBSlKAUpSgFKUoBSlKAUpSgFKUoBSlKAUpSgFKUoBSlKAUpSgFKUoBSlKAUpSgFKUoBSlKAUpSgFKUoBSlKAUpSgFKUoBSlKAUpSgFKUoBSlKAUpSgFKUoBSlKAUpSgFKVvcH4S+IuBE9WaJCgbk0Bo17t2WYEhSQBJgTA6npVytezwHe8x9LYA06HNr8qtHZLsbbsuT3kWoDO7FcsDZPMsTly+ZqJqaVxVstDVv/AJOkc2wvZy7csNfXKVQSRMNAYKSBEHU9eRrI3Zp/2cXg6lpX7P8A7kNOqrMtECYHOr5xzs3h7OEu9wy3bzOrLBBKr3klEAPhABJP+1YuxvDcPa/9RiLi5x7iEFgmvvNAIzTsOXrtotatso9rpI5iRW7h+CXntXLq22Nu2qsx2hWYqGAOrCQdRMQaveK4RgsRjj4psGGMKwYNOqTAhOcmYBIEV1Lh2ETKy5V7sKLeWAFyhTKxtBViI6eU1Xj0yaa7R+ZKVvccwRs4i7bylMrsAp1hZldeYyxrzrRqqaatEtU6YpSlSQKUpQClKUApSlAKUpQClKUApSlAKUpQClKUApSlAKUpQClKUAqy8E4g+HSV0zQTBUMRHUgmNdvWq1W/hsVoOeXr5VaJDLFj+0d5mlLjiY0AygQNhqTG+pM1YuNceCYPAJl1e337FpOa4payG97Xwlt9iKoHfmt7inGe+tWEKhTYV0BGgZWfOsjkwJYeelTOOyaEHq0ywYntF9moGpkkiAFyBVMcyNfjr5VDtjdcwjcGI9T+nzqPwYJk8tia2P2YnWf964sWOOOTjf2O7LJ5IKdfcsXAOIBsQhBUNJYAgwWCBcs9G8R57DSuhdh+PJiEa1IFxXYaGQRmOQqdDosDzEEbPXObXYW++GbEWiGCMAyHwmCoYsDOsSJHn5GrZ7POFjDo2JA8fiQS51KqrMiqAZEn3t45Css2XB4zb56Srj9eeyY48udJ8dt+/t0RXtX7EZGD2xqqEj/Mi/djbMvlEztXKK/SHGcG2PZ3tMw7qzba0NAGdy5dMx0mBl8iBXLPaNw827GEVUVVQ38+XT7S5cDtp/DGUCNBEaaVGDLGEtF+WV6P/wA9f0X8jE5x+p/2VbL+H/ZQqUpXoHnClKUApSlAKUpQClKUApSlAKUpQClKUApSlAKUpQClKUApSlAK+q0GRXylASOCtm5oIkf3NbZ4a3lvA5HzFQ9q6VIZTBG1TreIgtv68z06RWOSc4vhnRihCS5RkwuAZd4+Z6ms2CypcBY7meZAIEifOsdpg0yDpp/v5mmKgAwR0PLczp9dP1rkUntbOpxqOp0/A8YtLwbEZGBcOMwOh+0ZUUf0j6HpUDw/tg1vDjulQPbuAlLltGW4rEwwIAIKvA8JBGfzqpWDcINsZiWjQTrEZRHrrWHDFlYMu4IMR06j4a+lMmk8iyV18/77IxxlHG4X38Hauz/FLirabuu7F7Xu87R4gSr2zcgmYU5VLkBvLSB7XYIeHDXLZZdCNdcrCQDrI0AMnYoKk+E8Uuthr9q6IdGh7bDNcttIaACcrW2TMVI0jrJrT7VXWs90jKpDKLuRsxVQwgBROa2R4hKFa4ZY1nyKOO1VuvUW+/h1xa7OqOX6Cc51JPi/cl6fv5p9HFeL8LaxdNttYgg9QdQf75zWkRXa+1GOFlrDNZ7sXLStrmcaqGJ2nfb49Jqvdvuy9ruUe1P7SiB7y6wy3PGCsxqAw9RPSvTxZ59ZF1w3fF9fycGXBDvG++Uq9dnNKUpXYcYpSlAKUpQClKUApSlAKUpQClKUB9ikV9ikVNEHyKRX2KRU0LPkV8r1FIqKFkv2d4Kl/vO8LqAvhK5T4jqJB3EA8xuKYrsteTVYceW48iD+U1o4TiNy17jlQdY5H4HSpfC9rnH7xA3muh+W1Qo83ZbbiqIC7aZTDAg9CINeKuq8Zw14ZXIE8nEfI7fWtfEdlbbCbbR9RUtNdEKmVMGpW3xRYXMNdZPMfrWXEdlLyiVyt5Awfrp9aib+GZDDqVPmIqrjZdSaJ61E+FpG/ntrWWxfkwRynXfz5fH4VBYfEQAIHhLHoTmAEE9BH1NTeGvmCJEkbaE9J+lcmTFrydkMu6/UkMFiwpDCQWPvAAnqNTr0MeVSOL4ulsuotpnZiM4aAVYCNtdJ/CoLIxI0IgQNP0rNhuHC4l67dBm2oCgm4pJZuRAy6AMYJGgO8RXI8EZOzpWZxVcFj4l2wNrFYfEW1+0Fi0t5GJIJtZkykkayEBBHr1p2m7T/ALdi1e1pbdLQAMSNArLtuHkf81Ur7AnMW57ncc4j1k1u8Ov9zdsvlZ0V0uRsCQZOsGNCJ+HQVtH8yfTdX+xjKKafF10XH2r40pjHsiCEw9hPd1XIC+h56E/1etb2KunFW0W4sXu6ZTHu+IAWyoOw3OwgjSRFR1/iOExuMvYjx3XcqxTIzIkKAbcmCwG05YJmKnmxH26rYyC4RbDC6jISttfFqVBzaOV3EiOtYZHOWVYlHiTVv918foaQ0hj3b5Sdfb9TjOF7K372buLZuZACwBAYZpjQmTsdq0Mbwu9Z/e2nt/zoy/iK6bwHD93xPE4fMyLdF1QyHKw2vIynkQNqs/bLhLXcLiAXLJ3YIQqNGtMXLht9RpGwjzNfQPEn0eJucBpVqwPs6xF+yLthrbqSwylsrjKYIMjL0O/OoPi3Bb2GfJftlGIkAkGRJEggkHUGsXFrs0tM0aUpVSRSlKAUpSgFKUoBSlKAyAV9y1kFo197o1uoMy2Riy19y1l7uvmSp0Y2MWWmWsuSvmWo1GxjivkVly18y1GpNmOKy4fFvb1RyvodPltXnLTLUak2TGF7V3F98Bx/Sfpp9Kk04/h7q5bkrPJhp8xVTy18igJDHtaW6RaVSNBJ1E84j8asGATDsviChxIYFiDod4nnofjUZwLsx3y53bKk6AbtB19BXjiNoWvFIJ2WNmAMHzy6b1hJatcXZ0QeyduqLRae2o0ZQP5v96ynFqUKZlysQSJGpAYDX0Y/Oqnh3RxK6dZjz8tKzLbQchMch+EiqvyNVWpZYFLmyfFuz0T5+c7TrrWzjLVtrSnXOzRC6yqgCY+6ZgaT4efSpvbB5z8K2XuMrFVZ1UGNCIldJiuXyEskVSSafo6sDeOVttpr2XTs7ZyXSVCaAggCGXwkg5jOYhtY/wCaufArZY37oXMvd21MkjK9xAQyqRqIPX75PPTlHAe0bYe6GfMyeIMDHMEZh5ifjrXZcJef9ht3EVScTdFxp0+yUC2CPPKFMc65fC8WX4pTlykv8mvmeSnh1j7Oadorr2OI4bEXFCMwts4BzKCrd3cAbmMsfOugDhhVUQXnKqzF88XGdGzzbLHUAZhB3hQNapvtHwz3MPau3LXdut24kZg3hacrSORFsGNxmq08FD3sN3q3nDX7akFoZbTi2EJRTyzDMVOkzX0yPBZV+wdpUa/Zuhc2GulkLaZcwNlo9coHnNYfaB2dtRhi2buhcNtmzEuouNn0Zp0HjiZjbpWa5g1tcXNu6FdMTahgV8LEqCTl5A3LRMcpqX7W8IS7hcRcTUsqvIYsp7nUEAaDwlhI306Coq1RPsonE/ZggVms4qSC6BLiZWZ7YLMgM6mFJGmo12qgERXfuGcbR8Oly4GhbIuM2QlBllHggHxAqTA1giuN9r+HdzirijbMYPUHxKf6StY5IJK0Xi2+GQlKUrA0FKUoBSlKAUpSgLFbwR6Cvf7Af4Z9NancLkJ+4o6nN+Vb68OQmVv2yf5bhP01r31BHiPIyotguorwcEOlXIYQke9YeP8AM6N8iRWpewm8INN8rkx86t9NEfVZVjgRXg4GrZZ4FduCVQt8U+uuleLvZ68N7LfAT+FQ8MSyzyKkcFXg4Q1aTwZ//af+hv0rDc4WRujD1BH5VV+Oiy8llYOGNeTZNWM4Fec/T9K8/wCGKeZ/pn8KyfjI1XklcNupjs1whLrM1zVUjSdCTO/OBFZm4R0InzkfiK9Dgt5dVB1/hYa86yl4z9GsfIj7NvjPGlRcigREBdR6E/wr5bn0qqX7rOxZjJP9x5DyqTvcLfdlbzJBP1rVbB1l+HaNfrJmjlplrabCmvBsGqPCyyyIwqxGoMV5NZjbryUrN42W2MycQYWwgA3JJ5meXlXX+x/tGOKtut23kXC2EypaBYlULB2Ck6nW3pPKa4zlq2+yvGd3xG2OV1Xt/Nc6/wCpBVYwUXaLSm5Lk6T21dLuFu2g32ndd+qkGStt1JbaOojfXlWv7OrzXcGqi4VNi8wI0OZWGcKZ21cmR/DVsxFhXVlYe8GWY1htDrXOfZtiblq5irCKrXQoKq5KqWsvkYEjUaMdfKt32ZeiQ7aYG7aODxDuHu2nyu4XIGIYXF8M6SA2lW3/AASyVtqqgJbkoq+EKHVlPhGkFWbQ6Vi7UYFr1m4htwqqlxXzAglXIZMsSCF1nnPlUvwPg6XcPbLpLZFUnY/ZNK6joRNVcqJSspXY8m1bfDsrE277JIEhQwLBm6KWRterDrVK9q2EBuC6oMao0gjxWiFO+4yskEaECusX8ALOPYgaXkn1Zdfn4W+dVX2h4cX8I3gdWtZHhljw3MyETtIO4B0gdRT80aJ6ZxCKRXsrXzLXLRtZ5r5XqK+UoHylfaRUA+UpSgL8rdNK3+H4sBhnVMp3JQM3wzGK1DbA5/SvJI6V9ImfPNFvw+MwJmWdfRVG/TIPx61uLjeH6NIldAYIbTy/WqKDTPU0iOS+3O0mEjRmn+TX57VrXuK2mPhN1vJVRtNN5E/nVMz18zVNIi2XXEYtTM3jb/hDLk+ZI1rBF0nTEWD/AOcN5bHnVQL18ZqkWy2X8RkMMCx8nR5+RU/Oax3rhUDQIDsO6M+h8YFVvDZMwDtlXnpP4A/galSrATh73eCY7sA5wN/cKgsPMCKjgnk843FXSJOgH8IA56aEenOtAY7KNDPkyL+Ig1M8Nxzvojtm5hu5VZE7SwIP6VOYXhl+6mrWiDyEOPQAPEdZ19aq2i3JQSzMxIJ15CdAeXPSt7DcDJUsw+agiOsZgfpVixfZ+5ZOZbduBzFtnIOgEhTMSeQao+5jL2SXw6BRIJ7qNeRhtY1oSmQ72MOfeVTzlQV/PesP+DWLhi3mB5CRJ9Ad6n7dloBGHCAgeO6uYcvdXL1I2FRfFOFshzMyEnXwgAeYAGgI000OtNUN2iL/AOmMxgPDfwupU/Dea18T2SvL9wH0YfgYNStrGnQOMwHmZ9N/xBretcQtyfHcUHdSoZR6a1V40aLKyl4jhDp7yMvqpFeuD3TYxFm8P+3cR9N4VgSPlNXh+MWgBlLk84UBfkxn61r3cRhnHiQT5oAfmKzeFM0XkMsFrtjw1rZtrdvWAbvfaq4OYvnIlcwyMZldoJqF4PxO2vG+8suGtXbhEjQfbLtrtFw/So2/wnDHUEj+Vgfo361rW+D5HV7V0ZlIYZlK6qQRqJG4rCXjv0bR8hezuFjilp01aFd2s6qw8eZkKwRvIMHY6da2uyHEBkZDvbOo+YP1Fc1te0DGj95Zs3B1UH8mMfKsvZntSzYx/dtG8rwGJyK8Z1mY0zA/OK5cmGXs6IZYvouPba/3XdXpnJc1PQMZj5Aj41p8Wv2rlu5bZwAx7kzI8dxRkAkbnMpB213rx2pS7dw1xYUr3OeVJJ7xCHIA/hIB13rF2d4iL+EssYLZIMxvaIUmD6A/EVEY1wS3ZwLH2CtxgRBnUefMfOa1oq2+0LhvdY25A0Y5x6XPF/8AbMPhVXy1m4FtjDlryVrNlr4VqupZSMMV8ismWvkVWi1mOKV7Ir5FVomy/LigDB+kk/Wt/C8Jv3CDbw1xwdjkzL8/d+tdavdiMM1vIoKpM+ErJ3+8QTGp51VO1XA/2RC1mzYeDJLqbjKoiCc7FTtG2leusifR5DiafCexNx5F2yqnkveW1I6loDH4CtpPZJdYy1+2snZVcx01gcvKqbie1F5xl+yQf/HZtWyI6MgB+tbyYLE3EzJiGuA8lulmG265sw+XKrXP5K0i1p7MsPYU3L+IZ1E6DLaXpq7N+lVfF9lWZmOHg25gePNpAg5h7xOuwERXrhD4nD3gQik7FgGZupnRjP8A4nyit3jHbe+HZfCy/dD2yuU6yYbxE/TyqYuS7YcUVzDcLJV2chQm4JAPQwDWgW3517v4p3Ylmkz/AHtWArV9iup7zUD868ZaZKbEamV7pJkma928UwjU6bakRWEKam+zXZO5jc5RlUJEzuS0wAPganYanhu0+JZQpvsVHpPqTEnfrWTDdqb6Aozm4sFYLtljb7pHn86+J2Qv946aSm+8H0Ox01351ks9jMSyB8oEnwgky3oADz+FTaI1ZrYfiAdit1slpjJygk6clmcs7aVPHi+Ca2lrKAoA3tFjOsjMHzk7bc+fKq2eCYgKXNlwq7kiI+B1Nb2I7Lm0gN+8lu44zJbE3CVgnMTbkD61OyGrJDHdnMMQptXwpOpzBjbiJ0blHnvUCuB1PitwpiS8KwmJB5ita1YzNlDr6k5V/wBQB+lSWB7M37wPdqGIE5ZAYjTVZgNuNjU7FdTRIlgoUToPDJBPXfeveJwNxD4kI9Bp13Glbi4XF4Ni2RrbDeQDp1gzKyR4hp51kHay4371Vfc6eAzyMrz8xB86tsRRDkTWfC4W7lZ7YJRfe2I16g1sf4skQcPbI82fNJ/zTPwrGtzMWKFbc/dDZRE7anUetTwORg8eoP2lvTquhHmQNDWxirzAeJVe2dmjMp8j0Napwkk5QTG/OOmo0NfWtFP3dzMDuBI+DKf9xShseDctHk9s9UYx8qmuzXFbeGTLkF3KzMhkB07xQrgA7zlFQSQDDDTmR+Mf8VnxOETTIwYE8pMf+JUMPrVJYoy7ReOWUemee19y1dFrurLoLalCDBEZpUDUnQlt+oqrPgqs1u4wEB5HRtR8JrHeafeUH6/I61n9BI0/ENlXfBmsLWDVobBo22nx/I7/AANYW4ST7pVvKQD8jWcvHRpHyPkrBSvBWpq9gY0Ig1q3MDXNLx2ujpjnTI0ivMVtXMMRWEpXLLG0dCkmdhHEMZa/dNcsrOsMSvrlaQPlUdxHiWJuEh8Qbh6gpG3kJNdJucNBEED9awWOCIrZgNfn8K9OjzqOTFmJ1YkTqDt8YrdzKIK2UIGsqz6RzOoIrp1zgyN7yLvOgiY2nrWhxDsvbbxTlYHeNPQiRoakiiuYbidp1AupdUH79q+7MCNpDyB86iMTwV9XsuMSusgg96Opa2TJ9RNSKcCV2+zfxg629AD4ohSYG0nU1r8W4VewzgsuQnUcuehEEx8d6EGhYwiYhlW1ZKOBBEs4YyBmg6jzA/Ks/Guyt2wFbISG5oGa1tGjbgnoauPZzi1y4B3ykjMALqBSyttDgfjE+tWu6MSuhUXkPPMLdxR6e63+mqSlRNHGhwV+7B1B6EQPx+tef8IuanaNuU+hj8asvH+y2LuOT+ztkzHVfGYOoMZuU1CXuCYiwWi4oywMpdVfXaEY/QVa0RRGvgbizoduW3xphMTctzkYrMT00219a31vXV/esFjWGBn8awYu6jjVhP8AlnLPmT+lSRRM8N7ZXLcZrjGIBVpII56zp6RBjrrV44F7QrF6EuDum01mbfkc0Ar8R8a5LhXVW8Q1671JJdtMYgT6R9arKKl2Sjtlx7aDMzLlbmSIOboToZqI472UsYsBm3y5VIPhA1IiNtTOlczuY/u0NsF8pGqyQunXlWpa45dtfu7l23/LcMfLaqqDXKZNlhxfs4uW7gkrctsfeLFXHryP41buz/Z9sNr4uenhVIMROX3ojePTzo+F9ouKQZXZbyn+MQ/pmG49RNSeD9oucglhZYaQfHaPMz99eWxMdKs9mqZHBb+1PAGxVkdyVW8s5GbMIDiHAI1EjSYrnTezbEgFi9lVAEl7mUAzBGx+fOumcM40t0SrKfNWDCeenKtrHWVuLquZhMawZiNKzjKUOA4pnAMVayOVzBiNCRt8DzHnWMPVs7T9mlDNcC3LZnxKbNxk1mCHExtz5zqdzWr+Ay7Mr6T4CTppqQQCN+ldKkZuJiW5WVL3nXtsRbcKCgtsABmSYMc3Qk6+ax6GsVzDwYDB/NZj6gGfhV1Io4mZbxmZM9Z1r2MQc2bZgQQRoZHOtMyu4ivS3avsUcSWXF2zmzWxLDeJ1+kfCPyr6MJh2tgrdZbkxlcDLrzzDZfP6VGLcr2BNWsrR7xXD2SA0SZiGB2Mbb/rWq9sitldt/hHrFbODeWCQSG0KgBv6FPP41IIptd/rWG5hhy0qwYzhdmR3dyJOUqwIdTrvI29dfWsHEOC91u6/EFSfQxlPzqjLpsrl7CGo97Gu1WHu/PXp1/KtY2/If38a58kEzox5Gj9BX5DaBj8PzpIG4it66JOs1r3MKDuaxUvk0PIK7SK0eK4lVgGBJjVS36RWS7goPhYitciDlaG8yKuvkg01wVpxIgLuwJKHbYMDM+VRXHuE4ZoNnMzk6iIKgDrsTtvvNWnCqPdjcTOk/hUJxHDKhyjNBYDeDqZ5eesVPsEJgODX11s3Cp5Q0Az7sgSJmrHwjtHetkWsQrPyzj3gRuDyYbdDqN60sKSRGdhBAEHTVo25661lw2HZp8e2olQR4s0zOp+f4CocU+wW/C4xHEo0j8D0jcVE8e7M28UZaCII1AI33BEMGHUH4VCJhTd91jbMkSsgEDJyBGpLculSXBMW6tkY5obLmIhogHUzruN52rPSuUTZROMez69bY90udORBEjfloeXT571DWuHm2R3yMqnmUP9xXeCgO+ta2IwCHkD66/80WRew4nJsN2RZxnsPaujyYqw8oYb1p4vAlPC4Kt0kH8NK6LxTDWk1W2Fb+JfAdP5Yqr3rQvFs+rLcyq596OjRAYa9J862K0V5HKTOsjSdV861b2FO4gg9DVoxfDVNtuRQn4x+FR+GwqlDp+dCCBS0CRm0E67k/KmJwgDHIZXlIg/EcjVkHAgVHjI56ACo4YLxDbUkbdD660FGhhjfsEXLbOhjRhmGh+kfSug9nO214sLWKtN3hiGC5JzDMJERMa1WbOKuWHBRyBERqARM661PcM7TN3i953r7iDe8I13jITy686hqyUXizdt3Ukbc5EEevSo3EdkMPcUh0DzsTBIneGGtVbtOYDXrRa03+RiPw019KpR7Q4nNm7+4G6hiDp6b1TRrphsvOP9myuzLZv5YAyoykkCdRJ95Z9Y+NVniHZDEYYy9uU0lgCwEyNIYfUitjhntPxdqO8K3l6MIb4Ov5g11fhmMGIsJcKQLiyVJzfCYE/KocpR7FJnGruKti2Ua610tuMjqUg6Eli0/AfGozGWbQ/dux0GhHlrrz+Vdk4r2Gwt77ndnqkL+VVzEezK250vMI2JUEx0JkZt/WtI5Eyriczr6tyrF/0iO5vXe9P2RiMo10U7zp730qtEVopFHE2VuV6D1qA1l+7NXUyjgbrY5yIY5v5tTHSTrFblnjkLlZZHKTmA/P6naoZLkHafLX8qyHED+Bfm3/6qdiNTbxbWW8SiOqiY9RI0qOa0s6Pp5qZ+mlZGvjkgHxbTz96tctVGy6R//9k=" id="370" name="Google Shape;370;p60"/>
          <p:cNvSpPr/>
          <p:nvPr/>
        </p:nvSpPr>
        <p:spPr>
          <a:xfrm>
            <a:off x="261938" y="-539353"/>
            <a:ext cx="2543100" cy="135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Black"/>
              <a:ea typeface="Arial Black"/>
              <a:cs typeface="Arial Black"/>
              <a:sym typeface="Arial Black"/>
            </a:endParaRPr>
          </a:p>
        </p:txBody>
      </p:sp>
      <p:sp>
        <p:nvSpPr>
          <p:cNvPr descr="data:image/jpg;base64,/9j/4AAQSkZJRgABAQAAAQABAAD/2wCEAAkGBhMSERUUEhIWFRMVFxgYGBgYFRcWFBkaFBQWFBUWFxcaHCYeGBkjGRcXHy8gIycpLCwsFiAxNTAqNSYrLCoBCQoKDgwOGg8PGi8kHR0qLiwqKSkpLCksLCwsLCwsKiwvKSwqKSwtLCwsMDEsKS0sLCksLCwsKSwpLCwpLCwpLP/AABEIAL0BCwMBIgACEQEDEQH/xAAcAAEAAgMBAQEAAAAAAAAAAAAABQYDBAcCAQj/xABBEAACAQIEAwUFBQYFAwUAAAABAhEAAwQSITEFQVEGEyJhcQcygZGhI0KxwdEUM1JykvAVYqLh8RZDgiRTY7LS/8QAGgEBAAMBAQEAAAAAAAAAAAAAAAECAwQFBv/EACsRAAICAgICAQIGAgMAAAAAAAABAhEDEiExBEFRE5EUMmGBsdGh8CJCcf/aAAwDAQACEQMRAD8A4bSlKAUpSgFKUoBSlKAUpSgFKUoBSlKAUpSgFKUoBSlKAUpSgFKUoBSlKAUpSgFKUoBSlKAUpSgFKUoBSlKAUpSgFKUoBSlKAUpSgFKUoBSlKAUpSgFKUoBSlKAUpSgFKUoBSlKAUpSgFKUoBSlKAUpSgFKUoBSlKAUpSgFKVvcH4S+IuBE9WaJCgbk0Bo17t2WYEhSQBJgTA6npVytezwHe8x9LYA06HNr8qtHZLsbbsuT3kWoDO7FcsDZPMsTly+ZqJqaVxVstDVv/AJOkc2wvZy7csNfXKVQSRMNAYKSBEHU9eRrI3Zp/2cXg6lpX7P8A7kNOqrMtECYHOr5xzs3h7OEu9wy3bzOrLBBKr3klEAPhABJP+1YuxvDcPa/9RiLi5x7iEFgmvvNAIzTsOXrtotatso9rpI5iRW7h+CXntXLq22Nu2qsx2hWYqGAOrCQdRMQaveK4RgsRjj4psGGMKwYNOqTAhOcmYBIEV1Lh2ETKy5V7sKLeWAFyhTKxtBViI6eU1Xj0yaa7R+ZKVvccwRs4i7bylMrsAp1hZldeYyxrzrRqqaatEtU6YpSlSQKUpQClKUApSlAKUpQClKUApSlAKUpQClKUApSlAKUpQClKUAqy8E4g+HSV0zQTBUMRHUgmNdvWq1W/hsVoOeXr5VaJDLFj+0d5mlLjiY0AygQNhqTG+pM1YuNceCYPAJl1e337FpOa4payG97Xwlt9iKoHfmt7inGe+tWEKhTYV0BGgZWfOsjkwJYeelTOOyaEHq0ywYntF9moGpkkiAFyBVMcyNfjr5VDtjdcwjcGI9T+nzqPwYJk8tia2P2YnWf964sWOOOTjf2O7LJ5IKdfcsXAOIBsQhBUNJYAgwWCBcs9G8R57DSuhdh+PJiEa1IFxXYaGQRmOQqdDosDzEEbPXObXYW++GbEWiGCMAyHwmCoYsDOsSJHn5GrZ7POFjDo2JA8fiQS51KqrMiqAZEn3t45Css2XB4zb56Srj9eeyY48udJ8dt+/t0RXtX7EZGD2xqqEj/Mi/djbMvlEztXKK/SHGcG2PZ3tMw7qzba0NAGdy5dMx0mBl8iBXLPaNw827GEVUVVQ38+XT7S5cDtp/DGUCNBEaaVGDLGEtF+WV6P/wA9f0X8jE5x+p/2VbL+H/ZQqUpXoHnClKUApSlAKUpQClKUApSlAKUpQClKUApSlAKUpQClKUApSlAK+q0GRXylASOCtm5oIkf3NbZ4a3lvA5HzFQ9q6VIZTBG1TreIgtv68z06RWOSc4vhnRihCS5RkwuAZd4+Z6ms2CypcBY7meZAIEifOsdpg0yDpp/v5mmKgAwR0PLczp9dP1rkUntbOpxqOp0/A8YtLwbEZGBcOMwOh+0ZUUf0j6HpUDw/tg1vDjulQPbuAlLltGW4rEwwIAIKvA8JBGfzqpWDcINsZiWjQTrEZRHrrWHDFlYMu4IMR06j4a+lMmk8iyV18/77IxxlHG4X38Hauz/FLirabuu7F7Xu87R4gSr2zcgmYU5VLkBvLSB7XYIeHDXLZZdCNdcrCQDrI0AMnYoKk+E8Uuthr9q6IdGh7bDNcttIaACcrW2TMVI0jrJrT7VXWs90jKpDKLuRsxVQwgBROa2R4hKFa4ZY1nyKOO1VuvUW+/h1xa7OqOX6Cc51JPi/cl6fv5p9HFeL8LaxdNttYgg9QdQf75zWkRXa+1GOFlrDNZ7sXLStrmcaqGJ2nfb49Jqvdvuy9ruUe1P7SiB7y6wy3PGCsxqAw9RPSvTxZ59ZF1w3fF9fycGXBDvG++Uq9dnNKUpXYcYpSlAKUpQClKUApSlAKUpQClKUB9ikV9ikVNEHyKRX2KRU0LPkV8r1FIqKFkv2d4Kl/vO8LqAvhK5T4jqJB3EA8xuKYrsteTVYceW48iD+U1o4TiNy17jlQdY5H4HSpfC9rnH7xA3muh+W1Qo83ZbbiqIC7aZTDAg9CINeKuq8Zw14ZXIE8nEfI7fWtfEdlbbCbbR9RUtNdEKmVMGpW3xRYXMNdZPMfrWXEdlLyiVyt5Awfrp9aib+GZDDqVPmIqrjZdSaJ61E+FpG/ntrWWxfkwRynXfz5fH4VBYfEQAIHhLHoTmAEE9BH1NTeGvmCJEkbaE9J+lcmTFrydkMu6/UkMFiwpDCQWPvAAnqNTr0MeVSOL4ulsuotpnZiM4aAVYCNtdJ/CoLIxI0IgQNP0rNhuHC4l67dBm2oCgm4pJZuRAy6AMYJGgO8RXI8EZOzpWZxVcFj4l2wNrFYfEW1+0Fi0t5GJIJtZkykkayEBBHr1p2m7T/ALdi1e1pbdLQAMSNArLtuHkf81Ur7AnMW57ncc4j1k1u8Ov9zdsvlZ0V0uRsCQZOsGNCJ+HQVtH8yfTdX+xjKKafF10XH2r40pjHsiCEw9hPd1XIC+h56E/1etb2KunFW0W4sXu6ZTHu+IAWyoOw3OwgjSRFR1/iOExuMvYjx3XcqxTIzIkKAbcmCwG05YJmKnmxH26rYyC4RbDC6jISttfFqVBzaOV3EiOtYZHOWVYlHiTVv918foaQ0hj3b5Sdfb9TjOF7K372buLZuZACwBAYZpjQmTsdq0Mbwu9Z/e2nt/zoy/iK6bwHD93xPE4fMyLdF1QyHKw2vIynkQNqs/bLhLXcLiAXLJ3YIQqNGtMXLht9RpGwjzNfQPEn0eJucBpVqwPs6xF+yLthrbqSwylsrjKYIMjL0O/OoPi3Bb2GfJftlGIkAkGRJEggkHUGsXFrs0tM0aUpVSRSlKAUpSgFKUoBSlKAyAV9y1kFo197o1uoMy2Riy19y1l7uvmSp0Y2MWWmWsuSvmWo1GxjivkVly18y1GpNmOKy4fFvb1RyvodPltXnLTLUak2TGF7V3F98Bx/Sfpp9Kk04/h7q5bkrPJhp8xVTy18igJDHtaW6RaVSNBJ1E84j8asGATDsviChxIYFiDod4nnofjUZwLsx3y53bKk6AbtB19BXjiNoWvFIJ2WNmAMHzy6b1hJatcXZ0QeyduqLRae2o0ZQP5v96ynFqUKZlysQSJGpAYDX0Y/Oqnh3RxK6dZjz8tKzLbQchMch+EiqvyNVWpZYFLmyfFuz0T5+c7TrrWzjLVtrSnXOzRC6yqgCY+6ZgaT4efSpvbB5z8K2XuMrFVZ1UGNCIldJiuXyEskVSSafo6sDeOVttpr2XTs7ZyXSVCaAggCGXwkg5jOYhtY/wCaufArZY37oXMvd21MkjK9xAQyqRqIPX75PPTlHAe0bYe6GfMyeIMDHMEZh5ifjrXZcJef9ht3EVScTdFxp0+yUC2CPPKFMc65fC8WX4pTlykv8mvmeSnh1j7Oadorr2OI4bEXFCMwts4BzKCrd3cAbmMsfOugDhhVUQXnKqzF88XGdGzzbLHUAZhB3hQNapvtHwz3MPau3LXdut24kZg3hacrSORFsGNxmq08FD3sN3q3nDX7akFoZbTi2EJRTyzDMVOkzX0yPBZV+wdpUa/Zuhc2GulkLaZcwNlo9coHnNYfaB2dtRhi2buhcNtmzEuouNn0Zp0HjiZjbpWa5g1tcXNu6FdMTahgV8LEqCTl5A3LRMcpqX7W8IS7hcRcTUsqvIYsp7nUEAaDwlhI306Coq1RPsonE/ZggVms4qSC6BLiZWZ7YLMgM6mFJGmo12qgERXfuGcbR8Oly4GhbIuM2QlBllHggHxAqTA1giuN9r+HdzirijbMYPUHxKf6StY5IJK0Xi2+GQlKUrA0FKUoBSlKAUpSgLFbwR6Cvf7Af4Z9NancLkJ+4o6nN+Vb68OQmVv2yf5bhP01r31BHiPIyotguorwcEOlXIYQke9YeP8AM6N8iRWpewm8INN8rkx86t9NEfVZVjgRXg4GrZZ4FduCVQt8U+uuleLvZ68N7LfAT+FQ8MSyzyKkcFXg4Q1aTwZ//af+hv0rDc4WRujD1BH5VV+Oiy8llYOGNeTZNWM4Fec/T9K8/wCGKeZ/pn8KyfjI1XklcNupjs1whLrM1zVUjSdCTO/OBFZm4R0InzkfiK9Dgt5dVB1/hYa86yl4z9GsfIj7NvjPGlRcigREBdR6E/wr5bn0qqX7rOxZjJP9x5DyqTvcLfdlbzJBP1rVbB1l+HaNfrJmjlplrabCmvBsGqPCyyyIwqxGoMV5NZjbryUrN42W2MycQYWwgA3JJ5meXlXX+x/tGOKtut23kXC2EypaBYlULB2Ck6nW3pPKa4zlq2+yvGd3xG2OV1Xt/Nc6/wCpBVYwUXaLSm5Lk6T21dLuFu2g32ndd+qkGStt1JbaOojfXlWv7OrzXcGqi4VNi8wI0OZWGcKZ21cmR/DVsxFhXVlYe8GWY1htDrXOfZtiblq5irCKrXQoKq5KqWsvkYEjUaMdfKt32ZeiQ7aYG7aODxDuHu2nyu4XIGIYXF8M6SA2lW3/AASyVtqqgJbkoq+EKHVlPhGkFWbQ6Vi7UYFr1m4htwqqlxXzAglXIZMsSCF1nnPlUvwPg6XcPbLpLZFUnY/ZNK6joRNVcqJSspXY8m1bfDsrE277JIEhQwLBm6KWRterDrVK9q2EBuC6oMao0gjxWiFO+4yskEaECusX8ALOPYgaXkn1Zdfn4W+dVX2h4cX8I3gdWtZHhljw3MyETtIO4B0gdRT80aJ6ZxCKRXsrXzLXLRtZ5r5XqK+UoHylfaRUA+UpSgL8rdNK3+H4sBhnVMp3JQM3wzGK1DbA5/SvJI6V9ImfPNFvw+MwJmWdfRVG/TIPx61uLjeH6NIldAYIbTy/WqKDTPU0iOS+3O0mEjRmn+TX57VrXuK2mPhN1vJVRtNN5E/nVMz18zVNIi2XXEYtTM3jb/hDLk+ZI1rBF0nTEWD/AOcN5bHnVQL18ZqkWy2X8RkMMCx8nR5+RU/Oax3rhUDQIDsO6M+h8YFVvDZMwDtlXnpP4A/galSrATh73eCY7sA5wN/cKgsPMCKjgnk843FXSJOgH8IA56aEenOtAY7KNDPkyL+Ig1M8Nxzvojtm5hu5VZE7SwIP6VOYXhl+6mrWiDyEOPQAPEdZ19aq2i3JQSzMxIJ15CdAeXPSt7DcDJUsw+agiOsZgfpVixfZ+5ZOZbduBzFtnIOgEhTMSeQao+5jL2SXw6BRIJ7qNeRhtY1oSmQ72MOfeVTzlQV/PesP+DWLhi3mB5CRJ9Ad6n7dloBGHCAgeO6uYcvdXL1I2FRfFOFshzMyEnXwgAeYAGgI000OtNUN2iL/AOmMxgPDfwupU/Dea18T2SvL9wH0YfgYNStrGnQOMwHmZ9N/xBretcQtyfHcUHdSoZR6a1V40aLKyl4jhDp7yMvqpFeuD3TYxFm8P+3cR9N4VgSPlNXh+MWgBlLk84UBfkxn61r3cRhnHiQT5oAfmKzeFM0XkMsFrtjw1rZtrdvWAbvfaq4OYvnIlcwyMZldoJqF4PxO2vG+8suGtXbhEjQfbLtrtFw/So2/wnDHUEj+Vgfo361rW+D5HV7V0ZlIYZlK6qQRqJG4rCXjv0bR8hezuFjilp01aFd2s6qw8eZkKwRvIMHY6da2uyHEBkZDvbOo+YP1Fc1te0DGj95Zs3B1UH8mMfKsvZntSzYx/dtG8rwGJyK8Z1mY0zA/OK5cmGXs6IZYvouPba/3XdXpnJc1PQMZj5Aj41p8Wv2rlu5bZwAx7kzI8dxRkAkbnMpB213rx2pS7dw1xYUr3OeVJJ7xCHIA/hIB13rF2d4iL+EssYLZIMxvaIUmD6A/EVEY1wS3ZwLH2CtxgRBnUefMfOa1oq2+0LhvdY25A0Y5x6XPF/8AbMPhVXy1m4FtjDlryVrNlr4VqupZSMMV8ismWvkVWi1mOKV7Ir5FVomy/LigDB+kk/Wt/C8Jv3CDbw1xwdjkzL8/d+tdavdiMM1vIoKpM+ErJ3+8QTGp51VO1XA/2RC1mzYeDJLqbjKoiCc7FTtG2leusifR5DiafCexNx5F2yqnkveW1I6loDH4CtpPZJdYy1+2snZVcx01gcvKqbie1F5xl+yQf/HZtWyI6MgB+tbyYLE3EzJiGuA8lulmG265sw+XKrXP5K0i1p7MsPYU3L+IZ1E6DLaXpq7N+lVfF9lWZmOHg25gePNpAg5h7xOuwERXrhD4nD3gQik7FgGZupnRjP8A4nyit3jHbe+HZfCy/dD2yuU6yYbxE/TyqYuS7YcUVzDcLJV2chQm4JAPQwDWgW3517v4p3Ylmkz/AHtWArV9iup7zUD868ZaZKbEamV7pJkma928UwjU6bakRWEKam+zXZO5jc5RlUJEzuS0wAPganYanhu0+JZQpvsVHpPqTEnfrWTDdqb6Aozm4sFYLtljb7pHn86+J2Qv946aSm+8H0Ox01351ks9jMSyB8oEnwgky3oADz+FTaI1ZrYfiAdit1slpjJygk6clmcs7aVPHi+Ca2lrKAoA3tFjOsjMHzk7bc+fKq2eCYgKXNlwq7kiI+B1Nb2I7Lm0gN+8lu44zJbE3CVgnMTbkD61OyGrJDHdnMMQptXwpOpzBjbiJ0blHnvUCuB1PitwpiS8KwmJB5ita1YzNlDr6k5V/wBQB+lSWB7M37wPdqGIE5ZAYjTVZgNuNjU7FdTRIlgoUToPDJBPXfeveJwNxD4kI9Bp13Glbi4XF4Ni2RrbDeQDp1gzKyR4hp51kHay4371Vfc6eAzyMrz8xB86tsRRDkTWfC4W7lZ7YJRfe2I16g1sf4skQcPbI82fNJ/zTPwrGtzMWKFbc/dDZRE7anUetTwORg8eoP2lvTquhHmQNDWxirzAeJVe2dmjMp8j0Napwkk5QTG/OOmo0NfWtFP3dzMDuBI+DKf9xShseDctHk9s9UYx8qmuzXFbeGTLkF3KzMhkB07xQrgA7zlFQSQDDDTmR+Mf8VnxOETTIwYE8pMf+JUMPrVJYoy7ReOWUemee19y1dFrurLoLalCDBEZpUDUnQlt+oqrPgqs1u4wEB5HRtR8JrHeafeUH6/I61n9BI0/ENlXfBmsLWDVobBo22nx/I7/AANYW4ST7pVvKQD8jWcvHRpHyPkrBSvBWpq9gY0Ig1q3MDXNLx2ujpjnTI0ivMVtXMMRWEpXLLG0dCkmdhHEMZa/dNcsrOsMSvrlaQPlUdxHiWJuEh8Qbh6gpG3kJNdJucNBEED9awWOCIrZgNfn8K9OjzqOTFmJ1YkTqDt8YrdzKIK2UIGsqz6RzOoIrp1zgyN7yLvOgiY2nrWhxDsvbbxTlYHeNPQiRoakiiuYbidp1AupdUH79q+7MCNpDyB86iMTwV9XsuMSusgg96Opa2TJ9RNSKcCV2+zfxg629AD4ohSYG0nU1r8W4VewzgsuQnUcuehEEx8d6EGhYwiYhlW1ZKOBBEs4YyBmg6jzA/Ks/Guyt2wFbISG5oGa1tGjbgnoauPZzi1y4B3ykjMALqBSyttDgfjE+tWu6MSuhUXkPPMLdxR6e63+mqSlRNHGhwV+7B1B6EQPx+tef8IuanaNuU+hj8asvH+y2LuOT+ztkzHVfGYOoMZuU1CXuCYiwWi4oywMpdVfXaEY/QVa0RRGvgbizoduW3xphMTctzkYrMT00219a31vXV/esFjWGBn8awYu6jjVhP8AlnLPmT+lSRRM8N7ZXLcZrjGIBVpII56zp6RBjrrV44F7QrF6EuDum01mbfkc0Ar8R8a5LhXVW8Q1671JJdtMYgT6R9arKKl2Sjtlx7aDMzLlbmSIOboToZqI472UsYsBm3y5VIPhA1IiNtTOlczuY/u0NsF8pGqyQunXlWpa45dtfu7l23/LcMfLaqqDXKZNlhxfs4uW7gkrctsfeLFXHryP41buz/Z9sNr4uenhVIMROX3ojePTzo+F9ouKQZXZbyn+MQ/pmG49RNSeD9oucglhZYaQfHaPMz99eWxMdKs9mqZHBb+1PAGxVkdyVW8s5GbMIDiHAI1EjSYrnTezbEgFi9lVAEl7mUAzBGx+fOumcM40t0SrKfNWDCeenKtrHWVuLquZhMawZiNKzjKUOA4pnAMVayOVzBiNCRt8DzHnWMPVs7T9mlDNcC3LZnxKbNxk1mCHExtz5zqdzWr+Ay7Mr6T4CTppqQQCN+ldKkZuJiW5WVL3nXtsRbcKCgtsABmSYMc3Qk6+ax6GsVzDwYDB/NZj6gGfhV1Io4mZbxmZM9Z1r2MQc2bZgQQRoZHOtMyu4ivS3avsUcSWXF2zmzWxLDeJ1+kfCPyr6MJh2tgrdZbkxlcDLrzzDZfP6VGLcr2BNWsrR7xXD2SA0SZiGB2Mbb/rWq9sitldt/hHrFbODeWCQSG0KgBv6FPP41IIptd/rWG5hhy0qwYzhdmR3dyJOUqwIdTrvI29dfWsHEOC91u6/EFSfQxlPzqjLpsrl7CGo97Gu1WHu/PXp1/KtY2/If38a58kEzox5Gj9BX5DaBj8PzpIG4it66JOs1r3MKDuaxUvk0PIK7SK0eK4lVgGBJjVS36RWS7goPhYitciDlaG8yKuvkg01wVpxIgLuwJKHbYMDM+VRXHuE4ZoNnMzk6iIKgDrsTtvvNWnCqPdjcTOk/hUJxHDKhyjNBYDeDqZ5eesVPsEJgODX11s3Cp5Q0Az7sgSJmrHwjtHetkWsQrPyzj3gRuDyYbdDqN60sKSRGdhBAEHTVo25661lw2HZp8e2olQR4s0zOp+f4CocU+wW/C4xHEo0j8D0jcVE8e7M28UZaCII1AI33BEMGHUH4VCJhTd91jbMkSsgEDJyBGpLculSXBMW6tkY5obLmIhogHUzruN52rPSuUTZROMez69bY90udORBEjfloeXT571DWuHm2R3yMqnmUP9xXeCgO+ta2IwCHkD66/80WRew4nJsN2RZxnsPaujyYqw8oYb1p4vAlPC4Kt0kH8NK6LxTDWk1W2Fb+JfAdP5Yqr3rQvFs+rLcyq596OjRAYa9J862K0V5HKTOsjSdV861b2FO4gg9DVoxfDVNtuRQn4x+FR+GwqlDp+dCCBS0CRm0E67k/KmJwgDHIZXlIg/EcjVkHAgVHjI56ACo4YLxDbUkbdD660FGhhjfsEXLbOhjRhmGh+kfSug9nO214sLWKtN3hiGC5JzDMJERMa1WbOKuWHBRyBERqARM661PcM7TN3i953r7iDe8I13jITy686hqyUXizdt3Ukbc5EEevSo3EdkMPcUh0DzsTBIneGGtVbtOYDXrRa03+RiPw019KpR7Q4nNm7+4G6hiDp6b1TRrphsvOP9myuzLZv5YAyoykkCdRJ95Z9Y+NVniHZDEYYy9uU0lgCwEyNIYfUitjhntPxdqO8K3l6MIb4Ov5g11fhmMGIsJcKQLiyVJzfCYE/KocpR7FJnGruKti2Ua610tuMjqUg6Eli0/AfGozGWbQ/dux0GhHlrrz+Vdk4r2Gwt77ndnqkL+VVzEezK250vMI2JUEx0JkZt/WtI5Eyriczr6tyrF/0iO5vXe9P2RiMo10U7zp730qtEVopFHE2VuV6D1qA1l+7NXUyjgbrY5yIY5v5tTHSTrFblnjkLlZZHKTmA/P6naoZLkHafLX8qyHED+Bfm3/6qdiNTbxbWW8SiOqiY9RI0qOa0s6Pp5qZ+mlZGvjkgHxbTz96tctVGy6R//9k=" id="371" name="Google Shape;371;p60"/>
          <p:cNvSpPr/>
          <p:nvPr/>
        </p:nvSpPr>
        <p:spPr>
          <a:xfrm>
            <a:off x="414338" y="-425053"/>
            <a:ext cx="2543100" cy="135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Black"/>
              <a:ea typeface="Arial Black"/>
              <a:cs typeface="Arial Black"/>
              <a:sym typeface="Arial Black"/>
            </a:endParaRPr>
          </a:p>
        </p:txBody>
      </p:sp>
      <p:sp>
        <p:nvSpPr>
          <p:cNvPr descr="data:image/jpg;base64,/9j/4AAQSkZJRgABAQAAAQABAAD/2wCEAAkGBhMSERUUEhIWFRMVFxgYGBgYFRcWFBkaFBQWFBUWFxcaHCYeGBkjGRcXHy8gIycpLCwsFiAxNTAqNSYrLCoBCQoKDgwOGg8PGi8kHR0qLiwqKSkpLCksLCwsLCwsKiwvKSwqKSwtLCwsMDEsKS0sLCksLCwsKSwpLCwpLCwpLP/AABEIAL0BCwMBIgACEQEDEQH/xAAcAAEAAgMBAQEAAAAAAAAAAAAABQYDBAcCAQj/xABBEAACAQIEAwUFBQYFAwUAAAABAhEAAwQSITEFQVEGEyJhcQcygZGhI0KxwdEUM1JykvAVYqLh8RZDgiRTY7LS/8QAGgEBAAMBAQEAAAAAAAAAAAAAAAECAwQFBv/EACsRAAICAgICAQIGAgMAAAAAAAABAhEDEiExBEFRE5EUMmGBsdGh8CJCcf/aAAwDAQACEQMRAD8A4bSlKAUpSgFKUoBSlKAUpSgFKUoBSlKAUpSgFKUoBSlKAUpSgFKUoBSlKAUpSgFKUoBSlKAUpSgFKUoBSlKAUpSgFKUoBSlKAUpSgFKUoBSlKAUpSgFKUoBSlKAUpSgFKUoBSlKAUpSgFKUoBSlKAUpSgFKUoBSlKAUpSgFKVvcH4S+IuBE9WaJCgbk0Bo17t2WYEhSQBJgTA6npVytezwHe8x9LYA06HNr8qtHZLsbbsuT3kWoDO7FcsDZPMsTly+ZqJqaVxVstDVv/AJOkc2wvZy7csNfXKVQSRMNAYKSBEHU9eRrI3Zp/2cXg6lpX7P8A7kNOqrMtECYHOr5xzs3h7OEu9wy3bzOrLBBKr3klEAPhABJP+1YuxvDcPa/9RiLi5x7iEFgmvvNAIzTsOXrtotatso9rpI5iRW7h+CXntXLq22Nu2qsx2hWYqGAOrCQdRMQaveK4RgsRjj4psGGMKwYNOqTAhOcmYBIEV1Lh2ETKy5V7sKLeWAFyhTKxtBViI6eU1Xj0yaa7R+ZKVvccwRs4i7bylMrsAp1hZldeYyxrzrRqqaatEtU6YpSlSQKUpQClKUApSlAKUpQClKUApSlAKUpQClKUApSlAKUpQClKUAqy8E4g+HSV0zQTBUMRHUgmNdvWq1W/hsVoOeXr5VaJDLFj+0d5mlLjiY0AygQNhqTG+pM1YuNceCYPAJl1e337FpOa4payG97Xwlt9iKoHfmt7inGe+tWEKhTYV0BGgZWfOsjkwJYeelTOOyaEHq0ywYntF9moGpkkiAFyBVMcyNfjr5VDtjdcwjcGI9T+nzqPwYJk8tia2P2YnWf964sWOOOTjf2O7LJ5IKdfcsXAOIBsQhBUNJYAgwWCBcs9G8R57DSuhdh+PJiEa1IFxXYaGQRmOQqdDosDzEEbPXObXYW++GbEWiGCMAyHwmCoYsDOsSJHn5GrZ7POFjDo2JA8fiQS51KqrMiqAZEn3t45Css2XB4zb56Srj9eeyY48udJ8dt+/t0RXtX7EZGD2xqqEj/Mi/djbMvlEztXKK/SHGcG2PZ3tMw7qzba0NAGdy5dMx0mBl8iBXLPaNw827GEVUVVQ38+XT7S5cDtp/DGUCNBEaaVGDLGEtF+WV6P/wA9f0X8jE5x+p/2VbL+H/ZQqUpXoHnClKUApSlAKUpQClKUApSlAKUpQClKUApSlAKUpQClKUApSlAK+q0GRXylASOCtm5oIkf3NbZ4a3lvA5HzFQ9q6VIZTBG1TreIgtv68z06RWOSc4vhnRihCS5RkwuAZd4+Z6ms2CypcBY7meZAIEifOsdpg0yDpp/v5mmKgAwR0PLczp9dP1rkUntbOpxqOp0/A8YtLwbEZGBcOMwOh+0ZUUf0j6HpUDw/tg1vDjulQPbuAlLltGW4rEwwIAIKvA8JBGfzqpWDcINsZiWjQTrEZRHrrWHDFlYMu4IMR06j4a+lMmk8iyV18/77IxxlHG4X38Hauz/FLirabuu7F7Xu87R4gSr2zcgmYU5VLkBvLSB7XYIeHDXLZZdCNdcrCQDrI0AMnYoKk+E8Uuthr9q6IdGh7bDNcttIaACcrW2TMVI0jrJrT7VXWs90jKpDKLuRsxVQwgBROa2R4hKFa4ZY1nyKOO1VuvUW+/h1xa7OqOX6Cc51JPi/cl6fv5p9HFeL8LaxdNttYgg9QdQf75zWkRXa+1GOFlrDNZ7sXLStrmcaqGJ2nfb49Jqvdvuy9ruUe1P7SiB7y6wy3PGCsxqAw9RPSvTxZ59ZF1w3fF9fycGXBDvG++Uq9dnNKUpXYcYpSlAKUpQClKUApSlAKUpQClKUB9ikV9ikVNEHyKRX2KRU0LPkV8r1FIqKFkv2d4Kl/vO8LqAvhK5T4jqJB3EA8xuKYrsteTVYceW48iD+U1o4TiNy17jlQdY5H4HSpfC9rnH7xA3muh+W1Qo83ZbbiqIC7aZTDAg9CINeKuq8Zw14ZXIE8nEfI7fWtfEdlbbCbbR9RUtNdEKmVMGpW3xRYXMNdZPMfrWXEdlLyiVyt5Awfrp9aib+GZDDqVPmIqrjZdSaJ61E+FpG/ntrWWxfkwRynXfz5fH4VBYfEQAIHhLHoTmAEE9BH1NTeGvmCJEkbaE9J+lcmTFrydkMu6/UkMFiwpDCQWPvAAnqNTr0MeVSOL4ulsuotpnZiM4aAVYCNtdJ/CoLIxI0IgQNP0rNhuHC4l67dBm2oCgm4pJZuRAy6AMYJGgO8RXI8EZOzpWZxVcFj4l2wNrFYfEW1+0Fi0t5GJIJtZkykkayEBBHr1p2m7T/ALdi1e1pbdLQAMSNArLtuHkf81Ur7AnMW57ncc4j1k1u8Ov9zdsvlZ0V0uRsCQZOsGNCJ+HQVtH8yfTdX+xjKKafF10XH2r40pjHsiCEw9hPd1XIC+h56E/1etb2KunFW0W4sXu6ZTHu+IAWyoOw3OwgjSRFR1/iOExuMvYjx3XcqxTIzIkKAbcmCwG05YJmKnmxH26rYyC4RbDC6jISttfFqVBzaOV3EiOtYZHOWVYlHiTVv918foaQ0hj3b5Sdfb9TjOF7K372buLZuZACwBAYZpjQmTsdq0Mbwu9Z/e2nt/zoy/iK6bwHD93xPE4fMyLdF1QyHKw2vIynkQNqs/bLhLXcLiAXLJ3YIQqNGtMXLht9RpGwjzNfQPEn0eJucBpVqwPs6xF+yLthrbqSwylsrjKYIMjL0O/OoPi3Bb2GfJftlGIkAkGRJEggkHUGsXFrs0tM0aUpVSRSlKAUpSgFKUoBSlKAyAV9y1kFo197o1uoMy2Riy19y1l7uvmSp0Y2MWWmWsuSvmWo1GxjivkVly18y1GpNmOKy4fFvb1RyvodPltXnLTLUak2TGF7V3F98Bx/Sfpp9Kk04/h7q5bkrPJhp8xVTy18igJDHtaW6RaVSNBJ1E84j8asGATDsviChxIYFiDod4nnofjUZwLsx3y53bKk6AbtB19BXjiNoWvFIJ2WNmAMHzy6b1hJatcXZ0QeyduqLRae2o0ZQP5v96ynFqUKZlysQSJGpAYDX0Y/Oqnh3RxK6dZjz8tKzLbQchMch+EiqvyNVWpZYFLmyfFuz0T5+c7TrrWzjLVtrSnXOzRC6yqgCY+6ZgaT4efSpvbB5z8K2XuMrFVZ1UGNCIldJiuXyEskVSSafo6sDeOVttpr2XTs7ZyXSVCaAggCGXwkg5jOYhtY/wCaufArZY37oXMvd21MkjK9xAQyqRqIPX75PPTlHAe0bYe6GfMyeIMDHMEZh5ifjrXZcJef9ht3EVScTdFxp0+yUC2CPPKFMc65fC8WX4pTlykv8mvmeSnh1j7Oadorr2OI4bEXFCMwts4BzKCrd3cAbmMsfOugDhhVUQXnKqzF88XGdGzzbLHUAZhB3hQNapvtHwz3MPau3LXdut24kZg3hacrSORFsGNxmq08FD3sN3q3nDX7akFoZbTi2EJRTyzDMVOkzX0yPBZV+wdpUa/Zuhc2GulkLaZcwNlo9coHnNYfaB2dtRhi2buhcNtmzEuouNn0Zp0HjiZjbpWa5g1tcXNu6FdMTahgV8LEqCTl5A3LRMcpqX7W8IS7hcRcTUsqvIYsp7nUEAaDwlhI306Coq1RPsonE/ZggVms4qSC6BLiZWZ7YLMgM6mFJGmo12qgERXfuGcbR8Oly4GhbIuM2QlBllHggHxAqTA1giuN9r+HdzirijbMYPUHxKf6StY5IJK0Xi2+GQlKUrA0FKUoBSlKAUpSgLFbwR6Cvf7Af4Z9NancLkJ+4o6nN+Vb68OQmVv2yf5bhP01r31BHiPIyotguorwcEOlXIYQke9YeP8AM6N8iRWpewm8INN8rkx86t9NEfVZVjgRXg4GrZZ4FduCVQt8U+uuleLvZ68N7LfAT+FQ8MSyzyKkcFXg4Q1aTwZ//af+hv0rDc4WRujD1BH5VV+Oiy8llYOGNeTZNWM4Fec/T9K8/wCGKeZ/pn8KyfjI1XklcNupjs1whLrM1zVUjSdCTO/OBFZm4R0InzkfiK9Dgt5dVB1/hYa86yl4z9GsfIj7NvjPGlRcigREBdR6E/wr5bn0qqX7rOxZjJP9x5DyqTvcLfdlbzJBP1rVbB1l+HaNfrJmjlplrabCmvBsGqPCyyyIwqxGoMV5NZjbryUrN42W2MycQYWwgA3JJ5meXlXX+x/tGOKtut23kXC2EypaBYlULB2Ck6nW3pPKa4zlq2+yvGd3xG2OV1Xt/Nc6/wCpBVYwUXaLSm5Lk6T21dLuFu2g32ndd+qkGStt1JbaOojfXlWv7OrzXcGqi4VNi8wI0OZWGcKZ21cmR/DVsxFhXVlYe8GWY1htDrXOfZtiblq5irCKrXQoKq5KqWsvkYEjUaMdfKt32ZeiQ7aYG7aODxDuHu2nyu4XIGIYXF8M6SA2lW3/AASyVtqqgJbkoq+EKHVlPhGkFWbQ6Vi7UYFr1m4htwqqlxXzAglXIZMsSCF1nnPlUvwPg6XcPbLpLZFUnY/ZNK6joRNVcqJSspXY8m1bfDsrE277JIEhQwLBm6KWRterDrVK9q2EBuC6oMao0gjxWiFO+4yskEaECusX8ALOPYgaXkn1Zdfn4W+dVX2h4cX8I3gdWtZHhljw3MyETtIO4B0gdRT80aJ6ZxCKRXsrXzLXLRtZ5r5XqK+UoHylfaRUA+UpSgL8rdNK3+H4sBhnVMp3JQM3wzGK1DbA5/SvJI6V9ImfPNFvw+MwJmWdfRVG/TIPx61uLjeH6NIldAYIbTy/WqKDTPU0iOS+3O0mEjRmn+TX57VrXuK2mPhN1vJVRtNN5E/nVMz18zVNIi2XXEYtTM3jb/hDLk+ZI1rBF0nTEWD/AOcN5bHnVQL18ZqkWy2X8RkMMCx8nR5+RU/Oax3rhUDQIDsO6M+h8YFVvDZMwDtlXnpP4A/galSrATh73eCY7sA5wN/cKgsPMCKjgnk843FXSJOgH8IA56aEenOtAY7KNDPkyL+Ig1M8Nxzvojtm5hu5VZE7SwIP6VOYXhl+6mrWiDyEOPQAPEdZ19aq2i3JQSzMxIJ15CdAeXPSt7DcDJUsw+agiOsZgfpVixfZ+5ZOZbduBzFtnIOgEhTMSeQao+5jL2SXw6BRIJ7qNeRhtY1oSmQ72MOfeVTzlQV/PesP+DWLhi3mB5CRJ9Ad6n7dloBGHCAgeO6uYcvdXL1I2FRfFOFshzMyEnXwgAeYAGgI000OtNUN2iL/AOmMxgPDfwupU/Dea18T2SvL9wH0YfgYNStrGnQOMwHmZ9N/xBretcQtyfHcUHdSoZR6a1V40aLKyl4jhDp7yMvqpFeuD3TYxFm8P+3cR9N4VgSPlNXh+MWgBlLk84UBfkxn61r3cRhnHiQT5oAfmKzeFM0XkMsFrtjw1rZtrdvWAbvfaq4OYvnIlcwyMZldoJqF4PxO2vG+8suGtXbhEjQfbLtrtFw/So2/wnDHUEj+Vgfo361rW+D5HV7V0ZlIYZlK6qQRqJG4rCXjv0bR8hezuFjilp01aFd2s6qw8eZkKwRvIMHY6da2uyHEBkZDvbOo+YP1Fc1te0DGj95Zs3B1UH8mMfKsvZntSzYx/dtG8rwGJyK8Z1mY0zA/OK5cmGXs6IZYvouPba/3XdXpnJc1PQMZj5Aj41p8Wv2rlu5bZwAx7kzI8dxRkAkbnMpB213rx2pS7dw1xYUr3OeVJJ7xCHIA/hIB13rF2d4iL+EssYLZIMxvaIUmD6A/EVEY1wS3ZwLH2CtxgRBnUefMfOa1oq2+0LhvdY25A0Y5x6XPF/8AbMPhVXy1m4FtjDlryVrNlr4VqupZSMMV8ismWvkVWi1mOKV7Ir5FVomy/LigDB+kk/Wt/C8Jv3CDbw1xwdjkzL8/d+tdavdiMM1vIoKpM+ErJ3+8QTGp51VO1XA/2RC1mzYeDJLqbjKoiCc7FTtG2leusifR5DiafCexNx5F2yqnkveW1I6loDH4CtpPZJdYy1+2snZVcx01gcvKqbie1F5xl+yQf/HZtWyI6MgB+tbyYLE3EzJiGuA8lulmG265sw+XKrXP5K0i1p7MsPYU3L+IZ1E6DLaXpq7N+lVfF9lWZmOHg25gePNpAg5h7xOuwERXrhD4nD3gQik7FgGZupnRjP8A4nyit3jHbe+HZfCy/dD2yuU6yYbxE/TyqYuS7YcUVzDcLJV2chQm4JAPQwDWgW3517v4p3Ylmkz/AHtWArV9iup7zUD868ZaZKbEamV7pJkma928UwjU6bakRWEKam+zXZO5jc5RlUJEzuS0wAPganYanhu0+JZQpvsVHpPqTEnfrWTDdqb6Aozm4sFYLtljb7pHn86+J2Qv946aSm+8H0Ox01351ks9jMSyB8oEnwgky3oADz+FTaI1ZrYfiAdit1slpjJygk6clmcs7aVPHi+Ca2lrKAoA3tFjOsjMHzk7bc+fKq2eCYgKXNlwq7kiI+B1Nb2I7Lm0gN+8lu44zJbE3CVgnMTbkD61OyGrJDHdnMMQptXwpOpzBjbiJ0blHnvUCuB1PitwpiS8KwmJB5ita1YzNlDr6k5V/wBQB+lSWB7M37wPdqGIE5ZAYjTVZgNuNjU7FdTRIlgoUToPDJBPXfeveJwNxD4kI9Bp13Glbi4XF4Ni2RrbDeQDp1gzKyR4hp51kHay4371Vfc6eAzyMrz8xB86tsRRDkTWfC4W7lZ7YJRfe2I16g1sf4skQcPbI82fNJ/zTPwrGtzMWKFbc/dDZRE7anUetTwORg8eoP2lvTquhHmQNDWxirzAeJVe2dmjMp8j0Napwkk5QTG/OOmo0NfWtFP3dzMDuBI+DKf9xShseDctHk9s9UYx8qmuzXFbeGTLkF3KzMhkB07xQrgA7zlFQSQDDDTmR+Mf8VnxOETTIwYE8pMf+JUMPrVJYoy7ReOWUemee19y1dFrurLoLalCDBEZpUDUnQlt+oqrPgqs1u4wEB5HRtR8JrHeafeUH6/I61n9BI0/ENlXfBmsLWDVobBo22nx/I7/AANYW4ST7pVvKQD8jWcvHRpHyPkrBSvBWpq9gY0Ig1q3MDXNLx2ujpjnTI0ivMVtXMMRWEpXLLG0dCkmdhHEMZa/dNcsrOsMSvrlaQPlUdxHiWJuEh8Qbh6gpG3kJNdJucNBEED9awWOCIrZgNfn8K9OjzqOTFmJ1YkTqDt8YrdzKIK2UIGsqz6RzOoIrp1zgyN7yLvOgiY2nrWhxDsvbbxTlYHeNPQiRoakiiuYbidp1AupdUH79q+7MCNpDyB86iMTwV9XsuMSusgg96Opa2TJ9RNSKcCV2+zfxg629AD4ohSYG0nU1r8W4VewzgsuQnUcuehEEx8d6EGhYwiYhlW1ZKOBBEs4YyBmg6jzA/Ks/Guyt2wFbISG5oGa1tGjbgnoauPZzi1y4B3ykjMALqBSyttDgfjE+tWu6MSuhUXkPPMLdxR6e63+mqSlRNHGhwV+7B1B6EQPx+tef8IuanaNuU+hj8asvH+y2LuOT+ztkzHVfGYOoMZuU1CXuCYiwWi4oywMpdVfXaEY/QVa0RRGvgbizoduW3xphMTctzkYrMT00219a31vXV/esFjWGBn8awYu6jjVhP8AlnLPmT+lSRRM8N7ZXLcZrjGIBVpII56zp6RBjrrV44F7QrF6EuDum01mbfkc0Ar8R8a5LhXVW8Q1671JJdtMYgT6R9arKKl2Sjtlx7aDMzLlbmSIOboToZqI472UsYsBm3y5VIPhA1IiNtTOlczuY/u0NsF8pGqyQunXlWpa45dtfu7l23/LcMfLaqqDXKZNlhxfs4uW7gkrctsfeLFXHryP41buz/Z9sNr4uenhVIMROX3ojePTzo+F9ouKQZXZbyn+MQ/pmG49RNSeD9oucglhZYaQfHaPMz99eWxMdKs9mqZHBb+1PAGxVkdyVW8s5GbMIDiHAI1EjSYrnTezbEgFi9lVAEl7mUAzBGx+fOumcM40t0SrKfNWDCeenKtrHWVuLquZhMawZiNKzjKUOA4pnAMVayOVzBiNCRt8DzHnWMPVs7T9mlDNcC3LZnxKbNxk1mCHExtz5zqdzWr+Ay7Mr6T4CTppqQQCN+ldKkZuJiW5WVL3nXtsRbcKCgtsABmSYMc3Qk6+ax6GsVzDwYDB/NZj6gGfhV1Io4mZbxmZM9Z1r2MQc2bZgQQRoZHOtMyu4ivS3avsUcSWXF2zmzWxLDeJ1+kfCPyr6MJh2tgrdZbkxlcDLrzzDZfP6VGLcr2BNWsrR7xXD2SA0SZiGB2Mbb/rWq9sitldt/hHrFbODeWCQSG0KgBv6FPP41IIptd/rWG5hhy0qwYzhdmR3dyJOUqwIdTrvI29dfWsHEOC91u6/EFSfQxlPzqjLpsrl7CGo97Gu1WHu/PXp1/KtY2/If38a58kEzox5Gj9BX5DaBj8PzpIG4it66JOs1r3MKDuaxUvk0PIK7SK0eK4lVgGBJjVS36RWS7goPhYitciDlaG8yKuvkg01wVpxIgLuwJKHbYMDM+VRXHuE4ZoNnMzk6iIKgDrsTtvvNWnCqPdjcTOk/hUJxHDKhyjNBYDeDqZ5eesVPsEJgODX11s3Cp5Q0Az7sgSJmrHwjtHetkWsQrPyzj3gRuDyYbdDqN60sKSRGdhBAEHTVo25661lw2HZp8e2olQR4s0zOp+f4CocU+wW/C4xHEo0j8D0jcVE8e7M28UZaCII1AI33BEMGHUH4VCJhTd91jbMkSsgEDJyBGpLculSXBMW6tkY5obLmIhogHUzruN52rPSuUTZROMez69bY90udORBEjfloeXT571DWuHm2R3yMqnmUP9xXeCgO+ta2IwCHkD66/80WRew4nJsN2RZxnsPaujyYqw8oYb1p4vAlPC4Kt0kH8NK6LxTDWk1W2Fb+JfAdP5Yqr3rQvFs+rLcyq596OjRAYa9J862K0V5HKTOsjSdV861b2FO4gg9DVoxfDVNtuRQn4x+FR+GwqlDp+dCCBS0CRm0E67k/KmJwgDHIZXlIg/EcjVkHAgVHjI56ACo4YLxDbUkbdD660FGhhjfsEXLbOhjRhmGh+kfSug9nO214sLWKtN3hiGC5JzDMJERMa1WbOKuWHBRyBERqARM661PcM7TN3i953r7iDe8I13jITy686hqyUXizdt3Ukbc5EEevSo3EdkMPcUh0DzsTBIneGGtVbtOYDXrRa03+RiPw019KpR7Q4nNm7+4G6hiDp6b1TRrphsvOP9myuzLZv5YAyoykkCdRJ95Z9Y+NVniHZDEYYy9uU0lgCwEyNIYfUitjhntPxdqO8K3l6MIb4Ov5g11fhmMGIsJcKQLiyVJzfCYE/KocpR7FJnGruKti2Ua610tuMjqUg6Eli0/AfGozGWbQ/dux0GhHlrrz+Vdk4r2Gwt77ndnqkL+VVzEezK250vMI2JUEx0JkZt/WtI5Eyriczr6tyrF/0iO5vXe9P2RiMo10U7zp730qtEVopFHE2VuV6D1qA1l+7NXUyjgbrY5yIY5v5tTHSTrFblnjkLlZZHKTmA/P6naoZLkHafLX8qyHED+Bfm3/6qdiNTbxbWW8SiOqiY9RI0qOa0s6Pp5qZ+mlZGvjkgHxbTz96tctVGy6R//9k=" id="372" name="Google Shape;372;p60"/>
          <p:cNvSpPr/>
          <p:nvPr/>
        </p:nvSpPr>
        <p:spPr>
          <a:xfrm>
            <a:off x="566738" y="-310753"/>
            <a:ext cx="2543100" cy="135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Black"/>
              <a:ea typeface="Arial Black"/>
              <a:cs typeface="Arial Black"/>
              <a:sym typeface="Arial Black"/>
            </a:endParaRPr>
          </a:p>
        </p:txBody>
      </p:sp>
      <p:sp>
        <p:nvSpPr>
          <p:cNvPr id="373" name="Google Shape;373;p60"/>
          <p:cNvSpPr txBox="1"/>
          <p:nvPr>
            <p:ph type="ctrTitle"/>
          </p:nvPr>
        </p:nvSpPr>
        <p:spPr>
          <a:xfrm>
            <a:off x="0" y="0"/>
            <a:ext cx="9144000" cy="1657200"/>
          </a:xfrm>
          <a:prstGeom prst="rect">
            <a:avLst/>
          </a:prstGeom>
          <a:noFill/>
          <a:ln>
            <a:noFill/>
          </a:ln>
        </p:spPr>
        <p:txBody>
          <a:bodyPr anchorCtr="0" anchor="ctr" bIns="45700" lIns="91425" spcFirstLastPara="1" rIns="182875" wrap="square" tIns="45700">
            <a:noAutofit/>
          </a:bodyPr>
          <a:lstStyle>
            <a:lvl1pPr lvl="0" rtl="0" algn="l">
              <a:lnSpc>
                <a:spcPct val="100000"/>
              </a:lnSpc>
              <a:spcBef>
                <a:spcPts val="0"/>
              </a:spcBef>
              <a:spcAft>
                <a:spcPts val="0"/>
              </a:spcAft>
              <a:buSzPts val="1400"/>
              <a:buNone/>
              <a:defRPr sz="5400">
                <a:latin typeface="Libre Franklin Black"/>
                <a:ea typeface="Libre Franklin Black"/>
                <a:cs typeface="Libre Franklin Black"/>
                <a:sym typeface="Libre Franklin Black"/>
              </a:defRPr>
            </a:lvl1pPr>
            <a:lvl2pPr lvl="1" rtl="0" algn="r">
              <a:lnSpc>
                <a:spcPct val="90000"/>
              </a:lnSpc>
              <a:spcBef>
                <a:spcPts val="0"/>
              </a:spcBef>
              <a:spcAft>
                <a:spcPts val="0"/>
              </a:spcAft>
              <a:buSzPts val="1400"/>
              <a:buNone/>
              <a:defRPr/>
            </a:lvl2pPr>
            <a:lvl3pPr lvl="2" rtl="0" algn="r">
              <a:lnSpc>
                <a:spcPct val="90000"/>
              </a:lnSpc>
              <a:spcBef>
                <a:spcPts val="0"/>
              </a:spcBef>
              <a:spcAft>
                <a:spcPts val="0"/>
              </a:spcAft>
              <a:buSzPts val="1400"/>
              <a:buNone/>
              <a:defRPr/>
            </a:lvl3pPr>
            <a:lvl4pPr lvl="3" rtl="0" algn="r">
              <a:lnSpc>
                <a:spcPct val="90000"/>
              </a:lnSpc>
              <a:spcBef>
                <a:spcPts val="0"/>
              </a:spcBef>
              <a:spcAft>
                <a:spcPts val="0"/>
              </a:spcAft>
              <a:buSzPts val="1400"/>
              <a:buNone/>
              <a:defRPr/>
            </a:lvl4pPr>
            <a:lvl5pPr lvl="4" rtl="0" algn="r">
              <a:lnSpc>
                <a:spcPct val="90000"/>
              </a:lnSpc>
              <a:spcBef>
                <a:spcPts val="0"/>
              </a:spcBef>
              <a:spcAft>
                <a:spcPts val="0"/>
              </a:spcAft>
              <a:buSzPts val="1400"/>
              <a:buNone/>
              <a:defRPr/>
            </a:lvl5pPr>
            <a:lvl6pPr lvl="5" rtl="0" algn="r">
              <a:lnSpc>
                <a:spcPct val="90000"/>
              </a:lnSpc>
              <a:spcBef>
                <a:spcPts val="0"/>
              </a:spcBef>
              <a:spcAft>
                <a:spcPts val="0"/>
              </a:spcAft>
              <a:buSzPts val="1400"/>
              <a:buNone/>
              <a:defRPr/>
            </a:lvl6pPr>
            <a:lvl7pPr lvl="6" rtl="0" algn="r">
              <a:lnSpc>
                <a:spcPct val="90000"/>
              </a:lnSpc>
              <a:spcBef>
                <a:spcPts val="0"/>
              </a:spcBef>
              <a:spcAft>
                <a:spcPts val="0"/>
              </a:spcAft>
              <a:buSzPts val="1400"/>
              <a:buNone/>
              <a:defRPr/>
            </a:lvl7pPr>
            <a:lvl8pPr lvl="7" rtl="0" algn="r">
              <a:lnSpc>
                <a:spcPct val="90000"/>
              </a:lnSpc>
              <a:spcBef>
                <a:spcPts val="0"/>
              </a:spcBef>
              <a:spcAft>
                <a:spcPts val="0"/>
              </a:spcAft>
              <a:buSzPts val="1400"/>
              <a:buNone/>
              <a:defRPr/>
            </a:lvl8pPr>
            <a:lvl9pPr lvl="8" rtl="0" algn="r">
              <a:lnSpc>
                <a:spcPct val="90000"/>
              </a:lnSpc>
              <a:spcBef>
                <a:spcPts val="0"/>
              </a:spcBef>
              <a:spcAft>
                <a:spcPts val="0"/>
              </a:spcAft>
              <a:buSzPts val="1400"/>
              <a:buNone/>
              <a:defRPr/>
            </a:lvl9pPr>
          </a:lstStyle>
          <a:p/>
        </p:txBody>
      </p:sp>
      <p:sp>
        <p:nvSpPr>
          <p:cNvPr id="374" name="Google Shape;374;p60"/>
          <p:cNvSpPr txBox="1"/>
          <p:nvPr>
            <p:ph idx="1" type="subTitle"/>
          </p:nvPr>
        </p:nvSpPr>
        <p:spPr>
          <a:xfrm>
            <a:off x="0" y="3886200"/>
            <a:ext cx="5486400" cy="1257300"/>
          </a:xfrm>
          <a:prstGeom prst="rect">
            <a:avLst/>
          </a:prstGeom>
          <a:noFill/>
          <a:ln>
            <a:noFill/>
          </a:ln>
        </p:spPr>
        <p:txBody>
          <a:bodyPr anchorCtr="0" anchor="t" bIns="45700" lIns="91425" spcFirstLastPara="1" rIns="182875" wrap="square" tIns="182875">
            <a:noAutofit/>
          </a:bodyPr>
          <a:lstStyle>
            <a:lvl1pPr lvl="0" rtl="0" algn="l">
              <a:lnSpc>
                <a:spcPct val="90000"/>
              </a:lnSpc>
              <a:spcBef>
                <a:spcPts val="2400"/>
              </a:spcBef>
              <a:spcAft>
                <a:spcPts val="0"/>
              </a:spcAft>
              <a:buSzPts val="1400"/>
              <a:buNone/>
              <a:defRPr sz="3200">
                <a:solidFill>
                  <a:srgbClr val="FFFFCC"/>
                </a:solidFill>
                <a:latin typeface="Libre Franklin Medium"/>
                <a:ea typeface="Libre Franklin Medium"/>
                <a:cs typeface="Libre Franklin Medium"/>
                <a:sym typeface="Libre Franklin Medium"/>
              </a:defRPr>
            </a:lvl1pPr>
            <a:lvl2pPr lvl="1" rtl="0" algn="l">
              <a:spcBef>
                <a:spcPts val="90"/>
              </a:spcBef>
              <a:spcAft>
                <a:spcPts val="0"/>
              </a:spcAft>
              <a:buClr>
                <a:srgbClr val="083763"/>
              </a:buClr>
              <a:buSzPts val="1800"/>
              <a:buChar char="○"/>
              <a:defRPr/>
            </a:lvl2pPr>
            <a:lvl3pPr lvl="2" rtl="0" algn="l">
              <a:spcBef>
                <a:spcPts val="90"/>
              </a:spcBef>
              <a:spcAft>
                <a:spcPts val="0"/>
              </a:spcAft>
              <a:buClr>
                <a:srgbClr val="083763"/>
              </a:buClr>
              <a:buSzPts val="1800"/>
              <a:buChar char="■"/>
              <a:defRPr/>
            </a:lvl3pPr>
            <a:lvl4pPr lvl="3" rtl="0" algn="l">
              <a:spcBef>
                <a:spcPts val="90"/>
              </a:spcBef>
              <a:spcAft>
                <a:spcPts val="0"/>
              </a:spcAft>
              <a:buClr>
                <a:srgbClr val="083763"/>
              </a:buClr>
              <a:buSzPts val="1800"/>
              <a:buChar char="●"/>
              <a:defRPr/>
            </a:lvl4pPr>
            <a:lvl5pPr lvl="4" rtl="0" algn="l">
              <a:spcBef>
                <a:spcPts val="90"/>
              </a:spcBef>
              <a:spcAft>
                <a:spcPts val="0"/>
              </a:spcAft>
              <a:buClr>
                <a:schemeClr val="accent2"/>
              </a:buClr>
              <a:buSzPts val="1800"/>
              <a:buChar char="○"/>
              <a:defRPr/>
            </a:lvl5pPr>
            <a:lvl6pPr lvl="5" rtl="0" algn="l">
              <a:spcBef>
                <a:spcPts val="90"/>
              </a:spcBef>
              <a:spcAft>
                <a:spcPts val="0"/>
              </a:spcAft>
              <a:buClr>
                <a:schemeClr val="accent2"/>
              </a:buClr>
              <a:buSzPts val="1800"/>
              <a:buChar char="■"/>
              <a:defRPr/>
            </a:lvl6pPr>
            <a:lvl7pPr lvl="6" rtl="0" algn="l">
              <a:spcBef>
                <a:spcPts val="90"/>
              </a:spcBef>
              <a:spcAft>
                <a:spcPts val="0"/>
              </a:spcAft>
              <a:buClr>
                <a:schemeClr val="accent2"/>
              </a:buClr>
              <a:buSzPts val="1800"/>
              <a:buChar char="●"/>
              <a:defRPr/>
            </a:lvl7pPr>
            <a:lvl8pPr lvl="7" rtl="0" algn="l">
              <a:spcBef>
                <a:spcPts val="90"/>
              </a:spcBef>
              <a:spcAft>
                <a:spcPts val="0"/>
              </a:spcAft>
              <a:buClr>
                <a:schemeClr val="accent2"/>
              </a:buClr>
              <a:buSzPts val="1800"/>
              <a:buChar char="○"/>
              <a:defRPr/>
            </a:lvl8pPr>
            <a:lvl9pPr lvl="8" rtl="0" algn="l">
              <a:spcBef>
                <a:spcPts val="90"/>
              </a:spcBef>
              <a:spcAft>
                <a:spcPts val="0"/>
              </a:spcAft>
              <a:buClr>
                <a:schemeClr val="accent2"/>
              </a:buClr>
              <a:buSzPts val="1800"/>
              <a:buChar char="■"/>
              <a:defRPr/>
            </a:lvl9pPr>
          </a:lstStyle>
          <a:p/>
        </p:txBody>
      </p:sp>
      <p:pic>
        <p:nvPicPr>
          <p:cNvPr id="375" name="Google Shape;375;p60"/>
          <p:cNvPicPr preferRelativeResize="0"/>
          <p:nvPr/>
        </p:nvPicPr>
        <p:blipFill rotWithShape="1">
          <a:blip r:embed="rId9">
            <a:alphaModFix/>
          </a:blip>
          <a:srcRect b="0" l="0" r="0" t="0"/>
          <a:stretch/>
        </p:blipFill>
        <p:spPr>
          <a:xfrm>
            <a:off x="5700554" y="1744525"/>
            <a:ext cx="1210984" cy="1845209"/>
          </a:xfrm>
          <a:prstGeom prst="rect">
            <a:avLst/>
          </a:prstGeom>
          <a:noFill/>
          <a:ln>
            <a:noFill/>
          </a:ln>
        </p:spPr>
      </p:pic>
      <p:pic>
        <p:nvPicPr>
          <p:cNvPr id="376" name="Google Shape;376;p60"/>
          <p:cNvPicPr preferRelativeResize="0"/>
          <p:nvPr/>
        </p:nvPicPr>
        <p:blipFill rotWithShape="1">
          <a:blip r:embed="rId10">
            <a:alphaModFix/>
          </a:blip>
          <a:srcRect b="28683" l="0" r="5105" t="0"/>
          <a:stretch/>
        </p:blipFill>
        <p:spPr>
          <a:xfrm>
            <a:off x="1682882" y="2748482"/>
            <a:ext cx="1515585" cy="1136255"/>
          </a:xfrm>
          <a:prstGeom prst="rect">
            <a:avLst/>
          </a:prstGeom>
          <a:noFill/>
          <a:ln>
            <a:noFill/>
          </a:ln>
          <a:effectLst>
            <a:outerShdw blurRad="50800" rotWithShape="0" algn="ctr" dir="5400000" dist="50800">
              <a:srgbClr val="000000">
                <a:alpha val="80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7" name="Google Shape;47;p7"/>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8" name="Google Shape;48;p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9" name="Google Shape;49;p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2" name="Google Shape;52;p8"/>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3" name="Google Shape;53;p8"/>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29841" y="342900"/>
            <a:ext cx="2949300" cy="12000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6" name="Google Shape;56;p9"/>
          <p:cNvSpPr txBox="1"/>
          <p:nvPr>
            <p:ph idx="1" type="body"/>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629841" y="1543050"/>
            <a:ext cx="2949300" cy="2858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p9"/>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 name="Google Shape;60;p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342900"/>
            <a:ext cx="2949300" cy="12000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3" name="Google Shape;63;p10"/>
          <p:cNvSpPr/>
          <p:nvPr>
            <p:ph idx="2" type="pic"/>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29841" y="1543050"/>
            <a:ext cx="2949300" cy="2858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6" name="Google Shape;66;p10"/>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7" name="Google Shape;67;p10"/>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6" Type="http://schemas.openxmlformats.org/officeDocument/2006/relationships/theme" Target="../theme/theme1.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0" Type="http://schemas.openxmlformats.org/officeDocument/2006/relationships/slideLayout" Target="../slideLayouts/slideLayout36.xml"/><Relationship Id="rId13" Type="http://schemas.openxmlformats.org/officeDocument/2006/relationships/slideLayout" Target="../slideLayouts/slideLayout39.xml"/><Relationship Id="rId12" Type="http://schemas.openxmlformats.org/officeDocument/2006/relationships/slideLayout" Target="../slideLayouts/slideLayout38.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5" Type="http://schemas.openxmlformats.org/officeDocument/2006/relationships/slideLayout" Target="../slideLayouts/slideLayout41.xml"/><Relationship Id="rId14" Type="http://schemas.openxmlformats.org/officeDocument/2006/relationships/slideLayout" Target="../slideLayouts/slideLayout40.xml"/><Relationship Id="rId17" Type="http://schemas.openxmlformats.org/officeDocument/2006/relationships/theme" Target="../theme/theme3.xml"/><Relationship Id="rId16" Type="http://schemas.openxmlformats.org/officeDocument/2006/relationships/slideLayout" Target="../slideLayouts/slideLayout42.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3.xml"/><Relationship Id="rId10" Type="http://schemas.openxmlformats.org/officeDocument/2006/relationships/slideLayout" Target="../slideLayouts/slideLayout52.xml"/><Relationship Id="rId13" Type="http://schemas.openxmlformats.org/officeDocument/2006/relationships/slideLayout" Target="../slideLayouts/slideLayout55.xml"/><Relationship Id="rId12" Type="http://schemas.openxmlformats.org/officeDocument/2006/relationships/slideLayout" Target="../slideLayouts/slideLayout54.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5" Type="http://schemas.openxmlformats.org/officeDocument/2006/relationships/theme" Target="../theme/theme2.xml"/><Relationship Id="rId14" Type="http://schemas.openxmlformats.org/officeDocument/2006/relationships/slideLayout" Target="../slideLayouts/slideLayout5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3"/>
          <p:cNvSpPr/>
          <p:nvPr/>
        </p:nvSpPr>
        <p:spPr>
          <a:xfrm>
            <a:off x="0" y="4970376"/>
            <a:ext cx="8686800" cy="173100"/>
          </a:xfrm>
          <a:prstGeom prst="rect">
            <a:avLst/>
          </a:prstGeom>
          <a:solidFill>
            <a:srgbClr val="0594C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2" name="Google Shape;82;p13"/>
          <p:cNvSpPr txBox="1"/>
          <p:nvPr/>
        </p:nvSpPr>
        <p:spPr>
          <a:xfrm>
            <a:off x="-1" y="4970376"/>
            <a:ext cx="8686800" cy="173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 sz="900">
                <a:solidFill>
                  <a:schemeClr val="lt1"/>
                </a:solidFill>
              </a:rPr>
              <a:t>McIDAS Users Group Meeting - 26 September 2023</a:t>
            </a:r>
            <a:endParaRPr b="1" sz="900">
              <a:solidFill>
                <a:schemeClr val="lt1"/>
              </a:solidFil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sp>
        <p:nvSpPr>
          <p:cNvPr id="179" name="Google Shape;179;p29"/>
          <p:cNvSpPr/>
          <p:nvPr/>
        </p:nvSpPr>
        <p:spPr>
          <a:xfrm>
            <a:off x="0" y="4970376"/>
            <a:ext cx="8686800" cy="173100"/>
          </a:xfrm>
          <a:prstGeom prst="rect">
            <a:avLst/>
          </a:prstGeom>
          <a:solidFill>
            <a:srgbClr val="0594C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mo"/>
              <a:ea typeface="Arimo"/>
              <a:cs typeface="Arimo"/>
              <a:sym typeface="Arimo"/>
            </a:endParaRPr>
          </a:p>
        </p:txBody>
      </p:sp>
      <p:sp>
        <p:nvSpPr>
          <p:cNvPr id="180" name="Google Shape;180;p29"/>
          <p:cNvSpPr txBox="1"/>
          <p:nvPr/>
        </p:nvSpPr>
        <p:spPr>
          <a:xfrm>
            <a:off x="8686799" y="4970376"/>
            <a:ext cx="457200" cy="173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b="0" i="0" lang="en" sz="1000" u="none" cap="none" strike="noStrike">
                <a:solidFill>
                  <a:srgbClr val="0594C9"/>
                </a:solidFill>
                <a:latin typeface="Calibri"/>
                <a:ea typeface="Calibri"/>
                <a:cs typeface="Calibri"/>
                <a:sym typeface="Calibri"/>
              </a:rPr>
              <a:t>‹#›</a:t>
            </a:fld>
            <a:endParaRPr b="0" i="0" sz="1000" u="none" cap="none" strike="noStrike">
              <a:solidFill>
                <a:srgbClr val="0594C9"/>
              </a:solidFill>
              <a:latin typeface="Calibri"/>
              <a:ea typeface="Calibri"/>
              <a:cs typeface="Calibri"/>
              <a:sym typeface="Calibri"/>
            </a:endParaRPr>
          </a:p>
        </p:txBody>
      </p:sp>
      <p:sp>
        <p:nvSpPr>
          <p:cNvPr id="181" name="Google Shape;181;p29"/>
          <p:cNvSpPr txBox="1"/>
          <p:nvPr/>
        </p:nvSpPr>
        <p:spPr>
          <a:xfrm>
            <a:off x="-1" y="4970376"/>
            <a:ext cx="8686800" cy="173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dk1"/>
              </a:buClr>
              <a:buFont typeface="Arial"/>
              <a:buNone/>
            </a:pPr>
            <a:r>
              <a:rPr b="1" lang="en" sz="900">
                <a:solidFill>
                  <a:schemeClr val="lt1"/>
                </a:solidFill>
              </a:rPr>
              <a:t>McIDAS Users Group Meeting - 26 September 2023</a:t>
            </a:r>
            <a:endParaRPr sz="900">
              <a:solidFill>
                <a:schemeClr val="lt1"/>
              </a:solidFill>
            </a:endParaRPr>
          </a:p>
        </p:txBody>
      </p:sp>
      <p:sp>
        <p:nvSpPr>
          <p:cNvPr id="182" name="Google Shape;182;p2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lgn="r">
              <a:buNone/>
              <a:defRPr sz="1300">
                <a:solidFill>
                  <a:schemeClr val="tx1"/>
                </a:solidFill>
              </a:defRPr>
            </a:lvl1pPr>
            <a:lvl2pPr lvl="1" rtl="0" algn="r">
              <a:buNone/>
              <a:defRPr sz="1300">
                <a:solidFill>
                  <a:schemeClr val="tx1"/>
                </a:solidFill>
              </a:defRPr>
            </a:lvl2pPr>
            <a:lvl3pPr lvl="2" rtl="0" algn="r">
              <a:buNone/>
              <a:defRPr sz="1300">
                <a:solidFill>
                  <a:schemeClr val="tx1"/>
                </a:solidFill>
              </a:defRPr>
            </a:lvl3pPr>
            <a:lvl4pPr lvl="3" rtl="0" algn="r">
              <a:buNone/>
              <a:defRPr sz="1300">
                <a:solidFill>
                  <a:schemeClr val="tx1"/>
                </a:solidFill>
              </a:defRPr>
            </a:lvl4pPr>
            <a:lvl5pPr lvl="4" rtl="0" algn="r">
              <a:buNone/>
              <a:defRPr sz="1300">
                <a:solidFill>
                  <a:schemeClr val="tx1"/>
                </a:solidFill>
              </a:defRPr>
            </a:lvl5pPr>
            <a:lvl6pPr lvl="5" rtl="0" algn="r">
              <a:buNone/>
              <a:defRPr sz="1300">
                <a:solidFill>
                  <a:schemeClr val="tx1"/>
                </a:solidFill>
              </a:defRPr>
            </a:lvl6pPr>
            <a:lvl7pPr lvl="6" rtl="0" algn="r">
              <a:buNone/>
              <a:defRPr sz="1300">
                <a:solidFill>
                  <a:schemeClr val="tx1"/>
                </a:solidFill>
              </a:defRPr>
            </a:lvl7pPr>
            <a:lvl8pPr lvl="7" rtl="0" algn="r">
              <a:buNone/>
              <a:defRPr sz="1300">
                <a:solidFill>
                  <a:schemeClr val="tx1"/>
                </a:solidFill>
              </a:defRPr>
            </a:lvl8pPr>
            <a:lvl9pPr lvl="8" rtl="0" algn="r">
              <a:buNone/>
              <a:defRPr sz="1300">
                <a:solidFill>
                  <a:schemeClr val="tx1"/>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3" name="Shape 283"/>
        <p:cNvGrpSpPr/>
        <p:nvPr/>
      </p:nvGrpSpPr>
      <p:grpSpPr>
        <a:xfrm>
          <a:off x="0" y="0"/>
          <a:ext cx="0" cy="0"/>
          <a:chOff x="0" y="0"/>
          <a:chExt cx="0" cy="0"/>
        </a:xfrm>
      </p:grpSpPr>
      <p:sp>
        <p:nvSpPr>
          <p:cNvPr id="284" name="Google Shape;284;p46"/>
          <p:cNvSpPr/>
          <p:nvPr/>
        </p:nvSpPr>
        <p:spPr>
          <a:xfrm>
            <a:off x="0" y="4970376"/>
            <a:ext cx="8686800" cy="173100"/>
          </a:xfrm>
          <a:prstGeom prst="rect">
            <a:avLst/>
          </a:prstGeom>
          <a:solidFill>
            <a:srgbClr val="0594C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85" name="Google Shape;285;p46"/>
          <p:cNvSpPr txBox="1"/>
          <p:nvPr/>
        </p:nvSpPr>
        <p:spPr>
          <a:xfrm>
            <a:off x="8686799" y="4970376"/>
            <a:ext cx="457200" cy="173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b="0" i="0" lang="en" sz="1000" u="none" cap="none" strike="noStrike">
                <a:solidFill>
                  <a:srgbClr val="0594C9"/>
                </a:solidFill>
                <a:latin typeface="Arial"/>
                <a:ea typeface="Arial"/>
                <a:cs typeface="Arial"/>
                <a:sym typeface="Arial"/>
              </a:rPr>
              <a:t>‹#›</a:t>
            </a:fld>
            <a:endParaRPr b="0" i="0" sz="1000" u="none" cap="none" strike="noStrike">
              <a:solidFill>
                <a:srgbClr val="0594C9"/>
              </a:solidFill>
              <a:latin typeface="Arial"/>
              <a:ea typeface="Arial"/>
              <a:cs typeface="Arial"/>
              <a:sym typeface="Arial"/>
            </a:endParaRPr>
          </a:p>
        </p:txBody>
      </p:sp>
      <p:sp>
        <p:nvSpPr>
          <p:cNvPr id="286" name="Google Shape;286;p46"/>
          <p:cNvSpPr txBox="1"/>
          <p:nvPr/>
        </p:nvSpPr>
        <p:spPr>
          <a:xfrm>
            <a:off x="-1" y="4970376"/>
            <a:ext cx="8686800" cy="173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 sz="900">
                <a:solidFill>
                  <a:schemeClr val="lt1"/>
                </a:solidFill>
              </a:rPr>
              <a:t>McIDAS Users</a:t>
            </a:r>
            <a:r>
              <a:rPr b="1" lang="en" sz="900">
                <a:solidFill>
                  <a:schemeClr val="lt1"/>
                </a:solidFill>
              </a:rPr>
              <a:t> Group Meeting - 26 September 2023</a:t>
            </a:r>
            <a:endParaRPr b="0" i="0" sz="900" u="none" cap="none" strike="noStrike">
              <a:solidFill>
                <a:schemeClr val="lt1"/>
              </a:solidFill>
              <a:latin typeface="Arial"/>
              <a:ea typeface="Arial"/>
              <a:cs typeface="Arial"/>
              <a:sym typeface="Arial"/>
            </a:endParaRPr>
          </a:p>
        </p:txBody>
      </p:sp>
      <p:sp>
        <p:nvSpPr>
          <p:cNvPr id="287" name="Google Shape;287;p4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lgn="r">
              <a:buNone/>
              <a:defRPr sz="1300">
                <a:solidFill>
                  <a:schemeClr val="tx1"/>
                </a:solidFill>
              </a:defRPr>
            </a:lvl1pPr>
            <a:lvl2pPr lvl="1" rtl="0" algn="r">
              <a:buNone/>
              <a:defRPr sz="1300">
                <a:solidFill>
                  <a:schemeClr val="tx1"/>
                </a:solidFill>
              </a:defRPr>
            </a:lvl2pPr>
            <a:lvl3pPr lvl="2" rtl="0" algn="r">
              <a:buNone/>
              <a:defRPr sz="1300">
                <a:solidFill>
                  <a:schemeClr val="tx1"/>
                </a:solidFill>
              </a:defRPr>
            </a:lvl3pPr>
            <a:lvl4pPr lvl="3" rtl="0" algn="r">
              <a:buNone/>
              <a:defRPr sz="1300">
                <a:solidFill>
                  <a:schemeClr val="tx1"/>
                </a:solidFill>
              </a:defRPr>
            </a:lvl4pPr>
            <a:lvl5pPr lvl="4" rtl="0" algn="r">
              <a:buNone/>
              <a:defRPr sz="1300">
                <a:solidFill>
                  <a:schemeClr val="tx1"/>
                </a:solidFill>
              </a:defRPr>
            </a:lvl5pPr>
            <a:lvl6pPr lvl="5" rtl="0" algn="r">
              <a:buNone/>
              <a:defRPr sz="1300">
                <a:solidFill>
                  <a:schemeClr val="tx1"/>
                </a:solidFill>
              </a:defRPr>
            </a:lvl6pPr>
            <a:lvl7pPr lvl="6" rtl="0" algn="r">
              <a:buNone/>
              <a:defRPr sz="1300">
                <a:solidFill>
                  <a:schemeClr val="tx1"/>
                </a:solidFill>
              </a:defRPr>
            </a:lvl7pPr>
            <a:lvl8pPr lvl="7" rtl="0" algn="r">
              <a:buNone/>
              <a:defRPr sz="1300">
                <a:solidFill>
                  <a:schemeClr val="tx1"/>
                </a:solidFill>
              </a:defRPr>
            </a:lvl8pPr>
            <a:lvl9pPr lvl="8" rtl="0" algn="r">
              <a:buNone/>
              <a:defRPr sz="1300">
                <a:solidFill>
                  <a:schemeClr val="tx1"/>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 Id="rId3" Type="http://schemas.openxmlformats.org/officeDocument/2006/relationships/hyperlink" Target="http://drive.google.com/file/d/1ahRA_IJpVwoix-ZyyJSxyiyF7T3h20ou/view" TargetMode="Externa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 Id="rId3" Type="http://schemas.openxmlformats.org/officeDocument/2006/relationships/hyperlink" Target="http://drive.google.com/file/d/1p7lxOtnlnW-qhawPBvn7megEgKMmNU6U/view" TargetMode="External"/><Relationship Id="rId4" Type="http://schemas.openxmlformats.org/officeDocument/2006/relationships/image" Target="../media/image4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xml"/><Relationship Id="rId3" Type="http://schemas.openxmlformats.org/officeDocument/2006/relationships/image" Target="../media/image45.png"/><Relationship Id="rId4" Type="http://schemas.openxmlformats.org/officeDocument/2006/relationships/image" Target="../media/image38.png"/><Relationship Id="rId5"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 Id="rId3" Type="http://schemas.openxmlformats.org/officeDocument/2006/relationships/image" Target="../media/image4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 Id="rId3" Type="http://schemas.openxmlformats.org/officeDocument/2006/relationships/image" Target="../media/image41.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 Id="rId3"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0" name="Shape 380"/>
        <p:cNvGrpSpPr/>
        <p:nvPr/>
      </p:nvGrpSpPr>
      <p:grpSpPr>
        <a:xfrm>
          <a:off x="0" y="0"/>
          <a:ext cx="0" cy="0"/>
          <a:chOff x="0" y="0"/>
          <a:chExt cx="0" cy="0"/>
        </a:xfrm>
      </p:grpSpPr>
      <p:sp>
        <p:nvSpPr>
          <p:cNvPr id="381" name="Google Shape;381;p61"/>
          <p:cNvSpPr txBox="1"/>
          <p:nvPr>
            <p:ph idx="1" type="subTitle"/>
          </p:nvPr>
        </p:nvSpPr>
        <p:spPr>
          <a:xfrm>
            <a:off x="354300" y="3905250"/>
            <a:ext cx="79515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100"/>
              <a:buFont typeface="Arial"/>
              <a:buNone/>
            </a:pPr>
            <a:r>
              <a:rPr lang="en" sz="2500">
                <a:solidFill>
                  <a:srgbClr val="FFFFFF"/>
                </a:solidFill>
                <a:latin typeface="Times New Roman"/>
                <a:ea typeface="Times New Roman"/>
                <a:cs typeface="Times New Roman"/>
                <a:sym typeface="Times New Roman"/>
              </a:rPr>
              <a:t>William Straka, Tommy Jasmin, Bob Carp</a:t>
            </a:r>
            <a:endParaRPr baseline="30000" sz="2300">
              <a:solidFill>
                <a:srgbClr val="FFFFFF"/>
              </a:solidFill>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1100"/>
              <a:buFont typeface="Arial"/>
              <a:buNone/>
            </a:pPr>
            <a:r>
              <a:rPr baseline="30000" lang="en" sz="1900">
                <a:latin typeface="Times New Roman"/>
                <a:ea typeface="Times New Roman"/>
                <a:cs typeface="Times New Roman"/>
                <a:sym typeface="Times New Roman"/>
              </a:rPr>
              <a:t>1</a:t>
            </a:r>
            <a:r>
              <a:rPr lang="en" sz="1550">
                <a:latin typeface="AdvOT7fb33346.I"/>
                <a:ea typeface="AdvOT7fb33346.I"/>
                <a:cs typeface="AdvOT7fb33346.I"/>
                <a:sym typeface="AdvOT7fb33346.I"/>
              </a:rPr>
              <a:t> </a:t>
            </a:r>
            <a:r>
              <a:rPr lang="en" sz="1900">
                <a:solidFill>
                  <a:srgbClr val="FFFFFF"/>
                </a:solidFill>
                <a:latin typeface="Times New Roman"/>
                <a:ea typeface="Times New Roman"/>
                <a:cs typeface="Times New Roman"/>
                <a:sym typeface="Times New Roman"/>
              </a:rPr>
              <a:t>CIMSS/SSEC</a:t>
            </a:r>
            <a:endParaRPr sz="2700">
              <a:solidFill>
                <a:srgbClr val="FFFFFF"/>
              </a:solidFill>
            </a:endParaRPr>
          </a:p>
        </p:txBody>
      </p:sp>
      <p:sp>
        <p:nvSpPr>
          <p:cNvPr id="382" name="Google Shape;382;p61"/>
          <p:cNvSpPr txBox="1"/>
          <p:nvPr/>
        </p:nvSpPr>
        <p:spPr>
          <a:xfrm>
            <a:off x="1350000" y="-80775"/>
            <a:ext cx="6444000" cy="1217100"/>
          </a:xfrm>
          <a:prstGeom prst="rect">
            <a:avLst/>
          </a:prstGeom>
          <a:noFill/>
          <a:ln>
            <a:noFill/>
          </a:ln>
        </p:spPr>
        <p:txBody>
          <a:bodyPr anchorCtr="1" anchor="ctr" bIns="45700" lIns="91425" spcFirstLastPara="1" rIns="91425" wrap="square" tIns="45700">
            <a:noAutofit/>
          </a:bodyPr>
          <a:lstStyle/>
          <a:p>
            <a:pPr indent="0" lvl="0" marL="0" marR="0" rtl="0" algn="ctr">
              <a:spcBef>
                <a:spcPts val="0"/>
              </a:spcBef>
              <a:spcAft>
                <a:spcPts val="0"/>
              </a:spcAft>
              <a:buNone/>
            </a:pPr>
            <a:r>
              <a:rPr b="1" i="1" lang="en" sz="2800">
                <a:solidFill>
                  <a:srgbClr val="FFFF66"/>
                </a:solidFill>
                <a:latin typeface="Calibri"/>
                <a:ea typeface="Calibri"/>
                <a:cs typeface="Calibri"/>
                <a:sym typeface="Calibri"/>
              </a:rPr>
              <a:t>NUCAPS and VIIRS Capabilities in McIDAS-V</a:t>
            </a:r>
            <a:endParaRPr b="1" i="1" sz="2800">
              <a:solidFill>
                <a:srgbClr val="FFFF66"/>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70"/>
          <p:cNvSpPr txBox="1"/>
          <p:nvPr>
            <p:ph type="title"/>
          </p:nvPr>
        </p:nvSpPr>
        <p:spPr>
          <a:xfrm>
            <a:off x="685800" y="57150"/>
            <a:ext cx="6925500" cy="36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NUCAPS In McIDAS-V</a:t>
            </a:r>
            <a:endParaRPr/>
          </a:p>
        </p:txBody>
      </p:sp>
      <p:sp>
        <p:nvSpPr>
          <p:cNvPr id="447" name="Google Shape;447;p70"/>
          <p:cNvSpPr txBox="1"/>
          <p:nvPr/>
        </p:nvSpPr>
        <p:spPr>
          <a:xfrm>
            <a:off x="188575" y="585525"/>
            <a:ext cx="8655000" cy="4310400"/>
          </a:xfrm>
          <a:prstGeom prst="rect">
            <a:avLst/>
          </a:prstGeom>
          <a:noFill/>
          <a:ln>
            <a:noFill/>
          </a:ln>
        </p:spPr>
        <p:txBody>
          <a:bodyPr anchorCtr="0" anchor="t" bIns="45700" lIns="91425" spcFirstLastPara="1" rIns="91425" wrap="square" tIns="45700">
            <a:normAutofit/>
          </a:bodyPr>
          <a:lstStyle/>
          <a:p>
            <a:pPr indent="-358140" lvl="0" marL="457200" rtl="0" algn="l">
              <a:spcBef>
                <a:spcPts val="1530"/>
              </a:spcBef>
              <a:spcAft>
                <a:spcPts val="0"/>
              </a:spcAft>
              <a:buSzPts val="2040"/>
              <a:buChar char="●"/>
            </a:pPr>
            <a:r>
              <a:rPr lang="en" sz="1700">
                <a:solidFill>
                  <a:srgbClr val="083763"/>
                </a:solidFill>
              </a:rPr>
              <a:t>Animation of all Relative Humidity levels included in gridded NUCAPS data</a:t>
            </a:r>
            <a:endParaRPr sz="1700">
              <a:solidFill>
                <a:srgbClr val="083763"/>
              </a:solidFill>
            </a:endParaRPr>
          </a:p>
        </p:txBody>
      </p:sp>
      <p:pic>
        <p:nvPicPr>
          <p:cNvPr id="448" name="Google Shape;448;p70" title="NUCAPS_RH.mp4">
            <a:hlinkClick r:id="rId3"/>
          </p:cNvPr>
          <p:cNvPicPr preferRelativeResize="0"/>
          <p:nvPr/>
        </p:nvPicPr>
        <p:blipFill>
          <a:blip r:embed="rId4">
            <a:alphaModFix/>
          </a:blip>
          <a:stretch>
            <a:fillRect/>
          </a:stretch>
        </p:blipFill>
        <p:spPr>
          <a:xfrm>
            <a:off x="2185200" y="1141950"/>
            <a:ext cx="4773600" cy="3580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71"/>
          <p:cNvSpPr txBox="1"/>
          <p:nvPr>
            <p:ph type="title"/>
          </p:nvPr>
        </p:nvSpPr>
        <p:spPr>
          <a:xfrm>
            <a:off x="685800" y="57150"/>
            <a:ext cx="6925500" cy="36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NUCAPS In McIDAS-V</a:t>
            </a:r>
            <a:endParaRPr/>
          </a:p>
        </p:txBody>
      </p:sp>
      <p:sp>
        <p:nvSpPr>
          <p:cNvPr id="454" name="Google Shape;454;p71"/>
          <p:cNvSpPr txBox="1"/>
          <p:nvPr/>
        </p:nvSpPr>
        <p:spPr>
          <a:xfrm>
            <a:off x="188575" y="585525"/>
            <a:ext cx="8655000" cy="4310400"/>
          </a:xfrm>
          <a:prstGeom prst="rect">
            <a:avLst/>
          </a:prstGeom>
          <a:noFill/>
          <a:ln>
            <a:noFill/>
          </a:ln>
        </p:spPr>
        <p:txBody>
          <a:bodyPr anchorCtr="0" anchor="t" bIns="45700" lIns="91425" spcFirstLastPara="1" rIns="91425" wrap="square" tIns="45700">
            <a:normAutofit/>
          </a:bodyPr>
          <a:lstStyle/>
          <a:p>
            <a:pPr indent="-358140" lvl="0" marL="457200" rtl="0" algn="l">
              <a:spcBef>
                <a:spcPts val="1530"/>
              </a:spcBef>
              <a:spcAft>
                <a:spcPts val="0"/>
              </a:spcAft>
              <a:buSzPts val="2040"/>
              <a:buChar char="●"/>
            </a:pPr>
            <a:r>
              <a:rPr lang="en" sz="1700">
                <a:solidFill>
                  <a:srgbClr val="083763"/>
                </a:solidFill>
              </a:rPr>
              <a:t>Animation of 2m Temperature over Northern Hemisphere domain for a full day</a:t>
            </a:r>
            <a:endParaRPr sz="1700">
              <a:solidFill>
                <a:srgbClr val="083763"/>
              </a:solidFill>
            </a:endParaRPr>
          </a:p>
        </p:txBody>
      </p:sp>
      <p:pic>
        <p:nvPicPr>
          <p:cNvPr id="455" name="Google Shape;455;p71" title="NUCAPS_2m_Temp.mp4">
            <a:hlinkClick r:id="rId3"/>
          </p:cNvPr>
          <p:cNvPicPr preferRelativeResize="0"/>
          <p:nvPr/>
        </p:nvPicPr>
        <p:blipFill>
          <a:blip r:embed="rId4">
            <a:alphaModFix/>
          </a:blip>
          <a:stretch>
            <a:fillRect/>
          </a:stretch>
        </p:blipFill>
        <p:spPr>
          <a:xfrm>
            <a:off x="2185416" y="1136142"/>
            <a:ext cx="4773168" cy="358444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1000"/>
                                        <p:tgtEl>
                                          <p:spTgt spid="4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72"/>
          <p:cNvSpPr txBox="1"/>
          <p:nvPr>
            <p:ph type="title"/>
          </p:nvPr>
        </p:nvSpPr>
        <p:spPr>
          <a:xfrm>
            <a:off x="2747282" y="1467190"/>
            <a:ext cx="5943600" cy="818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400"/>
              <a:buNone/>
            </a:pPr>
            <a:r>
              <a:rPr lang="en"/>
              <a:t>Thank you!</a:t>
            </a:r>
            <a:endParaRPr/>
          </a:p>
        </p:txBody>
      </p:sp>
      <p:sp>
        <p:nvSpPr>
          <p:cNvPr id="461" name="Google Shape;461;p72"/>
          <p:cNvSpPr txBox="1"/>
          <p:nvPr>
            <p:ph idx="1" type="body"/>
          </p:nvPr>
        </p:nvSpPr>
        <p:spPr>
          <a:xfrm>
            <a:off x="2747282" y="1190966"/>
            <a:ext cx="5943600" cy="276300"/>
          </a:xfrm>
          <a:prstGeom prst="rect">
            <a:avLst/>
          </a:prstGeom>
        </p:spPr>
        <p:txBody>
          <a:bodyPr anchorCtr="0" anchor="b" bIns="45700" lIns="91425" spcFirstLastPara="1" rIns="91425" wrap="square" tIns="45700">
            <a:noAutofit/>
          </a:bodyPr>
          <a:lstStyle/>
          <a:p>
            <a:pPr indent="0" lvl="0" marL="0" rtl="0" algn="r">
              <a:spcBef>
                <a:spcPts val="4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62"/>
          <p:cNvSpPr txBox="1"/>
          <p:nvPr>
            <p:ph type="title"/>
          </p:nvPr>
        </p:nvSpPr>
        <p:spPr>
          <a:xfrm>
            <a:off x="1295400" y="171450"/>
            <a:ext cx="7391400" cy="369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400"/>
              <a:buNone/>
            </a:pPr>
            <a:r>
              <a:rPr lang="en"/>
              <a:t>Outline:</a:t>
            </a:r>
            <a:endParaRPr/>
          </a:p>
        </p:txBody>
      </p:sp>
      <p:sp>
        <p:nvSpPr>
          <p:cNvPr id="388" name="Google Shape;388;p62"/>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320"/>
              </a:spcBef>
              <a:spcAft>
                <a:spcPts val="0"/>
              </a:spcAft>
              <a:buClr>
                <a:srgbClr val="000000"/>
              </a:buClr>
              <a:buSzPts val="1800"/>
              <a:buFont typeface="Candara"/>
              <a:buChar char="•"/>
            </a:pPr>
            <a:r>
              <a:rPr lang="en" sz="1800">
                <a:solidFill>
                  <a:srgbClr val="000000"/>
                </a:solidFill>
                <a:latin typeface="Candara"/>
                <a:ea typeface="Candara"/>
                <a:cs typeface="Candara"/>
                <a:sym typeface="Candara"/>
              </a:rPr>
              <a:t>Introduction</a:t>
            </a:r>
            <a:br>
              <a:rPr lang="en" sz="1800">
                <a:solidFill>
                  <a:srgbClr val="000000"/>
                </a:solidFill>
                <a:latin typeface="Candara"/>
                <a:ea typeface="Candara"/>
                <a:cs typeface="Candara"/>
                <a:sym typeface="Candara"/>
              </a:rPr>
            </a:br>
            <a:endParaRPr sz="1800">
              <a:solidFill>
                <a:srgbClr val="000000"/>
              </a:solidFill>
              <a:latin typeface="Candara"/>
              <a:ea typeface="Candara"/>
              <a:cs typeface="Candara"/>
              <a:sym typeface="Candara"/>
            </a:endParaRPr>
          </a:p>
          <a:p>
            <a:pPr indent="-342900" lvl="0" marL="457200" rtl="0" algn="l">
              <a:lnSpc>
                <a:spcPct val="100000"/>
              </a:lnSpc>
              <a:spcBef>
                <a:spcPts val="320"/>
              </a:spcBef>
              <a:spcAft>
                <a:spcPts val="0"/>
              </a:spcAft>
              <a:buClr>
                <a:srgbClr val="000000"/>
              </a:buClr>
              <a:buSzPts val="1800"/>
              <a:buFont typeface="Candara"/>
              <a:buChar char="•"/>
            </a:pPr>
            <a:r>
              <a:rPr lang="en" sz="1800">
                <a:solidFill>
                  <a:srgbClr val="000000"/>
                </a:solidFill>
                <a:latin typeface="Candara"/>
                <a:ea typeface="Candara"/>
                <a:cs typeface="Candara"/>
                <a:sym typeface="Candara"/>
              </a:rPr>
              <a:t>What</a:t>
            </a:r>
            <a:r>
              <a:rPr lang="en" sz="1800">
                <a:solidFill>
                  <a:srgbClr val="000000"/>
                </a:solidFill>
                <a:latin typeface="Candara"/>
                <a:ea typeface="Candara"/>
                <a:cs typeface="Candara"/>
                <a:sym typeface="Candara"/>
              </a:rPr>
              <a:t> is NUCAPS</a:t>
            </a:r>
            <a:br>
              <a:rPr lang="en" sz="1800">
                <a:solidFill>
                  <a:srgbClr val="000000"/>
                </a:solidFill>
                <a:latin typeface="Candara"/>
                <a:ea typeface="Candara"/>
                <a:cs typeface="Candara"/>
                <a:sym typeface="Candara"/>
              </a:rPr>
            </a:br>
            <a:endParaRPr sz="1800">
              <a:solidFill>
                <a:srgbClr val="000000"/>
              </a:solidFill>
              <a:latin typeface="Candara"/>
              <a:ea typeface="Candara"/>
              <a:cs typeface="Candara"/>
              <a:sym typeface="Candara"/>
            </a:endParaRPr>
          </a:p>
          <a:p>
            <a:pPr indent="-342900" lvl="0" marL="457200" rtl="0" algn="l">
              <a:lnSpc>
                <a:spcPct val="100000"/>
              </a:lnSpc>
              <a:spcBef>
                <a:spcPts val="0"/>
              </a:spcBef>
              <a:spcAft>
                <a:spcPts val="0"/>
              </a:spcAft>
              <a:buClr>
                <a:srgbClr val="000000"/>
              </a:buClr>
              <a:buSzPts val="1800"/>
              <a:buFont typeface="Candara"/>
              <a:buChar char="•"/>
            </a:pPr>
            <a:r>
              <a:rPr lang="en" sz="1800">
                <a:solidFill>
                  <a:srgbClr val="000000"/>
                </a:solidFill>
                <a:latin typeface="Candara"/>
                <a:ea typeface="Candara"/>
                <a:cs typeface="Candara"/>
                <a:sym typeface="Candara"/>
              </a:rPr>
              <a:t>NUCAPS Capabilities</a:t>
            </a:r>
            <a:br>
              <a:rPr lang="en" sz="1800">
                <a:solidFill>
                  <a:srgbClr val="000000"/>
                </a:solidFill>
                <a:latin typeface="Candara"/>
                <a:ea typeface="Candara"/>
                <a:cs typeface="Candara"/>
                <a:sym typeface="Candara"/>
              </a:rPr>
            </a:br>
            <a:endParaRPr sz="1800">
              <a:solidFill>
                <a:srgbClr val="000000"/>
              </a:solidFill>
              <a:latin typeface="Candara"/>
              <a:ea typeface="Candara"/>
              <a:cs typeface="Candara"/>
              <a:sym typeface="Candara"/>
            </a:endParaRPr>
          </a:p>
          <a:p>
            <a:pPr indent="-342900" lvl="0" marL="457200" rtl="0" algn="l">
              <a:lnSpc>
                <a:spcPct val="100000"/>
              </a:lnSpc>
              <a:spcBef>
                <a:spcPts val="0"/>
              </a:spcBef>
              <a:spcAft>
                <a:spcPts val="0"/>
              </a:spcAft>
              <a:buClr>
                <a:srgbClr val="000000"/>
              </a:buClr>
              <a:buSzPts val="1800"/>
              <a:buFont typeface="Candara"/>
              <a:buChar char="•"/>
            </a:pPr>
            <a:r>
              <a:rPr lang="en" sz="1800">
                <a:solidFill>
                  <a:srgbClr val="000000"/>
                </a:solidFill>
                <a:latin typeface="Candara"/>
                <a:ea typeface="Candara"/>
                <a:cs typeface="Candara"/>
                <a:sym typeface="Candara"/>
              </a:rPr>
              <a:t>VIIRS Capabilities</a:t>
            </a:r>
            <a:endParaRPr sz="1800">
              <a:solidFill>
                <a:srgbClr val="000000"/>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63"/>
          <p:cNvSpPr txBox="1"/>
          <p:nvPr>
            <p:ph type="title"/>
          </p:nvPr>
        </p:nvSpPr>
        <p:spPr>
          <a:xfrm>
            <a:off x="1295400" y="171450"/>
            <a:ext cx="7391400" cy="369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400"/>
              <a:buNone/>
            </a:pPr>
            <a:r>
              <a:rPr lang="en"/>
              <a:t>Introduction</a:t>
            </a:r>
            <a:r>
              <a:rPr lang="en"/>
              <a:t>: A walk through history</a:t>
            </a:r>
            <a:endParaRPr/>
          </a:p>
        </p:txBody>
      </p:sp>
      <p:sp>
        <p:nvSpPr>
          <p:cNvPr id="394" name="Google Shape;394;p63"/>
          <p:cNvSpPr txBox="1"/>
          <p:nvPr>
            <p:ph idx="1" type="body"/>
          </p:nvPr>
        </p:nvSpPr>
        <p:spPr>
          <a:xfrm>
            <a:off x="457200" y="768725"/>
            <a:ext cx="8229600" cy="3825900"/>
          </a:xfrm>
          <a:prstGeom prst="rect">
            <a:avLst/>
          </a:prstGeom>
          <a:noFill/>
          <a:ln>
            <a:noFill/>
          </a:ln>
        </p:spPr>
        <p:txBody>
          <a:bodyPr anchorCtr="0" anchor="t" bIns="45700" lIns="91425" spcFirstLastPara="1" rIns="91425" wrap="square" tIns="45700">
            <a:normAutofit fontScale="92500" lnSpcReduction="10000"/>
          </a:bodyPr>
          <a:lstStyle/>
          <a:p>
            <a:pPr indent="-334327" lvl="0" marL="457200" rtl="0" algn="l">
              <a:lnSpc>
                <a:spcPct val="100000"/>
              </a:lnSpc>
              <a:spcBef>
                <a:spcPts val="320"/>
              </a:spcBef>
              <a:spcAft>
                <a:spcPts val="0"/>
              </a:spcAft>
              <a:buClr>
                <a:srgbClr val="000000"/>
              </a:buClr>
              <a:buSzPct val="100000"/>
              <a:buFont typeface="Candara"/>
              <a:buChar char="•"/>
            </a:pPr>
            <a:r>
              <a:rPr lang="en" sz="1800">
                <a:solidFill>
                  <a:srgbClr val="000000"/>
                </a:solidFill>
                <a:latin typeface="Candara"/>
                <a:ea typeface="Candara"/>
                <a:cs typeface="Candara"/>
                <a:sym typeface="Candara"/>
              </a:rPr>
              <a:t>McIDAS-v has evolved over the years to help support the JPSS and LEO programs</a:t>
            </a:r>
            <a:br>
              <a:rPr lang="en" sz="1800">
                <a:solidFill>
                  <a:srgbClr val="000000"/>
                </a:solidFill>
                <a:latin typeface="Candara"/>
                <a:ea typeface="Candara"/>
                <a:cs typeface="Candara"/>
                <a:sym typeface="Candara"/>
              </a:rPr>
            </a:br>
            <a:endParaRPr sz="1800">
              <a:solidFill>
                <a:srgbClr val="000000"/>
              </a:solidFill>
              <a:latin typeface="Candara"/>
              <a:ea typeface="Candara"/>
              <a:cs typeface="Candara"/>
              <a:sym typeface="Candara"/>
            </a:endParaRPr>
          </a:p>
          <a:p>
            <a:pPr indent="-334327" lvl="0" marL="457200" rtl="0" algn="l">
              <a:lnSpc>
                <a:spcPct val="100000"/>
              </a:lnSpc>
              <a:spcBef>
                <a:spcPts val="0"/>
              </a:spcBef>
              <a:spcAft>
                <a:spcPts val="0"/>
              </a:spcAft>
              <a:buClr>
                <a:srgbClr val="000000"/>
              </a:buClr>
              <a:buSzPct val="100000"/>
              <a:buFont typeface="Candara"/>
              <a:buChar char="•"/>
            </a:pPr>
            <a:r>
              <a:rPr lang="en" sz="1800">
                <a:solidFill>
                  <a:srgbClr val="000000"/>
                </a:solidFill>
                <a:latin typeface="Candara"/>
                <a:ea typeface="Candara"/>
                <a:cs typeface="Candara"/>
                <a:sym typeface="Candara"/>
              </a:rPr>
              <a:t>This started from just being able to read the </a:t>
            </a:r>
            <a:r>
              <a:rPr lang="en" sz="1800">
                <a:solidFill>
                  <a:srgbClr val="000000"/>
                </a:solidFill>
                <a:latin typeface="Candara"/>
                <a:ea typeface="Candara"/>
                <a:cs typeface="Candara"/>
                <a:sym typeface="Candara"/>
              </a:rPr>
              <a:t>original</a:t>
            </a:r>
            <a:r>
              <a:rPr lang="en" sz="1800">
                <a:solidFill>
                  <a:srgbClr val="000000"/>
                </a:solidFill>
                <a:latin typeface="Candara"/>
                <a:ea typeface="Candara"/>
                <a:cs typeface="Candara"/>
                <a:sym typeface="Candara"/>
              </a:rPr>
              <a:t> (IDPS) algorithms as well as Level 1B (SDR) products from VIIRS and ATMS.</a:t>
            </a:r>
            <a:br>
              <a:rPr lang="en" sz="1800">
                <a:solidFill>
                  <a:srgbClr val="000000"/>
                </a:solidFill>
                <a:latin typeface="Candara"/>
                <a:ea typeface="Candara"/>
                <a:cs typeface="Candara"/>
                <a:sym typeface="Candara"/>
              </a:rPr>
            </a:br>
            <a:endParaRPr sz="1800">
              <a:solidFill>
                <a:srgbClr val="000000"/>
              </a:solidFill>
              <a:latin typeface="Candara"/>
              <a:ea typeface="Candara"/>
              <a:cs typeface="Candara"/>
              <a:sym typeface="Candara"/>
            </a:endParaRPr>
          </a:p>
          <a:p>
            <a:pPr indent="-334327" lvl="0" marL="457200" rtl="0" algn="l">
              <a:lnSpc>
                <a:spcPct val="100000"/>
              </a:lnSpc>
              <a:spcBef>
                <a:spcPts val="0"/>
              </a:spcBef>
              <a:spcAft>
                <a:spcPts val="0"/>
              </a:spcAft>
              <a:buClr>
                <a:srgbClr val="000000"/>
              </a:buClr>
              <a:buSzPct val="100000"/>
              <a:buFont typeface="Candara"/>
              <a:buChar char="•"/>
            </a:pPr>
            <a:r>
              <a:rPr lang="en" sz="1800">
                <a:solidFill>
                  <a:srgbClr val="000000"/>
                </a:solidFill>
                <a:latin typeface="Candara"/>
                <a:ea typeface="Candara"/>
                <a:cs typeface="Candara"/>
                <a:sym typeface="Candara"/>
              </a:rPr>
              <a:t>Currently </a:t>
            </a:r>
            <a:r>
              <a:rPr lang="en" sz="1800">
                <a:solidFill>
                  <a:srgbClr val="000000"/>
                </a:solidFill>
                <a:latin typeface="Candara"/>
                <a:ea typeface="Candara"/>
                <a:cs typeface="Candara"/>
                <a:sym typeface="Candara"/>
              </a:rPr>
              <a:t>additions</a:t>
            </a:r>
            <a:r>
              <a:rPr lang="en" sz="1800">
                <a:solidFill>
                  <a:srgbClr val="000000"/>
                </a:solidFill>
                <a:latin typeface="Candara"/>
                <a:ea typeface="Candara"/>
                <a:cs typeface="Candara"/>
                <a:sym typeface="Candara"/>
              </a:rPr>
              <a:t> have been made to read in other instruments (OMPS, </a:t>
            </a:r>
            <a:r>
              <a:rPr lang="en" sz="1800">
                <a:solidFill>
                  <a:srgbClr val="000000"/>
                </a:solidFill>
                <a:latin typeface="Candara"/>
                <a:ea typeface="Candara"/>
                <a:cs typeface="Candara"/>
                <a:sym typeface="Candara"/>
              </a:rPr>
              <a:t>TROPOMI</a:t>
            </a:r>
            <a:r>
              <a:rPr lang="en" sz="1800">
                <a:solidFill>
                  <a:srgbClr val="000000"/>
                </a:solidFill>
                <a:latin typeface="Candara"/>
                <a:ea typeface="Candara"/>
                <a:cs typeface="Candara"/>
                <a:sym typeface="Candara"/>
              </a:rPr>
              <a:t>) as well as new algorithms, including those that have replaced the IDPS algorithms.</a:t>
            </a:r>
            <a:br>
              <a:rPr lang="en" sz="1800">
                <a:solidFill>
                  <a:srgbClr val="000000"/>
                </a:solidFill>
                <a:latin typeface="Candara"/>
                <a:ea typeface="Candara"/>
                <a:cs typeface="Candara"/>
                <a:sym typeface="Candara"/>
              </a:rPr>
            </a:br>
            <a:endParaRPr sz="1800">
              <a:solidFill>
                <a:srgbClr val="000000"/>
              </a:solidFill>
              <a:latin typeface="Candara"/>
              <a:ea typeface="Candara"/>
              <a:cs typeface="Candara"/>
              <a:sym typeface="Candara"/>
            </a:endParaRPr>
          </a:p>
          <a:p>
            <a:pPr indent="-334327" lvl="0" marL="457200" rtl="0" algn="l">
              <a:lnSpc>
                <a:spcPct val="100000"/>
              </a:lnSpc>
              <a:spcBef>
                <a:spcPts val="0"/>
              </a:spcBef>
              <a:spcAft>
                <a:spcPts val="0"/>
              </a:spcAft>
              <a:buClr>
                <a:srgbClr val="000000"/>
              </a:buClr>
              <a:buSzPct val="100000"/>
              <a:buFont typeface="Candara"/>
              <a:buChar char="•"/>
            </a:pPr>
            <a:r>
              <a:rPr lang="en" sz="1800">
                <a:solidFill>
                  <a:srgbClr val="000000"/>
                </a:solidFill>
                <a:latin typeface="Candara"/>
                <a:ea typeface="Candara"/>
                <a:cs typeface="Candara"/>
                <a:sym typeface="Candara"/>
              </a:rPr>
              <a:t>Other improvements have included Improved dateline functionality, including selecting data over the dateline, new RGBs, local servers for VIIRS SDR (M, I, DNB) and imagery EDR (M, I) displaying data  at full resolution by default without the user having to subset a region prior to creating the display. </a:t>
            </a:r>
            <a:br>
              <a:rPr lang="en" sz="1800">
                <a:solidFill>
                  <a:srgbClr val="000000"/>
                </a:solidFill>
                <a:latin typeface="Candara"/>
                <a:ea typeface="Candara"/>
                <a:cs typeface="Candara"/>
                <a:sym typeface="Candara"/>
              </a:rPr>
            </a:br>
            <a:endParaRPr sz="1800">
              <a:solidFill>
                <a:srgbClr val="000000"/>
              </a:solidFill>
              <a:latin typeface="Candara"/>
              <a:ea typeface="Candara"/>
              <a:cs typeface="Candara"/>
              <a:sym typeface="Candara"/>
            </a:endParaRPr>
          </a:p>
          <a:p>
            <a:pPr indent="-334327" lvl="0" marL="457200" rtl="0" algn="l">
              <a:lnSpc>
                <a:spcPct val="100000"/>
              </a:lnSpc>
              <a:spcBef>
                <a:spcPts val="0"/>
              </a:spcBef>
              <a:spcAft>
                <a:spcPts val="0"/>
              </a:spcAft>
              <a:buClr>
                <a:srgbClr val="000000"/>
              </a:buClr>
              <a:buSzPct val="100000"/>
              <a:buFont typeface="Candara"/>
              <a:buChar char="•"/>
            </a:pPr>
            <a:r>
              <a:rPr lang="en" sz="1800">
                <a:solidFill>
                  <a:srgbClr val="000000"/>
                </a:solidFill>
                <a:latin typeface="Candara"/>
                <a:ea typeface="Candara"/>
                <a:cs typeface="Candara"/>
                <a:sym typeface="Candara"/>
              </a:rPr>
              <a:t>Most recently the ability to display NUCAPS gridded data from local data sources and THREDDs servers have been implemented in the latest version of McIDAS-V</a:t>
            </a:r>
            <a:endParaRPr sz="1800">
              <a:solidFill>
                <a:srgbClr val="000000"/>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64"/>
          <p:cNvSpPr txBox="1"/>
          <p:nvPr>
            <p:ph type="title"/>
          </p:nvPr>
        </p:nvSpPr>
        <p:spPr>
          <a:xfrm>
            <a:off x="2747282" y="1467190"/>
            <a:ext cx="5943600" cy="8187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0594C9"/>
              </a:buClr>
              <a:buSzPts val="3200"/>
              <a:buFont typeface="Arial"/>
              <a:buNone/>
            </a:pPr>
            <a:r>
              <a:rPr lang="en"/>
              <a:t>NUCAPS</a:t>
            </a:r>
            <a:endParaRPr b="0" i="0" sz="3200" u="none" cap="none" strike="noStrike">
              <a:solidFill>
                <a:srgbClr val="0594C9"/>
              </a:solidFill>
              <a:latin typeface="Arial"/>
              <a:ea typeface="Arial"/>
              <a:cs typeface="Arial"/>
              <a:sym typeface="Arial"/>
            </a:endParaRPr>
          </a:p>
        </p:txBody>
      </p:sp>
      <p:pic>
        <p:nvPicPr>
          <p:cNvPr id="400" name="Google Shape;400;p64"/>
          <p:cNvPicPr preferRelativeResize="0"/>
          <p:nvPr/>
        </p:nvPicPr>
        <p:blipFill>
          <a:blip r:embed="rId3">
            <a:alphaModFix/>
          </a:blip>
          <a:stretch>
            <a:fillRect/>
          </a:stretch>
        </p:blipFill>
        <p:spPr>
          <a:xfrm>
            <a:off x="3248901" y="2716506"/>
            <a:ext cx="2907550" cy="1830220"/>
          </a:xfrm>
          <a:prstGeom prst="rect">
            <a:avLst/>
          </a:prstGeom>
          <a:noFill/>
          <a:ln>
            <a:noFill/>
          </a:ln>
        </p:spPr>
      </p:pic>
      <p:pic>
        <p:nvPicPr>
          <p:cNvPr id="401" name="Google Shape;401;p64"/>
          <p:cNvPicPr preferRelativeResize="0"/>
          <p:nvPr/>
        </p:nvPicPr>
        <p:blipFill>
          <a:blip r:embed="rId4">
            <a:alphaModFix/>
          </a:blip>
          <a:stretch>
            <a:fillRect/>
          </a:stretch>
        </p:blipFill>
        <p:spPr>
          <a:xfrm>
            <a:off x="200475" y="2285900"/>
            <a:ext cx="2907548" cy="1930076"/>
          </a:xfrm>
          <a:prstGeom prst="rect">
            <a:avLst/>
          </a:prstGeom>
          <a:noFill/>
          <a:ln>
            <a:noFill/>
          </a:ln>
        </p:spPr>
      </p:pic>
      <p:pic>
        <p:nvPicPr>
          <p:cNvPr id="402" name="Google Shape;402;p64"/>
          <p:cNvPicPr preferRelativeResize="0"/>
          <p:nvPr/>
        </p:nvPicPr>
        <p:blipFill>
          <a:blip r:embed="rId5">
            <a:alphaModFix/>
          </a:blip>
          <a:stretch>
            <a:fillRect/>
          </a:stretch>
        </p:blipFill>
        <p:spPr>
          <a:xfrm>
            <a:off x="6297326" y="3110001"/>
            <a:ext cx="2757050" cy="1830224"/>
          </a:xfrm>
          <a:prstGeom prst="rect">
            <a:avLst/>
          </a:prstGeom>
          <a:noFill/>
          <a:ln>
            <a:noFill/>
          </a:ln>
        </p:spPr>
      </p:pic>
      <p:sp>
        <p:nvSpPr>
          <p:cNvPr id="403" name="Google Shape;403;p64"/>
          <p:cNvSpPr txBox="1"/>
          <p:nvPr/>
        </p:nvSpPr>
        <p:spPr>
          <a:xfrm>
            <a:off x="309150" y="2346900"/>
            <a:ext cx="1728600" cy="4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NUCAPS Locations</a:t>
            </a:r>
            <a:endParaRPr>
              <a:solidFill>
                <a:srgbClr val="FFFFFF"/>
              </a:solidFill>
            </a:endParaRPr>
          </a:p>
        </p:txBody>
      </p:sp>
      <p:sp>
        <p:nvSpPr>
          <p:cNvPr id="404" name="Google Shape;404;p64"/>
          <p:cNvSpPr txBox="1"/>
          <p:nvPr/>
        </p:nvSpPr>
        <p:spPr>
          <a:xfrm>
            <a:off x="4981250" y="2871500"/>
            <a:ext cx="1117800" cy="4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NUCAPS </a:t>
            </a:r>
            <a:endParaRPr>
              <a:solidFill>
                <a:srgbClr val="FFFFFF"/>
              </a:solidFill>
            </a:endParaRPr>
          </a:p>
          <a:p>
            <a:pPr indent="0" lvl="0" marL="0" rtl="0" algn="l">
              <a:spcBef>
                <a:spcPts val="0"/>
              </a:spcBef>
              <a:spcAft>
                <a:spcPts val="0"/>
              </a:spcAft>
              <a:buNone/>
            </a:pPr>
            <a:r>
              <a:rPr lang="en">
                <a:solidFill>
                  <a:srgbClr val="FFFFFF"/>
                </a:solidFill>
              </a:rPr>
              <a:t>Skew-T</a:t>
            </a:r>
            <a:endParaRPr>
              <a:solidFill>
                <a:srgbClr val="FFFFFF"/>
              </a:solidFill>
            </a:endParaRPr>
          </a:p>
        </p:txBody>
      </p:sp>
      <p:sp>
        <p:nvSpPr>
          <p:cNvPr id="405" name="Google Shape;405;p64"/>
          <p:cNvSpPr txBox="1"/>
          <p:nvPr/>
        </p:nvSpPr>
        <p:spPr>
          <a:xfrm>
            <a:off x="6297325" y="3206588"/>
            <a:ext cx="1728600" cy="4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Gridded</a:t>
            </a:r>
            <a:endParaRPr>
              <a:solidFill>
                <a:srgbClr val="FFFFFF"/>
              </a:solidFill>
            </a:endParaRPr>
          </a:p>
          <a:p>
            <a:pPr indent="0" lvl="0" marL="0" rtl="0" algn="l">
              <a:spcBef>
                <a:spcPts val="0"/>
              </a:spcBef>
              <a:spcAft>
                <a:spcPts val="0"/>
              </a:spcAft>
              <a:buNone/>
            </a:pPr>
            <a:r>
              <a:rPr lang="en">
                <a:solidFill>
                  <a:srgbClr val="FFFFFF"/>
                </a:solidFill>
              </a:rPr>
              <a:t>NUCAPS</a:t>
            </a:r>
            <a:endParaRPr>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65"/>
          <p:cNvSpPr txBox="1"/>
          <p:nvPr>
            <p:ph type="title"/>
          </p:nvPr>
        </p:nvSpPr>
        <p:spPr>
          <a:xfrm>
            <a:off x="457200" y="-152397"/>
            <a:ext cx="7467600" cy="857400"/>
          </a:xfrm>
          <a:prstGeom prst="rect">
            <a:avLst/>
          </a:prstGeom>
        </p:spPr>
        <p:txBody>
          <a:bodyPr anchorCtr="0" anchor="ctr" bIns="45700" lIns="45700" spcFirstLastPara="1" rIns="45700" wrap="square" tIns="45700">
            <a:noAutofit/>
          </a:bodyPr>
          <a:lstStyle/>
          <a:p>
            <a:pPr indent="0" lvl="0" marL="0" rtl="0" algn="l">
              <a:lnSpc>
                <a:spcPct val="90000"/>
              </a:lnSpc>
              <a:spcBef>
                <a:spcPts val="0"/>
              </a:spcBef>
              <a:spcAft>
                <a:spcPts val="0"/>
              </a:spcAft>
              <a:buClr>
                <a:schemeClr val="dk1"/>
              </a:buClr>
              <a:buSzPts val="1100"/>
              <a:buFont typeface="Arial"/>
              <a:buNone/>
            </a:pPr>
            <a:r>
              <a:rPr lang="en" sz="2700">
                <a:solidFill>
                  <a:srgbClr val="0594C9"/>
                </a:solidFill>
              </a:rPr>
              <a:t>NUCAPS Summary</a:t>
            </a:r>
            <a:endParaRPr/>
          </a:p>
        </p:txBody>
      </p:sp>
      <p:sp>
        <p:nvSpPr>
          <p:cNvPr id="411" name="Google Shape;411;p65"/>
          <p:cNvSpPr txBox="1"/>
          <p:nvPr>
            <p:ph idx="1" type="body"/>
          </p:nvPr>
        </p:nvSpPr>
        <p:spPr>
          <a:xfrm>
            <a:off x="445050" y="631725"/>
            <a:ext cx="8253900" cy="33945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313537"/>
              </a:buClr>
              <a:buSzPts val="1200"/>
              <a:buFont typeface="Arial"/>
              <a:buNone/>
            </a:pPr>
            <a:r>
              <a:rPr lang="en">
                <a:highlight>
                  <a:srgbClr val="FFFFFF"/>
                </a:highlight>
              </a:rPr>
              <a:t>NUCAPS vertical soundings are used to assess the presence of moist or dry layers, especially between radiosonde observations. </a:t>
            </a:r>
            <a:endParaRPr>
              <a:highlight>
                <a:srgbClr val="FFFFFF"/>
              </a:highlight>
            </a:endParaRPr>
          </a:p>
          <a:p>
            <a:pPr indent="0" lvl="0" marL="0" rtl="0" algn="l">
              <a:lnSpc>
                <a:spcPct val="115000"/>
              </a:lnSpc>
              <a:spcBef>
                <a:spcPts val="0"/>
              </a:spcBef>
              <a:spcAft>
                <a:spcPts val="0"/>
              </a:spcAft>
              <a:buClr>
                <a:srgbClr val="313537"/>
              </a:buClr>
              <a:buSzPts val="1200"/>
              <a:buFont typeface="Arial"/>
              <a:buNone/>
            </a:pPr>
            <a:r>
              <a:t/>
            </a:r>
            <a:endParaRPr>
              <a:highlight>
                <a:srgbClr val="FFFFFF"/>
              </a:highlight>
            </a:endParaRPr>
          </a:p>
          <a:p>
            <a:pPr indent="0" lvl="0" marL="0" rtl="0" algn="l">
              <a:lnSpc>
                <a:spcPct val="115000"/>
              </a:lnSpc>
              <a:spcBef>
                <a:spcPts val="0"/>
              </a:spcBef>
              <a:spcAft>
                <a:spcPts val="0"/>
              </a:spcAft>
              <a:buClr>
                <a:srgbClr val="313537"/>
              </a:buClr>
              <a:buSzPts val="1200"/>
              <a:buFont typeface="Arial"/>
              <a:buNone/>
            </a:pPr>
            <a:r>
              <a:rPr lang="en">
                <a:highlight>
                  <a:srgbClr val="FFFFFF"/>
                </a:highlight>
              </a:rPr>
              <a:t>NUCAPS plan view fields (i.e. Gridded NUCAPS) are used to assess the context of warm, dry conditions favorable for increased wildfire risk. </a:t>
            </a:r>
            <a:endParaRPr>
              <a:highlight>
                <a:srgbClr val="FFFFFF"/>
              </a:highlight>
            </a:endParaRPr>
          </a:p>
          <a:p>
            <a:pPr indent="0" lvl="0" marL="0" rtl="0" algn="l">
              <a:lnSpc>
                <a:spcPct val="115000"/>
              </a:lnSpc>
              <a:spcBef>
                <a:spcPts val="0"/>
              </a:spcBef>
              <a:spcAft>
                <a:spcPts val="0"/>
              </a:spcAft>
              <a:buClr>
                <a:srgbClr val="313537"/>
              </a:buClr>
              <a:buSzPts val="1200"/>
              <a:buFont typeface="Arial"/>
              <a:buNone/>
            </a:pPr>
            <a:r>
              <a:t/>
            </a:r>
            <a:endParaRPr>
              <a:highlight>
                <a:srgbClr val="FFFFFF"/>
              </a:highlight>
            </a:endParaRPr>
          </a:p>
          <a:p>
            <a:pPr indent="0" lvl="0" marL="0" rtl="0" algn="l">
              <a:lnSpc>
                <a:spcPct val="115000"/>
              </a:lnSpc>
              <a:spcBef>
                <a:spcPts val="0"/>
              </a:spcBef>
              <a:spcAft>
                <a:spcPts val="0"/>
              </a:spcAft>
              <a:buClr>
                <a:srgbClr val="313537"/>
              </a:buClr>
              <a:buSzPts val="1200"/>
              <a:buFont typeface="Arial"/>
              <a:buNone/>
            </a:pPr>
            <a:r>
              <a:rPr lang="en">
                <a:highlight>
                  <a:srgbClr val="FFFFFF"/>
                </a:highlight>
              </a:rPr>
              <a:t>NUCAPS excels at identifying spatial gradients for the analysis of features such as a Low-Level Thermal Trough. </a:t>
            </a:r>
            <a:endParaRPr>
              <a:highlight>
                <a:srgbClr val="FFFFFF"/>
              </a:highlight>
            </a:endParaRPr>
          </a:p>
          <a:p>
            <a:pPr indent="0" lvl="0" marL="0" rtl="0" algn="l">
              <a:lnSpc>
                <a:spcPct val="115000"/>
              </a:lnSpc>
              <a:spcBef>
                <a:spcPts val="0"/>
              </a:spcBef>
              <a:spcAft>
                <a:spcPts val="0"/>
              </a:spcAft>
              <a:buClr>
                <a:srgbClr val="313537"/>
              </a:buClr>
              <a:buSzPts val="1200"/>
              <a:buFont typeface="Arial"/>
              <a:buNone/>
            </a:pPr>
            <a:r>
              <a:t/>
            </a:r>
            <a:endParaRPr>
              <a:highlight>
                <a:srgbClr val="FFFFFF"/>
              </a:highlight>
            </a:endParaRPr>
          </a:p>
          <a:p>
            <a:pPr indent="0" lvl="0" marL="0" rtl="0" algn="l">
              <a:lnSpc>
                <a:spcPct val="115000"/>
              </a:lnSpc>
              <a:spcBef>
                <a:spcPts val="0"/>
              </a:spcBef>
              <a:spcAft>
                <a:spcPts val="0"/>
              </a:spcAft>
              <a:buClr>
                <a:srgbClr val="313537"/>
              </a:buClr>
              <a:buSzPts val="1200"/>
              <a:buFont typeface="Arial"/>
              <a:buNone/>
            </a:pPr>
            <a:r>
              <a:rPr lang="en">
                <a:highlight>
                  <a:srgbClr val="FFFFFF"/>
                </a:highlight>
              </a:rPr>
              <a:t>Derived fields from NUCAPS such as the Haines Index and Total Precipitable Water add value to the verification of model forecasts.</a:t>
            </a:r>
            <a:endParaRPr>
              <a:highlight>
                <a:srgbClr val="FFFFFF"/>
              </a:highlight>
            </a:endParaRPr>
          </a:p>
          <a:p>
            <a:pPr indent="0" lvl="0" marL="0" rtl="0" algn="l">
              <a:spcBef>
                <a:spcPts val="360"/>
              </a:spcBef>
              <a:spcAft>
                <a:spcPts val="0"/>
              </a:spcAft>
              <a:buNone/>
            </a:pPr>
            <a:r>
              <a:t/>
            </a:r>
            <a:endParaRPr/>
          </a:p>
          <a:p>
            <a:pPr indent="0" lvl="0" marL="0" rtl="0" algn="l">
              <a:spcBef>
                <a:spcPts val="360"/>
              </a:spcBef>
              <a:spcAft>
                <a:spcPts val="0"/>
              </a:spcAft>
              <a:buNone/>
            </a:pPr>
            <a:r>
              <a:rPr lang="en"/>
              <a:t>NUCAPS trace gases, especially CO, can be used to monitor thick smoke at 500 mb and above both day/night</a:t>
            </a:r>
            <a:endParaRPr/>
          </a:p>
        </p:txBody>
      </p:sp>
      <p:sp>
        <p:nvSpPr>
          <p:cNvPr id="412" name="Google Shape;412;p65"/>
          <p:cNvSpPr txBox="1"/>
          <p:nvPr/>
        </p:nvSpPr>
        <p:spPr>
          <a:xfrm>
            <a:off x="457200" y="409575"/>
            <a:ext cx="3422700" cy="230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i="1" lang="en" sz="1100">
                <a:latin typeface="Calibri"/>
                <a:ea typeface="Calibri"/>
                <a:cs typeface="Calibri"/>
                <a:sym typeface="Calibri"/>
              </a:rPr>
              <a:t>Section prepared by Emily Berndt and Rebekah Esmaili</a:t>
            </a:r>
            <a:endParaRPr sz="1100"/>
          </a:p>
        </p:txBody>
      </p:sp>
      <p:sp>
        <p:nvSpPr>
          <p:cNvPr id="413" name="Google Shape;413;p65"/>
          <p:cNvSpPr txBox="1"/>
          <p:nvPr/>
        </p:nvSpPr>
        <p:spPr>
          <a:xfrm>
            <a:off x="10950" y="4311025"/>
            <a:ext cx="9122100" cy="692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800">
                <a:solidFill>
                  <a:srgbClr val="FFC000"/>
                </a:solidFill>
                <a:latin typeface="Arial Black"/>
                <a:ea typeface="Arial Black"/>
                <a:cs typeface="Arial Black"/>
                <a:sym typeface="Arial Black"/>
              </a:rPr>
              <a:t>NUCAPS soundings provide environmental context for radiosondes.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66"/>
          <p:cNvSpPr txBox="1"/>
          <p:nvPr>
            <p:ph type="title"/>
          </p:nvPr>
        </p:nvSpPr>
        <p:spPr>
          <a:xfrm>
            <a:off x="685800" y="57150"/>
            <a:ext cx="6925500" cy="36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NUCAPS In McIDAS-V</a:t>
            </a:r>
            <a:endParaRPr/>
          </a:p>
        </p:txBody>
      </p:sp>
      <p:sp>
        <p:nvSpPr>
          <p:cNvPr id="419" name="Google Shape;419;p66"/>
          <p:cNvSpPr txBox="1"/>
          <p:nvPr/>
        </p:nvSpPr>
        <p:spPr>
          <a:xfrm>
            <a:off x="188575" y="585525"/>
            <a:ext cx="8613600" cy="4310400"/>
          </a:xfrm>
          <a:prstGeom prst="rect">
            <a:avLst/>
          </a:prstGeom>
          <a:noFill/>
          <a:ln>
            <a:noFill/>
          </a:ln>
        </p:spPr>
        <p:txBody>
          <a:bodyPr anchorCtr="0" anchor="t" bIns="45700" lIns="91425" spcFirstLastPara="1" rIns="91425" wrap="square" tIns="45700">
            <a:normAutofit lnSpcReduction="10000"/>
          </a:bodyPr>
          <a:lstStyle/>
          <a:p>
            <a:pPr indent="-358140" lvl="0" marL="457200" rtl="0" algn="l">
              <a:spcBef>
                <a:spcPts val="1530"/>
              </a:spcBef>
              <a:spcAft>
                <a:spcPts val="0"/>
              </a:spcAft>
              <a:buSzPts val="2040"/>
              <a:buChar char="●"/>
            </a:pPr>
            <a:r>
              <a:rPr lang="en" sz="1700">
                <a:solidFill>
                  <a:srgbClr val="083763"/>
                </a:solidFill>
              </a:rPr>
              <a:t>McIDAS-V has the ability to load gridded NUCAPS netCDF files that are downloaded locally or remotely through the THREDDS server.</a:t>
            </a:r>
            <a:br>
              <a:rPr lang="en" sz="1700">
                <a:solidFill>
                  <a:srgbClr val="083763"/>
                </a:solidFill>
              </a:rPr>
            </a:br>
            <a:endParaRPr sz="1700">
              <a:solidFill>
                <a:srgbClr val="083763"/>
              </a:solidFill>
            </a:endParaRPr>
          </a:p>
          <a:p>
            <a:pPr indent="-336550" lvl="0" marL="457200" rtl="0" algn="l">
              <a:spcBef>
                <a:spcPts val="0"/>
              </a:spcBef>
              <a:spcAft>
                <a:spcPts val="0"/>
              </a:spcAft>
              <a:buClr>
                <a:srgbClr val="083763"/>
              </a:buClr>
              <a:buSzPts val="1700"/>
              <a:buChar char="●"/>
            </a:pPr>
            <a:r>
              <a:rPr lang="en" sz="1700">
                <a:solidFill>
                  <a:srgbClr val="083763"/>
                </a:solidFill>
              </a:rPr>
              <a:t>Parameter defaults have been set for all of the variables included in the data.  This allows the data to be displayed with the expected enhancement and enhancement range.</a:t>
            </a:r>
            <a:br>
              <a:rPr lang="en" sz="1700">
                <a:solidFill>
                  <a:srgbClr val="083763"/>
                </a:solidFill>
              </a:rPr>
            </a:br>
            <a:endParaRPr sz="1700">
              <a:solidFill>
                <a:srgbClr val="083763"/>
              </a:solidFill>
            </a:endParaRPr>
          </a:p>
          <a:p>
            <a:pPr indent="-336550" lvl="0" marL="457200" rtl="0" algn="l">
              <a:spcBef>
                <a:spcPts val="0"/>
              </a:spcBef>
              <a:spcAft>
                <a:spcPts val="0"/>
              </a:spcAft>
              <a:buClr>
                <a:srgbClr val="083763"/>
              </a:buClr>
              <a:buSzPts val="1700"/>
              <a:buChar char="●"/>
            </a:pPr>
            <a:r>
              <a:rPr lang="en" sz="1700">
                <a:solidFill>
                  <a:srgbClr val="083763"/>
                </a:solidFill>
              </a:rPr>
              <a:t>Several new enhancements have been added for gridded NUCAPS data that can be found under Satellite &gt; NUCAPS when setting the enhancement in McIDAS-V</a:t>
            </a:r>
            <a:br>
              <a:rPr lang="en" sz="1700">
                <a:solidFill>
                  <a:srgbClr val="083763"/>
                </a:solidFill>
              </a:rPr>
            </a:br>
            <a:endParaRPr sz="1700">
              <a:solidFill>
                <a:srgbClr val="083763"/>
              </a:solidFill>
            </a:endParaRPr>
          </a:p>
          <a:p>
            <a:pPr indent="-336550" lvl="0" marL="457200" rtl="0" algn="l">
              <a:spcBef>
                <a:spcPts val="0"/>
              </a:spcBef>
              <a:spcAft>
                <a:spcPts val="0"/>
              </a:spcAft>
              <a:buClr>
                <a:srgbClr val="083763"/>
              </a:buClr>
              <a:buSzPts val="1700"/>
              <a:buChar char="●"/>
            </a:pPr>
            <a:r>
              <a:rPr lang="en" sz="1700">
                <a:solidFill>
                  <a:srgbClr val="083763"/>
                </a:solidFill>
              </a:rPr>
              <a:t>Derived dewpoint fields are available in the Field Selector that are created from the Temperature and Relative Humidity variables included in the data.</a:t>
            </a:r>
            <a:br>
              <a:rPr lang="en" sz="1700">
                <a:solidFill>
                  <a:srgbClr val="083763"/>
                </a:solidFill>
              </a:rPr>
            </a:br>
            <a:endParaRPr sz="1700">
              <a:solidFill>
                <a:srgbClr val="083763"/>
              </a:solidFill>
            </a:endParaRPr>
          </a:p>
          <a:p>
            <a:pPr indent="-336550" lvl="0" marL="457200" rtl="0" algn="l">
              <a:spcBef>
                <a:spcPts val="0"/>
              </a:spcBef>
              <a:spcAft>
                <a:spcPts val="0"/>
              </a:spcAft>
              <a:buClr>
                <a:srgbClr val="083763"/>
              </a:buClr>
              <a:buSzPts val="1700"/>
              <a:buChar char="●"/>
            </a:pPr>
            <a:r>
              <a:rPr lang="en" sz="1700">
                <a:solidFill>
                  <a:srgbClr val="083763"/>
                </a:solidFill>
              </a:rPr>
              <a:t>Individual images can be displayed, or loops can be created by aggregating the individual files together </a:t>
            </a:r>
            <a:r>
              <a:rPr lang="en" sz="1700">
                <a:solidFill>
                  <a:srgbClr val="083763"/>
                </a:solidFill>
              </a:rPr>
              <a:t>leveraging</a:t>
            </a:r>
            <a:r>
              <a:rPr lang="en" sz="1700">
                <a:solidFill>
                  <a:srgbClr val="083763"/>
                </a:solidFill>
              </a:rPr>
              <a:t> the time dimension included in the data.</a:t>
            </a:r>
            <a:br>
              <a:rPr lang="en" sz="1700">
                <a:solidFill>
                  <a:srgbClr val="083763"/>
                </a:solidFill>
              </a:rPr>
            </a:br>
            <a:endParaRPr sz="1700">
              <a:solidFill>
                <a:srgbClr val="083763"/>
              </a:solidFill>
            </a:endParaRPr>
          </a:p>
          <a:p>
            <a:pPr indent="-336550" lvl="0" marL="457200" rtl="0" algn="l">
              <a:spcBef>
                <a:spcPts val="0"/>
              </a:spcBef>
              <a:spcAft>
                <a:spcPts val="0"/>
              </a:spcAft>
              <a:buClr>
                <a:srgbClr val="083763"/>
              </a:buClr>
              <a:buSzPts val="1700"/>
              <a:buChar char="●"/>
            </a:pPr>
            <a:r>
              <a:rPr lang="en" sz="1700">
                <a:solidFill>
                  <a:srgbClr val="083763"/>
                </a:solidFill>
              </a:rPr>
              <a:t>Also displayable in RealEarth</a:t>
            </a:r>
            <a:endParaRPr sz="1700">
              <a:solidFill>
                <a:srgbClr val="08376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67"/>
          <p:cNvSpPr txBox="1"/>
          <p:nvPr>
            <p:ph type="title"/>
          </p:nvPr>
        </p:nvSpPr>
        <p:spPr>
          <a:xfrm>
            <a:off x="1130975" y="57150"/>
            <a:ext cx="6480300" cy="36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THREDDS Features and Architecture</a:t>
            </a:r>
            <a:endParaRPr/>
          </a:p>
        </p:txBody>
      </p:sp>
      <p:pic>
        <p:nvPicPr>
          <p:cNvPr id="425" name="Google Shape;425;p67"/>
          <p:cNvPicPr preferRelativeResize="0"/>
          <p:nvPr/>
        </p:nvPicPr>
        <p:blipFill>
          <a:blip r:embed="rId3">
            <a:alphaModFix/>
          </a:blip>
          <a:stretch>
            <a:fillRect/>
          </a:stretch>
        </p:blipFill>
        <p:spPr>
          <a:xfrm>
            <a:off x="2682800" y="1242525"/>
            <a:ext cx="6211599" cy="3574501"/>
          </a:xfrm>
          <a:prstGeom prst="rect">
            <a:avLst/>
          </a:prstGeom>
          <a:noFill/>
          <a:ln>
            <a:noFill/>
          </a:ln>
        </p:spPr>
      </p:pic>
      <p:sp>
        <p:nvSpPr>
          <p:cNvPr id="426" name="Google Shape;426;p67"/>
          <p:cNvSpPr txBox="1"/>
          <p:nvPr/>
        </p:nvSpPr>
        <p:spPr>
          <a:xfrm>
            <a:off x="106800" y="614025"/>
            <a:ext cx="7504500" cy="89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1"/>
                </a:solidFill>
                <a:highlight>
                  <a:schemeClr val="lt1"/>
                </a:highlight>
              </a:rPr>
              <a:t>THREDDS: Thematic Real-time Environmental Distributed Data Service</a:t>
            </a:r>
            <a:endParaRPr>
              <a:solidFill>
                <a:schemeClr val="dk1"/>
              </a:solidFill>
              <a:highlight>
                <a:schemeClr val="lt1"/>
              </a:highlight>
            </a:endParaRPr>
          </a:p>
          <a:p>
            <a:pPr indent="0" lvl="0" marL="0" rtl="0" algn="l">
              <a:lnSpc>
                <a:spcPct val="115000"/>
              </a:lnSpc>
              <a:spcBef>
                <a:spcPts val="0"/>
              </a:spcBef>
              <a:spcAft>
                <a:spcPts val="0"/>
              </a:spcAft>
              <a:buNone/>
            </a:pPr>
            <a:r>
              <a:rPr lang="en">
                <a:solidFill>
                  <a:schemeClr val="dk1"/>
                </a:solidFill>
                <a:highlight>
                  <a:schemeClr val="lt1"/>
                </a:highlight>
              </a:rPr>
              <a:t>TDS: THREDDS Data Server</a:t>
            </a:r>
            <a:endParaRPr>
              <a:solidFill>
                <a:schemeClr val="dk1"/>
              </a:solidFill>
              <a:highlight>
                <a:schemeClr val="lt1"/>
              </a:highlight>
            </a:endParaRPr>
          </a:p>
          <a:p>
            <a:pPr indent="0" lvl="0" marL="0" rtl="0" algn="l">
              <a:lnSpc>
                <a:spcPct val="115000"/>
              </a:lnSpc>
              <a:spcBef>
                <a:spcPts val="0"/>
              </a:spcBef>
              <a:spcAft>
                <a:spcPts val="0"/>
              </a:spcAft>
              <a:buNone/>
            </a:pPr>
            <a:r>
              <a:t/>
            </a:r>
            <a:endParaRPr>
              <a:solidFill>
                <a:schemeClr val="dk1"/>
              </a:solidFill>
              <a:highlight>
                <a:schemeClr val="lt1"/>
              </a:highlight>
            </a:endParaRPr>
          </a:p>
        </p:txBody>
      </p:sp>
      <p:sp>
        <p:nvSpPr>
          <p:cNvPr id="427" name="Google Shape;427;p67"/>
          <p:cNvSpPr txBox="1"/>
          <p:nvPr/>
        </p:nvSpPr>
        <p:spPr>
          <a:xfrm>
            <a:off x="161325" y="2038575"/>
            <a:ext cx="2638200" cy="2134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1"/>
                </a:solidFill>
                <a:highlight>
                  <a:schemeClr val="lt1"/>
                </a:highlight>
              </a:rPr>
              <a:t>Developed at Unidata</a:t>
            </a:r>
            <a:endParaRPr>
              <a:solidFill>
                <a:schemeClr val="dk1"/>
              </a:solidFill>
              <a:highlight>
                <a:schemeClr val="lt1"/>
              </a:highlight>
            </a:endParaRPr>
          </a:p>
          <a:p>
            <a:pPr indent="0" lvl="0" marL="0" rtl="0" algn="l">
              <a:lnSpc>
                <a:spcPct val="115000"/>
              </a:lnSpc>
              <a:spcBef>
                <a:spcPts val="0"/>
              </a:spcBef>
              <a:spcAft>
                <a:spcPts val="0"/>
              </a:spcAft>
              <a:buNone/>
            </a:pPr>
            <a:r>
              <a:t/>
            </a:r>
            <a:endParaRPr>
              <a:solidFill>
                <a:schemeClr val="dk1"/>
              </a:solidFill>
              <a:highlight>
                <a:schemeClr val="lt1"/>
              </a:highlight>
            </a:endParaRPr>
          </a:p>
          <a:p>
            <a:pPr indent="0" lvl="0" marL="0" rtl="0" algn="l">
              <a:lnSpc>
                <a:spcPct val="115000"/>
              </a:lnSpc>
              <a:spcBef>
                <a:spcPts val="0"/>
              </a:spcBef>
              <a:spcAft>
                <a:spcPts val="0"/>
              </a:spcAft>
              <a:buNone/>
            </a:pPr>
            <a:r>
              <a:rPr lang="en">
                <a:solidFill>
                  <a:schemeClr val="dk1"/>
                </a:solidFill>
                <a:highlight>
                  <a:schemeClr val="lt1"/>
                </a:highlight>
              </a:rPr>
              <a:t>Clients: IDL, MATLAB, </a:t>
            </a:r>
            <a:endParaRPr>
              <a:solidFill>
                <a:schemeClr val="dk1"/>
              </a:solidFill>
              <a:highlight>
                <a:schemeClr val="lt1"/>
              </a:highlight>
            </a:endParaRPr>
          </a:p>
          <a:p>
            <a:pPr indent="0" lvl="0" marL="0" rtl="0" algn="l">
              <a:lnSpc>
                <a:spcPct val="115000"/>
              </a:lnSpc>
              <a:spcBef>
                <a:spcPts val="0"/>
              </a:spcBef>
              <a:spcAft>
                <a:spcPts val="0"/>
              </a:spcAft>
              <a:buNone/>
            </a:pPr>
            <a:r>
              <a:rPr lang="en">
                <a:solidFill>
                  <a:schemeClr val="dk1"/>
                </a:solidFill>
                <a:highlight>
                  <a:schemeClr val="lt1"/>
                </a:highlight>
              </a:rPr>
              <a:t>   McIDAS-V, IDV, etc.</a:t>
            </a:r>
            <a:endParaRPr>
              <a:solidFill>
                <a:schemeClr val="dk1"/>
              </a:solidFill>
              <a:highlight>
                <a:schemeClr val="lt1"/>
              </a:highlight>
            </a:endParaRPr>
          </a:p>
          <a:p>
            <a:pPr indent="0" lvl="0" marL="0" rtl="0" algn="l">
              <a:lnSpc>
                <a:spcPct val="115000"/>
              </a:lnSpc>
              <a:spcBef>
                <a:spcPts val="0"/>
              </a:spcBef>
              <a:spcAft>
                <a:spcPts val="0"/>
              </a:spcAft>
              <a:buNone/>
            </a:pPr>
            <a:r>
              <a:t/>
            </a:r>
            <a:endParaRPr>
              <a:solidFill>
                <a:schemeClr val="dk1"/>
              </a:solidFill>
              <a:highlight>
                <a:schemeClr val="lt1"/>
              </a:highlight>
            </a:endParaRPr>
          </a:p>
          <a:p>
            <a:pPr indent="0" lvl="0" marL="0" rtl="0" algn="l">
              <a:lnSpc>
                <a:spcPct val="115000"/>
              </a:lnSpc>
              <a:spcBef>
                <a:spcPts val="0"/>
              </a:spcBef>
              <a:spcAft>
                <a:spcPts val="0"/>
              </a:spcAft>
              <a:buNone/>
            </a:pPr>
            <a:r>
              <a:rPr lang="en">
                <a:solidFill>
                  <a:schemeClr val="dk1"/>
                </a:solidFill>
                <a:highlight>
                  <a:schemeClr val="lt1"/>
                </a:highlight>
              </a:rPr>
              <a:t>Datasets: Grid, Radial, Swath,</a:t>
            </a:r>
            <a:endParaRPr>
              <a:solidFill>
                <a:schemeClr val="dk1"/>
              </a:solidFill>
              <a:highlight>
                <a:schemeClr val="lt1"/>
              </a:highlight>
            </a:endParaRPr>
          </a:p>
          <a:p>
            <a:pPr indent="0" lvl="0" marL="0" rtl="0" algn="l">
              <a:lnSpc>
                <a:spcPct val="115000"/>
              </a:lnSpc>
              <a:spcBef>
                <a:spcPts val="0"/>
              </a:spcBef>
              <a:spcAft>
                <a:spcPts val="0"/>
              </a:spcAft>
              <a:buNone/>
            </a:pPr>
            <a:r>
              <a:rPr lang="en">
                <a:solidFill>
                  <a:schemeClr val="dk1"/>
                </a:solidFill>
                <a:highlight>
                  <a:schemeClr val="lt1"/>
                </a:highlight>
              </a:rPr>
              <a:t>   Point, Trajectory</a:t>
            </a:r>
            <a:endParaRPr>
              <a:solidFill>
                <a:schemeClr val="dk1"/>
              </a:solidFill>
              <a:highlight>
                <a:schemeClr val="lt1"/>
              </a:highlight>
            </a:endParaRPr>
          </a:p>
          <a:p>
            <a:pPr indent="0" lvl="0" marL="0" rtl="0" algn="l">
              <a:lnSpc>
                <a:spcPct val="115000"/>
              </a:lnSpc>
              <a:spcBef>
                <a:spcPts val="0"/>
              </a:spcBef>
              <a:spcAft>
                <a:spcPts val="0"/>
              </a:spcAft>
              <a:buNone/>
            </a:pPr>
            <a:r>
              <a:t/>
            </a:r>
            <a:endParaRPr>
              <a:solidFill>
                <a:schemeClr val="dk1"/>
              </a:solidFill>
              <a:highlight>
                <a:schemeClr val="lt1"/>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8"/>
          <p:cNvSpPr txBox="1"/>
          <p:nvPr>
            <p:ph type="title"/>
          </p:nvPr>
        </p:nvSpPr>
        <p:spPr>
          <a:xfrm>
            <a:off x="1130975" y="57150"/>
            <a:ext cx="6480300" cy="36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Remote Data via THREDDS Servers</a:t>
            </a:r>
            <a:endParaRPr/>
          </a:p>
        </p:txBody>
      </p:sp>
      <p:pic>
        <p:nvPicPr>
          <p:cNvPr id="433" name="Google Shape;433;p68"/>
          <p:cNvPicPr preferRelativeResize="0"/>
          <p:nvPr/>
        </p:nvPicPr>
        <p:blipFill>
          <a:blip r:embed="rId3">
            <a:alphaModFix/>
          </a:blip>
          <a:stretch>
            <a:fillRect/>
          </a:stretch>
        </p:blipFill>
        <p:spPr>
          <a:xfrm>
            <a:off x="152400" y="579450"/>
            <a:ext cx="3917752" cy="3644901"/>
          </a:xfrm>
          <a:prstGeom prst="rect">
            <a:avLst/>
          </a:prstGeom>
          <a:noFill/>
          <a:ln>
            <a:noFill/>
          </a:ln>
        </p:spPr>
      </p:pic>
      <p:pic>
        <p:nvPicPr>
          <p:cNvPr id="434" name="Google Shape;434;p68"/>
          <p:cNvPicPr preferRelativeResize="0"/>
          <p:nvPr/>
        </p:nvPicPr>
        <p:blipFill>
          <a:blip r:embed="rId4">
            <a:alphaModFix/>
          </a:blip>
          <a:stretch>
            <a:fillRect/>
          </a:stretch>
        </p:blipFill>
        <p:spPr>
          <a:xfrm>
            <a:off x="4070150" y="960125"/>
            <a:ext cx="4980250" cy="27443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69"/>
          <p:cNvSpPr txBox="1"/>
          <p:nvPr>
            <p:ph type="title"/>
          </p:nvPr>
        </p:nvSpPr>
        <p:spPr>
          <a:xfrm>
            <a:off x="685800" y="57150"/>
            <a:ext cx="6925500" cy="36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NUCAPS In McIDAS-V</a:t>
            </a:r>
            <a:endParaRPr/>
          </a:p>
        </p:txBody>
      </p:sp>
      <p:sp>
        <p:nvSpPr>
          <p:cNvPr id="440" name="Google Shape;440;p69"/>
          <p:cNvSpPr txBox="1"/>
          <p:nvPr/>
        </p:nvSpPr>
        <p:spPr>
          <a:xfrm>
            <a:off x="188575" y="585525"/>
            <a:ext cx="8533800" cy="4310400"/>
          </a:xfrm>
          <a:prstGeom prst="rect">
            <a:avLst/>
          </a:prstGeom>
          <a:noFill/>
          <a:ln>
            <a:noFill/>
          </a:ln>
        </p:spPr>
        <p:txBody>
          <a:bodyPr anchorCtr="0" anchor="t" bIns="45700" lIns="91425" spcFirstLastPara="1" rIns="91425" wrap="square" tIns="45700">
            <a:normAutofit/>
          </a:bodyPr>
          <a:lstStyle/>
          <a:p>
            <a:pPr indent="-358140" lvl="0" marL="457200" rtl="0" algn="l">
              <a:spcBef>
                <a:spcPts val="1530"/>
              </a:spcBef>
              <a:spcAft>
                <a:spcPts val="0"/>
              </a:spcAft>
              <a:buSzPts val="2040"/>
              <a:buChar char="●"/>
            </a:pPr>
            <a:r>
              <a:rPr lang="en" sz="1700">
                <a:solidFill>
                  <a:srgbClr val="083763"/>
                </a:solidFill>
              </a:rPr>
              <a:t>General workflow from loading to displaying gridded NUCAPS data:</a:t>
            </a:r>
            <a:endParaRPr sz="1700">
              <a:solidFill>
                <a:srgbClr val="083763"/>
              </a:solidFill>
            </a:endParaRPr>
          </a:p>
        </p:txBody>
      </p:sp>
      <p:pic>
        <p:nvPicPr>
          <p:cNvPr id="441" name="Google Shape;441;p69"/>
          <p:cNvPicPr preferRelativeResize="0"/>
          <p:nvPr/>
        </p:nvPicPr>
        <p:blipFill>
          <a:blip r:embed="rId3">
            <a:alphaModFix/>
          </a:blip>
          <a:stretch>
            <a:fillRect/>
          </a:stretch>
        </p:blipFill>
        <p:spPr>
          <a:xfrm>
            <a:off x="1317775" y="990351"/>
            <a:ext cx="6508450" cy="38335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JPSS_Powerpoint_Custom_Template_v1-AR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JPSS_Powerpoint_Custom_Template_v1-AR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JPSS_Powerpoint_Custom_Template_v1-AR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