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9" r:id="rId11"/>
    <p:sldId id="275" r:id="rId12"/>
    <p:sldId id="271" r:id="rId13"/>
    <p:sldId id="272" r:id="rId14"/>
    <p:sldId id="273" r:id="rId15"/>
    <p:sldId id="274" r:id="rId1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85964" y="94193"/>
            <a:ext cx="10420070" cy="567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80401" y="219037"/>
            <a:ext cx="3331209" cy="304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olbrichgleam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51376"/>
            <a:ext cx="12191999" cy="2706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2668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3685" y="2789102"/>
            <a:ext cx="9710802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3400" spc="-145" dirty="0">
                <a:solidFill>
                  <a:srgbClr val="001F5F"/>
                </a:solidFill>
              </a:rPr>
              <a:t>Welcome</a:t>
            </a:r>
            <a:r>
              <a:rPr sz="3400" spc="-305" dirty="0">
                <a:solidFill>
                  <a:srgbClr val="001F5F"/>
                </a:solidFill>
              </a:rPr>
              <a:t> </a:t>
            </a:r>
            <a:r>
              <a:rPr sz="3400" spc="70" dirty="0">
                <a:solidFill>
                  <a:srgbClr val="001F5F"/>
                </a:solidFill>
              </a:rPr>
              <a:t>to</a:t>
            </a:r>
            <a:r>
              <a:rPr sz="3400" spc="-280" dirty="0">
                <a:solidFill>
                  <a:srgbClr val="001F5F"/>
                </a:solidFill>
              </a:rPr>
              <a:t> </a:t>
            </a:r>
            <a:r>
              <a:rPr sz="3400" spc="-20" dirty="0">
                <a:solidFill>
                  <a:srgbClr val="001F5F"/>
                </a:solidFill>
              </a:rPr>
              <a:t>the</a:t>
            </a:r>
            <a:r>
              <a:rPr sz="3400" spc="-280" dirty="0">
                <a:solidFill>
                  <a:srgbClr val="001F5F"/>
                </a:solidFill>
              </a:rPr>
              <a:t> </a:t>
            </a:r>
            <a:r>
              <a:rPr sz="3400" dirty="0">
                <a:solidFill>
                  <a:srgbClr val="001F5F"/>
                </a:solidFill>
              </a:rPr>
              <a:t>2023</a:t>
            </a:r>
            <a:r>
              <a:rPr sz="3400" spc="-390" dirty="0">
                <a:solidFill>
                  <a:srgbClr val="001F5F"/>
                </a:solidFill>
              </a:rPr>
              <a:t> </a:t>
            </a:r>
            <a:r>
              <a:rPr lang="en-US" sz="3400" dirty="0" err="1">
                <a:solidFill>
                  <a:srgbClr val="001F5F"/>
                </a:solidFill>
              </a:rPr>
              <a:t>McIDAS</a:t>
            </a:r>
            <a:r>
              <a:rPr lang="en-US" sz="3400" dirty="0">
                <a:solidFill>
                  <a:srgbClr val="001F5F"/>
                </a:solidFill>
              </a:rPr>
              <a:t> User Group Meeting</a:t>
            </a:r>
            <a:endParaRPr sz="3400" dirty="0"/>
          </a:p>
          <a:p>
            <a:pPr marL="1270" algn="ctr">
              <a:lnSpc>
                <a:spcPts val="2990"/>
              </a:lnSpc>
            </a:pPr>
            <a:r>
              <a:rPr lang="en-US" sz="2600" spc="-85" dirty="0">
                <a:solidFill>
                  <a:srgbClr val="001F5F"/>
                </a:solidFill>
              </a:rPr>
              <a:t>September 25– 28</a:t>
            </a:r>
            <a:r>
              <a:rPr lang="en-US" sz="2600" spc="-85" baseline="30000" dirty="0">
                <a:solidFill>
                  <a:srgbClr val="001F5F"/>
                </a:solidFill>
              </a:rPr>
              <a:t>th</a:t>
            </a:r>
            <a:r>
              <a:rPr lang="en-US" sz="2600" spc="-85" dirty="0">
                <a:solidFill>
                  <a:srgbClr val="001F5F"/>
                </a:solidFill>
              </a:rPr>
              <a:t> 2023     </a:t>
            </a:r>
            <a:r>
              <a:rPr sz="2600" spc="-85" dirty="0">
                <a:solidFill>
                  <a:srgbClr val="001F5F"/>
                </a:solidFill>
              </a:rPr>
              <a:t>Madison,</a:t>
            </a:r>
            <a:r>
              <a:rPr sz="2600" spc="-430" dirty="0">
                <a:solidFill>
                  <a:srgbClr val="001F5F"/>
                </a:solidFill>
              </a:rPr>
              <a:t> </a:t>
            </a:r>
            <a:r>
              <a:rPr sz="2600" spc="-125" dirty="0">
                <a:solidFill>
                  <a:srgbClr val="001F5F"/>
                </a:solidFill>
              </a:rPr>
              <a:t>W</a:t>
            </a:r>
            <a:r>
              <a:rPr lang="en-US" sz="2600" spc="-125" dirty="0">
                <a:solidFill>
                  <a:srgbClr val="001F5F"/>
                </a:solidFill>
              </a:rPr>
              <a:t>isconsin</a:t>
            </a:r>
            <a:endParaRPr sz="2600" dirty="0"/>
          </a:p>
        </p:txBody>
      </p:sp>
      <p:sp>
        <p:nvSpPr>
          <p:cNvPr id="5" name="object 5"/>
          <p:cNvSpPr/>
          <p:nvPr/>
        </p:nvSpPr>
        <p:spPr>
          <a:xfrm>
            <a:off x="5186172" y="19811"/>
            <a:ext cx="1447799" cy="95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972" y="1833372"/>
            <a:ext cx="6489191" cy="460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7331" y="3323844"/>
            <a:ext cx="4608575" cy="3456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7331" y="108204"/>
            <a:ext cx="4608575" cy="3113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78608" y="514208"/>
            <a:ext cx="365760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spc="-40" dirty="0">
                <a:solidFill>
                  <a:srgbClr val="000000"/>
                </a:solidFill>
              </a:rPr>
              <a:t>Visit </a:t>
            </a:r>
            <a:r>
              <a:rPr sz="3200" spc="-5" dirty="0">
                <a:solidFill>
                  <a:srgbClr val="000000"/>
                </a:solidFill>
              </a:rPr>
              <a:t>the</a:t>
            </a:r>
            <a:r>
              <a:rPr sz="3200" spc="-7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Capitol</a:t>
            </a:r>
            <a:endParaRPr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C0B3415B-ED49-82E9-7DD4-B66C7CD12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07596"/>
            <a:ext cx="6296055" cy="4876800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0E43C87C-DE18-9CCC-5B33-99081C0F2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9655"/>
            <a:ext cx="4127500" cy="4919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BAAB2-793F-377C-DF9F-5B498CD95C99}"/>
              </a:ext>
            </a:extLst>
          </p:cNvPr>
          <p:cNvSpPr txBox="1"/>
          <p:nvPr/>
        </p:nvSpPr>
        <p:spPr>
          <a:xfrm>
            <a:off x="609600" y="152400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Consider Going to GLEAM at the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Olbrich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Gardens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5BDEF-2C02-C7D8-D683-8F87A2EBC8E5}"/>
              </a:ext>
            </a:extLst>
          </p:cNvPr>
          <p:cNvSpPr txBox="1"/>
          <p:nvPr/>
        </p:nvSpPr>
        <p:spPr>
          <a:xfrm>
            <a:off x="4191000" y="8520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www.olbrichgleam.org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0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964" y="94193"/>
            <a:ext cx="320357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Staying</a:t>
            </a:r>
            <a:r>
              <a:rPr sz="3600" spc="-9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longer?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7732" y="1234440"/>
            <a:ext cx="3877043" cy="5410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85588" y="118872"/>
            <a:ext cx="6441947" cy="3622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73979" y="1276417"/>
            <a:ext cx="1010285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O</a:t>
            </a:r>
            <a:r>
              <a:rPr sz="2800" spc="-15" dirty="0">
                <a:latin typeface="Arial"/>
                <a:cs typeface="Arial"/>
              </a:rPr>
              <a:t>SS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40523" y="3563111"/>
            <a:ext cx="4736591" cy="3160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80896" y="121156"/>
            <a:ext cx="3556000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Saturday </a:t>
            </a:r>
            <a:r>
              <a:rPr sz="2400" dirty="0">
                <a:latin typeface="Arial"/>
                <a:cs typeface="Arial"/>
              </a:rPr>
              <a:t>Farmer’s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Market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058" y="173228"/>
            <a:ext cx="1828164" cy="1297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5" dirty="0"/>
              <a:t>Come</a:t>
            </a:r>
            <a:r>
              <a:rPr sz="2800" spc="-55" dirty="0"/>
              <a:t> </a:t>
            </a:r>
            <a:r>
              <a:rPr sz="2800" spc="-5" dirty="0"/>
              <a:t>back  and </a:t>
            </a:r>
            <a:r>
              <a:rPr sz="2800" dirty="0"/>
              <a:t>visit  again…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2819400" y="60960"/>
            <a:ext cx="4575035" cy="3432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2215" y="112848"/>
            <a:ext cx="943610" cy="668020"/>
          </a:xfrm>
          <a:custGeom>
            <a:avLst/>
            <a:gdLst/>
            <a:ahLst/>
            <a:cxnLst/>
            <a:rect l="l" t="t" r="r" b="b"/>
            <a:pathLst>
              <a:path w="943610" h="668020">
                <a:moveTo>
                  <a:pt x="86523" y="612140"/>
                </a:moveTo>
                <a:lnTo>
                  <a:pt x="61606" y="632460"/>
                </a:lnTo>
                <a:lnTo>
                  <a:pt x="69411" y="641350"/>
                </a:lnTo>
                <a:lnTo>
                  <a:pt x="78160" y="650240"/>
                </a:lnTo>
                <a:lnTo>
                  <a:pt x="87852" y="656590"/>
                </a:lnTo>
                <a:lnTo>
                  <a:pt x="98486" y="661670"/>
                </a:lnTo>
                <a:lnTo>
                  <a:pt x="109766" y="666750"/>
                </a:lnTo>
                <a:lnTo>
                  <a:pt x="121394" y="668020"/>
                </a:lnTo>
                <a:lnTo>
                  <a:pt x="133369" y="668020"/>
                </a:lnTo>
                <a:lnTo>
                  <a:pt x="171629" y="659130"/>
                </a:lnTo>
                <a:lnTo>
                  <a:pt x="210160" y="636270"/>
                </a:lnTo>
                <a:lnTo>
                  <a:pt x="127427" y="636270"/>
                </a:lnTo>
                <a:lnTo>
                  <a:pt x="119680" y="635000"/>
                </a:lnTo>
                <a:lnTo>
                  <a:pt x="112558" y="632460"/>
                </a:lnTo>
                <a:lnTo>
                  <a:pt x="105822" y="628650"/>
                </a:lnTo>
                <a:lnTo>
                  <a:pt x="99236" y="624840"/>
                </a:lnTo>
                <a:lnTo>
                  <a:pt x="92802" y="618490"/>
                </a:lnTo>
                <a:lnTo>
                  <a:pt x="86523" y="612140"/>
                </a:lnTo>
                <a:close/>
              </a:path>
              <a:path w="943610" h="668020">
                <a:moveTo>
                  <a:pt x="238520" y="533400"/>
                </a:moveTo>
                <a:lnTo>
                  <a:pt x="187166" y="533400"/>
                </a:lnTo>
                <a:lnTo>
                  <a:pt x="192898" y="534670"/>
                </a:lnTo>
                <a:lnTo>
                  <a:pt x="200036" y="537210"/>
                </a:lnTo>
                <a:lnTo>
                  <a:pt x="205814" y="542290"/>
                </a:lnTo>
                <a:lnTo>
                  <a:pt x="214564" y="554990"/>
                </a:lnTo>
                <a:lnTo>
                  <a:pt x="216571" y="562610"/>
                </a:lnTo>
                <a:lnTo>
                  <a:pt x="216241" y="570230"/>
                </a:lnTo>
                <a:lnTo>
                  <a:pt x="195783" y="608330"/>
                </a:lnTo>
                <a:lnTo>
                  <a:pt x="189057" y="613410"/>
                </a:lnTo>
                <a:lnTo>
                  <a:pt x="181468" y="619760"/>
                </a:lnTo>
                <a:lnTo>
                  <a:pt x="172403" y="624840"/>
                </a:lnTo>
                <a:lnTo>
                  <a:pt x="154063" y="632460"/>
                </a:lnTo>
                <a:lnTo>
                  <a:pt x="144791" y="635000"/>
                </a:lnTo>
                <a:lnTo>
                  <a:pt x="135797" y="636270"/>
                </a:lnTo>
                <a:lnTo>
                  <a:pt x="210160" y="636270"/>
                </a:lnTo>
                <a:lnTo>
                  <a:pt x="240268" y="598170"/>
                </a:lnTo>
                <a:lnTo>
                  <a:pt x="247153" y="566420"/>
                </a:lnTo>
                <a:lnTo>
                  <a:pt x="246351" y="556260"/>
                </a:lnTo>
                <a:lnTo>
                  <a:pt x="244174" y="546100"/>
                </a:lnTo>
                <a:lnTo>
                  <a:pt x="240627" y="537210"/>
                </a:lnTo>
                <a:lnTo>
                  <a:pt x="238520" y="533400"/>
                </a:lnTo>
                <a:close/>
              </a:path>
              <a:path w="943610" h="668020">
                <a:moveTo>
                  <a:pt x="231773" y="396240"/>
                </a:moveTo>
                <a:lnTo>
                  <a:pt x="208075" y="411480"/>
                </a:lnTo>
                <a:lnTo>
                  <a:pt x="348816" y="623570"/>
                </a:lnTo>
                <a:lnTo>
                  <a:pt x="374826" y="607060"/>
                </a:lnTo>
                <a:lnTo>
                  <a:pt x="325296" y="532130"/>
                </a:lnTo>
                <a:lnTo>
                  <a:pt x="365207" y="532130"/>
                </a:lnTo>
                <a:lnTo>
                  <a:pt x="371893" y="528320"/>
                </a:lnTo>
                <a:lnTo>
                  <a:pt x="378458" y="524510"/>
                </a:lnTo>
                <a:lnTo>
                  <a:pt x="386824" y="518160"/>
                </a:lnTo>
                <a:lnTo>
                  <a:pt x="392928" y="511810"/>
                </a:lnTo>
                <a:lnTo>
                  <a:pt x="334527" y="511810"/>
                </a:lnTo>
                <a:lnTo>
                  <a:pt x="324102" y="509270"/>
                </a:lnTo>
                <a:lnTo>
                  <a:pt x="283081" y="473710"/>
                </a:lnTo>
                <a:lnTo>
                  <a:pt x="266072" y="433070"/>
                </a:lnTo>
                <a:lnTo>
                  <a:pt x="265936" y="420370"/>
                </a:lnTo>
                <a:lnTo>
                  <a:pt x="266644" y="416560"/>
                </a:lnTo>
                <a:lnTo>
                  <a:pt x="244994" y="416560"/>
                </a:lnTo>
                <a:lnTo>
                  <a:pt x="231773" y="396240"/>
                </a:lnTo>
                <a:close/>
              </a:path>
              <a:path w="943610" h="668020">
                <a:moveTo>
                  <a:pt x="115250" y="408940"/>
                </a:moveTo>
                <a:lnTo>
                  <a:pt x="104406" y="408940"/>
                </a:lnTo>
                <a:lnTo>
                  <a:pt x="93114" y="410210"/>
                </a:lnTo>
                <a:lnTo>
                  <a:pt x="46543" y="429260"/>
                </a:lnTo>
                <a:lnTo>
                  <a:pt x="12457" y="462280"/>
                </a:lnTo>
                <a:lnTo>
                  <a:pt x="91" y="499110"/>
                </a:lnTo>
                <a:lnTo>
                  <a:pt x="0" y="502920"/>
                </a:lnTo>
                <a:lnTo>
                  <a:pt x="633" y="511810"/>
                </a:lnTo>
                <a:lnTo>
                  <a:pt x="21748" y="549910"/>
                </a:lnTo>
                <a:lnTo>
                  <a:pt x="52152" y="563880"/>
                </a:lnTo>
                <a:lnTo>
                  <a:pt x="71296" y="563880"/>
                </a:lnTo>
                <a:lnTo>
                  <a:pt x="80337" y="562610"/>
                </a:lnTo>
                <a:lnTo>
                  <a:pt x="91630" y="560070"/>
                </a:lnTo>
                <a:lnTo>
                  <a:pt x="105173" y="554990"/>
                </a:lnTo>
                <a:lnTo>
                  <a:pt x="136439" y="544830"/>
                </a:lnTo>
                <a:lnTo>
                  <a:pt x="149024" y="539750"/>
                </a:lnTo>
                <a:lnTo>
                  <a:pt x="158722" y="537210"/>
                </a:lnTo>
                <a:lnTo>
                  <a:pt x="165530" y="534670"/>
                </a:lnTo>
                <a:lnTo>
                  <a:pt x="173483" y="533400"/>
                </a:lnTo>
                <a:lnTo>
                  <a:pt x="238520" y="533400"/>
                </a:lnTo>
                <a:lnTo>
                  <a:pt x="237115" y="530860"/>
                </a:lnTo>
                <a:lnTo>
                  <a:pt x="57148" y="530860"/>
                </a:lnTo>
                <a:lnTo>
                  <a:pt x="48398" y="529590"/>
                </a:lnTo>
                <a:lnTo>
                  <a:pt x="41502" y="525780"/>
                </a:lnTo>
                <a:lnTo>
                  <a:pt x="36460" y="518160"/>
                </a:lnTo>
                <a:lnTo>
                  <a:pt x="32985" y="510540"/>
                </a:lnTo>
                <a:lnTo>
                  <a:pt x="31284" y="504190"/>
                </a:lnTo>
                <a:lnTo>
                  <a:pt x="31355" y="495300"/>
                </a:lnTo>
                <a:lnTo>
                  <a:pt x="52614" y="462280"/>
                </a:lnTo>
                <a:lnTo>
                  <a:pt x="87222" y="441960"/>
                </a:lnTo>
                <a:lnTo>
                  <a:pt x="97833" y="439420"/>
                </a:lnTo>
                <a:lnTo>
                  <a:pt x="167142" y="439420"/>
                </a:lnTo>
                <a:lnTo>
                  <a:pt x="161192" y="431800"/>
                </a:lnTo>
                <a:lnTo>
                  <a:pt x="153455" y="424180"/>
                </a:lnTo>
                <a:lnTo>
                  <a:pt x="144923" y="419100"/>
                </a:lnTo>
                <a:lnTo>
                  <a:pt x="135596" y="414020"/>
                </a:lnTo>
                <a:lnTo>
                  <a:pt x="125647" y="410210"/>
                </a:lnTo>
                <a:lnTo>
                  <a:pt x="115250" y="408940"/>
                </a:lnTo>
                <a:close/>
              </a:path>
              <a:path w="943610" h="668020">
                <a:moveTo>
                  <a:pt x="365207" y="532130"/>
                </a:moveTo>
                <a:lnTo>
                  <a:pt x="325296" y="532130"/>
                </a:lnTo>
                <a:lnTo>
                  <a:pt x="337945" y="534670"/>
                </a:lnTo>
                <a:lnTo>
                  <a:pt x="351470" y="534670"/>
                </a:lnTo>
                <a:lnTo>
                  <a:pt x="365207" y="532130"/>
                </a:lnTo>
                <a:close/>
              </a:path>
              <a:path w="943610" h="668020">
                <a:moveTo>
                  <a:pt x="187766" y="499110"/>
                </a:moveTo>
                <a:lnTo>
                  <a:pt x="176942" y="499110"/>
                </a:lnTo>
                <a:lnTo>
                  <a:pt x="165288" y="500380"/>
                </a:lnTo>
                <a:lnTo>
                  <a:pt x="155590" y="502920"/>
                </a:lnTo>
                <a:lnTo>
                  <a:pt x="143048" y="506730"/>
                </a:lnTo>
                <a:lnTo>
                  <a:pt x="127662" y="511810"/>
                </a:lnTo>
                <a:lnTo>
                  <a:pt x="91427" y="524510"/>
                </a:lnTo>
                <a:lnTo>
                  <a:pt x="76709" y="528320"/>
                </a:lnTo>
                <a:lnTo>
                  <a:pt x="65282" y="530860"/>
                </a:lnTo>
                <a:lnTo>
                  <a:pt x="237115" y="530860"/>
                </a:lnTo>
                <a:lnTo>
                  <a:pt x="206919" y="504190"/>
                </a:lnTo>
                <a:lnTo>
                  <a:pt x="197759" y="501650"/>
                </a:lnTo>
                <a:lnTo>
                  <a:pt x="187766" y="499110"/>
                </a:lnTo>
                <a:close/>
              </a:path>
              <a:path w="943610" h="668020">
                <a:moveTo>
                  <a:pt x="374255" y="378460"/>
                </a:moveTo>
                <a:lnTo>
                  <a:pt x="312985" y="378460"/>
                </a:lnTo>
                <a:lnTo>
                  <a:pt x="323543" y="381000"/>
                </a:lnTo>
                <a:lnTo>
                  <a:pt x="334276" y="384810"/>
                </a:lnTo>
                <a:lnTo>
                  <a:pt x="364742" y="416560"/>
                </a:lnTo>
                <a:lnTo>
                  <a:pt x="382385" y="458470"/>
                </a:lnTo>
                <a:lnTo>
                  <a:pt x="382509" y="469900"/>
                </a:lnTo>
                <a:lnTo>
                  <a:pt x="380276" y="481330"/>
                </a:lnTo>
                <a:lnTo>
                  <a:pt x="353748" y="509270"/>
                </a:lnTo>
                <a:lnTo>
                  <a:pt x="344409" y="511810"/>
                </a:lnTo>
                <a:lnTo>
                  <a:pt x="392928" y="511810"/>
                </a:lnTo>
                <a:lnTo>
                  <a:pt x="411762" y="471170"/>
                </a:lnTo>
                <a:lnTo>
                  <a:pt x="412156" y="462280"/>
                </a:lnTo>
                <a:lnTo>
                  <a:pt x="412150" y="458470"/>
                </a:lnTo>
                <a:lnTo>
                  <a:pt x="398511" y="411480"/>
                </a:lnTo>
                <a:lnTo>
                  <a:pt x="375532" y="379730"/>
                </a:lnTo>
                <a:lnTo>
                  <a:pt x="374255" y="378460"/>
                </a:lnTo>
                <a:close/>
              </a:path>
              <a:path w="943610" h="668020">
                <a:moveTo>
                  <a:pt x="167142" y="439420"/>
                </a:moveTo>
                <a:lnTo>
                  <a:pt x="107808" y="439420"/>
                </a:lnTo>
                <a:lnTo>
                  <a:pt x="117219" y="441960"/>
                </a:lnTo>
                <a:lnTo>
                  <a:pt x="126153" y="445770"/>
                </a:lnTo>
                <a:lnTo>
                  <a:pt x="134612" y="452120"/>
                </a:lnTo>
                <a:lnTo>
                  <a:pt x="142594" y="459740"/>
                </a:lnTo>
                <a:lnTo>
                  <a:pt x="168133" y="440690"/>
                </a:lnTo>
                <a:lnTo>
                  <a:pt x="167142" y="439420"/>
                </a:lnTo>
                <a:close/>
              </a:path>
              <a:path w="943610" h="668020">
                <a:moveTo>
                  <a:pt x="396327" y="287020"/>
                </a:moveTo>
                <a:lnTo>
                  <a:pt x="372908" y="302260"/>
                </a:lnTo>
                <a:lnTo>
                  <a:pt x="474660" y="455930"/>
                </a:lnTo>
                <a:lnTo>
                  <a:pt x="500670" y="439420"/>
                </a:lnTo>
                <a:lnTo>
                  <a:pt x="447406" y="358140"/>
                </a:lnTo>
                <a:lnTo>
                  <a:pt x="442325" y="350520"/>
                </a:lnTo>
                <a:lnTo>
                  <a:pt x="437999" y="341630"/>
                </a:lnTo>
                <a:lnTo>
                  <a:pt x="434430" y="334010"/>
                </a:lnTo>
                <a:lnTo>
                  <a:pt x="431620" y="325120"/>
                </a:lnTo>
                <a:lnTo>
                  <a:pt x="429525" y="317500"/>
                </a:lnTo>
                <a:lnTo>
                  <a:pt x="429601" y="311150"/>
                </a:lnTo>
                <a:lnTo>
                  <a:pt x="430053" y="309880"/>
                </a:lnTo>
                <a:lnTo>
                  <a:pt x="411745" y="309880"/>
                </a:lnTo>
                <a:lnTo>
                  <a:pt x="396327" y="287020"/>
                </a:lnTo>
                <a:close/>
              </a:path>
              <a:path w="943610" h="668020">
                <a:moveTo>
                  <a:pt x="315377" y="350520"/>
                </a:moveTo>
                <a:lnTo>
                  <a:pt x="304640" y="350520"/>
                </a:lnTo>
                <a:lnTo>
                  <a:pt x="294163" y="353060"/>
                </a:lnTo>
                <a:lnTo>
                  <a:pt x="261045" y="373380"/>
                </a:lnTo>
                <a:lnTo>
                  <a:pt x="244994" y="416560"/>
                </a:lnTo>
                <a:lnTo>
                  <a:pt x="266644" y="416560"/>
                </a:lnTo>
                <a:lnTo>
                  <a:pt x="268060" y="408940"/>
                </a:lnTo>
                <a:lnTo>
                  <a:pt x="271953" y="400050"/>
                </a:lnTo>
                <a:lnTo>
                  <a:pt x="277612" y="391160"/>
                </a:lnTo>
                <a:lnTo>
                  <a:pt x="285037" y="384810"/>
                </a:lnTo>
                <a:lnTo>
                  <a:pt x="293730" y="381000"/>
                </a:lnTo>
                <a:lnTo>
                  <a:pt x="303047" y="378460"/>
                </a:lnTo>
                <a:lnTo>
                  <a:pt x="374255" y="378460"/>
                </a:lnTo>
                <a:lnTo>
                  <a:pt x="366591" y="370840"/>
                </a:lnTo>
                <a:lnTo>
                  <a:pt x="356982" y="363220"/>
                </a:lnTo>
                <a:lnTo>
                  <a:pt x="346931" y="358140"/>
                </a:lnTo>
                <a:lnTo>
                  <a:pt x="336646" y="354330"/>
                </a:lnTo>
                <a:lnTo>
                  <a:pt x="326128" y="351790"/>
                </a:lnTo>
                <a:lnTo>
                  <a:pt x="315377" y="350520"/>
                </a:lnTo>
                <a:close/>
              </a:path>
              <a:path w="943610" h="668020">
                <a:moveTo>
                  <a:pt x="498435" y="219710"/>
                </a:moveTo>
                <a:lnTo>
                  <a:pt x="472425" y="236220"/>
                </a:lnTo>
                <a:lnTo>
                  <a:pt x="574165" y="389890"/>
                </a:lnTo>
                <a:lnTo>
                  <a:pt x="600187" y="373380"/>
                </a:lnTo>
                <a:lnTo>
                  <a:pt x="498435" y="219710"/>
                </a:lnTo>
                <a:close/>
              </a:path>
              <a:path w="943610" h="668020">
                <a:moveTo>
                  <a:pt x="561744" y="177800"/>
                </a:moveTo>
                <a:lnTo>
                  <a:pt x="538326" y="193040"/>
                </a:lnTo>
                <a:lnTo>
                  <a:pt x="640078" y="346710"/>
                </a:lnTo>
                <a:lnTo>
                  <a:pt x="666088" y="328930"/>
                </a:lnTo>
                <a:lnTo>
                  <a:pt x="610525" y="245110"/>
                </a:lnTo>
                <a:lnTo>
                  <a:pt x="602291" y="231140"/>
                </a:lnTo>
                <a:lnTo>
                  <a:pt x="597133" y="218440"/>
                </a:lnTo>
                <a:lnTo>
                  <a:pt x="595052" y="207010"/>
                </a:lnTo>
                <a:lnTo>
                  <a:pt x="595798" y="199390"/>
                </a:lnTo>
                <a:lnTo>
                  <a:pt x="576210" y="199390"/>
                </a:lnTo>
                <a:lnTo>
                  <a:pt x="561744" y="177800"/>
                </a:lnTo>
                <a:close/>
              </a:path>
              <a:path w="943610" h="668020">
                <a:moveTo>
                  <a:pt x="459547" y="252730"/>
                </a:moveTo>
                <a:lnTo>
                  <a:pt x="450356" y="252730"/>
                </a:lnTo>
                <a:lnTo>
                  <a:pt x="441910" y="255270"/>
                </a:lnTo>
                <a:lnTo>
                  <a:pt x="412325" y="283210"/>
                </a:lnTo>
                <a:lnTo>
                  <a:pt x="411187" y="299720"/>
                </a:lnTo>
                <a:lnTo>
                  <a:pt x="411745" y="309880"/>
                </a:lnTo>
                <a:lnTo>
                  <a:pt x="430053" y="309880"/>
                </a:lnTo>
                <a:lnTo>
                  <a:pt x="434122" y="298450"/>
                </a:lnTo>
                <a:lnTo>
                  <a:pt x="438097" y="293370"/>
                </a:lnTo>
                <a:lnTo>
                  <a:pt x="450137" y="284480"/>
                </a:lnTo>
                <a:lnTo>
                  <a:pt x="457744" y="283210"/>
                </a:lnTo>
                <a:lnTo>
                  <a:pt x="466596" y="281940"/>
                </a:lnTo>
                <a:lnTo>
                  <a:pt x="459547" y="252730"/>
                </a:lnTo>
                <a:close/>
              </a:path>
              <a:path w="943610" h="668020">
                <a:moveTo>
                  <a:pt x="695781" y="160020"/>
                </a:moveTo>
                <a:lnTo>
                  <a:pt x="646212" y="160020"/>
                </a:lnTo>
                <a:lnTo>
                  <a:pt x="652587" y="161290"/>
                </a:lnTo>
                <a:lnTo>
                  <a:pt x="658087" y="166370"/>
                </a:lnTo>
                <a:lnTo>
                  <a:pt x="738782" y="280670"/>
                </a:lnTo>
                <a:lnTo>
                  <a:pt x="764792" y="264160"/>
                </a:lnTo>
                <a:lnTo>
                  <a:pt x="702232" y="168910"/>
                </a:lnTo>
                <a:lnTo>
                  <a:pt x="696600" y="161290"/>
                </a:lnTo>
                <a:lnTo>
                  <a:pt x="695781" y="160020"/>
                </a:lnTo>
                <a:close/>
              </a:path>
              <a:path w="943610" h="668020">
                <a:moveTo>
                  <a:pt x="836649" y="240030"/>
                </a:moveTo>
                <a:lnTo>
                  <a:pt x="808861" y="252730"/>
                </a:lnTo>
                <a:lnTo>
                  <a:pt x="817388" y="264160"/>
                </a:lnTo>
                <a:lnTo>
                  <a:pt x="827065" y="271780"/>
                </a:lnTo>
                <a:lnTo>
                  <a:pt x="837891" y="276860"/>
                </a:lnTo>
                <a:lnTo>
                  <a:pt x="849869" y="279400"/>
                </a:lnTo>
                <a:lnTo>
                  <a:pt x="862563" y="278130"/>
                </a:lnTo>
                <a:lnTo>
                  <a:pt x="902422" y="261620"/>
                </a:lnTo>
                <a:lnTo>
                  <a:pt x="916207" y="251460"/>
                </a:lnTo>
                <a:lnTo>
                  <a:pt x="856765" y="251460"/>
                </a:lnTo>
                <a:lnTo>
                  <a:pt x="849590" y="250190"/>
                </a:lnTo>
                <a:lnTo>
                  <a:pt x="842884" y="246380"/>
                </a:lnTo>
                <a:lnTo>
                  <a:pt x="836649" y="240030"/>
                </a:lnTo>
                <a:close/>
              </a:path>
              <a:path w="943610" h="668020">
                <a:moveTo>
                  <a:pt x="927914" y="151130"/>
                </a:moveTo>
                <a:lnTo>
                  <a:pt x="890725" y="151130"/>
                </a:lnTo>
                <a:lnTo>
                  <a:pt x="898371" y="162560"/>
                </a:lnTo>
                <a:lnTo>
                  <a:pt x="904297" y="172720"/>
                </a:lnTo>
                <a:lnTo>
                  <a:pt x="913490" y="201930"/>
                </a:lnTo>
                <a:lnTo>
                  <a:pt x="912982" y="208280"/>
                </a:lnTo>
                <a:lnTo>
                  <a:pt x="879763" y="245110"/>
                </a:lnTo>
                <a:lnTo>
                  <a:pt x="856765" y="251460"/>
                </a:lnTo>
                <a:lnTo>
                  <a:pt x="916207" y="251460"/>
                </a:lnTo>
                <a:lnTo>
                  <a:pt x="939863" y="218440"/>
                </a:lnTo>
                <a:lnTo>
                  <a:pt x="943588" y="198120"/>
                </a:lnTo>
                <a:lnTo>
                  <a:pt x="943075" y="189230"/>
                </a:lnTo>
                <a:lnTo>
                  <a:pt x="940446" y="177800"/>
                </a:lnTo>
                <a:lnTo>
                  <a:pt x="935172" y="165100"/>
                </a:lnTo>
                <a:lnTo>
                  <a:pt x="927914" y="151130"/>
                </a:lnTo>
                <a:close/>
              </a:path>
              <a:path w="943610" h="668020">
                <a:moveTo>
                  <a:pt x="801231" y="31750"/>
                </a:moveTo>
                <a:lnTo>
                  <a:pt x="786077" y="31750"/>
                </a:lnTo>
                <a:lnTo>
                  <a:pt x="771552" y="35560"/>
                </a:lnTo>
                <a:lnTo>
                  <a:pt x="733832" y="66040"/>
                </a:lnTo>
                <a:lnTo>
                  <a:pt x="723467" y="107950"/>
                </a:lnTo>
                <a:lnTo>
                  <a:pt x="724850" y="120650"/>
                </a:lnTo>
                <a:lnTo>
                  <a:pt x="743786" y="166370"/>
                </a:lnTo>
                <a:lnTo>
                  <a:pt x="781898" y="201930"/>
                </a:lnTo>
                <a:lnTo>
                  <a:pt x="813619" y="213360"/>
                </a:lnTo>
                <a:lnTo>
                  <a:pt x="829703" y="212090"/>
                </a:lnTo>
                <a:lnTo>
                  <a:pt x="845685" y="208280"/>
                </a:lnTo>
                <a:lnTo>
                  <a:pt x="861566" y="199390"/>
                </a:lnTo>
                <a:lnTo>
                  <a:pt x="872925" y="190500"/>
                </a:lnTo>
                <a:lnTo>
                  <a:pt x="877728" y="184150"/>
                </a:lnTo>
                <a:lnTo>
                  <a:pt x="820885" y="184150"/>
                </a:lnTo>
                <a:lnTo>
                  <a:pt x="810487" y="182880"/>
                </a:lnTo>
                <a:lnTo>
                  <a:pt x="779359" y="160020"/>
                </a:lnTo>
                <a:lnTo>
                  <a:pt x="756175" y="119380"/>
                </a:lnTo>
                <a:lnTo>
                  <a:pt x="753598" y="107950"/>
                </a:lnTo>
                <a:lnTo>
                  <a:pt x="753667" y="96520"/>
                </a:lnTo>
                <a:lnTo>
                  <a:pt x="773809" y="62230"/>
                </a:lnTo>
                <a:lnTo>
                  <a:pt x="802707" y="54610"/>
                </a:lnTo>
                <a:lnTo>
                  <a:pt x="864766" y="54610"/>
                </a:lnTo>
                <a:lnTo>
                  <a:pt x="851364" y="34290"/>
                </a:lnTo>
                <a:lnTo>
                  <a:pt x="817014" y="34290"/>
                </a:lnTo>
                <a:lnTo>
                  <a:pt x="801231" y="31750"/>
                </a:lnTo>
                <a:close/>
              </a:path>
              <a:path w="943610" h="668020">
                <a:moveTo>
                  <a:pt x="459725" y="161290"/>
                </a:moveTo>
                <a:lnTo>
                  <a:pt x="433716" y="177800"/>
                </a:lnTo>
                <a:lnTo>
                  <a:pt x="453553" y="208280"/>
                </a:lnTo>
                <a:lnTo>
                  <a:pt x="479563" y="190500"/>
                </a:lnTo>
                <a:lnTo>
                  <a:pt x="459725" y="161290"/>
                </a:lnTo>
                <a:close/>
              </a:path>
              <a:path w="943610" h="668020">
                <a:moveTo>
                  <a:pt x="651084" y="128270"/>
                </a:moveTo>
                <a:lnTo>
                  <a:pt x="644325" y="128270"/>
                </a:lnTo>
                <a:lnTo>
                  <a:pt x="629692" y="130810"/>
                </a:lnTo>
                <a:lnTo>
                  <a:pt x="594299" y="153670"/>
                </a:lnTo>
                <a:lnTo>
                  <a:pt x="576210" y="199390"/>
                </a:lnTo>
                <a:lnTo>
                  <a:pt x="595798" y="199390"/>
                </a:lnTo>
                <a:lnTo>
                  <a:pt x="596047" y="196850"/>
                </a:lnTo>
                <a:lnTo>
                  <a:pt x="599304" y="187960"/>
                </a:lnTo>
                <a:lnTo>
                  <a:pt x="631759" y="161290"/>
                </a:lnTo>
                <a:lnTo>
                  <a:pt x="646212" y="160020"/>
                </a:lnTo>
                <a:lnTo>
                  <a:pt x="695781" y="160020"/>
                </a:lnTo>
                <a:lnTo>
                  <a:pt x="691688" y="153670"/>
                </a:lnTo>
                <a:lnTo>
                  <a:pt x="657369" y="129540"/>
                </a:lnTo>
                <a:lnTo>
                  <a:pt x="651084" y="128270"/>
                </a:lnTo>
                <a:close/>
              </a:path>
              <a:path w="943610" h="668020">
                <a:moveTo>
                  <a:pt x="864766" y="54610"/>
                </a:moveTo>
                <a:lnTo>
                  <a:pt x="802707" y="54610"/>
                </a:lnTo>
                <a:lnTo>
                  <a:pt x="813433" y="57150"/>
                </a:lnTo>
                <a:lnTo>
                  <a:pt x="824218" y="60960"/>
                </a:lnTo>
                <a:lnTo>
                  <a:pt x="854098" y="91440"/>
                </a:lnTo>
                <a:lnTo>
                  <a:pt x="870734" y="130810"/>
                </a:lnTo>
                <a:lnTo>
                  <a:pt x="870646" y="142240"/>
                </a:lnTo>
                <a:lnTo>
                  <a:pt x="849742" y="176530"/>
                </a:lnTo>
                <a:lnTo>
                  <a:pt x="830895" y="184150"/>
                </a:lnTo>
                <a:lnTo>
                  <a:pt x="877728" y="184150"/>
                </a:lnTo>
                <a:lnTo>
                  <a:pt x="881570" y="179070"/>
                </a:lnTo>
                <a:lnTo>
                  <a:pt x="887503" y="166370"/>
                </a:lnTo>
                <a:lnTo>
                  <a:pt x="890725" y="151130"/>
                </a:lnTo>
                <a:lnTo>
                  <a:pt x="927914" y="151130"/>
                </a:lnTo>
                <a:lnTo>
                  <a:pt x="927255" y="149860"/>
                </a:lnTo>
                <a:lnTo>
                  <a:pt x="916697" y="133350"/>
                </a:lnTo>
                <a:lnTo>
                  <a:pt x="864766" y="54610"/>
                </a:lnTo>
                <a:close/>
              </a:path>
              <a:path w="943610" h="668020">
                <a:moveTo>
                  <a:pt x="828749" y="0"/>
                </a:moveTo>
                <a:lnTo>
                  <a:pt x="804759" y="16510"/>
                </a:lnTo>
                <a:lnTo>
                  <a:pt x="817014" y="34290"/>
                </a:lnTo>
                <a:lnTo>
                  <a:pt x="851364" y="34290"/>
                </a:lnTo>
                <a:lnTo>
                  <a:pt x="828749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1400" y="73152"/>
            <a:ext cx="4575035" cy="3432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8945" y="20648"/>
            <a:ext cx="1158875" cy="852169"/>
          </a:xfrm>
          <a:custGeom>
            <a:avLst/>
            <a:gdLst/>
            <a:ahLst/>
            <a:cxnLst/>
            <a:rect l="l" t="t" r="r" b="b"/>
            <a:pathLst>
              <a:path w="1158875" h="852169">
                <a:moveTo>
                  <a:pt x="86523" y="796289"/>
                </a:moveTo>
                <a:lnTo>
                  <a:pt x="61606" y="816609"/>
                </a:lnTo>
                <a:lnTo>
                  <a:pt x="69411" y="825499"/>
                </a:lnTo>
                <a:lnTo>
                  <a:pt x="78160" y="834389"/>
                </a:lnTo>
                <a:lnTo>
                  <a:pt x="87852" y="840739"/>
                </a:lnTo>
                <a:lnTo>
                  <a:pt x="98486" y="845819"/>
                </a:lnTo>
                <a:lnTo>
                  <a:pt x="109766" y="850899"/>
                </a:lnTo>
                <a:lnTo>
                  <a:pt x="121394" y="852169"/>
                </a:lnTo>
                <a:lnTo>
                  <a:pt x="133369" y="852169"/>
                </a:lnTo>
                <a:lnTo>
                  <a:pt x="171627" y="843279"/>
                </a:lnTo>
                <a:lnTo>
                  <a:pt x="210154" y="820419"/>
                </a:lnTo>
                <a:lnTo>
                  <a:pt x="127427" y="820419"/>
                </a:lnTo>
                <a:lnTo>
                  <a:pt x="119680" y="819149"/>
                </a:lnTo>
                <a:lnTo>
                  <a:pt x="112558" y="816609"/>
                </a:lnTo>
                <a:lnTo>
                  <a:pt x="105822" y="812799"/>
                </a:lnTo>
                <a:lnTo>
                  <a:pt x="99236" y="808989"/>
                </a:lnTo>
                <a:lnTo>
                  <a:pt x="92802" y="802639"/>
                </a:lnTo>
                <a:lnTo>
                  <a:pt x="86523" y="796289"/>
                </a:lnTo>
                <a:close/>
              </a:path>
              <a:path w="1158875" h="852169">
                <a:moveTo>
                  <a:pt x="238520" y="717549"/>
                </a:moveTo>
                <a:lnTo>
                  <a:pt x="187166" y="717549"/>
                </a:lnTo>
                <a:lnTo>
                  <a:pt x="192898" y="718819"/>
                </a:lnTo>
                <a:lnTo>
                  <a:pt x="200036" y="721359"/>
                </a:lnTo>
                <a:lnTo>
                  <a:pt x="205814" y="726439"/>
                </a:lnTo>
                <a:lnTo>
                  <a:pt x="214564" y="739139"/>
                </a:lnTo>
                <a:lnTo>
                  <a:pt x="216571" y="746759"/>
                </a:lnTo>
                <a:lnTo>
                  <a:pt x="216241" y="754379"/>
                </a:lnTo>
                <a:lnTo>
                  <a:pt x="195783" y="792479"/>
                </a:lnTo>
                <a:lnTo>
                  <a:pt x="189057" y="797559"/>
                </a:lnTo>
                <a:lnTo>
                  <a:pt x="181468" y="803909"/>
                </a:lnTo>
                <a:lnTo>
                  <a:pt x="172403" y="808989"/>
                </a:lnTo>
                <a:lnTo>
                  <a:pt x="154063" y="816609"/>
                </a:lnTo>
                <a:lnTo>
                  <a:pt x="144791" y="819149"/>
                </a:lnTo>
                <a:lnTo>
                  <a:pt x="135797" y="820419"/>
                </a:lnTo>
                <a:lnTo>
                  <a:pt x="210154" y="820419"/>
                </a:lnTo>
                <a:lnTo>
                  <a:pt x="240268" y="782319"/>
                </a:lnTo>
                <a:lnTo>
                  <a:pt x="247153" y="750569"/>
                </a:lnTo>
                <a:lnTo>
                  <a:pt x="246351" y="740409"/>
                </a:lnTo>
                <a:lnTo>
                  <a:pt x="244174" y="730249"/>
                </a:lnTo>
                <a:lnTo>
                  <a:pt x="240627" y="721359"/>
                </a:lnTo>
                <a:lnTo>
                  <a:pt x="238520" y="717549"/>
                </a:lnTo>
                <a:close/>
              </a:path>
              <a:path w="1158875" h="852169">
                <a:moveTo>
                  <a:pt x="115250" y="593089"/>
                </a:moveTo>
                <a:lnTo>
                  <a:pt x="104406" y="593089"/>
                </a:lnTo>
                <a:lnTo>
                  <a:pt x="93114" y="594359"/>
                </a:lnTo>
                <a:lnTo>
                  <a:pt x="46543" y="613409"/>
                </a:lnTo>
                <a:lnTo>
                  <a:pt x="12457" y="646429"/>
                </a:lnTo>
                <a:lnTo>
                  <a:pt x="91" y="683259"/>
                </a:lnTo>
                <a:lnTo>
                  <a:pt x="0" y="687069"/>
                </a:lnTo>
                <a:lnTo>
                  <a:pt x="633" y="695959"/>
                </a:lnTo>
                <a:lnTo>
                  <a:pt x="21748" y="734059"/>
                </a:lnTo>
                <a:lnTo>
                  <a:pt x="52152" y="748029"/>
                </a:lnTo>
                <a:lnTo>
                  <a:pt x="71296" y="748029"/>
                </a:lnTo>
                <a:lnTo>
                  <a:pt x="80337" y="746759"/>
                </a:lnTo>
                <a:lnTo>
                  <a:pt x="91630" y="744219"/>
                </a:lnTo>
                <a:lnTo>
                  <a:pt x="105173" y="739139"/>
                </a:lnTo>
                <a:lnTo>
                  <a:pt x="136439" y="728979"/>
                </a:lnTo>
                <a:lnTo>
                  <a:pt x="149024" y="723899"/>
                </a:lnTo>
                <a:lnTo>
                  <a:pt x="158722" y="721359"/>
                </a:lnTo>
                <a:lnTo>
                  <a:pt x="165530" y="718819"/>
                </a:lnTo>
                <a:lnTo>
                  <a:pt x="173483" y="717549"/>
                </a:lnTo>
                <a:lnTo>
                  <a:pt x="238520" y="717549"/>
                </a:lnTo>
                <a:lnTo>
                  <a:pt x="237115" y="715009"/>
                </a:lnTo>
                <a:lnTo>
                  <a:pt x="57148" y="715009"/>
                </a:lnTo>
                <a:lnTo>
                  <a:pt x="48398" y="713739"/>
                </a:lnTo>
                <a:lnTo>
                  <a:pt x="41502" y="709929"/>
                </a:lnTo>
                <a:lnTo>
                  <a:pt x="36460" y="702309"/>
                </a:lnTo>
                <a:lnTo>
                  <a:pt x="32985" y="694689"/>
                </a:lnTo>
                <a:lnTo>
                  <a:pt x="31284" y="688339"/>
                </a:lnTo>
                <a:lnTo>
                  <a:pt x="31355" y="679449"/>
                </a:lnTo>
                <a:lnTo>
                  <a:pt x="52614" y="646429"/>
                </a:lnTo>
                <a:lnTo>
                  <a:pt x="87222" y="626109"/>
                </a:lnTo>
                <a:lnTo>
                  <a:pt x="97833" y="623569"/>
                </a:lnTo>
                <a:lnTo>
                  <a:pt x="167142" y="623569"/>
                </a:lnTo>
                <a:lnTo>
                  <a:pt x="161192" y="615949"/>
                </a:lnTo>
                <a:lnTo>
                  <a:pt x="153455" y="608329"/>
                </a:lnTo>
                <a:lnTo>
                  <a:pt x="144923" y="603249"/>
                </a:lnTo>
                <a:lnTo>
                  <a:pt x="135596" y="598169"/>
                </a:lnTo>
                <a:lnTo>
                  <a:pt x="125647" y="594359"/>
                </a:lnTo>
                <a:lnTo>
                  <a:pt x="115250" y="593089"/>
                </a:lnTo>
                <a:close/>
              </a:path>
              <a:path w="1158875" h="852169">
                <a:moveTo>
                  <a:pt x="233513" y="579119"/>
                </a:moveTo>
                <a:lnTo>
                  <a:pt x="207503" y="596899"/>
                </a:lnTo>
                <a:lnTo>
                  <a:pt x="270546" y="690879"/>
                </a:lnTo>
                <a:lnTo>
                  <a:pt x="275780" y="699769"/>
                </a:lnTo>
                <a:lnTo>
                  <a:pt x="309040" y="728979"/>
                </a:lnTo>
                <a:lnTo>
                  <a:pt x="321043" y="731519"/>
                </a:lnTo>
                <a:lnTo>
                  <a:pt x="327847" y="731519"/>
                </a:lnTo>
                <a:lnTo>
                  <a:pt x="364005" y="718819"/>
                </a:lnTo>
                <a:lnTo>
                  <a:pt x="382830" y="699769"/>
                </a:lnTo>
                <a:lnTo>
                  <a:pt x="322934" y="699769"/>
                </a:lnTo>
                <a:lnTo>
                  <a:pt x="315910" y="695959"/>
                </a:lnTo>
                <a:lnTo>
                  <a:pt x="309738" y="690879"/>
                </a:lnTo>
                <a:lnTo>
                  <a:pt x="306143" y="687069"/>
                </a:lnTo>
                <a:lnTo>
                  <a:pt x="289939" y="664209"/>
                </a:lnTo>
                <a:lnTo>
                  <a:pt x="233513" y="579119"/>
                </a:lnTo>
                <a:close/>
              </a:path>
              <a:path w="1158875" h="852169">
                <a:moveTo>
                  <a:pt x="187766" y="683259"/>
                </a:moveTo>
                <a:lnTo>
                  <a:pt x="176942" y="683259"/>
                </a:lnTo>
                <a:lnTo>
                  <a:pt x="165288" y="684529"/>
                </a:lnTo>
                <a:lnTo>
                  <a:pt x="155590" y="687069"/>
                </a:lnTo>
                <a:lnTo>
                  <a:pt x="143048" y="690879"/>
                </a:lnTo>
                <a:lnTo>
                  <a:pt x="127662" y="695959"/>
                </a:lnTo>
                <a:lnTo>
                  <a:pt x="91427" y="708659"/>
                </a:lnTo>
                <a:lnTo>
                  <a:pt x="76709" y="712469"/>
                </a:lnTo>
                <a:lnTo>
                  <a:pt x="65282" y="715009"/>
                </a:lnTo>
                <a:lnTo>
                  <a:pt x="237115" y="715009"/>
                </a:lnTo>
                <a:lnTo>
                  <a:pt x="206919" y="688339"/>
                </a:lnTo>
                <a:lnTo>
                  <a:pt x="197759" y="685799"/>
                </a:lnTo>
                <a:lnTo>
                  <a:pt x="187766" y="683259"/>
                </a:lnTo>
                <a:close/>
              </a:path>
              <a:path w="1158875" h="852169">
                <a:moveTo>
                  <a:pt x="331925" y="514349"/>
                </a:moveTo>
                <a:lnTo>
                  <a:pt x="305916" y="530859"/>
                </a:lnTo>
                <a:lnTo>
                  <a:pt x="366287" y="622299"/>
                </a:lnTo>
                <a:lnTo>
                  <a:pt x="370844" y="631189"/>
                </a:lnTo>
                <a:lnTo>
                  <a:pt x="374097" y="638809"/>
                </a:lnTo>
                <a:lnTo>
                  <a:pt x="376045" y="646429"/>
                </a:lnTo>
                <a:lnTo>
                  <a:pt x="376786" y="652779"/>
                </a:lnTo>
                <a:lnTo>
                  <a:pt x="376416" y="659129"/>
                </a:lnTo>
                <a:lnTo>
                  <a:pt x="354353" y="692149"/>
                </a:lnTo>
                <a:lnTo>
                  <a:pt x="346556" y="698499"/>
                </a:lnTo>
                <a:lnTo>
                  <a:pt x="338707" y="699769"/>
                </a:lnTo>
                <a:lnTo>
                  <a:pt x="382830" y="699769"/>
                </a:lnTo>
                <a:lnTo>
                  <a:pt x="387259" y="693419"/>
                </a:lnTo>
                <a:lnTo>
                  <a:pt x="393241" y="678179"/>
                </a:lnTo>
                <a:lnTo>
                  <a:pt x="395463" y="660399"/>
                </a:lnTo>
                <a:lnTo>
                  <a:pt x="429426" y="660399"/>
                </a:lnTo>
                <a:lnTo>
                  <a:pt x="331925" y="514349"/>
                </a:lnTo>
                <a:close/>
              </a:path>
              <a:path w="1158875" h="852169">
                <a:moveTo>
                  <a:pt x="429426" y="660399"/>
                </a:moveTo>
                <a:lnTo>
                  <a:pt x="395463" y="660399"/>
                </a:lnTo>
                <a:lnTo>
                  <a:pt x="410398" y="683259"/>
                </a:lnTo>
                <a:lnTo>
                  <a:pt x="433665" y="666749"/>
                </a:lnTo>
                <a:lnTo>
                  <a:pt x="429426" y="660399"/>
                </a:lnTo>
                <a:close/>
              </a:path>
              <a:path w="1158875" h="852169">
                <a:moveTo>
                  <a:pt x="167142" y="623569"/>
                </a:moveTo>
                <a:lnTo>
                  <a:pt x="107808" y="623569"/>
                </a:lnTo>
                <a:lnTo>
                  <a:pt x="117219" y="626109"/>
                </a:lnTo>
                <a:lnTo>
                  <a:pt x="126153" y="629919"/>
                </a:lnTo>
                <a:lnTo>
                  <a:pt x="134612" y="636269"/>
                </a:lnTo>
                <a:lnTo>
                  <a:pt x="142594" y="643889"/>
                </a:lnTo>
                <a:lnTo>
                  <a:pt x="168133" y="624839"/>
                </a:lnTo>
                <a:lnTo>
                  <a:pt x="167142" y="623569"/>
                </a:lnTo>
                <a:close/>
              </a:path>
              <a:path w="1158875" h="852169">
                <a:moveTo>
                  <a:pt x="396467" y="471169"/>
                </a:moveTo>
                <a:lnTo>
                  <a:pt x="373200" y="486409"/>
                </a:lnTo>
                <a:lnTo>
                  <a:pt x="474953" y="640079"/>
                </a:lnTo>
                <a:lnTo>
                  <a:pt x="500962" y="622299"/>
                </a:lnTo>
                <a:lnTo>
                  <a:pt x="448168" y="543559"/>
                </a:lnTo>
                <a:lnTo>
                  <a:pt x="441894" y="533399"/>
                </a:lnTo>
                <a:lnTo>
                  <a:pt x="436957" y="524509"/>
                </a:lnTo>
                <a:lnTo>
                  <a:pt x="433359" y="515619"/>
                </a:lnTo>
                <a:lnTo>
                  <a:pt x="431099" y="507999"/>
                </a:lnTo>
                <a:lnTo>
                  <a:pt x="430044" y="501649"/>
                </a:lnTo>
                <a:lnTo>
                  <a:pt x="430077" y="495299"/>
                </a:lnTo>
                <a:lnTo>
                  <a:pt x="430525" y="492759"/>
                </a:lnTo>
                <a:lnTo>
                  <a:pt x="410741" y="492759"/>
                </a:lnTo>
                <a:lnTo>
                  <a:pt x="396467" y="471169"/>
                </a:lnTo>
                <a:close/>
              </a:path>
              <a:path w="1158875" h="852169">
                <a:moveTo>
                  <a:pt x="524499" y="457199"/>
                </a:moveTo>
                <a:lnTo>
                  <a:pt x="470223" y="457199"/>
                </a:lnTo>
                <a:lnTo>
                  <a:pt x="476426" y="458469"/>
                </a:lnTo>
                <a:lnTo>
                  <a:pt x="482438" y="461009"/>
                </a:lnTo>
                <a:lnTo>
                  <a:pt x="488376" y="466089"/>
                </a:lnTo>
                <a:lnTo>
                  <a:pt x="494239" y="472439"/>
                </a:lnTo>
                <a:lnTo>
                  <a:pt x="500022" y="480059"/>
                </a:lnTo>
                <a:lnTo>
                  <a:pt x="566139" y="579119"/>
                </a:lnTo>
                <a:lnTo>
                  <a:pt x="592148" y="562609"/>
                </a:lnTo>
                <a:lnTo>
                  <a:pt x="533030" y="473709"/>
                </a:lnTo>
                <a:lnTo>
                  <a:pt x="526384" y="462279"/>
                </a:lnTo>
                <a:lnTo>
                  <a:pt x="524499" y="457199"/>
                </a:lnTo>
                <a:close/>
              </a:path>
              <a:path w="1158875" h="852169">
                <a:moveTo>
                  <a:pt x="613052" y="396239"/>
                </a:moveTo>
                <a:lnTo>
                  <a:pt x="565288" y="396239"/>
                </a:lnTo>
                <a:lnTo>
                  <a:pt x="570787" y="398779"/>
                </a:lnTo>
                <a:lnTo>
                  <a:pt x="575511" y="401319"/>
                </a:lnTo>
                <a:lnTo>
                  <a:pt x="579257" y="405129"/>
                </a:lnTo>
                <a:lnTo>
                  <a:pt x="583409" y="410209"/>
                </a:lnTo>
                <a:lnTo>
                  <a:pt x="587968" y="415289"/>
                </a:lnTo>
                <a:lnTo>
                  <a:pt x="592936" y="422909"/>
                </a:lnTo>
                <a:lnTo>
                  <a:pt x="657032" y="519429"/>
                </a:lnTo>
                <a:lnTo>
                  <a:pt x="682902" y="501649"/>
                </a:lnTo>
                <a:lnTo>
                  <a:pt x="613052" y="396239"/>
                </a:lnTo>
                <a:close/>
              </a:path>
              <a:path w="1158875" h="852169">
                <a:moveTo>
                  <a:pt x="480992" y="425449"/>
                </a:moveTo>
                <a:lnTo>
                  <a:pt x="473352" y="425449"/>
                </a:lnTo>
                <a:lnTo>
                  <a:pt x="457388" y="427989"/>
                </a:lnTo>
                <a:lnTo>
                  <a:pt x="422152" y="454659"/>
                </a:lnTo>
                <a:lnTo>
                  <a:pt x="410741" y="492759"/>
                </a:lnTo>
                <a:lnTo>
                  <a:pt x="430525" y="492759"/>
                </a:lnTo>
                <a:lnTo>
                  <a:pt x="431196" y="488949"/>
                </a:lnTo>
                <a:lnTo>
                  <a:pt x="433398" y="482599"/>
                </a:lnTo>
                <a:lnTo>
                  <a:pt x="463729" y="457199"/>
                </a:lnTo>
                <a:lnTo>
                  <a:pt x="524499" y="457199"/>
                </a:lnTo>
                <a:lnTo>
                  <a:pt x="522143" y="450849"/>
                </a:lnTo>
                <a:lnTo>
                  <a:pt x="520307" y="440689"/>
                </a:lnTo>
                <a:lnTo>
                  <a:pt x="520713" y="434339"/>
                </a:lnTo>
                <a:lnTo>
                  <a:pt x="501877" y="434339"/>
                </a:lnTo>
                <a:lnTo>
                  <a:pt x="495252" y="430529"/>
                </a:lnTo>
                <a:lnTo>
                  <a:pt x="488291" y="427989"/>
                </a:lnTo>
                <a:lnTo>
                  <a:pt x="480992" y="425449"/>
                </a:lnTo>
                <a:close/>
              </a:path>
              <a:path w="1158875" h="852169">
                <a:moveTo>
                  <a:pt x="642885" y="307339"/>
                </a:moveTo>
                <a:lnTo>
                  <a:pt x="619618" y="322579"/>
                </a:lnTo>
                <a:lnTo>
                  <a:pt x="721371" y="476249"/>
                </a:lnTo>
                <a:lnTo>
                  <a:pt x="747380" y="459739"/>
                </a:lnTo>
                <a:lnTo>
                  <a:pt x="694586" y="379729"/>
                </a:lnTo>
                <a:lnTo>
                  <a:pt x="688312" y="369569"/>
                </a:lnTo>
                <a:lnTo>
                  <a:pt x="683375" y="360679"/>
                </a:lnTo>
                <a:lnTo>
                  <a:pt x="679777" y="351789"/>
                </a:lnTo>
                <a:lnTo>
                  <a:pt x="677518" y="345439"/>
                </a:lnTo>
                <a:lnTo>
                  <a:pt x="676462" y="337819"/>
                </a:lnTo>
                <a:lnTo>
                  <a:pt x="676495" y="331469"/>
                </a:lnTo>
                <a:lnTo>
                  <a:pt x="676943" y="328929"/>
                </a:lnTo>
                <a:lnTo>
                  <a:pt x="657159" y="328929"/>
                </a:lnTo>
                <a:lnTo>
                  <a:pt x="642885" y="307339"/>
                </a:lnTo>
                <a:close/>
              </a:path>
              <a:path w="1158875" h="852169">
                <a:moveTo>
                  <a:pt x="564482" y="364489"/>
                </a:moveTo>
                <a:lnTo>
                  <a:pt x="518661" y="387349"/>
                </a:lnTo>
                <a:lnTo>
                  <a:pt x="501877" y="434339"/>
                </a:lnTo>
                <a:lnTo>
                  <a:pt x="520713" y="434339"/>
                </a:lnTo>
                <a:lnTo>
                  <a:pt x="520876" y="431799"/>
                </a:lnTo>
                <a:lnTo>
                  <a:pt x="523445" y="422909"/>
                </a:lnTo>
                <a:lnTo>
                  <a:pt x="552715" y="397509"/>
                </a:lnTo>
                <a:lnTo>
                  <a:pt x="565288" y="396239"/>
                </a:lnTo>
                <a:lnTo>
                  <a:pt x="613052" y="396239"/>
                </a:lnTo>
                <a:lnTo>
                  <a:pt x="604135" y="384809"/>
                </a:lnTo>
                <a:lnTo>
                  <a:pt x="594812" y="375919"/>
                </a:lnTo>
                <a:lnTo>
                  <a:pt x="585085" y="369569"/>
                </a:lnTo>
                <a:lnTo>
                  <a:pt x="574952" y="365759"/>
                </a:lnTo>
                <a:lnTo>
                  <a:pt x="564482" y="364489"/>
                </a:lnTo>
                <a:close/>
              </a:path>
              <a:path w="1158875" h="852169">
                <a:moveTo>
                  <a:pt x="770914" y="293369"/>
                </a:moveTo>
                <a:lnTo>
                  <a:pt x="716641" y="293369"/>
                </a:lnTo>
                <a:lnTo>
                  <a:pt x="722844" y="294639"/>
                </a:lnTo>
                <a:lnTo>
                  <a:pt x="728856" y="297179"/>
                </a:lnTo>
                <a:lnTo>
                  <a:pt x="734795" y="302259"/>
                </a:lnTo>
                <a:lnTo>
                  <a:pt x="740657" y="308609"/>
                </a:lnTo>
                <a:lnTo>
                  <a:pt x="746440" y="316229"/>
                </a:lnTo>
                <a:lnTo>
                  <a:pt x="812557" y="416559"/>
                </a:lnTo>
                <a:lnTo>
                  <a:pt x="838566" y="398779"/>
                </a:lnTo>
                <a:lnTo>
                  <a:pt x="779448" y="309879"/>
                </a:lnTo>
                <a:lnTo>
                  <a:pt x="772800" y="298449"/>
                </a:lnTo>
                <a:lnTo>
                  <a:pt x="770914" y="293369"/>
                </a:lnTo>
                <a:close/>
              </a:path>
              <a:path w="1158875" h="852169">
                <a:moveTo>
                  <a:pt x="859470" y="233679"/>
                </a:moveTo>
                <a:lnTo>
                  <a:pt x="811706" y="233679"/>
                </a:lnTo>
                <a:lnTo>
                  <a:pt x="817205" y="234949"/>
                </a:lnTo>
                <a:lnTo>
                  <a:pt x="821929" y="238759"/>
                </a:lnTo>
                <a:lnTo>
                  <a:pt x="825675" y="241299"/>
                </a:lnTo>
                <a:lnTo>
                  <a:pt x="829827" y="246379"/>
                </a:lnTo>
                <a:lnTo>
                  <a:pt x="834386" y="251459"/>
                </a:lnTo>
                <a:lnTo>
                  <a:pt x="839354" y="259079"/>
                </a:lnTo>
                <a:lnTo>
                  <a:pt x="903451" y="355599"/>
                </a:lnTo>
                <a:lnTo>
                  <a:pt x="929320" y="339089"/>
                </a:lnTo>
                <a:lnTo>
                  <a:pt x="859470" y="233679"/>
                </a:lnTo>
                <a:close/>
              </a:path>
              <a:path w="1158875" h="852169">
                <a:moveTo>
                  <a:pt x="719770" y="261619"/>
                </a:moveTo>
                <a:lnTo>
                  <a:pt x="711879" y="262889"/>
                </a:lnTo>
                <a:lnTo>
                  <a:pt x="695553" y="267969"/>
                </a:lnTo>
                <a:lnTo>
                  <a:pt x="687119" y="273049"/>
                </a:lnTo>
                <a:lnTo>
                  <a:pt x="679953" y="279399"/>
                </a:lnTo>
                <a:lnTo>
                  <a:pt x="673773" y="284479"/>
                </a:lnTo>
                <a:lnTo>
                  <a:pt x="657517" y="321309"/>
                </a:lnTo>
                <a:lnTo>
                  <a:pt x="657159" y="328929"/>
                </a:lnTo>
                <a:lnTo>
                  <a:pt x="676943" y="328929"/>
                </a:lnTo>
                <a:lnTo>
                  <a:pt x="677614" y="325119"/>
                </a:lnTo>
                <a:lnTo>
                  <a:pt x="679816" y="318769"/>
                </a:lnTo>
                <a:lnTo>
                  <a:pt x="710147" y="293369"/>
                </a:lnTo>
                <a:lnTo>
                  <a:pt x="770914" y="293369"/>
                </a:lnTo>
                <a:lnTo>
                  <a:pt x="768556" y="287019"/>
                </a:lnTo>
                <a:lnTo>
                  <a:pt x="766719" y="278129"/>
                </a:lnTo>
                <a:lnTo>
                  <a:pt x="767078" y="271779"/>
                </a:lnTo>
                <a:lnTo>
                  <a:pt x="748295" y="271779"/>
                </a:lnTo>
                <a:lnTo>
                  <a:pt x="741670" y="266699"/>
                </a:lnTo>
                <a:lnTo>
                  <a:pt x="734709" y="264159"/>
                </a:lnTo>
                <a:lnTo>
                  <a:pt x="719770" y="261619"/>
                </a:lnTo>
                <a:close/>
              </a:path>
              <a:path w="1158875" h="852169">
                <a:moveTo>
                  <a:pt x="974393" y="100329"/>
                </a:moveTo>
                <a:lnTo>
                  <a:pt x="926742" y="114299"/>
                </a:lnTo>
                <a:lnTo>
                  <a:pt x="893699" y="153669"/>
                </a:lnTo>
                <a:lnTo>
                  <a:pt x="888274" y="187959"/>
                </a:lnTo>
                <a:lnTo>
                  <a:pt x="891287" y="205739"/>
                </a:lnTo>
                <a:lnTo>
                  <a:pt x="909102" y="243839"/>
                </a:lnTo>
                <a:lnTo>
                  <a:pt x="936086" y="273049"/>
                </a:lnTo>
                <a:lnTo>
                  <a:pt x="984143" y="290829"/>
                </a:lnTo>
                <a:lnTo>
                  <a:pt x="1000915" y="288289"/>
                </a:lnTo>
                <a:lnTo>
                  <a:pt x="1017714" y="283209"/>
                </a:lnTo>
                <a:lnTo>
                  <a:pt x="1034540" y="274319"/>
                </a:lnTo>
                <a:lnTo>
                  <a:pt x="1046770" y="264159"/>
                </a:lnTo>
                <a:lnTo>
                  <a:pt x="1049260" y="261619"/>
                </a:lnTo>
                <a:lnTo>
                  <a:pt x="990238" y="261619"/>
                </a:lnTo>
                <a:lnTo>
                  <a:pt x="979511" y="260349"/>
                </a:lnTo>
                <a:lnTo>
                  <a:pt x="968847" y="256539"/>
                </a:lnTo>
                <a:lnTo>
                  <a:pt x="958630" y="250189"/>
                </a:lnTo>
                <a:lnTo>
                  <a:pt x="948859" y="242569"/>
                </a:lnTo>
                <a:lnTo>
                  <a:pt x="939531" y="231139"/>
                </a:lnTo>
                <a:lnTo>
                  <a:pt x="973867" y="208279"/>
                </a:lnTo>
                <a:lnTo>
                  <a:pt x="926793" y="208279"/>
                </a:lnTo>
                <a:lnTo>
                  <a:pt x="921802" y="198119"/>
                </a:lnTo>
                <a:lnTo>
                  <a:pt x="918846" y="187959"/>
                </a:lnTo>
                <a:lnTo>
                  <a:pt x="917924" y="177799"/>
                </a:lnTo>
                <a:lnTo>
                  <a:pt x="919033" y="167639"/>
                </a:lnTo>
                <a:lnTo>
                  <a:pt x="941208" y="135889"/>
                </a:lnTo>
                <a:lnTo>
                  <a:pt x="961661" y="126999"/>
                </a:lnTo>
                <a:lnTo>
                  <a:pt x="1032171" y="126999"/>
                </a:lnTo>
                <a:lnTo>
                  <a:pt x="1022275" y="118109"/>
                </a:lnTo>
                <a:lnTo>
                  <a:pt x="1007113" y="107949"/>
                </a:lnTo>
                <a:lnTo>
                  <a:pt x="990928" y="101599"/>
                </a:lnTo>
                <a:lnTo>
                  <a:pt x="974393" y="100329"/>
                </a:lnTo>
                <a:close/>
              </a:path>
              <a:path w="1158875" h="852169">
                <a:moveTo>
                  <a:pt x="810900" y="201929"/>
                </a:moveTo>
                <a:lnTo>
                  <a:pt x="765079" y="223519"/>
                </a:lnTo>
                <a:lnTo>
                  <a:pt x="748295" y="271779"/>
                </a:lnTo>
                <a:lnTo>
                  <a:pt x="767078" y="271779"/>
                </a:lnTo>
                <a:lnTo>
                  <a:pt x="767294" y="267969"/>
                </a:lnTo>
                <a:lnTo>
                  <a:pt x="769863" y="260349"/>
                </a:lnTo>
                <a:lnTo>
                  <a:pt x="799133" y="233679"/>
                </a:lnTo>
                <a:lnTo>
                  <a:pt x="859470" y="233679"/>
                </a:lnTo>
                <a:lnTo>
                  <a:pt x="850553" y="222249"/>
                </a:lnTo>
                <a:lnTo>
                  <a:pt x="841230" y="212089"/>
                </a:lnTo>
                <a:lnTo>
                  <a:pt x="831503" y="205739"/>
                </a:lnTo>
                <a:lnTo>
                  <a:pt x="821370" y="203199"/>
                </a:lnTo>
                <a:lnTo>
                  <a:pt x="810900" y="201929"/>
                </a:lnTo>
                <a:close/>
              </a:path>
              <a:path w="1158875" h="852169">
                <a:moveTo>
                  <a:pt x="1069160" y="179069"/>
                </a:moveTo>
                <a:lnTo>
                  <a:pt x="1040077" y="194309"/>
                </a:lnTo>
                <a:lnTo>
                  <a:pt x="1041941" y="204469"/>
                </a:lnTo>
                <a:lnTo>
                  <a:pt x="1042541" y="213359"/>
                </a:lnTo>
                <a:lnTo>
                  <a:pt x="1020506" y="252729"/>
                </a:lnTo>
                <a:lnTo>
                  <a:pt x="990238" y="261619"/>
                </a:lnTo>
                <a:lnTo>
                  <a:pt x="1049260" y="261619"/>
                </a:lnTo>
                <a:lnTo>
                  <a:pt x="1073018" y="219709"/>
                </a:lnTo>
                <a:lnTo>
                  <a:pt x="1073866" y="208279"/>
                </a:lnTo>
                <a:lnTo>
                  <a:pt x="1073844" y="205739"/>
                </a:lnTo>
                <a:lnTo>
                  <a:pt x="1072675" y="193039"/>
                </a:lnTo>
                <a:lnTo>
                  <a:pt x="1069160" y="179069"/>
                </a:lnTo>
                <a:close/>
              </a:path>
              <a:path w="1158875" h="852169">
                <a:moveTo>
                  <a:pt x="1032171" y="126999"/>
                </a:moveTo>
                <a:lnTo>
                  <a:pt x="972372" y="126999"/>
                </a:lnTo>
                <a:lnTo>
                  <a:pt x="983410" y="129539"/>
                </a:lnTo>
                <a:lnTo>
                  <a:pt x="990665" y="132079"/>
                </a:lnTo>
                <a:lnTo>
                  <a:pt x="997932" y="137159"/>
                </a:lnTo>
                <a:lnTo>
                  <a:pt x="1005209" y="143509"/>
                </a:lnTo>
                <a:lnTo>
                  <a:pt x="1012493" y="152399"/>
                </a:lnTo>
                <a:lnTo>
                  <a:pt x="926793" y="208279"/>
                </a:lnTo>
                <a:lnTo>
                  <a:pt x="973867" y="208279"/>
                </a:lnTo>
                <a:lnTo>
                  <a:pt x="1053984" y="154939"/>
                </a:lnTo>
                <a:lnTo>
                  <a:pt x="1052028" y="152399"/>
                </a:lnTo>
                <a:lnTo>
                  <a:pt x="1050542" y="149859"/>
                </a:lnTo>
                <a:lnTo>
                  <a:pt x="1049526" y="148589"/>
                </a:lnTo>
                <a:lnTo>
                  <a:pt x="1036412" y="130809"/>
                </a:lnTo>
                <a:lnTo>
                  <a:pt x="1032171" y="126999"/>
                </a:lnTo>
                <a:close/>
              </a:path>
              <a:path w="1158875" h="852169">
                <a:moveTo>
                  <a:pt x="1054288" y="35559"/>
                </a:moveTo>
                <a:lnTo>
                  <a:pt x="1030870" y="50799"/>
                </a:lnTo>
                <a:lnTo>
                  <a:pt x="1132622" y="204469"/>
                </a:lnTo>
                <a:lnTo>
                  <a:pt x="1158632" y="186689"/>
                </a:lnTo>
                <a:lnTo>
                  <a:pt x="1105368" y="106679"/>
                </a:lnTo>
                <a:lnTo>
                  <a:pt x="1100281" y="97789"/>
                </a:lnTo>
                <a:lnTo>
                  <a:pt x="1095956" y="90169"/>
                </a:lnTo>
                <a:lnTo>
                  <a:pt x="1092389" y="81279"/>
                </a:lnTo>
                <a:lnTo>
                  <a:pt x="1089582" y="73659"/>
                </a:lnTo>
                <a:lnTo>
                  <a:pt x="1087486" y="66039"/>
                </a:lnTo>
                <a:lnTo>
                  <a:pt x="1087562" y="58419"/>
                </a:lnTo>
                <a:lnTo>
                  <a:pt x="1069706" y="58419"/>
                </a:lnTo>
                <a:lnTo>
                  <a:pt x="1054288" y="35559"/>
                </a:lnTo>
                <a:close/>
              </a:path>
              <a:path w="1158875" h="852169">
                <a:moveTo>
                  <a:pt x="1117509" y="0"/>
                </a:moveTo>
                <a:lnTo>
                  <a:pt x="1079155" y="13969"/>
                </a:lnTo>
                <a:lnTo>
                  <a:pt x="1069149" y="48259"/>
                </a:lnTo>
                <a:lnTo>
                  <a:pt x="1069706" y="58419"/>
                </a:lnTo>
                <a:lnTo>
                  <a:pt x="1087562" y="58419"/>
                </a:lnTo>
                <a:lnTo>
                  <a:pt x="1092084" y="45719"/>
                </a:lnTo>
                <a:lnTo>
                  <a:pt x="1096059" y="40639"/>
                </a:lnTo>
                <a:lnTo>
                  <a:pt x="1108098" y="33019"/>
                </a:lnTo>
                <a:lnTo>
                  <a:pt x="1115706" y="30479"/>
                </a:lnTo>
                <a:lnTo>
                  <a:pt x="1124558" y="30479"/>
                </a:lnTo>
                <a:lnTo>
                  <a:pt x="111750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2823" y="3412235"/>
            <a:ext cx="4575035" cy="3432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92023" y="3612127"/>
            <a:ext cx="572770" cy="498475"/>
          </a:xfrm>
          <a:custGeom>
            <a:avLst/>
            <a:gdLst/>
            <a:ahLst/>
            <a:cxnLst/>
            <a:rect l="l" t="t" r="r" b="b"/>
            <a:pathLst>
              <a:path w="572770" h="498475">
                <a:moveTo>
                  <a:pt x="142913" y="191795"/>
                </a:moveTo>
                <a:lnTo>
                  <a:pt x="0" y="286550"/>
                </a:lnTo>
                <a:lnTo>
                  <a:pt x="140449" y="498398"/>
                </a:lnTo>
                <a:lnTo>
                  <a:pt x="168478" y="479806"/>
                </a:lnTo>
                <a:lnTo>
                  <a:pt x="104673" y="383565"/>
                </a:lnTo>
                <a:lnTo>
                  <a:pt x="142375" y="358571"/>
                </a:lnTo>
                <a:lnTo>
                  <a:pt x="88099" y="358571"/>
                </a:lnTo>
                <a:lnTo>
                  <a:pt x="44602" y="292963"/>
                </a:lnTo>
                <a:lnTo>
                  <a:pt x="159486" y="216789"/>
                </a:lnTo>
                <a:lnTo>
                  <a:pt x="142913" y="191795"/>
                </a:lnTo>
                <a:close/>
              </a:path>
              <a:path w="572770" h="498475">
                <a:moveTo>
                  <a:pt x="187528" y="292646"/>
                </a:moveTo>
                <a:lnTo>
                  <a:pt x="88099" y="358571"/>
                </a:lnTo>
                <a:lnTo>
                  <a:pt x="142375" y="358571"/>
                </a:lnTo>
                <a:lnTo>
                  <a:pt x="204101" y="317652"/>
                </a:lnTo>
                <a:lnTo>
                  <a:pt x="187528" y="292646"/>
                </a:lnTo>
                <a:close/>
              </a:path>
              <a:path w="572770" h="498475">
                <a:moveTo>
                  <a:pt x="370954" y="195072"/>
                </a:moveTo>
                <a:lnTo>
                  <a:pt x="314725" y="195072"/>
                </a:lnTo>
                <a:lnTo>
                  <a:pt x="322872" y="195224"/>
                </a:lnTo>
                <a:lnTo>
                  <a:pt x="328639" y="196925"/>
                </a:lnTo>
                <a:lnTo>
                  <a:pt x="349453" y="219621"/>
                </a:lnTo>
                <a:lnTo>
                  <a:pt x="342638" y="227753"/>
                </a:lnTo>
                <a:lnTo>
                  <a:pt x="333624" y="237082"/>
                </a:lnTo>
                <a:lnTo>
                  <a:pt x="322412" y="247608"/>
                </a:lnTo>
                <a:lnTo>
                  <a:pt x="302390" y="265086"/>
                </a:lnTo>
                <a:lnTo>
                  <a:pt x="296764" y="270209"/>
                </a:lnTo>
                <a:lnTo>
                  <a:pt x="272364" y="306933"/>
                </a:lnTo>
                <a:lnTo>
                  <a:pt x="271183" y="314883"/>
                </a:lnTo>
                <a:lnTo>
                  <a:pt x="271881" y="323367"/>
                </a:lnTo>
                <a:lnTo>
                  <a:pt x="295405" y="362608"/>
                </a:lnTo>
                <a:lnTo>
                  <a:pt x="326030" y="370344"/>
                </a:lnTo>
                <a:lnTo>
                  <a:pt x="337578" y="368249"/>
                </a:lnTo>
                <a:lnTo>
                  <a:pt x="375980" y="345417"/>
                </a:lnTo>
                <a:lnTo>
                  <a:pt x="380717" y="340481"/>
                </a:lnTo>
                <a:lnTo>
                  <a:pt x="333456" y="340481"/>
                </a:lnTo>
                <a:lnTo>
                  <a:pt x="327050" y="340360"/>
                </a:lnTo>
                <a:lnTo>
                  <a:pt x="303047" y="308190"/>
                </a:lnTo>
                <a:lnTo>
                  <a:pt x="304596" y="303098"/>
                </a:lnTo>
                <a:lnTo>
                  <a:pt x="338850" y="267057"/>
                </a:lnTo>
                <a:lnTo>
                  <a:pt x="348800" y="257081"/>
                </a:lnTo>
                <a:lnTo>
                  <a:pt x="356838" y="248059"/>
                </a:lnTo>
                <a:lnTo>
                  <a:pt x="362966" y="239991"/>
                </a:lnTo>
                <a:lnTo>
                  <a:pt x="400856" y="239991"/>
                </a:lnTo>
                <a:lnTo>
                  <a:pt x="397687" y="235280"/>
                </a:lnTo>
                <a:lnTo>
                  <a:pt x="374573" y="200409"/>
                </a:lnTo>
                <a:lnTo>
                  <a:pt x="370954" y="195072"/>
                </a:lnTo>
                <a:close/>
              </a:path>
              <a:path w="572770" h="498475">
                <a:moveTo>
                  <a:pt x="400856" y="239991"/>
                </a:moveTo>
                <a:lnTo>
                  <a:pt x="362966" y="239991"/>
                </a:lnTo>
                <a:lnTo>
                  <a:pt x="369277" y="249529"/>
                </a:lnTo>
                <a:lnTo>
                  <a:pt x="374373" y="257780"/>
                </a:lnTo>
                <a:lnTo>
                  <a:pt x="378248" y="265329"/>
                </a:lnTo>
                <a:lnTo>
                  <a:pt x="380902" y="272177"/>
                </a:lnTo>
                <a:lnTo>
                  <a:pt x="382333" y="278320"/>
                </a:lnTo>
                <a:lnTo>
                  <a:pt x="382783" y="285807"/>
                </a:lnTo>
                <a:lnTo>
                  <a:pt x="382057" y="293201"/>
                </a:lnTo>
                <a:lnTo>
                  <a:pt x="361732" y="326760"/>
                </a:lnTo>
                <a:lnTo>
                  <a:pt x="333456" y="340481"/>
                </a:lnTo>
                <a:lnTo>
                  <a:pt x="380717" y="340481"/>
                </a:lnTo>
                <a:lnTo>
                  <a:pt x="400307" y="306933"/>
                </a:lnTo>
                <a:lnTo>
                  <a:pt x="403644" y="296646"/>
                </a:lnTo>
                <a:lnTo>
                  <a:pt x="444751" y="296646"/>
                </a:lnTo>
                <a:lnTo>
                  <a:pt x="448563" y="294119"/>
                </a:lnTo>
                <a:lnTo>
                  <a:pt x="441388" y="290410"/>
                </a:lnTo>
                <a:lnTo>
                  <a:pt x="435127" y="285724"/>
                </a:lnTo>
                <a:lnTo>
                  <a:pt x="429767" y="280060"/>
                </a:lnTo>
                <a:lnTo>
                  <a:pt x="424755" y="274068"/>
                </a:lnTo>
                <a:lnTo>
                  <a:pt x="417737" y="264609"/>
                </a:lnTo>
                <a:lnTo>
                  <a:pt x="408715" y="251680"/>
                </a:lnTo>
                <a:lnTo>
                  <a:pt x="400856" y="239991"/>
                </a:lnTo>
                <a:close/>
              </a:path>
              <a:path w="572770" h="498475">
                <a:moveTo>
                  <a:pt x="444751" y="296646"/>
                </a:moveTo>
                <a:lnTo>
                  <a:pt x="403644" y="296646"/>
                </a:lnTo>
                <a:lnTo>
                  <a:pt x="409206" y="303364"/>
                </a:lnTo>
                <a:lnTo>
                  <a:pt x="415124" y="308521"/>
                </a:lnTo>
                <a:lnTo>
                  <a:pt x="421398" y="312127"/>
                </a:lnTo>
                <a:lnTo>
                  <a:pt x="444751" y="296646"/>
                </a:lnTo>
                <a:close/>
              </a:path>
              <a:path w="572770" h="498475">
                <a:moveTo>
                  <a:pt x="326005" y="163629"/>
                </a:moveTo>
                <a:lnTo>
                  <a:pt x="286444" y="176107"/>
                </a:lnTo>
                <a:lnTo>
                  <a:pt x="251894" y="202981"/>
                </a:lnTo>
                <a:lnTo>
                  <a:pt x="232930" y="241223"/>
                </a:lnTo>
                <a:lnTo>
                  <a:pt x="232875" y="249529"/>
                </a:lnTo>
                <a:lnTo>
                  <a:pt x="233797" y="257368"/>
                </a:lnTo>
                <a:lnTo>
                  <a:pt x="235852" y="266062"/>
                </a:lnTo>
                <a:lnTo>
                  <a:pt x="238988" y="275170"/>
                </a:lnTo>
                <a:lnTo>
                  <a:pt x="266725" y="261772"/>
                </a:lnTo>
                <a:lnTo>
                  <a:pt x="264103" y="252649"/>
                </a:lnTo>
                <a:lnTo>
                  <a:pt x="262869" y="244387"/>
                </a:lnTo>
                <a:lnTo>
                  <a:pt x="287400" y="206044"/>
                </a:lnTo>
                <a:lnTo>
                  <a:pt x="314725" y="195072"/>
                </a:lnTo>
                <a:lnTo>
                  <a:pt x="370954" y="195072"/>
                </a:lnTo>
                <a:lnTo>
                  <a:pt x="369311" y="192650"/>
                </a:lnTo>
                <a:lnTo>
                  <a:pt x="337667" y="165125"/>
                </a:lnTo>
                <a:lnTo>
                  <a:pt x="332142" y="163960"/>
                </a:lnTo>
                <a:lnTo>
                  <a:pt x="326005" y="163629"/>
                </a:lnTo>
                <a:close/>
              </a:path>
              <a:path w="572770" h="498475">
                <a:moveTo>
                  <a:pt x="366153" y="43789"/>
                </a:moveTo>
                <a:lnTo>
                  <a:pt x="340144" y="61036"/>
                </a:lnTo>
                <a:lnTo>
                  <a:pt x="480593" y="272884"/>
                </a:lnTo>
                <a:lnTo>
                  <a:pt x="506603" y="255638"/>
                </a:lnTo>
                <a:lnTo>
                  <a:pt x="366153" y="43789"/>
                </a:lnTo>
                <a:close/>
              </a:path>
              <a:path w="572770" h="498475">
                <a:moveTo>
                  <a:pt x="432206" y="0"/>
                </a:moveTo>
                <a:lnTo>
                  <a:pt x="406196" y="17246"/>
                </a:lnTo>
                <a:lnTo>
                  <a:pt x="546646" y="229095"/>
                </a:lnTo>
                <a:lnTo>
                  <a:pt x="572655" y="211848"/>
                </a:lnTo>
                <a:lnTo>
                  <a:pt x="432206" y="0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17307" y="3413772"/>
            <a:ext cx="4575047" cy="3432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31077" y="3549255"/>
            <a:ext cx="940435" cy="680085"/>
          </a:xfrm>
          <a:custGeom>
            <a:avLst/>
            <a:gdLst/>
            <a:ahLst/>
            <a:cxnLst/>
            <a:rect l="l" t="t" r="r" b="b"/>
            <a:pathLst>
              <a:path w="940434" h="680085">
                <a:moveTo>
                  <a:pt x="28765" y="486016"/>
                </a:moveTo>
                <a:lnTo>
                  <a:pt x="0" y="505079"/>
                </a:lnTo>
                <a:lnTo>
                  <a:pt x="196672" y="679665"/>
                </a:lnTo>
                <a:lnTo>
                  <a:pt x="225285" y="660692"/>
                </a:lnTo>
                <a:lnTo>
                  <a:pt x="218873" y="640943"/>
                </a:lnTo>
                <a:lnTo>
                  <a:pt x="190753" y="640943"/>
                </a:lnTo>
                <a:lnTo>
                  <a:pt x="181638" y="631461"/>
                </a:lnTo>
                <a:lnTo>
                  <a:pt x="172316" y="622065"/>
                </a:lnTo>
                <a:lnTo>
                  <a:pt x="162789" y="612754"/>
                </a:lnTo>
                <a:lnTo>
                  <a:pt x="28765" y="486016"/>
                </a:lnTo>
                <a:close/>
              </a:path>
              <a:path w="940434" h="680085">
                <a:moveTo>
                  <a:pt x="153619" y="403237"/>
                </a:moveTo>
                <a:lnTo>
                  <a:pt x="119799" y="425653"/>
                </a:lnTo>
                <a:lnTo>
                  <a:pt x="174332" y="595452"/>
                </a:lnTo>
                <a:lnTo>
                  <a:pt x="190753" y="640943"/>
                </a:lnTo>
                <a:lnTo>
                  <a:pt x="218873" y="640943"/>
                </a:lnTo>
                <a:lnTo>
                  <a:pt x="163207" y="469480"/>
                </a:lnTo>
                <a:lnTo>
                  <a:pt x="152946" y="440512"/>
                </a:lnTo>
                <a:lnTo>
                  <a:pt x="197023" y="440512"/>
                </a:lnTo>
                <a:lnTo>
                  <a:pt x="153619" y="403237"/>
                </a:lnTo>
                <a:close/>
              </a:path>
              <a:path w="940434" h="680085">
                <a:moveTo>
                  <a:pt x="197023" y="440512"/>
                </a:moveTo>
                <a:lnTo>
                  <a:pt x="152946" y="440512"/>
                </a:lnTo>
                <a:lnTo>
                  <a:pt x="155920" y="443269"/>
                </a:lnTo>
                <a:lnTo>
                  <a:pt x="160766" y="447597"/>
                </a:lnTo>
                <a:lnTo>
                  <a:pt x="327736" y="592772"/>
                </a:lnTo>
                <a:lnTo>
                  <a:pt x="354761" y="574852"/>
                </a:lnTo>
                <a:lnTo>
                  <a:pt x="348039" y="554418"/>
                </a:lnTo>
                <a:lnTo>
                  <a:pt x="321246" y="554418"/>
                </a:lnTo>
                <a:lnTo>
                  <a:pt x="306485" y="538504"/>
                </a:lnTo>
                <a:lnTo>
                  <a:pt x="290531" y="522520"/>
                </a:lnTo>
                <a:lnTo>
                  <a:pt x="273386" y="506467"/>
                </a:lnTo>
                <a:lnTo>
                  <a:pt x="255054" y="490347"/>
                </a:lnTo>
                <a:lnTo>
                  <a:pt x="197023" y="440512"/>
                </a:lnTo>
                <a:close/>
              </a:path>
              <a:path w="940434" h="680085">
                <a:moveTo>
                  <a:pt x="272402" y="324485"/>
                </a:moveTo>
                <a:lnTo>
                  <a:pt x="244220" y="343166"/>
                </a:lnTo>
                <a:lnTo>
                  <a:pt x="301243" y="501332"/>
                </a:lnTo>
                <a:lnTo>
                  <a:pt x="306517" y="516022"/>
                </a:lnTo>
                <a:lnTo>
                  <a:pt x="311611" y="529766"/>
                </a:lnTo>
                <a:lnTo>
                  <a:pt x="316522" y="542564"/>
                </a:lnTo>
                <a:lnTo>
                  <a:pt x="321246" y="554418"/>
                </a:lnTo>
                <a:lnTo>
                  <a:pt x="348039" y="554418"/>
                </a:lnTo>
                <a:lnTo>
                  <a:pt x="272402" y="324485"/>
                </a:lnTo>
                <a:close/>
              </a:path>
              <a:path w="940434" h="680085">
                <a:moveTo>
                  <a:pt x="360210" y="350316"/>
                </a:moveTo>
                <a:lnTo>
                  <a:pt x="334187" y="367563"/>
                </a:lnTo>
                <a:lnTo>
                  <a:pt x="435940" y="521030"/>
                </a:lnTo>
                <a:lnTo>
                  <a:pt x="461949" y="503783"/>
                </a:lnTo>
                <a:lnTo>
                  <a:pt x="360210" y="350316"/>
                </a:lnTo>
                <a:close/>
              </a:path>
              <a:path w="940434" h="680085">
                <a:moveTo>
                  <a:pt x="423506" y="308343"/>
                </a:moveTo>
                <a:lnTo>
                  <a:pt x="400100" y="323862"/>
                </a:lnTo>
                <a:lnTo>
                  <a:pt x="501853" y="477342"/>
                </a:lnTo>
                <a:lnTo>
                  <a:pt x="527862" y="460095"/>
                </a:lnTo>
                <a:lnTo>
                  <a:pt x="472287" y="376275"/>
                </a:lnTo>
                <a:lnTo>
                  <a:pt x="464053" y="362221"/>
                </a:lnTo>
                <a:lnTo>
                  <a:pt x="458897" y="349530"/>
                </a:lnTo>
                <a:lnTo>
                  <a:pt x="456819" y="338204"/>
                </a:lnTo>
                <a:lnTo>
                  <a:pt x="457627" y="330174"/>
                </a:lnTo>
                <a:lnTo>
                  <a:pt x="437972" y="330174"/>
                </a:lnTo>
                <a:lnTo>
                  <a:pt x="423506" y="308343"/>
                </a:lnTo>
                <a:close/>
              </a:path>
              <a:path w="940434" h="680085">
                <a:moveTo>
                  <a:pt x="557697" y="291071"/>
                </a:moveTo>
                <a:lnTo>
                  <a:pt x="507987" y="291071"/>
                </a:lnTo>
                <a:lnTo>
                  <a:pt x="514349" y="292874"/>
                </a:lnTo>
                <a:lnTo>
                  <a:pt x="519861" y="296786"/>
                </a:lnTo>
                <a:lnTo>
                  <a:pt x="600544" y="411899"/>
                </a:lnTo>
                <a:lnTo>
                  <a:pt x="626554" y="394652"/>
                </a:lnTo>
                <a:lnTo>
                  <a:pt x="563994" y="300291"/>
                </a:lnTo>
                <a:lnTo>
                  <a:pt x="558319" y="291934"/>
                </a:lnTo>
                <a:lnTo>
                  <a:pt x="557697" y="291071"/>
                </a:lnTo>
                <a:close/>
              </a:path>
              <a:path w="940434" h="680085">
                <a:moveTo>
                  <a:pt x="620637" y="231457"/>
                </a:moveTo>
                <a:lnTo>
                  <a:pt x="583412" y="231457"/>
                </a:lnTo>
                <a:lnTo>
                  <a:pt x="641946" y="319760"/>
                </a:lnTo>
                <a:lnTo>
                  <a:pt x="670826" y="351815"/>
                </a:lnTo>
                <a:lnTo>
                  <a:pt x="677087" y="353314"/>
                </a:lnTo>
                <a:lnTo>
                  <a:pt x="684275" y="352856"/>
                </a:lnTo>
                <a:lnTo>
                  <a:pt x="721029" y="333819"/>
                </a:lnTo>
                <a:lnTo>
                  <a:pt x="727328" y="327431"/>
                </a:lnTo>
                <a:lnTo>
                  <a:pt x="720125" y="319659"/>
                </a:lnTo>
                <a:lnTo>
                  <a:pt x="684555" y="319659"/>
                </a:lnTo>
                <a:lnTo>
                  <a:pt x="681951" y="318960"/>
                </a:lnTo>
                <a:lnTo>
                  <a:pt x="677303" y="315937"/>
                </a:lnTo>
                <a:lnTo>
                  <a:pt x="673684" y="311467"/>
                </a:lnTo>
                <a:lnTo>
                  <a:pt x="620637" y="231457"/>
                </a:lnTo>
                <a:close/>
              </a:path>
              <a:path w="940434" h="680085">
                <a:moveTo>
                  <a:pt x="321500" y="291934"/>
                </a:moveTo>
                <a:lnTo>
                  <a:pt x="295490" y="309181"/>
                </a:lnTo>
                <a:lnTo>
                  <a:pt x="315315" y="339090"/>
                </a:lnTo>
                <a:lnTo>
                  <a:pt x="341325" y="321843"/>
                </a:lnTo>
                <a:lnTo>
                  <a:pt x="321500" y="291934"/>
                </a:lnTo>
                <a:close/>
              </a:path>
              <a:path w="940434" h="680085">
                <a:moveTo>
                  <a:pt x="512859" y="259591"/>
                </a:moveTo>
                <a:lnTo>
                  <a:pt x="470052" y="272491"/>
                </a:lnTo>
                <a:lnTo>
                  <a:pt x="440034" y="312881"/>
                </a:lnTo>
                <a:lnTo>
                  <a:pt x="437972" y="330174"/>
                </a:lnTo>
                <a:lnTo>
                  <a:pt x="457627" y="330174"/>
                </a:lnTo>
                <a:lnTo>
                  <a:pt x="457822" y="328244"/>
                </a:lnTo>
                <a:lnTo>
                  <a:pt x="461093" y="319417"/>
                </a:lnTo>
                <a:lnTo>
                  <a:pt x="493534" y="291642"/>
                </a:lnTo>
                <a:lnTo>
                  <a:pt x="507987" y="291071"/>
                </a:lnTo>
                <a:lnTo>
                  <a:pt x="557697" y="291071"/>
                </a:lnTo>
                <a:lnTo>
                  <a:pt x="553454" y="285176"/>
                </a:lnTo>
                <a:lnTo>
                  <a:pt x="519144" y="260412"/>
                </a:lnTo>
                <a:lnTo>
                  <a:pt x="512859" y="259591"/>
                </a:lnTo>
                <a:close/>
              </a:path>
              <a:path w="940434" h="680085">
                <a:moveTo>
                  <a:pt x="708342" y="306946"/>
                </a:moveTo>
                <a:lnTo>
                  <a:pt x="684555" y="319659"/>
                </a:lnTo>
                <a:lnTo>
                  <a:pt x="720125" y="319659"/>
                </a:lnTo>
                <a:lnTo>
                  <a:pt x="708342" y="306946"/>
                </a:lnTo>
                <a:close/>
              </a:path>
              <a:path w="940434" h="680085">
                <a:moveTo>
                  <a:pt x="756140" y="99792"/>
                </a:moveTo>
                <a:lnTo>
                  <a:pt x="708494" y="114414"/>
                </a:lnTo>
                <a:lnTo>
                  <a:pt x="675446" y="153642"/>
                </a:lnTo>
                <a:lnTo>
                  <a:pt x="670059" y="187885"/>
                </a:lnTo>
                <a:lnTo>
                  <a:pt x="673034" y="205735"/>
                </a:lnTo>
                <a:lnTo>
                  <a:pt x="690854" y="243433"/>
                </a:lnTo>
                <a:lnTo>
                  <a:pt x="717829" y="273419"/>
                </a:lnTo>
                <a:lnTo>
                  <a:pt x="765895" y="290480"/>
                </a:lnTo>
                <a:lnTo>
                  <a:pt x="782667" y="288691"/>
                </a:lnTo>
                <a:lnTo>
                  <a:pt x="799466" y="283151"/>
                </a:lnTo>
                <a:lnTo>
                  <a:pt x="816292" y="273862"/>
                </a:lnTo>
                <a:lnTo>
                  <a:pt x="828522" y="264580"/>
                </a:lnTo>
                <a:lnTo>
                  <a:pt x="831493" y="261563"/>
                </a:lnTo>
                <a:lnTo>
                  <a:pt x="771988" y="261563"/>
                </a:lnTo>
                <a:lnTo>
                  <a:pt x="761263" y="260210"/>
                </a:lnTo>
                <a:lnTo>
                  <a:pt x="750597" y="256538"/>
                </a:lnTo>
                <a:lnTo>
                  <a:pt x="740376" y="250439"/>
                </a:lnTo>
                <a:lnTo>
                  <a:pt x="730600" y="241913"/>
                </a:lnTo>
                <a:lnTo>
                  <a:pt x="721271" y="230962"/>
                </a:lnTo>
                <a:lnTo>
                  <a:pt x="754965" y="208622"/>
                </a:lnTo>
                <a:lnTo>
                  <a:pt x="708545" y="208622"/>
                </a:lnTo>
                <a:lnTo>
                  <a:pt x="703552" y="198199"/>
                </a:lnTo>
                <a:lnTo>
                  <a:pt x="700593" y="187885"/>
                </a:lnTo>
                <a:lnTo>
                  <a:pt x="699671" y="177677"/>
                </a:lnTo>
                <a:lnTo>
                  <a:pt x="700785" y="167576"/>
                </a:lnTo>
                <a:lnTo>
                  <a:pt x="722960" y="135610"/>
                </a:lnTo>
                <a:lnTo>
                  <a:pt x="754117" y="127125"/>
                </a:lnTo>
                <a:lnTo>
                  <a:pt x="814150" y="127125"/>
                </a:lnTo>
                <a:lnTo>
                  <a:pt x="804027" y="117541"/>
                </a:lnTo>
                <a:lnTo>
                  <a:pt x="788866" y="107905"/>
                </a:lnTo>
                <a:lnTo>
                  <a:pt x="772680" y="102019"/>
                </a:lnTo>
                <a:lnTo>
                  <a:pt x="756140" y="99792"/>
                </a:lnTo>
                <a:close/>
              </a:path>
              <a:path w="940434" h="680085">
                <a:moveTo>
                  <a:pt x="850912" y="179552"/>
                </a:moveTo>
                <a:lnTo>
                  <a:pt x="821829" y="194043"/>
                </a:lnTo>
                <a:lnTo>
                  <a:pt x="823693" y="203858"/>
                </a:lnTo>
                <a:lnTo>
                  <a:pt x="824182" y="211226"/>
                </a:lnTo>
                <a:lnTo>
                  <a:pt x="808827" y="247335"/>
                </a:lnTo>
                <a:lnTo>
                  <a:pt x="771988" y="261563"/>
                </a:lnTo>
                <a:lnTo>
                  <a:pt x="831493" y="261563"/>
                </a:lnTo>
                <a:lnTo>
                  <a:pt x="854770" y="219312"/>
                </a:lnTo>
                <a:lnTo>
                  <a:pt x="855713" y="206481"/>
                </a:lnTo>
                <a:lnTo>
                  <a:pt x="854427" y="193228"/>
                </a:lnTo>
                <a:lnTo>
                  <a:pt x="850912" y="179552"/>
                </a:lnTo>
                <a:close/>
              </a:path>
              <a:path w="940434" h="680085">
                <a:moveTo>
                  <a:pt x="560311" y="140462"/>
                </a:moveTo>
                <a:lnTo>
                  <a:pt x="544791" y="173228"/>
                </a:lnTo>
                <a:lnTo>
                  <a:pt x="569988" y="211226"/>
                </a:lnTo>
                <a:lnTo>
                  <a:pt x="550913" y="223875"/>
                </a:lnTo>
                <a:lnTo>
                  <a:pt x="564337" y="244106"/>
                </a:lnTo>
                <a:lnTo>
                  <a:pt x="583412" y="231457"/>
                </a:lnTo>
                <a:lnTo>
                  <a:pt x="620637" y="231457"/>
                </a:lnTo>
                <a:lnTo>
                  <a:pt x="609269" y="214312"/>
                </a:lnTo>
                <a:lnTo>
                  <a:pt x="635431" y="196964"/>
                </a:lnTo>
                <a:lnTo>
                  <a:pt x="633520" y="194081"/>
                </a:lnTo>
                <a:lnTo>
                  <a:pt x="595858" y="194081"/>
                </a:lnTo>
                <a:lnTo>
                  <a:pt x="560311" y="140462"/>
                </a:lnTo>
                <a:close/>
              </a:path>
              <a:path w="940434" h="680085">
                <a:moveTo>
                  <a:pt x="814150" y="127125"/>
                </a:moveTo>
                <a:lnTo>
                  <a:pt x="754117" y="127125"/>
                </a:lnTo>
                <a:lnTo>
                  <a:pt x="765149" y="129273"/>
                </a:lnTo>
                <a:lnTo>
                  <a:pt x="772410" y="132302"/>
                </a:lnTo>
                <a:lnTo>
                  <a:pt x="779676" y="137066"/>
                </a:lnTo>
                <a:lnTo>
                  <a:pt x="786950" y="143566"/>
                </a:lnTo>
                <a:lnTo>
                  <a:pt x="794232" y="151803"/>
                </a:lnTo>
                <a:lnTo>
                  <a:pt x="708545" y="208622"/>
                </a:lnTo>
                <a:lnTo>
                  <a:pt x="754965" y="208622"/>
                </a:lnTo>
                <a:lnTo>
                  <a:pt x="835723" y="155079"/>
                </a:lnTo>
                <a:lnTo>
                  <a:pt x="833692" y="151803"/>
                </a:lnTo>
                <a:lnTo>
                  <a:pt x="832259" y="149540"/>
                </a:lnTo>
                <a:lnTo>
                  <a:pt x="831278" y="148056"/>
                </a:lnTo>
                <a:lnTo>
                  <a:pt x="818164" y="130926"/>
                </a:lnTo>
                <a:lnTo>
                  <a:pt x="814150" y="127125"/>
                </a:lnTo>
                <a:close/>
              </a:path>
              <a:path w="940434" h="680085">
                <a:moveTo>
                  <a:pt x="836028" y="34848"/>
                </a:moveTo>
                <a:lnTo>
                  <a:pt x="812622" y="50368"/>
                </a:lnTo>
                <a:lnTo>
                  <a:pt x="914374" y="203835"/>
                </a:lnTo>
                <a:lnTo>
                  <a:pt x="940384" y="186588"/>
                </a:lnTo>
                <a:lnTo>
                  <a:pt x="887120" y="106248"/>
                </a:lnTo>
                <a:lnTo>
                  <a:pt x="882033" y="97992"/>
                </a:lnTo>
                <a:lnTo>
                  <a:pt x="877708" y="89703"/>
                </a:lnTo>
                <a:lnTo>
                  <a:pt x="874141" y="81380"/>
                </a:lnTo>
                <a:lnTo>
                  <a:pt x="871334" y="73025"/>
                </a:lnTo>
                <a:lnTo>
                  <a:pt x="869238" y="65671"/>
                </a:lnTo>
                <a:lnTo>
                  <a:pt x="869314" y="58788"/>
                </a:lnTo>
                <a:lnTo>
                  <a:pt x="869552" y="58115"/>
                </a:lnTo>
                <a:lnTo>
                  <a:pt x="851458" y="58115"/>
                </a:lnTo>
                <a:lnTo>
                  <a:pt x="836028" y="34848"/>
                </a:lnTo>
                <a:close/>
              </a:path>
              <a:path w="940434" h="680085">
                <a:moveTo>
                  <a:pt x="622020" y="176733"/>
                </a:moveTo>
                <a:lnTo>
                  <a:pt x="595858" y="194081"/>
                </a:lnTo>
                <a:lnTo>
                  <a:pt x="633520" y="194081"/>
                </a:lnTo>
                <a:lnTo>
                  <a:pt x="622020" y="176733"/>
                </a:lnTo>
                <a:close/>
              </a:path>
              <a:path w="940434" h="680085">
                <a:moveTo>
                  <a:pt x="899261" y="0"/>
                </a:moveTo>
                <a:lnTo>
                  <a:pt x="860907" y="13373"/>
                </a:lnTo>
                <a:lnTo>
                  <a:pt x="850901" y="47732"/>
                </a:lnTo>
                <a:lnTo>
                  <a:pt x="851458" y="58115"/>
                </a:lnTo>
                <a:lnTo>
                  <a:pt x="869552" y="58115"/>
                </a:lnTo>
                <a:lnTo>
                  <a:pt x="873836" y="45948"/>
                </a:lnTo>
                <a:lnTo>
                  <a:pt x="877811" y="40855"/>
                </a:lnTo>
                <a:lnTo>
                  <a:pt x="889850" y="32867"/>
                </a:lnTo>
                <a:lnTo>
                  <a:pt x="897458" y="30530"/>
                </a:lnTo>
                <a:lnTo>
                  <a:pt x="906297" y="30073"/>
                </a:lnTo>
                <a:lnTo>
                  <a:pt x="89926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6456" y="195071"/>
            <a:ext cx="5230367" cy="3482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4508" y="195071"/>
            <a:ext cx="6193523" cy="3482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400" y="2296143"/>
            <a:ext cx="6060948" cy="454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95544" y="3881628"/>
            <a:ext cx="3791698" cy="2843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1285" y="420838"/>
            <a:ext cx="478663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88845" algn="l"/>
              </a:tabLst>
            </a:pPr>
            <a:r>
              <a:rPr sz="4400" spc="-5" dirty="0">
                <a:solidFill>
                  <a:srgbClr val="000000"/>
                </a:solidFill>
              </a:rPr>
              <a:t>Go</a:t>
            </a:r>
            <a:r>
              <a:rPr sz="4400" spc="10" dirty="0">
                <a:solidFill>
                  <a:srgbClr val="000000"/>
                </a:solidFill>
              </a:rPr>
              <a:t> </a:t>
            </a:r>
            <a:r>
              <a:rPr sz="4400" dirty="0">
                <a:solidFill>
                  <a:srgbClr val="000000"/>
                </a:solidFill>
              </a:rPr>
              <a:t>forth	</a:t>
            </a:r>
            <a:r>
              <a:rPr sz="4400" spc="-5" dirty="0">
                <a:solidFill>
                  <a:srgbClr val="000000"/>
                </a:solidFill>
              </a:rPr>
              <a:t>and</a:t>
            </a:r>
            <a:r>
              <a:rPr sz="4400" spc="-70" dirty="0">
                <a:solidFill>
                  <a:srgbClr val="000000"/>
                </a:solidFill>
              </a:rPr>
              <a:t> </a:t>
            </a:r>
            <a:r>
              <a:rPr sz="4400" dirty="0">
                <a:solidFill>
                  <a:srgbClr val="000000"/>
                </a:solidFill>
              </a:rPr>
              <a:t>enjoy!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5289803" y="5833871"/>
            <a:ext cx="1447799" cy="954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03635" y="5521451"/>
            <a:ext cx="1266443" cy="1266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359663"/>
            <a:ext cx="5027675" cy="6138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41092" y="5268464"/>
            <a:ext cx="143510" cy="123825"/>
          </a:xfrm>
          <a:custGeom>
            <a:avLst/>
            <a:gdLst/>
            <a:ahLst/>
            <a:cxnLst/>
            <a:rect l="l" t="t" r="r" b="b"/>
            <a:pathLst>
              <a:path w="143510" h="123825">
                <a:moveTo>
                  <a:pt x="143256" y="47155"/>
                </a:moveTo>
                <a:lnTo>
                  <a:pt x="0" y="47155"/>
                </a:lnTo>
                <a:lnTo>
                  <a:pt x="44272" y="76301"/>
                </a:lnTo>
                <a:lnTo>
                  <a:pt x="27355" y="123444"/>
                </a:lnTo>
                <a:lnTo>
                  <a:pt x="71628" y="94310"/>
                </a:lnTo>
                <a:lnTo>
                  <a:pt x="105445" y="94310"/>
                </a:lnTo>
                <a:lnTo>
                  <a:pt x="98983" y="76301"/>
                </a:lnTo>
                <a:lnTo>
                  <a:pt x="143256" y="47155"/>
                </a:lnTo>
                <a:close/>
              </a:path>
              <a:path w="143510" h="123825">
                <a:moveTo>
                  <a:pt x="105445" y="94310"/>
                </a:moveTo>
                <a:lnTo>
                  <a:pt x="71628" y="94310"/>
                </a:lnTo>
                <a:lnTo>
                  <a:pt x="115900" y="123444"/>
                </a:lnTo>
                <a:lnTo>
                  <a:pt x="105445" y="94310"/>
                </a:lnTo>
                <a:close/>
              </a:path>
              <a:path w="143510" h="123825">
                <a:moveTo>
                  <a:pt x="71628" y="0"/>
                </a:moveTo>
                <a:lnTo>
                  <a:pt x="54724" y="47155"/>
                </a:lnTo>
                <a:lnTo>
                  <a:pt x="88531" y="47155"/>
                </a:lnTo>
                <a:lnTo>
                  <a:pt x="7162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41092" y="5268464"/>
            <a:ext cx="143510" cy="123825"/>
          </a:xfrm>
          <a:custGeom>
            <a:avLst/>
            <a:gdLst/>
            <a:ahLst/>
            <a:cxnLst/>
            <a:rect l="l" t="t" r="r" b="b"/>
            <a:pathLst>
              <a:path w="143510" h="123825">
                <a:moveTo>
                  <a:pt x="0" y="47155"/>
                </a:moveTo>
                <a:lnTo>
                  <a:pt x="54724" y="47155"/>
                </a:lnTo>
                <a:lnTo>
                  <a:pt x="71628" y="0"/>
                </a:lnTo>
                <a:lnTo>
                  <a:pt x="88531" y="47155"/>
                </a:lnTo>
                <a:lnTo>
                  <a:pt x="143256" y="47155"/>
                </a:lnTo>
                <a:lnTo>
                  <a:pt x="98983" y="76301"/>
                </a:lnTo>
                <a:lnTo>
                  <a:pt x="115900" y="123444"/>
                </a:lnTo>
                <a:lnTo>
                  <a:pt x="71628" y="94310"/>
                </a:lnTo>
                <a:lnTo>
                  <a:pt x="27355" y="123444"/>
                </a:lnTo>
                <a:lnTo>
                  <a:pt x="44272" y="76301"/>
                </a:lnTo>
                <a:lnTo>
                  <a:pt x="0" y="47155"/>
                </a:lnTo>
                <a:close/>
              </a:path>
            </a:pathLst>
          </a:custGeom>
          <a:ln w="1219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19531" y="5542750"/>
            <a:ext cx="421894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-95" dirty="0">
                <a:solidFill>
                  <a:srgbClr val="001F5F"/>
                </a:solidFill>
                <a:latin typeface="Arial"/>
                <a:cs typeface="Arial"/>
              </a:rPr>
              <a:t>While</a:t>
            </a:r>
            <a:r>
              <a:rPr sz="3800" spc="-3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800" spc="-105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3800" spc="-3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800" spc="-160" dirty="0">
                <a:solidFill>
                  <a:srgbClr val="001F5F"/>
                </a:solidFill>
                <a:latin typeface="Arial"/>
                <a:cs typeface="Arial"/>
              </a:rPr>
              <a:t>are</a:t>
            </a:r>
            <a:r>
              <a:rPr sz="3800" spc="-3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800" spc="-135" dirty="0">
                <a:solidFill>
                  <a:srgbClr val="001F5F"/>
                </a:solidFill>
                <a:latin typeface="Arial"/>
                <a:cs typeface="Arial"/>
              </a:rPr>
              <a:t>here</a:t>
            </a:r>
            <a:r>
              <a:rPr sz="3800" spc="-3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800" spc="-55" dirty="0">
                <a:solidFill>
                  <a:srgbClr val="001F5F"/>
                </a:solidFill>
                <a:latin typeface="Arial"/>
                <a:cs typeface="Arial"/>
              </a:rPr>
              <a:t>...</a:t>
            </a:r>
            <a:endParaRPr sz="3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90572" y="4024884"/>
            <a:ext cx="842771" cy="1167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4664" y="2695955"/>
            <a:ext cx="6035027" cy="4056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89038" y="1708674"/>
            <a:ext cx="128841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0" dirty="0"/>
              <a:t>Capitol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121390" y="2254757"/>
            <a:ext cx="12065" cy="1106170"/>
          </a:xfrm>
          <a:custGeom>
            <a:avLst/>
            <a:gdLst/>
            <a:ahLst/>
            <a:cxnLst/>
            <a:rect l="l" t="t" r="r" b="b"/>
            <a:pathLst>
              <a:path w="12065" h="1106170">
                <a:moveTo>
                  <a:pt x="0" y="0"/>
                </a:moveTo>
                <a:lnTo>
                  <a:pt x="11468" y="1105598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42524" y="3133151"/>
            <a:ext cx="176530" cy="227329"/>
          </a:xfrm>
          <a:custGeom>
            <a:avLst/>
            <a:gdLst/>
            <a:ahLst/>
            <a:cxnLst/>
            <a:rect l="l" t="t" r="r" b="b"/>
            <a:pathLst>
              <a:path w="176529" h="227329">
                <a:moveTo>
                  <a:pt x="176009" y="0"/>
                </a:moveTo>
                <a:lnTo>
                  <a:pt x="90335" y="227215"/>
                </a:lnTo>
                <a:lnTo>
                  <a:pt x="0" y="181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923" y="131063"/>
            <a:ext cx="6260591" cy="3517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43" y="198120"/>
            <a:ext cx="2845307" cy="864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49723" y="1226820"/>
            <a:ext cx="2892551" cy="4303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7735" y="3020568"/>
            <a:ext cx="6605003" cy="3733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1367" y="3115055"/>
            <a:ext cx="1309115" cy="1594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831" y="3771900"/>
            <a:ext cx="5079491" cy="2982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57675" y="1303798"/>
            <a:ext cx="121920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Bra</a:t>
            </a:r>
            <a:r>
              <a:rPr sz="3600" spc="-5" dirty="0"/>
              <a:t>t</a:t>
            </a:r>
            <a:r>
              <a:rPr sz="3600" dirty="0"/>
              <a:t>s!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179832" y="137160"/>
            <a:ext cx="5079491" cy="3549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8040" y="598932"/>
            <a:ext cx="5475731" cy="4308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6670" y="5175002"/>
            <a:ext cx="7837805" cy="1236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Babcock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ice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cream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32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yummmm!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20"/>
              </a:spcBef>
            </a:pP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Available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in the Union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97460" y="5576310"/>
            <a:ext cx="167767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FF0000"/>
                </a:solidFill>
                <a:latin typeface="Arial"/>
                <a:cs typeface="Arial"/>
              </a:rPr>
              <a:t>WI</a:t>
            </a:r>
            <a:r>
              <a:rPr sz="36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0000"/>
                </a:solidFill>
                <a:latin typeface="Arial"/>
                <a:cs typeface="Arial"/>
              </a:rPr>
              <a:t>Beer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34856" y="111252"/>
            <a:ext cx="3003803" cy="4642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90844" y="428244"/>
            <a:ext cx="3031236" cy="3031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065776"/>
            <a:ext cx="3899915" cy="1792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9600" y="3703320"/>
            <a:ext cx="4372355" cy="30327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72940" y="3755135"/>
            <a:ext cx="1165859" cy="431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0727" y="3942588"/>
            <a:ext cx="3128771" cy="1408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116" y="121920"/>
            <a:ext cx="5754733" cy="3483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05740"/>
            <a:ext cx="2196084" cy="27371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0" y="2763011"/>
            <a:ext cx="4037075" cy="4094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52400"/>
            <a:ext cx="3619499" cy="6210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05600" y="0"/>
            <a:ext cx="3604259" cy="3733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0308" y="324611"/>
            <a:ext cx="5931395" cy="6210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1640" y="5783579"/>
            <a:ext cx="3335020" cy="579120"/>
          </a:xfrm>
          <a:custGeom>
            <a:avLst/>
            <a:gdLst/>
            <a:ahLst/>
            <a:cxnLst/>
            <a:rect l="l" t="t" r="r" b="b"/>
            <a:pathLst>
              <a:path w="3335020" h="579120">
                <a:moveTo>
                  <a:pt x="0" y="0"/>
                </a:moveTo>
                <a:lnTo>
                  <a:pt x="3334512" y="0"/>
                </a:lnTo>
                <a:lnTo>
                  <a:pt x="3334512" y="579120"/>
                </a:lnTo>
                <a:lnTo>
                  <a:pt x="0" y="579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80160" y="5817297"/>
            <a:ext cx="316611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40" dirty="0">
                <a:solidFill>
                  <a:srgbClr val="FF0000"/>
                </a:solidFill>
                <a:latin typeface="Arial"/>
                <a:cs typeface="Arial"/>
              </a:rPr>
              <a:t>Try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‘em fried</a:t>
            </a:r>
            <a:r>
              <a:rPr sz="32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too!!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051" y="242316"/>
            <a:ext cx="7225271" cy="4062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68695" y="2478023"/>
            <a:ext cx="6341363" cy="422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4880" y="5049020"/>
            <a:ext cx="4851400" cy="887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20" dirty="0">
                <a:solidFill>
                  <a:srgbClr val="FF0000"/>
                </a:solidFill>
                <a:latin typeface="Arial"/>
                <a:cs typeface="Arial"/>
              </a:rPr>
              <a:t>Fromagination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400" spc="-75" dirty="0">
                <a:solidFill>
                  <a:srgbClr val="FF0000"/>
                </a:solidFill>
                <a:latin typeface="Arial"/>
                <a:cs typeface="Arial"/>
              </a:rPr>
              <a:t>(on </a:t>
            </a:r>
            <a:r>
              <a:rPr sz="2400" spc="-30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2400" spc="-125" dirty="0">
                <a:solidFill>
                  <a:srgbClr val="FF0000"/>
                </a:solidFill>
                <a:latin typeface="Arial"/>
                <a:cs typeface="Arial"/>
              </a:rPr>
              <a:t>square </a:t>
            </a:r>
            <a:r>
              <a:rPr sz="2400" spc="-165" dirty="0">
                <a:solidFill>
                  <a:srgbClr val="FF0000"/>
                </a:solidFill>
                <a:latin typeface="Arial"/>
                <a:cs typeface="Arial"/>
              </a:rPr>
              <a:t>across 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from </a:t>
            </a:r>
            <a:r>
              <a:rPr sz="2400" spc="-30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400" spc="-3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FF0000"/>
                </a:solidFill>
                <a:latin typeface="Arial"/>
                <a:cs typeface="Arial"/>
              </a:rPr>
              <a:t>Capitol)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306567" y="2342388"/>
            <a:ext cx="6501383" cy="4331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340" y="262127"/>
            <a:ext cx="6036551" cy="4056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77028" y="659886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59">
                <a:moveTo>
                  <a:pt x="365760" y="139712"/>
                </a:moveTo>
                <a:lnTo>
                  <a:pt x="0" y="139712"/>
                </a:lnTo>
                <a:lnTo>
                  <a:pt x="113030" y="226059"/>
                </a:lnTo>
                <a:lnTo>
                  <a:pt x="69850" y="365759"/>
                </a:lnTo>
                <a:lnTo>
                  <a:pt x="182880" y="279412"/>
                </a:lnTo>
                <a:lnTo>
                  <a:pt x="269220" y="279412"/>
                </a:lnTo>
                <a:lnTo>
                  <a:pt x="252729" y="226059"/>
                </a:lnTo>
                <a:lnTo>
                  <a:pt x="365760" y="139712"/>
                </a:lnTo>
                <a:close/>
              </a:path>
              <a:path w="365760" h="365759">
                <a:moveTo>
                  <a:pt x="269220" y="279412"/>
                </a:moveTo>
                <a:lnTo>
                  <a:pt x="182880" y="279412"/>
                </a:lnTo>
                <a:lnTo>
                  <a:pt x="295910" y="365759"/>
                </a:lnTo>
                <a:lnTo>
                  <a:pt x="269220" y="279412"/>
                </a:lnTo>
                <a:close/>
              </a:path>
              <a:path w="365760" h="365759">
                <a:moveTo>
                  <a:pt x="182880" y="0"/>
                </a:moveTo>
                <a:lnTo>
                  <a:pt x="139712" y="139712"/>
                </a:lnTo>
                <a:lnTo>
                  <a:pt x="226047" y="139712"/>
                </a:lnTo>
                <a:lnTo>
                  <a:pt x="18288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7028" y="659886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59">
                <a:moveTo>
                  <a:pt x="0" y="139712"/>
                </a:moveTo>
                <a:lnTo>
                  <a:pt x="139712" y="139712"/>
                </a:lnTo>
                <a:lnTo>
                  <a:pt x="182880" y="0"/>
                </a:lnTo>
                <a:lnTo>
                  <a:pt x="226047" y="139712"/>
                </a:lnTo>
                <a:lnTo>
                  <a:pt x="365760" y="139712"/>
                </a:lnTo>
                <a:lnTo>
                  <a:pt x="252729" y="226059"/>
                </a:lnTo>
                <a:lnTo>
                  <a:pt x="295910" y="365759"/>
                </a:lnTo>
                <a:lnTo>
                  <a:pt x="182880" y="279412"/>
                </a:lnTo>
                <a:lnTo>
                  <a:pt x="69850" y="365759"/>
                </a:lnTo>
                <a:lnTo>
                  <a:pt x="113030" y="226059"/>
                </a:lnTo>
                <a:lnTo>
                  <a:pt x="0" y="139712"/>
                </a:lnTo>
                <a:close/>
              </a:path>
            </a:pathLst>
          </a:custGeom>
          <a:ln w="1219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90431" y="1025652"/>
            <a:ext cx="1159762" cy="1158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9957" y="255687"/>
            <a:ext cx="515493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30" dirty="0">
                <a:solidFill>
                  <a:srgbClr val="FFFF00"/>
                </a:solidFill>
              </a:rPr>
              <a:t>Picnic </a:t>
            </a:r>
            <a:r>
              <a:rPr sz="2400" spc="-90" dirty="0">
                <a:solidFill>
                  <a:srgbClr val="FFFF00"/>
                </a:solidFill>
              </a:rPr>
              <a:t>Point </a:t>
            </a:r>
            <a:r>
              <a:rPr sz="2400" spc="-95" dirty="0">
                <a:solidFill>
                  <a:srgbClr val="FFFF00"/>
                </a:solidFill>
              </a:rPr>
              <a:t>(1 </a:t>
            </a:r>
            <a:r>
              <a:rPr sz="2400" spc="-50" dirty="0">
                <a:solidFill>
                  <a:srgbClr val="FFFF00"/>
                </a:solidFill>
              </a:rPr>
              <a:t>hour </a:t>
            </a:r>
            <a:r>
              <a:rPr sz="2400" spc="-80" dirty="0">
                <a:solidFill>
                  <a:srgbClr val="FFFF00"/>
                </a:solidFill>
              </a:rPr>
              <a:t>walk </a:t>
            </a:r>
            <a:r>
              <a:rPr sz="2400" spc="-110" dirty="0">
                <a:solidFill>
                  <a:srgbClr val="FFFF00"/>
                </a:solidFill>
              </a:rPr>
              <a:t>along</a:t>
            </a:r>
            <a:r>
              <a:rPr sz="2400" spc="-400" dirty="0">
                <a:solidFill>
                  <a:srgbClr val="FFFF00"/>
                </a:solidFill>
              </a:rPr>
              <a:t> </a:t>
            </a:r>
            <a:r>
              <a:rPr sz="2400" spc="-114" dirty="0">
                <a:solidFill>
                  <a:srgbClr val="FFFF00"/>
                </a:solidFill>
              </a:rPr>
              <a:t>lakeshore)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100</Words>
  <Application>Microsoft Macintosh PowerPoint</Application>
  <PresentationFormat>Widescreen</PresentationFormat>
  <Paragraphs>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Welcome to the 2023 McIDAS User Group Meeting September 25– 28th 2023     Madison, Wisconsin</vt:lpstr>
      <vt:lpstr>PowerPoint Presentation</vt:lpstr>
      <vt:lpstr>Capitol</vt:lpstr>
      <vt:lpstr>Brats!</vt:lpstr>
      <vt:lpstr>PowerPoint Presentation</vt:lpstr>
      <vt:lpstr>PowerPoint Presentation</vt:lpstr>
      <vt:lpstr>PowerPoint Presentation</vt:lpstr>
      <vt:lpstr>PowerPoint Presentation</vt:lpstr>
      <vt:lpstr>Picnic Point (1 hour walk along lakeshore)</vt:lpstr>
      <vt:lpstr>Visit the Capitol</vt:lpstr>
      <vt:lpstr>PowerPoint Presentation</vt:lpstr>
      <vt:lpstr>PowerPoint Presentation</vt:lpstr>
      <vt:lpstr>Come back  and visit  again…</vt:lpstr>
      <vt:lpstr>PowerPoint Presentation</vt:lpstr>
      <vt:lpstr>Go forth and enjoy!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F FELTZ</dc:creator>
  <cp:lastModifiedBy>WAYNE F FELTZ</cp:lastModifiedBy>
  <cp:revision>6</cp:revision>
  <dcterms:created xsi:type="dcterms:W3CDTF">2023-08-07T08:59:12Z</dcterms:created>
  <dcterms:modified xsi:type="dcterms:W3CDTF">2023-09-24T23:27:39Z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2023-07-28T00:00:00Z</vt:filetime>
  </property>
  <property fmtid="{D5CDD505-2E9C-101B-9397-08002B2CF9AE}" pid="3" name="Creator">
    <vt:lpwstr>Acrobat PDFMaker 23 for PowerPoint</vt:lpwstr>
  </property>
  <property fmtid="{D5CDD505-2E9C-101B-9397-08002B2CF9AE}" pid="4" name="LastSaved">
    <vt:filetime>2023-08-07T00:00:00Z</vt:filetime>
  </property>
</Properties>
</file>