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458" r:id="rId4"/>
    <p:sldId id="450" r:id="rId5"/>
    <p:sldId id="448" r:id="rId6"/>
    <p:sldId id="327" r:id="rId7"/>
    <p:sldId id="437" r:id="rId8"/>
    <p:sldId id="438" r:id="rId9"/>
    <p:sldId id="436" r:id="rId10"/>
    <p:sldId id="439" r:id="rId11"/>
    <p:sldId id="440" r:id="rId12"/>
    <p:sldId id="443" r:id="rId13"/>
    <p:sldId id="451" r:id="rId14"/>
    <p:sldId id="442" r:id="rId15"/>
    <p:sldId id="421" r:id="rId16"/>
    <p:sldId id="444" r:id="rId17"/>
    <p:sldId id="406" r:id="rId18"/>
    <p:sldId id="422" r:id="rId19"/>
    <p:sldId id="417" r:id="rId20"/>
    <p:sldId id="441" r:id="rId21"/>
    <p:sldId id="449" r:id="rId22"/>
    <p:sldId id="395" r:id="rId23"/>
    <p:sldId id="320" r:id="rId24"/>
    <p:sldId id="445" r:id="rId25"/>
    <p:sldId id="394" r:id="rId26"/>
    <p:sldId id="418" r:id="rId27"/>
    <p:sldId id="447" r:id="rId28"/>
    <p:sldId id="379" r:id="rId29"/>
    <p:sldId id="454" r:id="rId30"/>
    <p:sldId id="456" r:id="rId31"/>
    <p:sldId id="446" r:id="rId32"/>
    <p:sldId id="398" r:id="rId33"/>
    <p:sldId id="944" r:id="rId34"/>
    <p:sldId id="428" r:id="rId35"/>
  </p:sldIdLst>
  <p:sldSz cx="9144000" cy="6858000" type="screen4x3"/>
  <p:notesSz cx="69850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9DD8"/>
    <a:srgbClr val="E032DB"/>
    <a:srgbClr val="FFF9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77"/>
    <p:restoredTop sz="94694"/>
  </p:normalViewPr>
  <p:slideViewPr>
    <p:cSldViewPr>
      <p:cViewPr varScale="1">
        <p:scale>
          <a:sx n="117" d="100"/>
          <a:sy n="117" d="100"/>
        </p:scale>
        <p:origin x="185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8248"/>
    </p:cViewPr>
  </p:sorterViewPr>
  <p:notesViewPr>
    <p:cSldViewPr>
      <p:cViewPr>
        <p:scale>
          <a:sx n="75" d="100"/>
          <a:sy n="75" d="100"/>
        </p:scale>
        <p:origin x="-1542" y="-84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44062580-7EC2-2241-8F07-C8DA17D6217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l" defTabSz="930275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39F88086-B5D7-FF48-AFE0-F8190AC772A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6020" name="Rectangle 4">
            <a:extLst>
              <a:ext uri="{FF2B5EF4-FFF2-40B4-BE49-F238E27FC236}">
                <a16:creationId xmlns:a16="http://schemas.microsoft.com/office/drawing/2014/main" id="{45096F81-7669-E043-957B-D8E75D4A9A4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0150"/>
            <a:ext cx="3027363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l" defTabSz="930275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id="{537D1434-D192-E443-98CA-8EF922BCB07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412A28A-E2D7-C241-B5DC-D1916A782B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4B7DF855-91F4-BD44-A4F8-21EA9D5C649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l" defTabSz="930275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7F7EADF1-0E84-854E-97F9-103DDDF2A5A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9AA65B98-07E2-8840-844A-824E62AC172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3E5B85A1-B81E-9D4F-8FEA-473C3030CD6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10075"/>
            <a:ext cx="5121275" cy="4176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4C72D6D6-0C34-2C49-838B-3845B19B98F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27363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l" defTabSz="930275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6871" name="Rectangle 7">
            <a:extLst>
              <a:ext uri="{FF2B5EF4-FFF2-40B4-BE49-F238E27FC236}">
                <a16:creationId xmlns:a16="http://schemas.microsoft.com/office/drawing/2014/main" id="{312A044A-975D-DC44-948E-37E78B1551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D09E414-3B38-3D4A-A3B2-D9BC078A1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32BCF7FC-763D-B742-B8BD-E1F3DA248A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E74D26E9-680C-3C48-92EC-4395A8476C6C}" type="slidenum">
              <a:rPr lang="en-US" altLang="en-US" sz="1200">
                <a:solidFill>
                  <a:schemeClr val="bg1"/>
                </a:solidFill>
              </a:rPr>
              <a:pPr algn="r"/>
              <a:t>1</a:t>
            </a:fld>
            <a:endParaRPr lang="en-US" altLang="en-US" sz="1200">
              <a:solidFill>
                <a:schemeClr val="bg1"/>
              </a:solidFill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09AEDCE6-A323-0A43-94BB-0232B536BC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E86A44C6-ED40-8F47-AAF2-12DC643084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514B389B-B097-0940-9A32-1B5729AEF9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4AE327A3-93F9-5A41-95D4-D5DB635C079C}" type="slidenum">
              <a:rPr lang="en-US" altLang="en-US" sz="1200">
                <a:solidFill>
                  <a:schemeClr val="bg1"/>
                </a:solidFill>
              </a:rPr>
              <a:pPr algn="r"/>
              <a:t>23</a:t>
            </a:fld>
            <a:endParaRPr lang="en-US" altLang="en-US" sz="1200">
              <a:solidFill>
                <a:schemeClr val="bg1"/>
              </a:solidFill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63793993-C1DE-0C47-9AA7-5103CDCB08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3A8074AC-40ED-0547-8465-78C9D89894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2B483B56-B9B6-474B-840B-82EFD56BFE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2638D39-DC12-0843-B884-D82B535F3A6B}" type="slidenum">
              <a:rPr lang="en-US" altLang="en-US" sz="1200">
                <a:solidFill>
                  <a:schemeClr val="bg1"/>
                </a:solidFill>
              </a:rPr>
              <a:pPr algn="r"/>
              <a:t>2</a:t>
            </a:fld>
            <a:endParaRPr lang="en-US" altLang="en-US" sz="1200">
              <a:solidFill>
                <a:schemeClr val="bg1"/>
              </a:solidFill>
            </a:endParaRPr>
          </a:p>
        </p:txBody>
      </p:sp>
      <p:sp>
        <p:nvSpPr>
          <p:cNvPr id="18434" name="Rectangle 2050">
            <a:extLst>
              <a:ext uri="{FF2B5EF4-FFF2-40B4-BE49-F238E27FC236}">
                <a16:creationId xmlns:a16="http://schemas.microsoft.com/office/drawing/2014/main" id="{18FBE66A-3B2F-CF44-8460-BDE7D13A34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2051">
            <a:extLst>
              <a:ext uri="{FF2B5EF4-FFF2-40B4-BE49-F238E27FC236}">
                <a16:creationId xmlns:a16="http://schemas.microsoft.com/office/drawing/2014/main" id="{D67A338F-5974-5A46-AA47-0140958D7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2B483B56-B9B6-474B-840B-82EFD56BFE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2638D39-DC12-0843-B884-D82B535F3A6B}" type="slidenum">
              <a:rPr lang="en-US" altLang="en-US" sz="1200">
                <a:solidFill>
                  <a:schemeClr val="bg1"/>
                </a:solidFill>
              </a:rPr>
              <a:pPr algn="r"/>
              <a:t>3</a:t>
            </a:fld>
            <a:endParaRPr lang="en-US" altLang="en-US" sz="1200">
              <a:solidFill>
                <a:schemeClr val="bg1"/>
              </a:solidFill>
            </a:endParaRPr>
          </a:p>
        </p:txBody>
      </p:sp>
      <p:sp>
        <p:nvSpPr>
          <p:cNvPr id="18434" name="Rectangle 2050">
            <a:extLst>
              <a:ext uri="{FF2B5EF4-FFF2-40B4-BE49-F238E27FC236}">
                <a16:creationId xmlns:a16="http://schemas.microsoft.com/office/drawing/2014/main" id="{18FBE66A-3B2F-CF44-8460-BDE7D13A34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2051">
            <a:extLst>
              <a:ext uri="{FF2B5EF4-FFF2-40B4-BE49-F238E27FC236}">
                <a16:creationId xmlns:a16="http://schemas.microsoft.com/office/drawing/2014/main" id="{D67A338F-5974-5A46-AA47-0140958D7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622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A7E986DC-84DB-5048-B90C-980F9EA27F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66BEB7C-8421-E54D-9D7D-49DA4C481493}" type="slidenum">
              <a:rPr lang="en-US" altLang="en-US" sz="1200">
                <a:solidFill>
                  <a:schemeClr val="bg1"/>
                </a:solidFill>
              </a:rPr>
              <a:pPr algn="r"/>
              <a:t>4</a:t>
            </a:fld>
            <a:endParaRPr lang="en-US" altLang="en-US" sz="1200">
              <a:solidFill>
                <a:schemeClr val="bg1"/>
              </a:solidFill>
            </a:endParaRPr>
          </a:p>
        </p:txBody>
      </p:sp>
      <p:sp>
        <p:nvSpPr>
          <p:cNvPr id="20482" name="Rectangle 2050">
            <a:extLst>
              <a:ext uri="{FF2B5EF4-FFF2-40B4-BE49-F238E27FC236}">
                <a16:creationId xmlns:a16="http://schemas.microsoft.com/office/drawing/2014/main" id="{4BF8C492-E7BA-1E48-8D12-9A0D6CFCEB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2051">
            <a:extLst>
              <a:ext uri="{FF2B5EF4-FFF2-40B4-BE49-F238E27FC236}">
                <a16:creationId xmlns:a16="http://schemas.microsoft.com/office/drawing/2014/main" id="{9E60604E-83B2-1C4A-B2BB-9064832A63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9076B59A-7E9E-394C-9C5C-A87926364D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A595793-7F5A-624D-9A9E-1D97B9AA8BCA}" type="slidenum">
              <a:rPr lang="en-US" altLang="en-US" sz="1200">
                <a:solidFill>
                  <a:schemeClr val="bg1"/>
                </a:solidFill>
              </a:rPr>
              <a:pPr algn="r"/>
              <a:t>5</a:t>
            </a:fld>
            <a:endParaRPr lang="en-US" altLang="en-US" sz="1200">
              <a:solidFill>
                <a:schemeClr val="bg1"/>
              </a:solidFill>
            </a:endParaRPr>
          </a:p>
        </p:txBody>
      </p:sp>
      <p:sp>
        <p:nvSpPr>
          <p:cNvPr id="22530" name="Rectangle 2050">
            <a:extLst>
              <a:ext uri="{FF2B5EF4-FFF2-40B4-BE49-F238E27FC236}">
                <a16:creationId xmlns:a16="http://schemas.microsoft.com/office/drawing/2014/main" id="{CC91A200-B86F-C049-8F68-0591D8576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2051">
            <a:extLst>
              <a:ext uri="{FF2B5EF4-FFF2-40B4-BE49-F238E27FC236}">
                <a16:creationId xmlns:a16="http://schemas.microsoft.com/office/drawing/2014/main" id="{54393740-4DAB-644B-8992-AC58D822D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0582F7B8-E1DF-0246-893E-FC71107DE4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BE23395-C5B8-424F-858D-AAF8858AA99A}" type="slidenum">
              <a:rPr lang="en-US" altLang="en-US" sz="1200">
                <a:solidFill>
                  <a:schemeClr val="bg1"/>
                </a:solidFill>
              </a:rPr>
              <a:pPr algn="r"/>
              <a:t>12</a:t>
            </a:fld>
            <a:endParaRPr lang="en-US" altLang="en-US" sz="1200">
              <a:solidFill>
                <a:schemeClr val="bg1"/>
              </a:solidFill>
            </a:endParaRPr>
          </a:p>
        </p:txBody>
      </p:sp>
      <p:sp>
        <p:nvSpPr>
          <p:cNvPr id="30722" name="Rectangle 2050">
            <a:extLst>
              <a:ext uri="{FF2B5EF4-FFF2-40B4-BE49-F238E27FC236}">
                <a16:creationId xmlns:a16="http://schemas.microsoft.com/office/drawing/2014/main" id="{DE1C398F-3796-3E4C-BBD1-72A43165C9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2051">
            <a:extLst>
              <a:ext uri="{FF2B5EF4-FFF2-40B4-BE49-F238E27FC236}">
                <a16:creationId xmlns:a16="http://schemas.microsoft.com/office/drawing/2014/main" id="{D41BB09C-722A-CF49-99E7-49239456A6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0582F7B8-E1DF-0246-893E-FC71107DE4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BE23395-C5B8-424F-858D-AAF8858AA99A}" type="slidenum">
              <a:rPr lang="en-US" altLang="en-US" sz="1200">
                <a:solidFill>
                  <a:schemeClr val="bg1"/>
                </a:solidFill>
              </a:rPr>
              <a:pPr algn="r"/>
              <a:t>13</a:t>
            </a:fld>
            <a:endParaRPr lang="en-US" altLang="en-US" sz="1200">
              <a:solidFill>
                <a:schemeClr val="bg1"/>
              </a:solidFill>
            </a:endParaRPr>
          </a:p>
        </p:txBody>
      </p:sp>
      <p:sp>
        <p:nvSpPr>
          <p:cNvPr id="30722" name="Rectangle 2050">
            <a:extLst>
              <a:ext uri="{FF2B5EF4-FFF2-40B4-BE49-F238E27FC236}">
                <a16:creationId xmlns:a16="http://schemas.microsoft.com/office/drawing/2014/main" id="{DE1C398F-3796-3E4C-BBD1-72A43165C9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2051">
            <a:extLst>
              <a:ext uri="{FF2B5EF4-FFF2-40B4-BE49-F238E27FC236}">
                <a16:creationId xmlns:a16="http://schemas.microsoft.com/office/drawing/2014/main" id="{D41BB09C-722A-CF49-99E7-49239456A6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4493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09E414-3B38-3D4A-A3B2-D9BC078A134A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780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9DCCD084-59EB-7D4C-8D44-210038BFD9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76A8FB89-617E-FF4C-9F24-EDB62C696507}" type="slidenum">
              <a:rPr lang="en-US" altLang="en-US" sz="1200">
                <a:solidFill>
                  <a:schemeClr val="bg1"/>
                </a:solidFill>
              </a:rPr>
              <a:pPr algn="r"/>
              <a:t>21</a:t>
            </a:fld>
            <a:endParaRPr lang="en-US" altLang="en-US" sz="1200">
              <a:solidFill>
                <a:schemeClr val="bg1"/>
              </a:solidFill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613B7D5F-7840-2942-90BC-AB371B0EF0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7E743C5A-C9A5-A94A-AB18-4206C7F5C3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A9F4F3-83E7-D340-97AE-8E48F6C807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86CE14-099D-0D4B-847F-7241E2E953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A66E30-9CCE-E645-AB54-FD83A22338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26295-2192-9845-85B7-DE3D4764C8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2490963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D9C63D-98D3-6942-B06B-3C39A15931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887442-34CB-C04A-B8A7-778D8A5FCC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0F6A63-638A-C24E-88D5-5B83B11F92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8BAFE-819D-064C-897D-73D40A9532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740123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B9E826-5AF3-0341-A60B-5E3EE0D01A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87701A-6608-844A-A862-AB8ABDCB89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95F56E-D85F-4041-AD5F-020F5D1B32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1F11D-FC79-F840-A80C-C636A8684B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165784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D668D9-89FC-174D-A2A2-4217B92919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724386-9C30-E944-A4F1-21135DB70C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C729CF-A5F6-F446-B0B0-9831408F27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269AA-D24F-404D-9301-EB122E53A6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8685439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DBE7B5-8222-C848-A15B-D8BFB65D4D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F33DA2-9760-7B4F-B2DA-2D418FC42C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1B30C8-A76E-5B45-8702-4BF57CC9C8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C0787-980A-464B-9B8B-C7AE6BF2EC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639763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3F6708-FC28-8443-A385-9CA383B34B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C8BBB1-8F82-4240-AFA7-E1A9266F3A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6ABD5E-D0FE-A340-8176-87B9FD2215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CC1AF-2B9F-B746-9361-24DCD04156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038160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2A356C2-A3C4-B44C-A3F3-AEEF5C37A6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5639A21-2DA2-A44E-A70D-0C6E67439B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6449DEA-5846-DE40-9D73-591EEDAFCE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FFC22-858E-B344-A869-4196154475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754323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879F03E-F34C-8349-8F66-57CE358D35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82081A2-B871-314E-A8B7-6D27F53EB3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A6A259F-4358-C24B-A0F2-21B9608666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AC4CF-6ACE-3E46-8416-570FC3BF0B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595848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4893C2C-F70E-8046-8979-385FD7301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DD10828-F03E-6042-B47C-B9A4EBB8B7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866325A-A2DC-814B-AE7A-689B2A9D8F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00718-CF83-1E41-8B6A-CE41FA3991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7483644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0E5F93-8556-7442-8D04-295F49C9F9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A5BDCD-054F-624E-BAB6-463EF8C48F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EB23A9-B19B-454C-BC30-A0C551816D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E1F42-7A06-9944-A49A-D6F25AF58C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075587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77F4CB-E82A-F047-AA8D-2199487B1A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D13B34-9819-CD4A-BCB1-87F85F2292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D0160C-8DCD-9C45-8C4A-76BF1543A1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AFFE1-CA60-C64E-B5A6-2055CDF158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305721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1E7D200-7238-5147-887B-A94CE67549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71FC998-082F-CD4A-8C2E-967494F47F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5FE6598-1FAA-7D43-88FF-00FB4AF9B16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9BC61ED-85DE-2546-8B22-FF594AABB0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7DBB4D7-1528-1246-84DF-A760AC3D1DE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FF89607A-8187-9F48-A8AB-3F6C51EAF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oleObject" Target="../embeddings/oleObject12.bin"/><Relationship Id="rId18" Type="http://schemas.openxmlformats.org/officeDocument/2006/relationships/oleObject" Target="../embeddings/oleObject15.bin"/><Relationship Id="rId3" Type="http://schemas.openxmlformats.org/officeDocument/2006/relationships/image" Target="../media/image9.png"/><Relationship Id="rId21" Type="http://schemas.openxmlformats.org/officeDocument/2006/relationships/oleObject" Target="../embeddings/oleObject17.bin"/><Relationship Id="rId7" Type="http://schemas.openxmlformats.org/officeDocument/2006/relationships/oleObject" Target="../embeddings/oleObject6.bin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6" Type="http://schemas.openxmlformats.org/officeDocument/2006/relationships/oleObject" Target="../embeddings/oleObject14.bin"/><Relationship Id="rId20" Type="http://schemas.openxmlformats.org/officeDocument/2006/relationships/oleObject" Target="../embeddings/oleObject1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.bin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12.emf"/><Relationship Id="rId15" Type="http://schemas.openxmlformats.org/officeDocument/2006/relationships/oleObject" Target="../embeddings/oleObject13.bin"/><Relationship Id="rId10" Type="http://schemas.openxmlformats.org/officeDocument/2006/relationships/oleObject" Target="../embeddings/oleObject9.bin"/><Relationship Id="rId19" Type="http://schemas.openxmlformats.org/officeDocument/2006/relationships/image" Target="../media/image5.emf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3.emf"/><Relationship Id="rId22" Type="http://schemas.openxmlformats.org/officeDocument/2006/relationships/oleObject" Target="../embeddings/oleObject18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13.emf"/><Relationship Id="rId7" Type="http://schemas.openxmlformats.org/officeDocument/2006/relationships/image" Target="../media/image14.e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21.bin"/><Relationship Id="rId4" Type="http://schemas.openxmlformats.org/officeDocument/2006/relationships/oleObject" Target="../embeddings/oleObject20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55E92A1-9C65-AA47-B210-BB131B3AD6B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4478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cs typeface="+mj-cs"/>
              </a:rPr>
              <a:t>McIDAS at the CIMSS </a:t>
            </a:r>
            <a:br>
              <a:rPr lang="en-US" sz="4000" dirty="0">
                <a:solidFill>
                  <a:schemeClr val="bg1"/>
                </a:solidFill>
                <a:cs typeface="+mj-cs"/>
              </a:rPr>
            </a:br>
            <a:r>
              <a:rPr lang="en-US" sz="4000" dirty="0">
                <a:solidFill>
                  <a:schemeClr val="bg1"/>
                </a:solidFill>
                <a:cs typeface="+mj-cs"/>
              </a:rPr>
              <a:t>High School Workshop </a:t>
            </a:r>
            <a:endParaRPr lang="en-US" sz="3600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58B7A590-7D1E-B24F-BBE0-F08E665E8E2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76300" y="2362200"/>
            <a:ext cx="7391400" cy="3659188"/>
          </a:xfrm>
        </p:spPr>
        <p:txBody>
          <a:bodyPr/>
          <a:lstStyle/>
          <a:p>
            <a:r>
              <a:rPr lang="en-US" altLang="en-US" sz="2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David Santek, Bob Carp,</a:t>
            </a:r>
          </a:p>
          <a:p>
            <a:r>
              <a:rPr lang="en-US" altLang="en-US" sz="2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Rick Kohrs, Tommy Jasmin, William Straka</a:t>
            </a:r>
          </a:p>
          <a:p>
            <a:pPr>
              <a:spcBef>
                <a:spcPct val="0"/>
              </a:spcBef>
            </a:pPr>
            <a:endParaRPr lang="en-US" altLang="en-US" sz="20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Cooperative Institute for Meteorological Satellite Studies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Space Science and Engineering Center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University of Wisconsin – Madison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25 June 2025</a:t>
            </a:r>
            <a:endParaRPr lang="en-US" altLang="en-US" sz="2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378B1BCB-24B2-0741-9AFA-16CCE7650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McIDAS I </a:t>
            </a:r>
          </a:p>
          <a:p>
            <a:r>
              <a:rPr lang="en-US" altLang="en-US" sz="3200"/>
              <a:t>Terminal (mid-1970s)</a:t>
            </a:r>
            <a:endParaRPr lang="en-US" altLang="en-US" sz="3200">
              <a:solidFill>
                <a:schemeClr val="bg1"/>
              </a:solidFill>
            </a:endParaRPr>
          </a:p>
        </p:txBody>
      </p:sp>
      <p:pic>
        <p:nvPicPr>
          <p:cNvPr id="27650" name="Picture 4" descr="P:\MCPROJ\AMS\2.TIF">
            <a:extLst>
              <a:ext uri="{FF2B5EF4-FFF2-40B4-BE49-F238E27FC236}">
                <a16:creationId xmlns:a16="http://schemas.microsoft.com/office/drawing/2014/main" id="{8038C961-196B-1546-B5B0-AEA207129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05000"/>
            <a:ext cx="554672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9765AC-F0D1-9742-BFB2-3076B3EBF80D}"/>
              </a:ext>
            </a:extLst>
          </p:cNvPr>
          <p:cNvSpPr txBox="1">
            <a:spLocks noChangeArrowheads="1"/>
          </p:cNvSpPr>
          <p:nvPr/>
        </p:nvSpPr>
        <p:spPr>
          <a:xfrm>
            <a:off x="366713" y="2249488"/>
            <a:ext cx="2757487" cy="38385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800" kern="0" dirty="0">
                <a:solidFill>
                  <a:srgbClr val="FFC000"/>
                </a:solidFill>
                <a:cs typeface="+mn-cs"/>
              </a:rPr>
              <a:t>Text monitor</a:t>
            </a:r>
          </a:p>
          <a:p>
            <a:pPr marL="0" indent="0">
              <a:buFontTx/>
              <a:buNone/>
              <a:defRPr/>
            </a:pPr>
            <a:endParaRPr lang="en-US" sz="2800" kern="0" dirty="0">
              <a:solidFill>
                <a:schemeClr val="bg1"/>
              </a:solidFill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2800" kern="0" dirty="0">
                <a:solidFill>
                  <a:srgbClr val="92D050"/>
                </a:solidFill>
                <a:cs typeface="+mn-cs"/>
              </a:rPr>
              <a:t>Image monitor</a:t>
            </a:r>
          </a:p>
          <a:p>
            <a:pPr marL="0" indent="0">
              <a:buFontTx/>
              <a:buNone/>
              <a:defRPr/>
            </a:pPr>
            <a:endParaRPr lang="en-US" sz="2800" kern="0" dirty="0">
              <a:solidFill>
                <a:schemeClr val="bg1"/>
              </a:solidFill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2800" kern="0" dirty="0">
                <a:solidFill>
                  <a:srgbClr val="00B0F0"/>
                </a:solidFill>
                <a:cs typeface="+mn-cs"/>
              </a:rPr>
              <a:t>Joy stick controlled cursor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38AF7CC-990C-7A49-946E-937E29871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2971800"/>
            <a:ext cx="1143000" cy="990600"/>
          </a:xfrm>
          <a:prstGeom prst="ellipse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2DCC721-D2E9-3947-841E-B656B8880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860675"/>
            <a:ext cx="1143000" cy="990600"/>
          </a:xfrm>
          <a:prstGeom prst="ellipse">
            <a:avLst/>
          </a:prstGeom>
          <a:noFill/>
          <a:ln w="25400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6F8652-BB72-CC41-A457-A4F3FF749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675" y="3619500"/>
            <a:ext cx="769938" cy="781050"/>
          </a:xfrm>
          <a:prstGeom prst="ellipse">
            <a:avLst/>
          </a:prstGeom>
          <a:noFill/>
          <a:ln w="254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8D95F9AA-1A71-D848-98AA-F099CFD32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McIDAS I </a:t>
            </a:r>
          </a:p>
          <a:p>
            <a:r>
              <a:rPr lang="en-US" altLang="en-US" sz="3200"/>
              <a:t>Satellite Image with Temperature Overlay </a:t>
            </a:r>
            <a:endParaRPr lang="en-US" altLang="en-US" sz="3200">
              <a:solidFill>
                <a:schemeClr val="bg1"/>
              </a:solidFill>
            </a:endParaRPr>
          </a:p>
        </p:txBody>
      </p:sp>
      <p:pic>
        <p:nvPicPr>
          <p:cNvPr id="28674" name="Picture 4" descr="P:\MCPROJ\AMS\7.TIF">
            <a:extLst>
              <a:ext uri="{FF2B5EF4-FFF2-40B4-BE49-F238E27FC236}">
                <a16:creationId xmlns:a16="http://schemas.microsoft.com/office/drawing/2014/main" id="{5B8D775B-9FF8-8448-A26E-D2456A7E4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05000"/>
            <a:ext cx="7062788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1A06F1F-7931-934A-BE5C-8B3D3F85FA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cs typeface="+mj-cs"/>
              </a:rPr>
              <a:t>Notable Events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8299514-6C2C-7942-9981-7F93527FBA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620000" cy="41148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cs typeface="+mn-cs"/>
              </a:rPr>
              <a:t>12 October 1973</a:t>
            </a:r>
            <a:r>
              <a:rPr lang="en-US" sz="2800" dirty="0">
                <a:solidFill>
                  <a:schemeClr val="bg1"/>
                </a:solidFill>
                <a:cs typeface="+mn-cs"/>
              </a:rPr>
              <a:t>: McIDAS was first used in a research project by Dave Martin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cs typeface="+mn-cs"/>
              </a:rPr>
              <a:t>1977</a:t>
            </a:r>
            <a:r>
              <a:rPr lang="en-US" sz="2800" dirty="0">
                <a:solidFill>
                  <a:schemeClr val="bg1"/>
                </a:solidFill>
                <a:cs typeface="+mn-cs"/>
              </a:rPr>
              <a:t>: McIDAS installed at WTVT in Tampa, FL; an active McIDAS site until 2013!</a:t>
            </a:r>
          </a:p>
          <a:p>
            <a:pPr marL="0" indent="0">
              <a:buNone/>
              <a:defRPr/>
            </a:pPr>
            <a:endParaRPr lang="en-US" sz="2800" dirty="0">
              <a:solidFill>
                <a:schemeClr val="bg1"/>
              </a:solidFill>
              <a:cs typeface="+mn-cs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1A06F1F-7931-934A-BE5C-8B3D3F85FA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cs typeface="+mj-cs"/>
              </a:rPr>
              <a:t>Spinoff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8299514-6C2C-7942-9981-7F93527FBA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620000" cy="41148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cs typeface="+mn-cs"/>
              </a:rPr>
              <a:t>1979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ColorGraphics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formed by 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Terry Kelly and Dick Daly </a:t>
            </a:r>
          </a:p>
          <a:p>
            <a:pPr lvl="1">
              <a:defRPr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cs typeface="+mn-cs"/>
              </a:rPr>
              <a:t>Previously used and developed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McIDAS</a:t>
            </a:r>
            <a:endParaRPr lang="en-US" sz="2000" dirty="0">
              <a:solidFill>
                <a:schemeClr val="tx1">
                  <a:lumMod val="95000"/>
                </a:schemeClr>
              </a:solidFill>
              <a:cs typeface="+mn-cs"/>
            </a:endParaRPr>
          </a:p>
          <a:p>
            <a:pPr lvl="1">
              <a:defRPr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cs typeface="+mn-cs"/>
              </a:rPr>
              <a:t>Lower cost solution to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McIDAS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capability</a:t>
            </a:r>
          </a:p>
          <a:p>
            <a:pPr lvl="1">
              <a:defRPr/>
            </a:pPr>
            <a:r>
              <a:rPr lang="en-US" sz="2000" dirty="0"/>
              <a:t>By 1982, 70% of the top 50 TV markets were using the system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cs typeface="+mn-cs"/>
              </a:rPr>
              <a:t>1994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: Eventually becomes Weather Central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cs typeface="+mn-cs"/>
              </a:rPr>
              <a:t>2012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: Now part of The Weather Company (IBM)</a:t>
            </a:r>
          </a:p>
          <a:p>
            <a:pPr lvl="1">
              <a:defRPr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Continues to provide weather data and software to media markets</a:t>
            </a:r>
          </a:p>
          <a:p>
            <a:pPr marL="0" indent="0">
              <a:buNone/>
              <a:defRPr/>
            </a:pPr>
            <a:endParaRPr lang="en-US" sz="2800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12280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671DE097-A195-BF43-936A-E6817C7C8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Oldest Core Code</a:t>
            </a:r>
            <a:br>
              <a:rPr lang="en-US" altLang="en-US"/>
            </a:br>
            <a:r>
              <a:rPr lang="en-US" altLang="en-US"/>
              <a:t>Circa 1974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0BEDC776-D72F-6C49-A260-9B7F8449C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1870075"/>
            <a:ext cx="6448425" cy="4648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FUNCTION RACRAE(IYRDY,IHMS,RAC)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RACRAE </a:t>
            </a:r>
            <a:r>
              <a:rPr lang="en-US" sz="1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PHILLI 0174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NAV: CONVERTS 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CELESTIAL ONG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TO EARTH LON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 FUNCTION RACRAE(IYRDY, IHMS, RAC)  (DAS)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 CONVERT CONVERT CELESTIAL LONGITUDE TO EARTH LONGITUDE. FN VAL IS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   IN REAL*4 DEGREES. 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 IYRDY = (I) INPUT  YEAR AND JULIAN DAY (YYDDD)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 IHMS = (I) INPUT  TIME (HHMMSS)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 RAE = (R) INPUT  CELESTIAL LONGITUDE (DEGREES)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$$ RACRAE = NAVIGATION, CONVERT, LONGITUDE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    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    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DOUBLE PRECISION TIMDIF,RAHA,SOLSID,SHA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SHA=100.26467D0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IRAYD=74001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IRAHMS=0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SOLSID=1.00273791D0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RAHA=RAC-SHA+TIMDIF(IYRDY,IHMS,IRAYD,IRAHMS)*SOLSID/4.0D0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RAE=DMOD(RAHA,360.0D0)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IF(RAE.LT.0.0)RAE=RAE+360.0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RACRAE=RAE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RETURN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END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635DA98-C986-BA4D-A2FD-8B8D6C517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438400"/>
            <a:ext cx="1066800" cy="4572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1034E9F-EF96-5B48-8703-728185104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438400"/>
            <a:ext cx="1524000" cy="4572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6AD153A-5A2B-9344-BB33-8CF311353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4581" y="2667000"/>
            <a:ext cx="1066800" cy="4572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AF761266-5FBD-6145-A02C-44B33D348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McIDAS II </a:t>
            </a:r>
          </a:p>
          <a:p>
            <a:r>
              <a:rPr lang="en-US" altLang="en-US" sz="3200"/>
              <a:t>(1978 - 1983) </a:t>
            </a:r>
            <a:endParaRPr lang="en-US" altLang="en-US" sz="320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CEA544-0B16-9743-9064-A1F189CC6C09}"/>
              </a:ext>
            </a:extLst>
          </p:cNvPr>
          <p:cNvGrpSpPr/>
          <p:nvPr/>
        </p:nvGrpSpPr>
        <p:grpSpPr>
          <a:xfrm>
            <a:off x="2819400" y="1981200"/>
            <a:ext cx="5949950" cy="3911600"/>
            <a:chOff x="1371600" y="1981200"/>
            <a:chExt cx="5949950" cy="3911600"/>
          </a:xfrm>
        </p:grpSpPr>
        <p:pic>
          <p:nvPicPr>
            <p:cNvPr id="32770" name="Picture 715">
              <a:extLst>
                <a:ext uri="{FF2B5EF4-FFF2-40B4-BE49-F238E27FC236}">
                  <a16:creationId xmlns:a16="http://schemas.microsoft.com/office/drawing/2014/main" id="{1A74C9FC-D51D-2F4B-A844-D13F710A2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40" t="4556" r="15073" b="4443"/>
            <a:stretch>
              <a:fillRect/>
            </a:stretch>
          </p:blipFill>
          <p:spPr bwMode="auto">
            <a:xfrm>
              <a:off x="6477000" y="2514600"/>
              <a:ext cx="284163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1" name="Text Box 4">
              <a:extLst>
                <a:ext uri="{FF2B5EF4-FFF2-40B4-BE49-F238E27FC236}">
                  <a16:creationId xmlns:a16="http://schemas.microsoft.com/office/drawing/2014/main" id="{066162B8-7BBD-0B4C-80E9-403388868D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0800" y="5715000"/>
              <a:ext cx="1077913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/>
                <a:t>Internal workstations</a:t>
              </a:r>
            </a:p>
          </p:txBody>
        </p:sp>
        <p:sp>
          <p:nvSpPr>
            <p:cNvPr id="32772" name="Text Box 5">
              <a:extLst>
                <a:ext uri="{FF2B5EF4-FFF2-40B4-BE49-F238E27FC236}">
                  <a16:creationId xmlns:a16="http://schemas.microsoft.com/office/drawing/2014/main" id="{F5F4AFC4-4D68-2941-BD06-7D7702403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3238" y="4237038"/>
              <a:ext cx="468312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7909" tIns="33955" rIns="67909" bIns="33955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000"/>
                <a:t>GSFC</a:t>
              </a:r>
            </a:p>
          </p:txBody>
        </p:sp>
        <p:graphicFrame>
          <p:nvGraphicFramePr>
            <p:cNvPr id="32773" name="Object 6">
              <a:extLst>
                <a:ext uri="{FF2B5EF4-FFF2-40B4-BE49-F238E27FC236}">
                  <a16:creationId xmlns:a16="http://schemas.microsoft.com/office/drawing/2014/main" id="{A15C0CEE-4622-E44B-849D-D038F0F64F6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66449125"/>
                </p:ext>
              </p:extLst>
            </p:nvPr>
          </p:nvGraphicFramePr>
          <p:xfrm>
            <a:off x="3876675" y="4987925"/>
            <a:ext cx="536575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4" imgW="52603400" imgH="39446200" progId="MS_ClipArt_Gallery.2">
                    <p:embed/>
                  </p:oleObj>
                </mc:Choice>
                <mc:Fallback>
                  <p:oleObj name="Clip" r:id="rId4" imgW="52603400" imgH="394462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6675" y="4987925"/>
                          <a:ext cx="536575" cy="436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774" name="Object 8">
              <a:extLst>
                <a:ext uri="{FF2B5EF4-FFF2-40B4-BE49-F238E27FC236}">
                  <a16:creationId xmlns:a16="http://schemas.microsoft.com/office/drawing/2014/main" id="{315C491F-D36B-F04C-8D0D-01BAB5F00FA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61609515"/>
                </p:ext>
              </p:extLst>
            </p:nvPr>
          </p:nvGraphicFramePr>
          <p:xfrm>
            <a:off x="3121025" y="4987925"/>
            <a:ext cx="536575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6" imgW="52603400" imgH="39446200" progId="MS_ClipArt_Gallery.2">
                    <p:embed/>
                  </p:oleObj>
                </mc:Choice>
                <mc:Fallback>
                  <p:oleObj name="Clip" r:id="rId6" imgW="52603400" imgH="39446200" progId="MS_ClipArt_Gallery.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1025" y="4987925"/>
                          <a:ext cx="536575" cy="436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775" name="Object 9">
              <a:extLst>
                <a:ext uri="{FF2B5EF4-FFF2-40B4-BE49-F238E27FC236}">
                  <a16:creationId xmlns:a16="http://schemas.microsoft.com/office/drawing/2014/main" id="{32B3DF85-5636-2D4A-8F7F-8F52E153A47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16763442"/>
                </p:ext>
              </p:extLst>
            </p:nvPr>
          </p:nvGraphicFramePr>
          <p:xfrm>
            <a:off x="5983288" y="4929188"/>
            <a:ext cx="536575" cy="436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7" imgW="52603400" imgH="39446200" progId="MS_ClipArt_Gallery.2">
                    <p:embed/>
                  </p:oleObj>
                </mc:Choice>
                <mc:Fallback>
                  <p:oleObj name="Clip" r:id="rId7" imgW="52603400" imgH="39446200" progId="MS_ClipArt_Gallery.2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83288" y="4929188"/>
                          <a:ext cx="536575" cy="436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776" name="Object 10">
              <a:extLst>
                <a:ext uri="{FF2B5EF4-FFF2-40B4-BE49-F238E27FC236}">
                  <a16:creationId xmlns:a16="http://schemas.microsoft.com/office/drawing/2014/main" id="{BE76B3D8-FC0D-C143-966D-E4B787F27C3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59632029"/>
                </p:ext>
              </p:extLst>
            </p:nvPr>
          </p:nvGraphicFramePr>
          <p:xfrm>
            <a:off x="5445125" y="5456238"/>
            <a:ext cx="536575" cy="436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8" imgW="52603400" imgH="39446200" progId="MS_ClipArt_Gallery.2">
                    <p:embed/>
                  </p:oleObj>
                </mc:Choice>
                <mc:Fallback>
                  <p:oleObj name="Clip" r:id="rId8" imgW="52603400" imgH="39446200" progId="MS_ClipArt_Gallery.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45125" y="5456238"/>
                          <a:ext cx="536575" cy="436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777" name="Object 11">
              <a:extLst>
                <a:ext uri="{FF2B5EF4-FFF2-40B4-BE49-F238E27FC236}">
                  <a16:creationId xmlns:a16="http://schemas.microsoft.com/office/drawing/2014/main" id="{60A8D789-E0A5-5444-8029-34257E4185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4887070"/>
                </p:ext>
              </p:extLst>
            </p:nvPr>
          </p:nvGraphicFramePr>
          <p:xfrm>
            <a:off x="4929188" y="4951413"/>
            <a:ext cx="538162" cy="436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9" imgW="52603400" imgH="39446200" progId="MS_ClipArt_Gallery.2">
                    <p:embed/>
                  </p:oleObj>
                </mc:Choice>
                <mc:Fallback>
                  <p:oleObj name="Clip" r:id="rId9" imgW="52603400" imgH="394462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29188" y="4951413"/>
                          <a:ext cx="538162" cy="436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778" name="Object 14">
              <a:extLst>
                <a:ext uri="{FF2B5EF4-FFF2-40B4-BE49-F238E27FC236}">
                  <a16:creationId xmlns:a16="http://schemas.microsoft.com/office/drawing/2014/main" id="{2B911DB2-642A-FF4E-9FCC-F1E3BB117D8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2838071"/>
                </p:ext>
              </p:extLst>
            </p:nvPr>
          </p:nvGraphicFramePr>
          <p:xfrm>
            <a:off x="6578600" y="4929188"/>
            <a:ext cx="536575" cy="436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0" imgW="52603400" imgH="39446200" progId="MS_ClipArt_Gallery.2">
                    <p:embed/>
                  </p:oleObj>
                </mc:Choice>
                <mc:Fallback>
                  <p:oleObj name="Clip" r:id="rId10" imgW="52603400" imgH="39446200" progId="MS_ClipArt_Gallery.2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78600" y="4929188"/>
                          <a:ext cx="536575" cy="436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779" name="Object 16">
              <a:extLst>
                <a:ext uri="{FF2B5EF4-FFF2-40B4-BE49-F238E27FC236}">
                  <a16:creationId xmlns:a16="http://schemas.microsoft.com/office/drawing/2014/main" id="{A730940C-1EE2-D040-BB90-99AFE8B9696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27125155"/>
                </p:ext>
              </p:extLst>
            </p:nvPr>
          </p:nvGraphicFramePr>
          <p:xfrm>
            <a:off x="2363788" y="4987925"/>
            <a:ext cx="538162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1" imgW="52603400" imgH="39446200" progId="MS_ClipArt_Gallery.2">
                    <p:embed/>
                  </p:oleObj>
                </mc:Choice>
                <mc:Fallback>
                  <p:oleObj name="Clip" r:id="rId11" imgW="52603400" imgH="39446200" progId="MS_ClipArt_Gallery.2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63788" y="4987925"/>
                          <a:ext cx="538162" cy="436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780" name="Object 17">
              <a:extLst>
                <a:ext uri="{FF2B5EF4-FFF2-40B4-BE49-F238E27FC236}">
                  <a16:creationId xmlns:a16="http://schemas.microsoft.com/office/drawing/2014/main" id="{57D6F128-96C3-A748-A0BB-D37F052094B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44550463"/>
                </p:ext>
              </p:extLst>
            </p:nvPr>
          </p:nvGraphicFramePr>
          <p:xfrm>
            <a:off x="1608138" y="4987925"/>
            <a:ext cx="536575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2" imgW="52603400" imgH="39446200" progId="MS_ClipArt_Gallery.2">
                    <p:embed/>
                  </p:oleObj>
                </mc:Choice>
                <mc:Fallback>
                  <p:oleObj name="Clip" r:id="rId12" imgW="52603400" imgH="39446200" progId="MS_ClipArt_Gallery.2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8138" y="4987925"/>
                          <a:ext cx="536575" cy="436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81" name="AutoShape 18">
              <a:extLst>
                <a:ext uri="{FF2B5EF4-FFF2-40B4-BE49-F238E27FC236}">
                  <a16:creationId xmlns:a16="http://schemas.microsoft.com/office/drawing/2014/main" id="{18C6D32C-27E9-8A40-AA6B-CF03D24B66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033549">
              <a:off x="5456238" y="3586162"/>
              <a:ext cx="1054100" cy="111125"/>
            </a:xfrm>
            <a:prstGeom prst="leftRightArrow">
              <a:avLst>
                <a:gd name="adj1" fmla="val 50000"/>
                <a:gd name="adj2" fmla="val 189714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6" tIns="8" rIns="16" bIns="8">
              <a:spAutoFit/>
            </a:bodyPr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82" name="AutoShape 19">
              <a:extLst>
                <a:ext uri="{FF2B5EF4-FFF2-40B4-BE49-F238E27FC236}">
                  <a16:creationId xmlns:a16="http://schemas.microsoft.com/office/drawing/2014/main" id="{D9190308-25A1-8041-88F1-2A094E9383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174499">
              <a:off x="5195888" y="3587750"/>
              <a:ext cx="820737" cy="106363"/>
            </a:xfrm>
            <a:prstGeom prst="leftRightArrow">
              <a:avLst>
                <a:gd name="adj1" fmla="val 50000"/>
                <a:gd name="adj2" fmla="val 15432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6" tIns="8" rIns="16" bIns="8">
              <a:spAutoFit/>
            </a:bodyPr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83" name="AutoShape 20">
              <a:extLst>
                <a:ext uri="{FF2B5EF4-FFF2-40B4-BE49-F238E27FC236}">
                  <a16:creationId xmlns:a16="http://schemas.microsoft.com/office/drawing/2014/main" id="{EBB244E1-86DD-FA4D-82BD-E79C6218A1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020872">
              <a:off x="3079750" y="3587750"/>
              <a:ext cx="1054100" cy="107950"/>
            </a:xfrm>
            <a:prstGeom prst="leftRightArrow">
              <a:avLst>
                <a:gd name="adj1" fmla="val 50000"/>
                <a:gd name="adj2" fmla="val 195294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6" tIns="8" rIns="16" bIns="8">
              <a:spAutoFit/>
            </a:bodyPr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84" name="AutoShape 21">
              <a:extLst>
                <a:ext uri="{FF2B5EF4-FFF2-40B4-BE49-F238E27FC236}">
                  <a16:creationId xmlns:a16="http://schemas.microsoft.com/office/drawing/2014/main" id="{DDF83BB1-5EC9-944F-8186-F6E813D438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709069" y="3586957"/>
              <a:ext cx="820737" cy="107950"/>
            </a:xfrm>
            <a:prstGeom prst="leftRightArrow">
              <a:avLst>
                <a:gd name="adj1" fmla="val 50000"/>
                <a:gd name="adj2" fmla="val 152059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6" tIns="8" rIns="16" bIns="8">
              <a:spAutoFit/>
            </a:bodyPr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85" name="AutoShape 22">
              <a:extLst>
                <a:ext uri="{FF2B5EF4-FFF2-40B4-BE49-F238E27FC236}">
                  <a16:creationId xmlns:a16="http://schemas.microsoft.com/office/drawing/2014/main" id="{FA4E8808-0322-4248-ABCF-83D9FE9EFE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27195">
              <a:off x="2119313" y="3575050"/>
              <a:ext cx="1035050" cy="115888"/>
            </a:xfrm>
            <a:prstGeom prst="leftRightArrow">
              <a:avLst>
                <a:gd name="adj1" fmla="val 50000"/>
                <a:gd name="adj2" fmla="val 178629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6" tIns="8" rIns="16" bIns="8">
              <a:spAutoFit/>
            </a:bodyPr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86" name="AutoShape 23">
              <a:extLst>
                <a:ext uri="{FF2B5EF4-FFF2-40B4-BE49-F238E27FC236}">
                  <a16:creationId xmlns:a16="http://schemas.microsoft.com/office/drawing/2014/main" id="{225E98BC-DEE8-9A47-B656-C4E8418EA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1363" y="2998788"/>
              <a:ext cx="2108200" cy="115887"/>
            </a:xfrm>
            <a:prstGeom prst="leftRightArrow">
              <a:avLst>
                <a:gd name="adj1" fmla="val 50000"/>
                <a:gd name="adj2" fmla="val 36383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6" tIns="8" rIns="16" bIns="8">
              <a:spAutoFit/>
            </a:bodyPr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87" name="AutoShape 24">
              <a:extLst>
                <a:ext uri="{FF2B5EF4-FFF2-40B4-BE49-F238E27FC236}">
                  <a16:creationId xmlns:a16="http://schemas.microsoft.com/office/drawing/2014/main" id="{A0F37A5B-FB0D-2A4B-8F16-4A8D582597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540806">
              <a:off x="4592638" y="3587750"/>
              <a:ext cx="1054100" cy="107950"/>
            </a:xfrm>
            <a:prstGeom prst="leftRightArrow">
              <a:avLst>
                <a:gd name="adj1" fmla="val 50000"/>
                <a:gd name="adj2" fmla="val 195294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6" tIns="8" rIns="16" bIns="8">
              <a:spAutoFit/>
            </a:bodyPr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88" name="Text Box 25">
              <a:extLst>
                <a:ext uri="{FF2B5EF4-FFF2-40B4-BE49-F238E27FC236}">
                  <a16:creationId xmlns:a16="http://schemas.microsoft.com/office/drawing/2014/main" id="{74155C18-8743-7F48-9A56-E6399F574A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2725" y="3114675"/>
              <a:ext cx="611188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altLang="en-US" sz="700" dirty="0"/>
                <a:t>High Speed </a:t>
              </a:r>
            </a:p>
            <a:p>
              <a:pPr>
                <a:lnSpc>
                  <a:spcPct val="85000"/>
                </a:lnSpc>
              </a:pPr>
              <a:r>
                <a:rPr lang="en-US" altLang="en-US" sz="700" dirty="0"/>
                <a:t>Communications</a:t>
              </a:r>
            </a:p>
            <a:p>
              <a:pPr>
                <a:lnSpc>
                  <a:spcPct val="85000"/>
                </a:lnSpc>
              </a:pPr>
              <a:r>
                <a:rPr lang="en-US" altLang="en-US" sz="700" dirty="0"/>
                <a:t>Lines</a:t>
              </a:r>
            </a:p>
            <a:p>
              <a:pPr>
                <a:lnSpc>
                  <a:spcPct val="85000"/>
                </a:lnSpc>
              </a:pPr>
              <a:r>
                <a:rPr lang="en-US" altLang="en-US" sz="700" dirty="0"/>
                <a:t>(Burn Lines)</a:t>
              </a:r>
            </a:p>
          </p:txBody>
        </p:sp>
        <p:sp>
          <p:nvSpPr>
            <p:cNvPr id="742" name="Freeform 26">
              <a:extLst>
                <a:ext uri="{FF2B5EF4-FFF2-40B4-BE49-F238E27FC236}">
                  <a16:creationId xmlns:a16="http://schemas.microsoft.com/office/drawing/2014/main" id="{42E2F978-418F-894A-B178-135D75105D1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86300" y="3351213"/>
              <a:ext cx="433388" cy="173037"/>
            </a:xfrm>
            <a:custGeom>
              <a:avLst/>
              <a:gdLst>
                <a:gd name="T0" fmla="*/ 0 w 480"/>
                <a:gd name="T1" fmla="*/ 173037 h 144"/>
                <a:gd name="T2" fmla="*/ 303372 w 480"/>
                <a:gd name="T3" fmla="*/ 115358 h 144"/>
                <a:gd name="T4" fmla="*/ 173355 w 480"/>
                <a:gd name="T5" fmla="*/ 57679 h 144"/>
                <a:gd name="T6" fmla="*/ 433388 w 480"/>
                <a:gd name="T7" fmla="*/ 0 h 1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0" h="144">
                  <a:moveTo>
                    <a:pt x="0" y="144"/>
                  </a:moveTo>
                  <a:cubicBezTo>
                    <a:pt x="152" y="128"/>
                    <a:pt x="304" y="112"/>
                    <a:pt x="336" y="96"/>
                  </a:cubicBezTo>
                  <a:cubicBezTo>
                    <a:pt x="368" y="80"/>
                    <a:pt x="168" y="64"/>
                    <a:pt x="192" y="48"/>
                  </a:cubicBezTo>
                  <a:cubicBezTo>
                    <a:pt x="216" y="32"/>
                    <a:pt x="432" y="8"/>
                    <a:pt x="48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lIns="16" tIns="8" rIns="16" bIns="8">
              <a:sp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43" name="Freeform 27">
              <a:extLst>
                <a:ext uri="{FF2B5EF4-FFF2-40B4-BE49-F238E27FC236}">
                  <a16:creationId xmlns:a16="http://schemas.microsoft.com/office/drawing/2014/main" id="{03E72423-11B8-3B49-A5F6-E9C9D8846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4575" y="3351213"/>
              <a:ext cx="398463" cy="173037"/>
            </a:xfrm>
            <a:custGeom>
              <a:avLst/>
              <a:gdLst>
                <a:gd name="T0" fmla="*/ 0 w 480"/>
                <a:gd name="T1" fmla="*/ 173037 h 144"/>
                <a:gd name="T2" fmla="*/ 278924 w 480"/>
                <a:gd name="T3" fmla="*/ 115358 h 144"/>
                <a:gd name="T4" fmla="*/ 159385 w 480"/>
                <a:gd name="T5" fmla="*/ 57679 h 144"/>
                <a:gd name="T6" fmla="*/ 398463 w 480"/>
                <a:gd name="T7" fmla="*/ 0 h 1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0" h="144">
                  <a:moveTo>
                    <a:pt x="0" y="144"/>
                  </a:moveTo>
                  <a:cubicBezTo>
                    <a:pt x="152" y="128"/>
                    <a:pt x="304" y="112"/>
                    <a:pt x="336" y="96"/>
                  </a:cubicBezTo>
                  <a:cubicBezTo>
                    <a:pt x="368" y="80"/>
                    <a:pt x="168" y="64"/>
                    <a:pt x="192" y="48"/>
                  </a:cubicBezTo>
                  <a:cubicBezTo>
                    <a:pt x="216" y="32"/>
                    <a:pt x="432" y="8"/>
                    <a:pt x="48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lIns="16" tIns="8" rIns="16" bIns="8">
              <a:spAutoFit/>
            </a:bodyPr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2791" name="Group 28">
              <a:extLst>
                <a:ext uri="{FF2B5EF4-FFF2-40B4-BE49-F238E27FC236}">
                  <a16:creationId xmlns:a16="http://schemas.microsoft.com/office/drawing/2014/main" id="{7CAD57B4-C7FB-154C-B89E-C191EE9228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2325" y="4051300"/>
              <a:ext cx="379413" cy="293688"/>
              <a:chOff x="864" y="2256"/>
              <a:chExt cx="336" cy="240"/>
            </a:xfrm>
          </p:grpSpPr>
          <p:sp>
            <p:nvSpPr>
              <p:cNvPr id="32870" name="Rectangle 29">
                <a:extLst>
                  <a:ext uri="{FF2B5EF4-FFF2-40B4-BE49-F238E27FC236}">
                    <a16:creationId xmlns:a16="http://schemas.microsoft.com/office/drawing/2014/main" id="{4D172BFB-CC32-654B-A4D6-7EF9A98B67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256"/>
                <a:ext cx="336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6" tIns="8" rIns="16" bIns="8">
                <a:spAutoFit/>
              </a:bodyPr>
              <a:lstStyle>
                <a:lvl1pPr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871" name="Text Box 30">
                <a:extLst>
                  <a:ext uri="{FF2B5EF4-FFF2-40B4-BE49-F238E27FC236}">
                    <a16:creationId xmlns:a16="http://schemas.microsoft.com/office/drawing/2014/main" id="{73E072AC-F405-1C43-A6EF-FBFE28B933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4" y="2274"/>
                <a:ext cx="145" cy="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6" tIns="8" rIns="16" bIns="8">
                <a:spAutoFit/>
              </a:bodyPr>
              <a:lstStyle>
                <a:lvl1pPr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/>
                  <a:t>Rex</a:t>
                </a:r>
              </a:p>
            </p:txBody>
          </p:sp>
        </p:grpSp>
        <p:grpSp>
          <p:nvGrpSpPr>
            <p:cNvPr id="32792" name="Group 31">
              <a:extLst>
                <a:ext uri="{FF2B5EF4-FFF2-40B4-BE49-F238E27FC236}">
                  <a16:creationId xmlns:a16="http://schemas.microsoft.com/office/drawing/2014/main" id="{8890C129-D64F-9D43-B076-5420D3D08F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10200" y="4051300"/>
              <a:ext cx="376238" cy="293688"/>
              <a:chOff x="864" y="2256"/>
              <a:chExt cx="336" cy="240"/>
            </a:xfrm>
          </p:grpSpPr>
          <p:sp>
            <p:nvSpPr>
              <p:cNvPr id="32868" name="Rectangle 32">
                <a:extLst>
                  <a:ext uri="{FF2B5EF4-FFF2-40B4-BE49-F238E27FC236}">
                    <a16:creationId xmlns:a16="http://schemas.microsoft.com/office/drawing/2014/main" id="{5D6B8BFF-7C0F-AE4A-ACD5-A86C79D9FB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256"/>
                <a:ext cx="336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6" tIns="8" rIns="16" bIns="8">
                <a:spAutoFit/>
              </a:bodyPr>
              <a:lstStyle>
                <a:lvl1pPr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869" name="Text Box 33">
                <a:extLst>
                  <a:ext uri="{FF2B5EF4-FFF2-40B4-BE49-F238E27FC236}">
                    <a16:creationId xmlns:a16="http://schemas.microsoft.com/office/drawing/2014/main" id="{A60DD72B-0519-7C4E-82C7-83EDD658D3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2" y="2274"/>
                <a:ext cx="140" cy="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6" tIns="8" rIns="16" bIns="8">
                <a:spAutoFit/>
              </a:bodyPr>
              <a:lstStyle>
                <a:lvl1pPr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/>
                  <a:t>Eva</a:t>
                </a:r>
              </a:p>
            </p:txBody>
          </p:sp>
        </p:grpSp>
        <p:grpSp>
          <p:nvGrpSpPr>
            <p:cNvPr id="32793" name="Group 34">
              <a:extLst>
                <a:ext uri="{FF2B5EF4-FFF2-40B4-BE49-F238E27FC236}">
                  <a16:creationId xmlns:a16="http://schemas.microsoft.com/office/drawing/2014/main" id="{A8FC9861-947E-BE47-8E19-6AF7A25DB5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89563" y="2940050"/>
              <a:ext cx="438150" cy="292100"/>
              <a:chOff x="864" y="2256"/>
              <a:chExt cx="336" cy="240"/>
            </a:xfrm>
          </p:grpSpPr>
          <p:sp>
            <p:nvSpPr>
              <p:cNvPr id="32866" name="Rectangle 35">
                <a:extLst>
                  <a:ext uri="{FF2B5EF4-FFF2-40B4-BE49-F238E27FC236}">
                    <a16:creationId xmlns:a16="http://schemas.microsoft.com/office/drawing/2014/main" id="{D11EBEDF-3E89-C041-8D27-F3ACF63E1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256"/>
                <a:ext cx="336" cy="2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6" tIns="8" rIns="16" bIns="8">
                <a:spAutoFit/>
              </a:bodyPr>
              <a:lstStyle>
                <a:lvl1pPr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867" name="Text Box 36">
                <a:extLst>
                  <a:ext uri="{FF2B5EF4-FFF2-40B4-BE49-F238E27FC236}">
                    <a16:creationId xmlns:a16="http://schemas.microsoft.com/office/drawing/2014/main" id="{93D91A30-77B9-0A4B-9C67-9353A9854C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0" y="2276"/>
                <a:ext cx="0" cy="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6" tIns="8" rIns="16" bIns="8">
                <a:spAutoFit/>
              </a:bodyPr>
              <a:lstStyle>
                <a:lvl1pPr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US" altLang="en-US" sz="800"/>
              </a:p>
            </p:txBody>
          </p:sp>
        </p:grpSp>
        <p:grpSp>
          <p:nvGrpSpPr>
            <p:cNvPr id="32794" name="Group 37">
              <a:extLst>
                <a:ext uri="{FF2B5EF4-FFF2-40B4-BE49-F238E27FC236}">
                  <a16:creationId xmlns:a16="http://schemas.microsoft.com/office/drawing/2014/main" id="{D85DFEAC-ABC5-5E45-9DC9-A26523F6A2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27563" y="4051300"/>
              <a:ext cx="376237" cy="293688"/>
              <a:chOff x="864" y="2256"/>
              <a:chExt cx="336" cy="240"/>
            </a:xfrm>
          </p:grpSpPr>
          <p:sp>
            <p:nvSpPr>
              <p:cNvPr id="32864" name="Rectangle 38">
                <a:extLst>
                  <a:ext uri="{FF2B5EF4-FFF2-40B4-BE49-F238E27FC236}">
                    <a16:creationId xmlns:a16="http://schemas.microsoft.com/office/drawing/2014/main" id="{20D05204-0B34-D34F-871F-A71EF5A0C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256"/>
                <a:ext cx="336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6" tIns="8" rIns="16" bIns="8">
                <a:spAutoFit/>
              </a:bodyPr>
              <a:lstStyle>
                <a:lvl1pPr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865" name="Text Box 39">
                <a:extLst>
                  <a:ext uri="{FF2B5EF4-FFF2-40B4-BE49-F238E27FC236}">
                    <a16:creationId xmlns:a16="http://schemas.microsoft.com/office/drawing/2014/main" id="{B5FDA8C9-7931-0644-9D81-2B100E3E06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4" y="2274"/>
                <a:ext cx="136" cy="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6" tIns="8" rIns="16" bIns="8">
                <a:spAutoFit/>
              </a:bodyPr>
              <a:lstStyle>
                <a:lvl1pPr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/>
                  <a:t>Sue</a:t>
                </a:r>
              </a:p>
            </p:txBody>
          </p:sp>
        </p:grpSp>
        <p:grpSp>
          <p:nvGrpSpPr>
            <p:cNvPr id="32795" name="Group 40">
              <a:extLst>
                <a:ext uri="{FF2B5EF4-FFF2-40B4-BE49-F238E27FC236}">
                  <a16:creationId xmlns:a16="http://schemas.microsoft.com/office/drawing/2014/main" id="{DBDB8444-4750-974F-947B-D3B0BCFBEB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6550" y="2940050"/>
              <a:ext cx="433388" cy="290513"/>
              <a:chOff x="864" y="2256"/>
              <a:chExt cx="336" cy="240"/>
            </a:xfrm>
          </p:grpSpPr>
          <p:sp>
            <p:nvSpPr>
              <p:cNvPr id="32862" name="Rectangle 41">
                <a:extLst>
                  <a:ext uri="{FF2B5EF4-FFF2-40B4-BE49-F238E27FC236}">
                    <a16:creationId xmlns:a16="http://schemas.microsoft.com/office/drawing/2014/main" id="{39EC5F4C-339B-5C40-9EF8-4007ED80D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256"/>
                <a:ext cx="336" cy="2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6" tIns="8" rIns="16" bIns="8">
                <a:spAutoFit/>
              </a:bodyPr>
              <a:lstStyle>
                <a:lvl1pPr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863" name="Text Box 42">
                <a:extLst>
                  <a:ext uri="{FF2B5EF4-FFF2-40B4-BE49-F238E27FC236}">
                    <a16:creationId xmlns:a16="http://schemas.microsoft.com/office/drawing/2014/main" id="{918AE6CF-4970-1F42-AA45-AA1409613B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0" y="2274"/>
                <a:ext cx="133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6" tIns="8" rIns="16" bIns="8">
                <a:spAutoFit/>
              </a:bodyPr>
              <a:lstStyle>
                <a:lvl1pPr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>
                    <a:solidFill>
                      <a:schemeClr val="tx2"/>
                    </a:solidFill>
                  </a:rPr>
                  <a:t>Dad</a:t>
                </a:r>
              </a:p>
            </p:txBody>
          </p:sp>
        </p:grpSp>
        <p:grpSp>
          <p:nvGrpSpPr>
            <p:cNvPr id="32796" name="Group 43">
              <a:extLst>
                <a:ext uri="{FF2B5EF4-FFF2-40B4-BE49-F238E27FC236}">
                  <a16:creationId xmlns:a16="http://schemas.microsoft.com/office/drawing/2014/main" id="{8CF5E0F8-D64D-724C-8A9E-920DF512AE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4175" y="4044950"/>
              <a:ext cx="379413" cy="290513"/>
              <a:chOff x="864" y="2256"/>
              <a:chExt cx="336" cy="240"/>
            </a:xfrm>
          </p:grpSpPr>
          <p:sp>
            <p:nvSpPr>
              <p:cNvPr id="32860" name="Rectangle 44">
                <a:extLst>
                  <a:ext uri="{FF2B5EF4-FFF2-40B4-BE49-F238E27FC236}">
                    <a16:creationId xmlns:a16="http://schemas.microsoft.com/office/drawing/2014/main" id="{42263CB1-D72B-B742-A939-EA5CA6E9A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256"/>
                <a:ext cx="336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6" tIns="8" rIns="16" bIns="8">
                <a:spAutoFit/>
              </a:bodyPr>
              <a:lstStyle>
                <a:lvl1pPr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861" name="Text Box 45">
                <a:extLst>
                  <a:ext uri="{FF2B5EF4-FFF2-40B4-BE49-F238E27FC236}">
                    <a16:creationId xmlns:a16="http://schemas.microsoft.com/office/drawing/2014/main" id="{E8F2A66D-DC89-EB46-9D02-A108F446AA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6" y="2274"/>
                <a:ext cx="149" cy="10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6" tIns="8" rIns="16" bIns="8">
                <a:spAutoFit/>
              </a:bodyPr>
              <a:lstStyle>
                <a:lvl1pPr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/>
                  <a:t>Abe</a:t>
                </a:r>
              </a:p>
            </p:txBody>
          </p:sp>
        </p:grpSp>
        <p:grpSp>
          <p:nvGrpSpPr>
            <p:cNvPr id="32797" name="Group 46">
              <a:extLst>
                <a:ext uri="{FF2B5EF4-FFF2-40B4-BE49-F238E27FC236}">
                  <a16:creationId xmlns:a16="http://schemas.microsoft.com/office/drawing/2014/main" id="{A3925199-B9D9-1245-8814-F88F9EF8F9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33800" y="4037013"/>
              <a:ext cx="379413" cy="293687"/>
              <a:chOff x="864" y="2256"/>
              <a:chExt cx="336" cy="240"/>
            </a:xfrm>
          </p:grpSpPr>
          <p:sp>
            <p:nvSpPr>
              <p:cNvPr id="32858" name="Rectangle 47">
                <a:extLst>
                  <a:ext uri="{FF2B5EF4-FFF2-40B4-BE49-F238E27FC236}">
                    <a16:creationId xmlns:a16="http://schemas.microsoft.com/office/drawing/2014/main" id="{3E1C9240-F65C-A649-911E-EDAF4B7CE3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256"/>
                <a:ext cx="336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6" tIns="8" rIns="16" bIns="8">
                <a:spAutoFit/>
              </a:bodyPr>
              <a:lstStyle>
                <a:lvl1pPr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859" name="Text Box 48">
                <a:extLst>
                  <a:ext uri="{FF2B5EF4-FFF2-40B4-BE49-F238E27FC236}">
                    <a16:creationId xmlns:a16="http://schemas.microsoft.com/office/drawing/2014/main" id="{6A374FB5-5848-5840-87EC-0505E5D6C3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4" y="2275"/>
                <a:ext cx="149" cy="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6" tIns="8" rIns="16" bIns="8">
                <a:spAutoFit/>
              </a:bodyPr>
              <a:lstStyle>
                <a:lvl1pPr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/>
                  <a:t>Ken</a:t>
                </a:r>
              </a:p>
            </p:txBody>
          </p:sp>
        </p:grpSp>
        <p:sp>
          <p:nvSpPr>
            <p:cNvPr id="32798" name="Rectangle 49">
              <a:extLst>
                <a:ext uri="{FF2B5EF4-FFF2-40B4-BE49-F238E27FC236}">
                  <a16:creationId xmlns:a16="http://schemas.microsoft.com/office/drawing/2014/main" id="{4B7441BC-65ED-DA44-85A7-556BD368F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0" y="4613275"/>
              <a:ext cx="3597275" cy="12382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</a:rPr>
                <a:t>Terminal - CPU Patch Panel</a:t>
              </a:r>
            </a:p>
          </p:txBody>
        </p:sp>
        <p:sp>
          <p:nvSpPr>
            <p:cNvPr id="32799" name="Line 50">
              <a:extLst>
                <a:ext uri="{FF2B5EF4-FFF2-40B4-BE49-F238E27FC236}">
                  <a16:creationId xmlns:a16="http://schemas.microsoft.com/office/drawing/2014/main" id="{F87D5397-2A7C-6E44-9A7B-C97456DCD2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9813" y="4344988"/>
              <a:ext cx="0" cy="2936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00" name="Line 51">
              <a:extLst>
                <a:ext uri="{FF2B5EF4-FFF2-40B4-BE49-F238E27FC236}">
                  <a16:creationId xmlns:a16="http://schemas.microsoft.com/office/drawing/2014/main" id="{6757CCE2-4C9C-0A41-9A12-4831182CBB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9438" y="4344988"/>
              <a:ext cx="0" cy="2936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01" name="Line 52">
              <a:extLst>
                <a:ext uri="{FF2B5EF4-FFF2-40B4-BE49-F238E27FC236}">
                  <a16:creationId xmlns:a16="http://schemas.microsoft.com/office/drawing/2014/main" id="{E1BBAFEF-9B56-8D4B-94E4-30352B4421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9063" y="4344988"/>
              <a:ext cx="0" cy="2936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02" name="Line 53">
              <a:extLst>
                <a:ext uri="{FF2B5EF4-FFF2-40B4-BE49-F238E27FC236}">
                  <a16:creationId xmlns:a16="http://schemas.microsoft.com/office/drawing/2014/main" id="{508C8ECF-315A-1D4B-AFAC-F8B9891A93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5838" y="4344988"/>
              <a:ext cx="0" cy="2936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03" name="Line 55">
              <a:extLst>
                <a:ext uri="{FF2B5EF4-FFF2-40B4-BE49-F238E27FC236}">
                  <a16:creationId xmlns:a16="http://schemas.microsoft.com/office/drawing/2014/main" id="{2D3021AA-0A1B-4C45-BF7A-13722E1C2C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2375" y="4724400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04" name="Line 57">
              <a:extLst>
                <a:ext uri="{FF2B5EF4-FFF2-40B4-BE49-F238E27FC236}">
                  <a16:creationId xmlns:a16="http://schemas.microsoft.com/office/drawing/2014/main" id="{4D47C7D2-A64C-5A47-BA05-65804804FB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41775" y="4724400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05" name="Line 59">
              <a:extLst>
                <a:ext uri="{FF2B5EF4-FFF2-40B4-BE49-F238E27FC236}">
                  <a16:creationId xmlns:a16="http://schemas.microsoft.com/office/drawing/2014/main" id="{42E74264-E88C-9848-BE72-9DDF4BD474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9775" y="4724400"/>
              <a:ext cx="1588" cy="3222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06" name="Line 61">
              <a:extLst>
                <a:ext uri="{FF2B5EF4-FFF2-40B4-BE49-F238E27FC236}">
                  <a16:creationId xmlns:a16="http://schemas.microsoft.com/office/drawing/2014/main" id="{4499E4E6-BF5B-C14F-AD03-29E8E42999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7775" y="4724400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07" name="Line 62">
              <a:extLst>
                <a:ext uri="{FF2B5EF4-FFF2-40B4-BE49-F238E27FC236}">
                  <a16:creationId xmlns:a16="http://schemas.microsoft.com/office/drawing/2014/main" id="{AD47BCBD-8545-F040-B5D5-BE1CA9F3E6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5775" y="4724400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08" name="Line 63">
              <a:extLst>
                <a:ext uri="{FF2B5EF4-FFF2-40B4-BE49-F238E27FC236}">
                  <a16:creationId xmlns:a16="http://schemas.microsoft.com/office/drawing/2014/main" id="{18A38F04-757C-B648-AE54-6510CD32AE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05463" y="4344988"/>
              <a:ext cx="0" cy="11699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09" name="Line 64">
              <a:extLst>
                <a:ext uri="{FF2B5EF4-FFF2-40B4-BE49-F238E27FC236}">
                  <a16:creationId xmlns:a16="http://schemas.microsoft.com/office/drawing/2014/main" id="{97EDE13B-B187-9842-8F4B-6348EE8DF9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46800" y="4344988"/>
              <a:ext cx="106363" cy="6429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10" name="Line 65">
              <a:extLst>
                <a:ext uri="{FF2B5EF4-FFF2-40B4-BE49-F238E27FC236}">
                  <a16:creationId xmlns:a16="http://schemas.microsoft.com/office/drawing/2014/main" id="{F2BC1462-03DE-E447-962A-717D080412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07138" y="4344988"/>
              <a:ext cx="379412" cy="6429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grpSp>
          <p:nvGrpSpPr>
            <p:cNvPr id="32811" name="Group 66">
              <a:extLst>
                <a:ext uri="{FF2B5EF4-FFF2-40B4-BE49-F238E27FC236}">
                  <a16:creationId xmlns:a16="http://schemas.microsoft.com/office/drawing/2014/main" id="{16F9B046-611A-4946-A334-DF2B7BE1DC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92825" y="4073525"/>
              <a:ext cx="376238" cy="293688"/>
              <a:chOff x="864" y="2256"/>
              <a:chExt cx="336" cy="240"/>
            </a:xfrm>
          </p:grpSpPr>
          <p:sp>
            <p:nvSpPr>
              <p:cNvPr id="32856" name="Rectangle 67">
                <a:extLst>
                  <a:ext uri="{FF2B5EF4-FFF2-40B4-BE49-F238E27FC236}">
                    <a16:creationId xmlns:a16="http://schemas.microsoft.com/office/drawing/2014/main" id="{FF1A1FA4-F6DC-E343-8E0B-6B9802F80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256"/>
                <a:ext cx="336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6" tIns="8" rIns="16" bIns="8">
                <a:spAutoFit/>
              </a:bodyPr>
              <a:lstStyle>
                <a:lvl1pPr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857" name="Text Box 68">
                <a:extLst>
                  <a:ext uri="{FF2B5EF4-FFF2-40B4-BE49-F238E27FC236}">
                    <a16:creationId xmlns:a16="http://schemas.microsoft.com/office/drawing/2014/main" id="{A15A6A7C-7CFA-5C4F-B89F-57B26989D6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4" y="2275"/>
                <a:ext cx="122" cy="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6" tIns="8" rIns="16" bIns="8">
                <a:spAutoFit/>
              </a:bodyPr>
              <a:lstStyle>
                <a:lvl1pPr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/>
                  <a:t>Liz</a:t>
                </a:r>
              </a:p>
            </p:txBody>
          </p:sp>
        </p:grpSp>
        <p:graphicFrame>
          <p:nvGraphicFramePr>
            <p:cNvPr id="32812" name="Object 69">
              <a:extLst>
                <a:ext uri="{FF2B5EF4-FFF2-40B4-BE49-F238E27FC236}">
                  <a16:creationId xmlns:a16="http://schemas.microsoft.com/office/drawing/2014/main" id="{CB05859E-3176-6147-9EEF-C2BBA8974E0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1105668"/>
                </p:ext>
              </p:extLst>
            </p:nvPr>
          </p:nvGraphicFramePr>
          <p:xfrm>
            <a:off x="2957513" y="1981200"/>
            <a:ext cx="323850" cy="373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24168100" imgH="32067500" progId="MS_ClipArt_Gallery.2">
                    <p:embed/>
                  </p:oleObj>
                </mc:Choice>
                <mc:Fallback>
                  <p:oleObj name="Clip" r:id="rId13" imgW="24168100" imgH="32067500" progId="MS_ClipArt_Gallery.2">
                    <p:embed/>
                    <p:pic>
                      <p:nvPicPr>
                        <p:cNvPr id="0" name="Object 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7513" y="1981200"/>
                          <a:ext cx="323850" cy="3730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813" name="Object 70">
              <a:extLst>
                <a:ext uri="{FF2B5EF4-FFF2-40B4-BE49-F238E27FC236}">
                  <a16:creationId xmlns:a16="http://schemas.microsoft.com/office/drawing/2014/main" id="{DDC37841-25C4-E047-8513-9DFFC1213AB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60260568"/>
                </p:ext>
              </p:extLst>
            </p:nvPr>
          </p:nvGraphicFramePr>
          <p:xfrm>
            <a:off x="5281613" y="1989138"/>
            <a:ext cx="323850" cy="373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24168100" imgH="32067500" progId="MS_ClipArt_Gallery.2">
                    <p:embed/>
                  </p:oleObj>
                </mc:Choice>
                <mc:Fallback>
                  <p:oleObj name="Clip" r:id="rId15" imgW="24168100" imgH="32067500" progId="MS_ClipArt_Gallery.2">
                    <p:embed/>
                    <p:pic>
                      <p:nvPicPr>
                        <p:cNvPr id="0" name="Object 7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1613" y="1989138"/>
                          <a:ext cx="323850" cy="3730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814" name="Object 71">
              <a:extLst>
                <a:ext uri="{FF2B5EF4-FFF2-40B4-BE49-F238E27FC236}">
                  <a16:creationId xmlns:a16="http://schemas.microsoft.com/office/drawing/2014/main" id="{C96512C6-5754-4249-87BC-4E110CB37F5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223081"/>
                </p:ext>
              </p:extLst>
            </p:nvPr>
          </p:nvGraphicFramePr>
          <p:xfrm>
            <a:off x="5659438" y="1989138"/>
            <a:ext cx="323850" cy="373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24168100" imgH="32067500" progId="MS_ClipArt_Gallery.2">
                    <p:embed/>
                  </p:oleObj>
                </mc:Choice>
                <mc:Fallback>
                  <p:oleObj name="Clip" r:id="rId16" imgW="24168100" imgH="32067500" progId="MS_ClipArt_Gallery.2">
                    <p:embed/>
                    <p:pic>
                      <p:nvPicPr>
                        <p:cNvPr id="0" name="Object 7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59438" y="1989138"/>
                          <a:ext cx="323850" cy="3730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2815" name="Picture 72">
              <a:extLst>
                <a:ext uri="{FF2B5EF4-FFF2-40B4-BE49-F238E27FC236}">
                  <a16:creationId xmlns:a16="http://schemas.microsoft.com/office/drawing/2014/main" id="{41A75020-8C2C-B041-BFE3-E0C2AC554FA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788" y="2525713"/>
              <a:ext cx="539750" cy="17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16" name="AutoShape 73">
              <a:extLst>
                <a:ext uri="{FF2B5EF4-FFF2-40B4-BE49-F238E27FC236}">
                  <a16:creationId xmlns:a16="http://schemas.microsoft.com/office/drawing/2014/main" id="{D01C1C69-DF9D-FE49-8B53-144DE6C5F58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965450" y="3892550"/>
              <a:ext cx="212725" cy="3400425"/>
            </a:xfrm>
            <a:prstGeom prst="leftBrace">
              <a:avLst>
                <a:gd name="adj1" fmla="val 133209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6" tIns="8" rIns="16" bIns="8">
              <a:spAutoFit/>
            </a:bodyPr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817" name="Text Box 74">
              <a:extLst>
                <a:ext uri="{FF2B5EF4-FFF2-40B4-BE49-F238E27FC236}">
                  <a16:creationId xmlns:a16="http://schemas.microsoft.com/office/drawing/2014/main" id="{048BE34A-0BE2-824C-8E17-966410B62E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3475" y="5249863"/>
              <a:ext cx="500063" cy="15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000">
                  <a:solidFill>
                    <a:schemeClr val="tx2"/>
                  </a:solidFill>
                </a:rPr>
                <a:t>NSSFC 1</a:t>
              </a:r>
            </a:p>
          </p:txBody>
        </p:sp>
        <p:sp>
          <p:nvSpPr>
            <p:cNvPr id="32818" name="Text Box 75">
              <a:extLst>
                <a:ext uri="{FF2B5EF4-FFF2-40B4-BE49-F238E27FC236}">
                  <a16:creationId xmlns:a16="http://schemas.microsoft.com/office/drawing/2014/main" id="{6F77BD45-02E3-F349-9C3E-96B8D5A1E9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0525" y="5727700"/>
              <a:ext cx="500063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000">
                  <a:solidFill>
                    <a:schemeClr val="tx2"/>
                  </a:solidFill>
                </a:rPr>
                <a:t>NSSFC 2</a:t>
              </a:r>
            </a:p>
          </p:txBody>
        </p:sp>
        <p:sp>
          <p:nvSpPr>
            <p:cNvPr id="32819" name="Text Box 76">
              <a:extLst>
                <a:ext uri="{FF2B5EF4-FFF2-40B4-BE49-F238E27FC236}">
                  <a16:creationId xmlns:a16="http://schemas.microsoft.com/office/drawing/2014/main" id="{CC02AFF4-718E-D948-A3C8-7DD445ABE4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48375" y="5227638"/>
              <a:ext cx="393700" cy="15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>
                  <a:solidFill>
                    <a:schemeClr val="tx2"/>
                  </a:solidFill>
                </a:rPr>
                <a:t>PROFS</a:t>
              </a:r>
            </a:p>
          </p:txBody>
        </p:sp>
        <p:sp>
          <p:nvSpPr>
            <p:cNvPr id="32820" name="Text Box 77">
              <a:extLst>
                <a:ext uri="{FF2B5EF4-FFF2-40B4-BE49-F238E27FC236}">
                  <a16:creationId xmlns:a16="http://schemas.microsoft.com/office/drawing/2014/main" id="{4B405EA3-8980-7B45-8809-570FE385D6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4950" y="5226050"/>
              <a:ext cx="538163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>
                  <a:solidFill>
                    <a:schemeClr val="tx2"/>
                  </a:solidFill>
                </a:rPr>
                <a:t>UW-MKE</a:t>
              </a:r>
            </a:p>
          </p:txBody>
        </p:sp>
        <p:sp>
          <p:nvSpPr>
            <p:cNvPr id="32821" name="Line 79">
              <a:extLst>
                <a:ext uri="{FF2B5EF4-FFF2-40B4-BE49-F238E27FC236}">
                  <a16:creationId xmlns:a16="http://schemas.microsoft.com/office/drawing/2014/main" id="{C1B16715-FC4F-6041-9AA0-1393FA9F50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21363" y="2794000"/>
              <a:ext cx="620712" cy="2047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22" name="Text Box 80">
              <a:extLst>
                <a:ext uri="{FF2B5EF4-FFF2-40B4-BE49-F238E27FC236}">
                  <a16:creationId xmlns:a16="http://schemas.microsoft.com/office/drawing/2014/main" id="{A7E303D7-CCF4-7E41-8690-C5B37AD977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8950" y="2473325"/>
              <a:ext cx="4492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/>
                <a:t>WBRR</a:t>
              </a:r>
            </a:p>
            <a:p>
              <a:r>
                <a:rPr lang="en-US" altLang="en-US" sz="800"/>
                <a:t>(Radar)</a:t>
              </a:r>
              <a:endParaRPr lang="en-US" altLang="en-US" sz="1200"/>
            </a:p>
          </p:txBody>
        </p:sp>
        <p:graphicFrame>
          <p:nvGraphicFramePr>
            <p:cNvPr id="32823" name="Object 81">
              <a:extLst>
                <a:ext uri="{FF2B5EF4-FFF2-40B4-BE49-F238E27FC236}">
                  <a16:creationId xmlns:a16="http://schemas.microsoft.com/office/drawing/2014/main" id="{17AB6283-2D97-F34F-94CF-99CE733C3E1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27994527"/>
                </p:ext>
              </p:extLst>
            </p:nvPr>
          </p:nvGraphicFramePr>
          <p:xfrm>
            <a:off x="4659313" y="2493963"/>
            <a:ext cx="22860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5748000" imgH="25222200" progId="MS_ClipArt_Gallery.2">
                    <p:embed/>
                  </p:oleObj>
                </mc:Choice>
                <mc:Fallback>
                  <p:oleObj name="Clip" r:id="rId18" imgW="15748000" imgH="25222200" progId="MS_ClipArt_Gallery.2">
                    <p:embed/>
                    <p:pic>
                      <p:nvPicPr>
                        <p:cNvPr id="0" name="Object 8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9313" y="2493963"/>
                          <a:ext cx="228600" cy="395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824" name="Object 82">
              <a:extLst>
                <a:ext uri="{FF2B5EF4-FFF2-40B4-BE49-F238E27FC236}">
                  <a16:creationId xmlns:a16="http://schemas.microsoft.com/office/drawing/2014/main" id="{CBA4C75B-09D9-E341-954F-FBBD07A2112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3509133"/>
                </p:ext>
              </p:extLst>
            </p:nvPr>
          </p:nvGraphicFramePr>
          <p:xfrm>
            <a:off x="4984750" y="2493963"/>
            <a:ext cx="227013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5748000" imgH="25222200" progId="MS_ClipArt_Gallery.2">
                    <p:embed/>
                  </p:oleObj>
                </mc:Choice>
                <mc:Fallback>
                  <p:oleObj name="Clip" r:id="rId20" imgW="15748000" imgH="25222200" progId="MS_ClipArt_Gallery.2">
                    <p:embed/>
                    <p:pic>
                      <p:nvPicPr>
                        <p:cNvPr id="0" name="Object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84750" y="2493963"/>
                          <a:ext cx="227013" cy="395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825" name="Object 83">
              <a:extLst>
                <a:ext uri="{FF2B5EF4-FFF2-40B4-BE49-F238E27FC236}">
                  <a16:creationId xmlns:a16="http://schemas.microsoft.com/office/drawing/2014/main" id="{B70EC68F-F155-D04B-BC02-961239850B9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22447868"/>
                </p:ext>
              </p:extLst>
            </p:nvPr>
          </p:nvGraphicFramePr>
          <p:xfrm>
            <a:off x="3533775" y="2471738"/>
            <a:ext cx="227013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15748000" imgH="25222200" progId="MS_ClipArt_Gallery.2">
                    <p:embed/>
                  </p:oleObj>
                </mc:Choice>
                <mc:Fallback>
                  <p:oleObj name="Clip" r:id="rId21" imgW="15748000" imgH="25222200" progId="MS_ClipArt_Gallery.2">
                    <p:embed/>
                    <p:pic>
                      <p:nvPicPr>
                        <p:cNvPr id="0" name="Object 8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33775" y="2471738"/>
                          <a:ext cx="227013" cy="395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826" name="Line 84">
              <a:extLst>
                <a:ext uri="{FF2B5EF4-FFF2-40B4-BE49-F238E27FC236}">
                  <a16:creationId xmlns:a16="http://schemas.microsoft.com/office/drawing/2014/main" id="{E205B6A2-8D10-5E42-A76E-FA68003506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92713" y="2698750"/>
              <a:ext cx="209550" cy="255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27" name="Line 85">
              <a:extLst>
                <a:ext uri="{FF2B5EF4-FFF2-40B4-BE49-F238E27FC236}">
                  <a16:creationId xmlns:a16="http://schemas.microsoft.com/office/drawing/2014/main" id="{05470028-9886-1347-B525-B205C6C281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5213" y="2714625"/>
              <a:ext cx="115887" cy="6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28" name="Line 86">
              <a:extLst>
                <a:ext uri="{FF2B5EF4-FFF2-40B4-BE49-F238E27FC236}">
                  <a16:creationId xmlns:a16="http://schemas.microsoft.com/office/drawing/2014/main" id="{67B31B84-5711-5E4E-A0F0-2792EADA97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3538" y="2295525"/>
              <a:ext cx="107950" cy="644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29" name="Line 87">
              <a:extLst>
                <a:ext uri="{FF2B5EF4-FFF2-40B4-BE49-F238E27FC236}">
                  <a16:creationId xmlns:a16="http://schemas.microsoft.com/office/drawing/2014/main" id="{CC65CC08-7BA9-284A-AEE6-A0F073685E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59438" y="2295525"/>
              <a:ext cx="161925" cy="644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30" name="Line 88">
              <a:extLst>
                <a:ext uri="{FF2B5EF4-FFF2-40B4-BE49-F238E27FC236}">
                  <a16:creationId xmlns:a16="http://schemas.microsoft.com/office/drawing/2014/main" id="{83738F50-EC9E-E549-BE30-020D65BA5D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9438" y="2295525"/>
              <a:ext cx="0" cy="644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31" name="Line 89">
              <a:extLst>
                <a:ext uri="{FF2B5EF4-FFF2-40B4-BE49-F238E27FC236}">
                  <a16:creationId xmlns:a16="http://schemas.microsoft.com/office/drawing/2014/main" id="{C063602A-DE35-E148-AA8E-38D1C7D51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1363" y="3173413"/>
              <a:ext cx="1027112" cy="2714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32" name="Line 90">
              <a:extLst>
                <a:ext uri="{FF2B5EF4-FFF2-40B4-BE49-F238E27FC236}">
                  <a16:creationId xmlns:a16="http://schemas.microsoft.com/office/drawing/2014/main" id="{C7356660-A2E3-CF49-9AC3-BAD74436CD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1363" y="3078163"/>
              <a:ext cx="7223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33" name="Text Box 91">
              <a:extLst>
                <a:ext uri="{FF2B5EF4-FFF2-40B4-BE49-F238E27FC236}">
                  <a16:creationId xmlns:a16="http://schemas.microsoft.com/office/drawing/2014/main" id="{017FD0A0-EF89-1946-B7D0-584062BD97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1938" y="2895600"/>
              <a:ext cx="679450" cy="334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/>
                <a:t>In situ data</a:t>
              </a:r>
              <a:endParaRPr lang="en-US" altLang="en-US" sz="1000"/>
            </a:p>
            <a:p>
              <a:r>
                <a:rPr lang="en-US" altLang="en-US" sz="1000"/>
                <a:t>(FAA 604)</a:t>
              </a:r>
            </a:p>
          </p:txBody>
        </p:sp>
        <p:sp>
          <p:nvSpPr>
            <p:cNvPr id="32834" name="Text Box 92">
              <a:extLst>
                <a:ext uri="{FF2B5EF4-FFF2-40B4-BE49-F238E27FC236}">
                  <a16:creationId xmlns:a16="http://schemas.microsoft.com/office/drawing/2014/main" id="{C5D53F0E-B968-A346-B52C-183FF9DA08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16738" y="3387725"/>
              <a:ext cx="328612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/>
                <a:t>GISS</a:t>
              </a:r>
            </a:p>
          </p:txBody>
        </p:sp>
        <p:sp>
          <p:nvSpPr>
            <p:cNvPr id="32835" name="Text Box 93">
              <a:extLst>
                <a:ext uri="{FF2B5EF4-FFF2-40B4-BE49-F238E27FC236}">
                  <a16:creationId xmlns:a16="http://schemas.microsoft.com/office/drawing/2014/main" id="{AB3FEEFC-72B5-4844-83F8-34F71702FE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6575" y="3876675"/>
              <a:ext cx="352425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000"/>
                <a:t>NCAR</a:t>
              </a:r>
            </a:p>
          </p:txBody>
        </p:sp>
        <p:sp>
          <p:nvSpPr>
            <p:cNvPr id="32836" name="Line 94">
              <a:extLst>
                <a:ext uri="{FF2B5EF4-FFF2-40B4-BE49-F238E27FC236}">
                  <a16:creationId xmlns:a16="http://schemas.microsoft.com/office/drawing/2014/main" id="{31E10D60-B829-7C4C-B8AE-220642E366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9063" y="4286250"/>
              <a:ext cx="420687" cy="666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37" name="Line 95">
              <a:extLst>
                <a:ext uri="{FF2B5EF4-FFF2-40B4-BE49-F238E27FC236}">
                  <a16:creationId xmlns:a16="http://schemas.microsoft.com/office/drawing/2014/main" id="{D7E9A60B-1A86-F24E-B177-AEF2E547E0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69063" y="4011613"/>
              <a:ext cx="363537" cy="157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38" name="Text Box 96">
              <a:extLst>
                <a:ext uri="{FF2B5EF4-FFF2-40B4-BE49-F238E27FC236}">
                  <a16:creationId xmlns:a16="http://schemas.microsoft.com/office/drawing/2014/main" id="{B899DDF4-9D86-F549-95E8-6A5CAE899F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8775" y="3292475"/>
              <a:ext cx="288925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000"/>
                <a:t>NMC</a:t>
              </a:r>
            </a:p>
          </p:txBody>
        </p:sp>
        <p:sp>
          <p:nvSpPr>
            <p:cNvPr id="32839" name="Line 97">
              <a:extLst>
                <a:ext uri="{FF2B5EF4-FFF2-40B4-BE49-F238E27FC236}">
                  <a16:creationId xmlns:a16="http://schemas.microsoft.com/office/drawing/2014/main" id="{433FD1FB-BC50-BC40-B906-55736A241F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20900" y="3159125"/>
              <a:ext cx="776288" cy="219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40" name="Text Box 98">
              <a:extLst>
                <a:ext uri="{FF2B5EF4-FFF2-40B4-BE49-F238E27FC236}">
                  <a16:creationId xmlns:a16="http://schemas.microsoft.com/office/drawing/2014/main" id="{289C2830-A542-0342-A1BB-377AFEBC3E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8775" y="2882900"/>
              <a:ext cx="679450" cy="334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/>
                <a:t>In situ data</a:t>
              </a:r>
              <a:endParaRPr lang="en-US" altLang="en-US" sz="1000"/>
            </a:p>
            <a:p>
              <a:r>
                <a:rPr lang="en-US" altLang="en-US" sz="1000"/>
                <a:t>(FAA 604)</a:t>
              </a:r>
            </a:p>
          </p:txBody>
        </p:sp>
        <p:sp>
          <p:nvSpPr>
            <p:cNvPr id="32841" name="Line 99">
              <a:extLst>
                <a:ext uri="{FF2B5EF4-FFF2-40B4-BE49-F238E27FC236}">
                  <a16:creationId xmlns:a16="http://schemas.microsoft.com/office/drawing/2014/main" id="{170C9B9A-0B11-384D-8470-3BDE09A318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43150" y="3035300"/>
              <a:ext cx="533400" cy="14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42" name="Line 100">
              <a:extLst>
                <a:ext uri="{FF2B5EF4-FFF2-40B4-BE49-F238E27FC236}">
                  <a16:creationId xmlns:a16="http://schemas.microsoft.com/office/drawing/2014/main" id="{EDDD3F28-8540-D846-A980-7B3BF422CE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25713" y="2705100"/>
              <a:ext cx="371475" cy="2349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43" name="Line 101">
              <a:extLst>
                <a:ext uri="{FF2B5EF4-FFF2-40B4-BE49-F238E27FC236}">
                  <a16:creationId xmlns:a16="http://schemas.microsoft.com/office/drawing/2014/main" id="{12D8ABF8-4D96-AF41-81A2-AF2A4E1F10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81363" y="2705100"/>
              <a:ext cx="263525" cy="2349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32844" name="Object 102">
              <a:extLst>
                <a:ext uri="{FF2B5EF4-FFF2-40B4-BE49-F238E27FC236}">
                  <a16:creationId xmlns:a16="http://schemas.microsoft.com/office/drawing/2014/main" id="{63E333BD-E6A8-FA47-8A62-F75A01FA669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4545022"/>
                </p:ext>
              </p:extLst>
            </p:nvPr>
          </p:nvGraphicFramePr>
          <p:xfrm>
            <a:off x="3873500" y="3554413"/>
            <a:ext cx="222250" cy="255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24168100" imgH="32067500" progId="MS_ClipArt_Gallery.2">
                    <p:embed/>
                  </p:oleObj>
                </mc:Choice>
                <mc:Fallback>
                  <p:oleObj name="Clip" r:id="rId22" imgW="24168100" imgH="32067500" progId="MS_ClipArt_Gallery.2">
                    <p:embed/>
                    <p:pic>
                      <p:nvPicPr>
                        <p:cNvPr id="0" name="Object 10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3500" y="3554413"/>
                          <a:ext cx="222250" cy="255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845" name="Line 103">
              <a:extLst>
                <a:ext uri="{FF2B5EF4-FFF2-40B4-BE49-F238E27FC236}">
                  <a16:creationId xmlns:a16="http://schemas.microsoft.com/office/drawing/2014/main" id="{9BB1BDB4-0474-1643-9FE7-840CF2C870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38600" y="3846513"/>
              <a:ext cx="4763" cy="184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46" name="Line 104">
              <a:extLst>
                <a:ext uri="{FF2B5EF4-FFF2-40B4-BE49-F238E27FC236}">
                  <a16:creationId xmlns:a16="http://schemas.microsoft.com/office/drawing/2014/main" id="{3B9EF5E4-BEF2-CE45-8588-2816DE4494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9938" y="3700463"/>
              <a:ext cx="53975" cy="2921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47" name="Text Box 105">
              <a:extLst>
                <a:ext uri="{FF2B5EF4-FFF2-40B4-BE49-F238E27FC236}">
                  <a16:creationId xmlns:a16="http://schemas.microsoft.com/office/drawing/2014/main" id="{1921B481-F3EB-C840-8F57-5FA384B80B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550" y="3524250"/>
              <a:ext cx="7239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/>
                <a:t>Wallops CDA</a:t>
              </a:r>
            </a:p>
          </p:txBody>
        </p:sp>
        <p:sp>
          <p:nvSpPr>
            <p:cNvPr id="32848" name="Text Box 106">
              <a:extLst>
                <a:ext uri="{FF2B5EF4-FFF2-40B4-BE49-F238E27FC236}">
                  <a16:creationId xmlns:a16="http://schemas.microsoft.com/office/drawing/2014/main" id="{BD9C6668-7C45-8145-B6F6-4D13F71A60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5650" y="2381250"/>
              <a:ext cx="4667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/>
                <a:t>Archive</a:t>
              </a:r>
            </a:p>
            <a:p>
              <a:endParaRPr lang="en-US" altLang="en-US" sz="1000"/>
            </a:p>
            <a:p>
              <a:r>
                <a:rPr lang="en-US" altLang="en-US" sz="1000"/>
                <a:t>Playback</a:t>
              </a:r>
            </a:p>
          </p:txBody>
        </p:sp>
        <p:sp>
          <p:nvSpPr>
            <p:cNvPr id="32849" name="Text Box 107">
              <a:extLst>
                <a:ext uri="{FF2B5EF4-FFF2-40B4-BE49-F238E27FC236}">
                  <a16:creationId xmlns:a16="http://schemas.microsoft.com/office/drawing/2014/main" id="{C9527B7A-8E60-E545-970F-A987AEE71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6550" y="3676650"/>
              <a:ext cx="49053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/>
                <a:t>TIROS N</a:t>
              </a:r>
            </a:p>
          </p:txBody>
        </p:sp>
        <p:sp>
          <p:nvSpPr>
            <p:cNvPr id="32850" name="Text Box 108">
              <a:extLst>
                <a:ext uri="{FF2B5EF4-FFF2-40B4-BE49-F238E27FC236}">
                  <a16:creationId xmlns:a16="http://schemas.microsoft.com/office/drawing/2014/main" id="{92DC176F-EDFE-4941-A7ED-F60BF5625F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4875" y="2840038"/>
              <a:ext cx="57785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/>
                <a:t>Tape Drive</a:t>
              </a:r>
            </a:p>
          </p:txBody>
        </p:sp>
        <p:sp>
          <p:nvSpPr>
            <p:cNvPr id="32851" name="Text Box 109">
              <a:extLst>
                <a:ext uri="{FF2B5EF4-FFF2-40B4-BE49-F238E27FC236}">
                  <a16:creationId xmlns:a16="http://schemas.microsoft.com/office/drawing/2014/main" id="{8EB5D529-F0E1-B849-9FF5-8170373302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4225" y="2843213"/>
              <a:ext cx="627063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/>
                <a:t>Tape Drives</a:t>
              </a:r>
            </a:p>
          </p:txBody>
        </p:sp>
        <p:sp>
          <p:nvSpPr>
            <p:cNvPr id="32852" name="Text Box 110">
              <a:extLst>
                <a:ext uri="{FF2B5EF4-FFF2-40B4-BE49-F238E27FC236}">
                  <a16:creationId xmlns:a16="http://schemas.microsoft.com/office/drawing/2014/main" id="{26892E67-3DE7-0441-AD88-39B5F8E751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0800" y="2311400"/>
              <a:ext cx="47783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GOES-E</a:t>
              </a:r>
            </a:p>
          </p:txBody>
        </p:sp>
        <p:sp>
          <p:nvSpPr>
            <p:cNvPr id="32853" name="Text Box 111">
              <a:extLst>
                <a:ext uri="{FF2B5EF4-FFF2-40B4-BE49-F238E27FC236}">
                  <a16:creationId xmlns:a16="http://schemas.microsoft.com/office/drawing/2014/main" id="{0862B0F0-0031-C041-A9F1-89ACE475A6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09800"/>
              <a:ext cx="2540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VAS</a:t>
              </a:r>
            </a:p>
          </p:txBody>
        </p:sp>
        <p:sp>
          <p:nvSpPr>
            <p:cNvPr id="32854" name="Text Box 112">
              <a:extLst>
                <a:ext uri="{FF2B5EF4-FFF2-40B4-BE49-F238E27FC236}">
                  <a16:creationId xmlns:a16="http://schemas.microsoft.com/office/drawing/2014/main" id="{C5487DDC-31EB-A64A-A653-77A8DE1AA6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800" y="2209800"/>
              <a:ext cx="520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GOES-W</a:t>
              </a:r>
            </a:p>
          </p:txBody>
        </p:sp>
        <p:sp>
          <p:nvSpPr>
            <p:cNvPr id="32855" name="Text Box 113">
              <a:extLst>
                <a:ext uri="{FF2B5EF4-FFF2-40B4-BE49-F238E27FC236}">
                  <a16:creationId xmlns:a16="http://schemas.microsoft.com/office/drawing/2014/main" id="{0EF4A4E0-CAAB-944F-A1F2-E3823B2E91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0038" y="2973388"/>
              <a:ext cx="41433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</a:rPr>
                <a:t>Mom</a:t>
              </a:r>
            </a:p>
          </p:txBody>
        </p:sp>
      </p:grpSp>
      <p:sp>
        <p:nvSpPr>
          <p:cNvPr id="106" name="Rectangle 3">
            <a:extLst>
              <a:ext uri="{FF2B5EF4-FFF2-40B4-BE49-F238E27FC236}">
                <a16:creationId xmlns:a16="http://schemas.microsoft.com/office/drawing/2014/main" id="{689E97DC-E16B-1646-8EE7-632A38B85C5A}"/>
              </a:ext>
            </a:extLst>
          </p:cNvPr>
          <p:cNvSpPr txBox="1">
            <a:spLocks noChangeArrowheads="1"/>
          </p:cNvSpPr>
          <p:nvPr/>
        </p:nvSpPr>
        <p:spPr>
          <a:xfrm>
            <a:off x="278607" y="2294194"/>
            <a:ext cx="2844222" cy="418280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kern="0" dirty="0">
                <a:solidFill>
                  <a:schemeClr val="accent1"/>
                </a:solidFill>
                <a:cs typeface="+mn-cs"/>
              </a:rPr>
              <a:t>Distributed system: Mom and Dad </a:t>
            </a:r>
            <a:r>
              <a:rPr lang="en-US" sz="2400" kern="0" dirty="0" err="1">
                <a:solidFill>
                  <a:schemeClr val="accent1"/>
                </a:solidFill>
                <a:cs typeface="+mn-cs"/>
              </a:rPr>
              <a:t>ingestors</a:t>
            </a:r>
            <a:r>
              <a:rPr lang="en-US" sz="2400" kern="0" dirty="0">
                <a:solidFill>
                  <a:schemeClr val="accent1"/>
                </a:solidFill>
                <a:cs typeface="+mn-cs"/>
              </a:rPr>
              <a:t>/servers</a:t>
            </a:r>
          </a:p>
          <a:p>
            <a:pPr marL="0" indent="0">
              <a:buFontTx/>
              <a:buNone/>
              <a:defRPr/>
            </a:pPr>
            <a:endParaRPr lang="en-US" sz="2400" kern="0" dirty="0">
              <a:solidFill>
                <a:schemeClr val="bg1"/>
              </a:solidFill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2400" kern="0" dirty="0">
                <a:solidFill>
                  <a:srgbClr val="00B0F0"/>
                </a:solidFill>
                <a:cs typeface="+mn-cs"/>
              </a:rPr>
              <a:t>Rex, Abe, etc. shared computers</a:t>
            </a:r>
          </a:p>
          <a:p>
            <a:pPr marL="0" indent="0">
              <a:buFontTx/>
              <a:buNone/>
              <a:defRPr/>
            </a:pPr>
            <a:endParaRPr lang="en-US" sz="2400" kern="0" dirty="0">
              <a:solidFill>
                <a:schemeClr val="bg1"/>
              </a:solidFill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2400" kern="0" dirty="0">
                <a:cs typeface="+mn-cs"/>
              </a:rPr>
              <a:t>Local and Remote workstations</a:t>
            </a:r>
          </a:p>
          <a:p>
            <a:pPr marL="0" indent="0">
              <a:buFontTx/>
              <a:buNone/>
              <a:defRPr/>
            </a:pPr>
            <a:endParaRPr lang="en-US" sz="2400" kern="0" dirty="0">
              <a:cs typeface="+mn-cs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DAFEF02-F8A0-EF4A-AA2B-CE20EC2BD22D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  <a:cs typeface="+mj-cs"/>
              </a:rPr>
              <a:t>Notable Events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442F928-41D7-DD4C-A08F-BE53378BC309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981200"/>
            <a:ext cx="30480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dirty="0">
                <a:solidFill>
                  <a:srgbClr val="FFFF00"/>
                </a:solidFill>
                <a:cs typeface="+mn-cs"/>
              </a:rPr>
              <a:t>1978</a:t>
            </a:r>
            <a:r>
              <a:rPr lang="en-US" sz="2400" dirty="0">
                <a:solidFill>
                  <a:schemeClr val="bg1"/>
                </a:solidFill>
                <a:cs typeface="+mn-cs"/>
              </a:rPr>
              <a:t>: Cloud-drift winds were manually generated from five geostationary satellites for a year as part of the First GARP Global Experiment (FGGE)</a:t>
            </a:r>
          </a:p>
        </p:txBody>
      </p:sp>
      <p:pic>
        <p:nvPicPr>
          <p:cNvPr id="33795" name="Picture 1">
            <a:extLst>
              <a:ext uri="{FF2B5EF4-FFF2-40B4-BE49-F238E27FC236}">
                <a16:creationId xmlns:a16="http://schemas.microsoft.com/office/drawing/2014/main" id="{EAD05F80-86C2-EE4D-86D2-CD9607319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1600200"/>
            <a:ext cx="5051425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E3B1631-1095-F046-BB75-FDB44223C806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  <a:cs typeface="+mj-cs"/>
              </a:rPr>
              <a:t>Notable Events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24B5E62-8385-A243-9C60-085BE3638E4A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981200"/>
            <a:ext cx="76200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1979</a:t>
            </a:r>
            <a:r>
              <a:rPr lang="en-US" sz="2800" dirty="0">
                <a:solidFill>
                  <a:schemeClr val="bg1"/>
                </a:solidFill>
              </a:rPr>
              <a:t>: Congressional delegation visited SSEC to learn about advances in severe storm forecasting in wake of tornadoes in Wichita Falls, TX</a:t>
            </a:r>
            <a:endParaRPr lang="en-US" sz="2800" dirty="0">
              <a:solidFill>
                <a:schemeClr val="bg1"/>
              </a:solidFill>
              <a:cs typeface="+mn-cs"/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cs typeface="+mn-cs"/>
              </a:rPr>
              <a:t>1982</a:t>
            </a:r>
            <a:r>
              <a:rPr lang="en-US" sz="2800" dirty="0">
                <a:solidFill>
                  <a:schemeClr val="bg1"/>
                </a:solidFill>
                <a:cs typeface="+mn-cs"/>
              </a:rPr>
              <a:t>: McIDAS installed at NSSFC to aid in severe weather forecasting.</a:t>
            </a:r>
          </a:p>
          <a:p>
            <a:pPr lvl="1">
              <a:defRPr/>
            </a:pPr>
            <a:r>
              <a:rPr lang="en-US" sz="2400" dirty="0">
                <a:solidFill>
                  <a:schemeClr val="bg1"/>
                </a:solidFill>
              </a:rPr>
              <a:t>Named the  Centralized Storm Information System (CSIS)</a:t>
            </a:r>
          </a:p>
          <a:p>
            <a:pPr lvl="1">
              <a:defRPr/>
            </a:pPr>
            <a:r>
              <a:rPr lang="en-US" sz="2400" dirty="0">
                <a:solidFill>
                  <a:schemeClr val="bg1"/>
                </a:solidFill>
              </a:rPr>
              <a:t>Mesoscale Discussions began in 1986, partly due to the availability of timely analyses on CSIS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F040AF08-7032-CF46-AEF3-E0AFB5866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McIDAS II </a:t>
            </a:r>
          </a:p>
          <a:p>
            <a:r>
              <a:rPr lang="en-US" altLang="en-US" sz="3200"/>
              <a:t>Satellite and Radar Composite</a:t>
            </a:r>
            <a:endParaRPr lang="en-US" altLang="en-US" sz="3200">
              <a:solidFill>
                <a:schemeClr val="bg1"/>
              </a:solidFill>
            </a:endParaRPr>
          </a:p>
        </p:txBody>
      </p:sp>
      <p:pic>
        <p:nvPicPr>
          <p:cNvPr id="35842" name="Picture 1">
            <a:extLst>
              <a:ext uri="{FF2B5EF4-FFF2-40B4-BE49-F238E27FC236}">
                <a16:creationId xmlns:a16="http://schemas.microsoft.com/office/drawing/2014/main" id="{A8E63E77-4A2D-CE45-825C-4498832C6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000"/>
            <a:ext cx="4875437" cy="368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2">
            <a:extLst>
              <a:ext uri="{FF2B5EF4-FFF2-40B4-BE49-F238E27FC236}">
                <a16:creationId xmlns:a16="http://schemas.microsoft.com/office/drawing/2014/main" id="{E45DA569-8C6A-A947-AE03-F71FA0C77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541" y="5664139"/>
            <a:ext cx="42809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/>
              <a:t>Wichita Falls, Texas tornado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/>
              <a:t>10 April 1979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Group 1">
            <a:extLst>
              <a:ext uri="{FF2B5EF4-FFF2-40B4-BE49-F238E27FC236}">
                <a16:creationId xmlns:a16="http://schemas.microsoft.com/office/drawing/2014/main" id="{3A2251A1-96B1-784C-95DC-6A971933EE80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1846262"/>
            <a:ext cx="6384925" cy="4402138"/>
            <a:chOff x="1371600" y="1828800"/>
            <a:chExt cx="6384925" cy="4402138"/>
          </a:xfrm>
        </p:grpSpPr>
        <p:sp>
          <p:nvSpPr>
            <p:cNvPr id="36867" name="Line 4">
              <a:extLst>
                <a:ext uri="{FF2B5EF4-FFF2-40B4-BE49-F238E27FC236}">
                  <a16:creationId xmlns:a16="http://schemas.microsoft.com/office/drawing/2014/main" id="{96B8B55E-5D77-EB4E-9A0F-A82B08E3A3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2163" y="4089400"/>
              <a:ext cx="1682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868" name="Line 5">
              <a:extLst>
                <a:ext uri="{FF2B5EF4-FFF2-40B4-BE49-F238E27FC236}">
                  <a16:creationId xmlns:a16="http://schemas.microsoft.com/office/drawing/2014/main" id="{D11BB7D9-5D18-334C-B4CA-BDD97E5EA5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22700" y="4089400"/>
              <a:ext cx="2238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869" name="Line 6">
              <a:extLst>
                <a:ext uri="{FF2B5EF4-FFF2-40B4-BE49-F238E27FC236}">
                  <a16:creationId xmlns:a16="http://schemas.microsoft.com/office/drawing/2014/main" id="{14979E1A-60E8-A540-B055-4E7665E287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6988" y="3248025"/>
              <a:ext cx="2238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870" name="Rectangle 7">
              <a:extLst>
                <a:ext uri="{FF2B5EF4-FFF2-40B4-BE49-F238E27FC236}">
                  <a16:creationId xmlns:a16="http://schemas.microsoft.com/office/drawing/2014/main" id="{84EA5A52-5825-B642-9380-0BEC65311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250" y="3052763"/>
              <a:ext cx="646113" cy="1223962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en-US" sz="1000" dirty="0">
                  <a:solidFill>
                    <a:srgbClr val="000000"/>
                  </a:solidFill>
                </a:rPr>
                <a:t>IBM</a:t>
              </a:r>
            </a:p>
            <a:p>
              <a:pPr>
                <a:lnSpc>
                  <a:spcPct val="150000"/>
                </a:lnSpc>
              </a:pPr>
              <a:r>
                <a:rPr lang="en-US" altLang="en-US" sz="1000" dirty="0">
                  <a:solidFill>
                    <a:srgbClr val="000000"/>
                  </a:solidFill>
                </a:rPr>
                <a:t>4381</a:t>
              </a:r>
              <a:endParaRPr lang="en-US" altLang="en-US" sz="1000" b="1" dirty="0">
                <a:solidFill>
                  <a:srgbClr val="00000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altLang="en-US" sz="1000" dirty="0">
                  <a:solidFill>
                    <a:srgbClr val="000000"/>
                  </a:solidFill>
                </a:rPr>
                <a:t>Computer</a:t>
              </a:r>
              <a:endParaRPr lang="en-US" altLang="en-US" sz="1000" b="1" dirty="0">
                <a:solidFill>
                  <a:srgbClr val="000000"/>
                </a:solidFill>
              </a:endParaRPr>
            </a:p>
          </p:txBody>
        </p:sp>
        <p:sp>
          <p:nvSpPr>
            <p:cNvPr id="36871" name="Rectangle 8">
              <a:extLst>
                <a:ext uri="{FF2B5EF4-FFF2-40B4-BE49-F238E27FC236}">
                  <a16:creationId xmlns:a16="http://schemas.microsoft.com/office/drawing/2014/main" id="{3B44C33D-85A4-9840-809E-5151291FF2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0438" y="3440113"/>
              <a:ext cx="781050" cy="84455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>
                  <a:solidFill>
                    <a:srgbClr val="000000"/>
                  </a:solidFill>
                </a:rPr>
                <a:t>Remote </a:t>
              </a:r>
            </a:p>
            <a:p>
              <a:r>
                <a:rPr lang="en-US" altLang="en-US" sz="1000">
                  <a:solidFill>
                    <a:srgbClr val="000000"/>
                  </a:solidFill>
                </a:rPr>
                <a:t>comm</a:t>
              </a:r>
            </a:p>
            <a:p>
              <a:r>
                <a:rPr lang="en-US" altLang="en-US" sz="1000">
                  <a:solidFill>
                    <a:srgbClr val="000000"/>
                  </a:solidFill>
                </a:rPr>
                <a:t>interface</a:t>
              </a:r>
            </a:p>
          </p:txBody>
        </p:sp>
        <p:graphicFrame>
          <p:nvGraphicFramePr>
            <p:cNvPr id="36872" name="Object 9">
              <a:extLst>
                <a:ext uri="{FF2B5EF4-FFF2-40B4-BE49-F238E27FC236}">
                  <a16:creationId xmlns:a16="http://schemas.microsoft.com/office/drawing/2014/main" id="{4C7AE220-AA77-BD4F-B62B-D4A80519C8F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13288" y="1860550"/>
            <a:ext cx="334962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" imgW="24168100" imgH="32067500" progId="MS_ClipArt_Gallery.2">
                    <p:embed/>
                  </p:oleObj>
                </mc:Choice>
                <mc:Fallback>
                  <p:oleObj name="Clip" r:id="rId2" imgW="24168100" imgH="32067500" progId="MS_ClipArt_Gallery.2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3288" y="1860550"/>
                          <a:ext cx="334962" cy="412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873" name="Object 10">
              <a:extLst>
                <a:ext uri="{FF2B5EF4-FFF2-40B4-BE49-F238E27FC236}">
                  <a16:creationId xmlns:a16="http://schemas.microsoft.com/office/drawing/2014/main" id="{31F19F40-72F9-DB43-A1BF-E6786AB90A8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157663" y="1860550"/>
            <a:ext cx="333375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" imgW="24168100" imgH="32067500" progId="MS_ClipArt_Gallery.2">
                    <p:embed/>
                  </p:oleObj>
                </mc:Choice>
                <mc:Fallback>
                  <p:oleObj name="Clip" r:id="rId2" imgW="24168100" imgH="32067500" progId="MS_ClipArt_Gallery.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7663" y="1860550"/>
                          <a:ext cx="333375" cy="412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874" name="Object 11">
              <a:extLst>
                <a:ext uri="{FF2B5EF4-FFF2-40B4-BE49-F238E27FC236}">
                  <a16:creationId xmlns:a16="http://schemas.microsoft.com/office/drawing/2014/main" id="{40E09C52-B94F-9243-9974-53C7D83B7CF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00450" y="1860550"/>
            <a:ext cx="333375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4" imgW="24168100" imgH="32067500" progId="MS_ClipArt_Gallery.2">
                    <p:embed/>
                  </p:oleObj>
                </mc:Choice>
                <mc:Fallback>
                  <p:oleObj name="Clip" r:id="rId4" imgW="24168100" imgH="320675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0450" y="1860550"/>
                          <a:ext cx="333375" cy="41275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875" name="AutoShape 12">
              <a:extLst>
                <a:ext uri="{FF2B5EF4-FFF2-40B4-BE49-F238E27FC236}">
                  <a16:creationId xmlns:a16="http://schemas.microsoft.com/office/drawing/2014/main" id="{96AD15E5-D77E-6A4A-AF7F-FB9268A680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6313" y="3702050"/>
              <a:ext cx="333375" cy="582613"/>
            </a:xfrm>
            <a:prstGeom prst="can">
              <a:avLst>
                <a:gd name="adj" fmla="val 42477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>
                  <a:solidFill>
                    <a:srgbClr val="000000"/>
                  </a:solidFill>
                </a:rPr>
                <a:t>5.7</a:t>
              </a:r>
            </a:p>
            <a:p>
              <a:r>
                <a:rPr lang="en-US" altLang="en-US" sz="1000">
                  <a:solidFill>
                    <a:srgbClr val="000000"/>
                  </a:solidFill>
                </a:rPr>
                <a:t>GB</a:t>
              </a:r>
            </a:p>
          </p:txBody>
        </p:sp>
        <p:sp>
          <p:nvSpPr>
            <p:cNvPr id="36876" name="Text Box 13">
              <a:extLst>
                <a:ext uri="{FF2B5EF4-FFF2-40B4-BE49-F238E27FC236}">
                  <a16:creationId xmlns:a16="http://schemas.microsoft.com/office/drawing/2014/main" id="{B0371B41-8B48-6D4A-9DCE-8359824650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8363" y="2273300"/>
              <a:ext cx="538162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/>
                <a:t>Remote </a:t>
              </a:r>
            </a:p>
            <a:p>
              <a:r>
                <a:rPr lang="en-US" altLang="en-US" sz="1000"/>
                <a:t>CPUs</a:t>
              </a:r>
            </a:p>
          </p:txBody>
        </p:sp>
        <p:sp>
          <p:nvSpPr>
            <p:cNvPr id="36877" name="AutoShape 14">
              <a:extLst>
                <a:ext uri="{FF2B5EF4-FFF2-40B4-BE49-F238E27FC236}">
                  <a16:creationId xmlns:a16="http://schemas.microsoft.com/office/drawing/2014/main" id="{FB28A5F5-22A3-244E-BB79-9495A6A81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0888" y="1947863"/>
              <a:ext cx="166687" cy="976312"/>
            </a:xfrm>
            <a:prstGeom prst="rightBrace">
              <a:avLst>
                <a:gd name="adj1" fmla="val 474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30" tIns="15" rIns="30" bIns="15" anchor="ctr"/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878" name="Text Box 15">
              <a:extLst>
                <a:ext uri="{FF2B5EF4-FFF2-40B4-BE49-F238E27FC236}">
                  <a16:creationId xmlns:a16="http://schemas.microsoft.com/office/drawing/2014/main" id="{A034B32A-F9A6-B842-BC90-38C8A2115A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2263" y="1981200"/>
              <a:ext cx="428625" cy="2254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NMC</a:t>
              </a:r>
              <a:endParaRPr lang="en-US" altLang="en-US" sz="1000"/>
            </a:p>
          </p:txBody>
        </p:sp>
        <p:sp>
          <p:nvSpPr>
            <p:cNvPr id="36879" name="Text Box 16">
              <a:extLst>
                <a:ext uri="{FF2B5EF4-FFF2-40B4-BE49-F238E27FC236}">
                  <a16:creationId xmlns:a16="http://schemas.microsoft.com/office/drawing/2014/main" id="{7302F097-02E9-2F40-B50C-014FF2B1E7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2738" y="2305050"/>
              <a:ext cx="392112" cy="2254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ABE</a:t>
              </a:r>
              <a:endParaRPr lang="en-US" altLang="en-US" sz="1000"/>
            </a:p>
          </p:txBody>
        </p:sp>
        <p:sp>
          <p:nvSpPr>
            <p:cNvPr id="36880" name="Text Box 17">
              <a:extLst>
                <a:ext uri="{FF2B5EF4-FFF2-40B4-BE49-F238E27FC236}">
                  <a16:creationId xmlns:a16="http://schemas.microsoft.com/office/drawing/2014/main" id="{826408A0-966E-674B-A86C-E2E8B0875D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2738" y="2628900"/>
              <a:ext cx="482600" cy="2270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MSFC</a:t>
              </a:r>
            </a:p>
          </p:txBody>
        </p:sp>
        <p:graphicFrame>
          <p:nvGraphicFramePr>
            <p:cNvPr id="36881" name="Object 22">
              <a:extLst>
                <a:ext uri="{FF2B5EF4-FFF2-40B4-BE49-F238E27FC236}">
                  <a16:creationId xmlns:a16="http://schemas.microsoft.com/office/drawing/2014/main" id="{F793D289-3381-5346-983C-977EF6B7231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84438" y="5748338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52603400" imgH="39446200" progId="MS_ClipArt_Gallery.2">
                    <p:embed/>
                  </p:oleObj>
                </mc:Choice>
                <mc:Fallback>
                  <p:oleObj name="Clip" r:id="rId5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4438" y="5748338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882" name="Text Box 26">
              <a:extLst>
                <a:ext uri="{FF2B5EF4-FFF2-40B4-BE49-F238E27FC236}">
                  <a16:creationId xmlns:a16="http://schemas.microsoft.com/office/drawing/2014/main" id="{9F31AFEF-5BDD-BE4D-9EF6-CDF2FD8DD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0463" y="3419475"/>
              <a:ext cx="47148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CCFF</a:t>
              </a:r>
            </a:p>
          </p:txBody>
        </p:sp>
        <p:sp>
          <p:nvSpPr>
            <p:cNvPr id="36883" name="Text Box 27">
              <a:extLst>
                <a:ext uri="{FF2B5EF4-FFF2-40B4-BE49-F238E27FC236}">
                  <a16:creationId xmlns:a16="http://schemas.microsoft.com/office/drawing/2014/main" id="{9D8F947E-2B47-4B40-9412-E43B71444C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4900" y="3806825"/>
              <a:ext cx="520700" cy="217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Hughes</a:t>
              </a:r>
            </a:p>
          </p:txBody>
        </p:sp>
        <p:sp>
          <p:nvSpPr>
            <p:cNvPr id="36884" name="Text Box 28">
              <a:extLst>
                <a:ext uri="{FF2B5EF4-FFF2-40B4-BE49-F238E27FC236}">
                  <a16:creationId xmlns:a16="http://schemas.microsoft.com/office/drawing/2014/main" id="{C214B083-AB28-B54B-9E43-93B558DEE4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9663" y="4205288"/>
              <a:ext cx="514350" cy="21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NSSFC</a:t>
              </a:r>
            </a:p>
          </p:txBody>
        </p:sp>
        <p:sp>
          <p:nvSpPr>
            <p:cNvPr id="36885" name="Text Box 29">
              <a:extLst>
                <a:ext uri="{FF2B5EF4-FFF2-40B4-BE49-F238E27FC236}">
                  <a16:creationId xmlns:a16="http://schemas.microsoft.com/office/drawing/2014/main" id="{FC9A1C58-316E-F749-B439-E326A1BF9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75388" y="4578350"/>
              <a:ext cx="423862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MKE</a:t>
              </a:r>
            </a:p>
          </p:txBody>
        </p:sp>
        <p:sp>
          <p:nvSpPr>
            <p:cNvPr id="36886" name="Text Box 30">
              <a:extLst>
                <a:ext uri="{FF2B5EF4-FFF2-40B4-BE49-F238E27FC236}">
                  <a16:creationId xmlns:a16="http://schemas.microsoft.com/office/drawing/2014/main" id="{74340C30-FA53-8446-849A-C343F539F3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2375" y="4970463"/>
              <a:ext cx="401638" cy="21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NHC</a:t>
              </a:r>
            </a:p>
          </p:txBody>
        </p:sp>
        <p:sp>
          <p:nvSpPr>
            <p:cNvPr id="36887" name="Text Box 31">
              <a:extLst>
                <a:ext uri="{FF2B5EF4-FFF2-40B4-BE49-F238E27FC236}">
                  <a16:creationId xmlns:a16="http://schemas.microsoft.com/office/drawing/2014/main" id="{27E15149-5EA0-3747-ACE9-F2AC0C7907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1088" y="5357813"/>
              <a:ext cx="546100" cy="22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SUNYA</a:t>
              </a:r>
            </a:p>
          </p:txBody>
        </p:sp>
        <p:sp>
          <p:nvSpPr>
            <p:cNvPr id="36888" name="Text Box 32">
              <a:extLst>
                <a:ext uri="{FF2B5EF4-FFF2-40B4-BE49-F238E27FC236}">
                  <a16:creationId xmlns:a16="http://schemas.microsoft.com/office/drawing/2014/main" id="{87D4787D-21CC-8A46-BC76-FC52F3CF08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6325" y="5748338"/>
              <a:ext cx="563563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NESDIS</a:t>
              </a:r>
            </a:p>
          </p:txBody>
        </p:sp>
        <p:sp>
          <p:nvSpPr>
            <p:cNvPr id="36889" name="Text Box 40">
              <a:extLst>
                <a:ext uri="{FF2B5EF4-FFF2-40B4-BE49-F238E27FC236}">
                  <a16:creationId xmlns:a16="http://schemas.microsoft.com/office/drawing/2014/main" id="{823DE99A-BF19-3E43-9867-B161C18EC9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1913" y="2662238"/>
              <a:ext cx="63817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/>
                <a:t>Lightning</a:t>
              </a:r>
              <a:endParaRPr lang="en-US" altLang="en-US" sz="1000" b="1"/>
            </a:p>
          </p:txBody>
        </p:sp>
        <p:sp>
          <p:nvSpPr>
            <p:cNvPr id="36890" name="Text Box 41">
              <a:extLst>
                <a:ext uri="{FF2B5EF4-FFF2-40B4-BE49-F238E27FC236}">
                  <a16:creationId xmlns:a16="http://schemas.microsoft.com/office/drawing/2014/main" id="{218DD012-096A-CE4E-BB03-581145A42F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5913" y="2986088"/>
              <a:ext cx="422275" cy="21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/>
                <a:t>NMC</a:t>
              </a:r>
              <a:endParaRPr lang="en-US" altLang="en-US" sz="1000" b="1"/>
            </a:p>
          </p:txBody>
        </p:sp>
        <p:sp>
          <p:nvSpPr>
            <p:cNvPr id="36891" name="Text Box 42">
              <a:extLst>
                <a:ext uri="{FF2B5EF4-FFF2-40B4-BE49-F238E27FC236}">
                  <a16:creationId xmlns:a16="http://schemas.microsoft.com/office/drawing/2014/main" id="{8DD38E47-52E2-ED47-85FB-20BE051F10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8713" y="2986088"/>
              <a:ext cx="461962" cy="21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/>
                <a:t>Radar</a:t>
              </a:r>
              <a:endParaRPr lang="en-US" altLang="en-US" sz="1000" b="1"/>
            </a:p>
          </p:txBody>
        </p:sp>
        <p:sp>
          <p:nvSpPr>
            <p:cNvPr id="36892" name="Text Box 43">
              <a:extLst>
                <a:ext uri="{FF2B5EF4-FFF2-40B4-BE49-F238E27FC236}">
                  <a16:creationId xmlns:a16="http://schemas.microsoft.com/office/drawing/2014/main" id="{D9EF51CF-5F38-D349-92D2-76C73817C6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5188" y="2597150"/>
              <a:ext cx="436562" cy="36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/>
                <a:t>In situ</a:t>
              </a:r>
            </a:p>
            <a:p>
              <a:r>
                <a:rPr lang="en-US" altLang="en-US" sz="1000"/>
                <a:t>data</a:t>
              </a:r>
            </a:p>
          </p:txBody>
        </p:sp>
        <p:sp>
          <p:nvSpPr>
            <p:cNvPr id="36893" name="Line 44">
              <a:extLst>
                <a:ext uri="{FF2B5EF4-FFF2-40B4-BE49-F238E27FC236}">
                  <a16:creationId xmlns:a16="http://schemas.microsoft.com/office/drawing/2014/main" id="{88438E69-EFBA-534C-913C-6FC804CDA7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95925" y="3181350"/>
              <a:ext cx="0" cy="2587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894" name="Line 45">
              <a:extLst>
                <a:ext uri="{FF2B5EF4-FFF2-40B4-BE49-F238E27FC236}">
                  <a16:creationId xmlns:a16="http://schemas.microsoft.com/office/drawing/2014/main" id="{BF68FDE1-7154-2F45-AA08-42B58065A1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6063" y="2924175"/>
              <a:ext cx="0" cy="5159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895" name="Line 46">
              <a:extLst>
                <a:ext uri="{FF2B5EF4-FFF2-40B4-BE49-F238E27FC236}">
                  <a16:creationId xmlns:a16="http://schemas.microsoft.com/office/drawing/2014/main" id="{11600A6B-CA34-3D42-A056-4DF31CB97F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3813" y="3181350"/>
              <a:ext cx="0" cy="2587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896" name="Line 47">
              <a:extLst>
                <a:ext uri="{FF2B5EF4-FFF2-40B4-BE49-F238E27FC236}">
                  <a16:creationId xmlns:a16="http://schemas.microsoft.com/office/drawing/2014/main" id="{CFB9121F-DD91-0A43-804C-0753AAB814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1563" y="2986088"/>
              <a:ext cx="0" cy="4540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897" name="Line 48">
              <a:extLst>
                <a:ext uri="{FF2B5EF4-FFF2-40B4-BE49-F238E27FC236}">
                  <a16:creationId xmlns:a16="http://schemas.microsoft.com/office/drawing/2014/main" id="{F4A32E7E-1E37-3A42-868D-17429C26F4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51488" y="2144713"/>
              <a:ext cx="1112837" cy="13811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898" name="Line 49">
              <a:extLst>
                <a:ext uri="{FF2B5EF4-FFF2-40B4-BE49-F238E27FC236}">
                  <a16:creationId xmlns:a16="http://schemas.microsoft.com/office/drawing/2014/main" id="{2996B9E2-DF93-F541-AEEC-19C12B06CF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51488" y="2468563"/>
              <a:ext cx="1112837" cy="11366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899" name="Line 50">
              <a:extLst>
                <a:ext uri="{FF2B5EF4-FFF2-40B4-BE49-F238E27FC236}">
                  <a16:creationId xmlns:a16="http://schemas.microsoft.com/office/drawing/2014/main" id="{07AE4A54-0649-AC42-93D4-558A3B0A4E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53075" y="2792413"/>
              <a:ext cx="1111250" cy="9001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00" name="Line 51">
              <a:extLst>
                <a:ext uri="{FF2B5EF4-FFF2-40B4-BE49-F238E27FC236}">
                  <a16:creationId xmlns:a16="http://schemas.microsoft.com/office/drawing/2014/main" id="{6B4905C8-C570-774E-BB17-7CED971EAB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51488" y="3571875"/>
              <a:ext cx="668337" cy="1920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01" name="Line 52">
              <a:extLst>
                <a:ext uri="{FF2B5EF4-FFF2-40B4-BE49-F238E27FC236}">
                  <a16:creationId xmlns:a16="http://schemas.microsoft.com/office/drawing/2014/main" id="{DA921170-A676-754E-BB79-4136BA9702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51488" y="3830638"/>
              <a:ext cx="609600" cy="650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02" name="Line 53">
              <a:extLst>
                <a:ext uri="{FF2B5EF4-FFF2-40B4-BE49-F238E27FC236}">
                  <a16:creationId xmlns:a16="http://schemas.microsoft.com/office/drawing/2014/main" id="{994DAFD4-B1C8-BF48-B71D-A42703F76A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51488" y="3895725"/>
              <a:ext cx="631825" cy="360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03" name="Line 54">
              <a:extLst>
                <a:ext uri="{FF2B5EF4-FFF2-40B4-BE49-F238E27FC236}">
                  <a16:creationId xmlns:a16="http://schemas.microsoft.com/office/drawing/2014/main" id="{08FE3EF6-EEDE-094B-820A-037E990030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3550" y="3975100"/>
              <a:ext cx="787400" cy="6334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04" name="Line 55">
              <a:extLst>
                <a:ext uri="{FF2B5EF4-FFF2-40B4-BE49-F238E27FC236}">
                  <a16:creationId xmlns:a16="http://schemas.microsoft.com/office/drawing/2014/main" id="{63F33504-ECB7-1C42-99CF-F09D6C4598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3550" y="4065588"/>
              <a:ext cx="842963" cy="9318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05" name="Line 56">
              <a:extLst>
                <a:ext uri="{FF2B5EF4-FFF2-40B4-BE49-F238E27FC236}">
                  <a16:creationId xmlns:a16="http://schemas.microsoft.com/office/drawing/2014/main" id="{1BCE76C8-B3AC-2544-B599-6FFE0F2CB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51488" y="4154488"/>
              <a:ext cx="668337" cy="12334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06" name="Line 57">
              <a:extLst>
                <a:ext uri="{FF2B5EF4-FFF2-40B4-BE49-F238E27FC236}">
                  <a16:creationId xmlns:a16="http://schemas.microsoft.com/office/drawing/2014/main" id="{34531A63-9196-AE40-A49D-D4F46D182C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51488" y="4284663"/>
              <a:ext cx="673100" cy="14716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07" name="Line 58">
              <a:extLst>
                <a:ext uri="{FF2B5EF4-FFF2-40B4-BE49-F238E27FC236}">
                  <a16:creationId xmlns:a16="http://schemas.microsoft.com/office/drawing/2014/main" id="{8CA48697-E65A-1C45-9206-CE2097780E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68938" y="4284663"/>
              <a:ext cx="322262" cy="14303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08" name="Line 59">
              <a:extLst>
                <a:ext uri="{FF2B5EF4-FFF2-40B4-BE49-F238E27FC236}">
                  <a16:creationId xmlns:a16="http://schemas.microsoft.com/office/drawing/2014/main" id="{DBFFCEB2-C2C6-B743-9B37-555A209C6C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81600" y="4284663"/>
              <a:ext cx="200025" cy="14303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09" name="Line 60">
              <a:extLst>
                <a:ext uri="{FF2B5EF4-FFF2-40B4-BE49-F238E27FC236}">
                  <a16:creationId xmlns:a16="http://schemas.microsoft.com/office/drawing/2014/main" id="{91410521-58FF-B447-B038-B0B9539334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48200" y="4284663"/>
              <a:ext cx="622300" cy="14303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10" name="Rectangle 68">
              <a:extLst>
                <a:ext uri="{FF2B5EF4-FFF2-40B4-BE49-F238E27FC236}">
                  <a16:creationId xmlns:a16="http://schemas.microsoft.com/office/drawing/2014/main" id="{28F2484A-77EF-1A4E-8415-06F7EF82C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1538" y="4456113"/>
              <a:ext cx="585787" cy="43656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>
                  <a:solidFill>
                    <a:srgbClr val="000000"/>
                  </a:solidFill>
                </a:rPr>
                <a:t>LAN</a:t>
              </a:r>
            </a:p>
            <a:p>
              <a:r>
                <a:rPr lang="en-US" altLang="en-US" sz="1000">
                  <a:solidFill>
                    <a:srgbClr val="000000"/>
                  </a:solidFill>
                </a:rPr>
                <a:t>interface</a:t>
              </a:r>
            </a:p>
          </p:txBody>
        </p:sp>
        <p:cxnSp>
          <p:nvCxnSpPr>
            <p:cNvPr id="36911" name="AutoShape 69">
              <a:extLst>
                <a:ext uri="{FF2B5EF4-FFF2-40B4-BE49-F238E27FC236}">
                  <a16:creationId xmlns:a16="http://schemas.microsoft.com/office/drawing/2014/main" id="{F453987A-51FE-8140-9D0F-075CD73015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924050" y="5045075"/>
              <a:ext cx="115888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912" name="AutoShape 70">
              <a:extLst>
                <a:ext uri="{FF2B5EF4-FFF2-40B4-BE49-F238E27FC236}">
                  <a16:creationId xmlns:a16="http://schemas.microsoft.com/office/drawing/2014/main" id="{156B2C1F-CC23-AE47-973B-27FDFF2986E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593975" y="5045075"/>
              <a:ext cx="1143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913" name="AutoShape 71">
              <a:extLst>
                <a:ext uri="{FF2B5EF4-FFF2-40B4-BE49-F238E27FC236}">
                  <a16:creationId xmlns:a16="http://schemas.microsoft.com/office/drawing/2014/main" id="{2CDB06F0-FC76-E64B-8E31-96F5A32FBC47}"/>
                </a:ext>
              </a:extLst>
            </p:cNvPr>
            <p:cNvCxnSpPr>
              <a:cxnSpLocks noChangeShapeType="1"/>
              <a:endCxn id="36910" idx="1"/>
            </p:cNvCxnSpPr>
            <p:nvPr/>
          </p:nvCxnSpPr>
          <p:spPr bwMode="auto">
            <a:xfrm flipV="1">
              <a:off x="3270250" y="4673600"/>
              <a:ext cx="141288" cy="381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914" name="AutoShape 72">
              <a:extLst>
                <a:ext uri="{FF2B5EF4-FFF2-40B4-BE49-F238E27FC236}">
                  <a16:creationId xmlns:a16="http://schemas.microsoft.com/office/drawing/2014/main" id="{75D07B66-B978-1B43-B5DC-9027E59AD39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924050" y="4200525"/>
              <a:ext cx="115888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915" name="AutoShape 73">
              <a:extLst>
                <a:ext uri="{FF2B5EF4-FFF2-40B4-BE49-F238E27FC236}">
                  <a16:creationId xmlns:a16="http://schemas.microsoft.com/office/drawing/2014/main" id="{DA330EC8-8EEE-324C-830B-3DBFDFA09C6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593975" y="4200525"/>
              <a:ext cx="1143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916" name="AutoShape 74">
              <a:extLst>
                <a:ext uri="{FF2B5EF4-FFF2-40B4-BE49-F238E27FC236}">
                  <a16:creationId xmlns:a16="http://schemas.microsoft.com/office/drawing/2014/main" id="{F9ADFF13-AB97-9448-81A4-E73F508EDD72}"/>
                </a:ext>
              </a:extLst>
            </p:cNvPr>
            <p:cNvCxnSpPr>
              <a:cxnSpLocks noChangeShapeType="1"/>
              <a:stCxn id="36910" idx="1"/>
            </p:cNvCxnSpPr>
            <p:nvPr/>
          </p:nvCxnSpPr>
          <p:spPr bwMode="auto">
            <a:xfrm flipH="1" flipV="1">
              <a:off x="3262313" y="4200525"/>
              <a:ext cx="149225" cy="4730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917" name="Line 75">
              <a:extLst>
                <a:ext uri="{FF2B5EF4-FFF2-40B4-BE49-F238E27FC236}">
                  <a16:creationId xmlns:a16="http://schemas.microsoft.com/office/drawing/2014/main" id="{B0950B57-3165-7846-BEEA-0BADD586C3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49413" y="4351338"/>
              <a:ext cx="0" cy="128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18" name="Line 76">
              <a:extLst>
                <a:ext uri="{FF2B5EF4-FFF2-40B4-BE49-F238E27FC236}">
                  <a16:creationId xmlns:a16="http://schemas.microsoft.com/office/drawing/2014/main" id="{A6BA78BF-C3B7-0446-B859-44094C6B50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49413" y="4787900"/>
              <a:ext cx="0" cy="130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19" name="Line 77">
              <a:extLst>
                <a:ext uri="{FF2B5EF4-FFF2-40B4-BE49-F238E27FC236}">
                  <a16:creationId xmlns:a16="http://schemas.microsoft.com/office/drawing/2014/main" id="{86CDA15A-899D-144D-8D3A-342D052047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38600" y="4294188"/>
              <a:ext cx="1101725" cy="14208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20" name="Line 78">
              <a:extLst>
                <a:ext uri="{FF2B5EF4-FFF2-40B4-BE49-F238E27FC236}">
                  <a16:creationId xmlns:a16="http://schemas.microsoft.com/office/drawing/2014/main" id="{9050E083-C38E-804E-8F06-F10D515178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29000" y="4294188"/>
              <a:ext cx="1570038" cy="14208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21" name="Line 79">
              <a:extLst>
                <a:ext uri="{FF2B5EF4-FFF2-40B4-BE49-F238E27FC236}">
                  <a16:creationId xmlns:a16="http://schemas.microsoft.com/office/drawing/2014/main" id="{5117C7FA-7740-7F41-B120-9C59045121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1800" y="4284663"/>
              <a:ext cx="1909763" cy="14303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22" name="Rectangle 80">
              <a:extLst>
                <a:ext uri="{FF2B5EF4-FFF2-40B4-BE49-F238E27FC236}">
                  <a16:creationId xmlns:a16="http://schemas.microsoft.com/office/drawing/2014/main" id="{67292870-4241-0F49-AE53-283FB82E7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8200" y="3052763"/>
              <a:ext cx="573088" cy="38735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>
                  <a:solidFill>
                    <a:srgbClr val="000000"/>
                  </a:solidFill>
                </a:rPr>
                <a:t>Terminal</a:t>
              </a:r>
            </a:p>
            <a:p>
              <a:r>
                <a:rPr lang="en-US" altLang="en-US" sz="1000">
                  <a:solidFill>
                    <a:srgbClr val="000000"/>
                  </a:solidFill>
                </a:rPr>
                <a:t>controller</a:t>
              </a:r>
            </a:p>
          </p:txBody>
        </p:sp>
        <p:grpSp>
          <p:nvGrpSpPr>
            <p:cNvPr id="36923" name="Group 81">
              <a:extLst>
                <a:ext uri="{FF2B5EF4-FFF2-40B4-BE49-F238E27FC236}">
                  <a16:creationId xmlns:a16="http://schemas.microsoft.com/office/drawing/2014/main" id="{80231AA3-B174-6248-A01C-33CF567D0A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9938" y="2403475"/>
              <a:ext cx="333375" cy="325438"/>
              <a:chOff x="1200" y="912"/>
              <a:chExt cx="2193" cy="1838"/>
            </a:xfrm>
          </p:grpSpPr>
          <p:sp>
            <p:nvSpPr>
              <p:cNvPr id="36967" name="Freeform 82">
                <a:extLst>
                  <a:ext uri="{FF2B5EF4-FFF2-40B4-BE49-F238E27FC236}">
                    <a16:creationId xmlns:a16="http://schemas.microsoft.com/office/drawing/2014/main" id="{34E5DD5A-F087-A14A-8D93-80C55AA85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0" y="912"/>
                <a:ext cx="2176" cy="1832"/>
              </a:xfrm>
              <a:custGeom>
                <a:avLst/>
                <a:gdLst>
                  <a:gd name="T0" fmla="*/ 17 w 10879"/>
                  <a:gd name="T1" fmla="*/ 15 h 9161"/>
                  <a:gd name="T2" fmla="*/ 17 w 10879"/>
                  <a:gd name="T3" fmla="*/ 15 h 9161"/>
                  <a:gd name="T4" fmla="*/ 17 w 10879"/>
                  <a:gd name="T5" fmla="*/ 15 h 9161"/>
                  <a:gd name="T6" fmla="*/ 17 w 10879"/>
                  <a:gd name="T7" fmla="*/ 15 h 9161"/>
                  <a:gd name="T8" fmla="*/ 17 w 10879"/>
                  <a:gd name="T9" fmla="*/ 15 h 9161"/>
                  <a:gd name="T10" fmla="*/ 17 w 10879"/>
                  <a:gd name="T11" fmla="*/ 15 h 9161"/>
                  <a:gd name="T12" fmla="*/ 17 w 10879"/>
                  <a:gd name="T13" fmla="*/ 15 h 9161"/>
                  <a:gd name="T14" fmla="*/ 17 w 10879"/>
                  <a:gd name="T15" fmla="*/ 14 h 9161"/>
                  <a:gd name="T16" fmla="*/ 17 w 10879"/>
                  <a:gd name="T17" fmla="*/ 0 h 9161"/>
                  <a:gd name="T18" fmla="*/ 17 w 10879"/>
                  <a:gd name="T19" fmla="*/ 0 h 9161"/>
                  <a:gd name="T20" fmla="*/ 17 w 10879"/>
                  <a:gd name="T21" fmla="*/ 0 h 9161"/>
                  <a:gd name="T22" fmla="*/ 17 w 10879"/>
                  <a:gd name="T23" fmla="*/ 0 h 9161"/>
                  <a:gd name="T24" fmla="*/ 17 w 10879"/>
                  <a:gd name="T25" fmla="*/ 0 h 9161"/>
                  <a:gd name="T26" fmla="*/ 17 w 10879"/>
                  <a:gd name="T27" fmla="*/ 0 h 9161"/>
                  <a:gd name="T28" fmla="*/ 17 w 10879"/>
                  <a:gd name="T29" fmla="*/ 0 h 9161"/>
                  <a:gd name="T30" fmla="*/ 17 w 10879"/>
                  <a:gd name="T31" fmla="*/ 0 h 9161"/>
                  <a:gd name="T32" fmla="*/ 17 w 10879"/>
                  <a:gd name="T33" fmla="*/ 0 h 9161"/>
                  <a:gd name="T34" fmla="*/ 0 w 10879"/>
                  <a:gd name="T35" fmla="*/ 0 h 9161"/>
                  <a:gd name="T36" fmla="*/ 0 w 10879"/>
                  <a:gd name="T37" fmla="*/ 0 h 9161"/>
                  <a:gd name="T38" fmla="*/ 0 w 10879"/>
                  <a:gd name="T39" fmla="*/ 0 h 9161"/>
                  <a:gd name="T40" fmla="*/ 0 w 10879"/>
                  <a:gd name="T41" fmla="*/ 0 h 9161"/>
                  <a:gd name="T42" fmla="*/ 0 w 10879"/>
                  <a:gd name="T43" fmla="*/ 0 h 9161"/>
                  <a:gd name="T44" fmla="*/ 0 w 10879"/>
                  <a:gd name="T45" fmla="*/ 0 h 9161"/>
                  <a:gd name="T46" fmla="*/ 0 w 10879"/>
                  <a:gd name="T47" fmla="*/ 0 h 9161"/>
                  <a:gd name="T48" fmla="*/ 0 w 10879"/>
                  <a:gd name="T49" fmla="*/ 0 h 9161"/>
                  <a:gd name="T50" fmla="*/ 0 w 10879"/>
                  <a:gd name="T51" fmla="*/ 14 h 9161"/>
                  <a:gd name="T52" fmla="*/ 0 w 10879"/>
                  <a:gd name="T53" fmla="*/ 14 h 9161"/>
                  <a:gd name="T54" fmla="*/ 0 w 10879"/>
                  <a:gd name="T55" fmla="*/ 15 h 9161"/>
                  <a:gd name="T56" fmla="*/ 0 w 10879"/>
                  <a:gd name="T57" fmla="*/ 15 h 9161"/>
                  <a:gd name="T58" fmla="*/ 0 w 10879"/>
                  <a:gd name="T59" fmla="*/ 15 h 9161"/>
                  <a:gd name="T60" fmla="*/ 0 w 10879"/>
                  <a:gd name="T61" fmla="*/ 15 h 9161"/>
                  <a:gd name="T62" fmla="*/ 0 w 10879"/>
                  <a:gd name="T63" fmla="*/ 15 h 9161"/>
                  <a:gd name="T64" fmla="*/ 0 w 10879"/>
                  <a:gd name="T65" fmla="*/ 15 h 9161"/>
                  <a:gd name="T66" fmla="*/ 0 w 10879"/>
                  <a:gd name="T67" fmla="*/ 15 h 916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0879" h="9161">
                    <a:moveTo>
                      <a:pt x="10744" y="9161"/>
                    </a:moveTo>
                    <a:lnTo>
                      <a:pt x="10757" y="9160"/>
                    </a:lnTo>
                    <a:lnTo>
                      <a:pt x="10770" y="9158"/>
                    </a:lnTo>
                    <a:lnTo>
                      <a:pt x="10783" y="9155"/>
                    </a:lnTo>
                    <a:lnTo>
                      <a:pt x="10796" y="9151"/>
                    </a:lnTo>
                    <a:lnTo>
                      <a:pt x="10807" y="9144"/>
                    </a:lnTo>
                    <a:lnTo>
                      <a:pt x="10819" y="9138"/>
                    </a:lnTo>
                    <a:lnTo>
                      <a:pt x="10829" y="9130"/>
                    </a:lnTo>
                    <a:lnTo>
                      <a:pt x="10839" y="9121"/>
                    </a:lnTo>
                    <a:lnTo>
                      <a:pt x="10847" y="9111"/>
                    </a:lnTo>
                    <a:lnTo>
                      <a:pt x="10855" y="9101"/>
                    </a:lnTo>
                    <a:lnTo>
                      <a:pt x="10861" y="9090"/>
                    </a:lnTo>
                    <a:lnTo>
                      <a:pt x="10868" y="9078"/>
                    </a:lnTo>
                    <a:lnTo>
                      <a:pt x="10872" y="9065"/>
                    </a:lnTo>
                    <a:lnTo>
                      <a:pt x="10876" y="9052"/>
                    </a:lnTo>
                    <a:lnTo>
                      <a:pt x="10878" y="9039"/>
                    </a:lnTo>
                    <a:lnTo>
                      <a:pt x="10879" y="9026"/>
                    </a:lnTo>
                    <a:lnTo>
                      <a:pt x="10879" y="136"/>
                    </a:lnTo>
                    <a:lnTo>
                      <a:pt x="10878" y="122"/>
                    </a:lnTo>
                    <a:lnTo>
                      <a:pt x="10876" y="108"/>
                    </a:lnTo>
                    <a:lnTo>
                      <a:pt x="10872" y="95"/>
                    </a:lnTo>
                    <a:lnTo>
                      <a:pt x="10868" y="83"/>
                    </a:lnTo>
                    <a:lnTo>
                      <a:pt x="10861" y="71"/>
                    </a:lnTo>
                    <a:lnTo>
                      <a:pt x="10855" y="60"/>
                    </a:lnTo>
                    <a:lnTo>
                      <a:pt x="10847" y="49"/>
                    </a:lnTo>
                    <a:lnTo>
                      <a:pt x="10839" y="39"/>
                    </a:lnTo>
                    <a:lnTo>
                      <a:pt x="10829" y="31"/>
                    </a:lnTo>
                    <a:lnTo>
                      <a:pt x="10819" y="23"/>
                    </a:lnTo>
                    <a:lnTo>
                      <a:pt x="10807" y="16"/>
                    </a:lnTo>
                    <a:lnTo>
                      <a:pt x="10796" y="10"/>
                    </a:lnTo>
                    <a:lnTo>
                      <a:pt x="10783" y="6"/>
                    </a:lnTo>
                    <a:lnTo>
                      <a:pt x="10770" y="2"/>
                    </a:lnTo>
                    <a:lnTo>
                      <a:pt x="10757" y="0"/>
                    </a:lnTo>
                    <a:lnTo>
                      <a:pt x="10744" y="0"/>
                    </a:lnTo>
                    <a:lnTo>
                      <a:pt x="136" y="0"/>
                    </a:lnTo>
                    <a:lnTo>
                      <a:pt x="122" y="0"/>
                    </a:lnTo>
                    <a:lnTo>
                      <a:pt x="108" y="2"/>
                    </a:lnTo>
                    <a:lnTo>
                      <a:pt x="95" y="6"/>
                    </a:lnTo>
                    <a:lnTo>
                      <a:pt x="83" y="10"/>
                    </a:lnTo>
                    <a:lnTo>
                      <a:pt x="71" y="16"/>
                    </a:lnTo>
                    <a:lnTo>
                      <a:pt x="60" y="23"/>
                    </a:lnTo>
                    <a:lnTo>
                      <a:pt x="49" y="31"/>
                    </a:lnTo>
                    <a:lnTo>
                      <a:pt x="39" y="39"/>
                    </a:lnTo>
                    <a:lnTo>
                      <a:pt x="30" y="49"/>
                    </a:lnTo>
                    <a:lnTo>
                      <a:pt x="23" y="60"/>
                    </a:lnTo>
                    <a:lnTo>
                      <a:pt x="16" y="71"/>
                    </a:lnTo>
                    <a:lnTo>
                      <a:pt x="10" y="83"/>
                    </a:lnTo>
                    <a:lnTo>
                      <a:pt x="5" y="95"/>
                    </a:lnTo>
                    <a:lnTo>
                      <a:pt x="2" y="108"/>
                    </a:lnTo>
                    <a:lnTo>
                      <a:pt x="0" y="122"/>
                    </a:lnTo>
                    <a:lnTo>
                      <a:pt x="0" y="136"/>
                    </a:lnTo>
                    <a:lnTo>
                      <a:pt x="0" y="9026"/>
                    </a:lnTo>
                    <a:lnTo>
                      <a:pt x="0" y="9039"/>
                    </a:lnTo>
                    <a:lnTo>
                      <a:pt x="2" y="9052"/>
                    </a:lnTo>
                    <a:lnTo>
                      <a:pt x="5" y="9065"/>
                    </a:lnTo>
                    <a:lnTo>
                      <a:pt x="10" y="9078"/>
                    </a:lnTo>
                    <a:lnTo>
                      <a:pt x="16" y="9090"/>
                    </a:lnTo>
                    <a:lnTo>
                      <a:pt x="23" y="9101"/>
                    </a:lnTo>
                    <a:lnTo>
                      <a:pt x="30" y="9111"/>
                    </a:lnTo>
                    <a:lnTo>
                      <a:pt x="39" y="9121"/>
                    </a:lnTo>
                    <a:lnTo>
                      <a:pt x="49" y="9130"/>
                    </a:lnTo>
                    <a:lnTo>
                      <a:pt x="60" y="9138"/>
                    </a:lnTo>
                    <a:lnTo>
                      <a:pt x="71" y="9144"/>
                    </a:lnTo>
                    <a:lnTo>
                      <a:pt x="83" y="9151"/>
                    </a:lnTo>
                    <a:lnTo>
                      <a:pt x="95" y="9155"/>
                    </a:lnTo>
                    <a:lnTo>
                      <a:pt x="108" y="9158"/>
                    </a:lnTo>
                    <a:lnTo>
                      <a:pt x="122" y="9160"/>
                    </a:lnTo>
                    <a:lnTo>
                      <a:pt x="136" y="9161"/>
                    </a:lnTo>
                    <a:lnTo>
                      <a:pt x="10744" y="9161"/>
                    </a:lnTo>
                    <a:close/>
                  </a:path>
                </a:pathLst>
              </a:custGeom>
              <a:solidFill>
                <a:srgbClr val="F0EBD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lIns="30" tIns="15" rIns="30" bIns="15" anchor="ctr"/>
              <a:lstStyle/>
              <a:p>
                <a:endParaRPr lang="en-US"/>
              </a:p>
            </p:txBody>
          </p:sp>
          <p:sp>
            <p:nvSpPr>
              <p:cNvPr id="36968" name="Freeform 83">
                <a:extLst>
                  <a:ext uri="{FF2B5EF4-FFF2-40B4-BE49-F238E27FC236}">
                    <a16:creationId xmlns:a16="http://schemas.microsoft.com/office/drawing/2014/main" id="{DEFF402F-AFF1-1A4A-9855-3BDD65A32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" y="1105"/>
                <a:ext cx="1764" cy="1222"/>
              </a:xfrm>
              <a:custGeom>
                <a:avLst/>
                <a:gdLst>
                  <a:gd name="T0" fmla="*/ 14 w 8822"/>
                  <a:gd name="T1" fmla="*/ 10 h 6110"/>
                  <a:gd name="T2" fmla="*/ 14 w 8822"/>
                  <a:gd name="T3" fmla="*/ 10 h 6110"/>
                  <a:gd name="T4" fmla="*/ 14 w 8822"/>
                  <a:gd name="T5" fmla="*/ 10 h 6110"/>
                  <a:gd name="T6" fmla="*/ 14 w 8822"/>
                  <a:gd name="T7" fmla="*/ 10 h 6110"/>
                  <a:gd name="T8" fmla="*/ 14 w 8822"/>
                  <a:gd name="T9" fmla="*/ 10 h 6110"/>
                  <a:gd name="T10" fmla="*/ 14 w 8822"/>
                  <a:gd name="T11" fmla="*/ 10 h 6110"/>
                  <a:gd name="T12" fmla="*/ 14 w 8822"/>
                  <a:gd name="T13" fmla="*/ 10 h 6110"/>
                  <a:gd name="T14" fmla="*/ 14 w 8822"/>
                  <a:gd name="T15" fmla="*/ 10 h 6110"/>
                  <a:gd name="T16" fmla="*/ 14 w 8822"/>
                  <a:gd name="T17" fmla="*/ 0 h 6110"/>
                  <a:gd name="T18" fmla="*/ 14 w 8822"/>
                  <a:gd name="T19" fmla="*/ 0 h 6110"/>
                  <a:gd name="T20" fmla="*/ 14 w 8822"/>
                  <a:gd name="T21" fmla="*/ 0 h 6110"/>
                  <a:gd name="T22" fmla="*/ 14 w 8822"/>
                  <a:gd name="T23" fmla="*/ 0 h 6110"/>
                  <a:gd name="T24" fmla="*/ 14 w 8822"/>
                  <a:gd name="T25" fmla="*/ 0 h 6110"/>
                  <a:gd name="T26" fmla="*/ 14 w 8822"/>
                  <a:gd name="T27" fmla="*/ 0 h 6110"/>
                  <a:gd name="T28" fmla="*/ 14 w 8822"/>
                  <a:gd name="T29" fmla="*/ 0 h 6110"/>
                  <a:gd name="T30" fmla="*/ 14 w 8822"/>
                  <a:gd name="T31" fmla="*/ 0 h 6110"/>
                  <a:gd name="T32" fmla="*/ 14 w 8822"/>
                  <a:gd name="T33" fmla="*/ 0 h 6110"/>
                  <a:gd name="T34" fmla="*/ 0 w 8822"/>
                  <a:gd name="T35" fmla="*/ 0 h 6110"/>
                  <a:gd name="T36" fmla="*/ 0 w 8822"/>
                  <a:gd name="T37" fmla="*/ 0 h 6110"/>
                  <a:gd name="T38" fmla="*/ 0 w 8822"/>
                  <a:gd name="T39" fmla="*/ 0 h 6110"/>
                  <a:gd name="T40" fmla="*/ 0 w 8822"/>
                  <a:gd name="T41" fmla="*/ 0 h 6110"/>
                  <a:gd name="T42" fmla="*/ 0 w 8822"/>
                  <a:gd name="T43" fmla="*/ 0 h 6110"/>
                  <a:gd name="T44" fmla="*/ 0 w 8822"/>
                  <a:gd name="T45" fmla="*/ 0 h 6110"/>
                  <a:gd name="T46" fmla="*/ 0 w 8822"/>
                  <a:gd name="T47" fmla="*/ 0 h 6110"/>
                  <a:gd name="T48" fmla="*/ 0 w 8822"/>
                  <a:gd name="T49" fmla="*/ 0 h 6110"/>
                  <a:gd name="T50" fmla="*/ 0 w 8822"/>
                  <a:gd name="T51" fmla="*/ 10 h 6110"/>
                  <a:gd name="T52" fmla="*/ 0 w 8822"/>
                  <a:gd name="T53" fmla="*/ 10 h 6110"/>
                  <a:gd name="T54" fmla="*/ 0 w 8822"/>
                  <a:gd name="T55" fmla="*/ 10 h 6110"/>
                  <a:gd name="T56" fmla="*/ 0 w 8822"/>
                  <a:gd name="T57" fmla="*/ 10 h 6110"/>
                  <a:gd name="T58" fmla="*/ 0 w 8822"/>
                  <a:gd name="T59" fmla="*/ 10 h 6110"/>
                  <a:gd name="T60" fmla="*/ 0 w 8822"/>
                  <a:gd name="T61" fmla="*/ 10 h 6110"/>
                  <a:gd name="T62" fmla="*/ 0 w 8822"/>
                  <a:gd name="T63" fmla="*/ 10 h 6110"/>
                  <a:gd name="T64" fmla="*/ 0 w 8822"/>
                  <a:gd name="T65" fmla="*/ 10 h 6110"/>
                  <a:gd name="T66" fmla="*/ 0 w 8822"/>
                  <a:gd name="T67" fmla="*/ 10 h 611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8822" h="6110">
                    <a:moveTo>
                      <a:pt x="8684" y="6110"/>
                    </a:moveTo>
                    <a:lnTo>
                      <a:pt x="8697" y="6109"/>
                    </a:lnTo>
                    <a:lnTo>
                      <a:pt x="8712" y="6107"/>
                    </a:lnTo>
                    <a:lnTo>
                      <a:pt x="8725" y="6104"/>
                    </a:lnTo>
                    <a:lnTo>
                      <a:pt x="8738" y="6099"/>
                    </a:lnTo>
                    <a:lnTo>
                      <a:pt x="8750" y="6094"/>
                    </a:lnTo>
                    <a:lnTo>
                      <a:pt x="8761" y="6086"/>
                    </a:lnTo>
                    <a:lnTo>
                      <a:pt x="8771" y="6079"/>
                    </a:lnTo>
                    <a:lnTo>
                      <a:pt x="8781" y="6070"/>
                    </a:lnTo>
                    <a:lnTo>
                      <a:pt x="8790" y="6061"/>
                    </a:lnTo>
                    <a:lnTo>
                      <a:pt x="8798" y="6051"/>
                    </a:lnTo>
                    <a:lnTo>
                      <a:pt x="8804" y="6040"/>
                    </a:lnTo>
                    <a:lnTo>
                      <a:pt x="8811" y="6028"/>
                    </a:lnTo>
                    <a:lnTo>
                      <a:pt x="8815" y="6016"/>
                    </a:lnTo>
                    <a:lnTo>
                      <a:pt x="8818" y="6003"/>
                    </a:lnTo>
                    <a:lnTo>
                      <a:pt x="8820" y="5989"/>
                    </a:lnTo>
                    <a:lnTo>
                      <a:pt x="8822" y="5976"/>
                    </a:lnTo>
                    <a:lnTo>
                      <a:pt x="8822" y="136"/>
                    </a:lnTo>
                    <a:lnTo>
                      <a:pt x="8820" y="122"/>
                    </a:lnTo>
                    <a:lnTo>
                      <a:pt x="8818" y="108"/>
                    </a:lnTo>
                    <a:lnTo>
                      <a:pt x="8815" y="95"/>
                    </a:lnTo>
                    <a:lnTo>
                      <a:pt x="8811" y="83"/>
                    </a:lnTo>
                    <a:lnTo>
                      <a:pt x="8804" y="71"/>
                    </a:lnTo>
                    <a:lnTo>
                      <a:pt x="8798" y="60"/>
                    </a:lnTo>
                    <a:lnTo>
                      <a:pt x="8790" y="49"/>
                    </a:lnTo>
                    <a:lnTo>
                      <a:pt x="8781" y="39"/>
                    </a:lnTo>
                    <a:lnTo>
                      <a:pt x="8771" y="31"/>
                    </a:lnTo>
                    <a:lnTo>
                      <a:pt x="8761" y="23"/>
                    </a:lnTo>
                    <a:lnTo>
                      <a:pt x="8750" y="17"/>
                    </a:lnTo>
                    <a:lnTo>
                      <a:pt x="8738" y="10"/>
                    </a:lnTo>
                    <a:lnTo>
                      <a:pt x="8725" y="6"/>
                    </a:lnTo>
                    <a:lnTo>
                      <a:pt x="8712" y="2"/>
                    </a:lnTo>
                    <a:lnTo>
                      <a:pt x="8697" y="0"/>
                    </a:lnTo>
                    <a:lnTo>
                      <a:pt x="8684" y="0"/>
                    </a:lnTo>
                    <a:lnTo>
                      <a:pt x="136" y="0"/>
                    </a:lnTo>
                    <a:lnTo>
                      <a:pt x="122" y="0"/>
                    </a:lnTo>
                    <a:lnTo>
                      <a:pt x="108" y="2"/>
                    </a:lnTo>
                    <a:lnTo>
                      <a:pt x="95" y="6"/>
                    </a:lnTo>
                    <a:lnTo>
                      <a:pt x="83" y="10"/>
                    </a:lnTo>
                    <a:lnTo>
                      <a:pt x="71" y="17"/>
                    </a:lnTo>
                    <a:lnTo>
                      <a:pt x="60" y="23"/>
                    </a:lnTo>
                    <a:lnTo>
                      <a:pt x="49" y="31"/>
                    </a:lnTo>
                    <a:lnTo>
                      <a:pt x="39" y="39"/>
                    </a:lnTo>
                    <a:lnTo>
                      <a:pt x="31" y="49"/>
                    </a:lnTo>
                    <a:lnTo>
                      <a:pt x="23" y="60"/>
                    </a:lnTo>
                    <a:lnTo>
                      <a:pt x="17" y="71"/>
                    </a:lnTo>
                    <a:lnTo>
                      <a:pt x="10" y="83"/>
                    </a:lnTo>
                    <a:lnTo>
                      <a:pt x="6" y="95"/>
                    </a:lnTo>
                    <a:lnTo>
                      <a:pt x="2" y="108"/>
                    </a:lnTo>
                    <a:lnTo>
                      <a:pt x="0" y="122"/>
                    </a:lnTo>
                    <a:lnTo>
                      <a:pt x="0" y="136"/>
                    </a:lnTo>
                    <a:lnTo>
                      <a:pt x="0" y="5976"/>
                    </a:lnTo>
                    <a:lnTo>
                      <a:pt x="0" y="5989"/>
                    </a:lnTo>
                    <a:lnTo>
                      <a:pt x="2" y="6003"/>
                    </a:lnTo>
                    <a:lnTo>
                      <a:pt x="6" y="6016"/>
                    </a:lnTo>
                    <a:lnTo>
                      <a:pt x="10" y="6028"/>
                    </a:lnTo>
                    <a:lnTo>
                      <a:pt x="17" y="6040"/>
                    </a:lnTo>
                    <a:lnTo>
                      <a:pt x="23" y="6051"/>
                    </a:lnTo>
                    <a:lnTo>
                      <a:pt x="31" y="6061"/>
                    </a:lnTo>
                    <a:lnTo>
                      <a:pt x="39" y="6070"/>
                    </a:lnTo>
                    <a:lnTo>
                      <a:pt x="49" y="6079"/>
                    </a:lnTo>
                    <a:lnTo>
                      <a:pt x="60" y="6086"/>
                    </a:lnTo>
                    <a:lnTo>
                      <a:pt x="71" y="6094"/>
                    </a:lnTo>
                    <a:lnTo>
                      <a:pt x="83" y="6099"/>
                    </a:lnTo>
                    <a:lnTo>
                      <a:pt x="95" y="6104"/>
                    </a:lnTo>
                    <a:lnTo>
                      <a:pt x="108" y="6107"/>
                    </a:lnTo>
                    <a:lnTo>
                      <a:pt x="122" y="6109"/>
                    </a:lnTo>
                    <a:lnTo>
                      <a:pt x="136" y="6110"/>
                    </a:lnTo>
                    <a:lnTo>
                      <a:pt x="8684" y="6110"/>
                    </a:lnTo>
                    <a:close/>
                  </a:path>
                </a:pathLst>
              </a:custGeom>
              <a:solidFill>
                <a:srgbClr val="CBBDB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lIns="30" tIns="15" rIns="30" bIns="15" anchor="ctr"/>
              <a:lstStyle/>
              <a:p>
                <a:endParaRPr lang="en-US"/>
              </a:p>
            </p:txBody>
          </p:sp>
          <p:sp>
            <p:nvSpPr>
              <p:cNvPr id="36969" name="Freeform 84">
                <a:extLst>
                  <a:ext uri="{FF2B5EF4-FFF2-40B4-BE49-F238E27FC236}">
                    <a16:creationId xmlns:a16="http://schemas.microsoft.com/office/drawing/2014/main" id="{4BF6CD41-4941-CA46-A5AB-35F482F97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8" y="1139"/>
                <a:ext cx="1676" cy="1162"/>
              </a:xfrm>
              <a:custGeom>
                <a:avLst/>
                <a:gdLst>
                  <a:gd name="T0" fmla="*/ 13 w 8380"/>
                  <a:gd name="T1" fmla="*/ 9 h 5806"/>
                  <a:gd name="T2" fmla="*/ 13 w 8380"/>
                  <a:gd name="T3" fmla="*/ 9 h 5806"/>
                  <a:gd name="T4" fmla="*/ 13 w 8380"/>
                  <a:gd name="T5" fmla="*/ 9 h 5806"/>
                  <a:gd name="T6" fmla="*/ 13 w 8380"/>
                  <a:gd name="T7" fmla="*/ 9 h 5806"/>
                  <a:gd name="T8" fmla="*/ 13 w 8380"/>
                  <a:gd name="T9" fmla="*/ 9 h 5806"/>
                  <a:gd name="T10" fmla="*/ 13 w 8380"/>
                  <a:gd name="T11" fmla="*/ 9 h 5806"/>
                  <a:gd name="T12" fmla="*/ 13 w 8380"/>
                  <a:gd name="T13" fmla="*/ 9 h 5806"/>
                  <a:gd name="T14" fmla="*/ 13 w 8380"/>
                  <a:gd name="T15" fmla="*/ 9 h 5806"/>
                  <a:gd name="T16" fmla="*/ 13 w 8380"/>
                  <a:gd name="T17" fmla="*/ 0 h 5806"/>
                  <a:gd name="T18" fmla="*/ 13 w 8380"/>
                  <a:gd name="T19" fmla="*/ 0 h 5806"/>
                  <a:gd name="T20" fmla="*/ 13 w 8380"/>
                  <a:gd name="T21" fmla="*/ 0 h 5806"/>
                  <a:gd name="T22" fmla="*/ 13 w 8380"/>
                  <a:gd name="T23" fmla="*/ 0 h 5806"/>
                  <a:gd name="T24" fmla="*/ 13 w 8380"/>
                  <a:gd name="T25" fmla="*/ 0 h 5806"/>
                  <a:gd name="T26" fmla="*/ 13 w 8380"/>
                  <a:gd name="T27" fmla="*/ 0 h 5806"/>
                  <a:gd name="T28" fmla="*/ 13 w 8380"/>
                  <a:gd name="T29" fmla="*/ 0 h 5806"/>
                  <a:gd name="T30" fmla="*/ 13 w 8380"/>
                  <a:gd name="T31" fmla="*/ 0 h 5806"/>
                  <a:gd name="T32" fmla="*/ 13 w 8380"/>
                  <a:gd name="T33" fmla="*/ 0 h 5806"/>
                  <a:gd name="T34" fmla="*/ 0 w 8380"/>
                  <a:gd name="T35" fmla="*/ 0 h 5806"/>
                  <a:gd name="T36" fmla="*/ 0 w 8380"/>
                  <a:gd name="T37" fmla="*/ 0 h 5806"/>
                  <a:gd name="T38" fmla="*/ 0 w 8380"/>
                  <a:gd name="T39" fmla="*/ 0 h 5806"/>
                  <a:gd name="T40" fmla="*/ 0 w 8380"/>
                  <a:gd name="T41" fmla="*/ 0 h 5806"/>
                  <a:gd name="T42" fmla="*/ 0 w 8380"/>
                  <a:gd name="T43" fmla="*/ 0 h 5806"/>
                  <a:gd name="T44" fmla="*/ 0 w 8380"/>
                  <a:gd name="T45" fmla="*/ 0 h 5806"/>
                  <a:gd name="T46" fmla="*/ 0 w 8380"/>
                  <a:gd name="T47" fmla="*/ 0 h 5806"/>
                  <a:gd name="T48" fmla="*/ 0 w 8380"/>
                  <a:gd name="T49" fmla="*/ 0 h 5806"/>
                  <a:gd name="T50" fmla="*/ 0 w 8380"/>
                  <a:gd name="T51" fmla="*/ 9 h 5806"/>
                  <a:gd name="T52" fmla="*/ 0 w 8380"/>
                  <a:gd name="T53" fmla="*/ 9 h 5806"/>
                  <a:gd name="T54" fmla="*/ 0 w 8380"/>
                  <a:gd name="T55" fmla="*/ 9 h 5806"/>
                  <a:gd name="T56" fmla="*/ 0 w 8380"/>
                  <a:gd name="T57" fmla="*/ 9 h 5806"/>
                  <a:gd name="T58" fmla="*/ 0 w 8380"/>
                  <a:gd name="T59" fmla="*/ 9 h 5806"/>
                  <a:gd name="T60" fmla="*/ 0 w 8380"/>
                  <a:gd name="T61" fmla="*/ 9 h 5806"/>
                  <a:gd name="T62" fmla="*/ 0 w 8380"/>
                  <a:gd name="T63" fmla="*/ 9 h 5806"/>
                  <a:gd name="T64" fmla="*/ 0 w 8380"/>
                  <a:gd name="T65" fmla="*/ 9 h 5806"/>
                  <a:gd name="T66" fmla="*/ 0 w 8380"/>
                  <a:gd name="T67" fmla="*/ 9 h 58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8380" h="5806">
                    <a:moveTo>
                      <a:pt x="8250" y="5806"/>
                    </a:moveTo>
                    <a:lnTo>
                      <a:pt x="8263" y="5805"/>
                    </a:lnTo>
                    <a:lnTo>
                      <a:pt x="8276" y="5802"/>
                    </a:lnTo>
                    <a:lnTo>
                      <a:pt x="8288" y="5799"/>
                    </a:lnTo>
                    <a:lnTo>
                      <a:pt x="8300" y="5795"/>
                    </a:lnTo>
                    <a:lnTo>
                      <a:pt x="8311" y="5789"/>
                    </a:lnTo>
                    <a:lnTo>
                      <a:pt x="8322" y="5783"/>
                    </a:lnTo>
                    <a:lnTo>
                      <a:pt x="8332" y="5775"/>
                    </a:lnTo>
                    <a:lnTo>
                      <a:pt x="8341" y="5767"/>
                    </a:lnTo>
                    <a:lnTo>
                      <a:pt x="8349" y="5758"/>
                    </a:lnTo>
                    <a:lnTo>
                      <a:pt x="8357" y="5747"/>
                    </a:lnTo>
                    <a:lnTo>
                      <a:pt x="8363" y="5737"/>
                    </a:lnTo>
                    <a:lnTo>
                      <a:pt x="8369" y="5725"/>
                    </a:lnTo>
                    <a:lnTo>
                      <a:pt x="8373" y="5713"/>
                    </a:lnTo>
                    <a:lnTo>
                      <a:pt x="8376" y="5701"/>
                    </a:lnTo>
                    <a:lnTo>
                      <a:pt x="8378" y="5688"/>
                    </a:lnTo>
                    <a:lnTo>
                      <a:pt x="8380" y="5675"/>
                    </a:lnTo>
                    <a:lnTo>
                      <a:pt x="8380" y="128"/>
                    </a:lnTo>
                    <a:lnTo>
                      <a:pt x="8378" y="114"/>
                    </a:lnTo>
                    <a:lnTo>
                      <a:pt x="8376" y="102"/>
                    </a:lnTo>
                    <a:lnTo>
                      <a:pt x="8373" y="89"/>
                    </a:lnTo>
                    <a:lnTo>
                      <a:pt x="8369" y="78"/>
                    </a:lnTo>
                    <a:lnTo>
                      <a:pt x="8363" y="66"/>
                    </a:lnTo>
                    <a:lnTo>
                      <a:pt x="8357" y="57"/>
                    </a:lnTo>
                    <a:lnTo>
                      <a:pt x="8349" y="47"/>
                    </a:lnTo>
                    <a:lnTo>
                      <a:pt x="8341" y="37"/>
                    </a:lnTo>
                    <a:lnTo>
                      <a:pt x="8332" y="29"/>
                    </a:lnTo>
                    <a:lnTo>
                      <a:pt x="8322" y="22"/>
                    </a:lnTo>
                    <a:lnTo>
                      <a:pt x="8311" y="15"/>
                    </a:lnTo>
                    <a:lnTo>
                      <a:pt x="8300" y="10"/>
                    </a:lnTo>
                    <a:lnTo>
                      <a:pt x="8288" y="5"/>
                    </a:lnTo>
                    <a:lnTo>
                      <a:pt x="8276" y="2"/>
                    </a:lnTo>
                    <a:lnTo>
                      <a:pt x="8263" y="0"/>
                    </a:lnTo>
                    <a:lnTo>
                      <a:pt x="8250" y="0"/>
                    </a:lnTo>
                    <a:lnTo>
                      <a:pt x="128" y="0"/>
                    </a:lnTo>
                    <a:lnTo>
                      <a:pt x="114" y="0"/>
                    </a:lnTo>
                    <a:lnTo>
                      <a:pt x="102" y="2"/>
                    </a:lnTo>
                    <a:lnTo>
                      <a:pt x="89" y="5"/>
                    </a:lnTo>
                    <a:lnTo>
                      <a:pt x="78" y="10"/>
                    </a:lnTo>
                    <a:lnTo>
                      <a:pt x="66" y="15"/>
                    </a:lnTo>
                    <a:lnTo>
                      <a:pt x="57" y="22"/>
                    </a:lnTo>
                    <a:lnTo>
                      <a:pt x="47" y="29"/>
                    </a:lnTo>
                    <a:lnTo>
                      <a:pt x="37" y="37"/>
                    </a:lnTo>
                    <a:lnTo>
                      <a:pt x="29" y="47"/>
                    </a:lnTo>
                    <a:lnTo>
                      <a:pt x="22" y="57"/>
                    </a:lnTo>
                    <a:lnTo>
                      <a:pt x="15" y="66"/>
                    </a:lnTo>
                    <a:lnTo>
                      <a:pt x="10" y="78"/>
                    </a:lnTo>
                    <a:lnTo>
                      <a:pt x="5" y="89"/>
                    </a:lnTo>
                    <a:lnTo>
                      <a:pt x="2" y="102"/>
                    </a:lnTo>
                    <a:lnTo>
                      <a:pt x="0" y="114"/>
                    </a:lnTo>
                    <a:lnTo>
                      <a:pt x="0" y="128"/>
                    </a:lnTo>
                    <a:lnTo>
                      <a:pt x="0" y="5675"/>
                    </a:lnTo>
                    <a:lnTo>
                      <a:pt x="0" y="5688"/>
                    </a:lnTo>
                    <a:lnTo>
                      <a:pt x="2" y="5701"/>
                    </a:lnTo>
                    <a:lnTo>
                      <a:pt x="5" y="5713"/>
                    </a:lnTo>
                    <a:lnTo>
                      <a:pt x="10" y="5725"/>
                    </a:lnTo>
                    <a:lnTo>
                      <a:pt x="15" y="5737"/>
                    </a:lnTo>
                    <a:lnTo>
                      <a:pt x="22" y="5747"/>
                    </a:lnTo>
                    <a:lnTo>
                      <a:pt x="29" y="5758"/>
                    </a:lnTo>
                    <a:lnTo>
                      <a:pt x="37" y="5767"/>
                    </a:lnTo>
                    <a:lnTo>
                      <a:pt x="47" y="5775"/>
                    </a:lnTo>
                    <a:lnTo>
                      <a:pt x="57" y="5783"/>
                    </a:lnTo>
                    <a:lnTo>
                      <a:pt x="66" y="5789"/>
                    </a:lnTo>
                    <a:lnTo>
                      <a:pt x="78" y="5795"/>
                    </a:lnTo>
                    <a:lnTo>
                      <a:pt x="89" y="5799"/>
                    </a:lnTo>
                    <a:lnTo>
                      <a:pt x="102" y="5802"/>
                    </a:lnTo>
                    <a:lnTo>
                      <a:pt x="114" y="5805"/>
                    </a:lnTo>
                    <a:lnTo>
                      <a:pt x="128" y="5806"/>
                    </a:lnTo>
                    <a:lnTo>
                      <a:pt x="8250" y="5806"/>
                    </a:lnTo>
                    <a:close/>
                  </a:path>
                </a:pathLst>
              </a:custGeom>
              <a:solidFill>
                <a:srgbClr val="E6F5F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lIns="30" tIns="15" rIns="30" bIns="15" anchor="ctr"/>
              <a:lstStyle/>
              <a:p>
                <a:endParaRPr lang="en-US"/>
              </a:p>
            </p:txBody>
          </p:sp>
          <p:sp>
            <p:nvSpPr>
              <p:cNvPr id="36970" name="Rectangle 85">
                <a:extLst>
                  <a:ext uri="{FF2B5EF4-FFF2-40B4-BE49-F238E27FC236}">
                    <a16:creationId xmlns:a16="http://schemas.microsoft.com/office/drawing/2014/main" id="{336938D0-209C-7748-9B45-3987A587EA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8" y="2542"/>
                <a:ext cx="1497" cy="5"/>
              </a:xfrm>
              <a:prstGeom prst="rect">
                <a:avLst/>
              </a:prstGeom>
              <a:solidFill>
                <a:srgbClr val="333333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30" tIns="15" rIns="30" bIns="15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4400"/>
              </a:p>
            </p:txBody>
          </p:sp>
          <p:sp>
            <p:nvSpPr>
              <p:cNvPr id="36971" name="Freeform 86">
                <a:extLst>
                  <a:ext uri="{FF2B5EF4-FFF2-40B4-BE49-F238E27FC236}">
                    <a16:creationId xmlns:a16="http://schemas.microsoft.com/office/drawing/2014/main" id="{21CF4A28-D405-2842-808D-32B71F40C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2542"/>
                <a:ext cx="678" cy="1"/>
              </a:xfrm>
              <a:custGeom>
                <a:avLst/>
                <a:gdLst>
                  <a:gd name="T0" fmla="*/ 0 w 3389"/>
                  <a:gd name="T1" fmla="*/ 0 h 1"/>
                  <a:gd name="T2" fmla="*/ 5 w 3389"/>
                  <a:gd name="T3" fmla="*/ 0 h 1"/>
                  <a:gd name="T4" fmla="*/ 0 w 3389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389" h="1">
                    <a:moveTo>
                      <a:pt x="0" y="0"/>
                    </a:moveTo>
                    <a:lnTo>
                      <a:pt x="33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lIns="30" tIns="15" rIns="30" bIns="15" anchor="ctr"/>
              <a:lstStyle/>
              <a:p>
                <a:endParaRPr lang="en-US"/>
              </a:p>
            </p:txBody>
          </p:sp>
          <p:sp>
            <p:nvSpPr>
              <p:cNvPr id="36972" name="Rectangle 87">
                <a:extLst>
                  <a:ext uri="{FF2B5EF4-FFF2-40B4-BE49-F238E27FC236}">
                    <a16:creationId xmlns:a16="http://schemas.microsoft.com/office/drawing/2014/main" id="{8263F8BC-9084-3443-B976-F9004E259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542"/>
                <a:ext cx="3" cy="208"/>
              </a:xfrm>
              <a:prstGeom prst="rect">
                <a:avLst/>
              </a:prstGeom>
              <a:solidFill>
                <a:srgbClr val="7F7F7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30" tIns="15" rIns="30" bIns="15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4400"/>
              </a:p>
            </p:txBody>
          </p:sp>
          <p:sp>
            <p:nvSpPr>
              <p:cNvPr id="36973" name="Rectangle 88">
                <a:extLst>
                  <a:ext uri="{FF2B5EF4-FFF2-40B4-BE49-F238E27FC236}">
                    <a16:creationId xmlns:a16="http://schemas.microsoft.com/office/drawing/2014/main" id="{CAF8D1D3-0A36-D442-B063-BE390E7F8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2" y="2547"/>
                <a:ext cx="4" cy="202"/>
              </a:xfrm>
              <a:prstGeom prst="rect">
                <a:avLst/>
              </a:prstGeom>
              <a:solidFill>
                <a:srgbClr val="7F7F7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30" tIns="15" rIns="30" bIns="15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4400"/>
              </a:p>
            </p:txBody>
          </p:sp>
          <p:sp>
            <p:nvSpPr>
              <p:cNvPr id="36974" name="Freeform 89">
                <a:extLst>
                  <a:ext uri="{FF2B5EF4-FFF2-40B4-BE49-F238E27FC236}">
                    <a16:creationId xmlns:a16="http://schemas.microsoft.com/office/drawing/2014/main" id="{1BC71D26-A7E5-E74A-AEA6-753C9BA44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" y="2581"/>
                <a:ext cx="136" cy="136"/>
              </a:xfrm>
              <a:custGeom>
                <a:avLst/>
                <a:gdLst>
                  <a:gd name="T0" fmla="*/ 1 w 678"/>
                  <a:gd name="T1" fmla="*/ 1 h 678"/>
                  <a:gd name="T2" fmla="*/ 1 w 678"/>
                  <a:gd name="T3" fmla="*/ 1 h 678"/>
                  <a:gd name="T4" fmla="*/ 1 w 678"/>
                  <a:gd name="T5" fmla="*/ 1 h 678"/>
                  <a:gd name="T6" fmla="*/ 1 w 678"/>
                  <a:gd name="T7" fmla="*/ 1 h 678"/>
                  <a:gd name="T8" fmla="*/ 1 w 678"/>
                  <a:gd name="T9" fmla="*/ 1 h 678"/>
                  <a:gd name="T10" fmla="*/ 1 w 678"/>
                  <a:gd name="T11" fmla="*/ 1 h 678"/>
                  <a:gd name="T12" fmla="*/ 1 w 678"/>
                  <a:gd name="T13" fmla="*/ 1 h 678"/>
                  <a:gd name="T14" fmla="*/ 1 w 678"/>
                  <a:gd name="T15" fmla="*/ 1 h 678"/>
                  <a:gd name="T16" fmla="*/ 1 w 678"/>
                  <a:gd name="T17" fmla="*/ 0 h 678"/>
                  <a:gd name="T18" fmla="*/ 1 w 678"/>
                  <a:gd name="T19" fmla="*/ 0 h 678"/>
                  <a:gd name="T20" fmla="*/ 1 w 678"/>
                  <a:gd name="T21" fmla="*/ 0 h 678"/>
                  <a:gd name="T22" fmla="*/ 1 w 678"/>
                  <a:gd name="T23" fmla="*/ 0 h 678"/>
                  <a:gd name="T24" fmla="*/ 1 w 678"/>
                  <a:gd name="T25" fmla="*/ 0 h 678"/>
                  <a:gd name="T26" fmla="*/ 1 w 678"/>
                  <a:gd name="T27" fmla="*/ 0 h 678"/>
                  <a:gd name="T28" fmla="*/ 1 w 678"/>
                  <a:gd name="T29" fmla="*/ 0 h 678"/>
                  <a:gd name="T30" fmla="*/ 1 w 678"/>
                  <a:gd name="T31" fmla="*/ 0 h 678"/>
                  <a:gd name="T32" fmla="*/ 1 w 678"/>
                  <a:gd name="T33" fmla="*/ 0 h 678"/>
                  <a:gd name="T34" fmla="*/ 0 w 678"/>
                  <a:gd name="T35" fmla="*/ 0 h 678"/>
                  <a:gd name="T36" fmla="*/ 0 w 678"/>
                  <a:gd name="T37" fmla="*/ 0 h 678"/>
                  <a:gd name="T38" fmla="*/ 0 w 678"/>
                  <a:gd name="T39" fmla="*/ 0 h 678"/>
                  <a:gd name="T40" fmla="*/ 0 w 678"/>
                  <a:gd name="T41" fmla="*/ 0 h 678"/>
                  <a:gd name="T42" fmla="*/ 0 w 678"/>
                  <a:gd name="T43" fmla="*/ 0 h 678"/>
                  <a:gd name="T44" fmla="*/ 0 w 678"/>
                  <a:gd name="T45" fmla="*/ 0 h 678"/>
                  <a:gd name="T46" fmla="*/ 0 w 678"/>
                  <a:gd name="T47" fmla="*/ 0 h 678"/>
                  <a:gd name="T48" fmla="*/ 0 w 678"/>
                  <a:gd name="T49" fmla="*/ 0 h 678"/>
                  <a:gd name="T50" fmla="*/ 0 w 678"/>
                  <a:gd name="T51" fmla="*/ 1 h 678"/>
                  <a:gd name="T52" fmla="*/ 0 w 678"/>
                  <a:gd name="T53" fmla="*/ 1 h 678"/>
                  <a:gd name="T54" fmla="*/ 0 w 678"/>
                  <a:gd name="T55" fmla="*/ 1 h 678"/>
                  <a:gd name="T56" fmla="*/ 0 w 678"/>
                  <a:gd name="T57" fmla="*/ 1 h 678"/>
                  <a:gd name="T58" fmla="*/ 0 w 678"/>
                  <a:gd name="T59" fmla="*/ 1 h 678"/>
                  <a:gd name="T60" fmla="*/ 0 w 678"/>
                  <a:gd name="T61" fmla="*/ 1 h 678"/>
                  <a:gd name="T62" fmla="*/ 0 w 678"/>
                  <a:gd name="T63" fmla="*/ 1 h 678"/>
                  <a:gd name="T64" fmla="*/ 0 w 678"/>
                  <a:gd name="T65" fmla="*/ 1 h 678"/>
                  <a:gd name="T66" fmla="*/ 0 w 678"/>
                  <a:gd name="T67" fmla="*/ 1 h 67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678" h="678">
                    <a:moveTo>
                      <a:pt x="611" y="678"/>
                    </a:moveTo>
                    <a:lnTo>
                      <a:pt x="618" y="677"/>
                    </a:lnTo>
                    <a:lnTo>
                      <a:pt x="624" y="676"/>
                    </a:lnTo>
                    <a:lnTo>
                      <a:pt x="631" y="675"/>
                    </a:lnTo>
                    <a:lnTo>
                      <a:pt x="637" y="673"/>
                    </a:lnTo>
                    <a:lnTo>
                      <a:pt x="643" y="670"/>
                    </a:lnTo>
                    <a:lnTo>
                      <a:pt x="648" y="666"/>
                    </a:lnTo>
                    <a:lnTo>
                      <a:pt x="653" y="662"/>
                    </a:lnTo>
                    <a:lnTo>
                      <a:pt x="658" y="658"/>
                    </a:lnTo>
                    <a:lnTo>
                      <a:pt x="662" y="653"/>
                    </a:lnTo>
                    <a:lnTo>
                      <a:pt x="667" y="648"/>
                    </a:lnTo>
                    <a:lnTo>
                      <a:pt x="670" y="642"/>
                    </a:lnTo>
                    <a:lnTo>
                      <a:pt x="673" y="637"/>
                    </a:lnTo>
                    <a:lnTo>
                      <a:pt x="675" y="630"/>
                    </a:lnTo>
                    <a:lnTo>
                      <a:pt x="676" y="624"/>
                    </a:lnTo>
                    <a:lnTo>
                      <a:pt x="677" y="617"/>
                    </a:lnTo>
                    <a:lnTo>
                      <a:pt x="678" y="611"/>
                    </a:lnTo>
                    <a:lnTo>
                      <a:pt x="678" y="67"/>
                    </a:lnTo>
                    <a:lnTo>
                      <a:pt x="677" y="60"/>
                    </a:lnTo>
                    <a:lnTo>
                      <a:pt x="676" y="53"/>
                    </a:lnTo>
                    <a:lnTo>
                      <a:pt x="675" y="47"/>
                    </a:lnTo>
                    <a:lnTo>
                      <a:pt x="673" y="40"/>
                    </a:lnTo>
                    <a:lnTo>
                      <a:pt x="670" y="35"/>
                    </a:lnTo>
                    <a:lnTo>
                      <a:pt x="667" y="29"/>
                    </a:lnTo>
                    <a:lnTo>
                      <a:pt x="662" y="24"/>
                    </a:lnTo>
                    <a:lnTo>
                      <a:pt x="658" y="18"/>
                    </a:lnTo>
                    <a:lnTo>
                      <a:pt x="653" y="14"/>
                    </a:lnTo>
                    <a:lnTo>
                      <a:pt x="648" y="11"/>
                    </a:lnTo>
                    <a:lnTo>
                      <a:pt x="643" y="8"/>
                    </a:lnTo>
                    <a:lnTo>
                      <a:pt x="637" y="4"/>
                    </a:lnTo>
                    <a:lnTo>
                      <a:pt x="631" y="2"/>
                    </a:lnTo>
                    <a:lnTo>
                      <a:pt x="624" y="1"/>
                    </a:lnTo>
                    <a:lnTo>
                      <a:pt x="618" y="0"/>
                    </a:lnTo>
                    <a:lnTo>
                      <a:pt x="611" y="0"/>
                    </a:lnTo>
                    <a:lnTo>
                      <a:pt x="67" y="0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6" y="2"/>
                    </a:lnTo>
                    <a:lnTo>
                      <a:pt x="40" y="4"/>
                    </a:lnTo>
                    <a:lnTo>
                      <a:pt x="34" y="8"/>
                    </a:lnTo>
                    <a:lnTo>
                      <a:pt x="29" y="11"/>
                    </a:lnTo>
                    <a:lnTo>
                      <a:pt x="23" y="14"/>
                    </a:lnTo>
                    <a:lnTo>
                      <a:pt x="18" y="18"/>
                    </a:lnTo>
                    <a:lnTo>
                      <a:pt x="14" y="24"/>
                    </a:lnTo>
                    <a:lnTo>
                      <a:pt x="10" y="29"/>
                    </a:lnTo>
                    <a:lnTo>
                      <a:pt x="7" y="35"/>
                    </a:lnTo>
                    <a:lnTo>
                      <a:pt x="4" y="40"/>
                    </a:lnTo>
                    <a:lnTo>
                      <a:pt x="2" y="47"/>
                    </a:lnTo>
                    <a:lnTo>
                      <a:pt x="1" y="53"/>
                    </a:lnTo>
                    <a:lnTo>
                      <a:pt x="0" y="60"/>
                    </a:lnTo>
                    <a:lnTo>
                      <a:pt x="0" y="67"/>
                    </a:lnTo>
                    <a:lnTo>
                      <a:pt x="0" y="611"/>
                    </a:lnTo>
                    <a:lnTo>
                      <a:pt x="0" y="617"/>
                    </a:lnTo>
                    <a:lnTo>
                      <a:pt x="1" y="624"/>
                    </a:lnTo>
                    <a:lnTo>
                      <a:pt x="2" y="630"/>
                    </a:lnTo>
                    <a:lnTo>
                      <a:pt x="4" y="637"/>
                    </a:lnTo>
                    <a:lnTo>
                      <a:pt x="7" y="642"/>
                    </a:lnTo>
                    <a:lnTo>
                      <a:pt x="10" y="648"/>
                    </a:lnTo>
                    <a:lnTo>
                      <a:pt x="14" y="653"/>
                    </a:lnTo>
                    <a:lnTo>
                      <a:pt x="18" y="658"/>
                    </a:lnTo>
                    <a:lnTo>
                      <a:pt x="23" y="662"/>
                    </a:lnTo>
                    <a:lnTo>
                      <a:pt x="29" y="666"/>
                    </a:lnTo>
                    <a:lnTo>
                      <a:pt x="34" y="670"/>
                    </a:lnTo>
                    <a:lnTo>
                      <a:pt x="40" y="673"/>
                    </a:lnTo>
                    <a:lnTo>
                      <a:pt x="46" y="675"/>
                    </a:lnTo>
                    <a:lnTo>
                      <a:pt x="53" y="676"/>
                    </a:lnTo>
                    <a:lnTo>
                      <a:pt x="59" y="677"/>
                    </a:lnTo>
                    <a:lnTo>
                      <a:pt x="67" y="678"/>
                    </a:lnTo>
                    <a:lnTo>
                      <a:pt x="611" y="678"/>
                    </a:lnTo>
                    <a:close/>
                  </a:path>
                </a:pathLst>
              </a:custGeom>
              <a:solidFill>
                <a:srgbClr val="3333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lIns="30" tIns="15" rIns="30" bIns="15" anchor="ctr"/>
              <a:lstStyle/>
              <a:p>
                <a:endParaRPr lang="en-US"/>
              </a:p>
            </p:txBody>
          </p:sp>
          <p:sp>
            <p:nvSpPr>
              <p:cNvPr id="36975" name="Freeform 90">
                <a:extLst>
                  <a:ext uri="{FF2B5EF4-FFF2-40B4-BE49-F238E27FC236}">
                    <a16:creationId xmlns:a16="http://schemas.microsoft.com/office/drawing/2014/main" id="{9CF51ABB-30FD-EB4E-8BD7-7B0BEAD2A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2" y="2588"/>
                <a:ext cx="122" cy="122"/>
              </a:xfrm>
              <a:custGeom>
                <a:avLst/>
                <a:gdLst>
                  <a:gd name="T0" fmla="*/ 1 w 612"/>
                  <a:gd name="T1" fmla="*/ 1 h 611"/>
                  <a:gd name="T2" fmla="*/ 1 w 612"/>
                  <a:gd name="T3" fmla="*/ 1 h 611"/>
                  <a:gd name="T4" fmla="*/ 1 w 612"/>
                  <a:gd name="T5" fmla="*/ 1 h 611"/>
                  <a:gd name="T6" fmla="*/ 1 w 612"/>
                  <a:gd name="T7" fmla="*/ 1 h 611"/>
                  <a:gd name="T8" fmla="*/ 1 w 612"/>
                  <a:gd name="T9" fmla="*/ 1 h 611"/>
                  <a:gd name="T10" fmla="*/ 1 w 612"/>
                  <a:gd name="T11" fmla="*/ 1 h 611"/>
                  <a:gd name="T12" fmla="*/ 1 w 612"/>
                  <a:gd name="T13" fmla="*/ 1 h 611"/>
                  <a:gd name="T14" fmla="*/ 1 w 612"/>
                  <a:gd name="T15" fmla="*/ 1 h 611"/>
                  <a:gd name="T16" fmla="*/ 1 w 612"/>
                  <a:gd name="T17" fmla="*/ 0 h 611"/>
                  <a:gd name="T18" fmla="*/ 1 w 612"/>
                  <a:gd name="T19" fmla="*/ 0 h 611"/>
                  <a:gd name="T20" fmla="*/ 1 w 612"/>
                  <a:gd name="T21" fmla="*/ 0 h 611"/>
                  <a:gd name="T22" fmla="*/ 1 w 612"/>
                  <a:gd name="T23" fmla="*/ 0 h 611"/>
                  <a:gd name="T24" fmla="*/ 1 w 612"/>
                  <a:gd name="T25" fmla="*/ 0 h 611"/>
                  <a:gd name="T26" fmla="*/ 1 w 612"/>
                  <a:gd name="T27" fmla="*/ 0 h 611"/>
                  <a:gd name="T28" fmla="*/ 1 w 612"/>
                  <a:gd name="T29" fmla="*/ 0 h 611"/>
                  <a:gd name="T30" fmla="*/ 1 w 612"/>
                  <a:gd name="T31" fmla="*/ 0 h 611"/>
                  <a:gd name="T32" fmla="*/ 1 w 612"/>
                  <a:gd name="T33" fmla="*/ 0 h 611"/>
                  <a:gd name="T34" fmla="*/ 0 w 612"/>
                  <a:gd name="T35" fmla="*/ 0 h 611"/>
                  <a:gd name="T36" fmla="*/ 0 w 612"/>
                  <a:gd name="T37" fmla="*/ 0 h 611"/>
                  <a:gd name="T38" fmla="*/ 0 w 612"/>
                  <a:gd name="T39" fmla="*/ 0 h 611"/>
                  <a:gd name="T40" fmla="*/ 0 w 612"/>
                  <a:gd name="T41" fmla="*/ 0 h 611"/>
                  <a:gd name="T42" fmla="*/ 0 w 612"/>
                  <a:gd name="T43" fmla="*/ 0 h 611"/>
                  <a:gd name="T44" fmla="*/ 0 w 612"/>
                  <a:gd name="T45" fmla="*/ 0 h 611"/>
                  <a:gd name="T46" fmla="*/ 0 w 612"/>
                  <a:gd name="T47" fmla="*/ 0 h 611"/>
                  <a:gd name="T48" fmla="*/ 0 w 612"/>
                  <a:gd name="T49" fmla="*/ 0 h 611"/>
                  <a:gd name="T50" fmla="*/ 0 w 612"/>
                  <a:gd name="T51" fmla="*/ 1 h 611"/>
                  <a:gd name="T52" fmla="*/ 0 w 612"/>
                  <a:gd name="T53" fmla="*/ 1 h 611"/>
                  <a:gd name="T54" fmla="*/ 0 w 612"/>
                  <a:gd name="T55" fmla="*/ 1 h 611"/>
                  <a:gd name="T56" fmla="*/ 0 w 612"/>
                  <a:gd name="T57" fmla="*/ 1 h 611"/>
                  <a:gd name="T58" fmla="*/ 0 w 612"/>
                  <a:gd name="T59" fmla="*/ 1 h 611"/>
                  <a:gd name="T60" fmla="*/ 0 w 612"/>
                  <a:gd name="T61" fmla="*/ 1 h 611"/>
                  <a:gd name="T62" fmla="*/ 0 w 612"/>
                  <a:gd name="T63" fmla="*/ 1 h 611"/>
                  <a:gd name="T64" fmla="*/ 0 w 612"/>
                  <a:gd name="T65" fmla="*/ 1 h 611"/>
                  <a:gd name="T66" fmla="*/ 0 w 612"/>
                  <a:gd name="T67" fmla="*/ 1 h 61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612" h="611">
                    <a:moveTo>
                      <a:pt x="550" y="611"/>
                    </a:moveTo>
                    <a:lnTo>
                      <a:pt x="555" y="610"/>
                    </a:lnTo>
                    <a:lnTo>
                      <a:pt x="562" y="609"/>
                    </a:lnTo>
                    <a:lnTo>
                      <a:pt x="568" y="607"/>
                    </a:lnTo>
                    <a:lnTo>
                      <a:pt x="574" y="605"/>
                    </a:lnTo>
                    <a:lnTo>
                      <a:pt x="579" y="603"/>
                    </a:lnTo>
                    <a:lnTo>
                      <a:pt x="585" y="600"/>
                    </a:lnTo>
                    <a:lnTo>
                      <a:pt x="589" y="597"/>
                    </a:lnTo>
                    <a:lnTo>
                      <a:pt x="593" y="592"/>
                    </a:lnTo>
                    <a:lnTo>
                      <a:pt x="598" y="588"/>
                    </a:lnTo>
                    <a:lnTo>
                      <a:pt x="601" y="584"/>
                    </a:lnTo>
                    <a:lnTo>
                      <a:pt x="604" y="578"/>
                    </a:lnTo>
                    <a:lnTo>
                      <a:pt x="606" y="573"/>
                    </a:lnTo>
                    <a:lnTo>
                      <a:pt x="608" y="567"/>
                    </a:lnTo>
                    <a:lnTo>
                      <a:pt x="610" y="562"/>
                    </a:lnTo>
                    <a:lnTo>
                      <a:pt x="611" y="555"/>
                    </a:lnTo>
                    <a:lnTo>
                      <a:pt x="612" y="550"/>
                    </a:lnTo>
                    <a:lnTo>
                      <a:pt x="612" y="61"/>
                    </a:lnTo>
                    <a:lnTo>
                      <a:pt x="611" y="54"/>
                    </a:lnTo>
                    <a:lnTo>
                      <a:pt x="610" y="48"/>
                    </a:lnTo>
                    <a:lnTo>
                      <a:pt x="608" y="42"/>
                    </a:lnTo>
                    <a:lnTo>
                      <a:pt x="606" y="37"/>
                    </a:lnTo>
                    <a:lnTo>
                      <a:pt x="604" y="31"/>
                    </a:lnTo>
                    <a:lnTo>
                      <a:pt x="601" y="26"/>
                    </a:lnTo>
                    <a:lnTo>
                      <a:pt x="598" y="22"/>
                    </a:lnTo>
                    <a:lnTo>
                      <a:pt x="593" y="17"/>
                    </a:lnTo>
                    <a:lnTo>
                      <a:pt x="589" y="13"/>
                    </a:lnTo>
                    <a:lnTo>
                      <a:pt x="585" y="10"/>
                    </a:lnTo>
                    <a:lnTo>
                      <a:pt x="579" y="6"/>
                    </a:lnTo>
                    <a:lnTo>
                      <a:pt x="574" y="4"/>
                    </a:lnTo>
                    <a:lnTo>
                      <a:pt x="568" y="2"/>
                    </a:lnTo>
                    <a:lnTo>
                      <a:pt x="562" y="1"/>
                    </a:lnTo>
                    <a:lnTo>
                      <a:pt x="555" y="0"/>
                    </a:lnTo>
                    <a:lnTo>
                      <a:pt x="550" y="0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48" y="1"/>
                    </a:lnTo>
                    <a:lnTo>
                      <a:pt x="43" y="2"/>
                    </a:lnTo>
                    <a:lnTo>
                      <a:pt x="37" y="4"/>
                    </a:lnTo>
                    <a:lnTo>
                      <a:pt x="32" y="6"/>
                    </a:lnTo>
                    <a:lnTo>
                      <a:pt x="26" y="10"/>
                    </a:lnTo>
                    <a:lnTo>
                      <a:pt x="22" y="13"/>
                    </a:lnTo>
                    <a:lnTo>
                      <a:pt x="18" y="17"/>
                    </a:lnTo>
                    <a:lnTo>
                      <a:pt x="13" y="22"/>
                    </a:lnTo>
                    <a:lnTo>
                      <a:pt x="10" y="26"/>
                    </a:lnTo>
                    <a:lnTo>
                      <a:pt x="7" y="31"/>
                    </a:lnTo>
                    <a:lnTo>
                      <a:pt x="5" y="37"/>
                    </a:lnTo>
                    <a:lnTo>
                      <a:pt x="2" y="42"/>
                    </a:lnTo>
                    <a:lnTo>
                      <a:pt x="1" y="48"/>
                    </a:lnTo>
                    <a:lnTo>
                      <a:pt x="0" y="54"/>
                    </a:lnTo>
                    <a:lnTo>
                      <a:pt x="0" y="61"/>
                    </a:lnTo>
                    <a:lnTo>
                      <a:pt x="0" y="550"/>
                    </a:lnTo>
                    <a:lnTo>
                      <a:pt x="0" y="555"/>
                    </a:lnTo>
                    <a:lnTo>
                      <a:pt x="1" y="562"/>
                    </a:lnTo>
                    <a:lnTo>
                      <a:pt x="2" y="567"/>
                    </a:lnTo>
                    <a:lnTo>
                      <a:pt x="5" y="573"/>
                    </a:lnTo>
                    <a:lnTo>
                      <a:pt x="7" y="578"/>
                    </a:lnTo>
                    <a:lnTo>
                      <a:pt x="10" y="584"/>
                    </a:lnTo>
                    <a:lnTo>
                      <a:pt x="13" y="588"/>
                    </a:lnTo>
                    <a:lnTo>
                      <a:pt x="18" y="592"/>
                    </a:lnTo>
                    <a:lnTo>
                      <a:pt x="22" y="597"/>
                    </a:lnTo>
                    <a:lnTo>
                      <a:pt x="26" y="600"/>
                    </a:lnTo>
                    <a:lnTo>
                      <a:pt x="32" y="603"/>
                    </a:lnTo>
                    <a:lnTo>
                      <a:pt x="37" y="605"/>
                    </a:lnTo>
                    <a:lnTo>
                      <a:pt x="43" y="607"/>
                    </a:lnTo>
                    <a:lnTo>
                      <a:pt x="48" y="609"/>
                    </a:lnTo>
                    <a:lnTo>
                      <a:pt x="55" y="610"/>
                    </a:lnTo>
                    <a:lnTo>
                      <a:pt x="61" y="611"/>
                    </a:lnTo>
                    <a:lnTo>
                      <a:pt x="550" y="611"/>
                    </a:lnTo>
                    <a:close/>
                  </a:path>
                </a:pathLst>
              </a:custGeom>
              <a:solidFill>
                <a:srgbClr val="F2EEE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lIns="30" tIns="15" rIns="30" bIns="15" anchor="ctr"/>
              <a:lstStyle/>
              <a:p>
                <a:endParaRPr lang="en-US"/>
              </a:p>
            </p:txBody>
          </p:sp>
        </p:grpSp>
        <p:grpSp>
          <p:nvGrpSpPr>
            <p:cNvPr id="36924" name="Group 91">
              <a:extLst>
                <a:ext uri="{FF2B5EF4-FFF2-40B4-BE49-F238E27FC236}">
                  <a16:creationId xmlns:a16="http://schemas.microsoft.com/office/drawing/2014/main" id="{DB20ABD8-AA31-E74A-A8BC-DC71F788C5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9938" y="3116263"/>
              <a:ext cx="333375" cy="323850"/>
              <a:chOff x="1200" y="912"/>
              <a:chExt cx="2193" cy="1838"/>
            </a:xfrm>
          </p:grpSpPr>
          <p:sp>
            <p:nvSpPr>
              <p:cNvPr id="36958" name="Freeform 92">
                <a:extLst>
                  <a:ext uri="{FF2B5EF4-FFF2-40B4-BE49-F238E27FC236}">
                    <a16:creationId xmlns:a16="http://schemas.microsoft.com/office/drawing/2014/main" id="{4A16DFC1-654C-974D-A3C4-5938278E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0" y="912"/>
                <a:ext cx="2176" cy="1832"/>
              </a:xfrm>
              <a:custGeom>
                <a:avLst/>
                <a:gdLst>
                  <a:gd name="T0" fmla="*/ 17 w 10879"/>
                  <a:gd name="T1" fmla="*/ 15 h 9161"/>
                  <a:gd name="T2" fmla="*/ 17 w 10879"/>
                  <a:gd name="T3" fmla="*/ 15 h 9161"/>
                  <a:gd name="T4" fmla="*/ 17 w 10879"/>
                  <a:gd name="T5" fmla="*/ 15 h 9161"/>
                  <a:gd name="T6" fmla="*/ 17 w 10879"/>
                  <a:gd name="T7" fmla="*/ 15 h 9161"/>
                  <a:gd name="T8" fmla="*/ 17 w 10879"/>
                  <a:gd name="T9" fmla="*/ 15 h 9161"/>
                  <a:gd name="T10" fmla="*/ 17 w 10879"/>
                  <a:gd name="T11" fmla="*/ 15 h 9161"/>
                  <a:gd name="T12" fmla="*/ 17 w 10879"/>
                  <a:gd name="T13" fmla="*/ 15 h 9161"/>
                  <a:gd name="T14" fmla="*/ 17 w 10879"/>
                  <a:gd name="T15" fmla="*/ 14 h 9161"/>
                  <a:gd name="T16" fmla="*/ 17 w 10879"/>
                  <a:gd name="T17" fmla="*/ 0 h 9161"/>
                  <a:gd name="T18" fmla="*/ 17 w 10879"/>
                  <a:gd name="T19" fmla="*/ 0 h 9161"/>
                  <a:gd name="T20" fmla="*/ 17 w 10879"/>
                  <a:gd name="T21" fmla="*/ 0 h 9161"/>
                  <a:gd name="T22" fmla="*/ 17 w 10879"/>
                  <a:gd name="T23" fmla="*/ 0 h 9161"/>
                  <a:gd name="T24" fmla="*/ 17 w 10879"/>
                  <a:gd name="T25" fmla="*/ 0 h 9161"/>
                  <a:gd name="T26" fmla="*/ 17 w 10879"/>
                  <a:gd name="T27" fmla="*/ 0 h 9161"/>
                  <a:gd name="T28" fmla="*/ 17 w 10879"/>
                  <a:gd name="T29" fmla="*/ 0 h 9161"/>
                  <a:gd name="T30" fmla="*/ 17 w 10879"/>
                  <a:gd name="T31" fmla="*/ 0 h 9161"/>
                  <a:gd name="T32" fmla="*/ 17 w 10879"/>
                  <a:gd name="T33" fmla="*/ 0 h 9161"/>
                  <a:gd name="T34" fmla="*/ 0 w 10879"/>
                  <a:gd name="T35" fmla="*/ 0 h 9161"/>
                  <a:gd name="T36" fmla="*/ 0 w 10879"/>
                  <a:gd name="T37" fmla="*/ 0 h 9161"/>
                  <a:gd name="T38" fmla="*/ 0 w 10879"/>
                  <a:gd name="T39" fmla="*/ 0 h 9161"/>
                  <a:gd name="T40" fmla="*/ 0 w 10879"/>
                  <a:gd name="T41" fmla="*/ 0 h 9161"/>
                  <a:gd name="T42" fmla="*/ 0 w 10879"/>
                  <a:gd name="T43" fmla="*/ 0 h 9161"/>
                  <a:gd name="T44" fmla="*/ 0 w 10879"/>
                  <a:gd name="T45" fmla="*/ 0 h 9161"/>
                  <a:gd name="T46" fmla="*/ 0 w 10879"/>
                  <a:gd name="T47" fmla="*/ 0 h 9161"/>
                  <a:gd name="T48" fmla="*/ 0 w 10879"/>
                  <a:gd name="T49" fmla="*/ 0 h 9161"/>
                  <a:gd name="T50" fmla="*/ 0 w 10879"/>
                  <a:gd name="T51" fmla="*/ 14 h 9161"/>
                  <a:gd name="T52" fmla="*/ 0 w 10879"/>
                  <a:gd name="T53" fmla="*/ 14 h 9161"/>
                  <a:gd name="T54" fmla="*/ 0 w 10879"/>
                  <a:gd name="T55" fmla="*/ 15 h 9161"/>
                  <a:gd name="T56" fmla="*/ 0 w 10879"/>
                  <a:gd name="T57" fmla="*/ 15 h 9161"/>
                  <a:gd name="T58" fmla="*/ 0 w 10879"/>
                  <a:gd name="T59" fmla="*/ 15 h 9161"/>
                  <a:gd name="T60" fmla="*/ 0 w 10879"/>
                  <a:gd name="T61" fmla="*/ 15 h 9161"/>
                  <a:gd name="T62" fmla="*/ 0 w 10879"/>
                  <a:gd name="T63" fmla="*/ 15 h 9161"/>
                  <a:gd name="T64" fmla="*/ 0 w 10879"/>
                  <a:gd name="T65" fmla="*/ 15 h 9161"/>
                  <a:gd name="T66" fmla="*/ 0 w 10879"/>
                  <a:gd name="T67" fmla="*/ 15 h 916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0879" h="9161">
                    <a:moveTo>
                      <a:pt x="10744" y="9161"/>
                    </a:moveTo>
                    <a:lnTo>
                      <a:pt x="10757" y="9160"/>
                    </a:lnTo>
                    <a:lnTo>
                      <a:pt x="10770" y="9158"/>
                    </a:lnTo>
                    <a:lnTo>
                      <a:pt x="10783" y="9155"/>
                    </a:lnTo>
                    <a:lnTo>
                      <a:pt x="10796" y="9151"/>
                    </a:lnTo>
                    <a:lnTo>
                      <a:pt x="10807" y="9144"/>
                    </a:lnTo>
                    <a:lnTo>
                      <a:pt x="10819" y="9138"/>
                    </a:lnTo>
                    <a:lnTo>
                      <a:pt x="10829" y="9130"/>
                    </a:lnTo>
                    <a:lnTo>
                      <a:pt x="10839" y="9121"/>
                    </a:lnTo>
                    <a:lnTo>
                      <a:pt x="10847" y="9111"/>
                    </a:lnTo>
                    <a:lnTo>
                      <a:pt x="10855" y="9101"/>
                    </a:lnTo>
                    <a:lnTo>
                      <a:pt x="10861" y="9090"/>
                    </a:lnTo>
                    <a:lnTo>
                      <a:pt x="10868" y="9078"/>
                    </a:lnTo>
                    <a:lnTo>
                      <a:pt x="10872" y="9065"/>
                    </a:lnTo>
                    <a:lnTo>
                      <a:pt x="10876" y="9052"/>
                    </a:lnTo>
                    <a:lnTo>
                      <a:pt x="10878" y="9039"/>
                    </a:lnTo>
                    <a:lnTo>
                      <a:pt x="10879" y="9026"/>
                    </a:lnTo>
                    <a:lnTo>
                      <a:pt x="10879" y="136"/>
                    </a:lnTo>
                    <a:lnTo>
                      <a:pt x="10878" y="122"/>
                    </a:lnTo>
                    <a:lnTo>
                      <a:pt x="10876" y="108"/>
                    </a:lnTo>
                    <a:lnTo>
                      <a:pt x="10872" y="95"/>
                    </a:lnTo>
                    <a:lnTo>
                      <a:pt x="10868" y="83"/>
                    </a:lnTo>
                    <a:lnTo>
                      <a:pt x="10861" y="71"/>
                    </a:lnTo>
                    <a:lnTo>
                      <a:pt x="10855" y="60"/>
                    </a:lnTo>
                    <a:lnTo>
                      <a:pt x="10847" y="49"/>
                    </a:lnTo>
                    <a:lnTo>
                      <a:pt x="10839" y="39"/>
                    </a:lnTo>
                    <a:lnTo>
                      <a:pt x="10829" y="31"/>
                    </a:lnTo>
                    <a:lnTo>
                      <a:pt x="10819" y="23"/>
                    </a:lnTo>
                    <a:lnTo>
                      <a:pt x="10807" y="16"/>
                    </a:lnTo>
                    <a:lnTo>
                      <a:pt x="10796" y="10"/>
                    </a:lnTo>
                    <a:lnTo>
                      <a:pt x="10783" y="6"/>
                    </a:lnTo>
                    <a:lnTo>
                      <a:pt x="10770" y="2"/>
                    </a:lnTo>
                    <a:lnTo>
                      <a:pt x="10757" y="0"/>
                    </a:lnTo>
                    <a:lnTo>
                      <a:pt x="10744" y="0"/>
                    </a:lnTo>
                    <a:lnTo>
                      <a:pt x="136" y="0"/>
                    </a:lnTo>
                    <a:lnTo>
                      <a:pt x="122" y="0"/>
                    </a:lnTo>
                    <a:lnTo>
                      <a:pt x="108" y="2"/>
                    </a:lnTo>
                    <a:lnTo>
                      <a:pt x="95" y="6"/>
                    </a:lnTo>
                    <a:lnTo>
                      <a:pt x="83" y="10"/>
                    </a:lnTo>
                    <a:lnTo>
                      <a:pt x="71" y="16"/>
                    </a:lnTo>
                    <a:lnTo>
                      <a:pt x="60" y="23"/>
                    </a:lnTo>
                    <a:lnTo>
                      <a:pt x="49" y="31"/>
                    </a:lnTo>
                    <a:lnTo>
                      <a:pt x="39" y="39"/>
                    </a:lnTo>
                    <a:lnTo>
                      <a:pt x="30" y="49"/>
                    </a:lnTo>
                    <a:lnTo>
                      <a:pt x="23" y="60"/>
                    </a:lnTo>
                    <a:lnTo>
                      <a:pt x="16" y="71"/>
                    </a:lnTo>
                    <a:lnTo>
                      <a:pt x="10" y="83"/>
                    </a:lnTo>
                    <a:lnTo>
                      <a:pt x="5" y="95"/>
                    </a:lnTo>
                    <a:lnTo>
                      <a:pt x="2" y="108"/>
                    </a:lnTo>
                    <a:lnTo>
                      <a:pt x="0" y="122"/>
                    </a:lnTo>
                    <a:lnTo>
                      <a:pt x="0" y="136"/>
                    </a:lnTo>
                    <a:lnTo>
                      <a:pt x="0" y="9026"/>
                    </a:lnTo>
                    <a:lnTo>
                      <a:pt x="0" y="9039"/>
                    </a:lnTo>
                    <a:lnTo>
                      <a:pt x="2" y="9052"/>
                    </a:lnTo>
                    <a:lnTo>
                      <a:pt x="5" y="9065"/>
                    </a:lnTo>
                    <a:lnTo>
                      <a:pt x="10" y="9078"/>
                    </a:lnTo>
                    <a:lnTo>
                      <a:pt x="16" y="9090"/>
                    </a:lnTo>
                    <a:lnTo>
                      <a:pt x="23" y="9101"/>
                    </a:lnTo>
                    <a:lnTo>
                      <a:pt x="30" y="9111"/>
                    </a:lnTo>
                    <a:lnTo>
                      <a:pt x="39" y="9121"/>
                    </a:lnTo>
                    <a:lnTo>
                      <a:pt x="49" y="9130"/>
                    </a:lnTo>
                    <a:lnTo>
                      <a:pt x="60" y="9138"/>
                    </a:lnTo>
                    <a:lnTo>
                      <a:pt x="71" y="9144"/>
                    </a:lnTo>
                    <a:lnTo>
                      <a:pt x="83" y="9151"/>
                    </a:lnTo>
                    <a:lnTo>
                      <a:pt x="95" y="9155"/>
                    </a:lnTo>
                    <a:lnTo>
                      <a:pt x="108" y="9158"/>
                    </a:lnTo>
                    <a:lnTo>
                      <a:pt x="122" y="9160"/>
                    </a:lnTo>
                    <a:lnTo>
                      <a:pt x="136" y="9161"/>
                    </a:lnTo>
                    <a:lnTo>
                      <a:pt x="10744" y="9161"/>
                    </a:lnTo>
                    <a:close/>
                  </a:path>
                </a:pathLst>
              </a:custGeom>
              <a:solidFill>
                <a:srgbClr val="F0EBD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lIns="30" tIns="15" rIns="30" bIns="15" anchor="ctr"/>
              <a:lstStyle/>
              <a:p>
                <a:endParaRPr lang="en-US"/>
              </a:p>
            </p:txBody>
          </p:sp>
          <p:sp>
            <p:nvSpPr>
              <p:cNvPr id="36959" name="Freeform 93">
                <a:extLst>
                  <a:ext uri="{FF2B5EF4-FFF2-40B4-BE49-F238E27FC236}">
                    <a16:creationId xmlns:a16="http://schemas.microsoft.com/office/drawing/2014/main" id="{64755A0B-72F5-9E44-8965-27266CA291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" y="1105"/>
                <a:ext cx="1764" cy="1222"/>
              </a:xfrm>
              <a:custGeom>
                <a:avLst/>
                <a:gdLst>
                  <a:gd name="T0" fmla="*/ 14 w 8822"/>
                  <a:gd name="T1" fmla="*/ 10 h 6110"/>
                  <a:gd name="T2" fmla="*/ 14 w 8822"/>
                  <a:gd name="T3" fmla="*/ 10 h 6110"/>
                  <a:gd name="T4" fmla="*/ 14 w 8822"/>
                  <a:gd name="T5" fmla="*/ 10 h 6110"/>
                  <a:gd name="T6" fmla="*/ 14 w 8822"/>
                  <a:gd name="T7" fmla="*/ 10 h 6110"/>
                  <a:gd name="T8" fmla="*/ 14 w 8822"/>
                  <a:gd name="T9" fmla="*/ 10 h 6110"/>
                  <a:gd name="T10" fmla="*/ 14 w 8822"/>
                  <a:gd name="T11" fmla="*/ 10 h 6110"/>
                  <a:gd name="T12" fmla="*/ 14 w 8822"/>
                  <a:gd name="T13" fmla="*/ 10 h 6110"/>
                  <a:gd name="T14" fmla="*/ 14 w 8822"/>
                  <a:gd name="T15" fmla="*/ 10 h 6110"/>
                  <a:gd name="T16" fmla="*/ 14 w 8822"/>
                  <a:gd name="T17" fmla="*/ 0 h 6110"/>
                  <a:gd name="T18" fmla="*/ 14 w 8822"/>
                  <a:gd name="T19" fmla="*/ 0 h 6110"/>
                  <a:gd name="T20" fmla="*/ 14 w 8822"/>
                  <a:gd name="T21" fmla="*/ 0 h 6110"/>
                  <a:gd name="T22" fmla="*/ 14 w 8822"/>
                  <a:gd name="T23" fmla="*/ 0 h 6110"/>
                  <a:gd name="T24" fmla="*/ 14 w 8822"/>
                  <a:gd name="T25" fmla="*/ 0 h 6110"/>
                  <a:gd name="T26" fmla="*/ 14 w 8822"/>
                  <a:gd name="T27" fmla="*/ 0 h 6110"/>
                  <a:gd name="T28" fmla="*/ 14 w 8822"/>
                  <a:gd name="T29" fmla="*/ 0 h 6110"/>
                  <a:gd name="T30" fmla="*/ 14 w 8822"/>
                  <a:gd name="T31" fmla="*/ 0 h 6110"/>
                  <a:gd name="T32" fmla="*/ 14 w 8822"/>
                  <a:gd name="T33" fmla="*/ 0 h 6110"/>
                  <a:gd name="T34" fmla="*/ 0 w 8822"/>
                  <a:gd name="T35" fmla="*/ 0 h 6110"/>
                  <a:gd name="T36" fmla="*/ 0 w 8822"/>
                  <a:gd name="T37" fmla="*/ 0 h 6110"/>
                  <a:gd name="T38" fmla="*/ 0 w 8822"/>
                  <a:gd name="T39" fmla="*/ 0 h 6110"/>
                  <a:gd name="T40" fmla="*/ 0 w 8822"/>
                  <a:gd name="T41" fmla="*/ 0 h 6110"/>
                  <a:gd name="T42" fmla="*/ 0 w 8822"/>
                  <a:gd name="T43" fmla="*/ 0 h 6110"/>
                  <a:gd name="T44" fmla="*/ 0 w 8822"/>
                  <a:gd name="T45" fmla="*/ 0 h 6110"/>
                  <a:gd name="T46" fmla="*/ 0 w 8822"/>
                  <a:gd name="T47" fmla="*/ 0 h 6110"/>
                  <a:gd name="T48" fmla="*/ 0 w 8822"/>
                  <a:gd name="T49" fmla="*/ 0 h 6110"/>
                  <a:gd name="T50" fmla="*/ 0 w 8822"/>
                  <a:gd name="T51" fmla="*/ 10 h 6110"/>
                  <a:gd name="T52" fmla="*/ 0 w 8822"/>
                  <a:gd name="T53" fmla="*/ 10 h 6110"/>
                  <a:gd name="T54" fmla="*/ 0 w 8822"/>
                  <a:gd name="T55" fmla="*/ 10 h 6110"/>
                  <a:gd name="T56" fmla="*/ 0 w 8822"/>
                  <a:gd name="T57" fmla="*/ 10 h 6110"/>
                  <a:gd name="T58" fmla="*/ 0 w 8822"/>
                  <a:gd name="T59" fmla="*/ 10 h 6110"/>
                  <a:gd name="T60" fmla="*/ 0 w 8822"/>
                  <a:gd name="T61" fmla="*/ 10 h 6110"/>
                  <a:gd name="T62" fmla="*/ 0 w 8822"/>
                  <a:gd name="T63" fmla="*/ 10 h 6110"/>
                  <a:gd name="T64" fmla="*/ 0 w 8822"/>
                  <a:gd name="T65" fmla="*/ 10 h 6110"/>
                  <a:gd name="T66" fmla="*/ 0 w 8822"/>
                  <a:gd name="T67" fmla="*/ 10 h 611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8822" h="6110">
                    <a:moveTo>
                      <a:pt x="8684" y="6110"/>
                    </a:moveTo>
                    <a:lnTo>
                      <a:pt x="8697" y="6109"/>
                    </a:lnTo>
                    <a:lnTo>
                      <a:pt x="8712" y="6107"/>
                    </a:lnTo>
                    <a:lnTo>
                      <a:pt x="8725" y="6104"/>
                    </a:lnTo>
                    <a:lnTo>
                      <a:pt x="8738" y="6099"/>
                    </a:lnTo>
                    <a:lnTo>
                      <a:pt x="8750" y="6094"/>
                    </a:lnTo>
                    <a:lnTo>
                      <a:pt x="8761" y="6086"/>
                    </a:lnTo>
                    <a:lnTo>
                      <a:pt x="8771" y="6079"/>
                    </a:lnTo>
                    <a:lnTo>
                      <a:pt x="8781" y="6070"/>
                    </a:lnTo>
                    <a:lnTo>
                      <a:pt x="8790" y="6061"/>
                    </a:lnTo>
                    <a:lnTo>
                      <a:pt x="8798" y="6051"/>
                    </a:lnTo>
                    <a:lnTo>
                      <a:pt x="8804" y="6040"/>
                    </a:lnTo>
                    <a:lnTo>
                      <a:pt x="8811" y="6028"/>
                    </a:lnTo>
                    <a:lnTo>
                      <a:pt x="8815" y="6016"/>
                    </a:lnTo>
                    <a:lnTo>
                      <a:pt x="8818" y="6003"/>
                    </a:lnTo>
                    <a:lnTo>
                      <a:pt x="8820" y="5989"/>
                    </a:lnTo>
                    <a:lnTo>
                      <a:pt x="8822" y="5976"/>
                    </a:lnTo>
                    <a:lnTo>
                      <a:pt x="8822" y="136"/>
                    </a:lnTo>
                    <a:lnTo>
                      <a:pt x="8820" y="122"/>
                    </a:lnTo>
                    <a:lnTo>
                      <a:pt x="8818" y="108"/>
                    </a:lnTo>
                    <a:lnTo>
                      <a:pt x="8815" y="95"/>
                    </a:lnTo>
                    <a:lnTo>
                      <a:pt x="8811" y="83"/>
                    </a:lnTo>
                    <a:lnTo>
                      <a:pt x="8804" y="71"/>
                    </a:lnTo>
                    <a:lnTo>
                      <a:pt x="8798" y="60"/>
                    </a:lnTo>
                    <a:lnTo>
                      <a:pt x="8790" y="49"/>
                    </a:lnTo>
                    <a:lnTo>
                      <a:pt x="8781" y="39"/>
                    </a:lnTo>
                    <a:lnTo>
                      <a:pt x="8771" y="31"/>
                    </a:lnTo>
                    <a:lnTo>
                      <a:pt x="8761" y="23"/>
                    </a:lnTo>
                    <a:lnTo>
                      <a:pt x="8750" y="17"/>
                    </a:lnTo>
                    <a:lnTo>
                      <a:pt x="8738" y="10"/>
                    </a:lnTo>
                    <a:lnTo>
                      <a:pt x="8725" y="6"/>
                    </a:lnTo>
                    <a:lnTo>
                      <a:pt x="8712" y="2"/>
                    </a:lnTo>
                    <a:lnTo>
                      <a:pt x="8697" y="0"/>
                    </a:lnTo>
                    <a:lnTo>
                      <a:pt x="8684" y="0"/>
                    </a:lnTo>
                    <a:lnTo>
                      <a:pt x="136" y="0"/>
                    </a:lnTo>
                    <a:lnTo>
                      <a:pt x="122" y="0"/>
                    </a:lnTo>
                    <a:lnTo>
                      <a:pt x="108" y="2"/>
                    </a:lnTo>
                    <a:lnTo>
                      <a:pt x="95" y="6"/>
                    </a:lnTo>
                    <a:lnTo>
                      <a:pt x="83" y="10"/>
                    </a:lnTo>
                    <a:lnTo>
                      <a:pt x="71" y="17"/>
                    </a:lnTo>
                    <a:lnTo>
                      <a:pt x="60" y="23"/>
                    </a:lnTo>
                    <a:lnTo>
                      <a:pt x="49" y="31"/>
                    </a:lnTo>
                    <a:lnTo>
                      <a:pt x="39" y="39"/>
                    </a:lnTo>
                    <a:lnTo>
                      <a:pt x="31" y="49"/>
                    </a:lnTo>
                    <a:lnTo>
                      <a:pt x="23" y="60"/>
                    </a:lnTo>
                    <a:lnTo>
                      <a:pt x="17" y="71"/>
                    </a:lnTo>
                    <a:lnTo>
                      <a:pt x="10" y="83"/>
                    </a:lnTo>
                    <a:lnTo>
                      <a:pt x="6" y="95"/>
                    </a:lnTo>
                    <a:lnTo>
                      <a:pt x="2" y="108"/>
                    </a:lnTo>
                    <a:lnTo>
                      <a:pt x="0" y="122"/>
                    </a:lnTo>
                    <a:lnTo>
                      <a:pt x="0" y="136"/>
                    </a:lnTo>
                    <a:lnTo>
                      <a:pt x="0" y="5976"/>
                    </a:lnTo>
                    <a:lnTo>
                      <a:pt x="0" y="5989"/>
                    </a:lnTo>
                    <a:lnTo>
                      <a:pt x="2" y="6003"/>
                    </a:lnTo>
                    <a:lnTo>
                      <a:pt x="6" y="6016"/>
                    </a:lnTo>
                    <a:lnTo>
                      <a:pt x="10" y="6028"/>
                    </a:lnTo>
                    <a:lnTo>
                      <a:pt x="17" y="6040"/>
                    </a:lnTo>
                    <a:lnTo>
                      <a:pt x="23" y="6051"/>
                    </a:lnTo>
                    <a:lnTo>
                      <a:pt x="31" y="6061"/>
                    </a:lnTo>
                    <a:lnTo>
                      <a:pt x="39" y="6070"/>
                    </a:lnTo>
                    <a:lnTo>
                      <a:pt x="49" y="6079"/>
                    </a:lnTo>
                    <a:lnTo>
                      <a:pt x="60" y="6086"/>
                    </a:lnTo>
                    <a:lnTo>
                      <a:pt x="71" y="6094"/>
                    </a:lnTo>
                    <a:lnTo>
                      <a:pt x="83" y="6099"/>
                    </a:lnTo>
                    <a:lnTo>
                      <a:pt x="95" y="6104"/>
                    </a:lnTo>
                    <a:lnTo>
                      <a:pt x="108" y="6107"/>
                    </a:lnTo>
                    <a:lnTo>
                      <a:pt x="122" y="6109"/>
                    </a:lnTo>
                    <a:lnTo>
                      <a:pt x="136" y="6110"/>
                    </a:lnTo>
                    <a:lnTo>
                      <a:pt x="8684" y="6110"/>
                    </a:lnTo>
                    <a:close/>
                  </a:path>
                </a:pathLst>
              </a:custGeom>
              <a:solidFill>
                <a:srgbClr val="CBBDB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lIns="30" tIns="15" rIns="30" bIns="15" anchor="ctr"/>
              <a:lstStyle/>
              <a:p>
                <a:endParaRPr lang="en-US"/>
              </a:p>
            </p:txBody>
          </p:sp>
          <p:sp>
            <p:nvSpPr>
              <p:cNvPr id="36960" name="Freeform 94">
                <a:extLst>
                  <a:ext uri="{FF2B5EF4-FFF2-40B4-BE49-F238E27FC236}">
                    <a16:creationId xmlns:a16="http://schemas.microsoft.com/office/drawing/2014/main" id="{470AFB34-FC0F-C24C-8CEF-85ABA92D41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8" y="1139"/>
                <a:ext cx="1676" cy="1162"/>
              </a:xfrm>
              <a:custGeom>
                <a:avLst/>
                <a:gdLst>
                  <a:gd name="T0" fmla="*/ 13 w 8380"/>
                  <a:gd name="T1" fmla="*/ 9 h 5806"/>
                  <a:gd name="T2" fmla="*/ 13 w 8380"/>
                  <a:gd name="T3" fmla="*/ 9 h 5806"/>
                  <a:gd name="T4" fmla="*/ 13 w 8380"/>
                  <a:gd name="T5" fmla="*/ 9 h 5806"/>
                  <a:gd name="T6" fmla="*/ 13 w 8380"/>
                  <a:gd name="T7" fmla="*/ 9 h 5806"/>
                  <a:gd name="T8" fmla="*/ 13 w 8380"/>
                  <a:gd name="T9" fmla="*/ 9 h 5806"/>
                  <a:gd name="T10" fmla="*/ 13 w 8380"/>
                  <a:gd name="T11" fmla="*/ 9 h 5806"/>
                  <a:gd name="T12" fmla="*/ 13 w 8380"/>
                  <a:gd name="T13" fmla="*/ 9 h 5806"/>
                  <a:gd name="T14" fmla="*/ 13 w 8380"/>
                  <a:gd name="T15" fmla="*/ 9 h 5806"/>
                  <a:gd name="T16" fmla="*/ 13 w 8380"/>
                  <a:gd name="T17" fmla="*/ 0 h 5806"/>
                  <a:gd name="T18" fmla="*/ 13 w 8380"/>
                  <a:gd name="T19" fmla="*/ 0 h 5806"/>
                  <a:gd name="T20" fmla="*/ 13 w 8380"/>
                  <a:gd name="T21" fmla="*/ 0 h 5806"/>
                  <a:gd name="T22" fmla="*/ 13 w 8380"/>
                  <a:gd name="T23" fmla="*/ 0 h 5806"/>
                  <a:gd name="T24" fmla="*/ 13 w 8380"/>
                  <a:gd name="T25" fmla="*/ 0 h 5806"/>
                  <a:gd name="T26" fmla="*/ 13 w 8380"/>
                  <a:gd name="T27" fmla="*/ 0 h 5806"/>
                  <a:gd name="T28" fmla="*/ 13 w 8380"/>
                  <a:gd name="T29" fmla="*/ 0 h 5806"/>
                  <a:gd name="T30" fmla="*/ 13 w 8380"/>
                  <a:gd name="T31" fmla="*/ 0 h 5806"/>
                  <a:gd name="T32" fmla="*/ 13 w 8380"/>
                  <a:gd name="T33" fmla="*/ 0 h 5806"/>
                  <a:gd name="T34" fmla="*/ 0 w 8380"/>
                  <a:gd name="T35" fmla="*/ 0 h 5806"/>
                  <a:gd name="T36" fmla="*/ 0 w 8380"/>
                  <a:gd name="T37" fmla="*/ 0 h 5806"/>
                  <a:gd name="T38" fmla="*/ 0 w 8380"/>
                  <a:gd name="T39" fmla="*/ 0 h 5806"/>
                  <a:gd name="T40" fmla="*/ 0 w 8380"/>
                  <a:gd name="T41" fmla="*/ 0 h 5806"/>
                  <a:gd name="T42" fmla="*/ 0 w 8380"/>
                  <a:gd name="T43" fmla="*/ 0 h 5806"/>
                  <a:gd name="T44" fmla="*/ 0 w 8380"/>
                  <a:gd name="T45" fmla="*/ 0 h 5806"/>
                  <a:gd name="T46" fmla="*/ 0 w 8380"/>
                  <a:gd name="T47" fmla="*/ 0 h 5806"/>
                  <a:gd name="T48" fmla="*/ 0 w 8380"/>
                  <a:gd name="T49" fmla="*/ 0 h 5806"/>
                  <a:gd name="T50" fmla="*/ 0 w 8380"/>
                  <a:gd name="T51" fmla="*/ 9 h 5806"/>
                  <a:gd name="T52" fmla="*/ 0 w 8380"/>
                  <a:gd name="T53" fmla="*/ 9 h 5806"/>
                  <a:gd name="T54" fmla="*/ 0 w 8380"/>
                  <a:gd name="T55" fmla="*/ 9 h 5806"/>
                  <a:gd name="T56" fmla="*/ 0 w 8380"/>
                  <a:gd name="T57" fmla="*/ 9 h 5806"/>
                  <a:gd name="T58" fmla="*/ 0 w 8380"/>
                  <a:gd name="T59" fmla="*/ 9 h 5806"/>
                  <a:gd name="T60" fmla="*/ 0 w 8380"/>
                  <a:gd name="T61" fmla="*/ 9 h 5806"/>
                  <a:gd name="T62" fmla="*/ 0 w 8380"/>
                  <a:gd name="T63" fmla="*/ 9 h 5806"/>
                  <a:gd name="T64" fmla="*/ 0 w 8380"/>
                  <a:gd name="T65" fmla="*/ 9 h 5806"/>
                  <a:gd name="T66" fmla="*/ 0 w 8380"/>
                  <a:gd name="T67" fmla="*/ 9 h 58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8380" h="5806">
                    <a:moveTo>
                      <a:pt x="8250" y="5806"/>
                    </a:moveTo>
                    <a:lnTo>
                      <a:pt x="8263" y="5805"/>
                    </a:lnTo>
                    <a:lnTo>
                      <a:pt x="8276" y="5802"/>
                    </a:lnTo>
                    <a:lnTo>
                      <a:pt x="8288" y="5799"/>
                    </a:lnTo>
                    <a:lnTo>
                      <a:pt x="8300" y="5795"/>
                    </a:lnTo>
                    <a:lnTo>
                      <a:pt x="8311" y="5789"/>
                    </a:lnTo>
                    <a:lnTo>
                      <a:pt x="8322" y="5783"/>
                    </a:lnTo>
                    <a:lnTo>
                      <a:pt x="8332" y="5775"/>
                    </a:lnTo>
                    <a:lnTo>
                      <a:pt x="8341" y="5767"/>
                    </a:lnTo>
                    <a:lnTo>
                      <a:pt x="8349" y="5758"/>
                    </a:lnTo>
                    <a:lnTo>
                      <a:pt x="8357" y="5747"/>
                    </a:lnTo>
                    <a:lnTo>
                      <a:pt x="8363" y="5737"/>
                    </a:lnTo>
                    <a:lnTo>
                      <a:pt x="8369" y="5725"/>
                    </a:lnTo>
                    <a:lnTo>
                      <a:pt x="8373" y="5713"/>
                    </a:lnTo>
                    <a:lnTo>
                      <a:pt x="8376" y="5701"/>
                    </a:lnTo>
                    <a:lnTo>
                      <a:pt x="8378" y="5688"/>
                    </a:lnTo>
                    <a:lnTo>
                      <a:pt x="8380" y="5675"/>
                    </a:lnTo>
                    <a:lnTo>
                      <a:pt x="8380" y="128"/>
                    </a:lnTo>
                    <a:lnTo>
                      <a:pt x="8378" y="114"/>
                    </a:lnTo>
                    <a:lnTo>
                      <a:pt x="8376" y="102"/>
                    </a:lnTo>
                    <a:lnTo>
                      <a:pt x="8373" y="89"/>
                    </a:lnTo>
                    <a:lnTo>
                      <a:pt x="8369" y="78"/>
                    </a:lnTo>
                    <a:lnTo>
                      <a:pt x="8363" y="66"/>
                    </a:lnTo>
                    <a:lnTo>
                      <a:pt x="8357" y="57"/>
                    </a:lnTo>
                    <a:lnTo>
                      <a:pt x="8349" y="47"/>
                    </a:lnTo>
                    <a:lnTo>
                      <a:pt x="8341" y="37"/>
                    </a:lnTo>
                    <a:lnTo>
                      <a:pt x="8332" y="29"/>
                    </a:lnTo>
                    <a:lnTo>
                      <a:pt x="8322" y="22"/>
                    </a:lnTo>
                    <a:lnTo>
                      <a:pt x="8311" y="15"/>
                    </a:lnTo>
                    <a:lnTo>
                      <a:pt x="8300" y="10"/>
                    </a:lnTo>
                    <a:lnTo>
                      <a:pt x="8288" y="5"/>
                    </a:lnTo>
                    <a:lnTo>
                      <a:pt x="8276" y="2"/>
                    </a:lnTo>
                    <a:lnTo>
                      <a:pt x="8263" y="0"/>
                    </a:lnTo>
                    <a:lnTo>
                      <a:pt x="8250" y="0"/>
                    </a:lnTo>
                    <a:lnTo>
                      <a:pt x="128" y="0"/>
                    </a:lnTo>
                    <a:lnTo>
                      <a:pt x="114" y="0"/>
                    </a:lnTo>
                    <a:lnTo>
                      <a:pt x="102" y="2"/>
                    </a:lnTo>
                    <a:lnTo>
                      <a:pt x="89" y="5"/>
                    </a:lnTo>
                    <a:lnTo>
                      <a:pt x="78" y="10"/>
                    </a:lnTo>
                    <a:lnTo>
                      <a:pt x="66" y="15"/>
                    </a:lnTo>
                    <a:lnTo>
                      <a:pt x="57" y="22"/>
                    </a:lnTo>
                    <a:lnTo>
                      <a:pt x="47" y="29"/>
                    </a:lnTo>
                    <a:lnTo>
                      <a:pt x="37" y="37"/>
                    </a:lnTo>
                    <a:lnTo>
                      <a:pt x="29" y="47"/>
                    </a:lnTo>
                    <a:lnTo>
                      <a:pt x="22" y="57"/>
                    </a:lnTo>
                    <a:lnTo>
                      <a:pt x="15" y="66"/>
                    </a:lnTo>
                    <a:lnTo>
                      <a:pt x="10" y="78"/>
                    </a:lnTo>
                    <a:lnTo>
                      <a:pt x="5" y="89"/>
                    </a:lnTo>
                    <a:lnTo>
                      <a:pt x="2" y="102"/>
                    </a:lnTo>
                    <a:lnTo>
                      <a:pt x="0" y="114"/>
                    </a:lnTo>
                    <a:lnTo>
                      <a:pt x="0" y="128"/>
                    </a:lnTo>
                    <a:lnTo>
                      <a:pt x="0" y="5675"/>
                    </a:lnTo>
                    <a:lnTo>
                      <a:pt x="0" y="5688"/>
                    </a:lnTo>
                    <a:lnTo>
                      <a:pt x="2" y="5701"/>
                    </a:lnTo>
                    <a:lnTo>
                      <a:pt x="5" y="5713"/>
                    </a:lnTo>
                    <a:lnTo>
                      <a:pt x="10" y="5725"/>
                    </a:lnTo>
                    <a:lnTo>
                      <a:pt x="15" y="5737"/>
                    </a:lnTo>
                    <a:lnTo>
                      <a:pt x="22" y="5747"/>
                    </a:lnTo>
                    <a:lnTo>
                      <a:pt x="29" y="5758"/>
                    </a:lnTo>
                    <a:lnTo>
                      <a:pt x="37" y="5767"/>
                    </a:lnTo>
                    <a:lnTo>
                      <a:pt x="47" y="5775"/>
                    </a:lnTo>
                    <a:lnTo>
                      <a:pt x="57" y="5783"/>
                    </a:lnTo>
                    <a:lnTo>
                      <a:pt x="66" y="5789"/>
                    </a:lnTo>
                    <a:lnTo>
                      <a:pt x="78" y="5795"/>
                    </a:lnTo>
                    <a:lnTo>
                      <a:pt x="89" y="5799"/>
                    </a:lnTo>
                    <a:lnTo>
                      <a:pt x="102" y="5802"/>
                    </a:lnTo>
                    <a:lnTo>
                      <a:pt x="114" y="5805"/>
                    </a:lnTo>
                    <a:lnTo>
                      <a:pt x="128" y="5806"/>
                    </a:lnTo>
                    <a:lnTo>
                      <a:pt x="8250" y="5806"/>
                    </a:lnTo>
                    <a:close/>
                  </a:path>
                </a:pathLst>
              </a:custGeom>
              <a:solidFill>
                <a:srgbClr val="E6F5F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lIns="30" tIns="15" rIns="30" bIns="15" anchor="ctr"/>
              <a:lstStyle/>
              <a:p>
                <a:endParaRPr lang="en-US"/>
              </a:p>
            </p:txBody>
          </p:sp>
          <p:sp>
            <p:nvSpPr>
              <p:cNvPr id="36961" name="Rectangle 95">
                <a:extLst>
                  <a:ext uri="{FF2B5EF4-FFF2-40B4-BE49-F238E27FC236}">
                    <a16:creationId xmlns:a16="http://schemas.microsoft.com/office/drawing/2014/main" id="{B1E0BB6E-D144-384D-A858-B253512E94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8" y="2542"/>
                <a:ext cx="1497" cy="5"/>
              </a:xfrm>
              <a:prstGeom prst="rect">
                <a:avLst/>
              </a:prstGeom>
              <a:solidFill>
                <a:srgbClr val="333333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30" tIns="15" rIns="30" bIns="15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4400"/>
              </a:p>
            </p:txBody>
          </p:sp>
          <p:sp>
            <p:nvSpPr>
              <p:cNvPr id="36962" name="Freeform 96">
                <a:extLst>
                  <a:ext uri="{FF2B5EF4-FFF2-40B4-BE49-F238E27FC236}">
                    <a16:creationId xmlns:a16="http://schemas.microsoft.com/office/drawing/2014/main" id="{78B89842-F6EE-484F-B86C-A4717E7F7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2542"/>
                <a:ext cx="678" cy="1"/>
              </a:xfrm>
              <a:custGeom>
                <a:avLst/>
                <a:gdLst>
                  <a:gd name="T0" fmla="*/ 0 w 3389"/>
                  <a:gd name="T1" fmla="*/ 0 h 1"/>
                  <a:gd name="T2" fmla="*/ 5 w 3389"/>
                  <a:gd name="T3" fmla="*/ 0 h 1"/>
                  <a:gd name="T4" fmla="*/ 0 w 3389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389" h="1">
                    <a:moveTo>
                      <a:pt x="0" y="0"/>
                    </a:moveTo>
                    <a:lnTo>
                      <a:pt x="33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lIns="30" tIns="15" rIns="30" bIns="15" anchor="ctr"/>
              <a:lstStyle/>
              <a:p>
                <a:endParaRPr lang="en-US"/>
              </a:p>
            </p:txBody>
          </p:sp>
          <p:sp>
            <p:nvSpPr>
              <p:cNvPr id="36963" name="Rectangle 97">
                <a:extLst>
                  <a:ext uri="{FF2B5EF4-FFF2-40B4-BE49-F238E27FC236}">
                    <a16:creationId xmlns:a16="http://schemas.microsoft.com/office/drawing/2014/main" id="{D00CB187-0411-1C46-B8EC-482CA58BB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542"/>
                <a:ext cx="3" cy="208"/>
              </a:xfrm>
              <a:prstGeom prst="rect">
                <a:avLst/>
              </a:prstGeom>
              <a:solidFill>
                <a:srgbClr val="7F7F7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30" tIns="15" rIns="30" bIns="15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4400"/>
              </a:p>
            </p:txBody>
          </p:sp>
          <p:sp>
            <p:nvSpPr>
              <p:cNvPr id="36964" name="Rectangle 98">
                <a:extLst>
                  <a:ext uri="{FF2B5EF4-FFF2-40B4-BE49-F238E27FC236}">
                    <a16:creationId xmlns:a16="http://schemas.microsoft.com/office/drawing/2014/main" id="{53DD41A8-E74B-754D-A269-554133EE5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2" y="2547"/>
                <a:ext cx="4" cy="202"/>
              </a:xfrm>
              <a:prstGeom prst="rect">
                <a:avLst/>
              </a:prstGeom>
              <a:solidFill>
                <a:srgbClr val="7F7F7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30" tIns="15" rIns="30" bIns="15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4400"/>
              </a:p>
            </p:txBody>
          </p:sp>
          <p:sp>
            <p:nvSpPr>
              <p:cNvPr id="36965" name="Freeform 99">
                <a:extLst>
                  <a:ext uri="{FF2B5EF4-FFF2-40B4-BE49-F238E27FC236}">
                    <a16:creationId xmlns:a16="http://schemas.microsoft.com/office/drawing/2014/main" id="{4851C128-06F0-1D4B-878C-BD4E7AA5CF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" y="2581"/>
                <a:ext cx="136" cy="136"/>
              </a:xfrm>
              <a:custGeom>
                <a:avLst/>
                <a:gdLst>
                  <a:gd name="T0" fmla="*/ 1 w 678"/>
                  <a:gd name="T1" fmla="*/ 1 h 678"/>
                  <a:gd name="T2" fmla="*/ 1 w 678"/>
                  <a:gd name="T3" fmla="*/ 1 h 678"/>
                  <a:gd name="T4" fmla="*/ 1 w 678"/>
                  <a:gd name="T5" fmla="*/ 1 h 678"/>
                  <a:gd name="T6" fmla="*/ 1 w 678"/>
                  <a:gd name="T7" fmla="*/ 1 h 678"/>
                  <a:gd name="T8" fmla="*/ 1 w 678"/>
                  <a:gd name="T9" fmla="*/ 1 h 678"/>
                  <a:gd name="T10" fmla="*/ 1 w 678"/>
                  <a:gd name="T11" fmla="*/ 1 h 678"/>
                  <a:gd name="T12" fmla="*/ 1 w 678"/>
                  <a:gd name="T13" fmla="*/ 1 h 678"/>
                  <a:gd name="T14" fmla="*/ 1 w 678"/>
                  <a:gd name="T15" fmla="*/ 1 h 678"/>
                  <a:gd name="T16" fmla="*/ 1 w 678"/>
                  <a:gd name="T17" fmla="*/ 0 h 678"/>
                  <a:gd name="T18" fmla="*/ 1 w 678"/>
                  <a:gd name="T19" fmla="*/ 0 h 678"/>
                  <a:gd name="T20" fmla="*/ 1 w 678"/>
                  <a:gd name="T21" fmla="*/ 0 h 678"/>
                  <a:gd name="T22" fmla="*/ 1 w 678"/>
                  <a:gd name="T23" fmla="*/ 0 h 678"/>
                  <a:gd name="T24" fmla="*/ 1 w 678"/>
                  <a:gd name="T25" fmla="*/ 0 h 678"/>
                  <a:gd name="T26" fmla="*/ 1 w 678"/>
                  <a:gd name="T27" fmla="*/ 0 h 678"/>
                  <a:gd name="T28" fmla="*/ 1 w 678"/>
                  <a:gd name="T29" fmla="*/ 0 h 678"/>
                  <a:gd name="T30" fmla="*/ 1 w 678"/>
                  <a:gd name="T31" fmla="*/ 0 h 678"/>
                  <a:gd name="T32" fmla="*/ 1 w 678"/>
                  <a:gd name="T33" fmla="*/ 0 h 678"/>
                  <a:gd name="T34" fmla="*/ 0 w 678"/>
                  <a:gd name="T35" fmla="*/ 0 h 678"/>
                  <a:gd name="T36" fmla="*/ 0 w 678"/>
                  <a:gd name="T37" fmla="*/ 0 h 678"/>
                  <a:gd name="T38" fmla="*/ 0 w 678"/>
                  <a:gd name="T39" fmla="*/ 0 h 678"/>
                  <a:gd name="T40" fmla="*/ 0 w 678"/>
                  <a:gd name="T41" fmla="*/ 0 h 678"/>
                  <a:gd name="T42" fmla="*/ 0 w 678"/>
                  <a:gd name="T43" fmla="*/ 0 h 678"/>
                  <a:gd name="T44" fmla="*/ 0 w 678"/>
                  <a:gd name="T45" fmla="*/ 0 h 678"/>
                  <a:gd name="T46" fmla="*/ 0 w 678"/>
                  <a:gd name="T47" fmla="*/ 0 h 678"/>
                  <a:gd name="T48" fmla="*/ 0 w 678"/>
                  <a:gd name="T49" fmla="*/ 0 h 678"/>
                  <a:gd name="T50" fmla="*/ 0 w 678"/>
                  <a:gd name="T51" fmla="*/ 1 h 678"/>
                  <a:gd name="T52" fmla="*/ 0 w 678"/>
                  <a:gd name="T53" fmla="*/ 1 h 678"/>
                  <a:gd name="T54" fmla="*/ 0 w 678"/>
                  <a:gd name="T55" fmla="*/ 1 h 678"/>
                  <a:gd name="T56" fmla="*/ 0 w 678"/>
                  <a:gd name="T57" fmla="*/ 1 h 678"/>
                  <a:gd name="T58" fmla="*/ 0 w 678"/>
                  <a:gd name="T59" fmla="*/ 1 h 678"/>
                  <a:gd name="T60" fmla="*/ 0 w 678"/>
                  <a:gd name="T61" fmla="*/ 1 h 678"/>
                  <a:gd name="T62" fmla="*/ 0 w 678"/>
                  <a:gd name="T63" fmla="*/ 1 h 678"/>
                  <a:gd name="T64" fmla="*/ 0 w 678"/>
                  <a:gd name="T65" fmla="*/ 1 h 678"/>
                  <a:gd name="T66" fmla="*/ 0 w 678"/>
                  <a:gd name="T67" fmla="*/ 1 h 67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678" h="678">
                    <a:moveTo>
                      <a:pt x="611" y="678"/>
                    </a:moveTo>
                    <a:lnTo>
                      <a:pt x="618" y="677"/>
                    </a:lnTo>
                    <a:lnTo>
                      <a:pt x="624" y="676"/>
                    </a:lnTo>
                    <a:lnTo>
                      <a:pt x="631" y="675"/>
                    </a:lnTo>
                    <a:lnTo>
                      <a:pt x="637" y="673"/>
                    </a:lnTo>
                    <a:lnTo>
                      <a:pt x="643" y="670"/>
                    </a:lnTo>
                    <a:lnTo>
                      <a:pt x="648" y="666"/>
                    </a:lnTo>
                    <a:lnTo>
                      <a:pt x="653" y="662"/>
                    </a:lnTo>
                    <a:lnTo>
                      <a:pt x="658" y="658"/>
                    </a:lnTo>
                    <a:lnTo>
                      <a:pt x="662" y="653"/>
                    </a:lnTo>
                    <a:lnTo>
                      <a:pt x="667" y="648"/>
                    </a:lnTo>
                    <a:lnTo>
                      <a:pt x="670" y="642"/>
                    </a:lnTo>
                    <a:lnTo>
                      <a:pt x="673" y="637"/>
                    </a:lnTo>
                    <a:lnTo>
                      <a:pt x="675" y="630"/>
                    </a:lnTo>
                    <a:lnTo>
                      <a:pt x="676" y="624"/>
                    </a:lnTo>
                    <a:lnTo>
                      <a:pt x="677" y="617"/>
                    </a:lnTo>
                    <a:lnTo>
                      <a:pt x="678" y="611"/>
                    </a:lnTo>
                    <a:lnTo>
                      <a:pt x="678" y="67"/>
                    </a:lnTo>
                    <a:lnTo>
                      <a:pt x="677" y="60"/>
                    </a:lnTo>
                    <a:lnTo>
                      <a:pt x="676" y="53"/>
                    </a:lnTo>
                    <a:lnTo>
                      <a:pt x="675" y="47"/>
                    </a:lnTo>
                    <a:lnTo>
                      <a:pt x="673" y="40"/>
                    </a:lnTo>
                    <a:lnTo>
                      <a:pt x="670" y="35"/>
                    </a:lnTo>
                    <a:lnTo>
                      <a:pt x="667" y="29"/>
                    </a:lnTo>
                    <a:lnTo>
                      <a:pt x="662" y="24"/>
                    </a:lnTo>
                    <a:lnTo>
                      <a:pt x="658" y="18"/>
                    </a:lnTo>
                    <a:lnTo>
                      <a:pt x="653" y="14"/>
                    </a:lnTo>
                    <a:lnTo>
                      <a:pt x="648" y="11"/>
                    </a:lnTo>
                    <a:lnTo>
                      <a:pt x="643" y="8"/>
                    </a:lnTo>
                    <a:lnTo>
                      <a:pt x="637" y="4"/>
                    </a:lnTo>
                    <a:lnTo>
                      <a:pt x="631" y="2"/>
                    </a:lnTo>
                    <a:lnTo>
                      <a:pt x="624" y="1"/>
                    </a:lnTo>
                    <a:lnTo>
                      <a:pt x="618" y="0"/>
                    </a:lnTo>
                    <a:lnTo>
                      <a:pt x="611" y="0"/>
                    </a:lnTo>
                    <a:lnTo>
                      <a:pt x="67" y="0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6" y="2"/>
                    </a:lnTo>
                    <a:lnTo>
                      <a:pt x="40" y="4"/>
                    </a:lnTo>
                    <a:lnTo>
                      <a:pt x="34" y="8"/>
                    </a:lnTo>
                    <a:lnTo>
                      <a:pt x="29" y="11"/>
                    </a:lnTo>
                    <a:lnTo>
                      <a:pt x="23" y="14"/>
                    </a:lnTo>
                    <a:lnTo>
                      <a:pt x="18" y="18"/>
                    </a:lnTo>
                    <a:lnTo>
                      <a:pt x="14" y="24"/>
                    </a:lnTo>
                    <a:lnTo>
                      <a:pt x="10" y="29"/>
                    </a:lnTo>
                    <a:lnTo>
                      <a:pt x="7" y="35"/>
                    </a:lnTo>
                    <a:lnTo>
                      <a:pt x="4" y="40"/>
                    </a:lnTo>
                    <a:lnTo>
                      <a:pt x="2" y="47"/>
                    </a:lnTo>
                    <a:lnTo>
                      <a:pt x="1" y="53"/>
                    </a:lnTo>
                    <a:lnTo>
                      <a:pt x="0" y="60"/>
                    </a:lnTo>
                    <a:lnTo>
                      <a:pt x="0" y="67"/>
                    </a:lnTo>
                    <a:lnTo>
                      <a:pt x="0" y="611"/>
                    </a:lnTo>
                    <a:lnTo>
                      <a:pt x="0" y="617"/>
                    </a:lnTo>
                    <a:lnTo>
                      <a:pt x="1" y="624"/>
                    </a:lnTo>
                    <a:lnTo>
                      <a:pt x="2" y="630"/>
                    </a:lnTo>
                    <a:lnTo>
                      <a:pt x="4" y="637"/>
                    </a:lnTo>
                    <a:lnTo>
                      <a:pt x="7" y="642"/>
                    </a:lnTo>
                    <a:lnTo>
                      <a:pt x="10" y="648"/>
                    </a:lnTo>
                    <a:lnTo>
                      <a:pt x="14" y="653"/>
                    </a:lnTo>
                    <a:lnTo>
                      <a:pt x="18" y="658"/>
                    </a:lnTo>
                    <a:lnTo>
                      <a:pt x="23" y="662"/>
                    </a:lnTo>
                    <a:lnTo>
                      <a:pt x="29" y="666"/>
                    </a:lnTo>
                    <a:lnTo>
                      <a:pt x="34" y="670"/>
                    </a:lnTo>
                    <a:lnTo>
                      <a:pt x="40" y="673"/>
                    </a:lnTo>
                    <a:lnTo>
                      <a:pt x="46" y="675"/>
                    </a:lnTo>
                    <a:lnTo>
                      <a:pt x="53" y="676"/>
                    </a:lnTo>
                    <a:lnTo>
                      <a:pt x="59" y="677"/>
                    </a:lnTo>
                    <a:lnTo>
                      <a:pt x="67" y="678"/>
                    </a:lnTo>
                    <a:lnTo>
                      <a:pt x="611" y="678"/>
                    </a:lnTo>
                    <a:close/>
                  </a:path>
                </a:pathLst>
              </a:custGeom>
              <a:solidFill>
                <a:srgbClr val="3333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lIns="30" tIns="15" rIns="30" bIns="15" anchor="ctr"/>
              <a:lstStyle/>
              <a:p>
                <a:endParaRPr lang="en-US"/>
              </a:p>
            </p:txBody>
          </p:sp>
          <p:sp>
            <p:nvSpPr>
              <p:cNvPr id="36966" name="Freeform 100">
                <a:extLst>
                  <a:ext uri="{FF2B5EF4-FFF2-40B4-BE49-F238E27FC236}">
                    <a16:creationId xmlns:a16="http://schemas.microsoft.com/office/drawing/2014/main" id="{80402CDC-5EC0-884D-94CB-B9614D0BC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2" y="2588"/>
                <a:ext cx="122" cy="122"/>
              </a:xfrm>
              <a:custGeom>
                <a:avLst/>
                <a:gdLst>
                  <a:gd name="T0" fmla="*/ 1 w 612"/>
                  <a:gd name="T1" fmla="*/ 1 h 611"/>
                  <a:gd name="T2" fmla="*/ 1 w 612"/>
                  <a:gd name="T3" fmla="*/ 1 h 611"/>
                  <a:gd name="T4" fmla="*/ 1 w 612"/>
                  <a:gd name="T5" fmla="*/ 1 h 611"/>
                  <a:gd name="T6" fmla="*/ 1 w 612"/>
                  <a:gd name="T7" fmla="*/ 1 h 611"/>
                  <a:gd name="T8" fmla="*/ 1 w 612"/>
                  <a:gd name="T9" fmla="*/ 1 h 611"/>
                  <a:gd name="T10" fmla="*/ 1 w 612"/>
                  <a:gd name="T11" fmla="*/ 1 h 611"/>
                  <a:gd name="T12" fmla="*/ 1 w 612"/>
                  <a:gd name="T13" fmla="*/ 1 h 611"/>
                  <a:gd name="T14" fmla="*/ 1 w 612"/>
                  <a:gd name="T15" fmla="*/ 1 h 611"/>
                  <a:gd name="T16" fmla="*/ 1 w 612"/>
                  <a:gd name="T17" fmla="*/ 0 h 611"/>
                  <a:gd name="T18" fmla="*/ 1 w 612"/>
                  <a:gd name="T19" fmla="*/ 0 h 611"/>
                  <a:gd name="T20" fmla="*/ 1 w 612"/>
                  <a:gd name="T21" fmla="*/ 0 h 611"/>
                  <a:gd name="T22" fmla="*/ 1 w 612"/>
                  <a:gd name="T23" fmla="*/ 0 h 611"/>
                  <a:gd name="T24" fmla="*/ 1 w 612"/>
                  <a:gd name="T25" fmla="*/ 0 h 611"/>
                  <a:gd name="T26" fmla="*/ 1 w 612"/>
                  <a:gd name="T27" fmla="*/ 0 h 611"/>
                  <a:gd name="T28" fmla="*/ 1 w 612"/>
                  <a:gd name="T29" fmla="*/ 0 h 611"/>
                  <a:gd name="T30" fmla="*/ 1 w 612"/>
                  <a:gd name="T31" fmla="*/ 0 h 611"/>
                  <a:gd name="T32" fmla="*/ 1 w 612"/>
                  <a:gd name="T33" fmla="*/ 0 h 611"/>
                  <a:gd name="T34" fmla="*/ 0 w 612"/>
                  <a:gd name="T35" fmla="*/ 0 h 611"/>
                  <a:gd name="T36" fmla="*/ 0 w 612"/>
                  <a:gd name="T37" fmla="*/ 0 h 611"/>
                  <a:gd name="T38" fmla="*/ 0 w 612"/>
                  <a:gd name="T39" fmla="*/ 0 h 611"/>
                  <a:gd name="T40" fmla="*/ 0 w 612"/>
                  <a:gd name="T41" fmla="*/ 0 h 611"/>
                  <a:gd name="T42" fmla="*/ 0 w 612"/>
                  <a:gd name="T43" fmla="*/ 0 h 611"/>
                  <a:gd name="T44" fmla="*/ 0 w 612"/>
                  <a:gd name="T45" fmla="*/ 0 h 611"/>
                  <a:gd name="T46" fmla="*/ 0 w 612"/>
                  <a:gd name="T47" fmla="*/ 0 h 611"/>
                  <a:gd name="T48" fmla="*/ 0 w 612"/>
                  <a:gd name="T49" fmla="*/ 0 h 611"/>
                  <a:gd name="T50" fmla="*/ 0 w 612"/>
                  <a:gd name="T51" fmla="*/ 1 h 611"/>
                  <a:gd name="T52" fmla="*/ 0 w 612"/>
                  <a:gd name="T53" fmla="*/ 1 h 611"/>
                  <a:gd name="T54" fmla="*/ 0 w 612"/>
                  <a:gd name="T55" fmla="*/ 1 h 611"/>
                  <a:gd name="T56" fmla="*/ 0 w 612"/>
                  <a:gd name="T57" fmla="*/ 1 h 611"/>
                  <a:gd name="T58" fmla="*/ 0 w 612"/>
                  <a:gd name="T59" fmla="*/ 1 h 611"/>
                  <a:gd name="T60" fmla="*/ 0 w 612"/>
                  <a:gd name="T61" fmla="*/ 1 h 611"/>
                  <a:gd name="T62" fmla="*/ 0 w 612"/>
                  <a:gd name="T63" fmla="*/ 1 h 611"/>
                  <a:gd name="T64" fmla="*/ 0 w 612"/>
                  <a:gd name="T65" fmla="*/ 1 h 611"/>
                  <a:gd name="T66" fmla="*/ 0 w 612"/>
                  <a:gd name="T67" fmla="*/ 1 h 61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612" h="611">
                    <a:moveTo>
                      <a:pt x="550" y="611"/>
                    </a:moveTo>
                    <a:lnTo>
                      <a:pt x="555" y="610"/>
                    </a:lnTo>
                    <a:lnTo>
                      <a:pt x="562" y="609"/>
                    </a:lnTo>
                    <a:lnTo>
                      <a:pt x="568" y="607"/>
                    </a:lnTo>
                    <a:lnTo>
                      <a:pt x="574" y="605"/>
                    </a:lnTo>
                    <a:lnTo>
                      <a:pt x="579" y="603"/>
                    </a:lnTo>
                    <a:lnTo>
                      <a:pt x="585" y="600"/>
                    </a:lnTo>
                    <a:lnTo>
                      <a:pt x="589" y="597"/>
                    </a:lnTo>
                    <a:lnTo>
                      <a:pt x="593" y="592"/>
                    </a:lnTo>
                    <a:lnTo>
                      <a:pt x="598" y="588"/>
                    </a:lnTo>
                    <a:lnTo>
                      <a:pt x="601" y="584"/>
                    </a:lnTo>
                    <a:lnTo>
                      <a:pt x="604" y="578"/>
                    </a:lnTo>
                    <a:lnTo>
                      <a:pt x="606" y="573"/>
                    </a:lnTo>
                    <a:lnTo>
                      <a:pt x="608" y="567"/>
                    </a:lnTo>
                    <a:lnTo>
                      <a:pt x="610" y="562"/>
                    </a:lnTo>
                    <a:lnTo>
                      <a:pt x="611" y="555"/>
                    </a:lnTo>
                    <a:lnTo>
                      <a:pt x="612" y="550"/>
                    </a:lnTo>
                    <a:lnTo>
                      <a:pt x="612" y="61"/>
                    </a:lnTo>
                    <a:lnTo>
                      <a:pt x="611" y="54"/>
                    </a:lnTo>
                    <a:lnTo>
                      <a:pt x="610" y="48"/>
                    </a:lnTo>
                    <a:lnTo>
                      <a:pt x="608" y="42"/>
                    </a:lnTo>
                    <a:lnTo>
                      <a:pt x="606" y="37"/>
                    </a:lnTo>
                    <a:lnTo>
                      <a:pt x="604" y="31"/>
                    </a:lnTo>
                    <a:lnTo>
                      <a:pt x="601" y="26"/>
                    </a:lnTo>
                    <a:lnTo>
                      <a:pt x="598" y="22"/>
                    </a:lnTo>
                    <a:lnTo>
                      <a:pt x="593" y="17"/>
                    </a:lnTo>
                    <a:lnTo>
                      <a:pt x="589" y="13"/>
                    </a:lnTo>
                    <a:lnTo>
                      <a:pt x="585" y="10"/>
                    </a:lnTo>
                    <a:lnTo>
                      <a:pt x="579" y="6"/>
                    </a:lnTo>
                    <a:lnTo>
                      <a:pt x="574" y="4"/>
                    </a:lnTo>
                    <a:lnTo>
                      <a:pt x="568" y="2"/>
                    </a:lnTo>
                    <a:lnTo>
                      <a:pt x="562" y="1"/>
                    </a:lnTo>
                    <a:lnTo>
                      <a:pt x="555" y="0"/>
                    </a:lnTo>
                    <a:lnTo>
                      <a:pt x="550" y="0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48" y="1"/>
                    </a:lnTo>
                    <a:lnTo>
                      <a:pt x="43" y="2"/>
                    </a:lnTo>
                    <a:lnTo>
                      <a:pt x="37" y="4"/>
                    </a:lnTo>
                    <a:lnTo>
                      <a:pt x="32" y="6"/>
                    </a:lnTo>
                    <a:lnTo>
                      <a:pt x="26" y="10"/>
                    </a:lnTo>
                    <a:lnTo>
                      <a:pt x="22" y="13"/>
                    </a:lnTo>
                    <a:lnTo>
                      <a:pt x="18" y="17"/>
                    </a:lnTo>
                    <a:lnTo>
                      <a:pt x="13" y="22"/>
                    </a:lnTo>
                    <a:lnTo>
                      <a:pt x="10" y="26"/>
                    </a:lnTo>
                    <a:lnTo>
                      <a:pt x="7" y="31"/>
                    </a:lnTo>
                    <a:lnTo>
                      <a:pt x="5" y="37"/>
                    </a:lnTo>
                    <a:lnTo>
                      <a:pt x="2" y="42"/>
                    </a:lnTo>
                    <a:lnTo>
                      <a:pt x="1" y="48"/>
                    </a:lnTo>
                    <a:lnTo>
                      <a:pt x="0" y="54"/>
                    </a:lnTo>
                    <a:lnTo>
                      <a:pt x="0" y="61"/>
                    </a:lnTo>
                    <a:lnTo>
                      <a:pt x="0" y="550"/>
                    </a:lnTo>
                    <a:lnTo>
                      <a:pt x="0" y="555"/>
                    </a:lnTo>
                    <a:lnTo>
                      <a:pt x="1" y="562"/>
                    </a:lnTo>
                    <a:lnTo>
                      <a:pt x="2" y="567"/>
                    </a:lnTo>
                    <a:lnTo>
                      <a:pt x="5" y="573"/>
                    </a:lnTo>
                    <a:lnTo>
                      <a:pt x="7" y="578"/>
                    </a:lnTo>
                    <a:lnTo>
                      <a:pt x="10" y="584"/>
                    </a:lnTo>
                    <a:lnTo>
                      <a:pt x="13" y="588"/>
                    </a:lnTo>
                    <a:lnTo>
                      <a:pt x="18" y="592"/>
                    </a:lnTo>
                    <a:lnTo>
                      <a:pt x="22" y="597"/>
                    </a:lnTo>
                    <a:lnTo>
                      <a:pt x="26" y="600"/>
                    </a:lnTo>
                    <a:lnTo>
                      <a:pt x="32" y="603"/>
                    </a:lnTo>
                    <a:lnTo>
                      <a:pt x="37" y="605"/>
                    </a:lnTo>
                    <a:lnTo>
                      <a:pt x="43" y="607"/>
                    </a:lnTo>
                    <a:lnTo>
                      <a:pt x="48" y="609"/>
                    </a:lnTo>
                    <a:lnTo>
                      <a:pt x="55" y="610"/>
                    </a:lnTo>
                    <a:lnTo>
                      <a:pt x="61" y="611"/>
                    </a:lnTo>
                    <a:lnTo>
                      <a:pt x="550" y="611"/>
                    </a:lnTo>
                    <a:close/>
                  </a:path>
                </a:pathLst>
              </a:custGeom>
              <a:solidFill>
                <a:srgbClr val="F2EEE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lIns="30" tIns="15" rIns="30" bIns="15" anchor="ctr"/>
              <a:lstStyle/>
              <a:p>
                <a:endParaRPr lang="en-US"/>
              </a:p>
            </p:txBody>
          </p:sp>
        </p:grpSp>
        <p:sp>
          <p:nvSpPr>
            <p:cNvPr id="36925" name="Line 101">
              <a:extLst>
                <a:ext uri="{FF2B5EF4-FFF2-40B4-BE49-F238E27FC236}">
                  <a16:creationId xmlns:a16="http://schemas.microsoft.com/office/drawing/2014/main" id="{7172926A-D406-3542-86A8-D6BC46D56D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6625" y="2792413"/>
              <a:ext cx="0" cy="3238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26" name="Line 102">
              <a:extLst>
                <a:ext uri="{FF2B5EF4-FFF2-40B4-BE49-F238E27FC236}">
                  <a16:creationId xmlns:a16="http://schemas.microsoft.com/office/drawing/2014/main" id="{0BF13BCB-3A71-2646-B659-FB56A72095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3313" y="2597150"/>
              <a:ext cx="1004887" cy="5191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27" name="Line 103">
              <a:extLst>
                <a:ext uri="{FF2B5EF4-FFF2-40B4-BE49-F238E27FC236}">
                  <a16:creationId xmlns:a16="http://schemas.microsoft.com/office/drawing/2014/main" id="{607614A7-C261-804D-80F0-D0A03D32BE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7750" y="2792413"/>
              <a:ext cx="1060450" cy="3889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28" name="Line 104">
              <a:extLst>
                <a:ext uri="{FF2B5EF4-FFF2-40B4-BE49-F238E27FC236}">
                  <a16:creationId xmlns:a16="http://schemas.microsoft.com/office/drawing/2014/main" id="{9908BDCB-445C-A740-B3D0-481F3E2D76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7750" y="2986088"/>
              <a:ext cx="1060450" cy="2619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29" name="Line 105">
              <a:extLst>
                <a:ext uri="{FF2B5EF4-FFF2-40B4-BE49-F238E27FC236}">
                  <a16:creationId xmlns:a16="http://schemas.microsoft.com/office/drawing/2014/main" id="{D42CDA24-9F51-D540-83DB-2A71BF7A1D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3313" y="3248025"/>
              <a:ext cx="1004887" cy="635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30" name="Text Box 106">
              <a:extLst>
                <a:ext uri="{FF2B5EF4-FFF2-40B4-BE49-F238E27FC236}">
                  <a16:creationId xmlns:a16="http://schemas.microsoft.com/office/drawing/2014/main" id="{EA9D607B-E0A8-2545-88BB-3BD5A9D0C1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5938" y="3438525"/>
              <a:ext cx="73183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75000"/>
                </a:lnSpc>
              </a:pPr>
              <a:r>
                <a:rPr lang="en-US" altLang="en-US" sz="1000"/>
                <a:t>Programmer</a:t>
              </a:r>
            </a:p>
            <a:p>
              <a:pPr>
                <a:lnSpc>
                  <a:spcPct val="75000"/>
                </a:lnSpc>
              </a:pPr>
              <a:r>
                <a:rPr lang="en-US" altLang="en-US" sz="1000"/>
                <a:t>terminals</a:t>
              </a:r>
            </a:p>
            <a:p>
              <a:pPr>
                <a:lnSpc>
                  <a:spcPct val="75000"/>
                </a:lnSpc>
              </a:pPr>
              <a:r>
                <a:rPr lang="en-US" altLang="en-US" sz="1000"/>
                <a:t>(32)</a:t>
              </a:r>
            </a:p>
          </p:txBody>
        </p:sp>
        <p:sp>
          <p:nvSpPr>
            <p:cNvPr id="36931" name="Line 107">
              <a:extLst>
                <a:ext uri="{FF2B5EF4-FFF2-40B4-BE49-F238E27FC236}">
                  <a16:creationId xmlns:a16="http://schemas.microsoft.com/office/drawing/2014/main" id="{86631874-F759-094E-B801-C00BE97589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8263" y="2273300"/>
              <a:ext cx="279400" cy="7794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32" name="Line 108">
              <a:extLst>
                <a:ext uri="{FF2B5EF4-FFF2-40B4-BE49-F238E27FC236}">
                  <a16:creationId xmlns:a16="http://schemas.microsoft.com/office/drawing/2014/main" id="{1E42586A-F9F4-094B-ACE3-0D6C09C27F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4350" y="2273300"/>
              <a:ext cx="0" cy="7794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33" name="Line 109">
              <a:extLst>
                <a:ext uri="{FF2B5EF4-FFF2-40B4-BE49-F238E27FC236}">
                  <a16:creationId xmlns:a16="http://schemas.microsoft.com/office/drawing/2014/main" id="{67F68601-C671-394A-8BBE-9259D796D6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91038" y="2273300"/>
              <a:ext cx="334962" cy="7794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34" name="Text Box 110">
              <a:extLst>
                <a:ext uri="{FF2B5EF4-FFF2-40B4-BE49-F238E27FC236}">
                  <a16:creationId xmlns:a16="http://schemas.microsoft.com/office/drawing/2014/main" id="{CE77AB21-240B-9643-AFF1-57C72C21C7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2638" y="2225675"/>
              <a:ext cx="58737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GOES-E</a:t>
              </a:r>
            </a:p>
          </p:txBody>
        </p:sp>
        <p:sp>
          <p:nvSpPr>
            <p:cNvPr id="36935" name="Text Box 111">
              <a:extLst>
                <a:ext uri="{FF2B5EF4-FFF2-40B4-BE49-F238E27FC236}">
                  <a16:creationId xmlns:a16="http://schemas.microsoft.com/office/drawing/2014/main" id="{636BB02F-9BE5-6F46-B97F-93A6602C53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2450" y="2232025"/>
              <a:ext cx="374650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VAS</a:t>
              </a:r>
            </a:p>
          </p:txBody>
        </p:sp>
        <p:sp>
          <p:nvSpPr>
            <p:cNvPr id="36936" name="Text Box 112">
              <a:extLst>
                <a:ext uri="{FF2B5EF4-FFF2-40B4-BE49-F238E27FC236}">
                  <a16:creationId xmlns:a16="http://schemas.microsoft.com/office/drawing/2014/main" id="{B881051F-5FC1-EB45-A2B2-9C62875DC1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0450" y="2225675"/>
              <a:ext cx="62547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GOES-W</a:t>
              </a:r>
            </a:p>
          </p:txBody>
        </p:sp>
        <p:grpSp>
          <p:nvGrpSpPr>
            <p:cNvPr id="36937" name="Group 113">
              <a:extLst>
                <a:ext uri="{FF2B5EF4-FFF2-40B4-BE49-F238E27FC236}">
                  <a16:creationId xmlns:a16="http://schemas.microsoft.com/office/drawing/2014/main" id="{C7FD2820-8B73-7440-891C-9CDACAFBB0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7125" y="1828800"/>
              <a:ext cx="677863" cy="581025"/>
              <a:chOff x="853" y="122"/>
              <a:chExt cx="377" cy="327"/>
            </a:xfrm>
          </p:grpSpPr>
          <p:pic>
            <p:nvPicPr>
              <p:cNvPr id="36956" name="Picture 114">
                <a:extLst>
                  <a:ext uri="{FF2B5EF4-FFF2-40B4-BE49-F238E27FC236}">
                    <a16:creationId xmlns:a16="http://schemas.microsoft.com/office/drawing/2014/main" id="{235A929B-3646-0B4C-A87E-5648052BDD60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3" y="228"/>
                <a:ext cx="311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957" name="Text Box 115">
                <a:extLst>
                  <a:ext uri="{FF2B5EF4-FFF2-40B4-BE49-F238E27FC236}">
                    <a16:creationId xmlns:a16="http://schemas.microsoft.com/office/drawing/2014/main" id="{C4E11C90-2036-2645-A6BD-5A2D12D602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0" y="122"/>
                <a:ext cx="361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0" tIns="15" rIns="30" bIns="15" anchor="ctr"/>
              <a:lstStyle>
                <a:lvl1pPr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/>
                  <a:t>Archive</a:t>
                </a:r>
              </a:p>
              <a:p>
                <a:endParaRPr lang="en-US" altLang="en-US" sz="1000"/>
              </a:p>
              <a:p>
                <a:r>
                  <a:rPr lang="en-US" altLang="en-US" sz="1000"/>
                  <a:t>Playback</a:t>
                </a:r>
              </a:p>
            </p:txBody>
          </p:sp>
        </p:grpSp>
        <p:sp>
          <p:nvSpPr>
            <p:cNvPr id="36938" name="AutoShape 116">
              <a:extLst>
                <a:ext uri="{FF2B5EF4-FFF2-40B4-BE49-F238E27FC236}">
                  <a16:creationId xmlns:a16="http://schemas.microsoft.com/office/drawing/2014/main" id="{D790908F-A2BF-7342-B29D-2C68F55C9D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922316">
              <a:off x="3899694" y="4441032"/>
              <a:ext cx="501650" cy="55562"/>
            </a:xfrm>
            <a:prstGeom prst="leftRightArrow">
              <a:avLst>
                <a:gd name="adj1" fmla="val 50000"/>
                <a:gd name="adj2" fmla="val 175474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30" tIns="15" rIns="30" bIns="15" anchor="ctr"/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939" name="Line 117">
              <a:extLst>
                <a:ext uri="{FF2B5EF4-FFF2-40B4-BE49-F238E27FC236}">
                  <a16:creationId xmlns:a16="http://schemas.microsoft.com/office/drawing/2014/main" id="{4115476C-2D03-1D4C-A2B0-3935A1FEC2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9575" y="2209800"/>
              <a:ext cx="1103313" cy="8429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graphicFrame>
          <p:nvGraphicFramePr>
            <p:cNvPr id="36940" name="Object 22">
              <a:extLst>
                <a:ext uri="{FF2B5EF4-FFF2-40B4-BE49-F238E27FC236}">
                  <a16:creationId xmlns:a16="http://schemas.microsoft.com/office/drawing/2014/main" id="{01890DE7-FEA8-C64F-8360-8B9B62C8150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71600" y="3886200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52603400" imgH="39446200" progId="MS_ClipArt_Gallery.2">
                    <p:embed/>
                  </p:oleObj>
                </mc:Choice>
                <mc:Fallback>
                  <p:oleObj name="Clip" r:id="rId5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1600" y="3886200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41" name="Object 22">
              <a:extLst>
                <a:ext uri="{FF2B5EF4-FFF2-40B4-BE49-F238E27FC236}">
                  <a16:creationId xmlns:a16="http://schemas.microsoft.com/office/drawing/2014/main" id="{1FBC4918-08C9-2749-B538-D5B4A31B025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71600" y="4343400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52603400" imgH="39446200" progId="MS_ClipArt_Gallery.2">
                    <p:embed/>
                  </p:oleObj>
                </mc:Choice>
                <mc:Fallback>
                  <p:oleObj name="Clip" r:id="rId5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1600" y="4343400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42" name="Object 22">
              <a:extLst>
                <a:ext uri="{FF2B5EF4-FFF2-40B4-BE49-F238E27FC236}">
                  <a16:creationId xmlns:a16="http://schemas.microsoft.com/office/drawing/2014/main" id="{227198D9-2CF0-134F-A135-9C4D4918A68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71600" y="4800600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52603400" imgH="39446200" progId="MS_ClipArt_Gallery.2">
                    <p:embed/>
                  </p:oleObj>
                </mc:Choice>
                <mc:Fallback>
                  <p:oleObj name="Clip" r:id="rId5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1600" y="4800600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43" name="Object 22">
              <a:extLst>
                <a:ext uri="{FF2B5EF4-FFF2-40B4-BE49-F238E27FC236}">
                  <a16:creationId xmlns:a16="http://schemas.microsoft.com/office/drawing/2014/main" id="{DBD43DFD-602E-B840-9715-B6D8EBD38B0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57400" y="3886200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52603400" imgH="39446200" progId="MS_ClipArt_Gallery.2">
                    <p:embed/>
                  </p:oleObj>
                </mc:Choice>
                <mc:Fallback>
                  <p:oleObj name="Clip" r:id="rId5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7400" y="3886200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44" name="Object 22">
              <a:extLst>
                <a:ext uri="{FF2B5EF4-FFF2-40B4-BE49-F238E27FC236}">
                  <a16:creationId xmlns:a16="http://schemas.microsoft.com/office/drawing/2014/main" id="{A55B6996-9F00-DB40-BD3B-52DF40E6DE1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57400" y="4800600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52603400" imgH="39446200" progId="MS_ClipArt_Gallery.2">
                    <p:embed/>
                  </p:oleObj>
                </mc:Choice>
                <mc:Fallback>
                  <p:oleObj name="Clip" r:id="rId5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7400" y="4800600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45" name="Object 22">
              <a:extLst>
                <a:ext uri="{FF2B5EF4-FFF2-40B4-BE49-F238E27FC236}">
                  <a16:creationId xmlns:a16="http://schemas.microsoft.com/office/drawing/2014/main" id="{F83BD040-DBD0-1741-95D2-279808AE636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09863" y="4792663"/>
            <a:ext cx="554037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52603400" imgH="39446200" progId="MS_ClipArt_Gallery.2">
                    <p:embed/>
                  </p:oleObj>
                </mc:Choice>
                <mc:Fallback>
                  <p:oleObj name="Clip" r:id="rId5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9863" y="4792663"/>
                          <a:ext cx="554037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46" name="Object 22">
              <a:extLst>
                <a:ext uri="{FF2B5EF4-FFF2-40B4-BE49-F238E27FC236}">
                  <a16:creationId xmlns:a16="http://schemas.microsoft.com/office/drawing/2014/main" id="{F94987AC-10E8-7646-A061-31194230882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17800" y="3886200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52603400" imgH="39446200" progId="MS_ClipArt_Gallery.2">
                    <p:embed/>
                  </p:oleObj>
                </mc:Choice>
                <mc:Fallback>
                  <p:oleObj name="Clip" r:id="rId5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17800" y="3886200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47" name="Object 22">
              <a:extLst>
                <a:ext uri="{FF2B5EF4-FFF2-40B4-BE49-F238E27FC236}">
                  <a16:creationId xmlns:a16="http://schemas.microsoft.com/office/drawing/2014/main" id="{493A69F3-BCC5-8344-A6F8-7123B65BC0A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16263" y="5740400"/>
            <a:ext cx="554037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8" imgW="52603400" imgH="39446200" progId="MS_ClipArt_Gallery.2">
                    <p:embed/>
                  </p:oleObj>
                </mc:Choice>
                <mc:Fallback>
                  <p:oleObj name="Clip" r:id="rId8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6263" y="5740400"/>
                          <a:ext cx="554037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48" name="Object 22">
              <a:extLst>
                <a:ext uri="{FF2B5EF4-FFF2-40B4-BE49-F238E27FC236}">
                  <a16:creationId xmlns:a16="http://schemas.microsoft.com/office/drawing/2014/main" id="{95A3E57A-1549-0747-8C23-4F9D4453785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21100" y="5745163"/>
            <a:ext cx="555625" cy="484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52603400" imgH="39446200" progId="MS_ClipArt_Gallery.2">
                    <p:embed/>
                  </p:oleObj>
                </mc:Choice>
                <mc:Fallback>
                  <p:oleObj name="Clip" r:id="rId5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21100" y="5745163"/>
                          <a:ext cx="555625" cy="484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49" name="Object 22">
              <a:extLst>
                <a:ext uri="{FF2B5EF4-FFF2-40B4-BE49-F238E27FC236}">
                  <a16:creationId xmlns:a16="http://schemas.microsoft.com/office/drawing/2014/main" id="{8B39E995-493D-BC49-ABC4-E72001B8840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32288" y="5741988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52603400" imgH="39446200" progId="MS_ClipArt_Gallery.2">
                    <p:embed/>
                  </p:oleObj>
                </mc:Choice>
                <mc:Fallback>
                  <p:oleObj name="Clip" r:id="rId5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32288" y="5741988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50" name="Object 22">
              <a:extLst>
                <a:ext uri="{FF2B5EF4-FFF2-40B4-BE49-F238E27FC236}">
                  <a16:creationId xmlns:a16="http://schemas.microsoft.com/office/drawing/2014/main" id="{493B6AE9-D5FB-C945-99B0-F5D41EC89C2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35538" y="5748338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52603400" imgH="39446200" progId="MS_ClipArt_Gallery.2">
                    <p:embed/>
                  </p:oleObj>
                </mc:Choice>
                <mc:Fallback>
                  <p:oleObj name="Clip" r:id="rId5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35538" y="5748338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51" name="Object 22">
              <a:extLst>
                <a:ext uri="{FF2B5EF4-FFF2-40B4-BE49-F238E27FC236}">
                  <a16:creationId xmlns:a16="http://schemas.microsoft.com/office/drawing/2014/main" id="{BC7A9D0D-5605-6147-9312-226A851544A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551488" y="5741988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52603400" imgH="39446200" progId="MS_ClipArt_Gallery.2">
                    <p:embed/>
                  </p:oleObj>
                </mc:Choice>
                <mc:Fallback>
                  <p:oleObj name="Clip" r:id="rId5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1488" y="5741988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52" name="Object 22">
              <a:extLst>
                <a:ext uri="{FF2B5EF4-FFF2-40B4-BE49-F238E27FC236}">
                  <a16:creationId xmlns:a16="http://schemas.microsoft.com/office/drawing/2014/main" id="{1A2430DC-9FC6-B84D-B246-E0E837BF6F5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86550" y="3295650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52603400" imgH="39446200" progId="MS_ClipArt_Gallery.2">
                    <p:embed/>
                  </p:oleObj>
                </mc:Choice>
                <mc:Fallback>
                  <p:oleObj name="Clip" r:id="rId5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6550" y="3295650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53" name="Object 22">
              <a:extLst>
                <a:ext uri="{FF2B5EF4-FFF2-40B4-BE49-F238E27FC236}">
                  <a16:creationId xmlns:a16="http://schemas.microsoft.com/office/drawing/2014/main" id="{70078C98-DEDB-8F4F-8EFE-A32BEE45F42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81788" y="3709988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52603400" imgH="39446200" progId="MS_ClipArt_Gallery.2">
                    <p:embed/>
                  </p:oleObj>
                </mc:Choice>
                <mc:Fallback>
                  <p:oleObj name="Clip" r:id="rId5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1788" y="3709988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54" name="Object 22">
              <a:extLst>
                <a:ext uri="{FF2B5EF4-FFF2-40B4-BE49-F238E27FC236}">
                  <a16:creationId xmlns:a16="http://schemas.microsoft.com/office/drawing/2014/main" id="{4010B2AD-576A-F54A-9578-DD5D42669C1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88138" y="4135438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52603400" imgH="39446200" progId="MS_ClipArt_Gallery.2">
                    <p:embed/>
                  </p:oleObj>
                </mc:Choice>
                <mc:Fallback>
                  <p:oleObj name="Clip" r:id="rId5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8138" y="4135438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55" name="Object 22">
              <a:extLst>
                <a:ext uri="{FF2B5EF4-FFF2-40B4-BE49-F238E27FC236}">
                  <a16:creationId xmlns:a16="http://schemas.microsoft.com/office/drawing/2014/main" id="{261714D6-796E-124C-B1F5-D0BC9844BC0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81788" y="4529138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52603400" imgH="39446200" progId="MS_ClipArt_Gallery.2">
                    <p:embed/>
                  </p:oleObj>
                </mc:Choice>
                <mc:Fallback>
                  <p:oleObj name="Clip" r:id="rId5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1788" y="4529138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866" name="Rectangle 2">
            <a:extLst>
              <a:ext uri="{FF2B5EF4-FFF2-40B4-BE49-F238E27FC236}">
                <a16:creationId xmlns:a16="http://schemas.microsoft.com/office/drawing/2014/main" id="{75FF4FD1-FBDA-C248-AC24-0E49FF68F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McIDAS III </a:t>
            </a:r>
          </a:p>
          <a:p>
            <a:r>
              <a:rPr lang="en-US" altLang="en-US" sz="3200"/>
              <a:t>(1983 - 1996) </a:t>
            </a:r>
            <a:endParaRPr lang="en-US" altLang="en-US" sz="3200">
              <a:solidFill>
                <a:schemeClr val="bg1"/>
              </a:solidFill>
            </a:endParaRPr>
          </a:p>
        </p:txBody>
      </p:sp>
      <p:sp>
        <p:nvSpPr>
          <p:cNvPr id="113" name="Rectangle 3">
            <a:extLst>
              <a:ext uri="{FF2B5EF4-FFF2-40B4-BE49-F238E27FC236}">
                <a16:creationId xmlns:a16="http://schemas.microsoft.com/office/drawing/2014/main" id="{F8B04F8F-3556-194C-9F20-D417B23241E9}"/>
              </a:ext>
            </a:extLst>
          </p:cNvPr>
          <p:cNvSpPr txBox="1">
            <a:spLocks noChangeArrowheads="1"/>
          </p:cNvSpPr>
          <p:nvPr/>
        </p:nvSpPr>
        <p:spPr>
          <a:xfrm>
            <a:off x="278607" y="2294194"/>
            <a:ext cx="2304255" cy="418280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kern="0" dirty="0">
                <a:solidFill>
                  <a:srgbClr val="00B0F0"/>
                </a:solidFill>
                <a:cs typeface="+mn-cs"/>
              </a:rPr>
              <a:t>Centralized System: IBM 4381 </a:t>
            </a:r>
            <a:r>
              <a:rPr lang="en-US" sz="2400" kern="0" dirty="0" err="1">
                <a:solidFill>
                  <a:srgbClr val="00B0F0"/>
                </a:solidFill>
                <a:cs typeface="+mn-cs"/>
              </a:rPr>
              <a:t>ingestor</a:t>
            </a:r>
            <a:r>
              <a:rPr lang="en-US" sz="2400" kern="0" dirty="0">
                <a:solidFill>
                  <a:srgbClr val="00B0F0"/>
                </a:solidFill>
                <a:cs typeface="+mn-cs"/>
              </a:rPr>
              <a:t>/server</a:t>
            </a:r>
          </a:p>
          <a:p>
            <a:pPr marL="0" indent="0">
              <a:buFontTx/>
              <a:buNone/>
              <a:defRPr/>
            </a:pPr>
            <a:endParaRPr lang="en-US" sz="2400" kern="0" dirty="0">
              <a:solidFill>
                <a:schemeClr val="bg1"/>
              </a:solidFill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2400" kern="0" dirty="0">
                <a:cs typeface="+mn-cs"/>
              </a:rPr>
              <a:t>Local and Remote workstations</a:t>
            </a:r>
          </a:p>
          <a:p>
            <a:pPr marL="0" indent="0">
              <a:buFontTx/>
              <a:buNone/>
              <a:defRPr/>
            </a:pPr>
            <a:endParaRPr lang="en-US" sz="2400" kern="0" dirty="0">
              <a:cs typeface="+mn-cs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60815E3-4017-A14E-8CFD-9C874C6933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3820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cs typeface="+mj-cs"/>
              </a:rPr>
              <a:t>Outline</a:t>
            </a:r>
            <a:endParaRPr lang="en-US" sz="34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4A71CFD-B36B-DC4D-A780-DE93B7A86B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5102225" cy="25908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cs typeface="+mn-cs"/>
              </a:rPr>
              <a:t>Introductions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cs typeface="+mn-cs"/>
              </a:rPr>
              <a:t>Weather analysis (early history)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cs typeface="+mn-cs"/>
              </a:rPr>
              <a:t>McIDAS through the years</a:t>
            </a:r>
          </a:p>
          <a:p>
            <a:pPr lvl="1">
              <a:defRPr/>
            </a:pPr>
            <a:r>
              <a:rPr lang="en-US" sz="2400" dirty="0">
                <a:solidFill>
                  <a:srgbClr val="FFFF00"/>
                </a:solidFill>
                <a:cs typeface="+mn-cs"/>
              </a:rPr>
              <a:t>It’s 50 years old!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24006290-41C7-FC40-8CE0-5256F5CC0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McIDAS III </a:t>
            </a:r>
          </a:p>
          <a:p>
            <a:r>
              <a:rPr lang="en-US" altLang="en-US" sz="3200"/>
              <a:t>Workstation (1984)</a:t>
            </a:r>
            <a:endParaRPr lang="en-US" altLang="en-US" sz="3200">
              <a:solidFill>
                <a:schemeClr val="bg1"/>
              </a:solidFill>
            </a:endParaRPr>
          </a:p>
        </p:txBody>
      </p:sp>
      <p:pic>
        <p:nvPicPr>
          <p:cNvPr id="37890" name="Picture 117">
            <a:extLst>
              <a:ext uri="{FF2B5EF4-FFF2-40B4-BE49-F238E27FC236}">
                <a16:creationId xmlns:a16="http://schemas.microsoft.com/office/drawing/2014/main" id="{C1E92A6F-D8B3-C34B-8451-65FCAE1AF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5867400" cy="386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1475B492-C37D-CC4E-B39A-77B860B83296}"/>
              </a:ext>
            </a:extLst>
          </p:cNvPr>
          <p:cNvSpPr txBox="1">
            <a:spLocks noChangeArrowheads="1"/>
          </p:cNvSpPr>
          <p:nvPr/>
        </p:nvSpPr>
        <p:spPr>
          <a:xfrm>
            <a:off x="6430297" y="1905000"/>
            <a:ext cx="2713703" cy="1818379"/>
          </a:xfrm>
          <a:prstGeom prst="rect">
            <a:avLst/>
          </a:prstGeom>
        </p:spPr>
        <p:txBody>
          <a:bodyPr/>
          <a:lstStyle>
            <a:lvl1pPr marL="342900" indent="-3429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20000"/>
              </a:spcBef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RAM for storing workstation image frames</a:t>
            </a:r>
          </a:p>
          <a:p>
            <a:pPr>
              <a:spcBef>
                <a:spcPct val="20000"/>
              </a:spcBef>
              <a:defRPr/>
            </a:pP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6D6404C9-88F4-0146-9991-FD01E7A43D96}"/>
              </a:ext>
            </a:extLst>
          </p:cNvPr>
          <p:cNvSpPr/>
          <p:nvPr/>
        </p:nvSpPr>
        <p:spPr bwMode="auto">
          <a:xfrm>
            <a:off x="6399817" y="3281419"/>
            <a:ext cx="914400" cy="609600"/>
          </a:xfrm>
          <a:prstGeom prst="leftArrow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6EB28E7-7CF4-034F-9385-89A196C108C4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  <a:cs typeface="+mj-cs"/>
              </a:rPr>
              <a:t>Notable Events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90351FE1-B96A-564B-B4FE-601038827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00200"/>
            <a:ext cx="7620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dirty="0">
                <a:solidFill>
                  <a:srgbClr val="FFFF00"/>
                </a:solidFill>
              </a:rPr>
              <a:t>1982</a:t>
            </a:r>
            <a:r>
              <a:rPr lang="en-US" altLang="en-US" sz="2800" dirty="0">
                <a:solidFill>
                  <a:schemeClr val="bg1"/>
                </a:solidFill>
              </a:rPr>
              <a:t>: </a:t>
            </a:r>
            <a:r>
              <a:rPr lang="en-US" altLang="en-US" sz="2800" dirty="0" err="1">
                <a:solidFill>
                  <a:schemeClr val="bg1"/>
                </a:solidFill>
              </a:rPr>
              <a:t>McIDAS</a:t>
            </a:r>
            <a:r>
              <a:rPr lang="en-US" altLang="en-US" sz="2800" dirty="0">
                <a:solidFill>
                  <a:schemeClr val="bg1"/>
                </a:solidFill>
              </a:rPr>
              <a:t> ported to IBM mainframe; funded by then Peoples Republic of China </a:t>
            </a:r>
          </a:p>
          <a:p>
            <a:r>
              <a:rPr lang="en-US" altLang="en-US" sz="2800" dirty="0">
                <a:solidFill>
                  <a:srgbClr val="FFFF00"/>
                </a:solidFill>
              </a:rPr>
              <a:t>1982</a:t>
            </a:r>
            <a:r>
              <a:rPr lang="en-US" altLang="en-US" sz="2800" dirty="0">
                <a:solidFill>
                  <a:schemeClr val="bg1"/>
                </a:solidFill>
              </a:rPr>
              <a:t>: </a:t>
            </a:r>
            <a:r>
              <a:rPr lang="en-US" altLang="en-US" sz="2800" dirty="0">
                <a:solidFill>
                  <a:srgbClr val="FFFF00"/>
                </a:solidFill>
              </a:rPr>
              <a:t>Interactive Flash Flood Analyzer </a:t>
            </a:r>
            <a:r>
              <a:rPr lang="en-US" altLang="en-US" sz="2800" dirty="0">
                <a:solidFill>
                  <a:schemeClr val="bg1"/>
                </a:solidFill>
              </a:rPr>
              <a:t>(IFFA) based on </a:t>
            </a:r>
            <a:r>
              <a:rPr lang="en-US" altLang="en-US" sz="2800" dirty="0" err="1">
                <a:solidFill>
                  <a:schemeClr val="bg1"/>
                </a:solidFill>
              </a:rPr>
              <a:t>McIDAS</a:t>
            </a:r>
            <a:r>
              <a:rPr lang="en-US" altLang="en-US" sz="2800" dirty="0">
                <a:solidFill>
                  <a:schemeClr val="bg1"/>
                </a:solidFill>
              </a:rPr>
              <a:t> installed at </a:t>
            </a:r>
            <a:r>
              <a:rPr lang="en-US" altLang="en-US" sz="2800" dirty="0">
                <a:solidFill>
                  <a:srgbClr val="FFFF00"/>
                </a:solidFill>
              </a:rPr>
              <a:t>NOAA</a:t>
            </a:r>
          </a:p>
          <a:p>
            <a:r>
              <a:rPr lang="en-US" altLang="en-US" sz="2800" dirty="0">
                <a:solidFill>
                  <a:srgbClr val="FFFF00"/>
                </a:solidFill>
              </a:rPr>
              <a:t>1986</a:t>
            </a:r>
            <a:r>
              <a:rPr lang="en-US" altLang="en-US" sz="2800" dirty="0">
                <a:solidFill>
                  <a:schemeClr val="bg1"/>
                </a:solidFill>
              </a:rPr>
              <a:t>: </a:t>
            </a:r>
            <a:r>
              <a:rPr lang="en-US" altLang="en-US" sz="2800" dirty="0" err="1">
                <a:solidFill>
                  <a:srgbClr val="FFFF00"/>
                </a:solidFill>
              </a:rPr>
              <a:t>Unidata</a:t>
            </a:r>
            <a:r>
              <a:rPr lang="en-US" altLang="en-US" sz="2800" dirty="0">
                <a:solidFill>
                  <a:schemeClr val="bg1"/>
                </a:solidFill>
              </a:rPr>
              <a:t> (NSF funded) provides satellite data and support to the </a:t>
            </a:r>
            <a:r>
              <a:rPr lang="en-US" altLang="en-US" sz="2800" dirty="0">
                <a:solidFill>
                  <a:srgbClr val="FFFF00"/>
                </a:solidFill>
              </a:rPr>
              <a:t>educational community</a:t>
            </a:r>
          </a:p>
          <a:p>
            <a:r>
              <a:rPr lang="en-US" altLang="en-US" sz="2800" dirty="0">
                <a:solidFill>
                  <a:srgbClr val="FFFF00"/>
                </a:solidFill>
              </a:rPr>
              <a:t>mid-1980s</a:t>
            </a:r>
            <a:r>
              <a:rPr lang="en-US" altLang="en-US" sz="2800" dirty="0">
                <a:solidFill>
                  <a:schemeClr val="bg1"/>
                </a:solidFill>
              </a:rPr>
              <a:t>: </a:t>
            </a:r>
            <a:r>
              <a:rPr lang="en-US" altLang="en-US" sz="2800" dirty="0" err="1">
                <a:solidFill>
                  <a:schemeClr val="bg1"/>
                </a:solidFill>
              </a:rPr>
              <a:t>McIDAS</a:t>
            </a:r>
            <a:r>
              <a:rPr lang="en-US" altLang="en-US" sz="2800" dirty="0">
                <a:solidFill>
                  <a:schemeClr val="bg1"/>
                </a:solidFill>
              </a:rPr>
              <a:t> installed at </a:t>
            </a:r>
            <a:r>
              <a:rPr lang="en-US" altLang="en-US" sz="2800" dirty="0">
                <a:solidFill>
                  <a:srgbClr val="FFFF00"/>
                </a:solidFill>
              </a:rPr>
              <a:t>Cape Canaveral </a:t>
            </a:r>
            <a:r>
              <a:rPr lang="en-US" altLang="en-US" sz="2800" dirty="0">
                <a:solidFill>
                  <a:schemeClr val="bg1"/>
                </a:solidFill>
              </a:rPr>
              <a:t>and </a:t>
            </a:r>
            <a:r>
              <a:rPr lang="en-US" altLang="en-US" sz="2800" dirty="0">
                <a:solidFill>
                  <a:srgbClr val="FFFF00"/>
                </a:solidFill>
              </a:rPr>
              <a:t>Johnson Space Center </a:t>
            </a:r>
            <a:r>
              <a:rPr lang="en-US" altLang="en-US" sz="2800" dirty="0">
                <a:solidFill>
                  <a:schemeClr val="bg1"/>
                </a:solidFill>
              </a:rPr>
              <a:t>in support of the space shuttle</a:t>
            </a:r>
            <a:endParaRPr lang="en-US" altLang="en-US" sz="2800" dirty="0">
              <a:solidFill>
                <a:srgbClr val="FFFF00"/>
              </a:solidFill>
            </a:endParaRPr>
          </a:p>
          <a:p>
            <a:r>
              <a:rPr lang="en-US" altLang="en-US" sz="2800" dirty="0">
                <a:solidFill>
                  <a:srgbClr val="FFFF00"/>
                </a:solidFill>
              </a:rPr>
              <a:t>1989</a:t>
            </a:r>
            <a:r>
              <a:rPr lang="en-US" altLang="en-US" sz="2800" dirty="0">
                <a:solidFill>
                  <a:schemeClr val="bg1"/>
                </a:solidFill>
              </a:rPr>
              <a:t>: </a:t>
            </a:r>
            <a:r>
              <a:rPr lang="en-US" altLang="en-US" sz="2800" dirty="0" err="1">
                <a:solidFill>
                  <a:schemeClr val="bg1"/>
                </a:solidFill>
              </a:rPr>
              <a:t>McIDAS</a:t>
            </a:r>
            <a:r>
              <a:rPr lang="en-US" altLang="en-US" sz="2800" dirty="0">
                <a:solidFill>
                  <a:schemeClr val="bg1"/>
                </a:solidFill>
              </a:rPr>
              <a:t> Users’ Group formed</a:t>
            </a:r>
          </a:p>
          <a:p>
            <a:pPr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479DE47-3BDF-1147-B06D-B77856A82E4A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cs typeface="+mj-cs"/>
              </a:rPr>
              <a:t>McIDAS-X and McIDAS-V Sites</a:t>
            </a:r>
          </a:p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cs typeface="+mj-cs"/>
              </a:rPr>
              <a:t>Past and Present</a:t>
            </a: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ECDF460D-35AA-7046-965A-A4E54AFD5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81200"/>
            <a:ext cx="8610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dirty="0">
                <a:solidFill>
                  <a:srgbClr val="FFFF00"/>
                </a:solidFill>
              </a:rPr>
              <a:t>NOAA</a:t>
            </a:r>
            <a:r>
              <a:rPr lang="en-US" altLang="en-US" sz="2800" dirty="0">
                <a:solidFill>
                  <a:schemeClr val="bg1"/>
                </a:solidFill>
              </a:rPr>
              <a:t> –AWC, SPC, NHC, STAR, CLASS, NCO</a:t>
            </a:r>
          </a:p>
          <a:p>
            <a:r>
              <a:rPr lang="en-US" altLang="en-US" sz="2800" dirty="0">
                <a:solidFill>
                  <a:srgbClr val="FFFF00"/>
                </a:solidFill>
              </a:rPr>
              <a:t>Education</a:t>
            </a:r>
            <a:r>
              <a:rPr lang="en-US" altLang="en-US" sz="2800" dirty="0">
                <a:solidFill>
                  <a:schemeClr val="bg1"/>
                </a:solidFill>
              </a:rPr>
              <a:t> – Universities via </a:t>
            </a:r>
            <a:r>
              <a:rPr lang="en-US" altLang="en-US" sz="2800" dirty="0" err="1">
                <a:solidFill>
                  <a:schemeClr val="bg1"/>
                </a:solidFill>
              </a:rPr>
              <a:t>Unidata</a:t>
            </a:r>
            <a:endParaRPr lang="en-US" altLang="en-US" sz="2800" dirty="0">
              <a:solidFill>
                <a:schemeClr val="bg1"/>
              </a:solidFill>
            </a:endParaRPr>
          </a:p>
          <a:p>
            <a:r>
              <a:rPr lang="en-US" altLang="en-US" sz="2800" dirty="0">
                <a:solidFill>
                  <a:srgbClr val="FFFF00"/>
                </a:solidFill>
              </a:rPr>
              <a:t>Government</a:t>
            </a:r>
            <a:r>
              <a:rPr lang="en-US" altLang="en-US" sz="2800" dirty="0">
                <a:solidFill>
                  <a:schemeClr val="bg1"/>
                </a:solidFill>
              </a:rPr>
              <a:t> – NTSB, PAFB, NASA</a:t>
            </a:r>
          </a:p>
          <a:p>
            <a:r>
              <a:rPr lang="en-US" altLang="en-US" sz="2800" dirty="0">
                <a:solidFill>
                  <a:srgbClr val="FFFF00"/>
                </a:solidFill>
              </a:rPr>
              <a:t>International</a:t>
            </a:r>
            <a:r>
              <a:rPr lang="en-US" altLang="en-US" sz="2800" dirty="0">
                <a:solidFill>
                  <a:schemeClr val="bg1"/>
                </a:solidFill>
              </a:rPr>
              <a:t> – EUMETSAT, Weather Services of: Spain, Greece, Mexico, Australia</a:t>
            </a:r>
          </a:p>
          <a:p>
            <a:r>
              <a:rPr lang="en-US" altLang="en-US" sz="2800" dirty="0">
                <a:solidFill>
                  <a:srgbClr val="FFFF00"/>
                </a:solidFill>
              </a:rPr>
              <a:t>Industry</a:t>
            </a:r>
            <a:r>
              <a:rPr lang="en-US" altLang="en-US" sz="2800" dirty="0">
                <a:solidFill>
                  <a:schemeClr val="bg1"/>
                </a:solidFill>
              </a:rPr>
              <a:t> – Honeywell, </a:t>
            </a:r>
            <a:r>
              <a:rPr lang="en-US" altLang="en-US" sz="2800" dirty="0" err="1">
                <a:solidFill>
                  <a:schemeClr val="bg1"/>
                </a:solidFill>
              </a:rPr>
              <a:t>Weathernews</a:t>
            </a:r>
            <a:r>
              <a:rPr lang="en-US" altLang="en-US" sz="2800" dirty="0">
                <a:solidFill>
                  <a:schemeClr val="bg1"/>
                </a:solidFill>
              </a:rPr>
              <a:t>, Universal Weather, Weather Central, Boeing, FedEx</a:t>
            </a:r>
          </a:p>
          <a:p>
            <a:r>
              <a:rPr lang="en-US" altLang="en-US" sz="2800" dirty="0">
                <a:solidFill>
                  <a:schemeClr val="bg1"/>
                </a:solidFill>
              </a:rPr>
              <a:t>And, many other sites worldwide that use McIDAS-V for research, operations, and education (</a:t>
            </a:r>
            <a:r>
              <a:rPr lang="en-US" altLang="en-US" sz="2800" dirty="0">
                <a:solidFill>
                  <a:srgbClr val="FFFF00"/>
                </a:solidFill>
              </a:rPr>
              <a:t>including You!</a:t>
            </a:r>
            <a:r>
              <a:rPr lang="en-US" altLang="en-US" sz="2800" dirty="0">
                <a:solidFill>
                  <a:schemeClr val="bg1"/>
                </a:solidFill>
              </a:rPr>
              <a:t>)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894F141-C3D4-7C42-8171-4E7718FCE224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  <a:cs typeface="+mj-cs"/>
              </a:rPr>
              <a:t>Notable Events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91E988D-2121-BE4F-AE4D-BC877D874787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1409700"/>
            <a:ext cx="8559800" cy="552450"/>
          </a:xfrm>
          <a:prstGeom prst="rect">
            <a:avLst/>
          </a:prstGeom>
        </p:spPr>
        <p:txBody>
          <a:bodyPr/>
          <a:lstStyle>
            <a:lvl1pPr marL="342900" indent="-3429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20000"/>
              </a:spcBef>
              <a:defRPr/>
            </a:pPr>
            <a:r>
              <a:rPr lang="en-US" altLang="en-US" sz="2800" dirty="0">
                <a:solidFill>
                  <a:srgbClr val="FFFF00"/>
                </a:solidFill>
              </a:rPr>
              <a:t>Late-1980s</a:t>
            </a:r>
            <a:r>
              <a:rPr lang="en-US" altLang="en-US" sz="2800" dirty="0">
                <a:solidFill>
                  <a:schemeClr val="bg1"/>
                </a:solidFill>
              </a:rPr>
              <a:t>: Installed at </a:t>
            </a:r>
            <a:r>
              <a:rPr lang="en-US" altLang="en-US" sz="2800" dirty="0">
                <a:solidFill>
                  <a:srgbClr val="FFFF00"/>
                </a:solidFill>
              </a:rPr>
              <a:t>National Hurricane Center</a:t>
            </a:r>
            <a:r>
              <a:rPr lang="en-US" altLang="en-US" sz="2800" dirty="0">
                <a:solidFill>
                  <a:schemeClr val="bg1"/>
                </a:solidFill>
              </a:rPr>
              <a:t> (NHC)</a:t>
            </a:r>
          </a:p>
          <a:p>
            <a:pPr>
              <a:spcBef>
                <a:spcPct val="20000"/>
              </a:spcBef>
              <a:defRPr/>
            </a:pPr>
            <a:endParaRPr lang="en-US" altLang="en-US" sz="2400" dirty="0">
              <a:solidFill>
                <a:schemeClr val="bg1"/>
              </a:solidFill>
            </a:endParaRPr>
          </a:p>
        </p:txBody>
      </p:sp>
      <p:grpSp>
        <p:nvGrpSpPr>
          <p:cNvPr id="40963" name="Group 6">
            <a:extLst>
              <a:ext uri="{FF2B5EF4-FFF2-40B4-BE49-F238E27FC236}">
                <a16:creationId xmlns:a16="http://schemas.microsoft.com/office/drawing/2014/main" id="{6F8D2A49-4F49-9244-9665-BB72DB7EF038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1962150"/>
            <a:ext cx="5283200" cy="4686300"/>
            <a:chOff x="3175000" y="1181100"/>
            <a:chExt cx="5283200" cy="4686300"/>
          </a:xfrm>
        </p:grpSpPr>
        <p:pic>
          <p:nvPicPr>
            <p:cNvPr id="40966" name="Picture 1">
              <a:extLst>
                <a:ext uri="{FF2B5EF4-FFF2-40B4-BE49-F238E27FC236}">
                  <a16:creationId xmlns:a16="http://schemas.microsoft.com/office/drawing/2014/main" id="{643AA7F3-BB15-4640-B817-7A270C5DD5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617"/>
            <a:stretch>
              <a:fillRect/>
            </a:stretch>
          </p:blipFill>
          <p:spPr bwMode="auto">
            <a:xfrm>
              <a:off x="3175000" y="1181100"/>
              <a:ext cx="5283200" cy="199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7" name="Picture 2">
              <a:extLst>
                <a:ext uri="{FF2B5EF4-FFF2-40B4-BE49-F238E27FC236}">
                  <a16:creationId xmlns:a16="http://schemas.microsoft.com/office/drawing/2014/main" id="{5291D59A-96B2-1742-9DEA-CF5E16103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02" b="-2"/>
            <a:stretch>
              <a:fillRect/>
            </a:stretch>
          </p:blipFill>
          <p:spPr bwMode="auto">
            <a:xfrm>
              <a:off x="3175000" y="3200400"/>
              <a:ext cx="5283200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8" name="Rectangle 5">
              <a:extLst>
                <a:ext uri="{FF2B5EF4-FFF2-40B4-BE49-F238E27FC236}">
                  <a16:creationId xmlns:a16="http://schemas.microsoft.com/office/drawing/2014/main" id="{2F072518-2DB2-214A-9326-DE698D909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2971800"/>
              <a:ext cx="3200400" cy="200332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" name="Rectangle 3">
            <a:extLst>
              <a:ext uri="{FF2B5EF4-FFF2-40B4-BE49-F238E27FC236}">
                <a16:creationId xmlns:a16="http://schemas.microsoft.com/office/drawing/2014/main" id="{F2F185D2-A751-AF4B-8076-3ADCBA5A7136}"/>
              </a:ext>
            </a:extLst>
          </p:cNvPr>
          <p:cNvSpPr txBox="1">
            <a:spLocks noChangeArrowheads="1"/>
          </p:cNvSpPr>
          <p:nvPr/>
        </p:nvSpPr>
        <p:spPr>
          <a:xfrm>
            <a:off x="169863" y="2762250"/>
            <a:ext cx="3335337" cy="3067050"/>
          </a:xfrm>
          <a:prstGeom prst="rect">
            <a:avLst/>
          </a:prstGeom>
        </p:spPr>
        <p:txBody>
          <a:bodyPr/>
          <a:lstStyle>
            <a:lvl1pPr marL="342900" indent="-3429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20000"/>
              </a:spcBef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Very likely a </a:t>
            </a:r>
            <a:r>
              <a:rPr lang="en-US" altLang="en-US" sz="2800" dirty="0" err="1">
                <a:solidFill>
                  <a:schemeClr val="bg1"/>
                </a:solidFill>
              </a:rPr>
              <a:t>McIDAS</a:t>
            </a:r>
            <a:r>
              <a:rPr lang="en-US" altLang="en-US" sz="2800" dirty="0">
                <a:solidFill>
                  <a:schemeClr val="bg1"/>
                </a:solidFill>
              </a:rPr>
              <a:t>-generated image because of color enhancement and frame annotation</a:t>
            </a:r>
          </a:p>
          <a:p>
            <a:pPr>
              <a:spcBef>
                <a:spcPct val="20000"/>
              </a:spcBef>
              <a:defRPr/>
            </a:pP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D628235-42BF-8744-87AB-9F869213A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400" y="5534025"/>
            <a:ext cx="2286000" cy="409575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C4E9B55D-A03A-3C4F-B26B-E901A86FC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McIDAS III </a:t>
            </a:r>
          </a:p>
          <a:p>
            <a:r>
              <a:rPr lang="en-US" altLang="en-US" sz="3200"/>
              <a:t>Mainframe 3D Visualization</a:t>
            </a:r>
            <a:endParaRPr lang="en-US" altLang="en-US" sz="3200">
              <a:solidFill>
                <a:schemeClr val="bg1"/>
              </a:solidFill>
            </a:endParaRPr>
          </a:p>
        </p:txBody>
      </p:sp>
      <p:pic>
        <p:nvPicPr>
          <p:cNvPr id="43010" name="Picture 3">
            <a:extLst>
              <a:ext uri="{FF2B5EF4-FFF2-40B4-BE49-F238E27FC236}">
                <a16:creationId xmlns:a16="http://schemas.microsoft.com/office/drawing/2014/main" id="{660026D3-175F-E94C-B77C-3A4D5E824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5"/>
          <a:stretch>
            <a:fillRect/>
          </a:stretch>
        </p:blipFill>
        <p:spPr bwMode="auto">
          <a:xfrm>
            <a:off x="2819400" y="1978025"/>
            <a:ext cx="5969000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2">
            <a:extLst>
              <a:ext uri="{FF2B5EF4-FFF2-40B4-BE49-F238E27FC236}">
                <a16:creationId xmlns:a16="http://schemas.microsoft.com/office/drawing/2014/main" id="{6858DFC9-9353-554C-A128-8FE2777BB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867400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/>
              <a:t>Presidents’ Day Storm: 19 Feb 1979</a:t>
            </a:r>
            <a:endParaRPr lang="en-US" altLang="en-US" sz="2800">
              <a:solidFill>
                <a:schemeClr val="bg1"/>
              </a:solidFill>
            </a:endParaRPr>
          </a:p>
        </p:txBody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2FADCEEC-C45C-514C-B3BE-1B07DE8E1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828800"/>
            <a:ext cx="2895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Model output of pressure surface and trajectories, over topographic map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Animation took many hours to produce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Bill Hibbard in collaboration with Louis </a:t>
            </a:r>
            <a:r>
              <a:rPr lang="en-US" altLang="en-US" sz="2400" dirty="0" err="1">
                <a:solidFill>
                  <a:schemeClr val="bg1"/>
                </a:solidFill>
              </a:rPr>
              <a:t>Uccellini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8AF7B8BF-471E-6E49-9685-8CC406CC0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/>
              <a:t>McIDAS IV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/>
              <a:t>(1996 – 2000s) </a:t>
            </a: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8FCE7DB7-1A79-F249-901D-7B9C13D38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81200"/>
            <a:ext cx="5903886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E5FD2D-3F1A-D142-AF78-ACD7B3F43994}"/>
              </a:ext>
            </a:extLst>
          </p:cNvPr>
          <p:cNvSpPr txBox="1">
            <a:spLocks noChangeArrowheads="1"/>
          </p:cNvSpPr>
          <p:nvPr/>
        </p:nvSpPr>
        <p:spPr>
          <a:xfrm>
            <a:off x="192114" y="1752600"/>
            <a:ext cx="2304255" cy="1676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kern="0" dirty="0">
                <a:solidFill>
                  <a:srgbClr val="00B0F0"/>
                </a:solidFill>
                <a:cs typeface="+mn-cs"/>
              </a:rPr>
              <a:t>Distributed System: Unix workstation </a:t>
            </a:r>
            <a:r>
              <a:rPr lang="en-US" sz="2400" kern="0" dirty="0" err="1">
                <a:solidFill>
                  <a:srgbClr val="00B0F0"/>
                </a:solidFill>
                <a:cs typeface="+mn-cs"/>
              </a:rPr>
              <a:t>ingestors</a:t>
            </a:r>
            <a:r>
              <a:rPr lang="en-US" sz="2400" kern="0" dirty="0">
                <a:solidFill>
                  <a:srgbClr val="00B0F0"/>
                </a:solidFill>
                <a:cs typeface="+mn-cs"/>
              </a:rPr>
              <a:t>/servers</a:t>
            </a:r>
          </a:p>
          <a:p>
            <a:pPr marL="0" indent="0">
              <a:buFontTx/>
              <a:buNone/>
              <a:defRPr/>
            </a:pPr>
            <a:endParaRPr lang="en-US" sz="2400" kern="0" dirty="0">
              <a:solidFill>
                <a:schemeClr val="bg1"/>
              </a:solidFill>
              <a:cs typeface="+mn-cs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>
            <a:extLst>
              <a:ext uri="{FF2B5EF4-FFF2-40B4-BE49-F238E27FC236}">
                <a16:creationId xmlns:a16="http://schemas.microsoft.com/office/drawing/2014/main" id="{58301B9A-1B98-1C48-B94E-63E12FD56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65405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Rectangle 2">
            <a:extLst>
              <a:ext uri="{FF2B5EF4-FFF2-40B4-BE49-F238E27FC236}">
                <a16:creationId xmlns:a16="http://schemas.microsoft.com/office/drawing/2014/main" id="{993B28B9-CA04-774A-9DC5-5C6964494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McIDAS IV </a:t>
            </a:r>
          </a:p>
          <a:p>
            <a:r>
              <a:rPr lang="en-US" altLang="en-US" sz="3200"/>
              <a:t>Workstation (mid-1990s)</a:t>
            </a:r>
            <a:endParaRPr lang="en-US" alt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A21B917-5B4C-A446-B79C-E2EAC6D9F37E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  <a:cs typeface="+mj-cs"/>
              </a:rPr>
              <a:t>Notable Events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47218E3-4DAB-1A4F-B14A-50B2D1B391AD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981200"/>
            <a:ext cx="76200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cs typeface="+mn-cs"/>
              </a:rPr>
              <a:t>1992: McIDAS ported from IBM mainframe to Unix-based system: </a:t>
            </a:r>
            <a:r>
              <a:rPr lang="en-US" sz="2800" dirty="0">
                <a:solidFill>
                  <a:srgbClr val="FFFF00"/>
                </a:solidFill>
                <a:cs typeface="+mn-cs"/>
              </a:rPr>
              <a:t>McIDAS-X</a:t>
            </a:r>
          </a:p>
          <a:p>
            <a:pPr>
              <a:defRPr/>
            </a:pPr>
            <a:r>
              <a:rPr lang="en-US" sz="2800" dirty="0"/>
              <a:t>1994: </a:t>
            </a:r>
            <a:r>
              <a:rPr lang="en-US" sz="2400" dirty="0"/>
              <a:t>Provided GOES data to </a:t>
            </a:r>
            <a:r>
              <a:rPr lang="en-US" sz="2400" dirty="0">
                <a:solidFill>
                  <a:srgbClr val="FFFF00"/>
                </a:solidFill>
              </a:rPr>
              <a:t>NWS forecast offices </a:t>
            </a:r>
            <a:r>
              <a:rPr lang="en-US" sz="2400" dirty="0"/>
              <a:t>for 7 years prior to AWIPS deployment</a:t>
            </a:r>
            <a:endParaRPr lang="en-US" sz="2400" dirty="0">
              <a:solidFill>
                <a:srgbClr val="FFFF00"/>
              </a:solidFill>
              <a:cs typeface="+mn-cs"/>
            </a:endParaRP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cs typeface="+mn-cs"/>
              </a:rPr>
              <a:t>mid-1990s: Developed an efficient </a:t>
            </a:r>
            <a:r>
              <a:rPr lang="en-US" sz="2800" dirty="0">
                <a:solidFill>
                  <a:srgbClr val="FFFF00"/>
                </a:solidFill>
                <a:cs typeface="+mn-cs"/>
              </a:rPr>
              <a:t>client/server </a:t>
            </a:r>
            <a:r>
              <a:rPr lang="en-US" sz="2800" dirty="0">
                <a:solidFill>
                  <a:schemeClr val="bg1"/>
                </a:solidFill>
                <a:cs typeface="+mn-cs"/>
              </a:rPr>
              <a:t>system, that is still in use today</a:t>
            </a:r>
            <a:endParaRPr lang="en-US" sz="2400" dirty="0">
              <a:solidFill>
                <a:schemeClr val="bg1"/>
              </a:solidFill>
              <a:cs typeface="+mn-cs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8">
            <a:extLst>
              <a:ext uri="{FF2B5EF4-FFF2-40B4-BE49-F238E27FC236}">
                <a16:creationId xmlns:a16="http://schemas.microsoft.com/office/drawing/2014/main" id="{57BDB84E-99C2-914B-8293-30F12DF93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962400"/>
            <a:ext cx="49276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06" name="Group 10">
            <a:extLst>
              <a:ext uri="{FF2B5EF4-FFF2-40B4-BE49-F238E27FC236}">
                <a16:creationId xmlns:a16="http://schemas.microsoft.com/office/drawing/2014/main" id="{FDC54955-B0C8-B949-B244-AF7826C6C664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828800"/>
            <a:ext cx="3821113" cy="4038600"/>
            <a:chOff x="533400" y="1219200"/>
            <a:chExt cx="3821113" cy="4038600"/>
          </a:xfrm>
        </p:grpSpPr>
        <p:pic>
          <p:nvPicPr>
            <p:cNvPr id="47109" name="Picture 6" descr="V:\rickk\iw.gif">
              <a:extLst>
                <a:ext uri="{FF2B5EF4-FFF2-40B4-BE49-F238E27FC236}">
                  <a16:creationId xmlns:a16="http://schemas.microsoft.com/office/drawing/2014/main" id="{CC06E232-58F7-E045-A246-51CB010A2A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219200"/>
              <a:ext cx="3821113" cy="403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0" name="Picture 9">
              <a:extLst>
                <a:ext uri="{FF2B5EF4-FFF2-40B4-BE49-F238E27FC236}">
                  <a16:creationId xmlns:a16="http://schemas.microsoft.com/office/drawing/2014/main" id="{FE5A358B-9535-CC4A-94CA-3DB76A601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733" y="1557866"/>
              <a:ext cx="3733800" cy="2810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07" name="Rectangle 11">
            <a:extLst>
              <a:ext uri="{FF2B5EF4-FFF2-40B4-BE49-F238E27FC236}">
                <a16:creationId xmlns:a16="http://schemas.microsoft.com/office/drawing/2014/main" id="{2B51EF6F-CF27-C841-AE8F-7B40E7F4D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McIDAS-X </a:t>
            </a:r>
          </a:p>
          <a:p>
            <a:r>
              <a:rPr lang="en-US" altLang="en-US" sz="3200"/>
              <a:t>2000s</a:t>
            </a:r>
            <a:endParaRPr lang="en-US" altLang="en-US" sz="3200">
              <a:solidFill>
                <a:schemeClr val="bg1"/>
              </a:solidFill>
            </a:endParaRPr>
          </a:p>
        </p:txBody>
      </p:sp>
      <p:pic>
        <p:nvPicPr>
          <p:cNvPr id="47108" name="Picture 2">
            <a:extLst>
              <a:ext uri="{FF2B5EF4-FFF2-40B4-BE49-F238E27FC236}">
                <a16:creationId xmlns:a16="http://schemas.microsoft.com/office/drawing/2014/main" id="{C7BCFA65-CF63-3F40-9EB8-DE5EE00E3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" b="25998"/>
          <a:stretch>
            <a:fillRect/>
          </a:stretch>
        </p:blipFill>
        <p:spPr bwMode="auto">
          <a:xfrm>
            <a:off x="630238" y="2166938"/>
            <a:ext cx="3756025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8B3FAF72-75E4-2E4D-9356-7B27B31A7092}"/>
              </a:ext>
            </a:extLst>
          </p:cNvPr>
          <p:cNvSpPr txBox="1">
            <a:spLocks noChangeArrowheads="1"/>
          </p:cNvSpPr>
          <p:nvPr/>
        </p:nvSpPr>
        <p:spPr>
          <a:xfrm>
            <a:off x="4876800" y="1926749"/>
            <a:ext cx="4013200" cy="1676400"/>
          </a:xfrm>
          <a:prstGeom prst="rect">
            <a:avLst/>
          </a:prstGeom>
        </p:spPr>
        <p:txBody>
          <a:bodyPr/>
          <a:lstStyle>
            <a:lvl1pPr marL="342900" indent="-3429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Interactive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Product generation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Extensive scripting</a:t>
            </a:r>
          </a:p>
          <a:p>
            <a:pPr>
              <a:spcBef>
                <a:spcPct val="20000"/>
              </a:spcBef>
              <a:defRPr/>
            </a:pPr>
            <a:endParaRPr lang="en-US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11">
            <a:extLst>
              <a:ext uri="{FF2B5EF4-FFF2-40B4-BE49-F238E27FC236}">
                <a16:creationId xmlns:a16="http://schemas.microsoft.com/office/drawing/2014/main" id="{2B51EF6F-CF27-C841-AE8F-7B40E7F4D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WTVT: </a:t>
            </a:r>
            <a:r>
              <a:rPr lang="en-US" altLang="en-US" dirty="0" err="1"/>
              <a:t>McIDAS</a:t>
            </a:r>
            <a:r>
              <a:rPr lang="en-US" altLang="en-US" dirty="0"/>
              <a:t> HD</a:t>
            </a:r>
            <a:endParaRPr lang="en-US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776682BB-1E70-9A4C-B995-D72EB3362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52600"/>
            <a:ext cx="6096000" cy="4572000"/>
          </a:xfrm>
          <a:prstGeom prst="rect">
            <a:avLst/>
          </a:prstGeom>
          <a:ln w="57150">
            <a:solidFill>
              <a:schemeClr val="bg2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5266287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60815E3-4017-A14E-8CFD-9C874C6933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3820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cs typeface="+mj-cs"/>
              </a:rPr>
              <a:t>Pre-</a:t>
            </a:r>
            <a:r>
              <a:rPr lang="en-US" dirty="0" err="1">
                <a:solidFill>
                  <a:schemeClr val="bg1"/>
                </a:solidFill>
                <a:cs typeface="+mj-cs"/>
              </a:rPr>
              <a:t>McIDAS</a:t>
            </a:r>
            <a:br>
              <a:rPr lang="en-US" dirty="0">
                <a:solidFill>
                  <a:schemeClr val="bg1"/>
                </a:solidFill>
                <a:cs typeface="+mj-cs"/>
              </a:rPr>
            </a:br>
            <a:r>
              <a:rPr lang="en-US" sz="3400" dirty="0">
                <a:solidFill>
                  <a:schemeClr val="tx1"/>
                </a:solidFill>
                <a:cs typeface="+mj-cs"/>
              </a:rPr>
              <a:t>Meteorological Data Visualization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4A71CFD-B36B-DC4D-A780-DE93B7A86B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0" y="5935663"/>
            <a:ext cx="5102225" cy="609600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en-US" sz="2800" dirty="0">
                <a:solidFill>
                  <a:schemeClr val="bg1"/>
                </a:solidFill>
                <a:cs typeface="+mn-cs"/>
              </a:rPr>
              <a:t>22 October 1874</a:t>
            </a:r>
          </a:p>
        </p:txBody>
      </p:sp>
      <p:pic>
        <p:nvPicPr>
          <p:cNvPr id="17411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D6B9465-69B7-244D-A90A-F5727DBA2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5102225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68236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11">
            <a:extLst>
              <a:ext uri="{FF2B5EF4-FFF2-40B4-BE49-F238E27FC236}">
                <a16:creationId xmlns:a16="http://schemas.microsoft.com/office/drawing/2014/main" id="{2B51EF6F-CF27-C841-AE8F-7B40E7F4D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SSEC: </a:t>
            </a:r>
            <a:r>
              <a:rPr lang="en-US" altLang="en-US" dirty="0" err="1"/>
              <a:t>RealEarth</a:t>
            </a:r>
            <a:endParaRPr lang="en-US" altLang="en-US" dirty="0"/>
          </a:p>
          <a:p>
            <a:r>
              <a:rPr lang="en-US" altLang="en-US" sz="2400" dirty="0" err="1">
                <a:solidFill>
                  <a:schemeClr val="bg1"/>
                </a:solidFill>
              </a:rPr>
              <a:t>realearth.ssec.wisc.edu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81E27A-E229-9A4B-B02F-045B365D2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49" y="1828800"/>
            <a:ext cx="7772400" cy="468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7302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4EDC7556-9D11-964A-A5FE-C292D3654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McIDAS:</a:t>
            </a:r>
          </a:p>
          <a:p>
            <a:r>
              <a:rPr lang="en-US" altLang="en-US" sz="3200" dirty="0">
                <a:solidFill>
                  <a:schemeClr val="bg1"/>
                </a:solidFill>
              </a:rPr>
              <a:t>NOAA</a:t>
            </a:r>
          </a:p>
        </p:txBody>
      </p:sp>
      <p:pic>
        <p:nvPicPr>
          <p:cNvPr id="48131" name="Picture 4">
            <a:extLst>
              <a:ext uri="{FF2B5EF4-FFF2-40B4-BE49-F238E27FC236}">
                <a16:creationId xmlns:a16="http://schemas.microsoft.com/office/drawing/2014/main" id="{7E783771-858B-F949-8F4B-F24839E39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869" y="186208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2">
            <a:extLst>
              <a:ext uri="{FF2B5EF4-FFF2-40B4-BE49-F238E27FC236}">
                <a16:creationId xmlns:a16="http://schemas.microsoft.com/office/drawing/2014/main" id="{5C7BA2B5-42FB-7940-AFDE-BDA7109C4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311277"/>
            <a:ext cx="750799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800" dirty="0"/>
              <a:t>Meteorologist using data generated by McIDAS-X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9">
            <a:extLst>
              <a:ext uri="{FF2B5EF4-FFF2-40B4-BE49-F238E27FC236}">
                <a16:creationId xmlns:a16="http://schemas.microsoft.com/office/drawing/2014/main" id="{4FF586D3-7AA2-B24A-B7E4-BE8B8B48C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McIDAS-V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347E0AB-DDB6-574B-A863-ACD05A84C52C}"/>
              </a:ext>
            </a:extLst>
          </p:cNvPr>
          <p:cNvSpPr txBox="1">
            <a:spLocks noChangeArrowheads="1"/>
          </p:cNvSpPr>
          <p:nvPr/>
        </p:nvSpPr>
        <p:spPr>
          <a:xfrm>
            <a:off x="241453" y="2590800"/>
            <a:ext cx="3335337" cy="1676400"/>
          </a:xfrm>
          <a:prstGeom prst="rect">
            <a:avLst/>
          </a:prstGeom>
        </p:spPr>
        <p:txBody>
          <a:bodyPr/>
          <a:lstStyle>
            <a:lvl1pPr marL="342900" indent="-3429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Open Source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Java-based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3D Interactivity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Demo to follow</a:t>
            </a:r>
          </a:p>
          <a:p>
            <a:pPr>
              <a:spcBef>
                <a:spcPct val="20000"/>
              </a:spcBef>
              <a:defRPr/>
            </a:pPr>
            <a:endParaRPr lang="en-US" alt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2" descr="demo7.gif">
            <a:extLst>
              <a:ext uri="{FF2B5EF4-FFF2-40B4-BE49-F238E27FC236}">
                <a16:creationId xmlns:a16="http://schemas.microsoft.com/office/drawing/2014/main" id="{97BD1156-9ED8-4B52-C69A-8542DD420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4" t="16911" r="9040" b="17182"/>
          <a:stretch/>
        </p:blipFill>
        <p:spPr bwMode="auto">
          <a:xfrm>
            <a:off x="3200400" y="1981200"/>
            <a:ext cx="5715000" cy="3581400"/>
          </a:xfrm>
          <a:prstGeom prst="rect">
            <a:avLst/>
          </a:prstGeom>
          <a:noFill/>
          <a:ln w="9525">
            <a:solidFill>
              <a:srgbClr val="E09DD8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wilm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457200"/>
            <a:ext cx="8858250" cy="5194300"/>
          </a:xfrm>
          <a:prstGeom prst="rect">
            <a:avLst/>
          </a:prstGeom>
          <a:noFill/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934E4E8-15D5-F047-003B-C7AFF8853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02" y="5715000"/>
            <a:ext cx="750799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dirty="0"/>
              <a:t>Hurricane Wilma intensity 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28D9877-97C5-0849-9D88-434BA3948F81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cs typeface="+mj-cs"/>
              </a:rPr>
              <a:t>McIDAS 50</a:t>
            </a:r>
            <a:r>
              <a:rPr lang="en-US" baseline="30000" dirty="0">
                <a:solidFill>
                  <a:schemeClr val="bg1"/>
                </a:solidFill>
                <a:cs typeface="+mj-cs"/>
              </a:rPr>
              <a:t>th</a:t>
            </a:r>
            <a:r>
              <a:rPr lang="en-US" dirty="0">
                <a:solidFill>
                  <a:schemeClr val="bg1"/>
                </a:solidFill>
                <a:cs typeface="+mj-cs"/>
              </a:rPr>
              <a:t> Anniversary</a:t>
            </a:r>
          </a:p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cs typeface="+mj-cs"/>
              </a:rPr>
              <a:t>October 2023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DF8902D-A741-904C-BB03-D721E08DAB8B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981200"/>
            <a:ext cx="7924800" cy="2438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cs typeface="+mn-cs"/>
              </a:rPr>
              <a:t>McIDAS may be the oldest, continually used, and supported software package in existence anywhere.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cs typeface="+mn-cs"/>
              </a:rPr>
              <a:t>Expected to be in use and supported a decade from now!</a:t>
            </a:r>
          </a:p>
        </p:txBody>
      </p:sp>
      <p:pic>
        <p:nvPicPr>
          <p:cNvPr id="51203" name="Picture 3">
            <a:extLst>
              <a:ext uri="{FF2B5EF4-FFF2-40B4-BE49-F238E27FC236}">
                <a16:creationId xmlns:a16="http://schemas.microsoft.com/office/drawing/2014/main" id="{9A89F613-58A4-D642-9A1A-E267C5749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2455863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The image “http://www.ssec.wisc.edu/media/spotlight/images/newmcidas.jpg” cannot be displayed, because it contains errors.">
            <a:extLst>
              <a:ext uri="{FF2B5EF4-FFF2-40B4-BE49-F238E27FC236}">
                <a16:creationId xmlns:a16="http://schemas.microsoft.com/office/drawing/2014/main" id="{A3202C19-6B22-AA49-BF13-530873B85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4958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3" descr="MODIS_06_04_calipsoTAB.jpeg">
            <a:extLst>
              <a:ext uri="{FF2B5EF4-FFF2-40B4-BE49-F238E27FC236}">
                <a16:creationId xmlns:a16="http://schemas.microsoft.com/office/drawing/2014/main" id="{6D3EC86F-D117-7847-96AC-677CF4266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19600"/>
            <a:ext cx="2874963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Right Arrow 7">
            <a:extLst>
              <a:ext uri="{FF2B5EF4-FFF2-40B4-BE49-F238E27FC236}">
                <a16:creationId xmlns:a16="http://schemas.microsoft.com/office/drawing/2014/main" id="{C6D8791B-365A-9F4F-B384-519E561E4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52578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/>
          </a:p>
        </p:txBody>
      </p:sp>
      <p:sp>
        <p:nvSpPr>
          <p:cNvPr id="51207" name="Right Arrow 8">
            <a:extLst>
              <a:ext uri="{FF2B5EF4-FFF2-40B4-BE49-F238E27FC236}">
                <a16:creationId xmlns:a16="http://schemas.microsoft.com/office/drawing/2014/main" id="{7DA67177-1EBB-544A-B13D-C5C32490E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2578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979CA5C-3991-4140-B554-5D83F850D1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3820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cs typeface="+mj-cs"/>
              </a:rPr>
              <a:t>Pre-</a:t>
            </a:r>
            <a:r>
              <a:rPr lang="en-US" dirty="0" err="1">
                <a:solidFill>
                  <a:schemeClr val="bg1"/>
                </a:solidFill>
                <a:cs typeface="+mj-cs"/>
              </a:rPr>
              <a:t>McIDAS</a:t>
            </a:r>
            <a:br>
              <a:rPr lang="en-US" dirty="0">
                <a:solidFill>
                  <a:schemeClr val="bg1"/>
                </a:solidFill>
                <a:cs typeface="+mj-cs"/>
              </a:rPr>
            </a:br>
            <a:r>
              <a:rPr lang="en-US" sz="3400" dirty="0">
                <a:solidFill>
                  <a:schemeClr val="tx1"/>
                </a:solidFill>
                <a:cs typeface="+mj-cs"/>
              </a:rPr>
              <a:t>Satellite Data with Overlays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6DDC19F-897C-2E47-AA5B-17EC898F5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4200" y="1787525"/>
            <a:ext cx="3810000" cy="269081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400" dirty="0">
                <a:solidFill>
                  <a:schemeClr val="bg1"/>
                </a:solidFill>
                <a:cs typeface="+mn-cs"/>
              </a:rPr>
              <a:t>TIROS-1: 21 May 1960 </a:t>
            </a:r>
          </a:p>
          <a:p>
            <a:pPr marL="0" indent="0">
              <a:buFontTx/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1817 UTC</a:t>
            </a:r>
            <a:endParaRPr lang="en-US" sz="2400" dirty="0">
              <a:solidFill>
                <a:schemeClr val="bg1"/>
              </a:solidFill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2400" dirty="0">
                <a:solidFill>
                  <a:schemeClr val="bg1"/>
                </a:solidFill>
                <a:cs typeface="+mn-cs"/>
              </a:rPr>
              <a:t>With data and latitude/longitude grid</a:t>
            </a:r>
          </a:p>
          <a:p>
            <a:pPr marL="0" indent="0">
              <a:buFontTx/>
              <a:buNone/>
              <a:defRPr/>
            </a:pPr>
            <a:r>
              <a:rPr lang="en-US" sz="1800" dirty="0" err="1">
                <a:cs typeface="+mn-cs"/>
              </a:rPr>
              <a:t>Timchalk</a:t>
            </a:r>
            <a:r>
              <a:rPr lang="en-US" sz="1800" dirty="0">
                <a:cs typeface="+mn-cs"/>
              </a:rPr>
              <a:t> and Hubert MWR Nov 1961</a:t>
            </a:r>
          </a:p>
        </p:txBody>
      </p:sp>
      <p:pic>
        <p:nvPicPr>
          <p:cNvPr id="19459" name="Picture 1">
            <a:extLst>
              <a:ext uri="{FF2B5EF4-FFF2-40B4-BE49-F238E27FC236}">
                <a16:creationId xmlns:a16="http://schemas.microsoft.com/office/drawing/2014/main" id="{6270C4C5-8B03-7E47-AE03-192672051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76413"/>
            <a:ext cx="4216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">
            <a:extLst>
              <a:ext uri="{FF2B5EF4-FFF2-40B4-BE49-F238E27FC236}">
                <a16:creationId xmlns:a16="http://schemas.microsoft.com/office/drawing/2014/main" id="{6BBBEBF2-655D-034F-A715-0FE4F63BF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962400"/>
            <a:ext cx="27622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D6E52DE9-866B-F249-91AD-FF5D0D561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225" y="5764213"/>
            <a:ext cx="23114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1800" kern="0" dirty="0">
                <a:solidFill>
                  <a:srgbClr val="FFFF00"/>
                </a:solidFill>
                <a:cs typeface="+mn-cs"/>
              </a:rPr>
              <a:t>Approximate coverage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C717E709-CA2D-DC4C-8610-5096CF9621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3820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cs typeface="+mj-cs"/>
              </a:rPr>
              <a:t>McIDAS</a:t>
            </a:r>
            <a:br>
              <a:rPr lang="en-US" dirty="0">
                <a:solidFill>
                  <a:schemeClr val="bg1"/>
                </a:solidFill>
                <a:cs typeface="+mj-cs"/>
              </a:rPr>
            </a:br>
            <a:r>
              <a:rPr lang="en-US" sz="3400" dirty="0">
                <a:solidFill>
                  <a:srgbClr val="FFFF00"/>
                </a:solidFill>
                <a:cs typeface="+mj-cs"/>
              </a:rPr>
              <a:t>Man computer Interactive Data Access System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42E5E04-0CDF-DC4E-B310-6CEC6779BF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620000" cy="44958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cs typeface="+mn-cs"/>
              </a:rPr>
              <a:t>1960s</a:t>
            </a:r>
            <a:r>
              <a:rPr lang="en-US" sz="2800" dirty="0">
                <a:solidFill>
                  <a:schemeClr val="bg1"/>
                </a:solidFill>
                <a:cs typeface="+mn-cs"/>
              </a:rPr>
              <a:t>: Prof. Vern Suomi was striving to exploit the geostationary satellites for time-domain information 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cs typeface="+mn-cs"/>
              </a:rPr>
              <a:t>McIDAS was initially developed with the goal to mass produce cloud drift winds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cs typeface="+mn-cs"/>
              </a:rPr>
              <a:t>For the last </a:t>
            </a:r>
            <a:r>
              <a:rPr lang="en-US" sz="2800" dirty="0">
                <a:solidFill>
                  <a:srgbClr val="FFFF00"/>
                </a:solidFill>
                <a:cs typeface="+mn-cs"/>
              </a:rPr>
              <a:t>50</a:t>
            </a:r>
            <a:r>
              <a:rPr lang="en-US" sz="2800" dirty="0">
                <a:solidFill>
                  <a:schemeClr val="bg1"/>
                </a:solidFill>
                <a:cs typeface="+mn-cs"/>
              </a:rPr>
              <a:t> years, McIDAS has evolved through 5 hardware/software generations as an internationally renowned system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86CA69EF-4F57-CB4E-BD04-21EA34ED3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Windco - McIDAS Prototype </a:t>
            </a:r>
            <a:r>
              <a:rPr lang="en-US" altLang="en-US" sz="3200"/>
              <a:t>(1971-1973) 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3554" name="Line 710">
            <a:extLst>
              <a:ext uri="{FF2B5EF4-FFF2-40B4-BE49-F238E27FC236}">
                <a16:creationId xmlns:a16="http://schemas.microsoft.com/office/drawing/2014/main" id="{49DBCCD2-A5B6-D848-BEF0-BBC83A1B6E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62363" y="28194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Line 711">
            <a:extLst>
              <a:ext uri="{FF2B5EF4-FFF2-40B4-BE49-F238E27FC236}">
                <a16:creationId xmlns:a16="http://schemas.microsoft.com/office/drawing/2014/main" id="{B85732FB-444F-E94E-915D-95F6AC608D2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5688" y="3946525"/>
            <a:ext cx="0" cy="15414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Line 712">
            <a:extLst>
              <a:ext uri="{FF2B5EF4-FFF2-40B4-BE49-F238E27FC236}">
                <a16:creationId xmlns:a16="http://schemas.microsoft.com/office/drawing/2014/main" id="{78238E26-E5DF-4545-8754-F6DFCA8927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8750" y="3956050"/>
            <a:ext cx="903288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Line 713">
            <a:extLst>
              <a:ext uri="{FF2B5EF4-FFF2-40B4-BE49-F238E27FC236}">
                <a16:creationId xmlns:a16="http://schemas.microsoft.com/office/drawing/2014/main" id="{53E84327-7B06-E94F-8E40-B43B172DEB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79888" y="4144963"/>
            <a:ext cx="7794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Oval 715">
            <a:extLst>
              <a:ext uri="{FF2B5EF4-FFF2-40B4-BE49-F238E27FC236}">
                <a16:creationId xmlns:a16="http://schemas.microsoft.com/office/drawing/2014/main" id="{95434B42-2E0F-164E-A37B-D85B767D63B4}"/>
              </a:ext>
            </a:extLst>
          </p:cNvPr>
          <p:cNvSpPr>
            <a:spLocks noChangeArrowheads="1"/>
          </p:cNvSpPr>
          <p:nvPr/>
        </p:nvSpPr>
        <p:spPr bwMode="auto">
          <a:xfrm rot="-1630307">
            <a:off x="6154738" y="5461000"/>
            <a:ext cx="77787" cy="14288"/>
          </a:xfrm>
          <a:prstGeom prst="ellipse">
            <a:avLst/>
          </a:prstGeom>
          <a:solidFill>
            <a:srgbClr val="F0EBD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3559" name="Freeform 716">
            <a:extLst>
              <a:ext uri="{FF2B5EF4-FFF2-40B4-BE49-F238E27FC236}">
                <a16:creationId xmlns:a16="http://schemas.microsoft.com/office/drawing/2014/main" id="{745F1BE3-89BE-6B47-A346-3BC2DB02DAFC}"/>
              </a:ext>
            </a:extLst>
          </p:cNvPr>
          <p:cNvSpPr>
            <a:spLocks/>
          </p:cNvSpPr>
          <p:nvPr/>
        </p:nvSpPr>
        <p:spPr bwMode="auto">
          <a:xfrm>
            <a:off x="6084888" y="5549900"/>
            <a:ext cx="107950" cy="53975"/>
          </a:xfrm>
          <a:custGeom>
            <a:avLst/>
            <a:gdLst>
              <a:gd name="T0" fmla="*/ 11070253 w 1977"/>
              <a:gd name="T1" fmla="*/ 2519408 h 908"/>
              <a:gd name="T2" fmla="*/ 10906281 w 1977"/>
              <a:gd name="T3" fmla="*/ 2310938 h 908"/>
              <a:gd name="T4" fmla="*/ 10906281 w 1977"/>
              <a:gd name="T5" fmla="*/ 1890433 h 908"/>
              <a:gd name="T6" fmla="*/ 10745257 w 1977"/>
              <a:gd name="T7" fmla="*/ 1469987 h 908"/>
              <a:gd name="T8" fmla="*/ 10581284 w 1977"/>
              <a:gd name="T9" fmla="*/ 841011 h 908"/>
              <a:gd name="T10" fmla="*/ 10256287 w 1977"/>
              <a:gd name="T11" fmla="*/ 628975 h 908"/>
              <a:gd name="T12" fmla="*/ 10092315 w 1977"/>
              <a:gd name="T13" fmla="*/ 208470 h 908"/>
              <a:gd name="T14" fmla="*/ 9767318 w 1977"/>
              <a:gd name="T15" fmla="*/ 0 h 908"/>
              <a:gd name="T16" fmla="*/ 1302881 w 1977"/>
              <a:gd name="T17" fmla="*/ 0 h 908"/>
              <a:gd name="T18" fmla="*/ 1138908 w 1977"/>
              <a:gd name="T19" fmla="*/ 0 h 908"/>
              <a:gd name="T20" fmla="*/ 977939 w 1977"/>
              <a:gd name="T21" fmla="*/ 420506 h 908"/>
              <a:gd name="T22" fmla="*/ 813966 w 1977"/>
              <a:gd name="T23" fmla="*/ 628975 h 908"/>
              <a:gd name="T24" fmla="*/ 488969 w 1977"/>
              <a:gd name="T25" fmla="*/ 1261458 h 908"/>
              <a:gd name="T26" fmla="*/ 324997 w 1977"/>
              <a:gd name="T27" fmla="*/ 1681963 h 908"/>
              <a:gd name="T28" fmla="*/ 163973 w 1977"/>
              <a:gd name="T29" fmla="*/ 2098962 h 908"/>
              <a:gd name="T30" fmla="*/ 0 w 1977"/>
              <a:gd name="T31" fmla="*/ 2519408 h 908"/>
              <a:gd name="T32" fmla="*/ 0 w 1977"/>
              <a:gd name="T33" fmla="*/ 2731444 h 908"/>
              <a:gd name="T34" fmla="*/ 0 w 1977"/>
              <a:gd name="T35" fmla="*/ 6512369 h 908"/>
              <a:gd name="T36" fmla="*/ 0 w 1977"/>
              <a:gd name="T37" fmla="*/ 6512369 h 908"/>
              <a:gd name="T38" fmla="*/ 0 w 1977"/>
              <a:gd name="T39" fmla="*/ 6720839 h 908"/>
              <a:gd name="T40" fmla="*/ 163973 w 1977"/>
              <a:gd name="T41" fmla="*/ 6932875 h 908"/>
              <a:gd name="T42" fmla="*/ 163973 w 1977"/>
              <a:gd name="T43" fmla="*/ 6932875 h 908"/>
              <a:gd name="T44" fmla="*/ 324997 w 1977"/>
              <a:gd name="T45" fmla="*/ 7141344 h 908"/>
              <a:gd name="T46" fmla="*/ 324997 w 1977"/>
              <a:gd name="T47" fmla="*/ 7141344 h 908"/>
              <a:gd name="T48" fmla="*/ 488969 w 1977"/>
              <a:gd name="T49" fmla="*/ 7141344 h 908"/>
              <a:gd name="T50" fmla="*/ 10581284 w 1977"/>
              <a:gd name="T51" fmla="*/ 7141344 h 908"/>
              <a:gd name="T52" fmla="*/ 10581284 w 1977"/>
              <a:gd name="T53" fmla="*/ 7141344 h 908"/>
              <a:gd name="T54" fmla="*/ 10745257 w 1977"/>
              <a:gd name="T55" fmla="*/ 7141344 h 908"/>
              <a:gd name="T56" fmla="*/ 10745257 w 1977"/>
              <a:gd name="T57" fmla="*/ 6932875 h 908"/>
              <a:gd name="T58" fmla="*/ 10906281 w 1977"/>
              <a:gd name="T59" fmla="*/ 6932875 h 908"/>
              <a:gd name="T60" fmla="*/ 10906281 w 1977"/>
              <a:gd name="T61" fmla="*/ 6720839 h 908"/>
              <a:gd name="T62" fmla="*/ 11070253 w 1977"/>
              <a:gd name="T63" fmla="*/ 6720839 h 908"/>
              <a:gd name="T64" fmla="*/ 11070253 w 1977"/>
              <a:gd name="T65" fmla="*/ 6512369 h 908"/>
              <a:gd name="T66" fmla="*/ 11070253 w 1977"/>
              <a:gd name="T67" fmla="*/ 6300333 h 908"/>
              <a:gd name="T68" fmla="*/ 11070253 w 1977"/>
              <a:gd name="T69" fmla="*/ 2731444 h 90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977" h="908">
                <a:moveTo>
                  <a:pt x="1965" y="340"/>
                </a:moveTo>
                <a:lnTo>
                  <a:pt x="1964" y="326"/>
                </a:lnTo>
                <a:lnTo>
                  <a:pt x="1961" y="308"/>
                </a:lnTo>
                <a:lnTo>
                  <a:pt x="1955" y="287"/>
                </a:lnTo>
                <a:lnTo>
                  <a:pt x="1949" y="263"/>
                </a:lnTo>
                <a:lnTo>
                  <a:pt x="1940" y="236"/>
                </a:lnTo>
                <a:lnTo>
                  <a:pt x="1929" y="207"/>
                </a:lnTo>
                <a:lnTo>
                  <a:pt x="1916" y="178"/>
                </a:lnTo>
                <a:lnTo>
                  <a:pt x="1901" y="149"/>
                </a:lnTo>
                <a:lnTo>
                  <a:pt x="1883" y="119"/>
                </a:lnTo>
                <a:lnTo>
                  <a:pt x="1865" y="92"/>
                </a:lnTo>
                <a:lnTo>
                  <a:pt x="1843" y="67"/>
                </a:lnTo>
                <a:lnTo>
                  <a:pt x="1820" y="44"/>
                </a:lnTo>
                <a:lnTo>
                  <a:pt x="1795" y="26"/>
                </a:lnTo>
                <a:lnTo>
                  <a:pt x="1768" y="12"/>
                </a:lnTo>
                <a:lnTo>
                  <a:pt x="1739" y="2"/>
                </a:lnTo>
                <a:lnTo>
                  <a:pt x="1707" y="0"/>
                </a:lnTo>
                <a:lnTo>
                  <a:pt x="244" y="0"/>
                </a:lnTo>
                <a:lnTo>
                  <a:pt x="231" y="2"/>
                </a:lnTo>
                <a:lnTo>
                  <a:pt x="216" y="12"/>
                </a:lnTo>
                <a:lnTo>
                  <a:pt x="200" y="26"/>
                </a:lnTo>
                <a:lnTo>
                  <a:pt x="182" y="44"/>
                </a:lnTo>
                <a:lnTo>
                  <a:pt x="162" y="67"/>
                </a:lnTo>
                <a:lnTo>
                  <a:pt x="141" y="92"/>
                </a:lnTo>
                <a:lnTo>
                  <a:pt x="121" y="119"/>
                </a:lnTo>
                <a:lnTo>
                  <a:pt x="100" y="149"/>
                </a:lnTo>
                <a:lnTo>
                  <a:pt x="80" y="178"/>
                </a:lnTo>
                <a:lnTo>
                  <a:pt x="62" y="207"/>
                </a:lnTo>
                <a:lnTo>
                  <a:pt x="45" y="236"/>
                </a:lnTo>
                <a:lnTo>
                  <a:pt x="29" y="263"/>
                </a:lnTo>
                <a:lnTo>
                  <a:pt x="17" y="287"/>
                </a:lnTo>
                <a:lnTo>
                  <a:pt x="8" y="308"/>
                </a:lnTo>
                <a:lnTo>
                  <a:pt x="1" y="326"/>
                </a:lnTo>
                <a:lnTo>
                  <a:pt x="0" y="340"/>
                </a:lnTo>
                <a:lnTo>
                  <a:pt x="0" y="807"/>
                </a:lnTo>
                <a:lnTo>
                  <a:pt x="0" y="817"/>
                </a:lnTo>
                <a:lnTo>
                  <a:pt x="1" y="827"/>
                </a:lnTo>
                <a:lnTo>
                  <a:pt x="4" y="837"/>
                </a:lnTo>
                <a:lnTo>
                  <a:pt x="8" y="847"/>
                </a:lnTo>
                <a:lnTo>
                  <a:pt x="12" y="855"/>
                </a:lnTo>
                <a:lnTo>
                  <a:pt x="16" y="863"/>
                </a:lnTo>
                <a:lnTo>
                  <a:pt x="23" y="872"/>
                </a:lnTo>
                <a:lnTo>
                  <a:pt x="29" y="878"/>
                </a:lnTo>
                <a:lnTo>
                  <a:pt x="36" y="885"/>
                </a:lnTo>
                <a:lnTo>
                  <a:pt x="45" y="891"/>
                </a:lnTo>
                <a:lnTo>
                  <a:pt x="52" y="895"/>
                </a:lnTo>
                <a:lnTo>
                  <a:pt x="61" y="900"/>
                </a:lnTo>
                <a:lnTo>
                  <a:pt x="71" y="903"/>
                </a:lnTo>
                <a:lnTo>
                  <a:pt x="80" y="906"/>
                </a:lnTo>
                <a:lnTo>
                  <a:pt x="90" y="907"/>
                </a:lnTo>
                <a:lnTo>
                  <a:pt x="101" y="908"/>
                </a:lnTo>
                <a:lnTo>
                  <a:pt x="1876" y="908"/>
                </a:lnTo>
                <a:lnTo>
                  <a:pt x="1886" y="907"/>
                </a:lnTo>
                <a:lnTo>
                  <a:pt x="1895" y="906"/>
                </a:lnTo>
                <a:lnTo>
                  <a:pt x="1905" y="903"/>
                </a:lnTo>
                <a:lnTo>
                  <a:pt x="1915" y="900"/>
                </a:lnTo>
                <a:lnTo>
                  <a:pt x="1924" y="895"/>
                </a:lnTo>
                <a:lnTo>
                  <a:pt x="1931" y="891"/>
                </a:lnTo>
                <a:lnTo>
                  <a:pt x="1940" y="885"/>
                </a:lnTo>
                <a:lnTo>
                  <a:pt x="1947" y="878"/>
                </a:lnTo>
                <a:lnTo>
                  <a:pt x="1953" y="872"/>
                </a:lnTo>
                <a:lnTo>
                  <a:pt x="1960" y="863"/>
                </a:lnTo>
                <a:lnTo>
                  <a:pt x="1964" y="855"/>
                </a:lnTo>
                <a:lnTo>
                  <a:pt x="1968" y="847"/>
                </a:lnTo>
                <a:lnTo>
                  <a:pt x="1972" y="837"/>
                </a:lnTo>
                <a:lnTo>
                  <a:pt x="1975" y="827"/>
                </a:lnTo>
                <a:lnTo>
                  <a:pt x="1976" y="817"/>
                </a:lnTo>
                <a:lnTo>
                  <a:pt x="1977" y="807"/>
                </a:lnTo>
                <a:lnTo>
                  <a:pt x="1977" y="340"/>
                </a:lnTo>
                <a:lnTo>
                  <a:pt x="1965" y="340"/>
                </a:lnTo>
                <a:close/>
              </a:path>
            </a:pathLst>
          </a:custGeom>
          <a:solidFill>
            <a:schemeClr val="tx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Freeform 717">
            <a:extLst>
              <a:ext uri="{FF2B5EF4-FFF2-40B4-BE49-F238E27FC236}">
                <a16:creationId xmlns:a16="http://schemas.microsoft.com/office/drawing/2014/main" id="{D507F3E4-83FB-1D40-AF89-0CE95A1AFA20}"/>
              </a:ext>
            </a:extLst>
          </p:cNvPr>
          <p:cNvSpPr>
            <a:spLocks/>
          </p:cNvSpPr>
          <p:nvPr/>
        </p:nvSpPr>
        <p:spPr bwMode="auto">
          <a:xfrm>
            <a:off x="6084888" y="5572125"/>
            <a:ext cx="107950" cy="12700"/>
          </a:xfrm>
          <a:custGeom>
            <a:avLst/>
            <a:gdLst>
              <a:gd name="T0" fmla="*/ 0 w 1977"/>
              <a:gd name="T1" fmla="*/ 0 h 197"/>
              <a:gd name="T2" fmla="*/ 0 w 1977"/>
              <a:gd name="T3" fmla="*/ 0 h 197"/>
              <a:gd name="T4" fmla="*/ 0 w 1977"/>
              <a:gd name="T5" fmla="*/ 0 h 197"/>
              <a:gd name="T6" fmla="*/ 163973 w 1977"/>
              <a:gd name="T7" fmla="*/ 265991 h 197"/>
              <a:gd name="T8" fmla="*/ 163973 w 1977"/>
              <a:gd name="T9" fmla="*/ 265991 h 197"/>
              <a:gd name="T10" fmla="*/ 324997 w 1977"/>
              <a:gd name="T11" fmla="*/ 536108 h 197"/>
              <a:gd name="T12" fmla="*/ 488969 w 1977"/>
              <a:gd name="T13" fmla="*/ 802098 h 197"/>
              <a:gd name="T14" fmla="*/ 649939 w 1977"/>
              <a:gd name="T15" fmla="*/ 802098 h 197"/>
              <a:gd name="T16" fmla="*/ 813966 w 1977"/>
              <a:gd name="T17" fmla="*/ 1072215 h 197"/>
              <a:gd name="T18" fmla="*/ 977939 w 1977"/>
              <a:gd name="T19" fmla="*/ 1338206 h 197"/>
              <a:gd name="T20" fmla="*/ 1138908 w 1977"/>
              <a:gd name="T21" fmla="*/ 1338206 h 197"/>
              <a:gd name="T22" fmla="*/ 1302881 w 1977"/>
              <a:gd name="T23" fmla="*/ 1608387 h 197"/>
              <a:gd name="T24" fmla="*/ 1627877 w 1977"/>
              <a:gd name="T25" fmla="*/ 1874378 h 197"/>
              <a:gd name="T26" fmla="*/ 1791850 w 1977"/>
              <a:gd name="T27" fmla="*/ 1874378 h 197"/>
              <a:gd name="T28" fmla="*/ 1952874 w 1977"/>
              <a:gd name="T29" fmla="*/ 2144495 h 197"/>
              <a:gd name="T30" fmla="*/ 2116847 w 1977"/>
              <a:gd name="T31" fmla="*/ 2144495 h 197"/>
              <a:gd name="T32" fmla="*/ 2277871 w 1977"/>
              <a:gd name="T33" fmla="*/ 2144495 h 197"/>
              <a:gd name="T34" fmla="*/ 2605816 w 1977"/>
              <a:gd name="T35" fmla="*/ 2144495 h 197"/>
              <a:gd name="T36" fmla="*/ 2930812 w 1977"/>
              <a:gd name="T37" fmla="*/ 2144495 h 197"/>
              <a:gd name="T38" fmla="*/ 3255755 w 1977"/>
              <a:gd name="T39" fmla="*/ 2144495 h 197"/>
              <a:gd name="T40" fmla="*/ 3744724 w 1977"/>
              <a:gd name="T41" fmla="*/ 2144495 h 197"/>
              <a:gd name="T42" fmla="*/ 4394717 w 1977"/>
              <a:gd name="T43" fmla="*/ 2144495 h 197"/>
              <a:gd name="T44" fmla="*/ 4883686 w 1977"/>
              <a:gd name="T45" fmla="*/ 2144495 h 197"/>
              <a:gd name="T46" fmla="*/ 5533625 w 1977"/>
              <a:gd name="T47" fmla="*/ 2144495 h 197"/>
              <a:gd name="T48" fmla="*/ 6022594 w 1977"/>
              <a:gd name="T49" fmla="*/ 2144495 h 197"/>
              <a:gd name="T50" fmla="*/ 6675536 w 1977"/>
              <a:gd name="T51" fmla="*/ 2144495 h 197"/>
              <a:gd name="T52" fmla="*/ 7164506 w 1977"/>
              <a:gd name="T53" fmla="*/ 2144495 h 197"/>
              <a:gd name="T54" fmla="*/ 7650472 w 1977"/>
              <a:gd name="T55" fmla="*/ 2144495 h 197"/>
              <a:gd name="T56" fmla="*/ 8139441 w 1977"/>
              <a:gd name="T57" fmla="*/ 2144495 h 197"/>
              <a:gd name="T58" fmla="*/ 8464438 w 1977"/>
              <a:gd name="T59" fmla="*/ 2144495 h 197"/>
              <a:gd name="T60" fmla="*/ 8792383 w 1977"/>
              <a:gd name="T61" fmla="*/ 2144495 h 197"/>
              <a:gd name="T62" fmla="*/ 8953407 w 1977"/>
              <a:gd name="T63" fmla="*/ 2144495 h 197"/>
              <a:gd name="T64" fmla="*/ 9117379 w 1977"/>
              <a:gd name="T65" fmla="*/ 2144495 h 197"/>
              <a:gd name="T66" fmla="*/ 9117379 w 1977"/>
              <a:gd name="T67" fmla="*/ 2144495 h 197"/>
              <a:gd name="T68" fmla="*/ 9117379 w 1977"/>
              <a:gd name="T69" fmla="*/ 2144495 h 197"/>
              <a:gd name="T70" fmla="*/ 9117379 w 1977"/>
              <a:gd name="T71" fmla="*/ 2144495 h 197"/>
              <a:gd name="T72" fmla="*/ 9278349 w 1977"/>
              <a:gd name="T73" fmla="*/ 2144495 h 197"/>
              <a:gd name="T74" fmla="*/ 9442322 w 1977"/>
              <a:gd name="T75" fmla="*/ 1874378 h 197"/>
              <a:gd name="T76" fmla="*/ 9606349 w 1977"/>
              <a:gd name="T77" fmla="*/ 1874378 h 197"/>
              <a:gd name="T78" fmla="*/ 9606349 w 1977"/>
              <a:gd name="T79" fmla="*/ 1874378 h 197"/>
              <a:gd name="T80" fmla="*/ 9767318 w 1977"/>
              <a:gd name="T81" fmla="*/ 1608387 h 197"/>
              <a:gd name="T82" fmla="*/ 9931291 w 1977"/>
              <a:gd name="T83" fmla="*/ 1608387 h 197"/>
              <a:gd name="T84" fmla="*/ 10092315 w 1977"/>
              <a:gd name="T85" fmla="*/ 1338206 h 197"/>
              <a:gd name="T86" fmla="*/ 10256287 w 1977"/>
              <a:gd name="T87" fmla="*/ 1072215 h 197"/>
              <a:gd name="T88" fmla="*/ 10420260 w 1977"/>
              <a:gd name="T89" fmla="*/ 1072215 h 197"/>
              <a:gd name="T90" fmla="*/ 10581284 w 1977"/>
              <a:gd name="T91" fmla="*/ 802098 h 197"/>
              <a:gd name="T92" fmla="*/ 10745257 w 1977"/>
              <a:gd name="T93" fmla="*/ 536108 h 197"/>
              <a:gd name="T94" fmla="*/ 10906281 w 1977"/>
              <a:gd name="T95" fmla="*/ 265991 h 197"/>
              <a:gd name="T96" fmla="*/ 11070253 w 1977"/>
              <a:gd name="T97" fmla="*/ 0 h 197"/>
              <a:gd name="T98" fmla="*/ 0 w 1977"/>
              <a:gd name="T99" fmla="*/ 0 h 19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977" h="197">
                <a:moveTo>
                  <a:pt x="0" y="0"/>
                </a:moveTo>
                <a:lnTo>
                  <a:pt x="2" y="2"/>
                </a:lnTo>
                <a:lnTo>
                  <a:pt x="11" y="7"/>
                </a:lnTo>
                <a:lnTo>
                  <a:pt x="24" y="17"/>
                </a:lnTo>
                <a:lnTo>
                  <a:pt x="41" y="30"/>
                </a:lnTo>
                <a:lnTo>
                  <a:pt x="63" y="44"/>
                </a:lnTo>
                <a:lnTo>
                  <a:pt x="88" y="62"/>
                </a:lnTo>
                <a:lnTo>
                  <a:pt x="115" y="79"/>
                </a:lnTo>
                <a:lnTo>
                  <a:pt x="146" y="98"/>
                </a:lnTo>
                <a:lnTo>
                  <a:pt x="178" y="116"/>
                </a:lnTo>
                <a:lnTo>
                  <a:pt x="212" y="134"/>
                </a:lnTo>
                <a:lnTo>
                  <a:pt x="247" y="151"/>
                </a:lnTo>
                <a:lnTo>
                  <a:pt x="282" y="165"/>
                </a:lnTo>
                <a:lnTo>
                  <a:pt x="318" y="178"/>
                </a:lnTo>
                <a:lnTo>
                  <a:pt x="353" y="188"/>
                </a:lnTo>
                <a:lnTo>
                  <a:pt x="386" y="193"/>
                </a:lnTo>
                <a:lnTo>
                  <a:pt x="419" y="197"/>
                </a:lnTo>
                <a:lnTo>
                  <a:pt x="459" y="197"/>
                </a:lnTo>
                <a:lnTo>
                  <a:pt x="518" y="197"/>
                </a:lnTo>
                <a:lnTo>
                  <a:pt x="592" y="197"/>
                </a:lnTo>
                <a:lnTo>
                  <a:pt x="677" y="197"/>
                </a:lnTo>
                <a:lnTo>
                  <a:pt x="771" y="197"/>
                </a:lnTo>
                <a:lnTo>
                  <a:pt x="872" y="197"/>
                </a:lnTo>
                <a:lnTo>
                  <a:pt x="976" y="197"/>
                </a:lnTo>
                <a:lnTo>
                  <a:pt x="1082" y="197"/>
                </a:lnTo>
                <a:lnTo>
                  <a:pt x="1184" y="197"/>
                </a:lnTo>
                <a:lnTo>
                  <a:pt x="1283" y="197"/>
                </a:lnTo>
                <a:lnTo>
                  <a:pt x="1373" y="197"/>
                </a:lnTo>
                <a:lnTo>
                  <a:pt x="1454" y="197"/>
                </a:lnTo>
                <a:lnTo>
                  <a:pt x="1521" y="197"/>
                </a:lnTo>
                <a:lnTo>
                  <a:pt x="1573" y="197"/>
                </a:lnTo>
                <a:lnTo>
                  <a:pt x="1606" y="197"/>
                </a:lnTo>
                <a:lnTo>
                  <a:pt x="1618" y="197"/>
                </a:lnTo>
                <a:lnTo>
                  <a:pt x="1620" y="196"/>
                </a:lnTo>
                <a:lnTo>
                  <a:pt x="1629" y="193"/>
                </a:lnTo>
                <a:lnTo>
                  <a:pt x="1641" y="190"/>
                </a:lnTo>
                <a:lnTo>
                  <a:pt x="1658" y="185"/>
                </a:lnTo>
                <a:lnTo>
                  <a:pt x="1679" y="178"/>
                </a:lnTo>
                <a:lnTo>
                  <a:pt x="1703" y="169"/>
                </a:lnTo>
                <a:lnTo>
                  <a:pt x="1729" y="161"/>
                </a:lnTo>
                <a:lnTo>
                  <a:pt x="1756" y="149"/>
                </a:lnTo>
                <a:lnTo>
                  <a:pt x="1786" y="136"/>
                </a:lnTo>
                <a:lnTo>
                  <a:pt x="1816" y="122"/>
                </a:lnTo>
                <a:lnTo>
                  <a:pt x="1845" y="105"/>
                </a:lnTo>
                <a:lnTo>
                  <a:pt x="1875" y="88"/>
                </a:lnTo>
                <a:lnTo>
                  <a:pt x="1903" y="68"/>
                </a:lnTo>
                <a:lnTo>
                  <a:pt x="1930" y="47"/>
                </a:lnTo>
                <a:lnTo>
                  <a:pt x="1954" y="24"/>
                </a:lnTo>
                <a:lnTo>
                  <a:pt x="1977" y="0"/>
                </a:lnTo>
                <a:lnTo>
                  <a:pt x="0" y="0"/>
                </a:lnTo>
                <a:close/>
              </a:path>
            </a:pathLst>
          </a:custGeom>
          <a:solidFill>
            <a:srgbClr val="F2EEEA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Oval 718">
            <a:extLst>
              <a:ext uri="{FF2B5EF4-FFF2-40B4-BE49-F238E27FC236}">
                <a16:creationId xmlns:a16="http://schemas.microsoft.com/office/drawing/2014/main" id="{33FB94A1-137D-1448-82E5-ED338E4AF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650" y="5446713"/>
            <a:ext cx="103188" cy="1143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3562" name="Freeform 720">
            <a:extLst>
              <a:ext uri="{FF2B5EF4-FFF2-40B4-BE49-F238E27FC236}">
                <a16:creationId xmlns:a16="http://schemas.microsoft.com/office/drawing/2014/main" id="{9094762B-7436-B34C-A0EC-DD19D98B6BF1}"/>
              </a:ext>
            </a:extLst>
          </p:cNvPr>
          <p:cNvSpPr>
            <a:spLocks/>
          </p:cNvSpPr>
          <p:nvPr/>
        </p:nvSpPr>
        <p:spPr bwMode="auto">
          <a:xfrm>
            <a:off x="6283325" y="4891088"/>
            <a:ext cx="673100" cy="711200"/>
          </a:xfrm>
          <a:custGeom>
            <a:avLst/>
            <a:gdLst>
              <a:gd name="T0" fmla="*/ 99239218 w 10879"/>
              <a:gd name="T1" fmla="*/ 209617369 h 9161"/>
              <a:gd name="T2" fmla="*/ 99476557 w 10879"/>
              <a:gd name="T3" fmla="*/ 209617369 h 9161"/>
              <a:gd name="T4" fmla="*/ 99713896 w 10879"/>
              <a:gd name="T5" fmla="*/ 209147299 h 9161"/>
              <a:gd name="T6" fmla="*/ 99951236 w 10879"/>
              <a:gd name="T7" fmla="*/ 208683206 h 9161"/>
              <a:gd name="T8" fmla="*/ 100188575 w 10879"/>
              <a:gd name="T9" fmla="*/ 208683206 h 9161"/>
              <a:gd name="T10" fmla="*/ 100188575 w 10879"/>
              <a:gd name="T11" fmla="*/ 208213135 h 9161"/>
              <a:gd name="T12" fmla="*/ 100425914 w 10879"/>
              <a:gd name="T13" fmla="*/ 207278895 h 9161"/>
              <a:gd name="T14" fmla="*/ 100425914 w 10879"/>
              <a:gd name="T15" fmla="*/ 206808824 h 9161"/>
              <a:gd name="T16" fmla="*/ 100425914 w 10879"/>
              <a:gd name="T17" fmla="*/ 3272638 h 9161"/>
              <a:gd name="T18" fmla="*/ 100425914 w 10879"/>
              <a:gd name="T19" fmla="*/ 2338475 h 9161"/>
              <a:gd name="T20" fmla="*/ 100425914 w 10879"/>
              <a:gd name="T21" fmla="*/ 1874382 h 9161"/>
              <a:gd name="T22" fmla="*/ 100188575 w 10879"/>
              <a:gd name="T23" fmla="*/ 1404311 h 9161"/>
              <a:gd name="T24" fmla="*/ 99951236 w 10879"/>
              <a:gd name="T25" fmla="*/ 934163 h 9161"/>
              <a:gd name="T26" fmla="*/ 99951236 w 10879"/>
              <a:gd name="T27" fmla="*/ 470071 h 9161"/>
              <a:gd name="T28" fmla="*/ 99713896 w 10879"/>
              <a:gd name="T29" fmla="*/ 0 h 9161"/>
              <a:gd name="T30" fmla="*/ 99476557 w 10879"/>
              <a:gd name="T31" fmla="*/ 0 h 9161"/>
              <a:gd name="T32" fmla="*/ 99239218 w 10879"/>
              <a:gd name="T33" fmla="*/ 0 h 9161"/>
              <a:gd name="T34" fmla="*/ 1182859 w 10879"/>
              <a:gd name="T35" fmla="*/ 0 h 9161"/>
              <a:gd name="T36" fmla="*/ 945520 w 10879"/>
              <a:gd name="T37" fmla="*/ 0 h 9161"/>
              <a:gd name="T38" fmla="*/ 712017 w 10879"/>
              <a:gd name="T39" fmla="*/ 470071 h 9161"/>
              <a:gd name="T40" fmla="*/ 474678 w 10879"/>
              <a:gd name="T41" fmla="*/ 934163 h 9161"/>
              <a:gd name="T42" fmla="*/ 237339 w 10879"/>
              <a:gd name="T43" fmla="*/ 934163 h 9161"/>
              <a:gd name="T44" fmla="*/ 237339 w 10879"/>
              <a:gd name="T45" fmla="*/ 1404311 h 9161"/>
              <a:gd name="T46" fmla="*/ 0 w 10879"/>
              <a:gd name="T47" fmla="*/ 2338475 h 9161"/>
              <a:gd name="T48" fmla="*/ 0 w 10879"/>
              <a:gd name="T49" fmla="*/ 2808545 h 9161"/>
              <a:gd name="T50" fmla="*/ 0 w 10879"/>
              <a:gd name="T51" fmla="*/ 206338753 h 9161"/>
              <a:gd name="T52" fmla="*/ 0 w 10879"/>
              <a:gd name="T53" fmla="*/ 207278895 h 9161"/>
              <a:gd name="T54" fmla="*/ 0 w 10879"/>
              <a:gd name="T55" fmla="*/ 207742987 h 9161"/>
              <a:gd name="T56" fmla="*/ 237339 w 10879"/>
              <a:gd name="T57" fmla="*/ 208213135 h 9161"/>
              <a:gd name="T58" fmla="*/ 474678 w 10879"/>
              <a:gd name="T59" fmla="*/ 208683206 h 9161"/>
              <a:gd name="T60" fmla="*/ 474678 w 10879"/>
              <a:gd name="T61" fmla="*/ 209147299 h 9161"/>
              <a:gd name="T62" fmla="*/ 712017 w 10879"/>
              <a:gd name="T63" fmla="*/ 209617369 h 9161"/>
              <a:gd name="T64" fmla="*/ 945520 w 10879"/>
              <a:gd name="T65" fmla="*/ 209617369 h 9161"/>
              <a:gd name="T66" fmla="*/ 1182859 w 10879"/>
              <a:gd name="T67" fmla="*/ 209617369 h 916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879" h="9161">
                <a:moveTo>
                  <a:pt x="10744" y="9161"/>
                </a:moveTo>
                <a:lnTo>
                  <a:pt x="10757" y="9160"/>
                </a:lnTo>
                <a:lnTo>
                  <a:pt x="10770" y="9158"/>
                </a:lnTo>
                <a:lnTo>
                  <a:pt x="10783" y="9155"/>
                </a:lnTo>
                <a:lnTo>
                  <a:pt x="10796" y="9151"/>
                </a:lnTo>
                <a:lnTo>
                  <a:pt x="10807" y="9144"/>
                </a:lnTo>
                <a:lnTo>
                  <a:pt x="10819" y="9138"/>
                </a:lnTo>
                <a:lnTo>
                  <a:pt x="10829" y="9130"/>
                </a:lnTo>
                <a:lnTo>
                  <a:pt x="10839" y="9121"/>
                </a:lnTo>
                <a:lnTo>
                  <a:pt x="10847" y="9111"/>
                </a:lnTo>
                <a:lnTo>
                  <a:pt x="10855" y="9101"/>
                </a:lnTo>
                <a:lnTo>
                  <a:pt x="10861" y="9090"/>
                </a:lnTo>
                <a:lnTo>
                  <a:pt x="10868" y="9078"/>
                </a:lnTo>
                <a:lnTo>
                  <a:pt x="10872" y="9065"/>
                </a:lnTo>
                <a:lnTo>
                  <a:pt x="10876" y="9052"/>
                </a:lnTo>
                <a:lnTo>
                  <a:pt x="10878" y="9039"/>
                </a:lnTo>
                <a:lnTo>
                  <a:pt x="10879" y="9026"/>
                </a:lnTo>
                <a:lnTo>
                  <a:pt x="10879" y="136"/>
                </a:lnTo>
                <a:lnTo>
                  <a:pt x="10878" y="122"/>
                </a:lnTo>
                <a:lnTo>
                  <a:pt x="10876" y="108"/>
                </a:lnTo>
                <a:lnTo>
                  <a:pt x="10872" y="95"/>
                </a:lnTo>
                <a:lnTo>
                  <a:pt x="10868" y="83"/>
                </a:lnTo>
                <a:lnTo>
                  <a:pt x="10861" y="71"/>
                </a:lnTo>
                <a:lnTo>
                  <a:pt x="10855" y="60"/>
                </a:lnTo>
                <a:lnTo>
                  <a:pt x="10847" y="49"/>
                </a:lnTo>
                <a:lnTo>
                  <a:pt x="10839" y="39"/>
                </a:lnTo>
                <a:lnTo>
                  <a:pt x="10829" y="31"/>
                </a:lnTo>
                <a:lnTo>
                  <a:pt x="10819" y="23"/>
                </a:lnTo>
                <a:lnTo>
                  <a:pt x="10807" y="16"/>
                </a:lnTo>
                <a:lnTo>
                  <a:pt x="10796" y="10"/>
                </a:lnTo>
                <a:lnTo>
                  <a:pt x="10783" y="6"/>
                </a:lnTo>
                <a:lnTo>
                  <a:pt x="10770" y="2"/>
                </a:lnTo>
                <a:lnTo>
                  <a:pt x="10757" y="0"/>
                </a:lnTo>
                <a:lnTo>
                  <a:pt x="10744" y="0"/>
                </a:lnTo>
                <a:lnTo>
                  <a:pt x="136" y="0"/>
                </a:lnTo>
                <a:lnTo>
                  <a:pt x="122" y="0"/>
                </a:lnTo>
                <a:lnTo>
                  <a:pt x="108" y="2"/>
                </a:lnTo>
                <a:lnTo>
                  <a:pt x="95" y="6"/>
                </a:lnTo>
                <a:lnTo>
                  <a:pt x="83" y="10"/>
                </a:lnTo>
                <a:lnTo>
                  <a:pt x="71" y="16"/>
                </a:lnTo>
                <a:lnTo>
                  <a:pt x="60" y="23"/>
                </a:lnTo>
                <a:lnTo>
                  <a:pt x="49" y="31"/>
                </a:lnTo>
                <a:lnTo>
                  <a:pt x="39" y="39"/>
                </a:lnTo>
                <a:lnTo>
                  <a:pt x="30" y="49"/>
                </a:lnTo>
                <a:lnTo>
                  <a:pt x="23" y="60"/>
                </a:lnTo>
                <a:lnTo>
                  <a:pt x="16" y="71"/>
                </a:lnTo>
                <a:lnTo>
                  <a:pt x="10" y="83"/>
                </a:lnTo>
                <a:lnTo>
                  <a:pt x="5" y="95"/>
                </a:lnTo>
                <a:lnTo>
                  <a:pt x="2" y="108"/>
                </a:lnTo>
                <a:lnTo>
                  <a:pt x="0" y="122"/>
                </a:lnTo>
                <a:lnTo>
                  <a:pt x="0" y="136"/>
                </a:lnTo>
                <a:lnTo>
                  <a:pt x="0" y="9026"/>
                </a:lnTo>
                <a:lnTo>
                  <a:pt x="0" y="9039"/>
                </a:lnTo>
                <a:lnTo>
                  <a:pt x="2" y="9052"/>
                </a:lnTo>
                <a:lnTo>
                  <a:pt x="5" y="9065"/>
                </a:lnTo>
                <a:lnTo>
                  <a:pt x="10" y="9078"/>
                </a:lnTo>
                <a:lnTo>
                  <a:pt x="16" y="9090"/>
                </a:lnTo>
                <a:lnTo>
                  <a:pt x="23" y="9101"/>
                </a:lnTo>
                <a:lnTo>
                  <a:pt x="30" y="9111"/>
                </a:lnTo>
                <a:lnTo>
                  <a:pt x="39" y="9121"/>
                </a:lnTo>
                <a:lnTo>
                  <a:pt x="49" y="9130"/>
                </a:lnTo>
                <a:lnTo>
                  <a:pt x="60" y="9138"/>
                </a:lnTo>
                <a:lnTo>
                  <a:pt x="71" y="9144"/>
                </a:lnTo>
                <a:lnTo>
                  <a:pt x="83" y="9151"/>
                </a:lnTo>
                <a:lnTo>
                  <a:pt x="95" y="9155"/>
                </a:lnTo>
                <a:lnTo>
                  <a:pt x="108" y="9158"/>
                </a:lnTo>
                <a:lnTo>
                  <a:pt x="122" y="9160"/>
                </a:lnTo>
                <a:lnTo>
                  <a:pt x="136" y="9161"/>
                </a:lnTo>
                <a:lnTo>
                  <a:pt x="10744" y="9161"/>
                </a:lnTo>
                <a:close/>
              </a:path>
            </a:pathLst>
          </a:custGeom>
          <a:solidFill>
            <a:srgbClr val="F0EBD8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3" name="Freeform 721">
            <a:extLst>
              <a:ext uri="{FF2B5EF4-FFF2-40B4-BE49-F238E27FC236}">
                <a16:creationId xmlns:a16="http://schemas.microsoft.com/office/drawing/2014/main" id="{7FA829BB-FB9D-094A-9F5F-E47794BD8048}"/>
              </a:ext>
            </a:extLst>
          </p:cNvPr>
          <p:cNvSpPr>
            <a:spLocks/>
          </p:cNvSpPr>
          <p:nvPr/>
        </p:nvSpPr>
        <p:spPr bwMode="auto">
          <a:xfrm>
            <a:off x="6353175" y="4965700"/>
            <a:ext cx="544513" cy="474663"/>
          </a:xfrm>
          <a:custGeom>
            <a:avLst/>
            <a:gdLst>
              <a:gd name="T0" fmla="*/ 79476431 w 8822"/>
              <a:gd name="T1" fmla="*/ 140184531 h 6110"/>
              <a:gd name="T2" fmla="*/ 79712642 w 8822"/>
              <a:gd name="T3" fmla="*/ 140184531 h 6110"/>
              <a:gd name="T4" fmla="*/ 79948791 w 8822"/>
              <a:gd name="T5" fmla="*/ 139719812 h 6110"/>
              <a:gd name="T6" fmla="*/ 80181237 w 8822"/>
              <a:gd name="T7" fmla="*/ 139249111 h 6110"/>
              <a:gd name="T8" fmla="*/ 80417386 w 8822"/>
              <a:gd name="T9" fmla="*/ 139249111 h 6110"/>
              <a:gd name="T10" fmla="*/ 80417386 w 8822"/>
              <a:gd name="T11" fmla="*/ 138778332 h 6110"/>
              <a:gd name="T12" fmla="*/ 80653596 w 8822"/>
              <a:gd name="T13" fmla="*/ 137842912 h 6110"/>
              <a:gd name="T14" fmla="*/ 80653596 w 8822"/>
              <a:gd name="T15" fmla="*/ 137372133 h 6110"/>
              <a:gd name="T16" fmla="*/ 80653596 w 8822"/>
              <a:gd name="T17" fmla="*/ 3283099 h 6110"/>
              <a:gd name="T18" fmla="*/ 80653596 w 8822"/>
              <a:gd name="T19" fmla="*/ 2341619 h 6110"/>
              <a:gd name="T20" fmla="*/ 80653596 w 8822"/>
              <a:gd name="T21" fmla="*/ 1876900 h 6110"/>
              <a:gd name="T22" fmla="*/ 80417386 w 8822"/>
              <a:gd name="T23" fmla="*/ 1406199 h 6110"/>
              <a:gd name="T24" fmla="*/ 80181237 w 8822"/>
              <a:gd name="T25" fmla="*/ 935420 h 6110"/>
              <a:gd name="T26" fmla="*/ 80181237 w 8822"/>
              <a:gd name="T27" fmla="*/ 470779 h 6110"/>
              <a:gd name="T28" fmla="*/ 79948791 w 8822"/>
              <a:gd name="T29" fmla="*/ 0 h 6110"/>
              <a:gd name="T30" fmla="*/ 79712642 w 8822"/>
              <a:gd name="T31" fmla="*/ 0 h 6110"/>
              <a:gd name="T32" fmla="*/ 79476431 w 8822"/>
              <a:gd name="T33" fmla="*/ 0 h 6110"/>
              <a:gd name="T34" fmla="*/ 1177165 w 8822"/>
              <a:gd name="T35" fmla="*/ 0 h 6110"/>
              <a:gd name="T36" fmla="*/ 940955 w 8822"/>
              <a:gd name="T37" fmla="*/ 0 h 6110"/>
              <a:gd name="T38" fmla="*/ 704805 w 8822"/>
              <a:gd name="T39" fmla="*/ 470779 h 6110"/>
              <a:gd name="T40" fmla="*/ 468595 w 8822"/>
              <a:gd name="T41" fmla="*/ 935420 h 6110"/>
              <a:gd name="T42" fmla="*/ 236211 w 8822"/>
              <a:gd name="T43" fmla="*/ 935420 h 6110"/>
              <a:gd name="T44" fmla="*/ 236211 w 8822"/>
              <a:gd name="T45" fmla="*/ 1406199 h 6110"/>
              <a:gd name="T46" fmla="*/ 0 w 8822"/>
              <a:gd name="T47" fmla="*/ 2341619 h 6110"/>
              <a:gd name="T48" fmla="*/ 0 w 8822"/>
              <a:gd name="T49" fmla="*/ 2812398 h 6110"/>
              <a:gd name="T50" fmla="*/ 0 w 8822"/>
              <a:gd name="T51" fmla="*/ 136901432 h 6110"/>
              <a:gd name="T52" fmla="*/ 0 w 8822"/>
              <a:gd name="T53" fmla="*/ 137842912 h 6110"/>
              <a:gd name="T54" fmla="*/ 0 w 8822"/>
              <a:gd name="T55" fmla="*/ 138307631 h 6110"/>
              <a:gd name="T56" fmla="*/ 236211 w 8822"/>
              <a:gd name="T57" fmla="*/ 138778332 h 6110"/>
              <a:gd name="T58" fmla="*/ 468595 w 8822"/>
              <a:gd name="T59" fmla="*/ 139249111 h 6110"/>
              <a:gd name="T60" fmla="*/ 468595 w 8822"/>
              <a:gd name="T61" fmla="*/ 139719812 h 6110"/>
              <a:gd name="T62" fmla="*/ 704805 w 8822"/>
              <a:gd name="T63" fmla="*/ 139719812 h 6110"/>
              <a:gd name="T64" fmla="*/ 940955 w 8822"/>
              <a:gd name="T65" fmla="*/ 140184531 h 6110"/>
              <a:gd name="T66" fmla="*/ 1177165 w 8822"/>
              <a:gd name="T67" fmla="*/ 140184531 h 611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822" h="6110">
                <a:moveTo>
                  <a:pt x="8684" y="6110"/>
                </a:moveTo>
                <a:lnTo>
                  <a:pt x="8697" y="6109"/>
                </a:lnTo>
                <a:lnTo>
                  <a:pt x="8712" y="6107"/>
                </a:lnTo>
                <a:lnTo>
                  <a:pt x="8725" y="6104"/>
                </a:lnTo>
                <a:lnTo>
                  <a:pt x="8738" y="6099"/>
                </a:lnTo>
                <a:lnTo>
                  <a:pt x="8750" y="6094"/>
                </a:lnTo>
                <a:lnTo>
                  <a:pt x="8761" y="6086"/>
                </a:lnTo>
                <a:lnTo>
                  <a:pt x="8771" y="6079"/>
                </a:lnTo>
                <a:lnTo>
                  <a:pt x="8781" y="6070"/>
                </a:lnTo>
                <a:lnTo>
                  <a:pt x="8790" y="6061"/>
                </a:lnTo>
                <a:lnTo>
                  <a:pt x="8798" y="6051"/>
                </a:lnTo>
                <a:lnTo>
                  <a:pt x="8804" y="6040"/>
                </a:lnTo>
                <a:lnTo>
                  <a:pt x="8811" y="6028"/>
                </a:lnTo>
                <a:lnTo>
                  <a:pt x="8815" y="6016"/>
                </a:lnTo>
                <a:lnTo>
                  <a:pt x="8818" y="6003"/>
                </a:lnTo>
                <a:lnTo>
                  <a:pt x="8820" y="5989"/>
                </a:lnTo>
                <a:lnTo>
                  <a:pt x="8822" y="5976"/>
                </a:lnTo>
                <a:lnTo>
                  <a:pt x="8822" y="136"/>
                </a:lnTo>
                <a:lnTo>
                  <a:pt x="8820" y="122"/>
                </a:lnTo>
                <a:lnTo>
                  <a:pt x="8818" y="108"/>
                </a:lnTo>
                <a:lnTo>
                  <a:pt x="8815" y="95"/>
                </a:lnTo>
                <a:lnTo>
                  <a:pt x="8811" y="83"/>
                </a:lnTo>
                <a:lnTo>
                  <a:pt x="8804" y="71"/>
                </a:lnTo>
                <a:lnTo>
                  <a:pt x="8798" y="60"/>
                </a:lnTo>
                <a:lnTo>
                  <a:pt x="8790" y="49"/>
                </a:lnTo>
                <a:lnTo>
                  <a:pt x="8781" y="39"/>
                </a:lnTo>
                <a:lnTo>
                  <a:pt x="8771" y="31"/>
                </a:lnTo>
                <a:lnTo>
                  <a:pt x="8761" y="23"/>
                </a:lnTo>
                <a:lnTo>
                  <a:pt x="8750" y="17"/>
                </a:lnTo>
                <a:lnTo>
                  <a:pt x="8738" y="10"/>
                </a:lnTo>
                <a:lnTo>
                  <a:pt x="8725" y="6"/>
                </a:lnTo>
                <a:lnTo>
                  <a:pt x="8712" y="2"/>
                </a:lnTo>
                <a:lnTo>
                  <a:pt x="8697" y="0"/>
                </a:lnTo>
                <a:lnTo>
                  <a:pt x="8684" y="0"/>
                </a:lnTo>
                <a:lnTo>
                  <a:pt x="136" y="0"/>
                </a:lnTo>
                <a:lnTo>
                  <a:pt x="122" y="0"/>
                </a:lnTo>
                <a:lnTo>
                  <a:pt x="108" y="2"/>
                </a:lnTo>
                <a:lnTo>
                  <a:pt x="95" y="6"/>
                </a:lnTo>
                <a:lnTo>
                  <a:pt x="83" y="10"/>
                </a:lnTo>
                <a:lnTo>
                  <a:pt x="71" y="17"/>
                </a:lnTo>
                <a:lnTo>
                  <a:pt x="60" y="23"/>
                </a:lnTo>
                <a:lnTo>
                  <a:pt x="49" y="31"/>
                </a:lnTo>
                <a:lnTo>
                  <a:pt x="39" y="39"/>
                </a:lnTo>
                <a:lnTo>
                  <a:pt x="31" y="49"/>
                </a:lnTo>
                <a:lnTo>
                  <a:pt x="23" y="60"/>
                </a:lnTo>
                <a:lnTo>
                  <a:pt x="17" y="71"/>
                </a:lnTo>
                <a:lnTo>
                  <a:pt x="10" y="83"/>
                </a:lnTo>
                <a:lnTo>
                  <a:pt x="6" y="95"/>
                </a:lnTo>
                <a:lnTo>
                  <a:pt x="2" y="108"/>
                </a:lnTo>
                <a:lnTo>
                  <a:pt x="0" y="122"/>
                </a:lnTo>
                <a:lnTo>
                  <a:pt x="0" y="136"/>
                </a:lnTo>
                <a:lnTo>
                  <a:pt x="0" y="5976"/>
                </a:lnTo>
                <a:lnTo>
                  <a:pt x="0" y="5989"/>
                </a:lnTo>
                <a:lnTo>
                  <a:pt x="2" y="6003"/>
                </a:lnTo>
                <a:lnTo>
                  <a:pt x="6" y="6016"/>
                </a:lnTo>
                <a:lnTo>
                  <a:pt x="10" y="6028"/>
                </a:lnTo>
                <a:lnTo>
                  <a:pt x="17" y="6040"/>
                </a:lnTo>
                <a:lnTo>
                  <a:pt x="23" y="6051"/>
                </a:lnTo>
                <a:lnTo>
                  <a:pt x="31" y="6061"/>
                </a:lnTo>
                <a:lnTo>
                  <a:pt x="39" y="6070"/>
                </a:lnTo>
                <a:lnTo>
                  <a:pt x="49" y="6079"/>
                </a:lnTo>
                <a:lnTo>
                  <a:pt x="60" y="6086"/>
                </a:lnTo>
                <a:lnTo>
                  <a:pt x="71" y="6094"/>
                </a:lnTo>
                <a:lnTo>
                  <a:pt x="83" y="6099"/>
                </a:lnTo>
                <a:lnTo>
                  <a:pt x="95" y="6104"/>
                </a:lnTo>
                <a:lnTo>
                  <a:pt x="108" y="6107"/>
                </a:lnTo>
                <a:lnTo>
                  <a:pt x="122" y="6109"/>
                </a:lnTo>
                <a:lnTo>
                  <a:pt x="136" y="6110"/>
                </a:lnTo>
                <a:lnTo>
                  <a:pt x="8684" y="6110"/>
                </a:lnTo>
                <a:close/>
              </a:path>
            </a:pathLst>
          </a:custGeom>
          <a:solidFill>
            <a:srgbClr val="CBBDB2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Freeform 722">
            <a:extLst>
              <a:ext uri="{FF2B5EF4-FFF2-40B4-BE49-F238E27FC236}">
                <a16:creationId xmlns:a16="http://schemas.microsoft.com/office/drawing/2014/main" id="{494C672E-F36D-2C43-A5DA-4EA19B830458}"/>
              </a:ext>
            </a:extLst>
          </p:cNvPr>
          <p:cNvSpPr>
            <a:spLocks/>
          </p:cNvSpPr>
          <p:nvPr/>
        </p:nvSpPr>
        <p:spPr bwMode="auto">
          <a:xfrm>
            <a:off x="6365875" y="4978400"/>
            <a:ext cx="519113" cy="450850"/>
          </a:xfrm>
          <a:custGeom>
            <a:avLst/>
            <a:gdLst>
              <a:gd name="T0" fmla="*/ 76544389 w 8380"/>
              <a:gd name="T1" fmla="*/ 132977377 h 5806"/>
              <a:gd name="T2" fmla="*/ 76782326 w 8380"/>
              <a:gd name="T3" fmla="*/ 132977377 h 5806"/>
              <a:gd name="T4" fmla="*/ 77020201 w 8380"/>
              <a:gd name="T5" fmla="*/ 132513093 h 5806"/>
              <a:gd name="T6" fmla="*/ 77258138 w 8380"/>
              <a:gd name="T7" fmla="*/ 132042752 h 5806"/>
              <a:gd name="T8" fmla="*/ 77496075 w 8380"/>
              <a:gd name="T9" fmla="*/ 132042752 h 5806"/>
              <a:gd name="T10" fmla="*/ 77496075 w 8380"/>
              <a:gd name="T11" fmla="*/ 131572411 h 5806"/>
              <a:gd name="T12" fmla="*/ 77733951 w 8380"/>
              <a:gd name="T13" fmla="*/ 130637787 h 5806"/>
              <a:gd name="T14" fmla="*/ 77733951 w 8380"/>
              <a:gd name="T15" fmla="*/ 130167446 h 5806"/>
              <a:gd name="T16" fmla="*/ 77733951 w 8380"/>
              <a:gd name="T17" fmla="*/ 2809931 h 5806"/>
              <a:gd name="T18" fmla="*/ 77733951 w 8380"/>
              <a:gd name="T19" fmla="*/ 2339590 h 5806"/>
              <a:gd name="T20" fmla="*/ 77733951 w 8380"/>
              <a:gd name="T21" fmla="*/ 1875306 h 5806"/>
              <a:gd name="T22" fmla="*/ 77496075 w 8380"/>
              <a:gd name="T23" fmla="*/ 1404965 h 5806"/>
              <a:gd name="T24" fmla="*/ 77258138 w 8380"/>
              <a:gd name="T25" fmla="*/ 934625 h 5806"/>
              <a:gd name="T26" fmla="*/ 77258138 w 8380"/>
              <a:gd name="T27" fmla="*/ 470341 h 5806"/>
              <a:gd name="T28" fmla="*/ 77020201 w 8380"/>
              <a:gd name="T29" fmla="*/ 0 h 5806"/>
              <a:gd name="T30" fmla="*/ 76782326 w 8380"/>
              <a:gd name="T31" fmla="*/ 0 h 5806"/>
              <a:gd name="T32" fmla="*/ 76544389 w 8380"/>
              <a:gd name="T33" fmla="*/ 0 h 5806"/>
              <a:gd name="T34" fmla="*/ 951687 w 8380"/>
              <a:gd name="T35" fmla="*/ 0 h 5806"/>
              <a:gd name="T36" fmla="*/ 713749 w 8380"/>
              <a:gd name="T37" fmla="*/ 0 h 5806"/>
              <a:gd name="T38" fmla="*/ 713749 w 8380"/>
              <a:gd name="T39" fmla="*/ 470341 h 5806"/>
              <a:gd name="T40" fmla="*/ 475812 w 8380"/>
              <a:gd name="T41" fmla="*/ 470341 h 5806"/>
              <a:gd name="T42" fmla="*/ 237937 w 8380"/>
              <a:gd name="T43" fmla="*/ 934625 h 5806"/>
              <a:gd name="T44" fmla="*/ 237937 w 8380"/>
              <a:gd name="T45" fmla="*/ 1404965 h 5806"/>
              <a:gd name="T46" fmla="*/ 0 w 8380"/>
              <a:gd name="T47" fmla="*/ 1875306 h 5806"/>
              <a:gd name="T48" fmla="*/ 0 w 8380"/>
              <a:gd name="T49" fmla="*/ 2809931 h 5806"/>
              <a:gd name="T50" fmla="*/ 0 w 8380"/>
              <a:gd name="T51" fmla="*/ 130167446 h 5806"/>
              <a:gd name="T52" fmla="*/ 0 w 8380"/>
              <a:gd name="T53" fmla="*/ 130637787 h 5806"/>
              <a:gd name="T54" fmla="*/ 0 w 8380"/>
              <a:gd name="T55" fmla="*/ 131108127 h 5806"/>
              <a:gd name="T56" fmla="*/ 237937 w 8380"/>
              <a:gd name="T57" fmla="*/ 131572411 h 5806"/>
              <a:gd name="T58" fmla="*/ 237937 w 8380"/>
              <a:gd name="T59" fmla="*/ 132042752 h 5806"/>
              <a:gd name="T60" fmla="*/ 475812 w 8380"/>
              <a:gd name="T61" fmla="*/ 132513093 h 5806"/>
              <a:gd name="T62" fmla="*/ 713749 w 8380"/>
              <a:gd name="T63" fmla="*/ 132513093 h 5806"/>
              <a:gd name="T64" fmla="*/ 951687 w 8380"/>
              <a:gd name="T65" fmla="*/ 132977377 h 5806"/>
              <a:gd name="T66" fmla="*/ 1189562 w 8380"/>
              <a:gd name="T67" fmla="*/ 132977377 h 580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380" h="5806">
                <a:moveTo>
                  <a:pt x="8250" y="5806"/>
                </a:moveTo>
                <a:lnTo>
                  <a:pt x="8263" y="5805"/>
                </a:lnTo>
                <a:lnTo>
                  <a:pt x="8276" y="5802"/>
                </a:lnTo>
                <a:lnTo>
                  <a:pt x="8288" y="5799"/>
                </a:lnTo>
                <a:lnTo>
                  <a:pt x="8300" y="5795"/>
                </a:lnTo>
                <a:lnTo>
                  <a:pt x="8311" y="5789"/>
                </a:lnTo>
                <a:lnTo>
                  <a:pt x="8322" y="5783"/>
                </a:lnTo>
                <a:lnTo>
                  <a:pt x="8332" y="5775"/>
                </a:lnTo>
                <a:lnTo>
                  <a:pt x="8341" y="5767"/>
                </a:lnTo>
                <a:lnTo>
                  <a:pt x="8349" y="5758"/>
                </a:lnTo>
                <a:lnTo>
                  <a:pt x="8357" y="5747"/>
                </a:lnTo>
                <a:lnTo>
                  <a:pt x="8363" y="5737"/>
                </a:lnTo>
                <a:lnTo>
                  <a:pt x="8369" y="5725"/>
                </a:lnTo>
                <a:lnTo>
                  <a:pt x="8373" y="5713"/>
                </a:lnTo>
                <a:lnTo>
                  <a:pt x="8376" y="5701"/>
                </a:lnTo>
                <a:lnTo>
                  <a:pt x="8378" y="5688"/>
                </a:lnTo>
                <a:lnTo>
                  <a:pt x="8380" y="5675"/>
                </a:lnTo>
                <a:lnTo>
                  <a:pt x="8380" y="128"/>
                </a:lnTo>
                <a:lnTo>
                  <a:pt x="8378" y="114"/>
                </a:lnTo>
                <a:lnTo>
                  <a:pt x="8376" y="102"/>
                </a:lnTo>
                <a:lnTo>
                  <a:pt x="8373" y="89"/>
                </a:lnTo>
                <a:lnTo>
                  <a:pt x="8369" y="78"/>
                </a:lnTo>
                <a:lnTo>
                  <a:pt x="8363" y="66"/>
                </a:lnTo>
                <a:lnTo>
                  <a:pt x="8357" y="57"/>
                </a:lnTo>
                <a:lnTo>
                  <a:pt x="8349" y="47"/>
                </a:lnTo>
                <a:lnTo>
                  <a:pt x="8341" y="37"/>
                </a:lnTo>
                <a:lnTo>
                  <a:pt x="8332" y="29"/>
                </a:lnTo>
                <a:lnTo>
                  <a:pt x="8322" y="22"/>
                </a:lnTo>
                <a:lnTo>
                  <a:pt x="8311" y="15"/>
                </a:lnTo>
                <a:lnTo>
                  <a:pt x="8300" y="10"/>
                </a:lnTo>
                <a:lnTo>
                  <a:pt x="8288" y="5"/>
                </a:lnTo>
                <a:lnTo>
                  <a:pt x="8276" y="2"/>
                </a:lnTo>
                <a:lnTo>
                  <a:pt x="8263" y="0"/>
                </a:lnTo>
                <a:lnTo>
                  <a:pt x="8250" y="0"/>
                </a:lnTo>
                <a:lnTo>
                  <a:pt x="128" y="0"/>
                </a:lnTo>
                <a:lnTo>
                  <a:pt x="114" y="0"/>
                </a:lnTo>
                <a:lnTo>
                  <a:pt x="102" y="2"/>
                </a:lnTo>
                <a:lnTo>
                  <a:pt x="89" y="5"/>
                </a:lnTo>
                <a:lnTo>
                  <a:pt x="78" y="10"/>
                </a:lnTo>
                <a:lnTo>
                  <a:pt x="66" y="15"/>
                </a:lnTo>
                <a:lnTo>
                  <a:pt x="57" y="22"/>
                </a:lnTo>
                <a:lnTo>
                  <a:pt x="47" y="29"/>
                </a:lnTo>
                <a:lnTo>
                  <a:pt x="37" y="37"/>
                </a:lnTo>
                <a:lnTo>
                  <a:pt x="29" y="47"/>
                </a:lnTo>
                <a:lnTo>
                  <a:pt x="22" y="57"/>
                </a:lnTo>
                <a:lnTo>
                  <a:pt x="15" y="66"/>
                </a:lnTo>
                <a:lnTo>
                  <a:pt x="10" y="78"/>
                </a:lnTo>
                <a:lnTo>
                  <a:pt x="5" y="89"/>
                </a:lnTo>
                <a:lnTo>
                  <a:pt x="2" y="102"/>
                </a:lnTo>
                <a:lnTo>
                  <a:pt x="0" y="114"/>
                </a:lnTo>
                <a:lnTo>
                  <a:pt x="0" y="128"/>
                </a:lnTo>
                <a:lnTo>
                  <a:pt x="0" y="5675"/>
                </a:lnTo>
                <a:lnTo>
                  <a:pt x="0" y="5688"/>
                </a:lnTo>
                <a:lnTo>
                  <a:pt x="2" y="5701"/>
                </a:lnTo>
                <a:lnTo>
                  <a:pt x="5" y="5713"/>
                </a:lnTo>
                <a:lnTo>
                  <a:pt x="10" y="5725"/>
                </a:lnTo>
                <a:lnTo>
                  <a:pt x="15" y="5737"/>
                </a:lnTo>
                <a:lnTo>
                  <a:pt x="22" y="5747"/>
                </a:lnTo>
                <a:lnTo>
                  <a:pt x="29" y="5758"/>
                </a:lnTo>
                <a:lnTo>
                  <a:pt x="37" y="5767"/>
                </a:lnTo>
                <a:lnTo>
                  <a:pt x="47" y="5775"/>
                </a:lnTo>
                <a:lnTo>
                  <a:pt x="57" y="5783"/>
                </a:lnTo>
                <a:lnTo>
                  <a:pt x="66" y="5789"/>
                </a:lnTo>
                <a:lnTo>
                  <a:pt x="78" y="5795"/>
                </a:lnTo>
                <a:lnTo>
                  <a:pt x="89" y="5799"/>
                </a:lnTo>
                <a:lnTo>
                  <a:pt x="102" y="5802"/>
                </a:lnTo>
                <a:lnTo>
                  <a:pt x="114" y="5805"/>
                </a:lnTo>
                <a:lnTo>
                  <a:pt x="128" y="5806"/>
                </a:lnTo>
                <a:lnTo>
                  <a:pt x="8250" y="5806"/>
                </a:lnTo>
                <a:close/>
              </a:path>
            </a:pathLst>
          </a:custGeom>
          <a:solidFill>
            <a:srgbClr val="E6F5F9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Rectangle 723">
            <a:extLst>
              <a:ext uri="{FF2B5EF4-FFF2-40B4-BE49-F238E27FC236}">
                <a16:creationId xmlns:a16="http://schemas.microsoft.com/office/drawing/2014/main" id="{7DC87D4C-19D5-0C41-AFD6-D81E19BE6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9675" y="5522913"/>
            <a:ext cx="461963" cy="1587"/>
          </a:xfrm>
          <a:prstGeom prst="rect">
            <a:avLst/>
          </a:prstGeom>
          <a:solidFill>
            <a:srgbClr val="33333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/>
          </a:p>
        </p:txBody>
      </p:sp>
      <p:sp>
        <p:nvSpPr>
          <p:cNvPr id="23566" name="Freeform 724">
            <a:extLst>
              <a:ext uri="{FF2B5EF4-FFF2-40B4-BE49-F238E27FC236}">
                <a16:creationId xmlns:a16="http://schemas.microsoft.com/office/drawing/2014/main" id="{0CD0F82B-5729-4949-895F-156C1A760FA2}"/>
              </a:ext>
            </a:extLst>
          </p:cNvPr>
          <p:cNvSpPr>
            <a:spLocks/>
          </p:cNvSpPr>
          <p:nvPr/>
        </p:nvSpPr>
        <p:spPr bwMode="auto">
          <a:xfrm>
            <a:off x="6751638" y="5522913"/>
            <a:ext cx="209550" cy="0"/>
          </a:xfrm>
          <a:custGeom>
            <a:avLst/>
            <a:gdLst>
              <a:gd name="T0" fmla="*/ 0 w 3389"/>
              <a:gd name="T1" fmla="*/ 31205328 w 3389"/>
              <a:gd name="T2" fmla="*/ 0 w 3389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3389">
                <a:moveTo>
                  <a:pt x="0" y="0"/>
                </a:moveTo>
                <a:lnTo>
                  <a:pt x="3389" y="0"/>
                </a:lnTo>
                <a:lnTo>
                  <a:pt x="0" y="0"/>
                </a:lnTo>
                <a:close/>
              </a:path>
            </a:pathLst>
          </a:custGeom>
          <a:solidFill>
            <a:srgbClr val="333333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7" name="Rectangle 725">
            <a:extLst>
              <a:ext uri="{FF2B5EF4-FFF2-40B4-BE49-F238E27FC236}">
                <a16:creationId xmlns:a16="http://schemas.microsoft.com/office/drawing/2014/main" id="{9989ED7A-81B9-8F42-AC5D-579E06C64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638" y="5522913"/>
            <a:ext cx="1587" cy="80962"/>
          </a:xfrm>
          <a:prstGeom prst="rect">
            <a:avLst/>
          </a:prstGeom>
          <a:solidFill>
            <a:srgbClr val="7F7F7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/>
          </a:p>
        </p:txBody>
      </p:sp>
      <p:sp>
        <p:nvSpPr>
          <p:cNvPr id="23568" name="Rectangle 726">
            <a:extLst>
              <a:ext uri="{FF2B5EF4-FFF2-40B4-BE49-F238E27FC236}">
                <a16:creationId xmlns:a16="http://schemas.microsoft.com/office/drawing/2014/main" id="{034A487E-2C5E-3448-B2B5-3F4D7D7C2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3988" y="5524500"/>
            <a:ext cx="0" cy="79375"/>
          </a:xfrm>
          <a:prstGeom prst="rect">
            <a:avLst/>
          </a:prstGeom>
          <a:solidFill>
            <a:srgbClr val="7F7F7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/>
          </a:p>
        </p:txBody>
      </p:sp>
      <p:sp>
        <p:nvSpPr>
          <p:cNvPr id="23569" name="Freeform 727">
            <a:extLst>
              <a:ext uri="{FF2B5EF4-FFF2-40B4-BE49-F238E27FC236}">
                <a16:creationId xmlns:a16="http://schemas.microsoft.com/office/drawing/2014/main" id="{F28DB393-CECF-584B-BC3E-A3AD1FDB20C0}"/>
              </a:ext>
            </a:extLst>
          </p:cNvPr>
          <p:cNvSpPr>
            <a:spLocks/>
          </p:cNvSpPr>
          <p:nvPr/>
        </p:nvSpPr>
        <p:spPr bwMode="auto">
          <a:xfrm>
            <a:off x="6856413" y="5538788"/>
            <a:ext cx="42862" cy="52387"/>
          </a:xfrm>
          <a:custGeom>
            <a:avLst/>
            <a:gdLst>
              <a:gd name="T0" fmla="*/ 6314559 w 678"/>
              <a:gd name="T1" fmla="*/ 15223987 h 678"/>
              <a:gd name="T2" fmla="*/ 6314559 w 678"/>
              <a:gd name="T3" fmla="*/ 15223987 h 678"/>
              <a:gd name="T4" fmla="*/ 6570340 w 678"/>
              <a:gd name="T5" fmla="*/ 15223987 h 678"/>
              <a:gd name="T6" fmla="*/ 6570340 w 678"/>
              <a:gd name="T7" fmla="*/ 14764248 h 678"/>
              <a:gd name="T8" fmla="*/ 6570340 w 678"/>
              <a:gd name="T9" fmla="*/ 14764248 h 678"/>
              <a:gd name="T10" fmla="*/ 6822138 w 678"/>
              <a:gd name="T11" fmla="*/ 14298560 h 678"/>
              <a:gd name="T12" fmla="*/ 6822138 w 678"/>
              <a:gd name="T13" fmla="*/ 14298560 h 678"/>
              <a:gd name="T14" fmla="*/ 6822138 w 678"/>
              <a:gd name="T15" fmla="*/ 13838899 h 678"/>
              <a:gd name="T16" fmla="*/ 6822138 w 678"/>
              <a:gd name="T17" fmla="*/ 1385088 h 678"/>
              <a:gd name="T18" fmla="*/ 6822138 w 678"/>
              <a:gd name="T19" fmla="*/ 1385088 h 678"/>
              <a:gd name="T20" fmla="*/ 6822138 w 678"/>
              <a:gd name="T21" fmla="*/ 925349 h 678"/>
              <a:gd name="T22" fmla="*/ 6822138 w 678"/>
              <a:gd name="T23" fmla="*/ 459738 h 678"/>
              <a:gd name="T24" fmla="*/ 6570340 w 678"/>
              <a:gd name="T25" fmla="*/ 459738 h 678"/>
              <a:gd name="T26" fmla="*/ 6570340 w 678"/>
              <a:gd name="T27" fmla="*/ 459738 h 678"/>
              <a:gd name="T28" fmla="*/ 6314559 w 678"/>
              <a:gd name="T29" fmla="*/ 0 h 678"/>
              <a:gd name="T30" fmla="*/ 6314559 w 678"/>
              <a:gd name="T31" fmla="*/ 0 h 678"/>
              <a:gd name="T32" fmla="*/ 6062760 w 678"/>
              <a:gd name="T33" fmla="*/ 0 h 678"/>
              <a:gd name="T34" fmla="*/ 503597 w 678"/>
              <a:gd name="T35" fmla="*/ 0 h 678"/>
              <a:gd name="T36" fmla="*/ 503597 w 678"/>
              <a:gd name="T37" fmla="*/ 0 h 678"/>
              <a:gd name="T38" fmla="*/ 251798 w 678"/>
              <a:gd name="T39" fmla="*/ 0 h 678"/>
              <a:gd name="T40" fmla="*/ 251798 w 678"/>
              <a:gd name="T41" fmla="*/ 459738 h 678"/>
              <a:gd name="T42" fmla="*/ 251798 w 678"/>
              <a:gd name="T43" fmla="*/ 459738 h 678"/>
              <a:gd name="T44" fmla="*/ 0 w 678"/>
              <a:gd name="T45" fmla="*/ 925349 h 678"/>
              <a:gd name="T46" fmla="*/ 0 w 678"/>
              <a:gd name="T47" fmla="*/ 925349 h 678"/>
              <a:gd name="T48" fmla="*/ 0 w 678"/>
              <a:gd name="T49" fmla="*/ 1385088 h 678"/>
              <a:gd name="T50" fmla="*/ 0 w 678"/>
              <a:gd name="T51" fmla="*/ 13838899 h 678"/>
              <a:gd name="T52" fmla="*/ 0 w 678"/>
              <a:gd name="T53" fmla="*/ 13838899 h 678"/>
              <a:gd name="T54" fmla="*/ 0 w 678"/>
              <a:gd name="T55" fmla="*/ 14298560 h 678"/>
              <a:gd name="T56" fmla="*/ 0 w 678"/>
              <a:gd name="T57" fmla="*/ 14764248 h 678"/>
              <a:gd name="T58" fmla="*/ 251798 w 678"/>
              <a:gd name="T59" fmla="*/ 14764248 h 678"/>
              <a:gd name="T60" fmla="*/ 251798 w 678"/>
              <a:gd name="T61" fmla="*/ 14764248 h 678"/>
              <a:gd name="T62" fmla="*/ 503597 w 678"/>
              <a:gd name="T63" fmla="*/ 15223987 h 678"/>
              <a:gd name="T64" fmla="*/ 503597 w 678"/>
              <a:gd name="T65" fmla="*/ 15223987 h 678"/>
              <a:gd name="T66" fmla="*/ 759315 w 678"/>
              <a:gd name="T67" fmla="*/ 15223987 h 67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78" h="678">
                <a:moveTo>
                  <a:pt x="611" y="678"/>
                </a:moveTo>
                <a:lnTo>
                  <a:pt x="618" y="677"/>
                </a:lnTo>
                <a:lnTo>
                  <a:pt x="624" y="676"/>
                </a:lnTo>
                <a:lnTo>
                  <a:pt x="631" y="675"/>
                </a:lnTo>
                <a:lnTo>
                  <a:pt x="637" y="673"/>
                </a:lnTo>
                <a:lnTo>
                  <a:pt x="643" y="670"/>
                </a:lnTo>
                <a:lnTo>
                  <a:pt x="648" y="666"/>
                </a:lnTo>
                <a:lnTo>
                  <a:pt x="653" y="662"/>
                </a:lnTo>
                <a:lnTo>
                  <a:pt x="658" y="658"/>
                </a:lnTo>
                <a:lnTo>
                  <a:pt x="662" y="653"/>
                </a:lnTo>
                <a:lnTo>
                  <a:pt x="667" y="648"/>
                </a:lnTo>
                <a:lnTo>
                  <a:pt x="670" y="642"/>
                </a:lnTo>
                <a:lnTo>
                  <a:pt x="673" y="637"/>
                </a:lnTo>
                <a:lnTo>
                  <a:pt x="675" y="630"/>
                </a:lnTo>
                <a:lnTo>
                  <a:pt x="676" y="624"/>
                </a:lnTo>
                <a:lnTo>
                  <a:pt x="677" y="617"/>
                </a:lnTo>
                <a:lnTo>
                  <a:pt x="678" y="611"/>
                </a:lnTo>
                <a:lnTo>
                  <a:pt x="678" y="67"/>
                </a:lnTo>
                <a:lnTo>
                  <a:pt x="677" y="60"/>
                </a:lnTo>
                <a:lnTo>
                  <a:pt x="676" y="53"/>
                </a:lnTo>
                <a:lnTo>
                  <a:pt x="675" y="47"/>
                </a:lnTo>
                <a:lnTo>
                  <a:pt x="673" y="40"/>
                </a:lnTo>
                <a:lnTo>
                  <a:pt x="670" y="35"/>
                </a:lnTo>
                <a:lnTo>
                  <a:pt x="667" y="29"/>
                </a:lnTo>
                <a:lnTo>
                  <a:pt x="662" y="24"/>
                </a:lnTo>
                <a:lnTo>
                  <a:pt x="658" y="18"/>
                </a:lnTo>
                <a:lnTo>
                  <a:pt x="653" y="14"/>
                </a:lnTo>
                <a:lnTo>
                  <a:pt x="648" y="11"/>
                </a:lnTo>
                <a:lnTo>
                  <a:pt x="643" y="8"/>
                </a:lnTo>
                <a:lnTo>
                  <a:pt x="637" y="4"/>
                </a:lnTo>
                <a:lnTo>
                  <a:pt x="631" y="2"/>
                </a:lnTo>
                <a:lnTo>
                  <a:pt x="624" y="1"/>
                </a:lnTo>
                <a:lnTo>
                  <a:pt x="618" y="0"/>
                </a:lnTo>
                <a:lnTo>
                  <a:pt x="611" y="0"/>
                </a:lnTo>
                <a:lnTo>
                  <a:pt x="67" y="0"/>
                </a:lnTo>
                <a:lnTo>
                  <a:pt x="59" y="0"/>
                </a:lnTo>
                <a:lnTo>
                  <a:pt x="53" y="1"/>
                </a:lnTo>
                <a:lnTo>
                  <a:pt x="46" y="2"/>
                </a:lnTo>
                <a:lnTo>
                  <a:pt x="40" y="4"/>
                </a:lnTo>
                <a:lnTo>
                  <a:pt x="34" y="8"/>
                </a:lnTo>
                <a:lnTo>
                  <a:pt x="29" y="11"/>
                </a:lnTo>
                <a:lnTo>
                  <a:pt x="23" y="14"/>
                </a:lnTo>
                <a:lnTo>
                  <a:pt x="18" y="18"/>
                </a:lnTo>
                <a:lnTo>
                  <a:pt x="14" y="24"/>
                </a:lnTo>
                <a:lnTo>
                  <a:pt x="10" y="29"/>
                </a:lnTo>
                <a:lnTo>
                  <a:pt x="7" y="35"/>
                </a:lnTo>
                <a:lnTo>
                  <a:pt x="4" y="40"/>
                </a:lnTo>
                <a:lnTo>
                  <a:pt x="2" y="47"/>
                </a:lnTo>
                <a:lnTo>
                  <a:pt x="1" y="53"/>
                </a:lnTo>
                <a:lnTo>
                  <a:pt x="0" y="60"/>
                </a:lnTo>
                <a:lnTo>
                  <a:pt x="0" y="67"/>
                </a:lnTo>
                <a:lnTo>
                  <a:pt x="0" y="611"/>
                </a:lnTo>
                <a:lnTo>
                  <a:pt x="0" y="617"/>
                </a:lnTo>
                <a:lnTo>
                  <a:pt x="1" y="624"/>
                </a:lnTo>
                <a:lnTo>
                  <a:pt x="2" y="630"/>
                </a:lnTo>
                <a:lnTo>
                  <a:pt x="4" y="637"/>
                </a:lnTo>
                <a:lnTo>
                  <a:pt x="7" y="642"/>
                </a:lnTo>
                <a:lnTo>
                  <a:pt x="10" y="648"/>
                </a:lnTo>
                <a:lnTo>
                  <a:pt x="14" y="653"/>
                </a:lnTo>
                <a:lnTo>
                  <a:pt x="18" y="658"/>
                </a:lnTo>
                <a:lnTo>
                  <a:pt x="23" y="662"/>
                </a:lnTo>
                <a:lnTo>
                  <a:pt x="29" y="666"/>
                </a:lnTo>
                <a:lnTo>
                  <a:pt x="34" y="670"/>
                </a:lnTo>
                <a:lnTo>
                  <a:pt x="40" y="673"/>
                </a:lnTo>
                <a:lnTo>
                  <a:pt x="46" y="675"/>
                </a:lnTo>
                <a:lnTo>
                  <a:pt x="53" y="676"/>
                </a:lnTo>
                <a:lnTo>
                  <a:pt x="59" y="677"/>
                </a:lnTo>
                <a:lnTo>
                  <a:pt x="67" y="678"/>
                </a:lnTo>
                <a:lnTo>
                  <a:pt x="611" y="678"/>
                </a:lnTo>
                <a:close/>
              </a:path>
            </a:pathLst>
          </a:custGeom>
          <a:solidFill>
            <a:srgbClr val="333333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0" name="Freeform 728">
            <a:extLst>
              <a:ext uri="{FF2B5EF4-FFF2-40B4-BE49-F238E27FC236}">
                <a16:creationId xmlns:a16="http://schemas.microsoft.com/office/drawing/2014/main" id="{43E764E6-8AEE-5C4D-AC48-42A75924EB0B}"/>
              </a:ext>
            </a:extLst>
          </p:cNvPr>
          <p:cNvSpPr>
            <a:spLocks/>
          </p:cNvSpPr>
          <p:nvPr/>
        </p:nvSpPr>
        <p:spPr bwMode="auto">
          <a:xfrm>
            <a:off x="6859588" y="5540375"/>
            <a:ext cx="36512" cy="47625"/>
          </a:xfrm>
          <a:custGeom>
            <a:avLst/>
            <a:gdLst>
              <a:gd name="T0" fmla="*/ 4459833 w 612"/>
              <a:gd name="T1" fmla="*/ 14204721 h 611"/>
              <a:gd name="T2" fmla="*/ 4459833 w 612"/>
              <a:gd name="T3" fmla="*/ 14204721 h 611"/>
              <a:gd name="T4" fmla="*/ 4673417 w 612"/>
              <a:gd name="T5" fmla="*/ 14204721 h 611"/>
              <a:gd name="T6" fmla="*/ 4673417 w 612"/>
              <a:gd name="T7" fmla="*/ 13730810 h 611"/>
              <a:gd name="T8" fmla="*/ 4673417 w 612"/>
              <a:gd name="T9" fmla="*/ 13730810 h 611"/>
              <a:gd name="T10" fmla="*/ 4883420 w 612"/>
              <a:gd name="T11" fmla="*/ 13256898 h 611"/>
              <a:gd name="T12" fmla="*/ 4883420 w 612"/>
              <a:gd name="T13" fmla="*/ 13256898 h 611"/>
              <a:gd name="T14" fmla="*/ 4883420 w 612"/>
              <a:gd name="T15" fmla="*/ 12789066 h 611"/>
              <a:gd name="T16" fmla="*/ 4883420 w 612"/>
              <a:gd name="T17" fmla="*/ 1421657 h 611"/>
              <a:gd name="T18" fmla="*/ 4883420 w 612"/>
              <a:gd name="T19" fmla="*/ 947823 h 611"/>
              <a:gd name="T20" fmla="*/ 4883420 w 612"/>
              <a:gd name="T21" fmla="*/ 947823 h 611"/>
              <a:gd name="T22" fmla="*/ 4883420 w 612"/>
              <a:gd name="T23" fmla="*/ 473912 h 611"/>
              <a:gd name="T24" fmla="*/ 4673417 w 612"/>
              <a:gd name="T25" fmla="*/ 473912 h 611"/>
              <a:gd name="T26" fmla="*/ 4673417 w 612"/>
              <a:gd name="T27" fmla="*/ 0 h 611"/>
              <a:gd name="T28" fmla="*/ 4673417 w 612"/>
              <a:gd name="T29" fmla="*/ 0 h 611"/>
              <a:gd name="T30" fmla="*/ 4459833 w 612"/>
              <a:gd name="T31" fmla="*/ 0 h 611"/>
              <a:gd name="T32" fmla="*/ 4459833 w 612"/>
              <a:gd name="T33" fmla="*/ 0 h 611"/>
              <a:gd name="T34" fmla="*/ 423587 w 612"/>
              <a:gd name="T35" fmla="*/ 0 h 611"/>
              <a:gd name="T36" fmla="*/ 423587 w 612"/>
              <a:gd name="T37" fmla="*/ 0 h 611"/>
              <a:gd name="T38" fmla="*/ 213583 w 612"/>
              <a:gd name="T39" fmla="*/ 0 h 611"/>
              <a:gd name="T40" fmla="*/ 213583 w 612"/>
              <a:gd name="T41" fmla="*/ 473912 h 611"/>
              <a:gd name="T42" fmla="*/ 0 w 612"/>
              <a:gd name="T43" fmla="*/ 473912 h 611"/>
              <a:gd name="T44" fmla="*/ 0 w 612"/>
              <a:gd name="T45" fmla="*/ 947823 h 611"/>
              <a:gd name="T46" fmla="*/ 0 w 612"/>
              <a:gd name="T47" fmla="*/ 947823 h 611"/>
              <a:gd name="T48" fmla="*/ 0 w 612"/>
              <a:gd name="T49" fmla="*/ 1421657 h 611"/>
              <a:gd name="T50" fmla="*/ 0 w 612"/>
              <a:gd name="T51" fmla="*/ 12789066 h 611"/>
              <a:gd name="T52" fmla="*/ 0 w 612"/>
              <a:gd name="T53" fmla="*/ 13256898 h 611"/>
              <a:gd name="T54" fmla="*/ 0 w 612"/>
              <a:gd name="T55" fmla="*/ 13256898 h 611"/>
              <a:gd name="T56" fmla="*/ 0 w 612"/>
              <a:gd name="T57" fmla="*/ 13730810 h 611"/>
              <a:gd name="T58" fmla="*/ 213583 w 612"/>
              <a:gd name="T59" fmla="*/ 13730810 h 611"/>
              <a:gd name="T60" fmla="*/ 213583 w 612"/>
              <a:gd name="T61" fmla="*/ 13730810 h 611"/>
              <a:gd name="T62" fmla="*/ 213583 w 612"/>
              <a:gd name="T63" fmla="*/ 14204721 h 611"/>
              <a:gd name="T64" fmla="*/ 423587 w 612"/>
              <a:gd name="T65" fmla="*/ 14204721 h 611"/>
              <a:gd name="T66" fmla="*/ 423587 w 612"/>
              <a:gd name="T67" fmla="*/ 14204721 h 61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12" h="611">
                <a:moveTo>
                  <a:pt x="550" y="611"/>
                </a:moveTo>
                <a:lnTo>
                  <a:pt x="555" y="610"/>
                </a:lnTo>
                <a:lnTo>
                  <a:pt x="562" y="609"/>
                </a:lnTo>
                <a:lnTo>
                  <a:pt x="568" y="607"/>
                </a:lnTo>
                <a:lnTo>
                  <a:pt x="574" y="605"/>
                </a:lnTo>
                <a:lnTo>
                  <a:pt x="579" y="603"/>
                </a:lnTo>
                <a:lnTo>
                  <a:pt x="585" y="600"/>
                </a:lnTo>
                <a:lnTo>
                  <a:pt x="589" y="597"/>
                </a:lnTo>
                <a:lnTo>
                  <a:pt x="593" y="592"/>
                </a:lnTo>
                <a:lnTo>
                  <a:pt x="598" y="588"/>
                </a:lnTo>
                <a:lnTo>
                  <a:pt x="601" y="584"/>
                </a:lnTo>
                <a:lnTo>
                  <a:pt x="604" y="578"/>
                </a:lnTo>
                <a:lnTo>
                  <a:pt x="606" y="573"/>
                </a:lnTo>
                <a:lnTo>
                  <a:pt x="608" y="567"/>
                </a:lnTo>
                <a:lnTo>
                  <a:pt x="610" y="562"/>
                </a:lnTo>
                <a:lnTo>
                  <a:pt x="611" y="555"/>
                </a:lnTo>
                <a:lnTo>
                  <a:pt x="612" y="550"/>
                </a:lnTo>
                <a:lnTo>
                  <a:pt x="612" y="61"/>
                </a:lnTo>
                <a:lnTo>
                  <a:pt x="611" y="54"/>
                </a:lnTo>
                <a:lnTo>
                  <a:pt x="610" y="48"/>
                </a:lnTo>
                <a:lnTo>
                  <a:pt x="608" y="42"/>
                </a:lnTo>
                <a:lnTo>
                  <a:pt x="606" y="37"/>
                </a:lnTo>
                <a:lnTo>
                  <a:pt x="604" y="31"/>
                </a:lnTo>
                <a:lnTo>
                  <a:pt x="601" y="26"/>
                </a:lnTo>
                <a:lnTo>
                  <a:pt x="598" y="22"/>
                </a:lnTo>
                <a:lnTo>
                  <a:pt x="593" y="17"/>
                </a:lnTo>
                <a:lnTo>
                  <a:pt x="589" y="13"/>
                </a:lnTo>
                <a:lnTo>
                  <a:pt x="585" y="10"/>
                </a:lnTo>
                <a:lnTo>
                  <a:pt x="579" y="6"/>
                </a:lnTo>
                <a:lnTo>
                  <a:pt x="574" y="4"/>
                </a:lnTo>
                <a:lnTo>
                  <a:pt x="568" y="2"/>
                </a:lnTo>
                <a:lnTo>
                  <a:pt x="562" y="1"/>
                </a:lnTo>
                <a:lnTo>
                  <a:pt x="555" y="0"/>
                </a:lnTo>
                <a:lnTo>
                  <a:pt x="550" y="0"/>
                </a:lnTo>
                <a:lnTo>
                  <a:pt x="61" y="0"/>
                </a:lnTo>
                <a:lnTo>
                  <a:pt x="55" y="0"/>
                </a:lnTo>
                <a:lnTo>
                  <a:pt x="48" y="1"/>
                </a:lnTo>
                <a:lnTo>
                  <a:pt x="43" y="2"/>
                </a:lnTo>
                <a:lnTo>
                  <a:pt x="37" y="4"/>
                </a:lnTo>
                <a:lnTo>
                  <a:pt x="32" y="6"/>
                </a:lnTo>
                <a:lnTo>
                  <a:pt x="26" y="10"/>
                </a:lnTo>
                <a:lnTo>
                  <a:pt x="22" y="13"/>
                </a:lnTo>
                <a:lnTo>
                  <a:pt x="18" y="17"/>
                </a:lnTo>
                <a:lnTo>
                  <a:pt x="13" y="22"/>
                </a:lnTo>
                <a:lnTo>
                  <a:pt x="10" y="26"/>
                </a:lnTo>
                <a:lnTo>
                  <a:pt x="7" y="31"/>
                </a:lnTo>
                <a:lnTo>
                  <a:pt x="5" y="37"/>
                </a:lnTo>
                <a:lnTo>
                  <a:pt x="2" y="42"/>
                </a:lnTo>
                <a:lnTo>
                  <a:pt x="1" y="48"/>
                </a:lnTo>
                <a:lnTo>
                  <a:pt x="0" y="54"/>
                </a:lnTo>
                <a:lnTo>
                  <a:pt x="0" y="61"/>
                </a:lnTo>
                <a:lnTo>
                  <a:pt x="0" y="550"/>
                </a:lnTo>
                <a:lnTo>
                  <a:pt x="0" y="555"/>
                </a:lnTo>
                <a:lnTo>
                  <a:pt x="1" y="562"/>
                </a:lnTo>
                <a:lnTo>
                  <a:pt x="2" y="567"/>
                </a:lnTo>
                <a:lnTo>
                  <a:pt x="5" y="573"/>
                </a:lnTo>
                <a:lnTo>
                  <a:pt x="7" y="578"/>
                </a:lnTo>
                <a:lnTo>
                  <a:pt x="10" y="584"/>
                </a:lnTo>
                <a:lnTo>
                  <a:pt x="13" y="588"/>
                </a:lnTo>
                <a:lnTo>
                  <a:pt x="18" y="592"/>
                </a:lnTo>
                <a:lnTo>
                  <a:pt x="22" y="597"/>
                </a:lnTo>
                <a:lnTo>
                  <a:pt x="26" y="600"/>
                </a:lnTo>
                <a:lnTo>
                  <a:pt x="32" y="603"/>
                </a:lnTo>
                <a:lnTo>
                  <a:pt x="37" y="605"/>
                </a:lnTo>
                <a:lnTo>
                  <a:pt x="43" y="607"/>
                </a:lnTo>
                <a:lnTo>
                  <a:pt x="48" y="609"/>
                </a:lnTo>
                <a:lnTo>
                  <a:pt x="55" y="610"/>
                </a:lnTo>
                <a:lnTo>
                  <a:pt x="61" y="611"/>
                </a:lnTo>
                <a:lnTo>
                  <a:pt x="550" y="611"/>
                </a:lnTo>
                <a:close/>
              </a:path>
            </a:pathLst>
          </a:custGeom>
          <a:solidFill>
            <a:srgbClr val="F2EEE2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1" name="Line 729">
            <a:extLst>
              <a:ext uri="{FF2B5EF4-FFF2-40B4-BE49-F238E27FC236}">
                <a16:creationId xmlns:a16="http://schemas.microsoft.com/office/drawing/2014/main" id="{1CBA7B52-AFEB-7840-A152-CC03052D4C6F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6563" y="4159250"/>
            <a:ext cx="0" cy="7175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2" name="Line 730">
            <a:extLst>
              <a:ext uri="{FF2B5EF4-FFF2-40B4-BE49-F238E27FC236}">
                <a16:creationId xmlns:a16="http://schemas.microsoft.com/office/drawing/2014/main" id="{1017ADEA-4AD4-F649-99A0-7A98845AF00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229100"/>
            <a:ext cx="0" cy="6477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3" name="Line 731">
            <a:extLst>
              <a:ext uri="{FF2B5EF4-FFF2-40B4-BE49-F238E27FC236}">
                <a16:creationId xmlns:a16="http://schemas.microsoft.com/office/drawing/2014/main" id="{643C5E27-29BC-1843-BC29-E86D04E360B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8275" y="4267200"/>
            <a:ext cx="1588" cy="6096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4" name="Line 732">
            <a:extLst>
              <a:ext uri="{FF2B5EF4-FFF2-40B4-BE49-F238E27FC236}">
                <a16:creationId xmlns:a16="http://schemas.microsoft.com/office/drawing/2014/main" id="{14293F19-F4AE-514E-B85E-4AF951ACA95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1925" y="4283075"/>
            <a:ext cx="128905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5" name="Line 733">
            <a:extLst>
              <a:ext uri="{FF2B5EF4-FFF2-40B4-BE49-F238E27FC236}">
                <a16:creationId xmlns:a16="http://schemas.microsoft.com/office/drawing/2014/main" id="{E27D16DD-822B-FC42-9A64-D30BA10F124A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1925" y="4229100"/>
            <a:ext cx="1412875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6" name="Line 734">
            <a:extLst>
              <a:ext uri="{FF2B5EF4-FFF2-40B4-BE49-F238E27FC236}">
                <a16:creationId xmlns:a16="http://schemas.microsoft.com/office/drawing/2014/main" id="{42BCE6C1-8832-7E4E-BD25-EEAE7B74D4D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7163" y="4167188"/>
            <a:ext cx="1554162" cy="31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7" name="Line 735">
            <a:extLst>
              <a:ext uri="{FF2B5EF4-FFF2-40B4-BE49-F238E27FC236}">
                <a16:creationId xmlns:a16="http://schemas.microsoft.com/office/drawing/2014/main" id="{30DEB279-B550-424E-9E7C-46C2F30277D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05563" y="43434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8" name="Line 736">
            <a:extLst>
              <a:ext uri="{FF2B5EF4-FFF2-40B4-BE49-F238E27FC236}">
                <a16:creationId xmlns:a16="http://schemas.microsoft.com/office/drawing/2014/main" id="{6F4FBA44-28AA-8543-AE14-74A8FDAEFC46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5575" y="4343400"/>
            <a:ext cx="1168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9" name="Rectangle 738">
            <a:extLst>
              <a:ext uri="{FF2B5EF4-FFF2-40B4-BE49-F238E27FC236}">
                <a16:creationId xmlns:a16="http://schemas.microsoft.com/office/drawing/2014/main" id="{544FA2AA-CAA7-D74F-9DD9-0BB733742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050" y="3624263"/>
            <a:ext cx="841375" cy="8207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7857" tIns="33929" rIns="67857" bIns="33929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3580" name="Rectangle 739">
            <a:extLst>
              <a:ext uri="{FF2B5EF4-FFF2-40B4-BE49-F238E27FC236}">
                <a16:creationId xmlns:a16="http://schemas.microsoft.com/office/drawing/2014/main" id="{07033363-C3E8-DE44-BBD4-FAB96FD36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050" y="3175000"/>
            <a:ext cx="790575" cy="24923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7908" tIns="33955" rIns="67908" bIns="33955" anchor="ctr"/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900"/>
          </a:p>
        </p:txBody>
      </p:sp>
      <p:sp>
        <p:nvSpPr>
          <p:cNvPr id="23581" name="Text Box 740">
            <a:extLst>
              <a:ext uri="{FF2B5EF4-FFF2-40B4-BE49-F238E27FC236}">
                <a16:creationId xmlns:a16="http://schemas.microsoft.com/office/drawing/2014/main" id="{AADEDE65-90DB-B442-A86A-9D68E4F9B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2050" y="3225800"/>
            <a:ext cx="847725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908" tIns="33955" rIns="67908" bIns="33955">
            <a:spAutoFit/>
          </a:bodyPr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00">
                <a:solidFill>
                  <a:srgbClr val="000000"/>
                </a:solidFill>
              </a:rPr>
              <a:t>Analog video disk</a:t>
            </a:r>
          </a:p>
        </p:txBody>
      </p:sp>
      <p:sp>
        <p:nvSpPr>
          <p:cNvPr id="23582" name="Rectangle 741">
            <a:extLst>
              <a:ext uri="{FF2B5EF4-FFF2-40B4-BE49-F238E27FC236}">
                <a16:creationId xmlns:a16="http://schemas.microsoft.com/office/drawing/2014/main" id="{E010135C-A333-0244-A4E7-08675ED99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2982913"/>
            <a:ext cx="109537" cy="18573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3583" name="Line 742">
            <a:extLst>
              <a:ext uri="{FF2B5EF4-FFF2-40B4-BE49-F238E27FC236}">
                <a16:creationId xmlns:a16="http://schemas.microsoft.com/office/drawing/2014/main" id="{DE2E3735-17D0-E842-B79E-9238451AEC6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5250" y="3025775"/>
            <a:ext cx="3984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4" name="Line 743">
            <a:extLst>
              <a:ext uri="{FF2B5EF4-FFF2-40B4-BE49-F238E27FC236}">
                <a16:creationId xmlns:a16="http://schemas.microsoft.com/office/drawing/2014/main" id="{30ECF404-8927-694C-8C6F-B9A5DFCD31DE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5250" y="3125788"/>
            <a:ext cx="3984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5" name="Line 744">
            <a:extLst>
              <a:ext uri="{FF2B5EF4-FFF2-40B4-BE49-F238E27FC236}">
                <a16:creationId xmlns:a16="http://schemas.microsoft.com/office/drawing/2014/main" id="{02584ECA-043A-954A-81DE-D1C8224ADE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19688" y="3424238"/>
            <a:ext cx="0" cy="200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6" name="Line 745">
            <a:extLst>
              <a:ext uri="{FF2B5EF4-FFF2-40B4-BE49-F238E27FC236}">
                <a16:creationId xmlns:a16="http://schemas.microsoft.com/office/drawing/2014/main" id="{F44DCEDA-35D0-954E-B84A-C1DBDAF61CB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8463" y="3424238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7" name="Text Box 746">
            <a:extLst>
              <a:ext uri="{FF2B5EF4-FFF2-40B4-BE49-F238E27FC236}">
                <a16:creationId xmlns:a16="http://schemas.microsoft.com/office/drawing/2014/main" id="{64B1EC8E-0A05-4647-89CF-B54775CF1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324225"/>
            <a:ext cx="4381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908" tIns="33955" rIns="67908" bIns="33955">
            <a:spAutoFit/>
          </a:bodyPr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800"/>
              <a:t>Video &amp;</a:t>
            </a:r>
          </a:p>
          <a:p>
            <a:pPr>
              <a:lnSpc>
                <a:spcPct val="85000"/>
              </a:lnSpc>
            </a:pPr>
            <a:r>
              <a:rPr lang="en-US" altLang="en-US" sz="800"/>
              <a:t>Sync</a:t>
            </a:r>
          </a:p>
        </p:txBody>
      </p:sp>
      <p:sp>
        <p:nvSpPr>
          <p:cNvPr id="23588" name="Line 747">
            <a:extLst>
              <a:ext uri="{FF2B5EF4-FFF2-40B4-BE49-F238E27FC236}">
                <a16:creationId xmlns:a16="http://schemas.microsoft.com/office/drawing/2014/main" id="{F2BB20E5-9B48-A541-BB62-FA34027FB0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84838" y="3421063"/>
            <a:ext cx="3175" cy="20955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9" name="Rectangle 748">
            <a:extLst>
              <a:ext uri="{FF2B5EF4-FFF2-40B4-BE49-F238E27FC236}">
                <a16:creationId xmlns:a16="http://schemas.microsoft.com/office/drawing/2014/main" id="{8A3B3DEF-17AE-F14D-9CB7-621A72E1B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050" y="2925763"/>
            <a:ext cx="790575" cy="249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3590" name="Rectangle 749">
            <a:extLst>
              <a:ext uri="{FF2B5EF4-FFF2-40B4-BE49-F238E27FC236}">
                <a16:creationId xmlns:a16="http://schemas.microsoft.com/office/drawing/2014/main" id="{0D2BC178-6F80-C845-A6E5-7C76787BA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3683000"/>
            <a:ext cx="738187" cy="236538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7857" tIns="33929" rIns="67857" bIns="33929" anchor="ctr"/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>
                <a:solidFill>
                  <a:schemeClr val="tx2"/>
                </a:solidFill>
              </a:rPr>
              <a:t>Fast Storage</a:t>
            </a:r>
          </a:p>
        </p:txBody>
      </p:sp>
      <p:sp>
        <p:nvSpPr>
          <p:cNvPr id="23591" name="Rectangle 750">
            <a:extLst>
              <a:ext uri="{FF2B5EF4-FFF2-40B4-BE49-F238E27FC236}">
                <a16:creationId xmlns:a16="http://schemas.microsoft.com/office/drawing/2014/main" id="{29E388EC-FEB6-6244-A6D5-86CFAC3D1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3919538"/>
            <a:ext cx="738187" cy="236537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7857" tIns="33929" rIns="67857" bIns="33929" anchor="ctr"/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</a:rPr>
              <a:t>Cursor Generator</a:t>
            </a:r>
          </a:p>
        </p:txBody>
      </p:sp>
      <p:sp>
        <p:nvSpPr>
          <p:cNvPr id="23592" name="Rectangle 751">
            <a:extLst>
              <a:ext uri="{FF2B5EF4-FFF2-40B4-BE49-F238E27FC236}">
                <a16:creationId xmlns:a16="http://schemas.microsoft.com/office/drawing/2014/main" id="{B2CDF564-251D-CE43-90CE-AE69BC8DB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4156075"/>
            <a:ext cx="738187" cy="2381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7857" tIns="33929" rIns="67857" bIns="33929" anchor="ctr"/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</a:rPr>
              <a:t>Signal Mixing</a:t>
            </a:r>
          </a:p>
        </p:txBody>
      </p:sp>
      <p:sp>
        <p:nvSpPr>
          <p:cNvPr id="23593" name="Rectangle 752">
            <a:extLst>
              <a:ext uri="{FF2B5EF4-FFF2-40B4-BE49-F238E27FC236}">
                <a16:creationId xmlns:a16="http://schemas.microsoft.com/office/drawing/2014/main" id="{92638516-6B10-0E43-ABA7-C360C0D34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463" y="3249613"/>
            <a:ext cx="987425" cy="1293812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7908" tIns="33955" rIns="67908" bIns="33955" anchor="ctr"/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900">
                <a:solidFill>
                  <a:schemeClr val="tx2"/>
                </a:solidFill>
              </a:rPr>
              <a:t>Raytheon</a:t>
            </a:r>
          </a:p>
          <a:p>
            <a:r>
              <a:rPr lang="en-US" altLang="en-US" sz="1900">
                <a:solidFill>
                  <a:schemeClr val="tx2"/>
                </a:solidFill>
              </a:rPr>
              <a:t>440</a:t>
            </a:r>
          </a:p>
          <a:p>
            <a:r>
              <a:rPr lang="en-US" altLang="en-US" sz="1900">
                <a:solidFill>
                  <a:schemeClr val="tx2"/>
                </a:solidFill>
              </a:rPr>
              <a:t>Computer</a:t>
            </a:r>
          </a:p>
        </p:txBody>
      </p:sp>
      <p:sp>
        <p:nvSpPr>
          <p:cNvPr id="23594" name="Text Box 753">
            <a:extLst>
              <a:ext uri="{FF2B5EF4-FFF2-40B4-BE49-F238E27FC236}">
                <a16:creationId xmlns:a16="http://schemas.microsoft.com/office/drawing/2014/main" id="{DC2D567F-FC6C-2A46-B1AB-6A6DD2979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63" y="4838700"/>
            <a:ext cx="995362" cy="4127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7908" tIns="33955" rIns="67908" bIns="33955">
            <a:spAutoFit/>
          </a:bodyPr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Card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Reader/Punch</a:t>
            </a:r>
          </a:p>
        </p:txBody>
      </p:sp>
      <p:sp>
        <p:nvSpPr>
          <p:cNvPr id="23595" name="Line 754">
            <a:extLst>
              <a:ext uri="{FF2B5EF4-FFF2-40B4-BE49-F238E27FC236}">
                <a16:creationId xmlns:a16="http://schemas.microsoft.com/office/drawing/2014/main" id="{13D60785-5CB4-DB47-86BA-06137BBEF00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7725" y="4546600"/>
            <a:ext cx="3175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96" name="Line 755">
            <a:extLst>
              <a:ext uri="{FF2B5EF4-FFF2-40B4-BE49-F238E27FC236}">
                <a16:creationId xmlns:a16="http://schemas.microsoft.com/office/drawing/2014/main" id="{CD01217F-B453-7D4B-A902-0B8D6A309A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8913" y="4546600"/>
            <a:ext cx="0" cy="312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97" name="Line 756">
            <a:extLst>
              <a:ext uri="{FF2B5EF4-FFF2-40B4-BE49-F238E27FC236}">
                <a16:creationId xmlns:a16="http://schemas.microsoft.com/office/drawing/2014/main" id="{DFE718C3-0B97-AB40-8E04-2951DE990E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9888" y="4257675"/>
            <a:ext cx="279400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98" name="AutoShape 757">
            <a:extLst>
              <a:ext uri="{FF2B5EF4-FFF2-40B4-BE49-F238E27FC236}">
                <a16:creationId xmlns:a16="http://schemas.microsoft.com/office/drawing/2014/main" id="{12E94366-9BB0-A24D-9FCF-A9689DA1A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910013"/>
            <a:ext cx="914400" cy="730250"/>
          </a:xfrm>
          <a:prstGeom prst="roundRect">
            <a:avLst>
              <a:gd name="adj" fmla="val 21528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200">
              <a:solidFill>
                <a:srgbClr val="000000"/>
              </a:solidFill>
            </a:endParaRPr>
          </a:p>
          <a:p>
            <a:r>
              <a:rPr lang="en-US" altLang="en-US" sz="1200">
                <a:solidFill>
                  <a:srgbClr val="000000"/>
                </a:solidFill>
              </a:rPr>
              <a:t>Muirhead</a:t>
            </a:r>
          </a:p>
          <a:p>
            <a:r>
              <a:rPr lang="en-US" altLang="en-US" sz="1200">
                <a:solidFill>
                  <a:srgbClr val="000000"/>
                </a:solidFill>
              </a:rPr>
              <a:t>Photofax</a:t>
            </a:r>
          </a:p>
        </p:txBody>
      </p:sp>
      <p:sp>
        <p:nvSpPr>
          <p:cNvPr id="23599" name="Line 758">
            <a:extLst>
              <a:ext uri="{FF2B5EF4-FFF2-40B4-BE49-F238E27FC236}">
                <a16:creationId xmlns:a16="http://schemas.microsoft.com/office/drawing/2014/main" id="{AF9B34CF-E641-7241-B681-68E00DC9FD59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4175" y="3378200"/>
            <a:ext cx="282575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3600" name="Object 759">
            <a:extLst>
              <a:ext uri="{FF2B5EF4-FFF2-40B4-BE49-F238E27FC236}">
                <a16:creationId xmlns:a16="http://schemas.microsoft.com/office/drawing/2014/main" id="{754794E1-C230-5940-B4DF-7B31F10867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60638" y="2990850"/>
          <a:ext cx="369887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5748000" imgH="25222200" progId="MS_ClipArt_Gallery.2">
                  <p:embed/>
                </p:oleObj>
              </mc:Choice>
              <mc:Fallback>
                <p:oleObj name="Clip" r:id="rId2" imgW="15748000" imgH="25222200" progId="MS_ClipArt_Gallery.2">
                  <p:embed/>
                  <p:pic>
                    <p:nvPicPr>
                      <p:cNvPr id="0" name="Object 7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0638" y="2990850"/>
                        <a:ext cx="369887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01" name="Line 760">
            <a:extLst>
              <a:ext uri="{FF2B5EF4-FFF2-40B4-BE49-F238E27FC236}">
                <a16:creationId xmlns:a16="http://schemas.microsoft.com/office/drawing/2014/main" id="{AE81C7FC-C23A-214F-86B0-F09544334B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2838" y="3341688"/>
            <a:ext cx="198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6" tIns="8" rIns="16" bIns="8">
            <a:spAutoFit/>
          </a:bodyPr>
          <a:lstStyle/>
          <a:p>
            <a:endParaRPr lang="en-US"/>
          </a:p>
        </p:txBody>
      </p:sp>
      <p:graphicFrame>
        <p:nvGraphicFramePr>
          <p:cNvPr id="23602" name="Object 761">
            <a:extLst>
              <a:ext uri="{FF2B5EF4-FFF2-40B4-BE49-F238E27FC236}">
                <a16:creationId xmlns:a16="http://schemas.microsoft.com/office/drawing/2014/main" id="{34E1F41E-0092-8C47-979E-612BE9A409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06625" y="3000375"/>
          <a:ext cx="373063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5748000" imgH="25222200" progId="MS_ClipArt_Gallery.2">
                  <p:embed/>
                </p:oleObj>
              </mc:Choice>
              <mc:Fallback>
                <p:oleObj name="Clip" r:id="rId4" imgW="15748000" imgH="25222200" progId="MS_ClipArt_Gallery.2">
                  <p:embed/>
                  <p:pic>
                    <p:nvPicPr>
                      <p:cNvPr id="0" name="Object 7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25" y="3000375"/>
                        <a:ext cx="373063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03" name="Text Box 762">
            <a:extLst>
              <a:ext uri="{FF2B5EF4-FFF2-40B4-BE49-F238E27FC236}">
                <a16:creationId xmlns:a16="http://schemas.microsoft.com/office/drawing/2014/main" id="{3D1DB1E6-E126-2D4A-A62E-F96EA505C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581400"/>
            <a:ext cx="719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600"/>
              <a:t>7-track</a:t>
            </a:r>
          </a:p>
          <a:p>
            <a:r>
              <a:rPr lang="en-US" altLang="en-US" sz="600"/>
              <a:t>200, 556, 800 bpi</a:t>
            </a:r>
          </a:p>
        </p:txBody>
      </p:sp>
      <p:sp>
        <p:nvSpPr>
          <p:cNvPr id="23604" name="Line 763">
            <a:extLst>
              <a:ext uri="{FF2B5EF4-FFF2-40B4-BE49-F238E27FC236}">
                <a16:creationId xmlns:a16="http://schemas.microsoft.com/office/drawing/2014/main" id="{027993E2-A5F7-D041-9B0E-BB998F2684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0725" y="4164013"/>
            <a:ext cx="909638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05" name="Text Box 764">
            <a:extLst>
              <a:ext uri="{FF2B5EF4-FFF2-40B4-BE49-F238E27FC236}">
                <a16:creationId xmlns:a16="http://schemas.microsoft.com/office/drawing/2014/main" id="{7864A4D8-4C78-7F4D-8E53-C4ECA210E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3363" y="2590800"/>
            <a:ext cx="566737" cy="4127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7908" tIns="33955" rIns="67908" bIns="33955">
            <a:spAutoFit/>
          </a:bodyPr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Line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Printer</a:t>
            </a:r>
          </a:p>
        </p:txBody>
      </p:sp>
      <p:sp>
        <p:nvSpPr>
          <p:cNvPr id="23606" name="Text Box 765">
            <a:extLst>
              <a:ext uri="{FF2B5EF4-FFF2-40B4-BE49-F238E27FC236}">
                <a16:creationId xmlns:a16="http://schemas.microsoft.com/office/drawing/2014/main" id="{1A4F0AA3-ABF4-834C-A35D-60EBF269E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3" y="2362200"/>
            <a:ext cx="62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Univac</a:t>
            </a:r>
          </a:p>
          <a:p>
            <a:r>
              <a:rPr lang="en-US" altLang="en-US" sz="1200"/>
              <a:t>1108</a:t>
            </a:r>
          </a:p>
        </p:txBody>
      </p:sp>
      <p:sp>
        <p:nvSpPr>
          <p:cNvPr id="23607" name="Text Box 766">
            <a:extLst>
              <a:ext uri="{FF2B5EF4-FFF2-40B4-BE49-F238E27FC236}">
                <a16:creationId xmlns:a16="http://schemas.microsoft.com/office/drawing/2014/main" id="{53622AEF-ADBB-434A-ADD0-94CF965B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3013" y="4838700"/>
            <a:ext cx="825500" cy="4381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Paper Tape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Reader</a:t>
            </a:r>
          </a:p>
        </p:txBody>
      </p:sp>
      <p:sp>
        <p:nvSpPr>
          <p:cNvPr id="23608" name="Line 767">
            <a:extLst>
              <a:ext uri="{FF2B5EF4-FFF2-40B4-BE49-F238E27FC236}">
                <a16:creationId xmlns:a16="http://schemas.microsoft.com/office/drawing/2014/main" id="{DA905F8F-B82E-074C-8D46-187FB0A411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2563" y="3022600"/>
            <a:ext cx="17145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09" name="Text Box 768">
            <a:extLst>
              <a:ext uri="{FF2B5EF4-FFF2-40B4-BE49-F238E27FC236}">
                <a16:creationId xmlns:a16="http://schemas.microsoft.com/office/drawing/2014/main" id="{A5F4D40E-049C-D04F-8F1C-FDD20DFF0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2075" y="4799013"/>
            <a:ext cx="835025" cy="4667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</a:rPr>
              <a:t>Paper tape</a:t>
            </a:r>
          </a:p>
          <a:p>
            <a:r>
              <a:rPr lang="en-US" altLang="en-US" sz="1200">
                <a:solidFill>
                  <a:srgbClr val="000000"/>
                </a:solidFill>
              </a:rPr>
              <a:t>Punch</a:t>
            </a:r>
          </a:p>
        </p:txBody>
      </p:sp>
      <p:sp>
        <p:nvSpPr>
          <p:cNvPr id="23610" name="Line 769">
            <a:extLst>
              <a:ext uri="{FF2B5EF4-FFF2-40B4-BE49-F238E27FC236}">
                <a16:creationId xmlns:a16="http://schemas.microsoft.com/office/drawing/2014/main" id="{85468EDA-315A-0245-BABA-5CA5B681C67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6413" y="4445000"/>
            <a:ext cx="0" cy="35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Rectangle 3">
            <a:extLst>
              <a:ext uri="{FF2B5EF4-FFF2-40B4-BE49-F238E27FC236}">
                <a16:creationId xmlns:a16="http://schemas.microsoft.com/office/drawing/2014/main" id="{3E27699A-EC57-7842-A763-C4EFF1D1FD94}"/>
              </a:ext>
            </a:extLst>
          </p:cNvPr>
          <p:cNvSpPr txBox="1">
            <a:spLocks noChangeArrowheads="1"/>
          </p:cNvSpPr>
          <p:nvPr/>
        </p:nvSpPr>
        <p:spPr>
          <a:xfrm>
            <a:off x="6403975" y="1831002"/>
            <a:ext cx="2506562" cy="1520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kern="0" dirty="0">
                <a:solidFill>
                  <a:schemeClr val="bg1"/>
                </a:solidFill>
                <a:cs typeface="+mn-cs"/>
              </a:rPr>
              <a:t>Video disk to animate satellite images based on NFL instant replay technology</a:t>
            </a:r>
            <a:endParaRPr lang="en-US" sz="1600" kern="0" dirty="0"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1593C81-B8F1-0D44-91F7-32449A97E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450" y="2647950"/>
            <a:ext cx="1143000" cy="990600"/>
          </a:xfrm>
          <a:prstGeom prst="ellips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F85C9E73-BA50-E445-8D5A-C11F6110B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Windco - McIDAS Prototype </a:t>
            </a:r>
            <a:r>
              <a:rPr lang="en-US" altLang="en-US" sz="3200"/>
              <a:t>Workstation (early 1970s)</a:t>
            </a: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24578" name="Picture 4" descr="P:\MCPROJ\AMS\B.GIF">
            <a:extLst>
              <a:ext uri="{FF2B5EF4-FFF2-40B4-BE49-F238E27FC236}">
                <a16:creationId xmlns:a16="http://schemas.microsoft.com/office/drawing/2014/main" id="{29357509-8376-8D4B-A53D-DC764D51E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1954213"/>
            <a:ext cx="35020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BF3FDF-2E86-9448-936B-DD788C685EA3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2182813"/>
            <a:ext cx="4419600" cy="38369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kern="0" dirty="0">
                <a:solidFill>
                  <a:schemeClr val="bg1"/>
                </a:solidFill>
                <a:cs typeface="+mn-cs"/>
              </a:rPr>
              <a:t>Manually position cursor to track clouds</a:t>
            </a:r>
          </a:p>
          <a:p>
            <a:pPr>
              <a:defRPr/>
            </a:pPr>
            <a:r>
              <a:rPr lang="en-US" sz="2800" kern="0" dirty="0">
                <a:solidFill>
                  <a:schemeClr val="bg1"/>
                </a:solidFill>
                <a:cs typeface="+mn-cs"/>
              </a:rPr>
              <a:t>Location information sent to </a:t>
            </a:r>
            <a:r>
              <a:rPr lang="en-US" sz="2800" kern="0" dirty="0">
                <a:solidFill>
                  <a:srgbClr val="FFFF00"/>
                </a:solidFill>
                <a:cs typeface="+mn-cs"/>
              </a:rPr>
              <a:t>paper tape punch</a:t>
            </a:r>
          </a:p>
          <a:p>
            <a:pPr>
              <a:defRPr/>
            </a:pPr>
            <a:r>
              <a:rPr lang="en-US" sz="2800" kern="0" dirty="0">
                <a:solidFill>
                  <a:schemeClr val="bg1"/>
                </a:solidFill>
                <a:cs typeface="+mn-cs"/>
              </a:rPr>
              <a:t>Paper tape walked to computer center to calculate cloud drift wind vectors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036F0CF-9EE8-BB48-87C7-DC0412AB8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495800"/>
            <a:ext cx="1828800" cy="1725613"/>
          </a:xfrm>
          <a:prstGeom prst="ellips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A3EF7672-491B-7648-856F-19D81E616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/>
              <a:t>Windco - McIDAS Prototype </a:t>
            </a:r>
            <a:r>
              <a:rPr lang="en-US" altLang="en-US"/>
              <a:t>Satellite Image with Radar ‘overlay’</a:t>
            </a:r>
            <a:endParaRPr lang="en-US" altLang="en-US" sz="4400">
              <a:solidFill>
                <a:schemeClr val="bg1"/>
              </a:solidFill>
            </a:endParaRPr>
          </a:p>
        </p:txBody>
      </p:sp>
      <p:grpSp>
        <p:nvGrpSpPr>
          <p:cNvPr id="25602" name="Group 2">
            <a:extLst>
              <a:ext uri="{FF2B5EF4-FFF2-40B4-BE49-F238E27FC236}">
                <a16:creationId xmlns:a16="http://schemas.microsoft.com/office/drawing/2014/main" id="{B46B9F42-023F-A646-B05E-8D434DF73E3C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2089150"/>
            <a:ext cx="5610225" cy="4159250"/>
            <a:chOff x="1828800" y="2089150"/>
            <a:chExt cx="5610225" cy="4159250"/>
          </a:xfrm>
        </p:grpSpPr>
        <p:pic>
          <p:nvPicPr>
            <p:cNvPr id="25606" name="Picture 4" descr="P:\MCPROJ\AMS\3.TIF">
              <a:extLst>
                <a:ext uri="{FF2B5EF4-FFF2-40B4-BE49-F238E27FC236}">
                  <a16:creationId xmlns:a16="http://schemas.microsoft.com/office/drawing/2014/main" id="{237168E0-DECF-124F-8AD1-36056B570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2089150"/>
              <a:ext cx="5534025" cy="415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7" name="Oval 2">
              <a:extLst>
                <a:ext uri="{FF2B5EF4-FFF2-40B4-BE49-F238E27FC236}">
                  <a16:creationId xmlns:a16="http://schemas.microsoft.com/office/drawing/2014/main" id="{1EF0DC44-6DDD-ED4A-A642-5217CE3F2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200" y="2514600"/>
              <a:ext cx="685800" cy="685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  <p:sp>
          <p:nvSpPr>
            <p:cNvPr id="25608" name="Oval 4">
              <a:extLst>
                <a:ext uri="{FF2B5EF4-FFF2-40B4-BE49-F238E27FC236}">
                  <a16:creationId xmlns:a16="http://schemas.microsoft.com/office/drawing/2014/main" id="{535CF1CA-4ADA-7749-ADFB-C68E7C7C8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9400" y="5181600"/>
              <a:ext cx="685800" cy="685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  <p:sp>
          <p:nvSpPr>
            <p:cNvPr id="25609" name="Oval 5">
              <a:extLst>
                <a:ext uri="{FF2B5EF4-FFF2-40B4-BE49-F238E27FC236}">
                  <a16:creationId xmlns:a16="http://schemas.microsoft.com/office/drawing/2014/main" id="{EDDDA3AC-A8DD-EF4D-BCCD-3154E0C5C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8800" y="4876800"/>
              <a:ext cx="685800" cy="685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  <p:sp>
          <p:nvSpPr>
            <p:cNvPr id="25610" name="Oval 6">
              <a:extLst>
                <a:ext uri="{FF2B5EF4-FFF2-40B4-BE49-F238E27FC236}">
                  <a16:creationId xmlns:a16="http://schemas.microsoft.com/office/drawing/2014/main" id="{035B5B68-9783-F048-A048-FF1E1F375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600" y="2362200"/>
              <a:ext cx="685800" cy="685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</p:grpSp>
      <p:sp>
        <p:nvSpPr>
          <p:cNvPr id="9" name="Rectangle 3">
            <a:extLst>
              <a:ext uri="{FF2B5EF4-FFF2-40B4-BE49-F238E27FC236}">
                <a16:creationId xmlns:a16="http://schemas.microsoft.com/office/drawing/2014/main" id="{8772D9FA-1DD7-9A4C-BF7D-42055AF98A63}"/>
              </a:ext>
            </a:extLst>
          </p:cNvPr>
          <p:cNvSpPr txBox="1">
            <a:spLocks noChangeArrowheads="1"/>
          </p:cNvSpPr>
          <p:nvPr/>
        </p:nvSpPr>
        <p:spPr>
          <a:xfrm>
            <a:off x="366713" y="2249488"/>
            <a:ext cx="2557462" cy="38385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kern="0" dirty="0">
                <a:solidFill>
                  <a:schemeClr val="bg1"/>
                </a:solidFill>
                <a:cs typeface="+mn-cs"/>
              </a:rPr>
              <a:t>Hand-drawn radar echoes</a:t>
            </a:r>
          </a:p>
          <a:p>
            <a:pPr>
              <a:defRPr/>
            </a:pPr>
            <a:r>
              <a:rPr lang="en-US" sz="2800" kern="0" dirty="0">
                <a:solidFill>
                  <a:schemeClr val="bg1"/>
                </a:solidFill>
                <a:cs typeface="+mn-cs"/>
              </a:rPr>
              <a:t>Taped on computer monitor!</a:t>
            </a:r>
          </a:p>
        </p:txBody>
      </p:sp>
      <p:cxnSp>
        <p:nvCxnSpPr>
          <p:cNvPr id="25604" name="Straight Arrow Connector 4">
            <a:extLst>
              <a:ext uri="{FF2B5EF4-FFF2-40B4-BE49-F238E27FC236}">
                <a16:creationId xmlns:a16="http://schemas.microsoft.com/office/drawing/2014/main" id="{17228A53-0764-494E-8D44-34CEBB1BF04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392363" y="3122613"/>
            <a:ext cx="838200" cy="6858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5605" name="Straight Arrow Connector 11">
            <a:extLst>
              <a:ext uri="{FF2B5EF4-FFF2-40B4-BE49-F238E27FC236}">
                <a16:creationId xmlns:a16="http://schemas.microsoft.com/office/drawing/2014/main" id="{46395B8D-D111-5747-A8BC-485D86A8E11D}"/>
              </a:ext>
            </a:extLst>
          </p:cNvPr>
          <p:cNvCxnSpPr>
            <a:cxnSpLocks/>
          </p:cNvCxnSpPr>
          <p:nvPr/>
        </p:nvCxnSpPr>
        <p:spPr bwMode="auto">
          <a:xfrm>
            <a:off x="2392363" y="3884613"/>
            <a:ext cx="608012" cy="992187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0365DB2D-E122-4249-BF72-7D064E7C7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McIDAS I </a:t>
            </a:r>
          </a:p>
          <a:p>
            <a:r>
              <a:rPr lang="en-US" altLang="en-US" sz="3200"/>
              <a:t>(1973 - 1978) </a:t>
            </a:r>
            <a:endParaRPr lang="en-US" altLang="en-US" sz="3200">
              <a:solidFill>
                <a:schemeClr val="bg1"/>
              </a:solidFill>
            </a:endParaRPr>
          </a:p>
        </p:txBody>
      </p:sp>
      <p:sp>
        <p:nvSpPr>
          <p:cNvPr id="26626" name="Line 4">
            <a:extLst>
              <a:ext uri="{FF2B5EF4-FFF2-40B4-BE49-F238E27FC236}">
                <a16:creationId xmlns:a16="http://schemas.microsoft.com/office/drawing/2014/main" id="{4BB6933E-9977-FB40-A17C-ACA5BA9BAC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3188" y="3084513"/>
            <a:ext cx="0" cy="449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Rectangle 5">
            <a:extLst>
              <a:ext uri="{FF2B5EF4-FFF2-40B4-BE49-F238E27FC236}">
                <a16:creationId xmlns:a16="http://schemas.microsoft.com/office/drawing/2014/main" id="{DF391DC8-F7BF-FE47-BEDF-31914A363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7888" y="3533775"/>
            <a:ext cx="987425" cy="12938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7908" tIns="33955" rIns="67908" bIns="33955" anchor="ctr"/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</a:rPr>
              <a:t>Datacraft</a:t>
            </a:r>
          </a:p>
          <a:p>
            <a:r>
              <a:rPr lang="en-US" altLang="en-US" sz="1300">
                <a:solidFill>
                  <a:srgbClr val="000000"/>
                </a:solidFill>
              </a:rPr>
              <a:t>(Harris)</a:t>
            </a:r>
            <a:endParaRPr lang="en-US" altLang="en-US" sz="1900">
              <a:solidFill>
                <a:srgbClr val="000000"/>
              </a:solidFill>
            </a:endParaRPr>
          </a:p>
          <a:p>
            <a:r>
              <a:rPr lang="en-US" altLang="en-US" sz="1200">
                <a:solidFill>
                  <a:srgbClr val="000000"/>
                </a:solidFill>
              </a:rPr>
              <a:t>6024/5</a:t>
            </a:r>
            <a:endParaRPr lang="en-US" altLang="en-US" sz="1900">
              <a:solidFill>
                <a:srgbClr val="000000"/>
              </a:solidFill>
            </a:endParaRPr>
          </a:p>
          <a:p>
            <a:r>
              <a:rPr lang="en-US" altLang="en-US" sz="1900">
                <a:solidFill>
                  <a:srgbClr val="000000"/>
                </a:solidFill>
              </a:rPr>
              <a:t>Computer</a:t>
            </a:r>
          </a:p>
        </p:txBody>
      </p:sp>
      <p:sp>
        <p:nvSpPr>
          <p:cNvPr id="26628" name="Text Box 6">
            <a:extLst>
              <a:ext uri="{FF2B5EF4-FFF2-40B4-BE49-F238E27FC236}">
                <a16:creationId xmlns:a16="http://schemas.microsoft.com/office/drawing/2014/main" id="{47C93226-D213-3C41-8190-80FF1CD26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068888"/>
            <a:ext cx="577850" cy="412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7908" tIns="33955" rIns="67908" bIns="33955">
            <a:spAutoFit/>
          </a:bodyPr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Card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Reader</a:t>
            </a:r>
          </a:p>
        </p:txBody>
      </p:sp>
      <p:sp>
        <p:nvSpPr>
          <p:cNvPr id="26629" name="Text Box 7">
            <a:extLst>
              <a:ext uri="{FF2B5EF4-FFF2-40B4-BE49-F238E27FC236}">
                <a16:creationId xmlns:a16="http://schemas.microsoft.com/office/drawing/2014/main" id="{82AF4C51-900A-584F-BE9C-E306151C5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3313" y="5076825"/>
            <a:ext cx="566737" cy="412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7908" tIns="33955" rIns="67908" bIns="33955">
            <a:spAutoFit/>
          </a:bodyPr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Line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Printer</a:t>
            </a:r>
          </a:p>
        </p:txBody>
      </p:sp>
      <p:sp>
        <p:nvSpPr>
          <p:cNvPr id="26630" name="AutoShape 8">
            <a:extLst>
              <a:ext uri="{FF2B5EF4-FFF2-40B4-BE49-F238E27FC236}">
                <a16:creationId xmlns:a16="http://schemas.microsoft.com/office/drawing/2014/main" id="{6EAAA4C8-8365-A641-AE64-FE292A9BC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5463" y="5076825"/>
            <a:ext cx="323850" cy="412750"/>
          </a:xfrm>
          <a:prstGeom prst="can">
            <a:avLst>
              <a:gd name="adj" fmla="val 3186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7908" tIns="33955" rIns="67908" bIns="33955" anchor="ctr"/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Disk</a:t>
            </a:r>
          </a:p>
          <a:p>
            <a:r>
              <a:rPr lang="en-US" altLang="en-US" sz="800">
                <a:solidFill>
                  <a:srgbClr val="000000"/>
                </a:solidFill>
              </a:rPr>
              <a:t>5MB</a:t>
            </a:r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26631" name="Line 9">
            <a:extLst>
              <a:ext uri="{FF2B5EF4-FFF2-40B4-BE49-F238E27FC236}">
                <a16:creationId xmlns:a16="http://schemas.microsoft.com/office/drawing/2014/main" id="{356D8B62-3212-E54B-84B5-3601248860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38525" y="4827588"/>
            <a:ext cx="76200" cy="24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Line 10">
            <a:extLst>
              <a:ext uri="{FF2B5EF4-FFF2-40B4-BE49-F238E27FC236}">
                <a16:creationId xmlns:a16="http://schemas.microsoft.com/office/drawing/2014/main" id="{9522C558-B8F4-0B45-9F24-D9E7C1B67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3188" y="4827588"/>
            <a:ext cx="0" cy="249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Line 11">
            <a:extLst>
              <a:ext uri="{FF2B5EF4-FFF2-40B4-BE49-F238E27FC236}">
                <a16:creationId xmlns:a16="http://schemas.microsoft.com/office/drawing/2014/main" id="{C149EAA1-0F0C-7348-A3CC-613A567518A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8950" y="4830763"/>
            <a:ext cx="106363" cy="260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Freeform 12">
            <a:extLst>
              <a:ext uri="{FF2B5EF4-FFF2-40B4-BE49-F238E27FC236}">
                <a16:creationId xmlns:a16="http://schemas.microsoft.com/office/drawing/2014/main" id="{27A639E1-41A9-DC41-ACE2-2D57D5117AFD}"/>
              </a:ext>
            </a:extLst>
          </p:cNvPr>
          <p:cNvSpPr>
            <a:spLocks/>
          </p:cNvSpPr>
          <p:nvPr/>
        </p:nvSpPr>
        <p:spPr bwMode="auto">
          <a:xfrm>
            <a:off x="3938588" y="2387600"/>
            <a:ext cx="7937" cy="4763"/>
          </a:xfrm>
          <a:custGeom>
            <a:avLst/>
            <a:gdLst>
              <a:gd name="T0" fmla="*/ 5953 w 4"/>
              <a:gd name="T1" fmla="*/ 3572 h 4"/>
              <a:gd name="T2" fmla="*/ 5953 w 4"/>
              <a:gd name="T3" fmla="*/ 0 h 4"/>
              <a:gd name="T4" fmla="*/ 0 w 4"/>
              <a:gd name="T5" fmla="*/ 0 h 4"/>
              <a:gd name="T6" fmla="*/ 0 w 4"/>
              <a:gd name="T7" fmla="*/ 3572 h 4"/>
              <a:gd name="T8" fmla="*/ 5953 w 4"/>
              <a:gd name="T9" fmla="*/ 3572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4">
                <a:moveTo>
                  <a:pt x="3" y="3"/>
                </a:move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</a:path>
            </a:pathLst>
          </a:custGeom>
          <a:solidFill>
            <a:srgbClr val="703592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72" name="Freeform 13">
            <a:extLst>
              <a:ext uri="{FF2B5EF4-FFF2-40B4-BE49-F238E27FC236}">
                <a16:creationId xmlns:a16="http://schemas.microsoft.com/office/drawing/2014/main" id="{3F6A7FE9-8F3D-6C46-8CED-BC18F0CF95D7}"/>
              </a:ext>
            </a:extLst>
          </p:cNvPr>
          <p:cNvSpPr>
            <a:spLocks/>
          </p:cNvSpPr>
          <p:nvPr/>
        </p:nvSpPr>
        <p:spPr bwMode="auto">
          <a:xfrm>
            <a:off x="3927475" y="2387600"/>
            <a:ext cx="6350" cy="4763"/>
          </a:xfrm>
          <a:custGeom>
            <a:avLst/>
            <a:gdLst>
              <a:gd name="T0" fmla="*/ 5080 w 5"/>
              <a:gd name="T1" fmla="*/ 3572 h 4"/>
              <a:gd name="T2" fmla="*/ 5080 w 5"/>
              <a:gd name="T3" fmla="*/ 0 h 4"/>
              <a:gd name="T4" fmla="*/ 0 w 5"/>
              <a:gd name="T5" fmla="*/ 0 h 4"/>
              <a:gd name="T6" fmla="*/ 0 w 5"/>
              <a:gd name="T7" fmla="*/ 3572 h 4"/>
              <a:gd name="T8" fmla="*/ 5080 w 5"/>
              <a:gd name="T9" fmla="*/ 3572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" h="4">
                <a:moveTo>
                  <a:pt x="4" y="3"/>
                </a:moveTo>
                <a:lnTo>
                  <a:pt x="4" y="0"/>
                </a:lnTo>
                <a:lnTo>
                  <a:pt x="0" y="0"/>
                </a:lnTo>
                <a:lnTo>
                  <a:pt x="0" y="3"/>
                </a:lnTo>
                <a:lnTo>
                  <a:pt x="4" y="3"/>
                </a:lnTo>
              </a:path>
            </a:pathLst>
          </a:custGeom>
          <a:solidFill>
            <a:srgbClr val="5D2C79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73" name="Freeform 14">
            <a:extLst>
              <a:ext uri="{FF2B5EF4-FFF2-40B4-BE49-F238E27FC236}">
                <a16:creationId xmlns:a16="http://schemas.microsoft.com/office/drawing/2014/main" id="{5D9EBD49-E7AC-774C-A2B6-4426432867D6}"/>
              </a:ext>
            </a:extLst>
          </p:cNvPr>
          <p:cNvSpPr>
            <a:spLocks/>
          </p:cNvSpPr>
          <p:nvPr/>
        </p:nvSpPr>
        <p:spPr bwMode="auto">
          <a:xfrm>
            <a:off x="3919538" y="2387600"/>
            <a:ext cx="3175" cy="4763"/>
          </a:xfrm>
          <a:custGeom>
            <a:avLst/>
            <a:gdLst>
              <a:gd name="T0" fmla="*/ 2540 w 5"/>
              <a:gd name="T1" fmla="*/ 3572 h 4"/>
              <a:gd name="T2" fmla="*/ 2540 w 5"/>
              <a:gd name="T3" fmla="*/ 0 h 4"/>
              <a:gd name="T4" fmla="*/ 0 w 5"/>
              <a:gd name="T5" fmla="*/ 0 h 4"/>
              <a:gd name="T6" fmla="*/ 0 w 5"/>
              <a:gd name="T7" fmla="*/ 3572 h 4"/>
              <a:gd name="T8" fmla="*/ 2540 w 5"/>
              <a:gd name="T9" fmla="*/ 3572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" h="4">
                <a:moveTo>
                  <a:pt x="4" y="3"/>
                </a:moveTo>
                <a:lnTo>
                  <a:pt x="4" y="0"/>
                </a:lnTo>
                <a:lnTo>
                  <a:pt x="0" y="0"/>
                </a:lnTo>
                <a:lnTo>
                  <a:pt x="0" y="3"/>
                </a:lnTo>
                <a:lnTo>
                  <a:pt x="4" y="3"/>
                </a:lnTo>
              </a:path>
            </a:pathLst>
          </a:custGeom>
          <a:solidFill>
            <a:srgbClr val="39466B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74" name="Freeform 15">
            <a:extLst>
              <a:ext uri="{FF2B5EF4-FFF2-40B4-BE49-F238E27FC236}">
                <a16:creationId xmlns:a16="http://schemas.microsoft.com/office/drawing/2014/main" id="{F507EE5B-A241-4445-AFD7-3CA4DD3D0BF3}"/>
              </a:ext>
            </a:extLst>
          </p:cNvPr>
          <p:cNvSpPr>
            <a:spLocks/>
          </p:cNvSpPr>
          <p:nvPr/>
        </p:nvSpPr>
        <p:spPr bwMode="auto">
          <a:xfrm>
            <a:off x="3906838" y="2387600"/>
            <a:ext cx="6350" cy="4763"/>
          </a:xfrm>
          <a:custGeom>
            <a:avLst/>
            <a:gdLst>
              <a:gd name="T0" fmla="*/ 4763 w 4"/>
              <a:gd name="T1" fmla="*/ 3572 h 4"/>
              <a:gd name="T2" fmla="*/ 4763 w 4"/>
              <a:gd name="T3" fmla="*/ 0 h 4"/>
              <a:gd name="T4" fmla="*/ 0 w 4"/>
              <a:gd name="T5" fmla="*/ 0 h 4"/>
              <a:gd name="T6" fmla="*/ 0 w 4"/>
              <a:gd name="T7" fmla="*/ 3572 h 4"/>
              <a:gd name="T8" fmla="*/ 4763 w 4"/>
              <a:gd name="T9" fmla="*/ 3572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4">
                <a:moveTo>
                  <a:pt x="3" y="3"/>
                </a:move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</a:path>
            </a:pathLst>
          </a:custGeom>
          <a:solidFill>
            <a:srgbClr val="5B6FAA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75" name="Freeform 16">
            <a:extLst>
              <a:ext uri="{FF2B5EF4-FFF2-40B4-BE49-F238E27FC236}">
                <a16:creationId xmlns:a16="http://schemas.microsoft.com/office/drawing/2014/main" id="{08DF87E5-5E79-E743-A2A6-8C9BE1E7615D}"/>
              </a:ext>
            </a:extLst>
          </p:cNvPr>
          <p:cNvSpPr>
            <a:spLocks/>
          </p:cNvSpPr>
          <p:nvPr/>
        </p:nvSpPr>
        <p:spPr bwMode="auto">
          <a:xfrm>
            <a:off x="3897313" y="2387600"/>
            <a:ext cx="3175" cy="4763"/>
          </a:xfrm>
          <a:custGeom>
            <a:avLst/>
            <a:gdLst>
              <a:gd name="T0" fmla="*/ 2540 w 5"/>
              <a:gd name="T1" fmla="*/ 3572 h 4"/>
              <a:gd name="T2" fmla="*/ 2540 w 5"/>
              <a:gd name="T3" fmla="*/ 0 h 4"/>
              <a:gd name="T4" fmla="*/ 0 w 5"/>
              <a:gd name="T5" fmla="*/ 0 h 4"/>
              <a:gd name="T6" fmla="*/ 0 w 5"/>
              <a:gd name="T7" fmla="*/ 3572 h 4"/>
              <a:gd name="T8" fmla="*/ 2540 w 5"/>
              <a:gd name="T9" fmla="*/ 3572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" h="4">
                <a:moveTo>
                  <a:pt x="4" y="3"/>
                </a:moveTo>
                <a:lnTo>
                  <a:pt x="4" y="0"/>
                </a:lnTo>
                <a:lnTo>
                  <a:pt x="0" y="0"/>
                </a:lnTo>
                <a:lnTo>
                  <a:pt x="0" y="3"/>
                </a:lnTo>
                <a:lnTo>
                  <a:pt x="4" y="3"/>
                </a:lnTo>
              </a:path>
            </a:pathLst>
          </a:custGeom>
          <a:solidFill>
            <a:srgbClr val="7B97E6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76" name="Freeform 17">
            <a:extLst>
              <a:ext uri="{FF2B5EF4-FFF2-40B4-BE49-F238E27FC236}">
                <a16:creationId xmlns:a16="http://schemas.microsoft.com/office/drawing/2014/main" id="{F1BDC416-9AC7-8A4D-9627-5B7BEE54A805}"/>
              </a:ext>
            </a:extLst>
          </p:cNvPr>
          <p:cNvSpPr>
            <a:spLocks/>
          </p:cNvSpPr>
          <p:nvPr/>
        </p:nvSpPr>
        <p:spPr bwMode="auto">
          <a:xfrm>
            <a:off x="3884613" y="2387600"/>
            <a:ext cx="7937" cy="4763"/>
          </a:xfrm>
          <a:custGeom>
            <a:avLst/>
            <a:gdLst>
              <a:gd name="T0" fmla="*/ 6350 w 5"/>
              <a:gd name="T1" fmla="*/ 3572 h 4"/>
              <a:gd name="T2" fmla="*/ 6350 w 5"/>
              <a:gd name="T3" fmla="*/ 0 h 4"/>
              <a:gd name="T4" fmla="*/ 0 w 5"/>
              <a:gd name="T5" fmla="*/ 0 h 4"/>
              <a:gd name="T6" fmla="*/ 0 w 5"/>
              <a:gd name="T7" fmla="*/ 3572 h 4"/>
              <a:gd name="T8" fmla="*/ 6350 w 5"/>
              <a:gd name="T9" fmla="*/ 3572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" h="4">
                <a:moveTo>
                  <a:pt x="4" y="3"/>
                </a:moveTo>
                <a:lnTo>
                  <a:pt x="4" y="0"/>
                </a:lnTo>
                <a:lnTo>
                  <a:pt x="0" y="0"/>
                </a:lnTo>
                <a:lnTo>
                  <a:pt x="0" y="3"/>
                </a:lnTo>
                <a:lnTo>
                  <a:pt x="4" y="3"/>
                </a:lnTo>
              </a:path>
            </a:pathLst>
          </a:custGeom>
          <a:solidFill>
            <a:srgbClr val="C9D6FA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77" name="Freeform 18">
            <a:extLst>
              <a:ext uri="{FF2B5EF4-FFF2-40B4-BE49-F238E27FC236}">
                <a16:creationId xmlns:a16="http://schemas.microsoft.com/office/drawing/2014/main" id="{3AF79EC1-F1CE-AE40-A06D-531785EA70CC}"/>
              </a:ext>
            </a:extLst>
          </p:cNvPr>
          <p:cNvSpPr>
            <a:spLocks/>
          </p:cNvSpPr>
          <p:nvPr/>
        </p:nvSpPr>
        <p:spPr bwMode="auto">
          <a:xfrm>
            <a:off x="3873500" y="2387600"/>
            <a:ext cx="4763" cy="4763"/>
          </a:xfrm>
          <a:custGeom>
            <a:avLst/>
            <a:gdLst>
              <a:gd name="T0" fmla="*/ 3572 w 4"/>
              <a:gd name="T1" fmla="*/ 3572 h 4"/>
              <a:gd name="T2" fmla="*/ 3572 w 4"/>
              <a:gd name="T3" fmla="*/ 0 h 4"/>
              <a:gd name="T4" fmla="*/ 0 w 4"/>
              <a:gd name="T5" fmla="*/ 0 h 4"/>
              <a:gd name="T6" fmla="*/ 0 w 4"/>
              <a:gd name="T7" fmla="*/ 3572 h 4"/>
              <a:gd name="T8" fmla="*/ 3572 w 4"/>
              <a:gd name="T9" fmla="*/ 3572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4">
                <a:moveTo>
                  <a:pt x="3" y="3"/>
                </a:move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</a:path>
            </a:pathLst>
          </a:custGeom>
          <a:solidFill>
            <a:srgbClr val="6B84C9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78" name="Freeform 19">
            <a:extLst>
              <a:ext uri="{FF2B5EF4-FFF2-40B4-BE49-F238E27FC236}">
                <a16:creationId xmlns:a16="http://schemas.microsoft.com/office/drawing/2014/main" id="{A93973B3-C7B9-EA4D-A7AF-28AAA9F3FB6E}"/>
              </a:ext>
            </a:extLst>
          </p:cNvPr>
          <p:cNvSpPr>
            <a:spLocks/>
          </p:cNvSpPr>
          <p:nvPr/>
        </p:nvSpPr>
        <p:spPr bwMode="auto">
          <a:xfrm>
            <a:off x="3862388" y="2387600"/>
            <a:ext cx="6350" cy="4763"/>
          </a:xfrm>
          <a:custGeom>
            <a:avLst/>
            <a:gdLst>
              <a:gd name="T0" fmla="*/ 4763 w 4"/>
              <a:gd name="T1" fmla="*/ 3572 h 4"/>
              <a:gd name="T2" fmla="*/ 4763 w 4"/>
              <a:gd name="T3" fmla="*/ 0 h 4"/>
              <a:gd name="T4" fmla="*/ 0 w 4"/>
              <a:gd name="T5" fmla="*/ 0 h 4"/>
              <a:gd name="T6" fmla="*/ 0 w 4"/>
              <a:gd name="T7" fmla="*/ 3572 h 4"/>
              <a:gd name="T8" fmla="*/ 4763 w 4"/>
              <a:gd name="T9" fmla="*/ 3572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4">
                <a:moveTo>
                  <a:pt x="3" y="3"/>
                </a:move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</a:path>
            </a:pathLst>
          </a:custGeom>
          <a:solidFill>
            <a:srgbClr val="00279C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79" name="Freeform 20">
            <a:extLst>
              <a:ext uri="{FF2B5EF4-FFF2-40B4-BE49-F238E27FC236}">
                <a16:creationId xmlns:a16="http://schemas.microsoft.com/office/drawing/2014/main" id="{CE4AB9D4-A747-1040-A047-D64ED9B2A8AB}"/>
              </a:ext>
            </a:extLst>
          </p:cNvPr>
          <p:cNvSpPr>
            <a:spLocks/>
          </p:cNvSpPr>
          <p:nvPr/>
        </p:nvSpPr>
        <p:spPr bwMode="auto">
          <a:xfrm>
            <a:off x="3810000" y="2390775"/>
            <a:ext cx="96838" cy="36513"/>
          </a:xfrm>
          <a:custGeom>
            <a:avLst/>
            <a:gdLst>
              <a:gd name="T0" fmla="*/ 95511 w 73"/>
              <a:gd name="T1" fmla="*/ 20539 h 32"/>
              <a:gd name="T2" fmla="*/ 95511 w 73"/>
              <a:gd name="T3" fmla="*/ 35372 h 32"/>
              <a:gd name="T4" fmla="*/ 0 w 73"/>
              <a:gd name="T5" fmla="*/ 14833 h 32"/>
              <a:gd name="T6" fmla="*/ 0 w 73"/>
              <a:gd name="T7" fmla="*/ 0 h 32"/>
              <a:gd name="T8" fmla="*/ 95511 w 73"/>
              <a:gd name="T9" fmla="*/ 20539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3" h="32">
                <a:moveTo>
                  <a:pt x="72" y="18"/>
                </a:moveTo>
                <a:lnTo>
                  <a:pt x="72" y="31"/>
                </a:lnTo>
                <a:lnTo>
                  <a:pt x="0" y="13"/>
                </a:lnTo>
                <a:lnTo>
                  <a:pt x="0" y="0"/>
                </a:lnTo>
                <a:lnTo>
                  <a:pt x="72" y="18"/>
                </a:lnTo>
              </a:path>
            </a:pathLst>
          </a:custGeom>
          <a:solidFill>
            <a:srgbClr val="703592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80" name="Freeform 21">
            <a:extLst>
              <a:ext uri="{FF2B5EF4-FFF2-40B4-BE49-F238E27FC236}">
                <a16:creationId xmlns:a16="http://schemas.microsoft.com/office/drawing/2014/main" id="{26F9F0E3-AC51-9643-9587-3A9B41F02C5C}"/>
              </a:ext>
            </a:extLst>
          </p:cNvPr>
          <p:cNvSpPr>
            <a:spLocks/>
          </p:cNvSpPr>
          <p:nvPr/>
        </p:nvSpPr>
        <p:spPr bwMode="auto">
          <a:xfrm>
            <a:off x="3806825" y="2390775"/>
            <a:ext cx="100013" cy="41275"/>
          </a:xfrm>
          <a:custGeom>
            <a:avLst/>
            <a:gdLst>
              <a:gd name="T0" fmla="*/ 98714 w 77"/>
              <a:gd name="T1" fmla="*/ 23426 h 37"/>
              <a:gd name="T2" fmla="*/ 98714 w 77"/>
              <a:gd name="T3" fmla="*/ 40159 h 37"/>
              <a:gd name="T4" fmla="*/ 0 w 77"/>
              <a:gd name="T5" fmla="*/ 16733 h 37"/>
              <a:gd name="T6" fmla="*/ 0 w 77"/>
              <a:gd name="T7" fmla="*/ 0 h 37"/>
              <a:gd name="T8" fmla="*/ 98714 w 77"/>
              <a:gd name="T9" fmla="*/ 23426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" h="37">
                <a:moveTo>
                  <a:pt x="76" y="21"/>
                </a:moveTo>
                <a:lnTo>
                  <a:pt x="76" y="36"/>
                </a:lnTo>
                <a:lnTo>
                  <a:pt x="0" y="15"/>
                </a:lnTo>
                <a:lnTo>
                  <a:pt x="0" y="0"/>
                </a:lnTo>
                <a:lnTo>
                  <a:pt x="76" y="21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81" name="Freeform 22">
            <a:extLst>
              <a:ext uri="{FF2B5EF4-FFF2-40B4-BE49-F238E27FC236}">
                <a16:creationId xmlns:a16="http://schemas.microsoft.com/office/drawing/2014/main" id="{AED6D679-3AC6-574C-83F3-51C4E722F6E2}"/>
              </a:ext>
            </a:extLst>
          </p:cNvPr>
          <p:cNvSpPr>
            <a:spLocks/>
          </p:cNvSpPr>
          <p:nvPr/>
        </p:nvSpPr>
        <p:spPr bwMode="auto">
          <a:xfrm>
            <a:off x="3913188" y="2390775"/>
            <a:ext cx="88900" cy="36513"/>
          </a:xfrm>
          <a:custGeom>
            <a:avLst/>
            <a:gdLst>
              <a:gd name="T0" fmla="*/ 87593 w 68"/>
              <a:gd name="T1" fmla="*/ 0 h 32"/>
              <a:gd name="T2" fmla="*/ 87593 w 68"/>
              <a:gd name="T3" fmla="*/ 14833 h 32"/>
              <a:gd name="T4" fmla="*/ 0 w 68"/>
              <a:gd name="T5" fmla="*/ 35372 h 32"/>
              <a:gd name="T6" fmla="*/ 0 w 68"/>
              <a:gd name="T7" fmla="*/ 20539 h 32"/>
              <a:gd name="T8" fmla="*/ 87593 w 68"/>
              <a:gd name="T9" fmla="*/ 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8" h="32">
                <a:moveTo>
                  <a:pt x="67" y="0"/>
                </a:moveTo>
                <a:lnTo>
                  <a:pt x="67" y="13"/>
                </a:lnTo>
                <a:lnTo>
                  <a:pt x="0" y="31"/>
                </a:lnTo>
                <a:lnTo>
                  <a:pt x="0" y="18"/>
                </a:lnTo>
                <a:lnTo>
                  <a:pt x="67" y="0"/>
                </a:lnTo>
              </a:path>
            </a:pathLst>
          </a:custGeom>
          <a:solidFill>
            <a:srgbClr val="5B6FAA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82" name="Freeform 23">
            <a:extLst>
              <a:ext uri="{FF2B5EF4-FFF2-40B4-BE49-F238E27FC236}">
                <a16:creationId xmlns:a16="http://schemas.microsoft.com/office/drawing/2014/main" id="{133B77D0-9852-6D42-9647-0A7216425BE2}"/>
              </a:ext>
            </a:extLst>
          </p:cNvPr>
          <p:cNvSpPr>
            <a:spLocks/>
          </p:cNvSpPr>
          <p:nvPr/>
        </p:nvSpPr>
        <p:spPr bwMode="auto">
          <a:xfrm>
            <a:off x="3905250" y="2390775"/>
            <a:ext cx="96838" cy="41275"/>
          </a:xfrm>
          <a:custGeom>
            <a:avLst/>
            <a:gdLst>
              <a:gd name="T0" fmla="*/ 95493 w 72"/>
              <a:gd name="T1" fmla="*/ 0 h 37"/>
              <a:gd name="T2" fmla="*/ 95493 w 72"/>
              <a:gd name="T3" fmla="*/ 16733 h 37"/>
              <a:gd name="T4" fmla="*/ 0 w 72"/>
              <a:gd name="T5" fmla="*/ 40159 h 37"/>
              <a:gd name="T6" fmla="*/ 0 w 72"/>
              <a:gd name="T7" fmla="*/ 23426 h 37"/>
              <a:gd name="T8" fmla="*/ 95493 w 72"/>
              <a:gd name="T9" fmla="*/ 0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2" h="37">
                <a:moveTo>
                  <a:pt x="71" y="0"/>
                </a:moveTo>
                <a:lnTo>
                  <a:pt x="71" y="15"/>
                </a:lnTo>
                <a:lnTo>
                  <a:pt x="0" y="36"/>
                </a:lnTo>
                <a:lnTo>
                  <a:pt x="0" y="21"/>
                </a:lnTo>
                <a:lnTo>
                  <a:pt x="71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83" name="Freeform 24">
            <a:extLst>
              <a:ext uri="{FF2B5EF4-FFF2-40B4-BE49-F238E27FC236}">
                <a16:creationId xmlns:a16="http://schemas.microsoft.com/office/drawing/2014/main" id="{05EC50CE-0FB9-BD49-8007-7B4CBAF2E15F}"/>
              </a:ext>
            </a:extLst>
          </p:cNvPr>
          <p:cNvSpPr>
            <a:spLocks/>
          </p:cNvSpPr>
          <p:nvPr/>
        </p:nvSpPr>
        <p:spPr bwMode="auto">
          <a:xfrm>
            <a:off x="3810000" y="2366963"/>
            <a:ext cx="192088" cy="42862"/>
          </a:xfrm>
          <a:custGeom>
            <a:avLst/>
            <a:gdLst>
              <a:gd name="T0" fmla="*/ 89374 w 144"/>
              <a:gd name="T1" fmla="*/ 0 h 39"/>
              <a:gd name="T2" fmla="*/ 190754 w 144"/>
              <a:gd name="T3" fmla="*/ 20881 h 39"/>
              <a:gd name="T4" fmla="*/ 98712 w 144"/>
              <a:gd name="T5" fmla="*/ 41763 h 39"/>
              <a:gd name="T6" fmla="*/ 0 w 144"/>
              <a:gd name="T7" fmla="*/ 20881 h 39"/>
              <a:gd name="T8" fmla="*/ 89374 w 144"/>
              <a:gd name="T9" fmla="*/ 0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4" h="39">
                <a:moveTo>
                  <a:pt x="67" y="0"/>
                </a:moveTo>
                <a:lnTo>
                  <a:pt x="143" y="19"/>
                </a:lnTo>
                <a:lnTo>
                  <a:pt x="74" y="38"/>
                </a:lnTo>
                <a:lnTo>
                  <a:pt x="0" y="19"/>
                </a:lnTo>
                <a:lnTo>
                  <a:pt x="67" y="0"/>
                </a:lnTo>
              </a:path>
            </a:pathLst>
          </a:custGeom>
          <a:solidFill>
            <a:srgbClr val="39466B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84" name="Freeform 25">
            <a:extLst>
              <a:ext uri="{FF2B5EF4-FFF2-40B4-BE49-F238E27FC236}">
                <a16:creationId xmlns:a16="http://schemas.microsoft.com/office/drawing/2014/main" id="{42F1B9F4-0893-4C45-AB25-814E8154C7C1}"/>
              </a:ext>
            </a:extLst>
          </p:cNvPr>
          <p:cNvSpPr>
            <a:spLocks/>
          </p:cNvSpPr>
          <p:nvPr/>
        </p:nvSpPr>
        <p:spPr bwMode="auto">
          <a:xfrm>
            <a:off x="3806825" y="2366963"/>
            <a:ext cx="195263" cy="47625"/>
          </a:xfrm>
          <a:custGeom>
            <a:avLst/>
            <a:gdLst>
              <a:gd name="T0" fmla="*/ 91035 w 148"/>
              <a:gd name="T1" fmla="*/ 0 h 44"/>
              <a:gd name="T2" fmla="*/ 193944 w 148"/>
              <a:gd name="T3" fmla="*/ 23813 h 44"/>
              <a:gd name="T4" fmla="*/ 100270 w 148"/>
              <a:gd name="T5" fmla="*/ 46543 h 44"/>
              <a:gd name="T6" fmla="*/ 0 w 148"/>
              <a:gd name="T7" fmla="*/ 23813 h 44"/>
              <a:gd name="T8" fmla="*/ 91035 w 148"/>
              <a:gd name="T9" fmla="*/ 0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8" h="44">
                <a:moveTo>
                  <a:pt x="69" y="0"/>
                </a:moveTo>
                <a:lnTo>
                  <a:pt x="147" y="22"/>
                </a:lnTo>
                <a:lnTo>
                  <a:pt x="76" y="43"/>
                </a:lnTo>
                <a:lnTo>
                  <a:pt x="0" y="22"/>
                </a:lnTo>
                <a:lnTo>
                  <a:pt x="69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85" name="Arc 26">
            <a:extLst>
              <a:ext uri="{FF2B5EF4-FFF2-40B4-BE49-F238E27FC236}">
                <a16:creationId xmlns:a16="http://schemas.microsoft.com/office/drawing/2014/main" id="{DBCFA8A9-A238-F74F-80EB-F6195D76AA3C}"/>
              </a:ext>
            </a:extLst>
          </p:cNvPr>
          <p:cNvSpPr>
            <a:spLocks/>
          </p:cNvSpPr>
          <p:nvPr/>
        </p:nvSpPr>
        <p:spPr bwMode="auto">
          <a:xfrm>
            <a:off x="3863975" y="2176463"/>
            <a:ext cx="133350" cy="122237"/>
          </a:xfrm>
          <a:custGeom>
            <a:avLst/>
            <a:gdLst>
              <a:gd name="T0" fmla="*/ 133350 w 42934"/>
              <a:gd name="T1" fmla="*/ 60102 h 35838"/>
              <a:gd name="T2" fmla="*/ 16638 w 42934"/>
              <a:gd name="T3" fmla="*/ 0 h 35838"/>
              <a:gd name="T4" fmla="*/ 67088 w 42934"/>
              <a:gd name="T5" fmla="*/ 48563 h 3583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934" h="35838" fill="none" extrusionOk="0">
                <a:moveTo>
                  <a:pt x="42933" y="17620"/>
                </a:moveTo>
                <a:cubicBezTo>
                  <a:pt x="41269" y="28113"/>
                  <a:pt x="32223" y="35837"/>
                  <a:pt x="21600" y="35837"/>
                </a:cubicBezTo>
                <a:cubicBezTo>
                  <a:pt x="9670" y="35838"/>
                  <a:pt x="0" y="26167"/>
                  <a:pt x="0" y="14238"/>
                </a:cubicBezTo>
                <a:cubicBezTo>
                  <a:pt x="0" y="8999"/>
                  <a:pt x="1903" y="3939"/>
                  <a:pt x="5356" y="-1"/>
                </a:cubicBezTo>
              </a:path>
              <a:path w="42934" h="35838" stroke="0" extrusionOk="0">
                <a:moveTo>
                  <a:pt x="42933" y="17620"/>
                </a:moveTo>
                <a:cubicBezTo>
                  <a:pt x="41269" y="28113"/>
                  <a:pt x="32223" y="35837"/>
                  <a:pt x="21600" y="35837"/>
                </a:cubicBezTo>
                <a:cubicBezTo>
                  <a:pt x="9670" y="35838"/>
                  <a:pt x="0" y="26167"/>
                  <a:pt x="0" y="14238"/>
                </a:cubicBezTo>
                <a:cubicBezTo>
                  <a:pt x="0" y="8999"/>
                  <a:pt x="1903" y="3939"/>
                  <a:pt x="5356" y="-1"/>
                </a:cubicBezTo>
                <a:lnTo>
                  <a:pt x="21600" y="14238"/>
                </a:lnTo>
                <a:lnTo>
                  <a:pt x="42933" y="17620"/>
                </a:lnTo>
                <a:close/>
              </a:path>
            </a:pathLst>
          </a:custGeom>
          <a:solidFill>
            <a:srgbClr val="6B84C9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" name="Arc 27">
            <a:extLst>
              <a:ext uri="{FF2B5EF4-FFF2-40B4-BE49-F238E27FC236}">
                <a16:creationId xmlns:a16="http://schemas.microsoft.com/office/drawing/2014/main" id="{F0E4F88A-45B0-9344-89BE-DDE4B12D25E7}"/>
              </a:ext>
            </a:extLst>
          </p:cNvPr>
          <p:cNvSpPr>
            <a:spLocks/>
          </p:cNvSpPr>
          <p:nvPr/>
        </p:nvSpPr>
        <p:spPr bwMode="auto">
          <a:xfrm>
            <a:off x="3883025" y="2190750"/>
            <a:ext cx="98425" cy="87313"/>
          </a:xfrm>
          <a:custGeom>
            <a:avLst/>
            <a:gdLst>
              <a:gd name="T0" fmla="*/ 98425 w 42945"/>
              <a:gd name="T1" fmla="*/ 42799 h 35873"/>
              <a:gd name="T2" fmla="*/ 12349 w 42945"/>
              <a:gd name="T3" fmla="*/ 0 h 35873"/>
              <a:gd name="T4" fmla="*/ 49505 w 42945"/>
              <a:gd name="T5" fmla="*/ 34740 h 3587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945" h="35873" fill="none" extrusionOk="0">
                <a:moveTo>
                  <a:pt x="42944" y="17583"/>
                </a:moveTo>
                <a:cubicBezTo>
                  <a:pt x="41312" y="28109"/>
                  <a:pt x="32250" y="35872"/>
                  <a:pt x="21600" y="35872"/>
                </a:cubicBezTo>
                <a:cubicBezTo>
                  <a:pt x="9670" y="35873"/>
                  <a:pt x="0" y="26202"/>
                  <a:pt x="0" y="14273"/>
                </a:cubicBezTo>
                <a:cubicBezTo>
                  <a:pt x="0" y="9018"/>
                  <a:pt x="1915" y="3943"/>
                  <a:pt x="5387" y="-1"/>
                </a:cubicBezTo>
              </a:path>
              <a:path w="42945" h="35873" stroke="0" extrusionOk="0">
                <a:moveTo>
                  <a:pt x="42944" y="17583"/>
                </a:moveTo>
                <a:cubicBezTo>
                  <a:pt x="41312" y="28109"/>
                  <a:pt x="32250" y="35872"/>
                  <a:pt x="21600" y="35872"/>
                </a:cubicBezTo>
                <a:cubicBezTo>
                  <a:pt x="9670" y="35873"/>
                  <a:pt x="0" y="26202"/>
                  <a:pt x="0" y="14273"/>
                </a:cubicBezTo>
                <a:cubicBezTo>
                  <a:pt x="0" y="9018"/>
                  <a:pt x="1915" y="3943"/>
                  <a:pt x="5387" y="-1"/>
                </a:cubicBezTo>
                <a:lnTo>
                  <a:pt x="21600" y="14273"/>
                </a:lnTo>
                <a:lnTo>
                  <a:pt x="42944" y="17583"/>
                </a:lnTo>
                <a:close/>
              </a:path>
            </a:pathLst>
          </a:custGeom>
          <a:solidFill>
            <a:srgbClr val="00279C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" name="Freeform 28">
            <a:extLst>
              <a:ext uri="{FF2B5EF4-FFF2-40B4-BE49-F238E27FC236}">
                <a16:creationId xmlns:a16="http://schemas.microsoft.com/office/drawing/2014/main" id="{95E51230-8EFE-BD48-A9F5-0DCB0120B2D6}"/>
              </a:ext>
            </a:extLst>
          </p:cNvPr>
          <p:cNvSpPr>
            <a:spLocks/>
          </p:cNvSpPr>
          <p:nvPr/>
        </p:nvSpPr>
        <p:spPr bwMode="auto">
          <a:xfrm>
            <a:off x="3892550" y="2228850"/>
            <a:ext cx="36513" cy="41275"/>
          </a:xfrm>
          <a:custGeom>
            <a:avLst/>
            <a:gdLst>
              <a:gd name="T0" fmla="*/ 33905 w 28"/>
              <a:gd name="T1" fmla="*/ 4462 h 37"/>
              <a:gd name="T2" fmla="*/ 35209 w 28"/>
              <a:gd name="T3" fmla="*/ 12271 h 37"/>
              <a:gd name="T4" fmla="*/ 26081 w 28"/>
              <a:gd name="T5" fmla="*/ 31235 h 37"/>
              <a:gd name="T6" fmla="*/ 23473 w 28"/>
              <a:gd name="T7" fmla="*/ 34582 h 37"/>
              <a:gd name="T8" fmla="*/ 20865 w 28"/>
              <a:gd name="T9" fmla="*/ 36813 h 37"/>
              <a:gd name="T10" fmla="*/ 16952 w 28"/>
              <a:gd name="T11" fmla="*/ 39044 h 37"/>
              <a:gd name="T12" fmla="*/ 11736 w 28"/>
              <a:gd name="T13" fmla="*/ 40159 h 37"/>
              <a:gd name="T14" fmla="*/ 10432 w 28"/>
              <a:gd name="T15" fmla="*/ 40159 h 37"/>
              <a:gd name="T16" fmla="*/ 6520 w 28"/>
              <a:gd name="T17" fmla="*/ 40159 h 37"/>
              <a:gd name="T18" fmla="*/ 5216 w 28"/>
              <a:gd name="T19" fmla="*/ 39044 h 37"/>
              <a:gd name="T20" fmla="*/ 1304 w 28"/>
              <a:gd name="T21" fmla="*/ 35697 h 37"/>
              <a:gd name="T22" fmla="*/ 0 w 28"/>
              <a:gd name="T23" fmla="*/ 33466 h 37"/>
              <a:gd name="T24" fmla="*/ 0 w 28"/>
              <a:gd name="T25" fmla="*/ 31235 h 37"/>
              <a:gd name="T26" fmla="*/ 2608 w 28"/>
              <a:gd name="T27" fmla="*/ 23426 h 37"/>
              <a:gd name="T28" fmla="*/ 6520 w 28"/>
              <a:gd name="T29" fmla="*/ 17849 h 37"/>
              <a:gd name="T30" fmla="*/ 11736 w 28"/>
              <a:gd name="T31" fmla="*/ 11155 h 37"/>
              <a:gd name="T32" fmla="*/ 15648 w 28"/>
              <a:gd name="T33" fmla="*/ 4462 h 37"/>
              <a:gd name="T34" fmla="*/ 23473 w 28"/>
              <a:gd name="T35" fmla="*/ 0 h 37"/>
              <a:gd name="T36" fmla="*/ 33905 w 28"/>
              <a:gd name="T37" fmla="*/ 4462 h 3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8" h="37">
                <a:moveTo>
                  <a:pt x="26" y="4"/>
                </a:moveTo>
                <a:lnTo>
                  <a:pt x="27" y="11"/>
                </a:lnTo>
                <a:lnTo>
                  <a:pt x="20" y="28"/>
                </a:lnTo>
                <a:lnTo>
                  <a:pt x="18" y="31"/>
                </a:lnTo>
                <a:lnTo>
                  <a:pt x="16" y="33"/>
                </a:lnTo>
                <a:lnTo>
                  <a:pt x="13" y="35"/>
                </a:lnTo>
                <a:lnTo>
                  <a:pt x="9" y="36"/>
                </a:lnTo>
                <a:lnTo>
                  <a:pt x="8" y="36"/>
                </a:lnTo>
                <a:lnTo>
                  <a:pt x="5" y="36"/>
                </a:lnTo>
                <a:lnTo>
                  <a:pt x="4" y="35"/>
                </a:lnTo>
                <a:lnTo>
                  <a:pt x="1" y="32"/>
                </a:lnTo>
                <a:lnTo>
                  <a:pt x="0" y="30"/>
                </a:lnTo>
                <a:lnTo>
                  <a:pt x="0" y="28"/>
                </a:lnTo>
                <a:lnTo>
                  <a:pt x="2" y="21"/>
                </a:lnTo>
                <a:lnTo>
                  <a:pt x="5" y="16"/>
                </a:lnTo>
                <a:lnTo>
                  <a:pt x="9" y="10"/>
                </a:lnTo>
                <a:lnTo>
                  <a:pt x="12" y="4"/>
                </a:lnTo>
                <a:lnTo>
                  <a:pt x="18" y="0"/>
                </a:lnTo>
                <a:lnTo>
                  <a:pt x="26" y="4"/>
                </a:lnTo>
              </a:path>
            </a:pathLst>
          </a:custGeom>
          <a:solidFill>
            <a:srgbClr val="5D2C79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88" name="Freeform 29">
            <a:extLst>
              <a:ext uri="{FF2B5EF4-FFF2-40B4-BE49-F238E27FC236}">
                <a16:creationId xmlns:a16="http://schemas.microsoft.com/office/drawing/2014/main" id="{57D9DE86-6051-934D-B07B-9C6D187181D9}"/>
              </a:ext>
            </a:extLst>
          </p:cNvPr>
          <p:cNvSpPr>
            <a:spLocks/>
          </p:cNvSpPr>
          <p:nvPr/>
        </p:nvSpPr>
        <p:spPr bwMode="auto">
          <a:xfrm>
            <a:off x="3843338" y="2143125"/>
            <a:ext cx="200025" cy="111125"/>
          </a:xfrm>
          <a:custGeom>
            <a:avLst/>
            <a:gdLst>
              <a:gd name="T0" fmla="*/ 0 w 154"/>
              <a:gd name="T1" fmla="*/ 0 h 98"/>
              <a:gd name="T2" fmla="*/ 25977 w 154"/>
              <a:gd name="T3" fmla="*/ 49893 h 98"/>
              <a:gd name="T4" fmla="*/ 64943 w 154"/>
              <a:gd name="T5" fmla="*/ 90714 h 98"/>
              <a:gd name="T6" fmla="*/ 84426 w 154"/>
              <a:gd name="T7" fmla="*/ 99786 h 98"/>
              <a:gd name="T8" fmla="*/ 136381 w 154"/>
              <a:gd name="T9" fmla="*/ 109991 h 98"/>
              <a:gd name="T10" fmla="*/ 198726 w 154"/>
              <a:gd name="T11" fmla="*/ 107723 h 98"/>
              <a:gd name="T12" fmla="*/ 0 w 154"/>
              <a:gd name="T13" fmla="*/ 0 h 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54" h="98">
                <a:moveTo>
                  <a:pt x="0" y="0"/>
                </a:moveTo>
                <a:lnTo>
                  <a:pt x="20" y="44"/>
                </a:lnTo>
                <a:lnTo>
                  <a:pt x="50" y="80"/>
                </a:lnTo>
                <a:lnTo>
                  <a:pt x="65" y="88"/>
                </a:lnTo>
                <a:lnTo>
                  <a:pt x="105" y="97"/>
                </a:lnTo>
                <a:lnTo>
                  <a:pt x="153" y="95"/>
                </a:lnTo>
                <a:lnTo>
                  <a:pt x="0" y="0"/>
                </a:lnTo>
              </a:path>
            </a:pathLst>
          </a:custGeom>
          <a:solidFill>
            <a:srgbClr val="5B6FAA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89" name="Freeform 30">
            <a:extLst>
              <a:ext uri="{FF2B5EF4-FFF2-40B4-BE49-F238E27FC236}">
                <a16:creationId xmlns:a16="http://schemas.microsoft.com/office/drawing/2014/main" id="{0AFCBE07-1328-AC4A-990A-98727F49F57F}"/>
              </a:ext>
            </a:extLst>
          </p:cNvPr>
          <p:cNvSpPr>
            <a:spLocks/>
          </p:cNvSpPr>
          <p:nvPr/>
        </p:nvSpPr>
        <p:spPr bwMode="auto">
          <a:xfrm>
            <a:off x="3836988" y="2143125"/>
            <a:ext cx="206375" cy="115888"/>
          </a:xfrm>
          <a:custGeom>
            <a:avLst/>
            <a:gdLst>
              <a:gd name="T0" fmla="*/ 0 w 158"/>
              <a:gd name="T1" fmla="*/ 0 h 102"/>
              <a:gd name="T2" fmla="*/ 27430 w 158"/>
              <a:gd name="T3" fmla="*/ 52263 h 102"/>
              <a:gd name="T4" fmla="*/ 66615 w 158"/>
              <a:gd name="T5" fmla="*/ 94301 h 102"/>
              <a:gd name="T6" fmla="*/ 87513 w 158"/>
              <a:gd name="T7" fmla="*/ 104526 h 102"/>
              <a:gd name="T8" fmla="*/ 141066 w 158"/>
              <a:gd name="T9" fmla="*/ 114752 h 102"/>
              <a:gd name="T10" fmla="*/ 205069 w 158"/>
              <a:gd name="T11" fmla="*/ 112480 h 102"/>
              <a:gd name="T12" fmla="*/ 0 w 158"/>
              <a:gd name="T13" fmla="*/ 0 h 1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58" h="102">
                <a:moveTo>
                  <a:pt x="0" y="0"/>
                </a:moveTo>
                <a:lnTo>
                  <a:pt x="21" y="46"/>
                </a:lnTo>
                <a:lnTo>
                  <a:pt x="51" y="83"/>
                </a:lnTo>
                <a:lnTo>
                  <a:pt x="67" y="92"/>
                </a:lnTo>
                <a:lnTo>
                  <a:pt x="108" y="101"/>
                </a:lnTo>
                <a:lnTo>
                  <a:pt x="157" y="99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90" name="Freeform 31">
            <a:extLst>
              <a:ext uri="{FF2B5EF4-FFF2-40B4-BE49-F238E27FC236}">
                <a16:creationId xmlns:a16="http://schemas.microsoft.com/office/drawing/2014/main" id="{71622224-EF54-DD4A-BB8A-0D42FCE2C67D}"/>
              </a:ext>
            </a:extLst>
          </p:cNvPr>
          <p:cNvSpPr>
            <a:spLocks/>
          </p:cNvSpPr>
          <p:nvPr/>
        </p:nvSpPr>
        <p:spPr bwMode="auto">
          <a:xfrm>
            <a:off x="3840163" y="2133600"/>
            <a:ext cx="212725" cy="117475"/>
          </a:xfrm>
          <a:custGeom>
            <a:avLst/>
            <a:gdLst>
              <a:gd name="T0" fmla="*/ 14534 w 161"/>
              <a:gd name="T1" fmla="*/ 1130 h 104"/>
              <a:gd name="T2" fmla="*/ 23783 w 161"/>
              <a:gd name="T3" fmla="*/ 2259 h 104"/>
              <a:gd name="T4" fmla="*/ 35674 w 161"/>
              <a:gd name="T5" fmla="*/ 6777 h 104"/>
              <a:gd name="T6" fmla="*/ 50208 w 161"/>
              <a:gd name="T7" fmla="*/ 12425 h 104"/>
              <a:gd name="T8" fmla="*/ 64742 w 161"/>
              <a:gd name="T9" fmla="*/ 19203 h 104"/>
              <a:gd name="T10" fmla="*/ 81919 w 161"/>
              <a:gd name="T11" fmla="*/ 25980 h 104"/>
              <a:gd name="T12" fmla="*/ 96453 w 161"/>
              <a:gd name="T13" fmla="*/ 32757 h 104"/>
              <a:gd name="T14" fmla="*/ 113630 w 161"/>
              <a:gd name="T15" fmla="*/ 41794 h 104"/>
              <a:gd name="T16" fmla="*/ 129485 w 161"/>
              <a:gd name="T17" fmla="*/ 49701 h 104"/>
              <a:gd name="T18" fmla="*/ 142698 w 161"/>
              <a:gd name="T19" fmla="*/ 56478 h 104"/>
              <a:gd name="T20" fmla="*/ 157232 w 161"/>
              <a:gd name="T21" fmla="*/ 65515 h 104"/>
              <a:gd name="T22" fmla="*/ 170444 w 161"/>
              <a:gd name="T23" fmla="*/ 73422 h 104"/>
              <a:gd name="T24" fmla="*/ 182336 w 161"/>
              <a:gd name="T25" fmla="*/ 81329 h 104"/>
              <a:gd name="T26" fmla="*/ 192906 w 161"/>
              <a:gd name="T27" fmla="*/ 89236 h 104"/>
              <a:gd name="T28" fmla="*/ 199512 w 161"/>
              <a:gd name="T29" fmla="*/ 93754 h 104"/>
              <a:gd name="T30" fmla="*/ 204797 w 161"/>
              <a:gd name="T31" fmla="*/ 98272 h 104"/>
              <a:gd name="T32" fmla="*/ 208761 w 161"/>
              <a:gd name="T33" fmla="*/ 103920 h 104"/>
              <a:gd name="T34" fmla="*/ 211404 w 161"/>
              <a:gd name="T35" fmla="*/ 107309 h 104"/>
              <a:gd name="T36" fmla="*/ 211404 w 161"/>
              <a:gd name="T37" fmla="*/ 111827 h 104"/>
              <a:gd name="T38" fmla="*/ 210082 w 161"/>
              <a:gd name="T39" fmla="*/ 114086 h 104"/>
              <a:gd name="T40" fmla="*/ 206119 w 161"/>
              <a:gd name="T41" fmla="*/ 116345 h 104"/>
              <a:gd name="T42" fmla="*/ 202155 w 161"/>
              <a:gd name="T43" fmla="*/ 116345 h 104"/>
              <a:gd name="T44" fmla="*/ 192906 w 161"/>
              <a:gd name="T45" fmla="*/ 114086 h 104"/>
              <a:gd name="T46" fmla="*/ 184978 w 161"/>
              <a:gd name="T47" fmla="*/ 112957 h 104"/>
              <a:gd name="T48" fmla="*/ 173087 w 161"/>
              <a:gd name="T49" fmla="*/ 109568 h 104"/>
              <a:gd name="T50" fmla="*/ 150625 w 161"/>
              <a:gd name="T51" fmla="*/ 101661 h 104"/>
              <a:gd name="T52" fmla="*/ 129485 w 161"/>
              <a:gd name="T53" fmla="*/ 92625 h 104"/>
              <a:gd name="T54" fmla="*/ 107023 w 161"/>
              <a:gd name="T55" fmla="*/ 80199 h 104"/>
              <a:gd name="T56" fmla="*/ 84561 w 161"/>
              <a:gd name="T57" fmla="*/ 68904 h 104"/>
              <a:gd name="T58" fmla="*/ 64742 w 161"/>
              <a:gd name="T59" fmla="*/ 56478 h 104"/>
              <a:gd name="T60" fmla="*/ 47566 w 161"/>
              <a:gd name="T61" fmla="*/ 45183 h 104"/>
              <a:gd name="T62" fmla="*/ 35674 w 161"/>
              <a:gd name="T63" fmla="*/ 36146 h 104"/>
              <a:gd name="T64" fmla="*/ 23783 w 161"/>
              <a:gd name="T65" fmla="*/ 29369 h 104"/>
              <a:gd name="T66" fmla="*/ 14534 w 161"/>
              <a:gd name="T67" fmla="*/ 22591 h 104"/>
              <a:gd name="T68" fmla="*/ 7928 w 161"/>
              <a:gd name="T69" fmla="*/ 16944 h 104"/>
              <a:gd name="T70" fmla="*/ 3964 w 161"/>
              <a:gd name="T71" fmla="*/ 12425 h 104"/>
              <a:gd name="T72" fmla="*/ 1321 w 161"/>
              <a:gd name="T73" fmla="*/ 9037 h 104"/>
              <a:gd name="T74" fmla="*/ 0 w 161"/>
              <a:gd name="T75" fmla="*/ 4518 h 104"/>
              <a:gd name="T76" fmla="*/ 1321 w 161"/>
              <a:gd name="T77" fmla="*/ 2259 h 104"/>
              <a:gd name="T78" fmla="*/ 3964 w 161"/>
              <a:gd name="T79" fmla="*/ 1130 h 104"/>
              <a:gd name="T80" fmla="*/ 7928 w 161"/>
              <a:gd name="T81" fmla="*/ 0 h 104"/>
              <a:gd name="T82" fmla="*/ 14534 w 161"/>
              <a:gd name="T83" fmla="*/ 1130 h 10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61" h="104">
                <a:moveTo>
                  <a:pt x="11" y="1"/>
                </a:moveTo>
                <a:lnTo>
                  <a:pt x="18" y="2"/>
                </a:lnTo>
                <a:lnTo>
                  <a:pt x="27" y="6"/>
                </a:lnTo>
                <a:lnTo>
                  <a:pt x="38" y="11"/>
                </a:lnTo>
                <a:lnTo>
                  <a:pt x="49" y="17"/>
                </a:lnTo>
                <a:lnTo>
                  <a:pt x="62" y="23"/>
                </a:lnTo>
                <a:lnTo>
                  <a:pt x="73" y="29"/>
                </a:lnTo>
                <a:lnTo>
                  <a:pt x="86" y="37"/>
                </a:lnTo>
                <a:lnTo>
                  <a:pt x="98" y="44"/>
                </a:lnTo>
                <a:lnTo>
                  <a:pt x="108" y="50"/>
                </a:lnTo>
                <a:lnTo>
                  <a:pt x="119" y="58"/>
                </a:lnTo>
                <a:lnTo>
                  <a:pt x="129" y="65"/>
                </a:lnTo>
                <a:lnTo>
                  <a:pt x="138" y="72"/>
                </a:lnTo>
                <a:lnTo>
                  <a:pt x="146" y="79"/>
                </a:lnTo>
                <a:lnTo>
                  <a:pt x="151" y="83"/>
                </a:lnTo>
                <a:lnTo>
                  <a:pt x="155" y="87"/>
                </a:lnTo>
                <a:lnTo>
                  <a:pt x="158" y="92"/>
                </a:lnTo>
                <a:lnTo>
                  <a:pt x="160" y="95"/>
                </a:lnTo>
                <a:lnTo>
                  <a:pt x="160" y="99"/>
                </a:lnTo>
                <a:lnTo>
                  <a:pt x="159" y="101"/>
                </a:lnTo>
                <a:lnTo>
                  <a:pt x="156" y="103"/>
                </a:lnTo>
                <a:lnTo>
                  <a:pt x="153" y="103"/>
                </a:lnTo>
                <a:lnTo>
                  <a:pt x="146" y="101"/>
                </a:lnTo>
                <a:lnTo>
                  <a:pt x="140" y="100"/>
                </a:lnTo>
                <a:lnTo>
                  <a:pt x="131" y="97"/>
                </a:lnTo>
                <a:lnTo>
                  <a:pt x="114" y="90"/>
                </a:lnTo>
                <a:lnTo>
                  <a:pt x="98" y="82"/>
                </a:lnTo>
                <a:lnTo>
                  <a:pt x="81" y="71"/>
                </a:lnTo>
                <a:lnTo>
                  <a:pt x="64" y="61"/>
                </a:lnTo>
                <a:lnTo>
                  <a:pt x="49" y="50"/>
                </a:lnTo>
                <a:lnTo>
                  <a:pt x="36" y="40"/>
                </a:lnTo>
                <a:lnTo>
                  <a:pt x="27" y="32"/>
                </a:lnTo>
                <a:lnTo>
                  <a:pt x="18" y="26"/>
                </a:lnTo>
                <a:lnTo>
                  <a:pt x="11" y="20"/>
                </a:lnTo>
                <a:lnTo>
                  <a:pt x="6" y="15"/>
                </a:lnTo>
                <a:lnTo>
                  <a:pt x="3" y="11"/>
                </a:lnTo>
                <a:lnTo>
                  <a:pt x="1" y="8"/>
                </a:lnTo>
                <a:lnTo>
                  <a:pt x="0" y="4"/>
                </a:lnTo>
                <a:lnTo>
                  <a:pt x="1" y="2"/>
                </a:lnTo>
                <a:lnTo>
                  <a:pt x="3" y="1"/>
                </a:lnTo>
                <a:lnTo>
                  <a:pt x="6" y="0"/>
                </a:lnTo>
                <a:lnTo>
                  <a:pt x="11" y="1"/>
                </a:lnTo>
              </a:path>
            </a:pathLst>
          </a:custGeom>
          <a:solidFill>
            <a:srgbClr val="C9D6FA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26654" name="Line 32">
            <a:extLst>
              <a:ext uri="{FF2B5EF4-FFF2-40B4-BE49-F238E27FC236}">
                <a16:creationId xmlns:a16="http://schemas.microsoft.com/office/drawing/2014/main" id="{04AB3796-2EB1-BE4B-8304-8B09475364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19538" y="2149475"/>
            <a:ext cx="31750" cy="53975"/>
          </a:xfrm>
          <a:prstGeom prst="line">
            <a:avLst/>
          </a:prstGeom>
          <a:noFill/>
          <a:ln w="12700">
            <a:solidFill>
              <a:srgbClr val="7B97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55" name="Line 33">
            <a:extLst>
              <a:ext uri="{FF2B5EF4-FFF2-40B4-BE49-F238E27FC236}">
                <a16:creationId xmlns:a16="http://schemas.microsoft.com/office/drawing/2014/main" id="{B27E09D3-B839-9041-967A-E6979EBA95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06838" y="2146300"/>
            <a:ext cx="31750" cy="49213"/>
          </a:xfrm>
          <a:prstGeom prst="line">
            <a:avLst/>
          </a:prstGeom>
          <a:noFill/>
          <a:ln w="12700">
            <a:solidFill>
              <a:srgbClr val="7B97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56" name="Line 34">
            <a:extLst>
              <a:ext uri="{FF2B5EF4-FFF2-40B4-BE49-F238E27FC236}">
                <a16:creationId xmlns:a16="http://schemas.microsoft.com/office/drawing/2014/main" id="{065DF921-0D06-4645-A21B-B299EE8AFB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4463" y="2159000"/>
            <a:ext cx="9525" cy="61913"/>
          </a:xfrm>
          <a:prstGeom prst="line">
            <a:avLst/>
          </a:prstGeom>
          <a:noFill/>
          <a:ln w="12700">
            <a:solidFill>
              <a:srgbClr val="7B97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57" name="Line 35">
            <a:extLst>
              <a:ext uri="{FF2B5EF4-FFF2-40B4-BE49-F238E27FC236}">
                <a16:creationId xmlns:a16="http://schemas.microsoft.com/office/drawing/2014/main" id="{6295262A-E815-434C-94E2-39860F8E7B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67163" y="2160588"/>
            <a:ext cx="4762" cy="71437"/>
          </a:xfrm>
          <a:prstGeom prst="line">
            <a:avLst/>
          </a:prstGeom>
          <a:noFill/>
          <a:ln w="12700">
            <a:solidFill>
              <a:srgbClr val="7B97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Freeform 36">
            <a:extLst>
              <a:ext uri="{FF2B5EF4-FFF2-40B4-BE49-F238E27FC236}">
                <a16:creationId xmlns:a16="http://schemas.microsoft.com/office/drawing/2014/main" id="{15782C9A-C19F-374A-9847-4E032D0DFD41}"/>
              </a:ext>
            </a:extLst>
          </p:cNvPr>
          <p:cNvSpPr>
            <a:spLocks/>
          </p:cNvSpPr>
          <p:nvPr/>
        </p:nvSpPr>
        <p:spPr bwMode="auto">
          <a:xfrm>
            <a:off x="3943350" y="2149475"/>
            <a:ext cx="36513" cy="17463"/>
          </a:xfrm>
          <a:custGeom>
            <a:avLst/>
            <a:gdLst>
              <a:gd name="T0" fmla="*/ 0 w 27"/>
              <a:gd name="T1" fmla="*/ 0 h 14"/>
              <a:gd name="T2" fmla="*/ 24342 w 27"/>
              <a:gd name="T3" fmla="*/ 14968 h 14"/>
              <a:gd name="T4" fmla="*/ 35161 w 27"/>
              <a:gd name="T5" fmla="*/ 16216 h 14"/>
              <a:gd name="T6" fmla="*/ 14876 w 27"/>
              <a:gd name="T7" fmla="*/ 2495 h 14"/>
              <a:gd name="T8" fmla="*/ 0 w 27"/>
              <a:gd name="T9" fmla="*/ 0 h 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" h="14">
                <a:moveTo>
                  <a:pt x="0" y="0"/>
                </a:moveTo>
                <a:lnTo>
                  <a:pt x="18" y="12"/>
                </a:lnTo>
                <a:lnTo>
                  <a:pt x="26" y="13"/>
                </a:lnTo>
                <a:lnTo>
                  <a:pt x="11" y="2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7B97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96" name="Freeform 37">
            <a:extLst>
              <a:ext uri="{FF2B5EF4-FFF2-40B4-BE49-F238E27FC236}">
                <a16:creationId xmlns:a16="http://schemas.microsoft.com/office/drawing/2014/main" id="{EC2E6638-E982-4440-B90D-95374AE6042E}"/>
              </a:ext>
            </a:extLst>
          </p:cNvPr>
          <p:cNvSpPr>
            <a:spLocks/>
          </p:cNvSpPr>
          <p:nvPr/>
        </p:nvSpPr>
        <p:spPr bwMode="auto">
          <a:xfrm>
            <a:off x="3857625" y="2298700"/>
            <a:ext cx="28575" cy="22225"/>
          </a:xfrm>
          <a:custGeom>
            <a:avLst/>
            <a:gdLst>
              <a:gd name="T0" fmla="*/ 25003 w 24"/>
              <a:gd name="T1" fmla="*/ 0 h 17"/>
              <a:gd name="T2" fmla="*/ 0 w 24"/>
              <a:gd name="T3" fmla="*/ 7844 h 17"/>
              <a:gd name="T4" fmla="*/ 0 w 24"/>
              <a:gd name="T5" fmla="*/ 16996 h 17"/>
              <a:gd name="T6" fmla="*/ 17859 w 24"/>
              <a:gd name="T7" fmla="*/ 20918 h 17"/>
              <a:gd name="T8" fmla="*/ 20241 w 24"/>
              <a:gd name="T9" fmla="*/ 13074 h 17"/>
              <a:gd name="T10" fmla="*/ 9525 w 24"/>
              <a:gd name="T11" fmla="*/ 11766 h 17"/>
              <a:gd name="T12" fmla="*/ 27384 w 24"/>
              <a:gd name="T13" fmla="*/ 7844 h 17"/>
              <a:gd name="T14" fmla="*/ 25003 w 24"/>
              <a:gd name="T15" fmla="*/ 0 h 1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" h="17">
                <a:moveTo>
                  <a:pt x="21" y="0"/>
                </a:moveTo>
                <a:lnTo>
                  <a:pt x="0" y="6"/>
                </a:lnTo>
                <a:lnTo>
                  <a:pt x="0" y="13"/>
                </a:lnTo>
                <a:lnTo>
                  <a:pt x="15" y="16"/>
                </a:lnTo>
                <a:lnTo>
                  <a:pt x="17" y="10"/>
                </a:lnTo>
                <a:lnTo>
                  <a:pt x="8" y="9"/>
                </a:lnTo>
                <a:lnTo>
                  <a:pt x="23" y="6"/>
                </a:lnTo>
                <a:lnTo>
                  <a:pt x="21" y="0"/>
                </a:lnTo>
              </a:path>
            </a:pathLst>
          </a:custGeom>
          <a:solidFill>
            <a:srgbClr val="6B84C9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97" name="Freeform 38">
            <a:extLst>
              <a:ext uri="{FF2B5EF4-FFF2-40B4-BE49-F238E27FC236}">
                <a16:creationId xmlns:a16="http://schemas.microsoft.com/office/drawing/2014/main" id="{EAAC6DA3-486E-364C-B5AA-44C5CE0BF43D}"/>
              </a:ext>
            </a:extLst>
          </p:cNvPr>
          <p:cNvSpPr>
            <a:spLocks/>
          </p:cNvSpPr>
          <p:nvPr/>
        </p:nvSpPr>
        <p:spPr bwMode="auto">
          <a:xfrm>
            <a:off x="3916363" y="2263775"/>
            <a:ext cx="26987" cy="128588"/>
          </a:xfrm>
          <a:custGeom>
            <a:avLst/>
            <a:gdLst>
              <a:gd name="T0" fmla="*/ 0 w 21"/>
              <a:gd name="T1" fmla="*/ 2256 h 114"/>
              <a:gd name="T2" fmla="*/ 6425 w 21"/>
              <a:gd name="T3" fmla="*/ 0 h 114"/>
              <a:gd name="T4" fmla="*/ 25702 w 21"/>
              <a:gd name="T5" fmla="*/ 120692 h 114"/>
              <a:gd name="T6" fmla="*/ 0 w 21"/>
              <a:gd name="T7" fmla="*/ 127460 h 114"/>
              <a:gd name="T8" fmla="*/ 0 w 21"/>
              <a:gd name="T9" fmla="*/ 2256 h 1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" h="114">
                <a:moveTo>
                  <a:pt x="0" y="2"/>
                </a:moveTo>
                <a:lnTo>
                  <a:pt x="5" y="0"/>
                </a:lnTo>
                <a:lnTo>
                  <a:pt x="20" y="107"/>
                </a:lnTo>
                <a:lnTo>
                  <a:pt x="0" y="113"/>
                </a:lnTo>
                <a:lnTo>
                  <a:pt x="0" y="2"/>
                </a:lnTo>
              </a:path>
            </a:pathLst>
          </a:custGeom>
          <a:solidFill>
            <a:srgbClr val="5B6FAA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98" name="Freeform 39">
            <a:extLst>
              <a:ext uri="{FF2B5EF4-FFF2-40B4-BE49-F238E27FC236}">
                <a16:creationId xmlns:a16="http://schemas.microsoft.com/office/drawing/2014/main" id="{8892D3E0-55C3-C84E-8B34-341D40D9BBF0}"/>
              </a:ext>
            </a:extLst>
          </p:cNvPr>
          <p:cNvSpPr>
            <a:spLocks/>
          </p:cNvSpPr>
          <p:nvPr/>
        </p:nvSpPr>
        <p:spPr bwMode="auto">
          <a:xfrm>
            <a:off x="3913188" y="2263775"/>
            <a:ext cx="30162" cy="134938"/>
          </a:xfrm>
          <a:custGeom>
            <a:avLst/>
            <a:gdLst>
              <a:gd name="T0" fmla="*/ 0 w 25"/>
              <a:gd name="T1" fmla="*/ 2268 h 119"/>
              <a:gd name="T2" fmla="*/ 7239 w 25"/>
              <a:gd name="T3" fmla="*/ 0 h 119"/>
              <a:gd name="T4" fmla="*/ 28956 w 25"/>
              <a:gd name="T5" fmla="*/ 127000 h 119"/>
              <a:gd name="T6" fmla="*/ 0 w 25"/>
              <a:gd name="T7" fmla="*/ 133804 h 119"/>
              <a:gd name="T8" fmla="*/ 0 w 25"/>
              <a:gd name="T9" fmla="*/ 2268 h 1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119">
                <a:moveTo>
                  <a:pt x="0" y="2"/>
                </a:moveTo>
                <a:lnTo>
                  <a:pt x="6" y="0"/>
                </a:lnTo>
                <a:lnTo>
                  <a:pt x="24" y="112"/>
                </a:lnTo>
                <a:lnTo>
                  <a:pt x="0" y="118"/>
                </a:lnTo>
                <a:lnTo>
                  <a:pt x="0" y="2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99" name="Freeform 40">
            <a:extLst>
              <a:ext uri="{FF2B5EF4-FFF2-40B4-BE49-F238E27FC236}">
                <a16:creationId xmlns:a16="http://schemas.microsoft.com/office/drawing/2014/main" id="{EB87B8C3-3745-FF4D-BCCD-38AE1DC0DC1F}"/>
              </a:ext>
            </a:extLst>
          </p:cNvPr>
          <p:cNvSpPr>
            <a:spLocks/>
          </p:cNvSpPr>
          <p:nvPr/>
        </p:nvSpPr>
        <p:spPr bwMode="auto">
          <a:xfrm>
            <a:off x="3862388" y="2263775"/>
            <a:ext cx="50800" cy="128588"/>
          </a:xfrm>
          <a:custGeom>
            <a:avLst/>
            <a:gdLst>
              <a:gd name="T0" fmla="*/ 49427 w 37"/>
              <a:gd name="T1" fmla="*/ 3326 h 116"/>
              <a:gd name="T2" fmla="*/ 49427 w 37"/>
              <a:gd name="T3" fmla="*/ 127479 h 116"/>
              <a:gd name="T4" fmla="*/ 0 w 37"/>
              <a:gd name="T5" fmla="*/ 115286 h 116"/>
              <a:gd name="T6" fmla="*/ 30205 w 37"/>
              <a:gd name="T7" fmla="*/ 0 h 116"/>
              <a:gd name="T8" fmla="*/ 49427 w 37"/>
              <a:gd name="T9" fmla="*/ 3326 h 1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" h="116">
                <a:moveTo>
                  <a:pt x="36" y="3"/>
                </a:moveTo>
                <a:lnTo>
                  <a:pt x="36" y="115"/>
                </a:lnTo>
                <a:lnTo>
                  <a:pt x="0" y="104"/>
                </a:lnTo>
                <a:lnTo>
                  <a:pt x="22" y="0"/>
                </a:lnTo>
                <a:lnTo>
                  <a:pt x="36" y="3"/>
                </a:lnTo>
              </a:path>
            </a:pathLst>
          </a:custGeom>
          <a:solidFill>
            <a:srgbClr val="703592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100" name="Freeform 41">
            <a:extLst>
              <a:ext uri="{FF2B5EF4-FFF2-40B4-BE49-F238E27FC236}">
                <a16:creationId xmlns:a16="http://schemas.microsoft.com/office/drawing/2014/main" id="{86D22833-EDF7-134C-A9C0-9576EBE4937D}"/>
              </a:ext>
            </a:extLst>
          </p:cNvPr>
          <p:cNvSpPr>
            <a:spLocks/>
          </p:cNvSpPr>
          <p:nvPr/>
        </p:nvSpPr>
        <p:spPr bwMode="auto">
          <a:xfrm>
            <a:off x="3857625" y="2263775"/>
            <a:ext cx="55563" cy="134938"/>
          </a:xfrm>
          <a:custGeom>
            <a:avLst/>
            <a:gdLst>
              <a:gd name="T0" fmla="*/ 54208 w 41"/>
              <a:gd name="T1" fmla="*/ 3346 h 121"/>
              <a:gd name="T2" fmla="*/ 54208 w 41"/>
              <a:gd name="T3" fmla="*/ 133823 h 121"/>
              <a:gd name="T4" fmla="*/ 0 w 41"/>
              <a:gd name="T5" fmla="*/ 120441 h 121"/>
              <a:gd name="T6" fmla="*/ 33880 w 41"/>
              <a:gd name="T7" fmla="*/ 0 h 121"/>
              <a:gd name="T8" fmla="*/ 54208 w 41"/>
              <a:gd name="T9" fmla="*/ 3346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" h="121">
                <a:moveTo>
                  <a:pt x="40" y="3"/>
                </a:moveTo>
                <a:lnTo>
                  <a:pt x="40" y="120"/>
                </a:lnTo>
                <a:lnTo>
                  <a:pt x="0" y="108"/>
                </a:lnTo>
                <a:lnTo>
                  <a:pt x="25" y="0"/>
                </a:lnTo>
                <a:lnTo>
                  <a:pt x="40" y="3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101" name="Freeform 42">
            <a:extLst>
              <a:ext uri="{FF2B5EF4-FFF2-40B4-BE49-F238E27FC236}">
                <a16:creationId xmlns:a16="http://schemas.microsoft.com/office/drawing/2014/main" id="{449D2A16-D212-3643-9C8B-4A4AF47B900C}"/>
              </a:ext>
            </a:extLst>
          </p:cNvPr>
          <p:cNvSpPr>
            <a:spLocks/>
          </p:cNvSpPr>
          <p:nvPr/>
        </p:nvSpPr>
        <p:spPr bwMode="auto">
          <a:xfrm>
            <a:off x="3933825" y="2203450"/>
            <a:ext cx="12700" cy="7938"/>
          </a:xfrm>
          <a:custGeom>
            <a:avLst/>
            <a:gdLst>
              <a:gd name="T0" fmla="*/ 11430 w 10"/>
              <a:gd name="T1" fmla="*/ 3969 h 8"/>
              <a:gd name="T2" fmla="*/ 3810 w 10"/>
              <a:gd name="T3" fmla="*/ 0 h 8"/>
              <a:gd name="T4" fmla="*/ 0 w 10"/>
              <a:gd name="T5" fmla="*/ 3969 h 8"/>
              <a:gd name="T6" fmla="*/ 8890 w 10"/>
              <a:gd name="T7" fmla="*/ 6946 h 8"/>
              <a:gd name="T8" fmla="*/ 11430 w 10"/>
              <a:gd name="T9" fmla="*/ 3969 h 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8">
                <a:moveTo>
                  <a:pt x="9" y="4"/>
                </a:moveTo>
                <a:lnTo>
                  <a:pt x="3" y="0"/>
                </a:lnTo>
                <a:lnTo>
                  <a:pt x="0" y="4"/>
                </a:lnTo>
                <a:lnTo>
                  <a:pt x="7" y="7"/>
                </a:lnTo>
                <a:lnTo>
                  <a:pt x="9" y="4"/>
                </a:lnTo>
              </a:path>
            </a:pathLst>
          </a:custGeom>
          <a:solidFill>
            <a:srgbClr val="7B97E6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102" name="Freeform 43">
            <a:extLst>
              <a:ext uri="{FF2B5EF4-FFF2-40B4-BE49-F238E27FC236}">
                <a16:creationId xmlns:a16="http://schemas.microsoft.com/office/drawing/2014/main" id="{C8ABB0F3-3353-F04C-BCDA-3ED2D4EB7396}"/>
              </a:ext>
            </a:extLst>
          </p:cNvPr>
          <p:cNvSpPr>
            <a:spLocks/>
          </p:cNvSpPr>
          <p:nvPr/>
        </p:nvSpPr>
        <p:spPr bwMode="auto">
          <a:xfrm>
            <a:off x="3938588" y="2200275"/>
            <a:ext cx="7937" cy="4763"/>
          </a:xfrm>
          <a:custGeom>
            <a:avLst/>
            <a:gdLst>
              <a:gd name="T0" fmla="*/ 0 w 5"/>
              <a:gd name="T1" fmla="*/ 0 h 2"/>
              <a:gd name="T2" fmla="*/ 0 w 5"/>
              <a:gd name="T3" fmla="*/ 0 h 2"/>
              <a:gd name="T4" fmla="*/ 0 w 5"/>
              <a:gd name="T5" fmla="*/ 0 h 2"/>
              <a:gd name="T6" fmla="*/ 0 w 5"/>
              <a:gd name="T7" fmla="*/ 0 h 2"/>
              <a:gd name="T8" fmla="*/ 0 w 5"/>
              <a:gd name="T9" fmla="*/ 0 h 2"/>
              <a:gd name="T10" fmla="*/ 1587 w 5"/>
              <a:gd name="T11" fmla="*/ 0 h 2"/>
              <a:gd name="T12" fmla="*/ 1587 w 5"/>
              <a:gd name="T13" fmla="*/ 0 h 2"/>
              <a:gd name="T14" fmla="*/ 1587 w 5"/>
              <a:gd name="T15" fmla="*/ 0 h 2"/>
              <a:gd name="T16" fmla="*/ 1587 w 5"/>
              <a:gd name="T17" fmla="*/ 2382 h 2"/>
              <a:gd name="T18" fmla="*/ 1587 w 5"/>
              <a:gd name="T19" fmla="*/ 2382 h 2"/>
              <a:gd name="T20" fmla="*/ 3175 w 5"/>
              <a:gd name="T21" fmla="*/ 2382 h 2"/>
              <a:gd name="T22" fmla="*/ 3175 w 5"/>
              <a:gd name="T23" fmla="*/ 2382 h 2"/>
              <a:gd name="T24" fmla="*/ 3175 w 5"/>
              <a:gd name="T25" fmla="*/ 2382 h 2"/>
              <a:gd name="T26" fmla="*/ 3175 w 5"/>
              <a:gd name="T27" fmla="*/ 2382 h 2"/>
              <a:gd name="T28" fmla="*/ 3175 w 5"/>
              <a:gd name="T29" fmla="*/ 2382 h 2"/>
              <a:gd name="T30" fmla="*/ 3175 w 5"/>
              <a:gd name="T31" fmla="*/ 2382 h 2"/>
              <a:gd name="T32" fmla="*/ 4762 w 5"/>
              <a:gd name="T33" fmla="*/ 2382 h 2"/>
              <a:gd name="T34" fmla="*/ 4762 w 5"/>
              <a:gd name="T35" fmla="*/ 2382 h 2"/>
              <a:gd name="T36" fmla="*/ 4762 w 5"/>
              <a:gd name="T37" fmla="*/ 2382 h 2"/>
              <a:gd name="T38" fmla="*/ 6350 w 5"/>
              <a:gd name="T39" fmla="*/ 2382 h 2"/>
              <a:gd name="T40" fmla="*/ 6350 w 5"/>
              <a:gd name="T41" fmla="*/ 2382 h 2"/>
              <a:gd name="T42" fmla="*/ 6350 w 5"/>
              <a:gd name="T43" fmla="*/ 2382 h 2"/>
              <a:gd name="T44" fmla="*/ 6350 w 5"/>
              <a:gd name="T45" fmla="*/ 2382 h 2"/>
              <a:gd name="T46" fmla="*/ 4762 w 5"/>
              <a:gd name="T47" fmla="*/ 2382 h 2"/>
              <a:gd name="T48" fmla="*/ 4762 w 5"/>
              <a:gd name="T49" fmla="*/ 2382 h 2"/>
              <a:gd name="T50" fmla="*/ 4762 w 5"/>
              <a:gd name="T51" fmla="*/ 2382 h 2"/>
              <a:gd name="T52" fmla="*/ 4762 w 5"/>
              <a:gd name="T53" fmla="*/ 2382 h 2"/>
              <a:gd name="T54" fmla="*/ 3175 w 5"/>
              <a:gd name="T55" fmla="*/ 2382 h 2"/>
              <a:gd name="T56" fmla="*/ 3175 w 5"/>
              <a:gd name="T57" fmla="*/ 0 h 2"/>
              <a:gd name="T58" fmla="*/ 3175 w 5"/>
              <a:gd name="T59" fmla="*/ 0 h 2"/>
              <a:gd name="T60" fmla="*/ 3175 w 5"/>
              <a:gd name="T61" fmla="*/ 0 h 2"/>
              <a:gd name="T62" fmla="*/ 3175 w 5"/>
              <a:gd name="T63" fmla="*/ 0 h 2"/>
              <a:gd name="T64" fmla="*/ 1587 w 5"/>
              <a:gd name="T65" fmla="*/ 0 h 2"/>
              <a:gd name="T66" fmla="*/ 1587 w 5"/>
              <a:gd name="T67" fmla="*/ 0 h 2"/>
              <a:gd name="T68" fmla="*/ 1587 w 5"/>
              <a:gd name="T69" fmla="*/ 0 h 2"/>
              <a:gd name="T70" fmla="*/ 1587 w 5"/>
              <a:gd name="T71" fmla="*/ 0 h 2"/>
              <a:gd name="T72" fmla="*/ 0 w 5"/>
              <a:gd name="T73" fmla="*/ 0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" h="2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3" y="1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6666" name="Object 44">
            <a:extLst>
              <a:ext uri="{FF2B5EF4-FFF2-40B4-BE49-F238E27FC236}">
                <a16:creationId xmlns:a16="http://schemas.microsoft.com/office/drawing/2014/main" id="{6D69447C-F853-2B42-8423-6CB372EDE2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98825" y="2719388"/>
          <a:ext cx="122237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5361900" imgH="20535900" progId="MS_ClipArt_Gallery.2">
                  <p:embed/>
                </p:oleObj>
              </mc:Choice>
              <mc:Fallback>
                <p:oleObj name="Clip" r:id="rId2" imgW="25361900" imgH="20535900" progId="MS_ClipArt_Gallery.2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8825" y="2719388"/>
                        <a:ext cx="1222375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67" name="Text Box 45">
            <a:extLst>
              <a:ext uri="{FF2B5EF4-FFF2-40B4-BE49-F238E27FC236}">
                <a16:creationId xmlns:a16="http://schemas.microsoft.com/office/drawing/2014/main" id="{E1E9AA15-1077-3F4D-A99F-EA5C2AEB1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8513" y="2833688"/>
            <a:ext cx="1157287" cy="2063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908" tIns="33955" rIns="67908" bIns="33955">
            <a:spAutoFit/>
          </a:bodyPr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</a:rPr>
              <a:t>Slant Track Recorder</a:t>
            </a:r>
          </a:p>
        </p:txBody>
      </p:sp>
      <p:sp>
        <p:nvSpPr>
          <p:cNvPr id="26668" name="Line 46">
            <a:extLst>
              <a:ext uri="{FF2B5EF4-FFF2-40B4-BE49-F238E27FC236}">
                <a16:creationId xmlns:a16="http://schemas.microsoft.com/office/drawing/2014/main" id="{F5A7A7ED-51FA-E543-983F-96961813D2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05250" y="2457450"/>
            <a:ext cx="0" cy="25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69" name="Rectangle 47">
            <a:extLst>
              <a:ext uri="{FF2B5EF4-FFF2-40B4-BE49-F238E27FC236}">
                <a16:creationId xmlns:a16="http://schemas.microsoft.com/office/drawing/2014/main" id="{2BBF74C7-8E7C-D34D-B270-E892F48B1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4498975"/>
            <a:ext cx="714375" cy="3667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7908" tIns="33955" rIns="67908" bIns="33955" anchor="ctr"/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Tape Drive</a:t>
            </a:r>
          </a:p>
        </p:txBody>
      </p:sp>
      <p:sp>
        <p:nvSpPr>
          <p:cNvPr id="26670" name="Line 48">
            <a:extLst>
              <a:ext uri="{FF2B5EF4-FFF2-40B4-BE49-F238E27FC236}">
                <a16:creationId xmlns:a16="http://schemas.microsoft.com/office/drawing/2014/main" id="{7E88D4AA-4EEF-E74F-81B7-BA6CC311F3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7063" y="4678363"/>
            <a:ext cx="250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71" name="Group 49">
            <a:extLst>
              <a:ext uri="{FF2B5EF4-FFF2-40B4-BE49-F238E27FC236}">
                <a16:creationId xmlns:a16="http://schemas.microsoft.com/office/drawing/2014/main" id="{CB1B9EA3-5184-064A-B875-FD80C40E1A97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3457575"/>
            <a:ext cx="1277938" cy="385763"/>
            <a:chOff x="299" y="1657"/>
            <a:chExt cx="1238" cy="372"/>
          </a:xfrm>
        </p:grpSpPr>
        <p:sp>
          <p:nvSpPr>
            <p:cNvPr id="27335" name="Line 51">
              <a:extLst>
                <a:ext uri="{FF2B5EF4-FFF2-40B4-BE49-F238E27FC236}">
                  <a16:creationId xmlns:a16="http://schemas.microsoft.com/office/drawing/2014/main" id="{431938F0-ACAA-FC44-9338-808F442BFB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53" y="1871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67908" tIns="33955" rIns="67908" bIns="33955">
              <a:spAutoFit/>
            </a:bodyPr>
            <a:lstStyle/>
            <a:p>
              <a:endParaRPr lang="en-US"/>
            </a:p>
          </p:txBody>
        </p:sp>
        <p:sp>
          <p:nvSpPr>
            <p:cNvPr id="27336" name="Text Box 52">
              <a:extLst>
                <a:ext uri="{FF2B5EF4-FFF2-40B4-BE49-F238E27FC236}">
                  <a16:creationId xmlns:a16="http://schemas.microsoft.com/office/drawing/2014/main" id="{B426623F-0EA5-8948-B3F3-BBF3D15A2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" y="1657"/>
              <a:ext cx="567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908" tIns="33955" rIns="67908" bIns="33955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/>
                <a:t>WBRR</a:t>
              </a:r>
            </a:p>
            <a:p>
              <a:r>
                <a:rPr lang="en-US" altLang="en-US" sz="800"/>
                <a:t>(</a:t>
              </a:r>
              <a:r>
                <a:rPr lang="en-US" altLang="en-US" sz="900"/>
                <a:t>Radar</a:t>
              </a:r>
              <a:r>
                <a:rPr lang="en-US" altLang="en-US" sz="800"/>
                <a:t>)</a:t>
              </a:r>
              <a:endParaRPr lang="en-US" altLang="en-US" sz="1200"/>
            </a:p>
          </p:txBody>
        </p:sp>
      </p:grpSp>
      <p:sp>
        <p:nvSpPr>
          <p:cNvPr id="26672" name="Rectangle 53">
            <a:extLst>
              <a:ext uri="{FF2B5EF4-FFF2-40B4-BE49-F238E27FC236}">
                <a16:creationId xmlns:a16="http://schemas.microsoft.com/office/drawing/2014/main" id="{46979848-F1EA-AD44-9703-94390E08F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975" y="2986088"/>
            <a:ext cx="790575" cy="249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7908" tIns="33955" rIns="67908" bIns="33955" anchor="ctr"/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900"/>
          </a:p>
        </p:txBody>
      </p:sp>
      <p:sp>
        <p:nvSpPr>
          <p:cNvPr id="26673" name="Text Box 54">
            <a:extLst>
              <a:ext uri="{FF2B5EF4-FFF2-40B4-BE49-F238E27FC236}">
                <a16:creationId xmlns:a16="http://schemas.microsoft.com/office/drawing/2014/main" id="{DE96EE4F-3EB0-7948-AE63-560538268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2975" y="3036888"/>
            <a:ext cx="847725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908" tIns="33955" rIns="67908" bIns="33955">
            <a:spAutoFit/>
          </a:bodyPr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00">
                <a:solidFill>
                  <a:srgbClr val="000000"/>
                </a:solidFill>
              </a:rPr>
              <a:t>Analog video disk</a:t>
            </a:r>
          </a:p>
        </p:txBody>
      </p:sp>
      <p:sp>
        <p:nvSpPr>
          <p:cNvPr id="26674" name="Rectangle 55">
            <a:extLst>
              <a:ext uri="{FF2B5EF4-FFF2-40B4-BE49-F238E27FC236}">
                <a16:creationId xmlns:a16="http://schemas.microsoft.com/office/drawing/2014/main" id="{E7C89C7B-68B2-C24C-8C8C-DD75A89D7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4288" y="2794000"/>
            <a:ext cx="109537" cy="1857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6675" name="Line 56">
            <a:extLst>
              <a:ext uri="{FF2B5EF4-FFF2-40B4-BE49-F238E27FC236}">
                <a16:creationId xmlns:a16="http://schemas.microsoft.com/office/drawing/2014/main" id="{FD49D7D8-C867-C940-A0CD-7D34FEBDA15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6175" y="2836863"/>
            <a:ext cx="3984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76" name="Line 57">
            <a:extLst>
              <a:ext uri="{FF2B5EF4-FFF2-40B4-BE49-F238E27FC236}">
                <a16:creationId xmlns:a16="http://schemas.microsoft.com/office/drawing/2014/main" id="{380B50B5-203C-694F-8067-4623E91785D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6175" y="2936875"/>
            <a:ext cx="3984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77" name="Line 58">
            <a:extLst>
              <a:ext uri="{FF2B5EF4-FFF2-40B4-BE49-F238E27FC236}">
                <a16:creationId xmlns:a16="http://schemas.microsoft.com/office/drawing/2014/main" id="{7D83B4EC-339E-434F-85DA-5998C651E7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00613" y="3235325"/>
            <a:ext cx="0" cy="200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78" name="Line 59">
            <a:extLst>
              <a:ext uri="{FF2B5EF4-FFF2-40B4-BE49-F238E27FC236}">
                <a16:creationId xmlns:a16="http://schemas.microsoft.com/office/drawing/2014/main" id="{35308D56-D145-E94A-88EB-E35C9C41BBE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2625" y="4329113"/>
            <a:ext cx="0" cy="3984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79" name="Line 60">
            <a:extLst>
              <a:ext uri="{FF2B5EF4-FFF2-40B4-BE49-F238E27FC236}">
                <a16:creationId xmlns:a16="http://schemas.microsoft.com/office/drawing/2014/main" id="{6A9E9B29-4D46-4948-92A1-FFFD1A73640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2613" y="4379913"/>
            <a:ext cx="0" cy="347662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80" name="Line 61">
            <a:extLst>
              <a:ext uri="{FF2B5EF4-FFF2-40B4-BE49-F238E27FC236}">
                <a16:creationId xmlns:a16="http://schemas.microsoft.com/office/drawing/2014/main" id="{B7A22534-C853-BF4B-AD09-43C09D459EF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2600" y="4430713"/>
            <a:ext cx="0" cy="296862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81" name="Line 62">
            <a:extLst>
              <a:ext uri="{FF2B5EF4-FFF2-40B4-BE49-F238E27FC236}">
                <a16:creationId xmlns:a16="http://schemas.microsoft.com/office/drawing/2014/main" id="{33773BE5-45A3-5247-B4BD-F7A05A337EB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9388" y="3235325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82" name="Text Box 63">
            <a:extLst>
              <a:ext uri="{FF2B5EF4-FFF2-40B4-BE49-F238E27FC236}">
                <a16:creationId xmlns:a16="http://schemas.microsoft.com/office/drawing/2014/main" id="{56ABF7A8-2CDB-7540-9B55-92ADAB0B1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925" y="3135313"/>
            <a:ext cx="4381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908" tIns="33955" rIns="67908" bIns="33955">
            <a:spAutoFit/>
          </a:bodyPr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800"/>
              <a:t>Video &amp;</a:t>
            </a:r>
          </a:p>
          <a:p>
            <a:pPr>
              <a:lnSpc>
                <a:spcPct val="85000"/>
              </a:lnSpc>
            </a:pPr>
            <a:r>
              <a:rPr lang="en-US" altLang="en-US" sz="800"/>
              <a:t>Sync</a:t>
            </a:r>
          </a:p>
        </p:txBody>
      </p:sp>
      <p:sp>
        <p:nvSpPr>
          <p:cNvPr id="26683" name="Line 64">
            <a:extLst>
              <a:ext uri="{FF2B5EF4-FFF2-40B4-BE49-F238E27FC236}">
                <a16:creationId xmlns:a16="http://schemas.microsoft.com/office/drawing/2014/main" id="{1E39B3B6-18E6-964F-B645-6A67322D44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5763" y="3241675"/>
            <a:ext cx="0" cy="2000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84" name="Line 65">
            <a:extLst>
              <a:ext uri="{FF2B5EF4-FFF2-40B4-BE49-F238E27FC236}">
                <a16:creationId xmlns:a16="http://schemas.microsoft.com/office/drawing/2014/main" id="{3BC7D548-936E-9342-959F-2AC5FE3E4F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5313" y="3981450"/>
            <a:ext cx="3476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85" name="Group 66">
            <a:extLst>
              <a:ext uri="{FF2B5EF4-FFF2-40B4-BE49-F238E27FC236}">
                <a16:creationId xmlns:a16="http://schemas.microsoft.com/office/drawing/2014/main" id="{5768D650-F0FB-5647-95A8-7348EEDEDE90}"/>
              </a:ext>
            </a:extLst>
          </p:cNvPr>
          <p:cNvGrpSpPr>
            <a:grpSpLocks/>
          </p:cNvGrpSpPr>
          <p:nvPr/>
        </p:nvGrpSpPr>
        <p:grpSpPr bwMode="auto">
          <a:xfrm>
            <a:off x="5500688" y="4700588"/>
            <a:ext cx="639762" cy="733425"/>
            <a:chOff x="2312" y="1890"/>
            <a:chExt cx="403" cy="462"/>
          </a:xfrm>
        </p:grpSpPr>
        <p:sp>
          <p:nvSpPr>
            <p:cNvPr id="26727" name="Freeform 67">
              <a:extLst>
                <a:ext uri="{FF2B5EF4-FFF2-40B4-BE49-F238E27FC236}">
                  <a16:creationId xmlns:a16="http://schemas.microsoft.com/office/drawing/2014/main" id="{511F9EE3-1844-CF4D-AE3D-C5B1B3647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4" y="1890"/>
              <a:ext cx="373" cy="346"/>
            </a:xfrm>
            <a:custGeom>
              <a:avLst/>
              <a:gdLst>
                <a:gd name="T0" fmla="*/ 0 w 10879"/>
                <a:gd name="T1" fmla="*/ 0 h 9161"/>
                <a:gd name="T2" fmla="*/ 0 w 10879"/>
                <a:gd name="T3" fmla="*/ 0 h 9161"/>
                <a:gd name="T4" fmla="*/ 0 w 10879"/>
                <a:gd name="T5" fmla="*/ 0 h 9161"/>
                <a:gd name="T6" fmla="*/ 0 w 10879"/>
                <a:gd name="T7" fmla="*/ 0 h 9161"/>
                <a:gd name="T8" fmla="*/ 0 w 10879"/>
                <a:gd name="T9" fmla="*/ 0 h 9161"/>
                <a:gd name="T10" fmla="*/ 0 w 10879"/>
                <a:gd name="T11" fmla="*/ 0 h 9161"/>
                <a:gd name="T12" fmla="*/ 0 w 10879"/>
                <a:gd name="T13" fmla="*/ 0 h 9161"/>
                <a:gd name="T14" fmla="*/ 0 w 10879"/>
                <a:gd name="T15" fmla="*/ 0 h 9161"/>
                <a:gd name="T16" fmla="*/ 0 w 10879"/>
                <a:gd name="T17" fmla="*/ 0 h 9161"/>
                <a:gd name="T18" fmla="*/ 0 w 10879"/>
                <a:gd name="T19" fmla="*/ 0 h 9161"/>
                <a:gd name="T20" fmla="*/ 0 w 10879"/>
                <a:gd name="T21" fmla="*/ 0 h 9161"/>
                <a:gd name="T22" fmla="*/ 0 w 10879"/>
                <a:gd name="T23" fmla="*/ 0 h 9161"/>
                <a:gd name="T24" fmla="*/ 0 w 10879"/>
                <a:gd name="T25" fmla="*/ 0 h 9161"/>
                <a:gd name="T26" fmla="*/ 0 w 10879"/>
                <a:gd name="T27" fmla="*/ 0 h 9161"/>
                <a:gd name="T28" fmla="*/ 0 w 10879"/>
                <a:gd name="T29" fmla="*/ 0 h 9161"/>
                <a:gd name="T30" fmla="*/ 0 w 10879"/>
                <a:gd name="T31" fmla="*/ 0 h 9161"/>
                <a:gd name="T32" fmla="*/ 0 w 10879"/>
                <a:gd name="T33" fmla="*/ 0 h 9161"/>
                <a:gd name="T34" fmla="*/ 0 w 10879"/>
                <a:gd name="T35" fmla="*/ 0 h 9161"/>
                <a:gd name="T36" fmla="*/ 0 w 10879"/>
                <a:gd name="T37" fmla="*/ 0 h 9161"/>
                <a:gd name="T38" fmla="*/ 0 w 10879"/>
                <a:gd name="T39" fmla="*/ 0 h 9161"/>
                <a:gd name="T40" fmla="*/ 0 w 10879"/>
                <a:gd name="T41" fmla="*/ 0 h 9161"/>
                <a:gd name="T42" fmla="*/ 0 w 10879"/>
                <a:gd name="T43" fmla="*/ 0 h 9161"/>
                <a:gd name="T44" fmla="*/ 0 w 10879"/>
                <a:gd name="T45" fmla="*/ 0 h 9161"/>
                <a:gd name="T46" fmla="*/ 0 w 10879"/>
                <a:gd name="T47" fmla="*/ 0 h 9161"/>
                <a:gd name="T48" fmla="*/ 0 w 10879"/>
                <a:gd name="T49" fmla="*/ 0 h 9161"/>
                <a:gd name="T50" fmla="*/ 0 w 10879"/>
                <a:gd name="T51" fmla="*/ 0 h 9161"/>
                <a:gd name="T52" fmla="*/ 0 w 10879"/>
                <a:gd name="T53" fmla="*/ 0 h 9161"/>
                <a:gd name="T54" fmla="*/ 0 w 10879"/>
                <a:gd name="T55" fmla="*/ 0 h 9161"/>
                <a:gd name="T56" fmla="*/ 0 w 10879"/>
                <a:gd name="T57" fmla="*/ 0 h 9161"/>
                <a:gd name="T58" fmla="*/ 0 w 10879"/>
                <a:gd name="T59" fmla="*/ 0 h 9161"/>
                <a:gd name="T60" fmla="*/ 0 w 10879"/>
                <a:gd name="T61" fmla="*/ 0 h 9161"/>
                <a:gd name="T62" fmla="*/ 0 w 10879"/>
                <a:gd name="T63" fmla="*/ 0 h 9161"/>
                <a:gd name="T64" fmla="*/ 0 w 10879"/>
                <a:gd name="T65" fmla="*/ 0 h 9161"/>
                <a:gd name="T66" fmla="*/ 0 w 10879"/>
                <a:gd name="T67" fmla="*/ 0 h 916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879" h="9161">
                  <a:moveTo>
                    <a:pt x="10744" y="9161"/>
                  </a:moveTo>
                  <a:lnTo>
                    <a:pt x="10757" y="9160"/>
                  </a:lnTo>
                  <a:lnTo>
                    <a:pt x="10770" y="9158"/>
                  </a:lnTo>
                  <a:lnTo>
                    <a:pt x="10783" y="9155"/>
                  </a:lnTo>
                  <a:lnTo>
                    <a:pt x="10796" y="9151"/>
                  </a:lnTo>
                  <a:lnTo>
                    <a:pt x="10807" y="9144"/>
                  </a:lnTo>
                  <a:lnTo>
                    <a:pt x="10819" y="9138"/>
                  </a:lnTo>
                  <a:lnTo>
                    <a:pt x="10829" y="9130"/>
                  </a:lnTo>
                  <a:lnTo>
                    <a:pt x="10839" y="9121"/>
                  </a:lnTo>
                  <a:lnTo>
                    <a:pt x="10847" y="9111"/>
                  </a:lnTo>
                  <a:lnTo>
                    <a:pt x="10855" y="9101"/>
                  </a:lnTo>
                  <a:lnTo>
                    <a:pt x="10861" y="9090"/>
                  </a:lnTo>
                  <a:lnTo>
                    <a:pt x="10868" y="9078"/>
                  </a:lnTo>
                  <a:lnTo>
                    <a:pt x="10872" y="9065"/>
                  </a:lnTo>
                  <a:lnTo>
                    <a:pt x="10876" y="9052"/>
                  </a:lnTo>
                  <a:lnTo>
                    <a:pt x="10878" y="9039"/>
                  </a:lnTo>
                  <a:lnTo>
                    <a:pt x="10879" y="9026"/>
                  </a:lnTo>
                  <a:lnTo>
                    <a:pt x="10879" y="136"/>
                  </a:lnTo>
                  <a:lnTo>
                    <a:pt x="10878" y="122"/>
                  </a:lnTo>
                  <a:lnTo>
                    <a:pt x="10876" y="108"/>
                  </a:lnTo>
                  <a:lnTo>
                    <a:pt x="10872" y="95"/>
                  </a:lnTo>
                  <a:lnTo>
                    <a:pt x="10868" y="83"/>
                  </a:lnTo>
                  <a:lnTo>
                    <a:pt x="10861" y="71"/>
                  </a:lnTo>
                  <a:lnTo>
                    <a:pt x="10855" y="60"/>
                  </a:lnTo>
                  <a:lnTo>
                    <a:pt x="10847" y="49"/>
                  </a:lnTo>
                  <a:lnTo>
                    <a:pt x="10839" y="39"/>
                  </a:lnTo>
                  <a:lnTo>
                    <a:pt x="10829" y="31"/>
                  </a:lnTo>
                  <a:lnTo>
                    <a:pt x="10819" y="23"/>
                  </a:lnTo>
                  <a:lnTo>
                    <a:pt x="10807" y="16"/>
                  </a:lnTo>
                  <a:lnTo>
                    <a:pt x="10796" y="10"/>
                  </a:lnTo>
                  <a:lnTo>
                    <a:pt x="10783" y="6"/>
                  </a:lnTo>
                  <a:lnTo>
                    <a:pt x="10770" y="2"/>
                  </a:lnTo>
                  <a:lnTo>
                    <a:pt x="10757" y="0"/>
                  </a:lnTo>
                  <a:lnTo>
                    <a:pt x="10744" y="0"/>
                  </a:lnTo>
                  <a:lnTo>
                    <a:pt x="136" y="0"/>
                  </a:lnTo>
                  <a:lnTo>
                    <a:pt x="122" y="0"/>
                  </a:lnTo>
                  <a:lnTo>
                    <a:pt x="108" y="2"/>
                  </a:lnTo>
                  <a:lnTo>
                    <a:pt x="95" y="6"/>
                  </a:lnTo>
                  <a:lnTo>
                    <a:pt x="83" y="10"/>
                  </a:lnTo>
                  <a:lnTo>
                    <a:pt x="71" y="16"/>
                  </a:lnTo>
                  <a:lnTo>
                    <a:pt x="60" y="23"/>
                  </a:lnTo>
                  <a:lnTo>
                    <a:pt x="49" y="31"/>
                  </a:lnTo>
                  <a:lnTo>
                    <a:pt x="39" y="39"/>
                  </a:lnTo>
                  <a:lnTo>
                    <a:pt x="30" y="49"/>
                  </a:lnTo>
                  <a:lnTo>
                    <a:pt x="23" y="60"/>
                  </a:lnTo>
                  <a:lnTo>
                    <a:pt x="16" y="71"/>
                  </a:lnTo>
                  <a:lnTo>
                    <a:pt x="10" y="83"/>
                  </a:lnTo>
                  <a:lnTo>
                    <a:pt x="5" y="95"/>
                  </a:lnTo>
                  <a:lnTo>
                    <a:pt x="2" y="108"/>
                  </a:lnTo>
                  <a:lnTo>
                    <a:pt x="0" y="122"/>
                  </a:lnTo>
                  <a:lnTo>
                    <a:pt x="0" y="136"/>
                  </a:lnTo>
                  <a:lnTo>
                    <a:pt x="0" y="9026"/>
                  </a:lnTo>
                  <a:lnTo>
                    <a:pt x="0" y="9039"/>
                  </a:lnTo>
                  <a:lnTo>
                    <a:pt x="2" y="9052"/>
                  </a:lnTo>
                  <a:lnTo>
                    <a:pt x="5" y="9065"/>
                  </a:lnTo>
                  <a:lnTo>
                    <a:pt x="10" y="9078"/>
                  </a:lnTo>
                  <a:lnTo>
                    <a:pt x="16" y="9090"/>
                  </a:lnTo>
                  <a:lnTo>
                    <a:pt x="23" y="9101"/>
                  </a:lnTo>
                  <a:lnTo>
                    <a:pt x="30" y="9111"/>
                  </a:lnTo>
                  <a:lnTo>
                    <a:pt x="39" y="9121"/>
                  </a:lnTo>
                  <a:lnTo>
                    <a:pt x="49" y="9130"/>
                  </a:lnTo>
                  <a:lnTo>
                    <a:pt x="60" y="9138"/>
                  </a:lnTo>
                  <a:lnTo>
                    <a:pt x="71" y="9144"/>
                  </a:lnTo>
                  <a:lnTo>
                    <a:pt x="83" y="9151"/>
                  </a:lnTo>
                  <a:lnTo>
                    <a:pt x="95" y="9155"/>
                  </a:lnTo>
                  <a:lnTo>
                    <a:pt x="108" y="9158"/>
                  </a:lnTo>
                  <a:lnTo>
                    <a:pt x="122" y="9160"/>
                  </a:lnTo>
                  <a:lnTo>
                    <a:pt x="136" y="9161"/>
                  </a:lnTo>
                  <a:lnTo>
                    <a:pt x="10744" y="9161"/>
                  </a:lnTo>
                  <a:close/>
                </a:path>
              </a:pathLst>
            </a:custGeom>
            <a:solidFill>
              <a:srgbClr val="F0EBD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" name="Freeform 68">
              <a:extLst>
                <a:ext uri="{FF2B5EF4-FFF2-40B4-BE49-F238E27FC236}">
                  <a16:creationId xmlns:a16="http://schemas.microsoft.com/office/drawing/2014/main" id="{B1CF48A6-7DD0-634D-97C5-B5AE64AE1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" y="1926"/>
              <a:ext cx="302" cy="231"/>
            </a:xfrm>
            <a:custGeom>
              <a:avLst/>
              <a:gdLst>
                <a:gd name="T0" fmla="*/ 0 w 8822"/>
                <a:gd name="T1" fmla="*/ 0 h 6110"/>
                <a:gd name="T2" fmla="*/ 0 w 8822"/>
                <a:gd name="T3" fmla="*/ 0 h 6110"/>
                <a:gd name="T4" fmla="*/ 0 w 8822"/>
                <a:gd name="T5" fmla="*/ 0 h 6110"/>
                <a:gd name="T6" fmla="*/ 0 w 8822"/>
                <a:gd name="T7" fmla="*/ 0 h 6110"/>
                <a:gd name="T8" fmla="*/ 0 w 8822"/>
                <a:gd name="T9" fmla="*/ 0 h 6110"/>
                <a:gd name="T10" fmla="*/ 0 w 8822"/>
                <a:gd name="T11" fmla="*/ 0 h 6110"/>
                <a:gd name="T12" fmla="*/ 0 w 8822"/>
                <a:gd name="T13" fmla="*/ 0 h 6110"/>
                <a:gd name="T14" fmla="*/ 0 w 8822"/>
                <a:gd name="T15" fmla="*/ 0 h 6110"/>
                <a:gd name="T16" fmla="*/ 0 w 8822"/>
                <a:gd name="T17" fmla="*/ 0 h 6110"/>
                <a:gd name="T18" fmla="*/ 0 w 8822"/>
                <a:gd name="T19" fmla="*/ 0 h 6110"/>
                <a:gd name="T20" fmla="*/ 0 w 8822"/>
                <a:gd name="T21" fmla="*/ 0 h 6110"/>
                <a:gd name="T22" fmla="*/ 0 w 8822"/>
                <a:gd name="T23" fmla="*/ 0 h 6110"/>
                <a:gd name="T24" fmla="*/ 0 w 8822"/>
                <a:gd name="T25" fmla="*/ 0 h 6110"/>
                <a:gd name="T26" fmla="*/ 0 w 8822"/>
                <a:gd name="T27" fmla="*/ 0 h 6110"/>
                <a:gd name="T28" fmla="*/ 0 w 8822"/>
                <a:gd name="T29" fmla="*/ 0 h 6110"/>
                <a:gd name="T30" fmla="*/ 0 w 8822"/>
                <a:gd name="T31" fmla="*/ 0 h 6110"/>
                <a:gd name="T32" fmla="*/ 0 w 8822"/>
                <a:gd name="T33" fmla="*/ 0 h 6110"/>
                <a:gd name="T34" fmla="*/ 0 w 8822"/>
                <a:gd name="T35" fmla="*/ 0 h 6110"/>
                <a:gd name="T36" fmla="*/ 0 w 8822"/>
                <a:gd name="T37" fmla="*/ 0 h 6110"/>
                <a:gd name="T38" fmla="*/ 0 w 8822"/>
                <a:gd name="T39" fmla="*/ 0 h 6110"/>
                <a:gd name="T40" fmla="*/ 0 w 8822"/>
                <a:gd name="T41" fmla="*/ 0 h 6110"/>
                <a:gd name="T42" fmla="*/ 0 w 8822"/>
                <a:gd name="T43" fmla="*/ 0 h 6110"/>
                <a:gd name="T44" fmla="*/ 0 w 8822"/>
                <a:gd name="T45" fmla="*/ 0 h 6110"/>
                <a:gd name="T46" fmla="*/ 0 w 8822"/>
                <a:gd name="T47" fmla="*/ 0 h 6110"/>
                <a:gd name="T48" fmla="*/ 0 w 8822"/>
                <a:gd name="T49" fmla="*/ 0 h 6110"/>
                <a:gd name="T50" fmla="*/ 0 w 8822"/>
                <a:gd name="T51" fmla="*/ 0 h 6110"/>
                <a:gd name="T52" fmla="*/ 0 w 8822"/>
                <a:gd name="T53" fmla="*/ 0 h 6110"/>
                <a:gd name="T54" fmla="*/ 0 w 8822"/>
                <a:gd name="T55" fmla="*/ 0 h 6110"/>
                <a:gd name="T56" fmla="*/ 0 w 8822"/>
                <a:gd name="T57" fmla="*/ 0 h 6110"/>
                <a:gd name="T58" fmla="*/ 0 w 8822"/>
                <a:gd name="T59" fmla="*/ 0 h 6110"/>
                <a:gd name="T60" fmla="*/ 0 w 8822"/>
                <a:gd name="T61" fmla="*/ 0 h 6110"/>
                <a:gd name="T62" fmla="*/ 0 w 8822"/>
                <a:gd name="T63" fmla="*/ 0 h 6110"/>
                <a:gd name="T64" fmla="*/ 0 w 8822"/>
                <a:gd name="T65" fmla="*/ 0 h 6110"/>
                <a:gd name="T66" fmla="*/ 0 w 8822"/>
                <a:gd name="T67" fmla="*/ 0 h 611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822" h="6110">
                  <a:moveTo>
                    <a:pt x="8684" y="6110"/>
                  </a:moveTo>
                  <a:lnTo>
                    <a:pt x="8697" y="6109"/>
                  </a:lnTo>
                  <a:lnTo>
                    <a:pt x="8712" y="6107"/>
                  </a:lnTo>
                  <a:lnTo>
                    <a:pt x="8725" y="6104"/>
                  </a:lnTo>
                  <a:lnTo>
                    <a:pt x="8738" y="6099"/>
                  </a:lnTo>
                  <a:lnTo>
                    <a:pt x="8750" y="6094"/>
                  </a:lnTo>
                  <a:lnTo>
                    <a:pt x="8761" y="6086"/>
                  </a:lnTo>
                  <a:lnTo>
                    <a:pt x="8771" y="6079"/>
                  </a:lnTo>
                  <a:lnTo>
                    <a:pt x="8781" y="6070"/>
                  </a:lnTo>
                  <a:lnTo>
                    <a:pt x="8790" y="6061"/>
                  </a:lnTo>
                  <a:lnTo>
                    <a:pt x="8798" y="6051"/>
                  </a:lnTo>
                  <a:lnTo>
                    <a:pt x="8804" y="6040"/>
                  </a:lnTo>
                  <a:lnTo>
                    <a:pt x="8811" y="6028"/>
                  </a:lnTo>
                  <a:lnTo>
                    <a:pt x="8815" y="6016"/>
                  </a:lnTo>
                  <a:lnTo>
                    <a:pt x="8818" y="6003"/>
                  </a:lnTo>
                  <a:lnTo>
                    <a:pt x="8820" y="5989"/>
                  </a:lnTo>
                  <a:lnTo>
                    <a:pt x="8822" y="5976"/>
                  </a:lnTo>
                  <a:lnTo>
                    <a:pt x="8822" y="136"/>
                  </a:lnTo>
                  <a:lnTo>
                    <a:pt x="8820" y="122"/>
                  </a:lnTo>
                  <a:lnTo>
                    <a:pt x="8818" y="108"/>
                  </a:lnTo>
                  <a:lnTo>
                    <a:pt x="8815" y="95"/>
                  </a:lnTo>
                  <a:lnTo>
                    <a:pt x="8811" y="83"/>
                  </a:lnTo>
                  <a:lnTo>
                    <a:pt x="8804" y="71"/>
                  </a:lnTo>
                  <a:lnTo>
                    <a:pt x="8798" y="60"/>
                  </a:lnTo>
                  <a:lnTo>
                    <a:pt x="8790" y="49"/>
                  </a:lnTo>
                  <a:lnTo>
                    <a:pt x="8781" y="39"/>
                  </a:lnTo>
                  <a:lnTo>
                    <a:pt x="8771" y="31"/>
                  </a:lnTo>
                  <a:lnTo>
                    <a:pt x="8761" y="23"/>
                  </a:lnTo>
                  <a:lnTo>
                    <a:pt x="8750" y="17"/>
                  </a:lnTo>
                  <a:lnTo>
                    <a:pt x="8738" y="10"/>
                  </a:lnTo>
                  <a:lnTo>
                    <a:pt x="8725" y="6"/>
                  </a:lnTo>
                  <a:lnTo>
                    <a:pt x="8712" y="2"/>
                  </a:lnTo>
                  <a:lnTo>
                    <a:pt x="8697" y="0"/>
                  </a:lnTo>
                  <a:lnTo>
                    <a:pt x="8684" y="0"/>
                  </a:lnTo>
                  <a:lnTo>
                    <a:pt x="136" y="0"/>
                  </a:lnTo>
                  <a:lnTo>
                    <a:pt x="122" y="0"/>
                  </a:lnTo>
                  <a:lnTo>
                    <a:pt x="108" y="2"/>
                  </a:lnTo>
                  <a:lnTo>
                    <a:pt x="95" y="6"/>
                  </a:lnTo>
                  <a:lnTo>
                    <a:pt x="83" y="10"/>
                  </a:lnTo>
                  <a:lnTo>
                    <a:pt x="71" y="17"/>
                  </a:lnTo>
                  <a:lnTo>
                    <a:pt x="60" y="23"/>
                  </a:lnTo>
                  <a:lnTo>
                    <a:pt x="49" y="31"/>
                  </a:lnTo>
                  <a:lnTo>
                    <a:pt x="39" y="39"/>
                  </a:lnTo>
                  <a:lnTo>
                    <a:pt x="31" y="49"/>
                  </a:lnTo>
                  <a:lnTo>
                    <a:pt x="23" y="60"/>
                  </a:lnTo>
                  <a:lnTo>
                    <a:pt x="17" y="71"/>
                  </a:lnTo>
                  <a:lnTo>
                    <a:pt x="10" y="83"/>
                  </a:lnTo>
                  <a:lnTo>
                    <a:pt x="6" y="95"/>
                  </a:lnTo>
                  <a:lnTo>
                    <a:pt x="2" y="108"/>
                  </a:lnTo>
                  <a:lnTo>
                    <a:pt x="0" y="122"/>
                  </a:lnTo>
                  <a:lnTo>
                    <a:pt x="0" y="136"/>
                  </a:lnTo>
                  <a:lnTo>
                    <a:pt x="0" y="5976"/>
                  </a:lnTo>
                  <a:lnTo>
                    <a:pt x="0" y="5989"/>
                  </a:lnTo>
                  <a:lnTo>
                    <a:pt x="2" y="6003"/>
                  </a:lnTo>
                  <a:lnTo>
                    <a:pt x="6" y="6016"/>
                  </a:lnTo>
                  <a:lnTo>
                    <a:pt x="10" y="6028"/>
                  </a:lnTo>
                  <a:lnTo>
                    <a:pt x="17" y="6040"/>
                  </a:lnTo>
                  <a:lnTo>
                    <a:pt x="23" y="6051"/>
                  </a:lnTo>
                  <a:lnTo>
                    <a:pt x="31" y="6061"/>
                  </a:lnTo>
                  <a:lnTo>
                    <a:pt x="39" y="6070"/>
                  </a:lnTo>
                  <a:lnTo>
                    <a:pt x="49" y="6079"/>
                  </a:lnTo>
                  <a:lnTo>
                    <a:pt x="60" y="6086"/>
                  </a:lnTo>
                  <a:lnTo>
                    <a:pt x="71" y="6094"/>
                  </a:lnTo>
                  <a:lnTo>
                    <a:pt x="83" y="6099"/>
                  </a:lnTo>
                  <a:lnTo>
                    <a:pt x="95" y="6104"/>
                  </a:lnTo>
                  <a:lnTo>
                    <a:pt x="108" y="6107"/>
                  </a:lnTo>
                  <a:lnTo>
                    <a:pt x="122" y="6109"/>
                  </a:lnTo>
                  <a:lnTo>
                    <a:pt x="136" y="6110"/>
                  </a:lnTo>
                  <a:lnTo>
                    <a:pt x="8684" y="6110"/>
                  </a:lnTo>
                  <a:close/>
                </a:path>
              </a:pathLst>
            </a:custGeom>
            <a:solidFill>
              <a:srgbClr val="CBBDB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" name="Freeform 69">
              <a:extLst>
                <a:ext uri="{FF2B5EF4-FFF2-40B4-BE49-F238E27FC236}">
                  <a16:creationId xmlns:a16="http://schemas.microsoft.com/office/drawing/2014/main" id="{581E9B90-7DDD-5E4B-A426-91D752F5D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0" y="1933"/>
              <a:ext cx="287" cy="219"/>
            </a:xfrm>
            <a:custGeom>
              <a:avLst/>
              <a:gdLst>
                <a:gd name="T0" fmla="*/ 0 w 8380"/>
                <a:gd name="T1" fmla="*/ 0 h 5806"/>
                <a:gd name="T2" fmla="*/ 0 w 8380"/>
                <a:gd name="T3" fmla="*/ 0 h 5806"/>
                <a:gd name="T4" fmla="*/ 0 w 8380"/>
                <a:gd name="T5" fmla="*/ 0 h 5806"/>
                <a:gd name="T6" fmla="*/ 0 w 8380"/>
                <a:gd name="T7" fmla="*/ 0 h 5806"/>
                <a:gd name="T8" fmla="*/ 0 w 8380"/>
                <a:gd name="T9" fmla="*/ 0 h 5806"/>
                <a:gd name="T10" fmla="*/ 0 w 8380"/>
                <a:gd name="T11" fmla="*/ 0 h 5806"/>
                <a:gd name="T12" fmla="*/ 0 w 8380"/>
                <a:gd name="T13" fmla="*/ 0 h 5806"/>
                <a:gd name="T14" fmla="*/ 0 w 8380"/>
                <a:gd name="T15" fmla="*/ 0 h 5806"/>
                <a:gd name="T16" fmla="*/ 0 w 8380"/>
                <a:gd name="T17" fmla="*/ 0 h 5806"/>
                <a:gd name="T18" fmla="*/ 0 w 8380"/>
                <a:gd name="T19" fmla="*/ 0 h 5806"/>
                <a:gd name="T20" fmla="*/ 0 w 8380"/>
                <a:gd name="T21" fmla="*/ 0 h 5806"/>
                <a:gd name="T22" fmla="*/ 0 w 8380"/>
                <a:gd name="T23" fmla="*/ 0 h 5806"/>
                <a:gd name="T24" fmla="*/ 0 w 8380"/>
                <a:gd name="T25" fmla="*/ 0 h 5806"/>
                <a:gd name="T26" fmla="*/ 0 w 8380"/>
                <a:gd name="T27" fmla="*/ 0 h 5806"/>
                <a:gd name="T28" fmla="*/ 0 w 8380"/>
                <a:gd name="T29" fmla="*/ 0 h 5806"/>
                <a:gd name="T30" fmla="*/ 0 w 8380"/>
                <a:gd name="T31" fmla="*/ 0 h 5806"/>
                <a:gd name="T32" fmla="*/ 0 w 8380"/>
                <a:gd name="T33" fmla="*/ 0 h 5806"/>
                <a:gd name="T34" fmla="*/ 0 w 8380"/>
                <a:gd name="T35" fmla="*/ 0 h 5806"/>
                <a:gd name="T36" fmla="*/ 0 w 8380"/>
                <a:gd name="T37" fmla="*/ 0 h 5806"/>
                <a:gd name="T38" fmla="*/ 0 w 8380"/>
                <a:gd name="T39" fmla="*/ 0 h 5806"/>
                <a:gd name="T40" fmla="*/ 0 w 8380"/>
                <a:gd name="T41" fmla="*/ 0 h 5806"/>
                <a:gd name="T42" fmla="*/ 0 w 8380"/>
                <a:gd name="T43" fmla="*/ 0 h 5806"/>
                <a:gd name="T44" fmla="*/ 0 w 8380"/>
                <a:gd name="T45" fmla="*/ 0 h 5806"/>
                <a:gd name="T46" fmla="*/ 0 w 8380"/>
                <a:gd name="T47" fmla="*/ 0 h 5806"/>
                <a:gd name="T48" fmla="*/ 0 w 8380"/>
                <a:gd name="T49" fmla="*/ 0 h 5806"/>
                <a:gd name="T50" fmla="*/ 0 w 8380"/>
                <a:gd name="T51" fmla="*/ 0 h 5806"/>
                <a:gd name="T52" fmla="*/ 0 w 8380"/>
                <a:gd name="T53" fmla="*/ 0 h 5806"/>
                <a:gd name="T54" fmla="*/ 0 w 8380"/>
                <a:gd name="T55" fmla="*/ 0 h 5806"/>
                <a:gd name="T56" fmla="*/ 0 w 8380"/>
                <a:gd name="T57" fmla="*/ 0 h 5806"/>
                <a:gd name="T58" fmla="*/ 0 w 8380"/>
                <a:gd name="T59" fmla="*/ 0 h 5806"/>
                <a:gd name="T60" fmla="*/ 0 w 8380"/>
                <a:gd name="T61" fmla="*/ 0 h 5806"/>
                <a:gd name="T62" fmla="*/ 0 w 8380"/>
                <a:gd name="T63" fmla="*/ 0 h 5806"/>
                <a:gd name="T64" fmla="*/ 0 w 8380"/>
                <a:gd name="T65" fmla="*/ 0 h 5806"/>
                <a:gd name="T66" fmla="*/ 0 w 8380"/>
                <a:gd name="T67" fmla="*/ 0 h 58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380" h="5806">
                  <a:moveTo>
                    <a:pt x="8250" y="5806"/>
                  </a:moveTo>
                  <a:lnTo>
                    <a:pt x="8263" y="5805"/>
                  </a:lnTo>
                  <a:lnTo>
                    <a:pt x="8276" y="5802"/>
                  </a:lnTo>
                  <a:lnTo>
                    <a:pt x="8288" y="5799"/>
                  </a:lnTo>
                  <a:lnTo>
                    <a:pt x="8300" y="5795"/>
                  </a:lnTo>
                  <a:lnTo>
                    <a:pt x="8311" y="5789"/>
                  </a:lnTo>
                  <a:lnTo>
                    <a:pt x="8322" y="5783"/>
                  </a:lnTo>
                  <a:lnTo>
                    <a:pt x="8332" y="5775"/>
                  </a:lnTo>
                  <a:lnTo>
                    <a:pt x="8341" y="5767"/>
                  </a:lnTo>
                  <a:lnTo>
                    <a:pt x="8349" y="5758"/>
                  </a:lnTo>
                  <a:lnTo>
                    <a:pt x="8357" y="5747"/>
                  </a:lnTo>
                  <a:lnTo>
                    <a:pt x="8363" y="5737"/>
                  </a:lnTo>
                  <a:lnTo>
                    <a:pt x="8369" y="5725"/>
                  </a:lnTo>
                  <a:lnTo>
                    <a:pt x="8373" y="5713"/>
                  </a:lnTo>
                  <a:lnTo>
                    <a:pt x="8376" y="5701"/>
                  </a:lnTo>
                  <a:lnTo>
                    <a:pt x="8378" y="5688"/>
                  </a:lnTo>
                  <a:lnTo>
                    <a:pt x="8380" y="5675"/>
                  </a:lnTo>
                  <a:lnTo>
                    <a:pt x="8380" y="128"/>
                  </a:lnTo>
                  <a:lnTo>
                    <a:pt x="8378" y="114"/>
                  </a:lnTo>
                  <a:lnTo>
                    <a:pt x="8376" y="102"/>
                  </a:lnTo>
                  <a:lnTo>
                    <a:pt x="8373" y="89"/>
                  </a:lnTo>
                  <a:lnTo>
                    <a:pt x="8369" y="78"/>
                  </a:lnTo>
                  <a:lnTo>
                    <a:pt x="8363" y="66"/>
                  </a:lnTo>
                  <a:lnTo>
                    <a:pt x="8357" y="57"/>
                  </a:lnTo>
                  <a:lnTo>
                    <a:pt x="8349" y="47"/>
                  </a:lnTo>
                  <a:lnTo>
                    <a:pt x="8341" y="37"/>
                  </a:lnTo>
                  <a:lnTo>
                    <a:pt x="8332" y="29"/>
                  </a:lnTo>
                  <a:lnTo>
                    <a:pt x="8322" y="22"/>
                  </a:lnTo>
                  <a:lnTo>
                    <a:pt x="8311" y="15"/>
                  </a:lnTo>
                  <a:lnTo>
                    <a:pt x="8300" y="10"/>
                  </a:lnTo>
                  <a:lnTo>
                    <a:pt x="8288" y="5"/>
                  </a:lnTo>
                  <a:lnTo>
                    <a:pt x="8276" y="2"/>
                  </a:lnTo>
                  <a:lnTo>
                    <a:pt x="8263" y="0"/>
                  </a:lnTo>
                  <a:lnTo>
                    <a:pt x="8250" y="0"/>
                  </a:lnTo>
                  <a:lnTo>
                    <a:pt x="128" y="0"/>
                  </a:lnTo>
                  <a:lnTo>
                    <a:pt x="114" y="0"/>
                  </a:lnTo>
                  <a:lnTo>
                    <a:pt x="102" y="2"/>
                  </a:lnTo>
                  <a:lnTo>
                    <a:pt x="89" y="5"/>
                  </a:lnTo>
                  <a:lnTo>
                    <a:pt x="78" y="10"/>
                  </a:lnTo>
                  <a:lnTo>
                    <a:pt x="66" y="15"/>
                  </a:lnTo>
                  <a:lnTo>
                    <a:pt x="57" y="22"/>
                  </a:lnTo>
                  <a:lnTo>
                    <a:pt x="47" y="29"/>
                  </a:lnTo>
                  <a:lnTo>
                    <a:pt x="37" y="37"/>
                  </a:lnTo>
                  <a:lnTo>
                    <a:pt x="29" y="47"/>
                  </a:lnTo>
                  <a:lnTo>
                    <a:pt x="22" y="57"/>
                  </a:lnTo>
                  <a:lnTo>
                    <a:pt x="15" y="66"/>
                  </a:lnTo>
                  <a:lnTo>
                    <a:pt x="10" y="78"/>
                  </a:lnTo>
                  <a:lnTo>
                    <a:pt x="5" y="89"/>
                  </a:lnTo>
                  <a:lnTo>
                    <a:pt x="2" y="102"/>
                  </a:lnTo>
                  <a:lnTo>
                    <a:pt x="0" y="114"/>
                  </a:lnTo>
                  <a:lnTo>
                    <a:pt x="0" y="128"/>
                  </a:lnTo>
                  <a:lnTo>
                    <a:pt x="0" y="5675"/>
                  </a:lnTo>
                  <a:lnTo>
                    <a:pt x="0" y="5688"/>
                  </a:lnTo>
                  <a:lnTo>
                    <a:pt x="2" y="5701"/>
                  </a:lnTo>
                  <a:lnTo>
                    <a:pt x="5" y="5713"/>
                  </a:lnTo>
                  <a:lnTo>
                    <a:pt x="10" y="5725"/>
                  </a:lnTo>
                  <a:lnTo>
                    <a:pt x="15" y="5737"/>
                  </a:lnTo>
                  <a:lnTo>
                    <a:pt x="22" y="5747"/>
                  </a:lnTo>
                  <a:lnTo>
                    <a:pt x="29" y="5758"/>
                  </a:lnTo>
                  <a:lnTo>
                    <a:pt x="37" y="5767"/>
                  </a:lnTo>
                  <a:lnTo>
                    <a:pt x="47" y="5775"/>
                  </a:lnTo>
                  <a:lnTo>
                    <a:pt x="57" y="5783"/>
                  </a:lnTo>
                  <a:lnTo>
                    <a:pt x="66" y="5789"/>
                  </a:lnTo>
                  <a:lnTo>
                    <a:pt x="78" y="5795"/>
                  </a:lnTo>
                  <a:lnTo>
                    <a:pt x="89" y="5799"/>
                  </a:lnTo>
                  <a:lnTo>
                    <a:pt x="102" y="5802"/>
                  </a:lnTo>
                  <a:lnTo>
                    <a:pt x="114" y="5805"/>
                  </a:lnTo>
                  <a:lnTo>
                    <a:pt x="128" y="5806"/>
                  </a:lnTo>
                  <a:lnTo>
                    <a:pt x="8250" y="5806"/>
                  </a:lnTo>
                  <a:close/>
                </a:path>
              </a:pathLst>
            </a:custGeom>
            <a:solidFill>
              <a:srgbClr val="E6F5F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30" name="Rectangle 70">
              <a:extLst>
                <a:ext uri="{FF2B5EF4-FFF2-40B4-BE49-F238E27FC236}">
                  <a16:creationId xmlns:a16="http://schemas.microsoft.com/office/drawing/2014/main" id="{2FD7075C-6AF0-E748-BD56-36A1A3028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7" y="2198"/>
              <a:ext cx="257" cy="1"/>
            </a:xfrm>
            <a:prstGeom prst="rect">
              <a:avLst/>
            </a:prstGeom>
            <a:solidFill>
              <a:srgbClr val="333333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  <p:sp>
          <p:nvSpPr>
            <p:cNvPr id="26731" name="Freeform 71">
              <a:extLst>
                <a:ext uri="{FF2B5EF4-FFF2-40B4-BE49-F238E27FC236}">
                  <a16:creationId xmlns:a16="http://schemas.microsoft.com/office/drawing/2014/main" id="{5A31DDB4-335B-8642-B35D-AEB35DE0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" y="2198"/>
              <a:ext cx="116" cy="0"/>
            </a:xfrm>
            <a:custGeom>
              <a:avLst/>
              <a:gdLst>
                <a:gd name="T0" fmla="*/ 0 w 3389"/>
                <a:gd name="T1" fmla="*/ 0 w 3389"/>
                <a:gd name="T2" fmla="*/ 0 w 3389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3389">
                  <a:moveTo>
                    <a:pt x="0" y="0"/>
                  </a:moveTo>
                  <a:lnTo>
                    <a:pt x="33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32" name="Rectangle 72">
              <a:extLst>
                <a:ext uri="{FF2B5EF4-FFF2-40B4-BE49-F238E27FC236}">
                  <a16:creationId xmlns:a16="http://schemas.microsoft.com/office/drawing/2014/main" id="{12E1E5AF-DB88-184F-A464-36E3FAC30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" y="2198"/>
              <a:ext cx="0" cy="39"/>
            </a:xfrm>
            <a:prstGeom prst="rect">
              <a:avLst/>
            </a:prstGeom>
            <a:solidFill>
              <a:srgbClr val="7F7F7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  <p:sp>
          <p:nvSpPr>
            <p:cNvPr id="26733" name="Rectangle 73">
              <a:extLst>
                <a:ext uri="{FF2B5EF4-FFF2-40B4-BE49-F238E27FC236}">
                  <a16:creationId xmlns:a16="http://schemas.microsoft.com/office/drawing/2014/main" id="{14DE32BF-296D-684F-8F14-5F80A9CA5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" y="2199"/>
              <a:ext cx="1" cy="38"/>
            </a:xfrm>
            <a:prstGeom prst="rect">
              <a:avLst/>
            </a:prstGeom>
            <a:solidFill>
              <a:srgbClr val="7F7F7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  <p:sp>
          <p:nvSpPr>
            <p:cNvPr id="26734" name="Freeform 74">
              <a:extLst>
                <a:ext uri="{FF2B5EF4-FFF2-40B4-BE49-F238E27FC236}">
                  <a16:creationId xmlns:a16="http://schemas.microsoft.com/office/drawing/2014/main" id="{410F3199-4DBB-BC46-AEA4-459CF72F5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2205"/>
              <a:ext cx="23" cy="26"/>
            </a:xfrm>
            <a:custGeom>
              <a:avLst/>
              <a:gdLst>
                <a:gd name="T0" fmla="*/ 0 w 678"/>
                <a:gd name="T1" fmla="*/ 0 h 678"/>
                <a:gd name="T2" fmla="*/ 0 w 678"/>
                <a:gd name="T3" fmla="*/ 0 h 678"/>
                <a:gd name="T4" fmla="*/ 0 w 678"/>
                <a:gd name="T5" fmla="*/ 0 h 678"/>
                <a:gd name="T6" fmla="*/ 0 w 678"/>
                <a:gd name="T7" fmla="*/ 0 h 678"/>
                <a:gd name="T8" fmla="*/ 0 w 678"/>
                <a:gd name="T9" fmla="*/ 0 h 678"/>
                <a:gd name="T10" fmla="*/ 0 w 678"/>
                <a:gd name="T11" fmla="*/ 0 h 678"/>
                <a:gd name="T12" fmla="*/ 0 w 678"/>
                <a:gd name="T13" fmla="*/ 0 h 678"/>
                <a:gd name="T14" fmla="*/ 0 w 678"/>
                <a:gd name="T15" fmla="*/ 0 h 678"/>
                <a:gd name="T16" fmla="*/ 0 w 678"/>
                <a:gd name="T17" fmla="*/ 0 h 678"/>
                <a:gd name="T18" fmla="*/ 0 w 678"/>
                <a:gd name="T19" fmla="*/ 0 h 678"/>
                <a:gd name="T20" fmla="*/ 0 w 678"/>
                <a:gd name="T21" fmla="*/ 0 h 678"/>
                <a:gd name="T22" fmla="*/ 0 w 678"/>
                <a:gd name="T23" fmla="*/ 0 h 678"/>
                <a:gd name="T24" fmla="*/ 0 w 678"/>
                <a:gd name="T25" fmla="*/ 0 h 678"/>
                <a:gd name="T26" fmla="*/ 0 w 678"/>
                <a:gd name="T27" fmla="*/ 0 h 678"/>
                <a:gd name="T28" fmla="*/ 0 w 678"/>
                <a:gd name="T29" fmla="*/ 0 h 678"/>
                <a:gd name="T30" fmla="*/ 0 w 678"/>
                <a:gd name="T31" fmla="*/ 0 h 678"/>
                <a:gd name="T32" fmla="*/ 0 w 678"/>
                <a:gd name="T33" fmla="*/ 0 h 678"/>
                <a:gd name="T34" fmla="*/ 0 w 678"/>
                <a:gd name="T35" fmla="*/ 0 h 678"/>
                <a:gd name="T36" fmla="*/ 0 w 678"/>
                <a:gd name="T37" fmla="*/ 0 h 678"/>
                <a:gd name="T38" fmla="*/ 0 w 678"/>
                <a:gd name="T39" fmla="*/ 0 h 678"/>
                <a:gd name="T40" fmla="*/ 0 w 678"/>
                <a:gd name="T41" fmla="*/ 0 h 678"/>
                <a:gd name="T42" fmla="*/ 0 w 678"/>
                <a:gd name="T43" fmla="*/ 0 h 678"/>
                <a:gd name="T44" fmla="*/ 0 w 678"/>
                <a:gd name="T45" fmla="*/ 0 h 678"/>
                <a:gd name="T46" fmla="*/ 0 w 678"/>
                <a:gd name="T47" fmla="*/ 0 h 678"/>
                <a:gd name="T48" fmla="*/ 0 w 678"/>
                <a:gd name="T49" fmla="*/ 0 h 678"/>
                <a:gd name="T50" fmla="*/ 0 w 678"/>
                <a:gd name="T51" fmla="*/ 0 h 678"/>
                <a:gd name="T52" fmla="*/ 0 w 678"/>
                <a:gd name="T53" fmla="*/ 0 h 678"/>
                <a:gd name="T54" fmla="*/ 0 w 678"/>
                <a:gd name="T55" fmla="*/ 0 h 678"/>
                <a:gd name="T56" fmla="*/ 0 w 678"/>
                <a:gd name="T57" fmla="*/ 0 h 678"/>
                <a:gd name="T58" fmla="*/ 0 w 678"/>
                <a:gd name="T59" fmla="*/ 0 h 678"/>
                <a:gd name="T60" fmla="*/ 0 w 678"/>
                <a:gd name="T61" fmla="*/ 0 h 678"/>
                <a:gd name="T62" fmla="*/ 0 w 678"/>
                <a:gd name="T63" fmla="*/ 0 h 678"/>
                <a:gd name="T64" fmla="*/ 0 w 678"/>
                <a:gd name="T65" fmla="*/ 0 h 678"/>
                <a:gd name="T66" fmla="*/ 0 w 678"/>
                <a:gd name="T67" fmla="*/ 0 h 67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78" h="678">
                  <a:moveTo>
                    <a:pt x="611" y="678"/>
                  </a:moveTo>
                  <a:lnTo>
                    <a:pt x="618" y="677"/>
                  </a:lnTo>
                  <a:lnTo>
                    <a:pt x="624" y="676"/>
                  </a:lnTo>
                  <a:lnTo>
                    <a:pt x="631" y="675"/>
                  </a:lnTo>
                  <a:lnTo>
                    <a:pt x="637" y="673"/>
                  </a:lnTo>
                  <a:lnTo>
                    <a:pt x="643" y="670"/>
                  </a:lnTo>
                  <a:lnTo>
                    <a:pt x="648" y="666"/>
                  </a:lnTo>
                  <a:lnTo>
                    <a:pt x="653" y="662"/>
                  </a:lnTo>
                  <a:lnTo>
                    <a:pt x="658" y="658"/>
                  </a:lnTo>
                  <a:lnTo>
                    <a:pt x="662" y="653"/>
                  </a:lnTo>
                  <a:lnTo>
                    <a:pt x="667" y="648"/>
                  </a:lnTo>
                  <a:lnTo>
                    <a:pt x="670" y="642"/>
                  </a:lnTo>
                  <a:lnTo>
                    <a:pt x="673" y="637"/>
                  </a:lnTo>
                  <a:lnTo>
                    <a:pt x="675" y="630"/>
                  </a:lnTo>
                  <a:lnTo>
                    <a:pt x="676" y="624"/>
                  </a:lnTo>
                  <a:lnTo>
                    <a:pt x="677" y="617"/>
                  </a:lnTo>
                  <a:lnTo>
                    <a:pt x="678" y="611"/>
                  </a:lnTo>
                  <a:lnTo>
                    <a:pt x="678" y="67"/>
                  </a:lnTo>
                  <a:lnTo>
                    <a:pt x="677" y="60"/>
                  </a:lnTo>
                  <a:lnTo>
                    <a:pt x="676" y="53"/>
                  </a:lnTo>
                  <a:lnTo>
                    <a:pt x="675" y="47"/>
                  </a:lnTo>
                  <a:lnTo>
                    <a:pt x="673" y="40"/>
                  </a:lnTo>
                  <a:lnTo>
                    <a:pt x="670" y="35"/>
                  </a:lnTo>
                  <a:lnTo>
                    <a:pt x="667" y="29"/>
                  </a:lnTo>
                  <a:lnTo>
                    <a:pt x="662" y="24"/>
                  </a:lnTo>
                  <a:lnTo>
                    <a:pt x="658" y="18"/>
                  </a:lnTo>
                  <a:lnTo>
                    <a:pt x="653" y="14"/>
                  </a:lnTo>
                  <a:lnTo>
                    <a:pt x="648" y="11"/>
                  </a:lnTo>
                  <a:lnTo>
                    <a:pt x="643" y="8"/>
                  </a:lnTo>
                  <a:lnTo>
                    <a:pt x="637" y="4"/>
                  </a:lnTo>
                  <a:lnTo>
                    <a:pt x="631" y="2"/>
                  </a:lnTo>
                  <a:lnTo>
                    <a:pt x="624" y="1"/>
                  </a:lnTo>
                  <a:lnTo>
                    <a:pt x="618" y="0"/>
                  </a:lnTo>
                  <a:lnTo>
                    <a:pt x="611" y="0"/>
                  </a:lnTo>
                  <a:lnTo>
                    <a:pt x="67" y="0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6" y="2"/>
                  </a:lnTo>
                  <a:lnTo>
                    <a:pt x="40" y="4"/>
                  </a:lnTo>
                  <a:lnTo>
                    <a:pt x="34" y="8"/>
                  </a:lnTo>
                  <a:lnTo>
                    <a:pt x="29" y="11"/>
                  </a:lnTo>
                  <a:lnTo>
                    <a:pt x="23" y="14"/>
                  </a:lnTo>
                  <a:lnTo>
                    <a:pt x="18" y="18"/>
                  </a:lnTo>
                  <a:lnTo>
                    <a:pt x="14" y="24"/>
                  </a:lnTo>
                  <a:lnTo>
                    <a:pt x="10" y="29"/>
                  </a:lnTo>
                  <a:lnTo>
                    <a:pt x="7" y="35"/>
                  </a:lnTo>
                  <a:lnTo>
                    <a:pt x="4" y="40"/>
                  </a:lnTo>
                  <a:lnTo>
                    <a:pt x="2" y="47"/>
                  </a:lnTo>
                  <a:lnTo>
                    <a:pt x="1" y="53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0" y="611"/>
                  </a:lnTo>
                  <a:lnTo>
                    <a:pt x="0" y="617"/>
                  </a:lnTo>
                  <a:lnTo>
                    <a:pt x="1" y="624"/>
                  </a:lnTo>
                  <a:lnTo>
                    <a:pt x="2" y="630"/>
                  </a:lnTo>
                  <a:lnTo>
                    <a:pt x="4" y="637"/>
                  </a:lnTo>
                  <a:lnTo>
                    <a:pt x="7" y="642"/>
                  </a:lnTo>
                  <a:lnTo>
                    <a:pt x="10" y="648"/>
                  </a:lnTo>
                  <a:lnTo>
                    <a:pt x="14" y="653"/>
                  </a:lnTo>
                  <a:lnTo>
                    <a:pt x="18" y="658"/>
                  </a:lnTo>
                  <a:lnTo>
                    <a:pt x="23" y="662"/>
                  </a:lnTo>
                  <a:lnTo>
                    <a:pt x="29" y="666"/>
                  </a:lnTo>
                  <a:lnTo>
                    <a:pt x="34" y="670"/>
                  </a:lnTo>
                  <a:lnTo>
                    <a:pt x="40" y="673"/>
                  </a:lnTo>
                  <a:lnTo>
                    <a:pt x="46" y="675"/>
                  </a:lnTo>
                  <a:lnTo>
                    <a:pt x="53" y="676"/>
                  </a:lnTo>
                  <a:lnTo>
                    <a:pt x="59" y="677"/>
                  </a:lnTo>
                  <a:lnTo>
                    <a:pt x="67" y="678"/>
                  </a:lnTo>
                  <a:lnTo>
                    <a:pt x="611" y="678"/>
                  </a:ln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35" name="Freeform 75">
              <a:extLst>
                <a:ext uri="{FF2B5EF4-FFF2-40B4-BE49-F238E27FC236}">
                  <a16:creationId xmlns:a16="http://schemas.microsoft.com/office/drawing/2014/main" id="{D5F5CAE4-EA0F-0343-A872-32F6C959B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" y="2206"/>
              <a:ext cx="21" cy="23"/>
            </a:xfrm>
            <a:custGeom>
              <a:avLst/>
              <a:gdLst>
                <a:gd name="T0" fmla="*/ 0 w 612"/>
                <a:gd name="T1" fmla="*/ 0 h 611"/>
                <a:gd name="T2" fmla="*/ 0 w 612"/>
                <a:gd name="T3" fmla="*/ 0 h 611"/>
                <a:gd name="T4" fmla="*/ 0 w 612"/>
                <a:gd name="T5" fmla="*/ 0 h 611"/>
                <a:gd name="T6" fmla="*/ 0 w 612"/>
                <a:gd name="T7" fmla="*/ 0 h 611"/>
                <a:gd name="T8" fmla="*/ 0 w 612"/>
                <a:gd name="T9" fmla="*/ 0 h 611"/>
                <a:gd name="T10" fmla="*/ 0 w 612"/>
                <a:gd name="T11" fmla="*/ 0 h 611"/>
                <a:gd name="T12" fmla="*/ 0 w 612"/>
                <a:gd name="T13" fmla="*/ 0 h 611"/>
                <a:gd name="T14" fmla="*/ 0 w 612"/>
                <a:gd name="T15" fmla="*/ 0 h 611"/>
                <a:gd name="T16" fmla="*/ 0 w 612"/>
                <a:gd name="T17" fmla="*/ 0 h 611"/>
                <a:gd name="T18" fmla="*/ 0 w 612"/>
                <a:gd name="T19" fmla="*/ 0 h 611"/>
                <a:gd name="T20" fmla="*/ 0 w 612"/>
                <a:gd name="T21" fmla="*/ 0 h 611"/>
                <a:gd name="T22" fmla="*/ 0 w 612"/>
                <a:gd name="T23" fmla="*/ 0 h 611"/>
                <a:gd name="T24" fmla="*/ 0 w 612"/>
                <a:gd name="T25" fmla="*/ 0 h 611"/>
                <a:gd name="T26" fmla="*/ 0 w 612"/>
                <a:gd name="T27" fmla="*/ 0 h 611"/>
                <a:gd name="T28" fmla="*/ 0 w 612"/>
                <a:gd name="T29" fmla="*/ 0 h 611"/>
                <a:gd name="T30" fmla="*/ 0 w 612"/>
                <a:gd name="T31" fmla="*/ 0 h 611"/>
                <a:gd name="T32" fmla="*/ 0 w 612"/>
                <a:gd name="T33" fmla="*/ 0 h 611"/>
                <a:gd name="T34" fmla="*/ 0 w 612"/>
                <a:gd name="T35" fmla="*/ 0 h 611"/>
                <a:gd name="T36" fmla="*/ 0 w 612"/>
                <a:gd name="T37" fmla="*/ 0 h 611"/>
                <a:gd name="T38" fmla="*/ 0 w 612"/>
                <a:gd name="T39" fmla="*/ 0 h 611"/>
                <a:gd name="T40" fmla="*/ 0 w 612"/>
                <a:gd name="T41" fmla="*/ 0 h 611"/>
                <a:gd name="T42" fmla="*/ 0 w 612"/>
                <a:gd name="T43" fmla="*/ 0 h 611"/>
                <a:gd name="T44" fmla="*/ 0 w 612"/>
                <a:gd name="T45" fmla="*/ 0 h 611"/>
                <a:gd name="T46" fmla="*/ 0 w 612"/>
                <a:gd name="T47" fmla="*/ 0 h 611"/>
                <a:gd name="T48" fmla="*/ 0 w 612"/>
                <a:gd name="T49" fmla="*/ 0 h 611"/>
                <a:gd name="T50" fmla="*/ 0 w 612"/>
                <a:gd name="T51" fmla="*/ 0 h 611"/>
                <a:gd name="T52" fmla="*/ 0 w 612"/>
                <a:gd name="T53" fmla="*/ 0 h 611"/>
                <a:gd name="T54" fmla="*/ 0 w 612"/>
                <a:gd name="T55" fmla="*/ 0 h 611"/>
                <a:gd name="T56" fmla="*/ 0 w 612"/>
                <a:gd name="T57" fmla="*/ 0 h 611"/>
                <a:gd name="T58" fmla="*/ 0 w 612"/>
                <a:gd name="T59" fmla="*/ 0 h 611"/>
                <a:gd name="T60" fmla="*/ 0 w 612"/>
                <a:gd name="T61" fmla="*/ 0 h 611"/>
                <a:gd name="T62" fmla="*/ 0 w 612"/>
                <a:gd name="T63" fmla="*/ 0 h 611"/>
                <a:gd name="T64" fmla="*/ 0 w 612"/>
                <a:gd name="T65" fmla="*/ 0 h 611"/>
                <a:gd name="T66" fmla="*/ 0 w 612"/>
                <a:gd name="T67" fmla="*/ 0 h 61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12" h="611">
                  <a:moveTo>
                    <a:pt x="550" y="611"/>
                  </a:moveTo>
                  <a:lnTo>
                    <a:pt x="555" y="610"/>
                  </a:lnTo>
                  <a:lnTo>
                    <a:pt x="562" y="609"/>
                  </a:lnTo>
                  <a:lnTo>
                    <a:pt x="568" y="607"/>
                  </a:lnTo>
                  <a:lnTo>
                    <a:pt x="574" y="605"/>
                  </a:lnTo>
                  <a:lnTo>
                    <a:pt x="579" y="603"/>
                  </a:lnTo>
                  <a:lnTo>
                    <a:pt x="585" y="600"/>
                  </a:lnTo>
                  <a:lnTo>
                    <a:pt x="589" y="597"/>
                  </a:lnTo>
                  <a:lnTo>
                    <a:pt x="593" y="592"/>
                  </a:lnTo>
                  <a:lnTo>
                    <a:pt x="598" y="588"/>
                  </a:lnTo>
                  <a:lnTo>
                    <a:pt x="601" y="584"/>
                  </a:lnTo>
                  <a:lnTo>
                    <a:pt x="604" y="578"/>
                  </a:lnTo>
                  <a:lnTo>
                    <a:pt x="606" y="573"/>
                  </a:lnTo>
                  <a:lnTo>
                    <a:pt x="608" y="567"/>
                  </a:lnTo>
                  <a:lnTo>
                    <a:pt x="610" y="562"/>
                  </a:lnTo>
                  <a:lnTo>
                    <a:pt x="611" y="555"/>
                  </a:lnTo>
                  <a:lnTo>
                    <a:pt x="612" y="550"/>
                  </a:lnTo>
                  <a:lnTo>
                    <a:pt x="612" y="61"/>
                  </a:lnTo>
                  <a:lnTo>
                    <a:pt x="611" y="54"/>
                  </a:lnTo>
                  <a:lnTo>
                    <a:pt x="610" y="48"/>
                  </a:lnTo>
                  <a:lnTo>
                    <a:pt x="608" y="42"/>
                  </a:lnTo>
                  <a:lnTo>
                    <a:pt x="606" y="37"/>
                  </a:lnTo>
                  <a:lnTo>
                    <a:pt x="604" y="31"/>
                  </a:lnTo>
                  <a:lnTo>
                    <a:pt x="601" y="26"/>
                  </a:lnTo>
                  <a:lnTo>
                    <a:pt x="598" y="22"/>
                  </a:lnTo>
                  <a:lnTo>
                    <a:pt x="593" y="17"/>
                  </a:lnTo>
                  <a:lnTo>
                    <a:pt x="589" y="13"/>
                  </a:lnTo>
                  <a:lnTo>
                    <a:pt x="585" y="10"/>
                  </a:lnTo>
                  <a:lnTo>
                    <a:pt x="579" y="6"/>
                  </a:lnTo>
                  <a:lnTo>
                    <a:pt x="574" y="4"/>
                  </a:lnTo>
                  <a:lnTo>
                    <a:pt x="568" y="2"/>
                  </a:lnTo>
                  <a:lnTo>
                    <a:pt x="562" y="1"/>
                  </a:lnTo>
                  <a:lnTo>
                    <a:pt x="555" y="0"/>
                  </a:lnTo>
                  <a:lnTo>
                    <a:pt x="550" y="0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48" y="1"/>
                  </a:lnTo>
                  <a:lnTo>
                    <a:pt x="43" y="2"/>
                  </a:lnTo>
                  <a:lnTo>
                    <a:pt x="37" y="4"/>
                  </a:lnTo>
                  <a:lnTo>
                    <a:pt x="32" y="6"/>
                  </a:lnTo>
                  <a:lnTo>
                    <a:pt x="26" y="10"/>
                  </a:lnTo>
                  <a:lnTo>
                    <a:pt x="22" y="13"/>
                  </a:lnTo>
                  <a:lnTo>
                    <a:pt x="18" y="17"/>
                  </a:lnTo>
                  <a:lnTo>
                    <a:pt x="13" y="22"/>
                  </a:lnTo>
                  <a:lnTo>
                    <a:pt x="10" y="26"/>
                  </a:lnTo>
                  <a:lnTo>
                    <a:pt x="7" y="31"/>
                  </a:lnTo>
                  <a:lnTo>
                    <a:pt x="5" y="37"/>
                  </a:lnTo>
                  <a:lnTo>
                    <a:pt x="2" y="42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0" y="550"/>
                  </a:lnTo>
                  <a:lnTo>
                    <a:pt x="0" y="555"/>
                  </a:lnTo>
                  <a:lnTo>
                    <a:pt x="1" y="562"/>
                  </a:lnTo>
                  <a:lnTo>
                    <a:pt x="2" y="567"/>
                  </a:lnTo>
                  <a:lnTo>
                    <a:pt x="5" y="573"/>
                  </a:lnTo>
                  <a:lnTo>
                    <a:pt x="7" y="578"/>
                  </a:lnTo>
                  <a:lnTo>
                    <a:pt x="10" y="584"/>
                  </a:lnTo>
                  <a:lnTo>
                    <a:pt x="13" y="588"/>
                  </a:lnTo>
                  <a:lnTo>
                    <a:pt x="18" y="592"/>
                  </a:lnTo>
                  <a:lnTo>
                    <a:pt x="22" y="597"/>
                  </a:lnTo>
                  <a:lnTo>
                    <a:pt x="26" y="600"/>
                  </a:lnTo>
                  <a:lnTo>
                    <a:pt x="32" y="603"/>
                  </a:lnTo>
                  <a:lnTo>
                    <a:pt x="37" y="605"/>
                  </a:lnTo>
                  <a:lnTo>
                    <a:pt x="43" y="607"/>
                  </a:lnTo>
                  <a:lnTo>
                    <a:pt x="48" y="609"/>
                  </a:lnTo>
                  <a:lnTo>
                    <a:pt x="55" y="610"/>
                  </a:lnTo>
                  <a:lnTo>
                    <a:pt x="61" y="611"/>
                  </a:lnTo>
                  <a:lnTo>
                    <a:pt x="550" y="611"/>
                  </a:lnTo>
                  <a:close/>
                </a:path>
              </a:pathLst>
            </a:custGeom>
            <a:solidFill>
              <a:srgbClr val="F2EEE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36" name="Rectangle 76">
              <a:extLst>
                <a:ext uri="{FF2B5EF4-FFF2-40B4-BE49-F238E27FC236}">
                  <a16:creationId xmlns:a16="http://schemas.microsoft.com/office/drawing/2014/main" id="{D77DC85B-0D8B-1444-9658-98AC2E964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237"/>
              <a:ext cx="134" cy="16"/>
            </a:xfrm>
            <a:prstGeom prst="rect">
              <a:avLst/>
            </a:prstGeom>
            <a:solidFill>
              <a:srgbClr val="7F7F7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  <p:sp>
          <p:nvSpPr>
            <p:cNvPr id="26737" name="Freeform 77">
              <a:extLst>
                <a:ext uri="{FF2B5EF4-FFF2-40B4-BE49-F238E27FC236}">
                  <a16:creationId xmlns:a16="http://schemas.microsoft.com/office/drawing/2014/main" id="{DCF05C4F-1BE8-BA48-8FA7-258CF27DD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2" y="2253"/>
              <a:ext cx="403" cy="99"/>
            </a:xfrm>
            <a:custGeom>
              <a:avLst/>
              <a:gdLst>
                <a:gd name="T0" fmla="*/ 0 w 11764"/>
                <a:gd name="T1" fmla="*/ 0 h 2623"/>
                <a:gd name="T2" fmla="*/ 0 w 11764"/>
                <a:gd name="T3" fmla="*/ 0 h 2623"/>
                <a:gd name="T4" fmla="*/ 0 w 11764"/>
                <a:gd name="T5" fmla="*/ 0 h 2623"/>
                <a:gd name="T6" fmla="*/ 0 w 11764"/>
                <a:gd name="T7" fmla="*/ 0 h 2623"/>
                <a:gd name="T8" fmla="*/ 0 w 11764"/>
                <a:gd name="T9" fmla="*/ 0 h 2623"/>
                <a:gd name="T10" fmla="*/ 0 w 11764"/>
                <a:gd name="T11" fmla="*/ 0 h 2623"/>
                <a:gd name="T12" fmla="*/ 0 w 11764"/>
                <a:gd name="T13" fmla="*/ 0 h 2623"/>
                <a:gd name="T14" fmla="*/ 0 w 11764"/>
                <a:gd name="T15" fmla="*/ 0 h 2623"/>
                <a:gd name="T16" fmla="*/ 0 w 11764"/>
                <a:gd name="T17" fmla="*/ 0 h 2623"/>
                <a:gd name="T18" fmla="*/ 0 w 11764"/>
                <a:gd name="T19" fmla="*/ 0 h 2623"/>
                <a:gd name="T20" fmla="*/ 0 w 11764"/>
                <a:gd name="T21" fmla="*/ 0 h 2623"/>
                <a:gd name="T22" fmla="*/ 0 w 11764"/>
                <a:gd name="T23" fmla="*/ 0 h 2623"/>
                <a:gd name="T24" fmla="*/ 0 w 11764"/>
                <a:gd name="T25" fmla="*/ 0 h 2623"/>
                <a:gd name="T26" fmla="*/ 0 w 11764"/>
                <a:gd name="T27" fmla="*/ 0 h 2623"/>
                <a:gd name="T28" fmla="*/ 0 w 11764"/>
                <a:gd name="T29" fmla="*/ 0 h 2623"/>
                <a:gd name="T30" fmla="*/ 0 w 11764"/>
                <a:gd name="T31" fmla="*/ 0 h 2623"/>
                <a:gd name="T32" fmla="*/ 0 w 11764"/>
                <a:gd name="T33" fmla="*/ 0 h 2623"/>
                <a:gd name="T34" fmla="*/ 0 w 11764"/>
                <a:gd name="T35" fmla="*/ 0 h 2623"/>
                <a:gd name="T36" fmla="*/ 0 w 11764"/>
                <a:gd name="T37" fmla="*/ 0 h 2623"/>
                <a:gd name="T38" fmla="*/ 0 w 11764"/>
                <a:gd name="T39" fmla="*/ 0 h 2623"/>
                <a:gd name="T40" fmla="*/ 0 w 11764"/>
                <a:gd name="T41" fmla="*/ 0 h 2623"/>
                <a:gd name="T42" fmla="*/ 0 w 11764"/>
                <a:gd name="T43" fmla="*/ 0 h 2623"/>
                <a:gd name="T44" fmla="*/ 0 w 11764"/>
                <a:gd name="T45" fmla="*/ 0 h 2623"/>
                <a:gd name="T46" fmla="*/ 0 w 11764"/>
                <a:gd name="T47" fmla="*/ 0 h 2623"/>
                <a:gd name="T48" fmla="*/ 0 w 11764"/>
                <a:gd name="T49" fmla="*/ 0 h 2623"/>
                <a:gd name="T50" fmla="*/ 0 w 11764"/>
                <a:gd name="T51" fmla="*/ 0 h 2623"/>
                <a:gd name="T52" fmla="*/ 0 w 11764"/>
                <a:gd name="T53" fmla="*/ 0 h 2623"/>
                <a:gd name="T54" fmla="*/ 0 w 11764"/>
                <a:gd name="T55" fmla="*/ 0 h 2623"/>
                <a:gd name="T56" fmla="*/ 0 w 11764"/>
                <a:gd name="T57" fmla="*/ 0 h 2623"/>
                <a:gd name="T58" fmla="*/ 0 w 11764"/>
                <a:gd name="T59" fmla="*/ 0 h 2623"/>
                <a:gd name="T60" fmla="*/ 0 w 11764"/>
                <a:gd name="T61" fmla="*/ 0 h 2623"/>
                <a:gd name="T62" fmla="*/ 0 w 11764"/>
                <a:gd name="T63" fmla="*/ 0 h 2623"/>
                <a:gd name="T64" fmla="*/ 0 w 11764"/>
                <a:gd name="T65" fmla="*/ 0 h 2623"/>
                <a:gd name="T66" fmla="*/ 0 w 11764"/>
                <a:gd name="T67" fmla="*/ 0 h 2623"/>
                <a:gd name="T68" fmla="*/ 0 w 11764"/>
                <a:gd name="T69" fmla="*/ 0 h 2623"/>
                <a:gd name="T70" fmla="*/ 0 w 11764"/>
                <a:gd name="T71" fmla="*/ 0 h 2623"/>
                <a:gd name="T72" fmla="*/ 0 w 11764"/>
                <a:gd name="T73" fmla="*/ 0 h 2623"/>
                <a:gd name="T74" fmla="*/ 0 w 11764"/>
                <a:gd name="T75" fmla="*/ 0 h 2623"/>
                <a:gd name="T76" fmla="*/ 0 w 11764"/>
                <a:gd name="T77" fmla="*/ 0 h 2623"/>
                <a:gd name="T78" fmla="*/ 0 w 11764"/>
                <a:gd name="T79" fmla="*/ 0 h 2623"/>
                <a:gd name="T80" fmla="*/ 0 w 11764"/>
                <a:gd name="T81" fmla="*/ 0 h 2623"/>
                <a:gd name="T82" fmla="*/ 0 w 11764"/>
                <a:gd name="T83" fmla="*/ 0 h 2623"/>
                <a:gd name="T84" fmla="*/ 0 w 11764"/>
                <a:gd name="T85" fmla="*/ 0 h 2623"/>
                <a:gd name="T86" fmla="*/ 0 w 11764"/>
                <a:gd name="T87" fmla="*/ 0 h 2623"/>
                <a:gd name="T88" fmla="*/ 0 w 11764"/>
                <a:gd name="T89" fmla="*/ 0 h 2623"/>
                <a:gd name="T90" fmla="*/ 0 w 11764"/>
                <a:gd name="T91" fmla="*/ 0 h 2623"/>
                <a:gd name="T92" fmla="*/ 0 w 11764"/>
                <a:gd name="T93" fmla="*/ 0 h 2623"/>
                <a:gd name="T94" fmla="*/ 0 w 11764"/>
                <a:gd name="T95" fmla="*/ 0 h 2623"/>
                <a:gd name="T96" fmla="*/ 0 w 11764"/>
                <a:gd name="T97" fmla="*/ 0 h 2623"/>
                <a:gd name="T98" fmla="*/ 0 w 11764"/>
                <a:gd name="T99" fmla="*/ 0 h 262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1764" h="2623">
                  <a:moveTo>
                    <a:pt x="11662" y="2555"/>
                  </a:moveTo>
                  <a:lnTo>
                    <a:pt x="11661" y="2562"/>
                  </a:lnTo>
                  <a:lnTo>
                    <a:pt x="11660" y="2568"/>
                  </a:lnTo>
                  <a:lnTo>
                    <a:pt x="11659" y="2575"/>
                  </a:lnTo>
                  <a:lnTo>
                    <a:pt x="11657" y="2581"/>
                  </a:lnTo>
                  <a:lnTo>
                    <a:pt x="11653" y="2587"/>
                  </a:lnTo>
                  <a:lnTo>
                    <a:pt x="11650" y="2592"/>
                  </a:lnTo>
                  <a:lnTo>
                    <a:pt x="11646" y="2598"/>
                  </a:lnTo>
                  <a:lnTo>
                    <a:pt x="11642" y="2602"/>
                  </a:lnTo>
                  <a:lnTo>
                    <a:pt x="11637" y="2606"/>
                  </a:lnTo>
                  <a:lnTo>
                    <a:pt x="11632" y="2611"/>
                  </a:lnTo>
                  <a:lnTo>
                    <a:pt x="11626" y="2614"/>
                  </a:lnTo>
                  <a:lnTo>
                    <a:pt x="11620" y="2617"/>
                  </a:lnTo>
                  <a:lnTo>
                    <a:pt x="11613" y="2619"/>
                  </a:lnTo>
                  <a:lnTo>
                    <a:pt x="11607" y="2620"/>
                  </a:lnTo>
                  <a:lnTo>
                    <a:pt x="11600" y="2622"/>
                  </a:lnTo>
                  <a:lnTo>
                    <a:pt x="11594" y="2623"/>
                  </a:lnTo>
                  <a:lnTo>
                    <a:pt x="176" y="2623"/>
                  </a:lnTo>
                  <a:lnTo>
                    <a:pt x="169" y="2622"/>
                  </a:lnTo>
                  <a:lnTo>
                    <a:pt x="162" y="2620"/>
                  </a:lnTo>
                  <a:lnTo>
                    <a:pt x="155" y="2619"/>
                  </a:lnTo>
                  <a:lnTo>
                    <a:pt x="149" y="2617"/>
                  </a:lnTo>
                  <a:lnTo>
                    <a:pt x="142" y="2614"/>
                  </a:lnTo>
                  <a:lnTo>
                    <a:pt x="137" y="2611"/>
                  </a:lnTo>
                  <a:lnTo>
                    <a:pt x="132" y="2606"/>
                  </a:lnTo>
                  <a:lnTo>
                    <a:pt x="126" y="2602"/>
                  </a:lnTo>
                  <a:lnTo>
                    <a:pt x="122" y="2598"/>
                  </a:lnTo>
                  <a:lnTo>
                    <a:pt x="118" y="2592"/>
                  </a:lnTo>
                  <a:lnTo>
                    <a:pt x="114" y="2587"/>
                  </a:lnTo>
                  <a:lnTo>
                    <a:pt x="112" y="2581"/>
                  </a:lnTo>
                  <a:lnTo>
                    <a:pt x="109" y="2575"/>
                  </a:lnTo>
                  <a:lnTo>
                    <a:pt x="108" y="2568"/>
                  </a:lnTo>
                  <a:lnTo>
                    <a:pt x="106" y="2562"/>
                  </a:lnTo>
                  <a:lnTo>
                    <a:pt x="106" y="2555"/>
                  </a:lnTo>
                  <a:lnTo>
                    <a:pt x="66" y="2203"/>
                  </a:lnTo>
                  <a:lnTo>
                    <a:pt x="37" y="1885"/>
                  </a:lnTo>
                  <a:lnTo>
                    <a:pt x="17" y="1596"/>
                  </a:lnTo>
                  <a:lnTo>
                    <a:pt x="5" y="1338"/>
                  </a:lnTo>
                  <a:lnTo>
                    <a:pt x="0" y="1107"/>
                  </a:lnTo>
                  <a:lnTo>
                    <a:pt x="1" y="905"/>
                  </a:lnTo>
                  <a:lnTo>
                    <a:pt x="6" y="727"/>
                  </a:lnTo>
                  <a:lnTo>
                    <a:pt x="16" y="575"/>
                  </a:lnTo>
                  <a:lnTo>
                    <a:pt x="28" y="444"/>
                  </a:lnTo>
                  <a:lnTo>
                    <a:pt x="42" y="337"/>
                  </a:lnTo>
                  <a:lnTo>
                    <a:pt x="58" y="249"/>
                  </a:lnTo>
                  <a:lnTo>
                    <a:pt x="73" y="179"/>
                  </a:lnTo>
                  <a:lnTo>
                    <a:pt x="86" y="128"/>
                  </a:lnTo>
                  <a:lnTo>
                    <a:pt x="96" y="93"/>
                  </a:lnTo>
                  <a:lnTo>
                    <a:pt x="103" y="72"/>
                  </a:lnTo>
                  <a:lnTo>
                    <a:pt x="106" y="67"/>
                  </a:lnTo>
                  <a:lnTo>
                    <a:pt x="106" y="59"/>
                  </a:lnTo>
                  <a:lnTo>
                    <a:pt x="108" y="53"/>
                  </a:lnTo>
                  <a:lnTo>
                    <a:pt x="109" y="46"/>
                  </a:lnTo>
                  <a:lnTo>
                    <a:pt x="112" y="40"/>
                  </a:lnTo>
                  <a:lnTo>
                    <a:pt x="114" y="34"/>
                  </a:lnTo>
                  <a:lnTo>
                    <a:pt x="118" y="29"/>
                  </a:lnTo>
                  <a:lnTo>
                    <a:pt x="122" y="24"/>
                  </a:lnTo>
                  <a:lnTo>
                    <a:pt x="126" y="19"/>
                  </a:lnTo>
                  <a:lnTo>
                    <a:pt x="132" y="15"/>
                  </a:lnTo>
                  <a:lnTo>
                    <a:pt x="137" y="11"/>
                  </a:lnTo>
                  <a:lnTo>
                    <a:pt x="142" y="7"/>
                  </a:lnTo>
                  <a:lnTo>
                    <a:pt x="149" y="4"/>
                  </a:lnTo>
                  <a:lnTo>
                    <a:pt x="155" y="2"/>
                  </a:lnTo>
                  <a:lnTo>
                    <a:pt x="162" y="1"/>
                  </a:lnTo>
                  <a:lnTo>
                    <a:pt x="169" y="0"/>
                  </a:lnTo>
                  <a:lnTo>
                    <a:pt x="176" y="0"/>
                  </a:lnTo>
                  <a:lnTo>
                    <a:pt x="11594" y="0"/>
                  </a:lnTo>
                  <a:lnTo>
                    <a:pt x="11600" y="0"/>
                  </a:lnTo>
                  <a:lnTo>
                    <a:pt x="11607" y="1"/>
                  </a:lnTo>
                  <a:lnTo>
                    <a:pt x="11613" y="2"/>
                  </a:lnTo>
                  <a:lnTo>
                    <a:pt x="11620" y="4"/>
                  </a:lnTo>
                  <a:lnTo>
                    <a:pt x="11626" y="7"/>
                  </a:lnTo>
                  <a:lnTo>
                    <a:pt x="11632" y="11"/>
                  </a:lnTo>
                  <a:lnTo>
                    <a:pt x="11637" y="15"/>
                  </a:lnTo>
                  <a:lnTo>
                    <a:pt x="11642" y="19"/>
                  </a:lnTo>
                  <a:lnTo>
                    <a:pt x="11646" y="24"/>
                  </a:lnTo>
                  <a:lnTo>
                    <a:pt x="11650" y="29"/>
                  </a:lnTo>
                  <a:lnTo>
                    <a:pt x="11653" y="34"/>
                  </a:lnTo>
                  <a:lnTo>
                    <a:pt x="11657" y="40"/>
                  </a:lnTo>
                  <a:lnTo>
                    <a:pt x="11659" y="46"/>
                  </a:lnTo>
                  <a:lnTo>
                    <a:pt x="11660" y="53"/>
                  </a:lnTo>
                  <a:lnTo>
                    <a:pt x="11661" y="59"/>
                  </a:lnTo>
                  <a:lnTo>
                    <a:pt x="11662" y="67"/>
                  </a:lnTo>
                  <a:lnTo>
                    <a:pt x="11659" y="67"/>
                  </a:lnTo>
                  <a:lnTo>
                    <a:pt x="11661" y="72"/>
                  </a:lnTo>
                  <a:lnTo>
                    <a:pt x="11669" y="93"/>
                  </a:lnTo>
                  <a:lnTo>
                    <a:pt x="11679" y="128"/>
                  </a:lnTo>
                  <a:lnTo>
                    <a:pt x="11692" y="179"/>
                  </a:lnTo>
                  <a:lnTo>
                    <a:pt x="11707" y="249"/>
                  </a:lnTo>
                  <a:lnTo>
                    <a:pt x="11722" y="337"/>
                  </a:lnTo>
                  <a:lnTo>
                    <a:pt x="11736" y="444"/>
                  </a:lnTo>
                  <a:lnTo>
                    <a:pt x="11748" y="575"/>
                  </a:lnTo>
                  <a:lnTo>
                    <a:pt x="11758" y="727"/>
                  </a:lnTo>
                  <a:lnTo>
                    <a:pt x="11763" y="905"/>
                  </a:lnTo>
                  <a:lnTo>
                    <a:pt x="11764" y="1107"/>
                  </a:lnTo>
                  <a:lnTo>
                    <a:pt x="11759" y="1338"/>
                  </a:lnTo>
                  <a:lnTo>
                    <a:pt x="11747" y="1596"/>
                  </a:lnTo>
                  <a:lnTo>
                    <a:pt x="11727" y="1885"/>
                  </a:lnTo>
                  <a:lnTo>
                    <a:pt x="11698" y="2203"/>
                  </a:lnTo>
                  <a:lnTo>
                    <a:pt x="11659" y="2555"/>
                  </a:lnTo>
                  <a:lnTo>
                    <a:pt x="11662" y="2555"/>
                  </a:lnTo>
                  <a:close/>
                </a:path>
              </a:pathLst>
            </a:custGeom>
            <a:solidFill>
              <a:srgbClr val="D4D3C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38" name="Freeform 78">
              <a:extLst>
                <a:ext uri="{FF2B5EF4-FFF2-40B4-BE49-F238E27FC236}">
                  <a16:creationId xmlns:a16="http://schemas.microsoft.com/office/drawing/2014/main" id="{C34F449A-AEC7-3F40-9045-25349BA2B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4" y="2255"/>
              <a:ext cx="399" cy="90"/>
            </a:xfrm>
            <a:custGeom>
              <a:avLst/>
              <a:gdLst>
                <a:gd name="T0" fmla="*/ 0 w 11631"/>
                <a:gd name="T1" fmla="*/ 0 h 2360"/>
                <a:gd name="T2" fmla="*/ 0 w 11631"/>
                <a:gd name="T3" fmla="*/ 0 h 2360"/>
                <a:gd name="T4" fmla="*/ 0 w 11631"/>
                <a:gd name="T5" fmla="*/ 0 h 2360"/>
                <a:gd name="T6" fmla="*/ 0 w 11631"/>
                <a:gd name="T7" fmla="*/ 0 h 2360"/>
                <a:gd name="T8" fmla="*/ 0 w 11631"/>
                <a:gd name="T9" fmla="*/ 0 h 2360"/>
                <a:gd name="T10" fmla="*/ 0 w 11631"/>
                <a:gd name="T11" fmla="*/ 0 h 2360"/>
                <a:gd name="T12" fmla="*/ 0 w 11631"/>
                <a:gd name="T13" fmla="*/ 0 h 2360"/>
                <a:gd name="T14" fmla="*/ 0 w 11631"/>
                <a:gd name="T15" fmla="*/ 0 h 2360"/>
                <a:gd name="T16" fmla="*/ 0 w 11631"/>
                <a:gd name="T17" fmla="*/ 0 h 2360"/>
                <a:gd name="T18" fmla="*/ 0 w 11631"/>
                <a:gd name="T19" fmla="*/ 0 h 2360"/>
                <a:gd name="T20" fmla="*/ 0 w 11631"/>
                <a:gd name="T21" fmla="*/ 0 h 2360"/>
                <a:gd name="T22" fmla="*/ 0 w 11631"/>
                <a:gd name="T23" fmla="*/ 0 h 2360"/>
                <a:gd name="T24" fmla="*/ 0 w 11631"/>
                <a:gd name="T25" fmla="*/ 0 h 2360"/>
                <a:gd name="T26" fmla="*/ 0 w 11631"/>
                <a:gd name="T27" fmla="*/ 0 h 2360"/>
                <a:gd name="T28" fmla="*/ 0 w 11631"/>
                <a:gd name="T29" fmla="*/ 0 h 2360"/>
                <a:gd name="T30" fmla="*/ 0 w 11631"/>
                <a:gd name="T31" fmla="*/ 0 h 2360"/>
                <a:gd name="T32" fmla="*/ 0 w 11631"/>
                <a:gd name="T33" fmla="*/ 0 h 2360"/>
                <a:gd name="T34" fmla="*/ 0 w 11631"/>
                <a:gd name="T35" fmla="*/ 0 h 2360"/>
                <a:gd name="T36" fmla="*/ 0 w 11631"/>
                <a:gd name="T37" fmla="*/ 0 h 2360"/>
                <a:gd name="T38" fmla="*/ 0 w 11631"/>
                <a:gd name="T39" fmla="*/ 0 h 2360"/>
                <a:gd name="T40" fmla="*/ 0 w 11631"/>
                <a:gd name="T41" fmla="*/ 0 h 2360"/>
                <a:gd name="T42" fmla="*/ 0 w 11631"/>
                <a:gd name="T43" fmla="*/ 0 h 2360"/>
                <a:gd name="T44" fmla="*/ 0 w 11631"/>
                <a:gd name="T45" fmla="*/ 0 h 2360"/>
                <a:gd name="T46" fmla="*/ 0 w 11631"/>
                <a:gd name="T47" fmla="*/ 0 h 2360"/>
                <a:gd name="T48" fmla="*/ 0 w 11631"/>
                <a:gd name="T49" fmla="*/ 0 h 2360"/>
                <a:gd name="T50" fmla="*/ 0 w 11631"/>
                <a:gd name="T51" fmla="*/ 0 h 2360"/>
                <a:gd name="T52" fmla="*/ 0 w 11631"/>
                <a:gd name="T53" fmla="*/ 0 h 2360"/>
                <a:gd name="T54" fmla="*/ 0 w 11631"/>
                <a:gd name="T55" fmla="*/ 0 h 2360"/>
                <a:gd name="T56" fmla="*/ 0 w 11631"/>
                <a:gd name="T57" fmla="*/ 0 h 2360"/>
                <a:gd name="T58" fmla="*/ 0 w 11631"/>
                <a:gd name="T59" fmla="*/ 0 h 2360"/>
                <a:gd name="T60" fmla="*/ 0 w 11631"/>
                <a:gd name="T61" fmla="*/ 0 h 2360"/>
                <a:gd name="T62" fmla="*/ 0 w 11631"/>
                <a:gd name="T63" fmla="*/ 0 h 2360"/>
                <a:gd name="T64" fmla="*/ 0 w 11631"/>
                <a:gd name="T65" fmla="*/ 0 h 2360"/>
                <a:gd name="T66" fmla="*/ 0 w 11631"/>
                <a:gd name="T67" fmla="*/ 0 h 2360"/>
                <a:gd name="T68" fmla="*/ 0 w 11631"/>
                <a:gd name="T69" fmla="*/ 0 h 2360"/>
                <a:gd name="T70" fmla="*/ 0 w 11631"/>
                <a:gd name="T71" fmla="*/ 0 h 2360"/>
                <a:gd name="T72" fmla="*/ 0 w 11631"/>
                <a:gd name="T73" fmla="*/ 0 h 2360"/>
                <a:gd name="T74" fmla="*/ 0 w 11631"/>
                <a:gd name="T75" fmla="*/ 0 h 2360"/>
                <a:gd name="T76" fmla="*/ 0 w 11631"/>
                <a:gd name="T77" fmla="*/ 0 h 2360"/>
                <a:gd name="T78" fmla="*/ 0 w 11631"/>
                <a:gd name="T79" fmla="*/ 0 h 2360"/>
                <a:gd name="T80" fmla="*/ 0 w 11631"/>
                <a:gd name="T81" fmla="*/ 0 h 2360"/>
                <a:gd name="T82" fmla="*/ 0 w 11631"/>
                <a:gd name="T83" fmla="*/ 0 h 2360"/>
                <a:gd name="T84" fmla="*/ 0 w 11631"/>
                <a:gd name="T85" fmla="*/ 0 h 2360"/>
                <a:gd name="T86" fmla="*/ 0 w 11631"/>
                <a:gd name="T87" fmla="*/ 0 h 2360"/>
                <a:gd name="T88" fmla="*/ 0 w 11631"/>
                <a:gd name="T89" fmla="*/ 0 h 2360"/>
                <a:gd name="T90" fmla="*/ 0 w 11631"/>
                <a:gd name="T91" fmla="*/ 0 h 2360"/>
                <a:gd name="T92" fmla="*/ 0 w 11631"/>
                <a:gd name="T93" fmla="*/ 0 h 2360"/>
                <a:gd name="T94" fmla="*/ 0 w 11631"/>
                <a:gd name="T95" fmla="*/ 0 h 2360"/>
                <a:gd name="T96" fmla="*/ 0 w 11631"/>
                <a:gd name="T97" fmla="*/ 0 h 2360"/>
                <a:gd name="T98" fmla="*/ 0 w 11631"/>
                <a:gd name="T99" fmla="*/ 0 h 236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1631" h="2360">
                  <a:moveTo>
                    <a:pt x="11534" y="2295"/>
                  </a:moveTo>
                  <a:lnTo>
                    <a:pt x="11533" y="2302"/>
                  </a:lnTo>
                  <a:lnTo>
                    <a:pt x="11532" y="2308"/>
                  </a:lnTo>
                  <a:lnTo>
                    <a:pt x="11531" y="2314"/>
                  </a:lnTo>
                  <a:lnTo>
                    <a:pt x="11529" y="2320"/>
                  </a:lnTo>
                  <a:lnTo>
                    <a:pt x="11525" y="2326"/>
                  </a:lnTo>
                  <a:lnTo>
                    <a:pt x="11523" y="2331"/>
                  </a:lnTo>
                  <a:lnTo>
                    <a:pt x="11519" y="2336"/>
                  </a:lnTo>
                  <a:lnTo>
                    <a:pt x="11515" y="2340"/>
                  </a:lnTo>
                  <a:lnTo>
                    <a:pt x="11510" y="2344"/>
                  </a:lnTo>
                  <a:lnTo>
                    <a:pt x="11506" y="2349"/>
                  </a:lnTo>
                  <a:lnTo>
                    <a:pt x="11500" y="2351"/>
                  </a:lnTo>
                  <a:lnTo>
                    <a:pt x="11495" y="2354"/>
                  </a:lnTo>
                  <a:lnTo>
                    <a:pt x="11488" y="2356"/>
                  </a:lnTo>
                  <a:lnTo>
                    <a:pt x="11483" y="2357"/>
                  </a:lnTo>
                  <a:lnTo>
                    <a:pt x="11476" y="2358"/>
                  </a:lnTo>
                  <a:lnTo>
                    <a:pt x="11470" y="2360"/>
                  </a:lnTo>
                  <a:lnTo>
                    <a:pt x="167" y="2360"/>
                  </a:lnTo>
                  <a:lnTo>
                    <a:pt x="159" y="2358"/>
                  </a:lnTo>
                  <a:lnTo>
                    <a:pt x="153" y="2357"/>
                  </a:lnTo>
                  <a:lnTo>
                    <a:pt x="147" y="2356"/>
                  </a:lnTo>
                  <a:lnTo>
                    <a:pt x="141" y="2354"/>
                  </a:lnTo>
                  <a:lnTo>
                    <a:pt x="135" y="2351"/>
                  </a:lnTo>
                  <a:lnTo>
                    <a:pt x="130" y="2349"/>
                  </a:lnTo>
                  <a:lnTo>
                    <a:pt x="125" y="2344"/>
                  </a:lnTo>
                  <a:lnTo>
                    <a:pt x="121" y="2340"/>
                  </a:lnTo>
                  <a:lnTo>
                    <a:pt x="117" y="2336"/>
                  </a:lnTo>
                  <a:lnTo>
                    <a:pt x="112" y="2331"/>
                  </a:lnTo>
                  <a:lnTo>
                    <a:pt x="110" y="2326"/>
                  </a:lnTo>
                  <a:lnTo>
                    <a:pt x="107" y="2320"/>
                  </a:lnTo>
                  <a:lnTo>
                    <a:pt x="105" y="2314"/>
                  </a:lnTo>
                  <a:lnTo>
                    <a:pt x="104" y="2308"/>
                  </a:lnTo>
                  <a:lnTo>
                    <a:pt x="103" y="2302"/>
                  </a:lnTo>
                  <a:lnTo>
                    <a:pt x="103" y="2295"/>
                  </a:lnTo>
                  <a:lnTo>
                    <a:pt x="64" y="1963"/>
                  </a:lnTo>
                  <a:lnTo>
                    <a:pt x="36" y="1664"/>
                  </a:lnTo>
                  <a:lnTo>
                    <a:pt x="18" y="1396"/>
                  </a:lnTo>
                  <a:lnTo>
                    <a:pt x="6" y="1160"/>
                  </a:lnTo>
                  <a:lnTo>
                    <a:pt x="0" y="952"/>
                  </a:lnTo>
                  <a:lnTo>
                    <a:pt x="1" y="770"/>
                  </a:lnTo>
                  <a:lnTo>
                    <a:pt x="7" y="614"/>
                  </a:lnTo>
                  <a:lnTo>
                    <a:pt x="17" y="480"/>
                  </a:lnTo>
                  <a:lnTo>
                    <a:pt x="29" y="369"/>
                  </a:lnTo>
                  <a:lnTo>
                    <a:pt x="42" y="279"/>
                  </a:lnTo>
                  <a:lnTo>
                    <a:pt x="56" y="206"/>
                  </a:lnTo>
                  <a:lnTo>
                    <a:pt x="70" y="151"/>
                  </a:lnTo>
                  <a:lnTo>
                    <a:pt x="83" y="111"/>
                  </a:lnTo>
                  <a:lnTo>
                    <a:pt x="93" y="83"/>
                  </a:lnTo>
                  <a:lnTo>
                    <a:pt x="99" y="69"/>
                  </a:lnTo>
                  <a:lnTo>
                    <a:pt x="103" y="65"/>
                  </a:lnTo>
                  <a:lnTo>
                    <a:pt x="103" y="57"/>
                  </a:lnTo>
                  <a:lnTo>
                    <a:pt x="104" y="51"/>
                  </a:lnTo>
                  <a:lnTo>
                    <a:pt x="105" y="45"/>
                  </a:lnTo>
                  <a:lnTo>
                    <a:pt x="107" y="39"/>
                  </a:lnTo>
                  <a:lnTo>
                    <a:pt x="110" y="33"/>
                  </a:lnTo>
                  <a:lnTo>
                    <a:pt x="112" y="28"/>
                  </a:lnTo>
                  <a:lnTo>
                    <a:pt x="117" y="23"/>
                  </a:lnTo>
                  <a:lnTo>
                    <a:pt x="121" y="18"/>
                  </a:lnTo>
                  <a:lnTo>
                    <a:pt x="125" y="14"/>
                  </a:lnTo>
                  <a:lnTo>
                    <a:pt x="130" y="11"/>
                  </a:lnTo>
                  <a:lnTo>
                    <a:pt x="135" y="7"/>
                  </a:lnTo>
                  <a:lnTo>
                    <a:pt x="141" y="4"/>
                  </a:lnTo>
                  <a:lnTo>
                    <a:pt x="147" y="2"/>
                  </a:lnTo>
                  <a:lnTo>
                    <a:pt x="153" y="1"/>
                  </a:lnTo>
                  <a:lnTo>
                    <a:pt x="159" y="0"/>
                  </a:lnTo>
                  <a:lnTo>
                    <a:pt x="167" y="0"/>
                  </a:lnTo>
                  <a:lnTo>
                    <a:pt x="11470" y="0"/>
                  </a:lnTo>
                  <a:lnTo>
                    <a:pt x="11476" y="0"/>
                  </a:lnTo>
                  <a:lnTo>
                    <a:pt x="11483" y="1"/>
                  </a:lnTo>
                  <a:lnTo>
                    <a:pt x="11488" y="2"/>
                  </a:lnTo>
                  <a:lnTo>
                    <a:pt x="11495" y="4"/>
                  </a:lnTo>
                  <a:lnTo>
                    <a:pt x="11500" y="7"/>
                  </a:lnTo>
                  <a:lnTo>
                    <a:pt x="11506" y="11"/>
                  </a:lnTo>
                  <a:lnTo>
                    <a:pt x="11510" y="14"/>
                  </a:lnTo>
                  <a:lnTo>
                    <a:pt x="11515" y="18"/>
                  </a:lnTo>
                  <a:lnTo>
                    <a:pt x="11519" y="23"/>
                  </a:lnTo>
                  <a:lnTo>
                    <a:pt x="11523" y="28"/>
                  </a:lnTo>
                  <a:lnTo>
                    <a:pt x="11525" y="33"/>
                  </a:lnTo>
                  <a:lnTo>
                    <a:pt x="11529" y="39"/>
                  </a:lnTo>
                  <a:lnTo>
                    <a:pt x="11531" y="45"/>
                  </a:lnTo>
                  <a:lnTo>
                    <a:pt x="11532" y="51"/>
                  </a:lnTo>
                  <a:lnTo>
                    <a:pt x="11533" y="57"/>
                  </a:lnTo>
                  <a:lnTo>
                    <a:pt x="11534" y="65"/>
                  </a:lnTo>
                  <a:lnTo>
                    <a:pt x="11531" y="65"/>
                  </a:lnTo>
                  <a:lnTo>
                    <a:pt x="11533" y="69"/>
                  </a:lnTo>
                  <a:lnTo>
                    <a:pt x="11540" y="83"/>
                  </a:lnTo>
                  <a:lnTo>
                    <a:pt x="11549" y="111"/>
                  </a:lnTo>
                  <a:lnTo>
                    <a:pt x="11562" y="151"/>
                  </a:lnTo>
                  <a:lnTo>
                    <a:pt x="11577" y="206"/>
                  </a:lnTo>
                  <a:lnTo>
                    <a:pt x="11591" y="279"/>
                  </a:lnTo>
                  <a:lnTo>
                    <a:pt x="11604" y="369"/>
                  </a:lnTo>
                  <a:lnTo>
                    <a:pt x="11616" y="480"/>
                  </a:lnTo>
                  <a:lnTo>
                    <a:pt x="11624" y="614"/>
                  </a:lnTo>
                  <a:lnTo>
                    <a:pt x="11630" y="770"/>
                  </a:lnTo>
                  <a:lnTo>
                    <a:pt x="11631" y="952"/>
                  </a:lnTo>
                  <a:lnTo>
                    <a:pt x="11627" y="1160"/>
                  </a:lnTo>
                  <a:lnTo>
                    <a:pt x="11615" y="1396"/>
                  </a:lnTo>
                  <a:lnTo>
                    <a:pt x="11596" y="1664"/>
                  </a:lnTo>
                  <a:lnTo>
                    <a:pt x="11568" y="1963"/>
                  </a:lnTo>
                  <a:lnTo>
                    <a:pt x="11531" y="2295"/>
                  </a:lnTo>
                  <a:lnTo>
                    <a:pt x="11534" y="2295"/>
                  </a:lnTo>
                  <a:close/>
                </a:path>
              </a:pathLst>
            </a:custGeom>
            <a:solidFill>
              <a:srgbClr val="F2EEE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39" name="Rectangle 79">
              <a:extLst>
                <a:ext uri="{FF2B5EF4-FFF2-40B4-BE49-F238E27FC236}">
                  <a16:creationId xmlns:a16="http://schemas.microsoft.com/office/drawing/2014/main" id="{54209F57-86D4-B54F-9048-91185315B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8" y="2257"/>
              <a:ext cx="2" cy="8"/>
            </a:xfrm>
            <a:prstGeom prst="rect">
              <a:avLst/>
            </a:prstGeom>
            <a:solidFill>
              <a:srgbClr val="4DB47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  <p:sp>
          <p:nvSpPr>
            <p:cNvPr id="26740" name="Rectangle 80">
              <a:extLst>
                <a:ext uri="{FF2B5EF4-FFF2-40B4-BE49-F238E27FC236}">
                  <a16:creationId xmlns:a16="http://schemas.microsoft.com/office/drawing/2014/main" id="{5C382A3F-7529-554C-9591-017F10EB1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3" y="2257"/>
              <a:ext cx="2" cy="8"/>
            </a:xfrm>
            <a:prstGeom prst="rect">
              <a:avLst/>
            </a:prstGeom>
            <a:solidFill>
              <a:srgbClr val="4DB47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  <p:sp>
          <p:nvSpPr>
            <p:cNvPr id="26741" name="Freeform 81">
              <a:extLst>
                <a:ext uri="{FF2B5EF4-FFF2-40B4-BE49-F238E27FC236}">
                  <a16:creationId xmlns:a16="http://schemas.microsoft.com/office/drawing/2014/main" id="{C83E2EDE-BD18-B443-9CD2-322518450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2266"/>
              <a:ext cx="21" cy="11"/>
            </a:xfrm>
            <a:custGeom>
              <a:avLst/>
              <a:gdLst>
                <a:gd name="T0" fmla="*/ 0 w 625"/>
                <a:gd name="T1" fmla="*/ 0 h 299"/>
                <a:gd name="T2" fmla="*/ 0 w 625"/>
                <a:gd name="T3" fmla="*/ 0 h 299"/>
                <a:gd name="T4" fmla="*/ 0 w 625"/>
                <a:gd name="T5" fmla="*/ 0 h 299"/>
                <a:gd name="T6" fmla="*/ 0 w 625"/>
                <a:gd name="T7" fmla="*/ 0 h 299"/>
                <a:gd name="T8" fmla="*/ 0 w 625"/>
                <a:gd name="T9" fmla="*/ 0 h 299"/>
                <a:gd name="T10" fmla="*/ 0 w 625"/>
                <a:gd name="T11" fmla="*/ 0 h 299"/>
                <a:gd name="T12" fmla="*/ 0 w 625"/>
                <a:gd name="T13" fmla="*/ 0 h 299"/>
                <a:gd name="T14" fmla="*/ 0 w 625"/>
                <a:gd name="T15" fmla="*/ 0 h 299"/>
                <a:gd name="T16" fmla="*/ 0 w 625"/>
                <a:gd name="T17" fmla="*/ 0 h 299"/>
                <a:gd name="T18" fmla="*/ 0 w 625"/>
                <a:gd name="T19" fmla="*/ 0 h 299"/>
                <a:gd name="T20" fmla="*/ 0 w 625"/>
                <a:gd name="T21" fmla="*/ 0 h 299"/>
                <a:gd name="T22" fmla="*/ 0 w 625"/>
                <a:gd name="T23" fmla="*/ 0 h 299"/>
                <a:gd name="T24" fmla="*/ 0 w 625"/>
                <a:gd name="T25" fmla="*/ 0 h 299"/>
                <a:gd name="T26" fmla="*/ 0 w 625"/>
                <a:gd name="T27" fmla="*/ 0 h 299"/>
                <a:gd name="T28" fmla="*/ 0 w 625"/>
                <a:gd name="T29" fmla="*/ 0 h 299"/>
                <a:gd name="T30" fmla="*/ 0 w 625"/>
                <a:gd name="T31" fmla="*/ 0 h 299"/>
                <a:gd name="T32" fmla="*/ 0 w 625"/>
                <a:gd name="T33" fmla="*/ 0 h 299"/>
                <a:gd name="T34" fmla="*/ 0 w 625"/>
                <a:gd name="T35" fmla="*/ 0 h 299"/>
                <a:gd name="T36" fmla="*/ 0 w 625"/>
                <a:gd name="T37" fmla="*/ 0 h 299"/>
                <a:gd name="T38" fmla="*/ 0 w 625"/>
                <a:gd name="T39" fmla="*/ 0 h 299"/>
                <a:gd name="T40" fmla="*/ 0 w 625"/>
                <a:gd name="T41" fmla="*/ 0 h 299"/>
                <a:gd name="T42" fmla="*/ 0 w 625"/>
                <a:gd name="T43" fmla="*/ 0 h 299"/>
                <a:gd name="T44" fmla="*/ 0 w 625"/>
                <a:gd name="T45" fmla="*/ 0 h 299"/>
                <a:gd name="T46" fmla="*/ 0 w 625"/>
                <a:gd name="T47" fmla="*/ 0 h 299"/>
                <a:gd name="T48" fmla="*/ 0 w 625"/>
                <a:gd name="T49" fmla="*/ 0 h 299"/>
                <a:gd name="T50" fmla="*/ 0 w 625"/>
                <a:gd name="T51" fmla="*/ 0 h 299"/>
                <a:gd name="T52" fmla="*/ 0 w 625"/>
                <a:gd name="T53" fmla="*/ 0 h 299"/>
                <a:gd name="T54" fmla="*/ 0 w 625"/>
                <a:gd name="T55" fmla="*/ 0 h 299"/>
                <a:gd name="T56" fmla="*/ 0 w 625"/>
                <a:gd name="T57" fmla="*/ 0 h 299"/>
                <a:gd name="T58" fmla="*/ 0 w 625"/>
                <a:gd name="T59" fmla="*/ 0 h 299"/>
                <a:gd name="T60" fmla="*/ 0 w 625"/>
                <a:gd name="T61" fmla="*/ 0 h 299"/>
                <a:gd name="T62" fmla="*/ 0 w 625"/>
                <a:gd name="T63" fmla="*/ 0 h 299"/>
                <a:gd name="T64" fmla="*/ 0 w 625"/>
                <a:gd name="T65" fmla="*/ 0 h 299"/>
                <a:gd name="T66" fmla="*/ 0 w 625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25" h="299">
                  <a:moveTo>
                    <a:pt x="543" y="299"/>
                  </a:moveTo>
                  <a:lnTo>
                    <a:pt x="550" y="298"/>
                  </a:lnTo>
                  <a:lnTo>
                    <a:pt x="556" y="297"/>
                  </a:lnTo>
                  <a:lnTo>
                    <a:pt x="563" y="296"/>
                  </a:lnTo>
                  <a:lnTo>
                    <a:pt x="570" y="293"/>
                  </a:lnTo>
                  <a:lnTo>
                    <a:pt x="577" y="291"/>
                  </a:lnTo>
                  <a:lnTo>
                    <a:pt x="583" y="286"/>
                  </a:lnTo>
                  <a:lnTo>
                    <a:pt x="590" y="283"/>
                  </a:lnTo>
                  <a:lnTo>
                    <a:pt x="597" y="279"/>
                  </a:lnTo>
                  <a:lnTo>
                    <a:pt x="602" y="273"/>
                  </a:lnTo>
                  <a:lnTo>
                    <a:pt x="607" y="268"/>
                  </a:lnTo>
                  <a:lnTo>
                    <a:pt x="613" y="262"/>
                  </a:lnTo>
                  <a:lnTo>
                    <a:pt x="616" y="256"/>
                  </a:lnTo>
                  <a:lnTo>
                    <a:pt x="619" y="249"/>
                  </a:lnTo>
                  <a:lnTo>
                    <a:pt x="623" y="243"/>
                  </a:lnTo>
                  <a:lnTo>
                    <a:pt x="624" y="235"/>
                  </a:lnTo>
                  <a:lnTo>
                    <a:pt x="625" y="229"/>
                  </a:lnTo>
                  <a:lnTo>
                    <a:pt x="605" y="71"/>
                  </a:lnTo>
                  <a:lnTo>
                    <a:pt x="604" y="64"/>
                  </a:lnTo>
                  <a:lnTo>
                    <a:pt x="603" y="56"/>
                  </a:lnTo>
                  <a:lnTo>
                    <a:pt x="602" y="49"/>
                  </a:lnTo>
                  <a:lnTo>
                    <a:pt x="600" y="43"/>
                  </a:lnTo>
                  <a:lnTo>
                    <a:pt x="598" y="36"/>
                  </a:lnTo>
                  <a:lnTo>
                    <a:pt x="594" y="31"/>
                  </a:lnTo>
                  <a:lnTo>
                    <a:pt x="591" y="25"/>
                  </a:lnTo>
                  <a:lnTo>
                    <a:pt x="587" y="21"/>
                  </a:lnTo>
                  <a:lnTo>
                    <a:pt x="582" y="16"/>
                  </a:lnTo>
                  <a:lnTo>
                    <a:pt x="578" y="12"/>
                  </a:lnTo>
                  <a:lnTo>
                    <a:pt x="573" y="8"/>
                  </a:lnTo>
                  <a:lnTo>
                    <a:pt x="567" y="6"/>
                  </a:lnTo>
                  <a:lnTo>
                    <a:pt x="562" y="3"/>
                  </a:lnTo>
                  <a:lnTo>
                    <a:pt x="555" y="2"/>
                  </a:lnTo>
                  <a:lnTo>
                    <a:pt x="549" y="0"/>
                  </a:lnTo>
                  <a:lnTo>
                    <a:pt x="543" y="0"/>
                  </a:lnTo>
                  <a:lnTo>
                    <a:pt x="81" y="0"/>
                  </a:lnTo>
                  <a:lnTo>
                    <a:pt x="74" y="0"/>
                  </a:lnTo>
                  <a:lnTo>
                    <a:pt x="68" y="2"/>
                  </a:lnTo>
                  <a:lnTo>
                    <a:pt x="62" y="3"/>
                  </a:lnTo>
                  <a:lnTo>
                    <a:pt x="57" y="6"/>
                  </a:lnTo>
                  <a:lnTo>
                    <a:pt x="51" y="8"/>
                  </a:lnTo>
                  <a:lnTo>
                    <a:pt x="46" y="12"/>
                  </a:lnTo>
                  <a:lnTo>
                    <a:pt x="40" y="16"/>
                  </a:lnTo>
                  <a:lnTo>
                    <a:pt x="36" y="21"/>
                  </a:lnTo>
                  <a:lnTo>
                    <a:pt x="33" y="25"/>
                  </a:lnTo>
                  <a:lnTo>
                    <a:pt x="29" y="31"/>
                  </a:lnTo>
                  <a:lnTo>
                    <a:pt x="25" y="36"/>
                  </a:lnTo>
                  <a:lnTo>
                    <a:pt x="23" y="43"/>
                  </a:lnTo>
                  <a:lnTo>
                    <a:pt x="21" y="49"/>
                  </a:lnTo>
                  <a:lnTo>
                    <a:pt x="20" y="56"/>
                  </a:lnTo>
                  <a:lnTo>
                    <a:pt x="19" y="64"/>
                  </a:lnTo>
                  <a:lnTo>
                    <a:pt x="19" y="71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5" y="249"/>
                  </a:lnTo>
                  <a:lnTo>
                    <a:pt x="8" y="256"/>
                  </a:lnTo>
                  <a:lnTo>
                    <a:pt x="11" y="262"/>
                  </a:lnTo>
                  <a:lnTo>
                    <a:pt x="17" y="268"/>
                  </a:lnTo>
                  <a:lnTo>
                    <a:pt x="22" y="273"/>
                  </a:lnTo>
                  <a:lnTo>
                    <a:pt x="27" y="279"/>
                  </a:lnTo>
                  <a:lnTo>
                    <a:pt x="34" y="283"/>
                  </a:lnTo>
                  <a:lnTo>
                    <a:pt x="39" y="286"/>
                  </a:lnTo>
                  <a:lnTo>
                    <a:pt x="47" y="291"/>
                  </a:lnTo>
                  <a:lnTo>
                    <a:pt x="54" y="293"/>
                  </a:lnTo>
                  <a:lnTo>
                    <a:pt x="60" y="296"/>
                  </a:lnTo>
                  <a:lnTo>
                    <a:pt x="67" y="297"/>
                  </a:lnTo>
                  <a:lnTo>
                    <a:pt x="74" y="298"/>
                  </a:lnTo>
                  <a:lnTo>
                    <a:pt x="81" y="299"/>
                  </a:lnTo>
                  <a:lnTo>
                    <a:pt x="543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42" name="Freeform 82">
              <a:extLst>
                <a:ext uri="{FF2B5EF4-FFF2-40B4-BE49-F238E27FC236}">
                  <a16:creationId xmlns:a16="http://schemas.microsoft.com/office/drawing/2014/main" id="{66E00A4F-6C98-634F-A1D6-326BACCBA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2266"/>
              <a:ext cx="20" cy="11"/>
            </a:xfrm>
            <a:custGeom>
              <a:avLst/>
              <a:gdLst>
                <a:gd name="T0" fmla="*/ 0 w 595"/>
                <a:gd name="T1" fmla="*/ 0 h 285"/>
                <a:gd name="T2" fmla="*/ 0 w 595"/>
                <a:gd name="T3" fmla="*/ 0 h 285"/>
                <a:gd name="T4" fmla="*/ 0 w 595"/>
                <a:gd name="T5" fmla="*/ 0 h 285"/>
                <a:gd name="T6" fmla="*/ 0 w 595"/>
                <a:gd name="T7" fmla="*/ 0 h 285"/>
                <a:gd name="T8" fmla="*/ 0 w 595"/>
                <a:gd name="T9" fmla="*/ 0 h 285"/>
                <a:gd name="T10" fmla="*/ 0 w 595"/>
                <a:gd name="T11" fmla="*/ 0 h 285"/>
                <a:gd name="T12" fmla="*/ 0 w 595"/>
                <a:gd name="T13" fmla="*/ 0 h 285"/>
                <a:gd name="T14" fmla="*/ 0 w 595"/>
                <a:gd name="T15" fmla="*/ 0 h 285"/>
                <a:gd name="T16" fmla="*/ 0 w 595"/>
                <a:gd name="T17" fmla="*/ 0 h 285"/>
                <a:gd name="T18" fmla="*/ 0 w 595"/>
                <a:gd name="T19" fmla="*/ 0 h 285"/>
                <a:gd name="T20" fmla="*/ 0 w 595"/>
                <a:gd name="T21" fmla="*/ 0 h 285"/>
                <a:gd name="T22" fmla="*/ 0 w 595"/>
                <a:gd name="T23" fmla="*/ 0 h 285"/>
                <a:gd name="T24" fmla="*/ 0 w 595"/>
                <a:gd name="T25" fmla="*/ 0 h 285"/>
                <a:gd name="T26" fmla="*/ 0 w 595"/>
                <a:gd name="T27" fmla="*/ 0 h 285"/>
                <a:gd name="T28" fmla="*/ 0 w 595"/>
                <a:gd name="T29" fmla="*/ 0 h 285"/>
                <a:gd name="T30" fmla="*/ 0 w 595"/>
                <a:gd name="T31" fmla="*/ 0 h 285"/>
                <a:gd name="T32" fmla="*/ 0 w 595"/>
                <a:gd name="T33" fmla="*/ 0 h 285"/>
                <a:gd name="T34" fmla="*/ 0 w 595"/>
                <a:gd name="T35" fmla="*/ 0 h 285"/>
                <a:gd name="T36" fmla="*/ 0 w 595"/>
                <a:gd name="T37" fmla="*/ 0 h 285"/>
                <a:gd name="T38" fmla="*/ 0 w 595"/>
                <a:gd name="T39" fmla="*/ 0 h 285"/>
                <a:gd name="T40" fmla="*/ 0 w 595"/>
                <a:gd name="T41" fmla="*/ 0 h 285"/>
                <a:gd name="T42" fmla="*/ 0 w 595"/>
                <a:gd name="T43" fmla="*/ 0 h 285"/>
                <a:gd name="T44" fmla="*/ 0 w 595"/>
                <a:gd name="T45" fmla="*/ 0 h 285"/>
                <a:gd name="T46" fmla="*/ 0 w 595"/>
                <a:gd name="T47" fmla="*/ 0 h 285"/>
                <a:gd name="T48" fmla="*/ 0 w 595"/>
                <a:gd name="T49" fmla="*/ 0 h 285"/>
                <a:gd name="T50" fmla="*/ 0 w 595"/>
                <a:gd name="T51" fmla="*/ 0 h 285"/>
                <a:gd name="T52" fmla="*/ 0 w 595"/>
                <a:gd name="T53" fmla="*/ 0 h 285"/>
                <a:gd name="T54" fmla="*/ 0 w 595"/>
                <a:gd name="T55" fmla="*/ 0 h 285"/>
                <a:gd name="T56" fmla="*/ 0 w 595"/>
                <a:gd name="T57" fmla="*/ 0 h 285"/>
                <a:gd name="T58" fmla="*/ 0 w 595"/>
                <a:gd name="T59" fmla="*/ 0 h 285"/>
                <a:gd name="T60" fmla="*/ 0 w 595"/>
                <a:gd name="T61" fmla="*/ 0 h 285"/>
                <a:gd name="T62" fmla="*/ 0 w 595"/>
                <a:gd name="T63" fmla="*/ 0 h 285"/>
                <a:gd name="T64" fmla="*/ 0 w 595"/>
                <a:gd name="T65" fmla="*/ 0 h 285"/>
                <a:gd name="T66" fmla="*/ 0 w 595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5" h="285">
                  <a:moveTo>
                    <a:pt x="517" y="285"/>
                  </a:moveTo>
                  <a:lnTo>
                    <a:pt x="523" y="284"/>
                  </a:lnTo>
                  <a:lnTo>
                    <a:pt x="529" y="283"/>
                  </a:lnTo>
                  <a:lnTo>
                    <a:pt x="536" y="282"/>
                  </a:lnTo>
                  <a:lnTo>
                    <a:pt x="542" y="279"/>
                  </a:lnTo>
                  <a:lnTo>
                    <a:pt x="549" y="276"/>
                  </a:lnTo>
                  <a:lnTo>
                    <a:pt x="555" y="273"/>
                  </a:lnTo>
                  <a:lnTo>
                    <a:pt x="562" y="268"/>
                  </a:lnTo>
                  <a:lnTo>
                    <a:pt x="567" y="264"/>
                  </a:lnTo>
                  <a:lnTo>
                    <a:pt x="573" y="260"/>
                  </a:lnTo>
                  <a:lnTo>
                    <a:pt x="578" y="254"/>
                  </a:lnTo>
                  <a:lnTo>
                    <a:pt x="583" y="249"/>
                  </a:lnTo>
                  <a:lnTo>
                    <a:pt x="587" y="242"/>
                  </a:lnTo>
                  <a:lnTo>
                    <a:pt x="590" y="236"/>
                  </a:lnTo>
                  <a:lnTo>
                    <a:pt x="592" y="229"/>
                  </a:lnTo>
                  <a:lnTo>
                    <a:pt x="593" y="223"/>
                  </a:lnTo>
                  <a:lnTo>
                    <a:pt x="595" y="216"/>
                  </a:lnTo>
                  <a:lnTo>
                    <a:pt x="577" y="67"/>
                  </a:lnTo>
                  <a:lnTo>
                    <a:pt x="576" y="60"/>
                  </a:lnTo>
                  <a:lnTo>
                    <a:pt x="575" y="53"/>
                  </a:lnTo>
                  <a:lnTo>
                    <a:pt x="574" y="47"/>
                  </a:lnTo>
                  <a:lnTo>
                    <a:pt x="572" y="40"/>
                  </a:lnTo>
                  <a:lnTo>
                    <a:pt x="570" y="35"/>
                  </a:lnTo>
                  <a:lnTo>
                    <a:pt x="566" y="29"/>
                  </a:lnTo>
                  <a:lnTo>
                    <a:pt x="563" y="24"/>
                  </a:lnTo>
                  <a:lnTo>
                    <a:pt x="559" y="18"/>
                  </a:lnTo>
                  <a:lnTo>
                    <a:pt x="554" y="14"/>
                  </a:lnTo>
                  <a:lnTo>
                    <a:pt x="550" y="11"/>
                  </a:lnTo>
                  <a:lnTo>
                    <a:pt x="546" y="8"/>
                  </a:lnTo>
                  <a:lnTo>
                    <a:pt x="540" y="4"/>
                  </a:lnTo>
                  <a:lnTo>
                    <a:pt x="535" y="2"/>
                  </a:lnTo>
                  <a:lnTo>
                    <a:pt x="528" y="1"/>
                  </a:lnTo>
                  <a:lnTo>
                    <a:pt x="523" y="0"/>
                  </a:lnTo>
                  <a:lnTo>
                    <a:pt x="517" y="0"/>
                  </a:lnTo>
                  <a:lnTo>
                    <a:pt x="78" y="0"/>
                  </a:lnTo>
                  <a:lnTo>
                    <a:pt x="71" y="0"/>
                  </a:lnTo>
                  <a:lnTo>
                    <a:pt x="66" y="1"/>
                  </a:lnTo>
                  <a:lnTo>
                    <a:pt x="59" y="2"/>
                  </a:lnTo>
                  <a:lnTo>
                    <a:pt x="54" y="4"/>
                  </a:lnTo>
                  <a:lnTo>
                    <a:pt x="48" y="8"/>
                  </a:lnTo>
                  <a:lnTo>
                    <a:pt x="44" y="11"/>
                  </a:lnTo>
                  <a:lnTo>
                    <a:pt x="40" y="14"/>
                  </a:lnTo>
                  <a:lnTo>
                    <a:pt x="35" y="18"/>
                  </a:lnTo>
                  <a:lnTo>
                    <a:pt x="31" y="24"/>
                  </a:lnTo>
                  <a:lnTo>
                    <a:pt x="28" y="29"/>
                  </a:lnTo>
                  <a:lnTo>
                    <a:pt x="24" y="35"/>
                  </a:lnTo>
                  <a:lnTo>
                    <a:pt x="22" y="40"/>
                  </a:lnTo>
                  <a:lnTo>
                    <a:pt x="20" y="47"/>
                  </a:lnTo>
                  <a:lnTo>
                    <a:pt x="19" y="53"/>
                  </a:lnTo>
                  <a:lnTo>
                    <a:pt x="18" y="60"/>
                  </a:lnTo>
                  <a:lnTo>
                    <a:pt x="18" y="67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2" y="229"/>
                  </a:lnTo>
                  <a:lnTo>
                    <a:pt x="4" y="236"/>
                  </a:lnTo>
                  <a:lnTo>
                    <a:pt x="7" y="242"/>
                  </a:lnTo>
                  <a:lnTo>
                    <a:pt x="11" y="249"/>
                  </a:lnTo>
                  <a:lnTo>
                    <a:pt x="16" y="254"/>
                  </a:lnTo>
                  <a:lnTo>
                    <a:pt x="21" y="260"/>
                  </a:lnTo>
                  <a:lnTo>
                    <a:pt x="27" y="264"/>
                  </a:lnTo>
                  <a:lnTo>
                    <a:pt x="32" y="268"/>
                  </a:lnTo>
                  <a:lnTo>
                    <a:pt x="39" y="273"/>
                  </a:lnTo>
                  <a:lnTo>
                    <a:pt x="45" y="276"/>
                  </a:lnTo>
                  <a:lnTo>
                    <a:pt x="52" y="279"/>
                  </a:lnTo>
                  <a:lnTo>
                    <a:pt x="58" y="282"/>
                  </a:lnTo>
                  <a:lnTo>
                    <a:pt x="65" y="283"/>
                  </a:lnTo>
                  <a:lnTo>
                    <a:pt x="71" y="284"/>
                  </a:lnTo>
                  <a:lnTo>
                    <a:pt x="78" y="285"/>
                  </a:lnTo>
                  <a:lnTo>
                    <a:pt x="51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43" name="Freeform 83">
              <a:extLst>
                <a:ext uri="{FF2B5EF4-FFF2-40B4-BE49-F238E27FC236}">
                  <a16:creationId xmlns:a16="http://schemas.microsoft.com/office/drawing/2014/main" id="{E3A85C73-BDA4-CD46-A38B-D7479CBB1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2" y="89"/>
                  </a:lnTo>
                  <a:lnTo>
                    <a:pt x="430" y="94"/>
                  </a:lnTo>
                  <a:lnTo>
                    <a:pt x="428" y="100"/>
                  </a:lnTo>
                  <a:lnTo>
                    <a:pt x="426" y="104"/>
                  </a:lnTo>
                  <a:lnTo>
                    <a:pt x="422" y="108"/>
                  </a:lnTo>
                  <a:lnTo>
                    <a:pt x="419" y="113"/>
                  </a:lnTo>
                  <a:lnTo>
                    <a:pt x="415" y="117"/>
                  </a:lnTo>
                  <a:lnTo>
                    <a:pt x="410" y="119"/>
                  </a:lnTo>
                  <a:lnTo>
                    <a:pt x="406" y="123"/>
                  </a:lnTo>
                  <a:lnTo>
                    <a:pt x="402" y="125"/>
                  </a:lnTo>
                  <a:lnTo>
                    <a:pt x="396" y="126"/>
                  </a:lnTo>
                  <a:lnTo>
                    <a:pt x="391" y="127"/>
                  </a:lnTo>
                  <a:lnTo>
                    <a:pt x="385" y="128"/>
                  </a:lnTo>
                  <a:lnTo>
                    <a:pt x="50" y="128"/>
                  </a:lnTo>
                  <a:lnTo>
                    <a:pt x="44" y="127"/>
                  </a:lnTo>
                  <a:lnTo>
                    <a:pt x="38" y="126"/>
                  </a:lnTo>
                  <a:lnTo>
                    <a:pt x="34" y="125"/>
                  </a:lnTo>
                  <a:lnTo>
                    <a:pt x="30" y="123"/>
                  </a:lnTo>
                  <a:lnTo>
                    <a:pt x="24" y="119"/>
                  </a:lnTo>
                  <a:lnTo>
                    <a:pt x="21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10" y="104"/>
                  </a:lnTo>
                  <a:lnTo>
                    <a:pt x="8" y="100"/>
                  </a:lnTo>
                  <a:lnTo>
                    <a:pt x="6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44" name="Freeform 84">
              <a:extLst>
                <a:ext uri="{FF2B5EF4-FFF2-40B4-BE49-F238E27FC236}">
                  <a16:creationId xmlns:a16="http://schemas.microsoft.com/office/drawing/2014/main" id="{D1156CD2-853A-6249-9C7C-E690B3368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5" y="2268"/>
              <a:ext cx="1" cy="8"/>
            </a:xfrm>
            <a:custGeom>
              <a:avLst/>
              <a:gdLst>
                <a:gd name="T0" fmla="*/ 0 w 44"/>
                <a:gd name="T1" fmla="*/ 0 h 212"/>
                <a:gd name="T2" fmla="*/ 0 w 44"/>
                <a:gd name="T3" fmla="*/ 0 h 212"/>
                <a:gd name="T4" fmla="*/ 0 w 44"/>
                <a:gd name="T5" fmla="*/ 0 h 212"/>
                <a:gd name="T6" fmla="*/ 0 w 44"/>
                <a:gd name="T7" fmla="*/ 0 h 212"/>
                <a:gd name="T8" fmla="*/ 0 w 44"/>
                <a:gd name="T9" fmla="*/ 0 h 212"/>
                <a:gd name="T10" fmla="*/ 0 w 44"/>
                <a:gd name="T11" fmla="*/ 0 h 212"/>
                <a:gd name="T12" fmla="*/ 0 w 44"/>
                <a:gd name="T13" fmla="*/ 0 h 212"/>
                <a:gd name="T14" fmla="*/ 0 w 44"/>
                <a:gd name="T15" fmla="*/ 0 h 212"/>
                <a:gd name="T16" fmla="*/ 0 w 44"/>
                <a:gd name="T17" fmla="*/ 0 h 212"/>
                <a:gd name="T18" fmla="*/ 0 w 44"/>
                <a:gd name="T19" fmla="*/ 0 h 212"/>
                <a:gd name="T20" fmla="*/ 0 w 44"/>
                <a:gd name="T21" fmla="*/ 0 h 212"/>
                <a:gd name="T22" fmla="*/ 0 w 44"/>
                <a:gd name="T23" fmla="*/ 0 h 212"/>
                <a:gd name="T24" fmla="*/ 0 w 44"/>
                <a:gd name="T25" fmla="*/ 0 h 212"/>
                <a:gd name="T26" fmla="*/ 0 w 44"/>
                <a:gd name="T27" fmla="*/ 0 h 212"/>
                <a:gd name="T28" fmla="*/ 0 w 44"/>
                <a:gd name="T29" fmla="*/ 0 h 212"/>
                <a:gd name="T30" fmla="*/ 0 w 44"/>
                <a:gd name="T31" fmla="*/ 0 h 212"/>
                <a:gd name="T32" fmla="*/ 0 w 44"/>
                <a:gd name="T33" fmla="*/ 0 h 212"/>
                <a:gd name="T34" fmla="*/ 0 w 44"/>
                <a:gd name="T35" fmla="*/ 0 h 212"/>
                <a:gd name="T36" fmla="*/ 0 w 44"/>
                <a:gd name="T37" fmla="*/ 0 h 212"/>
                <a:gd name="T38" fmla="*/ 0 w 44"/>
                <a:gd name="T39" fmla="*/ 0 h 212"/>
                <a:gd name="T40" fmla="*/ 0 w 44"/>
                <a:gd name="T41" fmla="*/ 0 h 212"/>
                <a:gd name="T42" fmla="*/ 0 w 44"/>
                <a:gd name="T43" fmla="*/ 0 h 212"/>
                <a:gd name="T44" fmla="*/ 0 w 44"/>
                <a:gd name="T45" fmla="*/ 0 h 212"/>
                <a:gd name="T46" fmla="*/ 0 w 44"/>
                <a:gd name="T47" fmla="*/ 0 h 212"/>
                <a:gd name="T48" fmla="*/ 0 w 44"/>
                <a:gd name="T49" fmla="*/ 0 h 212"/>
                <a:gd name="T50" fmla="*/ 0 w 44"/>
                <a:gd name="T51" fmla="*/ 0 h 212"/>
                <a:gd name="T52" fmla="*/ 0 w 44"/>
                <a:gd name="T53" fmla="*/ 0 h 212"/>
                <a:gd name="T54" fmla="*/ 0 w 44"/>
                <a:gd name="T55" fmla="*/ 0 h 212"/>
                <a:gd name="T56" fmla="*/ 0 w 44"/>
                <a:gd name="T57" fmla="*/ 0 h 212"/>
                <a:gd name="T58" fmla="*/ 0 w 44"/>
                <a:gd name="T59" fmla="*/ 0 h 212"/>
                <a:gd name="T60" fmla="*/ 0 w 44"/>
                <a:gd name="T61" fmla="*/ 0 h 212"/>
                <a:gd name="T62" fmla="*/ 0 w 44"/>
                <a:gd name="T63" fmla="*/ 0 h 212"/>
                <a:gd name="T64" fmla="*/ 0 w 4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4" h="212">
                  <a:moveTo>
                    <a:pt x="25" y="212"/>
                  </a:moveTo>
                  <a:lnTo>
                    <a:pt x="26" y="211"/>
                  </a:lnTo>
                  <a:lnTo>
                    <a:pt x="28" y="211"/>
                  </a:lnTo>
                  <a:lnTo>
                    <a:pt x="30" y="211"/>
                  </a:lnTo>
                  <a:lnTo>
                    <a:pt x="32" y="210"/>
                  </a:lnTo>
                  <a:lnTo>
                    <a:pt x="33" y="209"/>
                  </a:lnTo>
                  <a:lnTo>
                    <a:pt x="35" y="208"/>
                  </a:lnTo>
                  <a:lnTo>
                    <a:pt x="36" y="207"/>
                  </a:lnTo>
                  <a:lnTo>
                    <a:pt x="37" y="205"/>
                  </a:lnTo>
                  <a:lnTo>
                    <a:pt x="38" y="204"/>
                  </a:lnTo>
                  <a:lnTo>
                    <a:pt x="39" y="202"/>
                  </a:lnTo>
                  <a:lnTo>
                    <a:pt x="40" y="201"/>
                  </a:lnTo>
                  <a:lnTo>
                    <a:pt x="41" y="199"/>
                  </a:lnTo>
                  <a:lnTo>
                    <a:pt x="43" y="197"/>
                  </a:lnTo>
                  <a:lnTo>
                    <a:pt x="43" y="195"/>
                  </a:lnTo>
                  <a:lnTo>
                    <a:pt x="43" y="194"/>
                  </a:lnTo>
                  <a:lnTo>
                    <a:pt x="44" y="191"/>
                  </a:lnTo>
                  <a:lnTo>
                    <a:pt x="44" y="21"/>
                  </a:lnTo>
                  <a:lnTo>
                    <a:pt x="43" y="19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1" y="12"/>
                  </a:lnTo>
                  <a:lnTo>
                    <a:pt x="40" y="11"/>
                  </a:lnTo>
                  <a:lnTo>
                    <a:pt x="39" y="9"/>
                  </a:lnTo>
                  <a:lnTo>
                    <a:pt x="38" y="8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5" y="3"/>
                  </a:lnTo>
                  <a:lnTo>
                    <a:pt x="33" y="2"/>
                  </a:lnTo>
                  <a:lnTo>
                    <a:pt x="32" y="1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5" y="2"/>
                  </a:lnTo>
                  <a:lnTo>
                    <a:pt x="14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7" y="196"/>
                  </a:lnTo>
                  <a:lnTo>
                    <a:pt x="8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4" y="205"/>
                  </a:lnTo>
                  <a:lnTo>
                    <a:pt x="16" y="208"/>
                  </a:lnTo>
                  <a:lnTo>
                    <a:pt x="19" y="209"/>
                  </a:lnTo>
                  <a:lnTo>
                    <a:pt x="21" y="211"/>
                  </a:lnTo>
                  <a:lnTo>
                    <a:pt x="23" y="211"/>
                  </a:lnTo>
                  <a:lnTo>
                    <a:pt x="25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45" name="Freeform 85">
              <a:extLst>
                <a:ext uri="{FF2B5EF4-FFF2-40B4-BE49-F238E27FC236}">
                  <a16:creationId xmlns:a16="http://schemas.microsoft.com/office/drawing/2014/main" id="{2A86E526-63D9-8A4A-9305-500F205F8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" y="2268"/>
              <a:ext cx="2" cy="8"/>
            </a:xfrm>
            <a:custGeom>
              <a:avLst/>
              <a:gdLst>
                <a:gd name="T0" fmla="*/ 0 w 49"/>
                <a:gd name="T1" fmla="*/ 0 h 222"/>
                <a:gd name="T2" fmla="*/ 0 w 49"/>
                <a:gd name="T3" fmla="*/ 0 h 222"/>
                <a:gd name="T4" fmla="*/ 0 w 49"/>
                <a:gd name="T5" fmla="*/ 0 h 222"/>
                <a:gd name="T6" fmla="*/ 0 w 49"/>
                <a:gd name="T7" fmla="*/ 0 h 222"/>
                <a:gd name="T8" fmla="*/ 0 w 49"/>
                <a:gd name="T9" fmla="*/ 0 h 222"/>
                <a:gd name="T10" fmla="*/ 0 w 49"/>
                <a:gd name="T11" fmla="*/ 0 h 222"/>
                <a:gd name="T12" fmla="*/ 0 w 49"/>
                <a:gd name="T13" fmla="*/ 0 h 222"/>
                <a:gd name="T14" fmla="*/ 0 w 49"/>
                <a:gd name="T15" fmla="*/ 0 h 222"/>
                <a:gd name="T16" fmla="*/ 0 w 49"/>
                <a:gd name="T17" fmla="*/ 0 h 222"/>
                <a:gd name="T18" fmla="*/ 0 w 49"/>
                <a:gd name="T19" fmla="*/ 0 h 222"/>
                <a:gd name="T20" fmla="*/ 0 w 49"/>
                <a:gd name="T21" fmla="*/ 0 h 222"/>
                <a:gd name="T22" fmla="*/ 0 w 49"/>
                <a:gd name="T23" fmla="*/ 0 h 222"/>
                <a:gd name="T24" fmla="*/ 0 w 49"/>
                <a:gd name="T25" fmla="*/ 0 h 222"/>
                <a:gd name="T26" fmla="*/ 0 w 49"/>
                <a:gd name="T27" fmla="*/ 0 h 222"/>
                <a:gd name="T28" fmla="*/ 0 w 49"/>
                <a:gd name="T29" fmla="*/ 0 h 222"/>
                <a:gd name="T30" fmla="*/ 0 w 49"/>
                <a:gd name="T31" fmla="*/ 0 h 222"/>
                <a:gd name="T32" fmla="*/ 0 w 49"/>
                <a:gd name="T33" fmla="*/ 0 h 222"/>
                <a:gd name="T34" fmla="*/ 0 w 49"/>
                <a:gd name="T35" fmla="*/ 0 h 222"/>
                <a:gd name="T36" fmla="*/ 0 w 49"/>
                <a:gd name="T37" fmla="*/ 0 h 222"/>
                <a:gd name="T38" fmla="*/ 0 w 49"/>
                <a:gd name="T39" fmla="*/ 0 h 222"/>
                <a:gd name="T40" fmla="*/ 0 w 49"/>
                <a:gd name="T41" fmla="*/ 0 h 222"/>
                <a:gd name="T42" fmla="*/ 0 w 49"/>
                <a:gd name="T43" fmla="*/ 0 h 222"/>
                <a:gd name="T44" fmla="*/ 0 w 49"/>
                <a:gd name="T45" fmla="*/ 0 h 222"/>
                <a:gd name="T46" fmla="*/ 0 w 49"/>
                <a:gd name="T47" fmla="*/ 0 h 222"/>
                <a:gd name="T48" fmla="*/ 0 w 49"/>
                <a:gd name="T49" fmla="*/ 0 h 222"/>
                <a:gd name="T50" fmla="*/ 0 w 49"/>
                <a:gd name="T51" fmla="*/ 0 h 222"/>
                <a:gd name="T52" fmla="*/ 0 w 49"/>
                <a:gd name="T53" fmla="*/ 0 h 222"/>
                <a:gd name="T54" fmla="*/ 0 w 49"/>
                <a:gd name="T55" fmla="*/ 0 h 222"/>
                <a:gd name="T56" fmla="*/ 0 w 49"/>
                <a:gd name="T57" fmla="*/ 0 h 222"/>
                <a:gd name="T58" fmla="*/ 0 w 49"/>
                <a:gd name="T59" fmla="*/ 0 h 222"/>
                <a:gd name="T60" fmla="*/ 0 w 49"/>
                <a:gd name="T61" fmla="*/ 0 h 222"/>
                <a:gd name="T62" fmla="*/ 0 w 49"/>
                <a:gd name="T63" fmla="*/ 0 h 222"/>
                <a:gd name="T64" fmla="*/ 0 w 4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" h="222">
                  <a:moveTo>
                    <a:pt x="19" y="222"/>
                  </a:moveTo>
                  <a:lnTo>
                    <a:pt x="20" y="221"/>
                  </a:lnTo>
                  <a:lnTo>
                    <a:pt x="23" y="221"/>
                  </a:lnTo>
                  <a:lnTo>
                    <a:pt x="25" y="219"/>
                  </a:lnTo>
                  <a:lnTo>
                    <a:pt x="27" y="218"/>
                  </a:lnTo>
                  <a:lnTo>
                    <a:pt x="30" y="216"/>
                  </a:lnTo>
                  <a:lnTo>
                    <a:pt x="33" y="213"/>
                  </a:lnTo>
                  <a:lnTo>
                    <a:pt x="35" y="211"/>
                  </a:lnTo>
                  <a:lnTo>
                    <a:pt x="37" y="209"/>
                  </a:lnTo>
                  <a:lnTo>
                    <a:pt x="39" y="206"/>
                  </a:lnTo>
                  <a:lnTo>
                    <a:pt x="42" y="203"/>
                  </a:lnTo>
                  <a:lnTo>
                    <a:pt x="44" y="200"/>
                  </a:lnTo>
                  <a:lnTo>
                    <a:pt x="46" y="197"/>
                  </a:lnTo>
                  <a:lnTo>
                    <a:pt x="47" y="195"/>
                  </a:lnTo>
                  <a:lnTo>
                    <a:pt x="48" y="192"/>
                  </a:lnTo>
                  <a:lnTo>
                    <a:pt x="48" y="190"/>
                  </a:lnTo>
                  <a:lnTo>
                    <a:pt x="49" y="187"/>
                  </a:lnTo>
                  <a:lnTo>
                    <a:pt x="37" y="22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5" y="13"/>
                  </a:lnTo>
                  <a:lnTo>
                    <a:pt x="35" y="11"/>
                  </a:lnTo>
                  <a:lnTo>
                    <a:pt x="34" y="9"/>
                  </a:lnTo>
                  <a:lnTo>
                    <a:pt x="33" y="8"/>
                  </a:lnTo>
                  <a:lnTo>
                    <a:pt x="32" y="6"/>
                  </a:lnTo>
                  <a:lnTo>
                    <a:pt x="31" y="5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5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7"/>
                  </a:lnTo>
                  <a:lnTo>
                    <a:pt x="5" y="8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2" y="211"/>
                  </a:lnTo>
                  <a:lnTo>
                    <a:pt x="4" y="212"/>
                  </a:lnTo>
                  <a:lnTo>
                    <a:pt x="5" y="215"/>
                  </a:lnTo>
                  <a:lnTo>
                    <a:pt x="6" y="216"/>
                  </a:lnTo>
                  <a:lnTo>
                    <a:pt x="7" y="217"/>
                  </a:lnTo>
                  <a:lnTo>
                    <a:pt x="8" y="218"/>
                  </a:lnTo>
                  <a:lnTo>
                    <a:pt x="10" y="219"/>
                  </a:lnTo>
                  <a:lnTo>
                    <a:pt x="11" y="220"/>
                  </a:lnTo>
                  <a:lnTo>
                    <a:pt x="13" y="221"/>
                  </a:lnTo>
                  <a:lnTo>
                    <a:pt x="14" y="221"/>
                  </a:lnTo>
                  <a:lnTo>
                    <a:pt x="17" y="221"/>
                  </a:lnTo>
                  <a:lnTo>
                    <a:pt x="19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46" name="Freeform 86">
              <a:extLst>
                <a:ext uri="{FF2B5EF4-FFF2-40B4-BE49-F238E27FC236}">
                  <a16:creationId xmlns:a16="http://schemas.microsoft.com/office/drawing/2014/main" id="{8EE288DD-0A63-BD41-92C4-B75134CBC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267"/>
              <a:ext cx="15" cy="4"/>
            </a:xfrm>
            <a:custGeom>
              <a:avLst/>
              <a:gdLst>
                <a:gd name="T0" fmla="*/ 0 w 448"/>
                <a:gd name="T1" fmla="*/ 0 h 106"/>
                <a:gd name="T2" fmla="*/ 0 w 448"/>
                <a:gd name="T3" fmla="*/ 0 h 106"/>
                <a:gd name="T4" fmla="*/ 0 w 448"/>
                <a:gd name="T5" fmla="*/ 0 h 106"/>
                <a:gd name="T6" fmla="*/ 0 w 448"/>
                <a:gd name="T7" fmla="*/ 0 h 106"/>
                <a:gd name="T8" fmla="*/ 0 w 448"/>
                <a:gd name="T9" fmla="*/ 0 h 106"/>
                <a:gd name="T10" fmla="*/ 0 w 448"/>
                <a:gd name="T11" fmla="*/ 0 h 106"/>
                <a:gd name="T12" fmla="*/ 0 w 448"/>
                <a:gd name="T13" fmla="*/ 0 h 106"/>
                <a:gd name="T14" fmla="*/ 0 w 448"/>
                <a:gd name="T15" fmla="*/ 0 h 106"/>
                <a:gd name="T16" fmla="*/ 0 w 448"/>
                <a:gd name="T17" fmla="*/ 0 h 106"/>
                <a:gd name="T18" fmla="*/ 0 w 448"/>
                <a:gd name="T19" fmla="*/ 0 h 106"/>
                <a:gd name="T20" fmla="*/ 0 w 448"/>
                <a:gd name="T21" fmla="*/ 0 h 106"/>
                <a:gd name="T22" fmla="*/ 0 w 448"/>
                <a:gd name="T23" fmla="*/ 0 h 106"/>
                <a:gd name="T24" fmla="*/ 0 w 448"/>
                <a:gd name="T25" fmla="*/ 0 h 106"/>
                <a:gd name="T26" fmla="*/ 0 w 448"/>
                <a:gd name="T27" fmla="*/ 0 h 106"/>
                <a:gd name="T28" fmla="*/ 0 w 448"/>
                <a:gd name="T29" fmla="*/ 0 h 106"/>
                <a:gd name="T30" fmla="*/ 0 w 448"/>
                <a:gd name="T31" fmla="*/ 0 h 106"/>
                <a:gd name="T32" fmla="*/ 0 w 448"/>
                <a:gd name="T33" fmla="*/ 0 h 106"/>
                <a:gd name="T34" fmla="*/ 0 w 448"/>
                <a:gd name="T35" fmla="*/ 0 h 106"/>
                <a:gd name="T36" fmla="*/ 0 w 448"/>
                <a:gd name="T37" fmla="*/ 0 h 106"/>
                <a:gd name="T38" fmla="*/ 0 w 448"/>
                <a:gd name="T39" fmla="*/ 0 h 106"/>
                <a:gd name="T40" fmla="*/ 0 w 448"/>
                <a:gd name="T41" fmla="*/ 0 h 106"/>
                <a:gd name="T42" fmla="*/ 0 w 448"/>
                <a:gd name="T43" fmla="*/ 0 h 106"/>
                <a:gd name="T44" fmla="*/ 0 w 448"/>
                <a:gd name="T45" fmla="*/ 0 h 106"/>
                <a:gd name="T46" fmla="*/ 0 w 448"/>
                <a:gd name="T47" fmla="*/ 0 h 106"/>
                <a:gd name="T48" fmla="*/ 0 w 448"/>
                <a:gd name="T49" fmla="*/ 0 h 106"/>
                <a:gd name="T50" fmla="*/ 0 w 448"/>
                <a:gd name="T51" fmla="*/ 0 h 106"/>
                <a:gd name="T52" fmla="*/ 0 w 448"/>
                <a:gd name="T53" fmla="*/ 0 h 106"/>
                <a:gd name="T54" fmla="*/ 0 w 448"/>
                <a:gd name="T55" fmla="*/ 0 h 106"/>
                <a:gd name="T56" fmla="*/ 0 w 448"/>
                <a:gd name="T57" fmla="*/ 0 h 106"/>
                <a:gd name="T58" fmla="*/ 0 w 448"/>
                <a:gd name="T59" fmla="*/ 0 h 106"/>
                <a:gd name="T60" fmla="*/ 0 w 448"/>
                <a:gd name="T61" fmla="*/ 0 h 106"/>
                <a:gd name="T62" fmla="*/ 0 w 448"/>
                <a:gd name="T63" fmla="*/ 0 h 106"/>
                <a:gd name="T64" fmla="*/ 0 w 448"/>
                <a:gd name="T65" fmla="*/ 0 h 106"/>
                <a:gd name="T66" fmla="*/ 0 w 448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8" h="106">
                  <a:moveTo>
                    <a:pt x="400" y="106"/>
                  </a:moveTo>
                  <a:lnTo>
                    <a:pt x="404" y="105"/>
                  </a:lnTo>
                  <a:lnTo>
                    <a:pt x="410" y="105"/>
                  </a:lnTo>
                  <a:lnTo>
                    <a:pt x="414" y="104"/>
                  </a:lnTo>
                  <a:lnTo>
                    <a:pt x="418" y="103"/>
                  </a:lnTo>
                  <a:lnTo>
                    <a:pt x="423" y="101"/>
                  </a:lnTo>
                  <a:lnTo>
                    <a:pt x="426" y="99"/>
                  </a:lnTo>
                  <a:lnTo>
                    <a:pt x="430" y="97"/>
                  </a:lnTo>
                  <a:lnTo>
                    <a:pt x="434" y="95"/>
                  </a:lnTo>
                  <a:lnTo>
                    <a:pt x="437" y="93"/>
                  </a:lnTo>
                  <a:lnTo>
                    <a:pt x="439" y="91"/>
                  </a:lnTo>
                  <a:lnTo>
                    <a:pt x="441" y="87"/>
                  </a:lnTo>
                  <a:lnTo>
                    <a:pt x="443" y="85"/>
                  </a:lnTo>
                  <a:lnTo>
                    <a:pt x="445" y="82"/>
                  </a:lnTo>
                  <a:lnTo>
                    <a:pt x="447" y="79"/>
                  </a:lnTo>
                  <a:lnTo>
                    <a:pt x="447" y="75"/>
                  </a:lnTo>
                  <a:lnTo>
                    <a:pt x="448" y="72"/>
                  </a:lnTo>
                  <a:lnTo>
                    <a:pt x="448" y="35"/>
                  </a:lnTo>
                  <a:lnTo>
                    <a:pt x="447" y="31"/>
                  </a:lnTo>
                  <a:lnTo>
                    <a:pt x="447" y="28"/>
                  </a:lnTo>
                  <a:lnTo>
                    <a:pt x="445" y="24"/>
                  </a:lnTo>
                  <a:lnTo>
                    <a:pt x="443" y="21"/>
                  </a:lnTo>
                  <a:lnTo>
                    <a:pt x="441" y="18"/>
                  </a:lnTo>
                  <a:lnTo>
                    <a:pt x="439" y="15"/>
                  </a:lnTo>
                  <a:lnTo>
                    <a:pt x="437" y="12"/>
                  </a:lnTo>
                  <a:lnTo>
                    <a:pt x="434" y="10"/>
                  </a:lnTo>
                  <a:lnTo>
                    <a:pt x="430" y="8"/>
                  </a:lnTo>
                  <a:lnTo>
                    <a:pt x="426" y="6"/>
                  </a:lnTo>
                  <a:lnTo>
                    <a:pt x="423" y="4"/>
                  </a:lnTo>
                  <a:lnTo>
                    <a:pt x="418" y="3"/>
                  </a:lnTo>
                  <a:lnTo>
                    <a:pt x="414" y="1"/>
                  </a:lnTo>
                  <a:lnTo>
                    <a:pt x="410" y="0"/>
                  </a:lnTo>
                  <a:lnTo>
                    <a:pt x="404" y="0"/>
                  </a:lnTo>
                  <a:lnTo>
                    <a:pt x="400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39" y="0"/>
                  </a:lnTo>
                  <a:lnTo>
                    <a:pt x="34" y="1"/>
                  </a:lnTo>
                  <a:lnTo>
                    <a:pt x="30" y="3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8" y="8"/>
                  </a:lnTo>
                  <a:lnTo>
                    <a:pt x="15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8"/>
                  </a:lnTo>
                  <a:lnTo>
                    <a:pt x="4" y="21"/>
                  </a:lnTo>
                  <a:lnTo>
                    <a:pt x="3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3" y="82"/>
                  </a:lnTo>
                  <a:lnTo>
                    <a:pt x="4" y="85"/>
                  </a:lnTo>
                  <a:lnTo>
                    <a:pt x="6" y="87"/>
                  </a:lnTo>
                  <a:lnTo>
                    <a:pt x="8" y="91"/>
                  </a:lnTo>
                  <a:lnTo>
                    <a:pt x="11" y="93"/>
                  </a:lnTo>
                  <a:lnTo>
                    <a:pt x="15" y="95"/>
                  </a:lnTo>
                  <a:lnTo>
                    <a:pt x="18" y="97"/>
                  </a:lnTo>
                  <a:lnTo>
                    <a:pt x="21" y="99"/>
                  </a:lnTo>
                  <a:lnTo>
                    <a:pt x="25" y="101"/>
                  </a:lnTo>
                  <a:lnTo>
                    <a:pt x="30" y="103"/>
                  </a:lnTo>
                  <a:lnTo>
                    <a:pt x="34" y="104"/>
                  </a:lnTo>
                  <a:lnTo>
                    <a:pt x="39" y="105"/>
                  </a:lnTo>
                  <a:lnTo>
                    <a:pt x="43" y="105"/>
                  </a:lnTo>
                  <a:lnTo>
                    <a:pt x="48" y="106"/>
                  </a:lnTo>
                  <a:lnTo>
                    <a:pt x="400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47" name="Freeform 87">
              <a:extLst>
                <a:ext uri="{FF2B5EF4-FFF2-40B4-BE49-F238E27FC236}">
                  <a16:creationId xmlns:a16="http://schemas.microsoft.com/office/drawing/2014/main" id="{FEE74191-3249-C241-BC96-F73701ADD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" y="2318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1" y="300"/>
                  </a:moveTo>
                  <a:lnTo>
                    <a:pt x="445" y="298"/>
                  </a:lnTo>
                  <a:lnTo>
                    <a:pt x="451" y="297"/>
                  </a:lnTo>
                  <a:lnTo>
                    <a:pt x="456" y="296"/>
                  </a:lnTo>
                  <a:lnTo>
                    <a:pt x="462" y="293"/>
                  </a:lnTo>
                  <a:lnTo>
                    <a:pt x="467" y="291"/>
                  </a:lnTo>
                  <a:lnTo>
                    <a:pt x="472" y="286"/>
                  </a:lnTo>
                  <a:lnTo>
                    <a:pt x="478" y="283"/>
                  </a:lnTo>
                  <a:lnTo>
                    <a:pt x="483" y="279"/>
                  </a:lnTo>
                  <a:lnTo>
                    <a:pt x="488" y="273"/>
                  </a:lnTo>
                  <a:lnTo>
                    <a:pt x="492" y="268"/>
                  </a:lnTo>
                  <a:lnTo>
                    <a:pt x="496" y="263"/>
                  </a:lnTo>
                  <a:lnTo>
                    <a:pt x="500" y="256"/>
                  </a:lnTo>
                  <a:lnTo>
                    <a:pt x="502" y="250"/>
                  </a:lnTo>
                  <a:lnTo>
                    <a:pt x="504" y="243"/>
                  </a:lnTo>
                  <a:lnTo>
                    <a:pt x="505" y="235"/>
                  </a:lnTo>
                  <a:lnTo>
                    <a:pt x="506" y="229"/>
                  </a:lnTo>
                  <a:lnTo>
                    <a:pt x="491" y="72"/>
                  </a:lnTo>
                  <a:lnTo>
                    <a:pt x="490" y="65"/>
                  </a:lnTo>
                  <a:lnTo>
                    <a:pt x="490" y="57"/>
                  </a:lnTo>
                  <a:lnTo>
                    <a:pt x="488" y="51"/>
                  </a:lnTo>
                  <a:lnTo>
                    <a:pt x="487" y="43"/>
                  </a:lnTo>
                  <a:lnTo>
                    <a:pt x="484" y="38"/>
                  </a:lnTo>
                  <a:lnTo>
                    <a:pt x="482" y="31"/>
                  </a:lnTo>
                  <a:lnTo>
                    <a:pt x="479" y="26"/>
                  </a:lnTo>
                  <a:lnTo>
                    <a:pt x="476" y="20"/>
                  </a:lnTo>
                  <a:lnTo>
                    <a:pt x="472" y="16"/>
                  </a:lnTo>
                  <a:lnTo>
                    <a:pt x="468" y="11"/>
                  </a:lnTo>
                  <a:lnTo>
                    <a:pt x="464" y="8"/>
                  </a:lnTo>
                  <a:lnTo>
                    <a:pt x="459" y="5"/>
                  </a:lnTo>
                  <a:lnTo>
                    <a:pt x="455" y="3"/>
                  </a:lnTo>
                  <a:lnTo>
                    <a:pt x="451" y="1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51" y="3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7" y="11"/>
                  </a:lnTo>
                  <a:lnTo>
                    <a:pt x="34" y="16"/>
                  </a:lnTo>
                  <a:lnTo>
                    <a:pt x="30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1" y="38"/>
                  </a:lnTo>
                  <a:lnTo>
                    <a:pt x="19" y="43"/>
                  </a:lnTo>
                  <a:lnTo>
                    <a:pt x="18" y="51"/>
                  </a:lnTo>
                  <a:lnTo>
                    <a:pt x="15" y="57"/>
                  </a:lnTo>
                  <a:lnTo>
                    <a:pt x="15" y="65"/>
                  </a:lnTo>
                  <a:lnTo>
                    <a:pt x="15" y="72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3" y="250"/>
                  </a:lnTo>
                  <a:lnTo>
                    <a:pt x="6" y="256"/>
                  </a:lnTo>
                  <a:lnTo>
                    <a:pt x="9" y="263"/>
                  </a:lnTo>
                  <a:lnTo>
                    <a:pt x="13" y="268"/>
                  </a:lnTo>
                  <a:lnTo>
                    <a:pt x="18" y="273"/>
                  </a:lnTo>
                  <a:lnTo>
                    <a:pt x="22" y="279"/>
                  </a:lnTo>
                  <a:lnTo>
                    <a:pt x="27" y="283"/>
                  </a:lnTo>
                  <a:lnTo>
                    <a:pt x="33" y="286"/>
                  </a:lnTo>
                  <a:lnTo>
                    <a:pt x="38" y="291"/>
                  </a:lnTo>
                  <a:lnTo>
                    <a:pt x="44" y="293"/>
                  </a:lnTo>
                  <a:lnTo>
                    <a:pt x="49" y="296"/>
                  </a:lnTo>
                  <a:lnTo>
                    <a:pt x="55" y="297"/>
                  </a:lnTo>
                  <a:lnTo>
                    <a:pt x="61" y="298"/>
                  </a:lnTo>
                  <a:lnTo>
                    <a:pt x="67" y="300"/>
                  </a:lnTo>
                  <a:lnTo>
                    <a:pt x="44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48" name="Freeform 88">
              <a:extLst>
                <a:ext uri="{FF2B5EF4-FFF2-40B4-BE49-F238E27FC236}">
                  <a16:creationId xmlns:a16="http://schemas.microsoft.com/office/drawing/2014/main" id="{CFAAE293-A458-6A4F-BCB8-E62458C2C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" y="2318"/>
              <a:ext cx="16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9" y="286"/>
                  </a:moveTo>
                  <a:lnTo>
                    <a:pt x="424" y="285"/>
                  </a:lnTo>
                  <a:lnTo>
                    <a:pt x="429" y="284"/>
                  </a:lnTo>
                  <a:lnTo>
                    <a:pt x="434" y="283"/>
                  </a:lnTo>
                  <a:lnTo>
                    <a:pt x="440" y="280"/>
                  </a:lnTo>
                  <a:lnTo>
                    <a:pt x="445" y="277"/>
                  </a:lnTo>
                  <a:lnTo>
                    <a:pt x="450" y="274"/>
                  </a:lnTo>
                  <a:lnTo>
                    <a:pt x="455" y="270"/>
                  </a:lnTo>
                  <a:lnTo>
                    <a:pt x="461" y="265"/>
                  </a:lnTo>
                  <a:lnTo>
                    <a:pt x="465" y="261"/>
                  </a:lnTo>
                  <a:lnTo>
                    <a:pt x="468" y="255"/>
                  </a:lnTo>
                  <a:lnTo>
                    <a:pt x="473" y="250"/>
                  </a:lnTo>
                  <a:lnTo>
                    <a:pt x="476" y="245"/>
                  </a:lnTo>
                  <a:lnTo>
                    <a:pt x="478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7" y="69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8" y="29"/>
                  </a:lnTo>
                  <a:lnTo>
                    <a:pt x="455" y="24"/>
                  </a:lnTo>
                  <a:lnTo>
                    <a:pt x="453" y="20"/>
                  </a:lnTo>
                  <a:lnTo>
                    <a:pt x="449" y="15"/>
                  </a:lnTo>
                  <a:lnTo>
                    <a:pt x="445" y="11"/>
                  </a:lnTo>
                  <a:lnTo>
                    <a:pt x="441" y="8"/>
                  </a:lnTo>
                  <a:lnTo>
                    <a:pt x="438" y="4"/>
                  </a:lnTo>
                  <a:lnTo>
                    <a:pt x="432" y="2"/>
                  </a:lnTo>
                  <a:lnTo>
                    <a:pt x="428" y="1"/>
                  </a:lnTo>
                  <a:lnTo>
                    <a:pt x="424" y="0"/>
                  </a:lnTo>
                  <a:lnTo>
                    <a:pt x="419" y="0"/>
                  </a:lnTo>
                  <a:lnTo>
                    <a:pt x="62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9" y="20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8" y="41"/>
                  </a:lnTo>
                  <a:lnTo>
                    <a:pt x="17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4" y="238"/>
                  </a:lnTo>
                  <a:lnTo>
                    <a:pt x="6" y="245"/>
                  </a:lnTo>
                  <a:lnTo>
                    <a:pt x="9" y="250"/>
                  </a:lnTo>
                  <a:lnTo>
                    <a:pt x="12" y="255"/>
                  </a:lnTo>
                  <a:lnTo>
                    <a:pt x="17" y="261"/>
                  </a:lnTo>
                  <a:lnTo>
                    <a:pt x="21" y="265"/>
                  </a:lnTo>
                  <a:lnTo>
                    <a:pt x="25" y="270"/>
                  </a:lnTo>
                  <a:lnTo>
                    <a:pt x="31" y="274"/>
                  </a:lnTo>
                  <a:lnTo>
                    <a:pt x="36" y="277"/>
                  </a:lnTo>
                  <a:lnTo>
                    <a:pt x="41" y="280"/>
                  </a:lnTo>
                  <a:lnTo>
                    <a:pt x="46" y="283"/>
                  </a:lnTo>
                  <a:lnTo>
                    <a:pt x="51" y="284"/>
                  </a:lnTo>
                  <a:lnTo>
                    <a:pt x="57" y="285"/>
                  </a:lnTo>
                  <a:lnTo>
                    <a:pt x="62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49" name="Freeform 89">
              <a:extLst>
                <a:ext uri="{FF2B5EF4-FFF2-40B4-BE49-F238E27FC236}">
                  <a16:creationId xmlns:a16="http://schemas.microsoft.com/office/drawing/2014/main" id="{82103ABC-1996-DD4A-9BB5-652B2FE63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" y="2323"/>
              <a:ext cx="12" cy="5"/>
            </a:xfrm>
            <a:custGeom>
              <a:avLst/>
              <a:gdLst>
                <a:gd name="T0" fmla="*/ 0 w 353"/>
                <a:gd name="T1" fmla="*/ 0 h 129"/>
                <a:gd name="T2" fmla="*/ 0 w 353"/>
                <a:gd name="T3" fmla="*/ 0 h 129"/>
                <a:gd name="T4" fmla="*/ 0 w 353"/>
                <a:gd name="T5" fmla="*/ 0 h 129"/>
                <a:gd name="T6" fmla="*/ 0 w 353"/>
                <a:gd name="T7" fmla="*/ 0 h 129"/>
                <a:gd name="T8" fmla="*/ 0 w 353"/>
                <a:gd name="T9" fmla="*/ 0 h 129"/>
                <a:gd name="T10" fmla="*/ 0 w 353"/>
                <a:gd name="T11" fmla="*/ 0 h 129"/>
                <a:gd name="T12" fmla="*/ 0 w 353"/>
                <a:gd name="T13" fmla="*/ 0 h 129"/>
                <a:gd name="T14" fmla="*/ 0 w 353"/>
                <a:gd name="T15" fmla="*/ 0 h 129"/>
                <a:gd name="T16" fmla="*/ 0 w 353"/>
                <a:gd name="T17" fmla="*/ 0 h 129"/>
                <a:gd name="T18" fmla="*/ 0 w 353"/>
                <a:gd name="T19" fmla="*/ 0 h 129"/>
                <a:gd name="T20" fmla="*/ 0 w 353"/>
                <a:gd name="T21" fmla="*/ 0 h 129"/>
                <a:gd name="T22" fmla="*/ 0 w 353"/>
                <a:gd name="T23" fmla="*/ 0 h 129"/>
                <a:gd name="T24" fmla="*/ 0 w 353"/>
                <a:gd name="T25" fmla="*/ 0 h 129"/>
                <a:gd name="T26" fmla="*/ 0 w 353"/>
                <a:gd name="T27" fmla="*/ 0 h 129"/>
                <a:gd name="T28" fmla="*/ 0 w 353"/>
                <a:gd name="T29" fmla="*/ 0 h 129"/>
                <a:gd name="T30" fmla="*/ 0 w 353"/>
                <a:gd name="T31" fmla="*/ 0 h 129"/>
                <a:gd name="T32" fmla="*/ 0 w 353"/>
                <a:gd name="T33" fmla="*/ 0 h 129"/>
                <a:gd name="T34" fmla="*/ 0 w 353"/>
                <a:gd name="T35" fmla="*/ 0 h 129"/>
                <a:gd name="T36" fmla="*/ 0 w 353"/>
                <a:gd name="T37" fmla="*/ 0 h 129"/>
                <a:gd name="T38" fmla="*/ 0 w 353"/>
                <a:gd name="T39" fmla="*/ 0 h 129"/>
                <a:gd name="T40" fmla="*/ 0 w 353"/>
                <a:gd name="T41" fmla="*/ 0 h 129"/>
                <a:gd name="T42" fmla="*/ 0 w 353"/>
                <a:gd name="T43" fmla="*/ 0 h 129"/>
                <a:gd name="T44" fmla="*/ 0 w 353"/>
                <a:gd name="T45" fmla="*/ 0 h 129"/>
                <a:gd name="T46" fmla="*/ 0 w 353"/>
                <a:gd name="T47" fmla="*/ 0 h 129"/>
                <a:gd name="T48" fmla="*/ 0 w 353"/>
                <a:gd name="T49" fmla="*/ 0 h 129"/>
                <a:gd name="T50" fmla="*/ 0 w 353"/>
                <a:gd name="T51" fmla="*/ 0 h 129"/>
                <a:gd name="T52" fmla="*/ 0 w 353"/>
                <a:gd name="T53" fmla="*/ 0 h 129"/>
                <a:gd name="T54" fmla="*/ 0 w 353"/>
                <a:gd name="T55" fmla="*/ 0 h 129"/>
                <a:gd name="T56" fmla="*/ 0 w 353"/>
                <a:gd name="T57" fmla="*/ 0 h 129"/>
                <a:gd name="T58" fmla="*/ 0 w 353"/>
                <a:gd name="T59" fmla="*/ 0 h 129"/>
                <a:gd name="T60" fmla="*/ 0 w 353"/>
                <a:gd name="T61" fmla="*/ 0 h 129"/>
                <a:gd name="T62" fmla="*/ 0 w 353"/>
                <a:gd name="T63" fmla="*/ 0 h 129"/>
                <a:gd name="T64" fmla="*/ 0 w 353"/>
                <a:gd name="T65" fmla="*/ 0 h 129"/>
                <a:gd name="T66" fmla="*/ 0 w 353"/>
                <a:gd name="T67" fmla="*/ 0 h 129"/>
                <a:gd name="T68" fmla="*/ 0 w 353"/>
                <a:gd name="T69" fmla="*/ 0 h 129"/>
                <a:gd name="T70" fmla="*/ 0 w 353"/>
                <a:gd name="T71" fmla="*/ 0 h 129"/>
                <a:gd name="T72" fmla="*/ 0 w 353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9">
                  <a:moveTo>
                    <a:pt x="353" y="64"/>
                  </a:moveTo>
                  <a:lnTo>
                    <a:pt x="352" y="71"/>
                  </a:lnTo>
                  <a:lnTo>
                    <a:pt x="352" y="77"/>
                  </a:lnTo>
                  <a:lnTo>
                    <a:pt x="351" y="83"/>
                  </a:lnTo>
                  <a:lnTo>
                    <a:pt x="350" y="89"/>
                  </a:lnTo>
                  <a:lnTo>
                    <a:pt x="349" y="94"/>
                  </a:lnTo>
                  <a:lnTo>
                    <a:pt x="347" y="100"/>
                  </a:lnTo>
                  <a:lnTo>
                    <a:pt x="345" y="105"/>
                  </a:lnTo>
                  <a:lnTo>
                    <a:pt x="342" y="110"/>
                  </a:lnTo>
                  <a:lnTo>
                    <a:pt x="339" y="114"/>
                  </a:lnTo>
                  <a:lnTo>
                    <a:pt x="336" y="117"/>
                  </a:lnTo>
                  <a:lnTo>
                    <a:pt x="333" y="121"/>
                  </a:lnTo>
                  <a:lnTo>
                    <a:pt x="329" y="124"/>
                  </a:lnTo>
                  <a:lnTo>
                    <a:pt x="325" y="126"/>
                  </a:lnTo>
                  <a:lnTo>
                    <a:pt x="322" y="127"/>
                  </a:lnTo>
                  <a:lnTo>
                    <a:pt x="317" y="128"/>
                  </a:lnTo>
                  <a:lnTo>
                    <a:pt x="313" y="129"/>
                  </a:lnTo>
                  <a:lnTo>
                    <a:pt x="41" y="129"/>
                  </a:lnTo>
                  <a:lnTo>
                    <a:pt x="36" y="128"/>
                  </a:lnTo>
                  <a:lnTo>
                    <a:pt x="31" y="127"/>
                  </a:lnTo>
                  <a:lnTo>
                    <a:pt x="27" y="126"/>
                  </a:lnTo>
                  <a:lnTo>
                    <a:pt x="24" y="124"/>
                  </a:lnTo>
                  <a:lnTo>
                    <a:pt x="19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1" y="110"/>
                  </a:lnTo>
                  <a:lnTo>
                    <a:pt x="8" y="105"/>
                  </a:lnTo>
                  <a:lnTo>
                    <a:pt x="5" y="100"/>
                  </a:lnTo>
                  <a:lnTo>
                    <a:pt x="4" y="94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1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50" name="Freeform 90">
              <a:extLst>
                <a:ext uri="{FF2B5EF4-FFF2-40B4-BE49-F238E27FC236}">
                  <a16:creationId xmlns:a16="http://schemas.microsoft.com/office/drawing/2014/main" id="{B0EBC06B-3353-5241-86A5-3E9E4DACD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" y="2319"/>
              <a:ext cx="1" cy="8"/>
            </a:xfrm>
            <a:custGeom>
              <a:avLst/>
              <a:gdLst>
                <a:gd name="T0" fmla="*/ 0 w 33"/>
                <a:gd name="T1" fmla="*/ 0 h 213"/>
                <a:gd name="T2" fmla="*/ 0 w 33"/>
                <a:gd name="T3" fmla="*/ 0 h 213"/>
                <a:gd name="T4" fmla="*/ 0 w 33"/>
                <a:gd name="T5" fmla="*/ 0 h 213"/>
                <a:gd name="T6" fmla="*/ 0 w 33"/>
                <a:gd name="T7" fmla="*/ 0 h 213"/>
                <a:gd name="T8" fmla="*/ 0 w 33"/>
                <a:gd name="T9" fmla="*/ 0 h 213"/>
                <a:gd name="T10" fmla="*/ 0 w 33"/>
                <a:gd name="T11" fmla="*/ 0 h 213"/>
                <a:gd name="T12" fmla="*/ 0 w 33"/>
                <a:gd name="T13" fmla="*/ 0 h 213"/>
                <a:gd name="T14" fmla="*/ 0 w 33"/>
                <a:gd name="T15" fmla="*/ 0 h 213"/>
                <a:gd name="T16" fmla="*/ 0 w 33"/>
                <a:gd name="T17" fmla="*/ 0 h 213"/>
                <a:gd name="T18" fmla="*/ 0 w 33"/>
                <a:gd name="T19" fmla="*/ 0 h 213"/>
                <a:gd name="T20" fmla="*/ 0 w 33"/>
                <a:gd name="T21" fmla="*/ 0 h 213"/>
                <a:gd name="T22" fmla="*/ 0 w 33"/>
                <a:gd name="T23" fmla="*/ 0 h 213"/>
                <a:gd name="T24" fmla="*/ 0 w 33"/>
                <a:gd name="T25" fmla="*/ 0 h 213"/>
                <a:gd name="T26" fmla="*/ 0 w 33"/>
                <a:gd name="T27" fmla="*/ 0 h 213"/>
                <a:gd name="T28" fmla="*/ 0 w 33"/>
                <a:gd name="T29" fmla="*/ 0 h 213"/>
                <a:gd name="T30" fmla="*/ 0 w 33"/>
                <a:gd name="T31" fmla="*/ 0 h 213"/>
                <a:gd name="T32" fmla="*/ 0 w 33"/>
                <a:gd name="T33" fmla="*/ 0 h 213"/>
                <a:gd name="T34" fmla="*/ 0 w 33"/>
                <a:gd name="T35" fmla="*/ 0 h 213"/>
                <a:gd name="T36" fmla="*/ 0 w 33"/>
                <a:gd name="T37" fmla="*/ 0 h 213"/>
                <a:gd name="T38" fmla="*/ 0 w 33"/>
                <a:gd name="T39" fmla="*/ 0 h 213"/>
                <a:gd name="T40" fmla="*/ 0 w 33"/>
                <a:gd name="T41" fmla="*/ 0 h 213"/>
                <a:gd name="T42" fmla="*/ 0 w 33"/>
                <a:gd name="T43" fmla="*/ 0 h 213"/>
                <a:gd name="T44" fmla="*/ 0 w 33"/>
                <a:gd name="T45" fmla="*/ 0 h 213"/>
                <a:gd name="T46" fmla="*/ 0 w 33"/>
                <a:gd name="T47" fmla="*/ 0 h 213"/>
                <a:gd name="T48" fmla="*/ 0 w 33"/>
                <a:gd name="T49" fmla="*/ 0 h 213"/>
                <a:gd name="T50" fmla="*/ 0 w 33"/>
                <a:gd name="T51" fmla="*/ 0 h 213"/>
                <a:gd name="T52" fmla="*/ 0 w 33"/>
                <a:gd name="T53" fmla="*/ 0 h 213"/>
                <a:gd name="T54" fmla="*/ 0 w 33"/>
                <a:gd name="T55" fmla="*/ 0 h 213"/>
                <a:gd name="T56" fmla="*/ 0 w 33"/>
                <a:gd name="T57" fmla="*/ 0 h 213"/>
                <a:gd name="T58" fmla="*/ 0 w 33"/>
                <a:gd name="T59" fmla="*/ 0 h 213"/>
                <a:gd name="T60" fmla="*/ 0 w 33"/>
                <a:gd name="T61" fmla="*/ 0 h 213"/>
                <a:gd name="T62" fmla="*/ 0 w 33"/>
                <a:gd name="T63" fmla="*/ 0 h 213"/>
                <a:gd name="T64" fmla="*/ 0 w 33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3" h="213">
                  <a:moveTo>
                    <a:pt x="19" y="213"/>
                  </a:moveTo>
                  <a:lnTo>
                    <a:pt x="20" y="212"/>
                  </a:lnTo>
                  <a:lnTo>
                    <a:pt x="21" y="212"/>
                  </a:lnTo>
                  <a:lnTo>
                    <a:pt x="23" y="212"/>
                  </a:lnTo>
                  <a:lnTo>
                    <a:pt x="24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8" y="208"/>
                  </a:lnTo>
                  <a:lnTo>
                    <a:pt x="29" y="207"/>
                  </a:lnTo>
                  <a:lnTo>
                    <a:pt x="29" y="205"/>
                  </a:lnTo>
                  <a:lnTo>
                    <a:pt x="30" y="203"/>
                  </a:lnTo>
                  <a:lnTo>
                    <a:pt x="31" y="201"/>
                  </a:lnTo>
                  <a:lnTo>
                    <a:pt x="31" y="200"/>
                  </a:lnTo>
                  <a:lnTo>
                    <a:pt x="32" y="198"/>
                  </a:lnTo>
                  <a:lnTo>
                    <a:pt x="32" y="196"/>
                  </a:lnTo>
                  <a:lnTo>
                    <a:pt x="32" y="194"/>
                  </a:lnTo>
                  <a:lnTo>
                    <a:pt x="33" y="193"/>
                  </a:lnTo>
                  <a:lnTo>
                    <a:pt x="33" y="22"/>
                  </a:lnTo>
                  <a:lnTo>
                    <a:pt x="32" y="19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1" y="13"/>
                  </a:lnTo>
                  <a:lnTo>
                    <a:pt x="31" y="11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28" y="5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9"/>
                  </a:lnTo>
                  <a:lnTo>
                    <a:pt x="4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4"/>
                  </a:lnTo>
                  <a:lnTo>
                    <a:pt x="4" y="197"/>
                  </a:lnTo>
                  <a:lnTo>
                    <a:pt x="6" y="200"/>
                  </a:lnTo>
                  <a:lnTo>
                    <a:pt x="7" y="202"/>
                  </a:lnTo>
                  <a:lnTo>
                    <a:pt x="8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4" y="210"/>
                  </a:lnTo>
                  <a:lnTo>
                    <a:pt x="15" y="212"/>
                  </a:lnTo>
                  <a:lnTo>
                    <a:pt x="17" y="212"/>
                  </a:lnTo>
                  <a:lnTo>
                    <a:pt x="19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51" name="Freeform 91">
              <a:extLst>
                <a:ext uri="{FF2B5EF4-FFF2-40B4-BE49-F238E27FC236}">
                  <a16:creationId xmlns:a16="http://schemas.microsoft.com/office/drawing/2014/main" id="{AFF9CEF0-051C-4348-BE63-03AD73BB4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" y="2319"/>
              <a:ext cx="1" cy="8"/>
            </a:xfrm>
            <a:custGeom>
              <a:avLst/>
              <a:gdLst>
                <a:gd name="T0" fmla="*/ 0 w 39"/>
                <a:gd name="T1" fmla="*/ 0 h 221"/>
                <a:gd name="T2" fmla="*/ 0 w 39"/>
                <a:gd name="T3" fmla="*/ 0 h 221"/>
                <a:gd name="T4" fmla="*/ 0 w 39"/>
                <a:gd name="T5" fmla="*/ 0 h 221"/>
                <a:gd name="T6" fmla="*/ 0 w 39"/>
                <a:gd name="T7" fmla="*/ 0 h 221"/>
                <a:gd name="T8" fmla="*/ 0 w 39"/>
                <a:gd name="T9" fmla="*/ 0 h 221"/>
                <a:gd name="T10" fmla="*/ 0 w 39"/>
                <a:gd name="T11" fmla="*/ 0 h 221"/>
                <a:gd name="T12" fmla="*/ 0 w 39"/>
                <a:gd name="T13" fmla="*/ 0 h 221"/>
                <a:gd name="T14" fmla="*/ 0 w 39"/>
                <a:gd name="T15" fmla="*/ 0 h 221"/>
                <a:gd name="T16" fmla="*/ 0 w 39"/>
                <a:gd name="T17" fmla="*/ 0 h 221"/>
                <a:gd name="T18" fmla="*/ 0 w 39"/>
                <a:gd name="T19" fmla="*/ 0 h 221"/>
                <a:gd name="T20" fmla="*/ 0 w 39"/>
                <a:gd name="T21" fmla="*/ 0 h 221"/>
                <a:gd name="T22" fmla="*/ 0 w 39"/>
                <a:gd name="T23" fmla="*/ 0 h 221"/>
                <a:gd name="T24" fmla="*/ 0 w 39"/>
                <a:gd name="T25" fmla="*/ 0 h 221"/>
                <a:gd name="T26" fmla="*/ 0 w 39"/>
                <a:gd name="T27" fmla="*/ 0 h 221"/>
                <a:gd name="T28" fmla="*/ 0 w 39"/>
                <a:gd name="T29" fmla="*/ 0 h 221"/>
                <a:gd name="T30" fmla="*/ 0 w 39"/>
                <a:gd name="T31" fmla="*/ 0 h 221"/>
                <a:gd name="T32" fmla="*/ 0 w 39"/>
                <a:gd name="T33" fmla="*/ 0 h 221"/>
                <a:gd name="T34" fmla="*/ 0 w 39"/>
                <a:gd name="T35" fmla="*/ 0 h 221"/>
                <a:gd name="T36" fmla="*/ 0 w 39"/>
                <a:gd name="T37" fmla="*/ 0 h 221"/>
                <a:gd name="T38" fmla="*/ 0 w 39"/>
                <a:gd name="T39" fmla="*/ 0 h 221"/>
                <a:gd name="T40" fmla="*/ 0 w 39"/>
                <a:gd name="T41" fmla="*/ 0 h 221"/>
                <a:gd name="T42" fmla="*/ 0 w 39"/>
                <a:gd name="T43" fmla="*/ 0 h 221"/>
                <a:gd name="T44" fmla="*/ 0 w 39"/>
                <a:gd name="T45" fmla="*/ 0 h 221"/>
                <a:gd name="T46" fmla="*/ 0 w 39"/>
                <a:gd name="T47" fmla="*/ 0 h 221"/>
                <a:gd name="T48" fmla="*/ 0 w 39"/>
                <a:gd name="T49" fmla="*/ 0 h 221"/>
                <a:gd name="T50" fmla="*/ 0 w 39"/>
                <a:gd name="T51" fmla="*/ 0 h 221"/>
                <a:gd name="T52" fmla="*/ 0 w 39"/>
                <a:gd name="T53" fmla="*/ 0 h 221"/>
                <a:gd name="T54" fmla="*/ 0 w 39"/>
                <a:gd name="T55" fmla="*/ 0 h 221"/>
                <a:gd name="T56" fmla="*/ 0 w 39"/>
                <a:gd name="T57" fmla="*/ 0 h 221"/>
                <a:gd name="T58" fmla="*/ 0 w 39"/>
                <a:gd name="T59" fmla="*/ 0 h 221"/>
                <a:gd name="T60" fmla="*/ 0 w 39"/>
                <a:gd name="T61" fmla="*/ 0 h 221"/>
                <a:gd name="T62" fmla="*/ 0 w 39"/>
                <a:gd name="T63" fmla="*/ 0 h 221"/>
                <a:gd name="T64" fmla="*/ 0 w 39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1">
                  <a:moveTo>
                    <a:pt x="15" y="221"/>
                  </a:moveTo>
                  <a:lnTo>
                    <a:pt x="16" y="220"/>
                  </a:lnTo>
                  <a:lnTo>
                    <a:pt x="17" y="220"/>
                  </a:lnTo>
                  <a:lnTo>
                    <a:pt x="20" y="218"/>
                  </a:lnTo>
                  <a:lnTo>
                    <a:pt x="22" y="217"/>
                  </a:lnTo>
                  <a:lnTo>
                    <a:pt x="24" y="215"/>
                  </a:lnTo>
                  <a:lnTo>
                    <a:pt x="26" y="213"/>
                  </a:lnTo>
                  <a:lnTo>
                    <a:pt x="27" y="210"/>
                  </a:lnTo>
                  <a:lnTo>
                    <a:pt x="29" y="208"/>
                  </a:lnTo>
                  <a:lnTo>
                    <a:pt x="32" y="205"/>
                  </a:lnTo>
                  <a:lnTo>
                    <a:pt x="33" y="203"/>
                  </a:lnTo>
                  <a:lnTo>
                    <a:pt x="35" y="200"/>
                  </a:lnTo>
                  <a:lnTo>
                    <a:pt x="36" y="197"/>
                  </a:lnTo>
                  <a:lnTo>
                    <a:pt x="37" y="194"/>
                  </a:lnTo>
                  <a:lnTo>
                    <a:pt x="38" y="192"/>
                  </a:lnTo>
                  <a:lnTo>
                    <a:pt x="38" y="189"/>
                  </a:lnTo>
                  <a:lnTo>
                    <a:pt x="39" y="188"/>
                  </a:lnTo>
                  <a:lnTo>
                    <a:pt x="29" y="21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6" y="8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4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7" y="218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2" y="220"/>
                  </a:lnTo>
                  <a:lnTo>
                    <a:pt x="13" y="220"/>
                  </a:lnTo>
                  <a:lnTo>
                    <a:pt x="15" y="221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52" name="Freeform 92">
              <a:extLst>
                <a:ext uri="{FF2B5EF4-FFF2-40B4-BE49-F238E27FC236}">
                  <a16:creationId xmlns:a16="http://schemas.microsoft.com/office/drawing/2014/main" id="{475B324F-276C-7D40-ABD3-F4D5FBAAC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" y="2319"/>
              <a:ext cx="12" cy="3"/>
            </a:xfrm>
            <a:custGeom>
              <a:avLst/>
              <a:gdLst>
                <a:gd name="T0" fmla="*/ 0 w 362"/>
                <a:gd name="T1" fmla="*/ 0 h 106"/>
                <a:gd name="T2" fmla="*/ 0 w 362"/>
                <a:gd name="T3" fmla="*/ 0 h 106"/>
                <a:gd name="T4" fmla="*/ 0 w 362"/>
                <a:gd name="T5" fmla="*/ 0 h 106"/>
                <a:gd name="T6" fmla="*/ 0 w 362"/>
                <a:gd name="T7" fmla="*/ 0 h 106"/>
                <a:gd name="T8" fmla="*/ 0 w 362"/>
                <a:gd name="T9" fmla="*/ 0 h 106"/>
                <a:gd name="T10" fmla="*/ 0 w 362"/>
                <a:gd name="T11" fmla="*/ 0 h 106"/>
                <a:gd name="T12" fmla="*/ 0 w 362"/>
                <a:gd name="T13" fmla="*/ 0 h 106"/>
                <a:gd name="T14" fmla="*/ 0 w 362"/>
                <a:gd name="T15" fmla="*/ 0 h 106"/>
                <a:gd name="T16" fmla="*/ 0 w 362"/>
                <a:gd name="T17" fmla="*/ 0 h 106"/>
                <a:gd name="T18" fmla="*/ 0 w 362"/>
                <a:gd name="T19" fmla="*/ 0 h 106"/>
                <a:gd name="T20" fmla="*/ 0 w 362"/>
                <a:gd name="T21" fmla="*/ 0 h 106"/>
                <a:gd name="T22" fmla="*/ 0 w 362"/>
                <a:gd name="T23" fmla="*/ 0 h 106"/>
                <a:gd name="T24" fmla="*/ 0 w 362"/>
                <a:gd name="T25" fmla="*/ 0 h 106"/>
                <a:gd name="T26" fmla="*/ 0 w 362"/>
                <a:gd name="T27" fmla="*/ 0 h 106"/>
                <a:gd name="T28" fmla="*/ 0 w 362"/>
                <a:gd name="T29" fmla="*/ 0 h 106"/>
                <a:gd name="T30" fmla="*/ 0 w 362"/>
                <a:gd name="T31" fmla="*/ 0 h 106"/>
                <a:gd name="T32" fmla="*/ 0 w 362"/>
                <a:gd name="T33" fmla="*/ 0 h 106"/>
                <a:gd name="T34" fmla="*/ 0 w 362"/>
                <a:gd name="T35" fmla="*/ 0 h 106"/>
                <a:gd name="T36" fmla="*/ 0 w 362"/>
                <a:gd name="T37" fmla="*/ 0 h 106"/>
                <a:gd name="T38" fmla="*/ 0 w 362"/>
                <a:gd name="T39" fmla="*/ 0 h 106"/>
                <a:gd name="T40" fmla="*/ 0 w 362"/>
                <a:gd name="T41" fmla="*/ 0 h 106"/>
                <a:gd name="T42" fmla="*/ 0 w 362"/>
                <a:gd name="T43" fmla="*/ 0 h 106"/>
                <a:gd name="T44" fmla="*/ 0 w 362"/>
                <a:gd name="T45" fmla="*/ 0 h 106"/>
                <a:gd name="T46" fmla="*/ 0 w 362"/>
                <a:gd name="T47" fmla="*/ 0 h 106"/>
                <a:gd name="T48" fmla="*/ 0 w 362"/>
                <a:gd name="T49" fmla="*/ 0 h 106"/>
                <a:gd name="T50" fmla="*/ 0 w 362"/>
                <a:gd name="T51" fmla="*/ 0 h 106"/>
                <a:gd name="T52" fmla="*/ 0 w 362"/>
                <a:gd name="T53" fmla="*/ 0 h 106"/>
                <a:gd name="T54" fmla="*/ 0 w 362"/>
                <a:gd name="T55" fmla="*/ 0 h 106"/>
                <a:gd name="T56" fmla="*/ 0 w 362"/>
                <a:gd name="T57" fmla="*/ 0 h 106"/>
                <a:gd name="T58" fmla="*/ 0 w 362"/>
                <a:gd name="T59" fmla="*/ 0 h 106"/>
                <a:gd name="T60" fmla="*/ 0 w 362"/>
                <a:gd name="T61" fmla="*/ 0 h 106"/>
                <a:gd name="T62" fmla="*/ 0 w 362"/>
                <a:gd name="T63" fmla="*/ 0 h 106"/>
                <a:gd name="T64" fmla="*/ 0 w 362"/>
                <a:gd name="T65" fmla="*/ 0 h 106"/>
                <a:gd name="T66" fmla="*/ 0 w 36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6">
                  <a:moveTo>
                    <a:pt x="324" y="106"/>
                  </a:moveTo>
                  <a:lnTo>
                    <a:pt x="328" y="105"/>
                  </a:lnTo>
                  <a:lnTo>
                    <a:pt x="331" y="105"/>
                  </a:lnTo>
                  <a:lnTo>
                    <a:pt x="335" y="104"/>
                  </a:lnTo>
                  <a:lnTo>
                    <a:pt x="339" y="103"/>
                  </a:lnTo>
                  <a:lnTo>
                    <a:pt x="342" y="102"/>
                  </a:lnTo>
                  <a:lnTo>
                    <a:pt x="345" y="100"/>
                  </a:lnTo>
                  <a:lnTo>
                    <a:pt x="348" y="97"/>
                  </a:lnTo>
                  <a:lnTo>
                    <a:pt x="350" y="95"/>
                  </a:lnTo>
                  <a:lnTo>
                    <a:pt x="353" y="93"/>
                  </a:lnTo>
                  <a:lnTo>
                    <a:pt x="355" y="91"/>
                  </a:lnTo>
                  <a:lnTo>
                    <a:pt x="357" y="88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4"/>
                  </a:lnTo>
                  <a:lnTo>
                    <a:pt x="361" y="30"/>
                  </a:lnTo>
                  <a:lnTo>
                    <a:pt x="361" y="27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3" y="11"/>
                  </a:lnTo>
                  <a:lnTo>
                    <a:pt x="350" y="9"/>
                  </a:lnTo>
                  <a:lnTo>
                    <a:pt x="348" y="7"/>
                  </a:lnTo>
                  <a:lnTo>
                    <a:pt x="345" y="5"/>
                  </a:lnTo>
                  <a:lnTo>
                    <a:pt x="342" y="3"/>
                  </a:lnTo>
                  <a:lnTo>
                    <a:pt x="339" y="2"/>
                  </a:lnTo>
                  <a:lnTo>
                    <a:pt x="335" y="1"/>
                  </a:lnTo>
                  <a:lnTo>
                    <a:pt x="331" y="0"/>
                  </a:lnTo>
                  <a:lnTo>
                    <a:pt x="328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8"/>
                  </a:lnTo>
                  <a:lnTo>
                    <a:pt x="7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4" y="97"/>
                  </a:lnTo>
                  <a:lnTo>
                    <a:pt x="16" y="100"/>
                  </a:lnTo>
                  <a:lnTo>
                    <a:pt x="20" y="102"/>
                  </a:lnTo>
                  <a:lnTo>
                    <a:pt x="23" y="103"/>
                  </a:lnTo>
                  <a:lnTo>
                    <a:pt x="27" y="104"/>
                  </a:lnTo>
                  <a:lnTo>
                    <a:pt x="31" y="105"/>
                  </a:lnTo>
                  <a:lnTo>
                    <a:pt x="35" y="105"/>
                  </a:lnTo>
                  <a:lnTo>
                    <a:pt x="39" y="106"/>
                  </a:lnTo>
                  <a:lnTo>
                    <a:pt x="324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53" name="Freeform 93">
              <a:extLst>
                <a:ext uri="{FF2B5EF4-FFF2-40B4-BE49-F238E27FC236}">
                  <a16:creationId xmlns:a16="http://schemas.microsoft.com/office/drawing/2014/main" id="{EDE1A987-BD1D-2349-BBE5-F0E7CBAB8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0" y="2318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39" y="300"/>
                  </a:moveTo>
                  <a:lnTo>
                    <a:pt x="444" y="298"/>
                  </a:lnTo>
                  <a:lnTo>
                    <a:pt x="450" y="297"/>
                  </a:lnTo>
                  <a:lnTo>
                    <a:pt x="456" y="296"/>
                  </a:lnTo>
                  <a:lnTo>
                    <a:pt x="461" y="293"/>
                  </a:lnTo>
                  <a:lnTo>
                    <a:pt x="467" y="291"/>
                  </a:lnTo>
                  <a:lnTo>
                    <a:pt x="472" y="286"/>
                  </a:lnTo>
                  <a:lnTo>
                    <a:pt x="478" y="283"/>
                  </a:lnTo>
                  <a:lnTo>
                    <a:pt x="483" y="279"/>
                  </a:lnTo>
                  <a:lnTo>
                    <a:pt x="487" y="273"/>
                  </a:lnTo>
                  <a:lnTo>
                    <a:pt x="492" y="268"/>
                  </a:lnTo>
                  <a:lnTo>
                    <a:pt x="496" y="263"/>
                  </a:lnTo>
                  <a:lnTo>
                    <a:pt x="499" y="256"/>
                  </a:lnTo>
                  <a:lnTo>
                    <a:pt x="502" y="250"/>
                  </a:lnTo>
                  <a:lnTo>
                    <a:pt x="504" y="243"/>
                  </a:lnTo>
                  <a:lnTo>
                    <a:pt x="505" y="235"/>
                  </a:lnTo>
                  <a:lnTo>
                    <a:pt x="506" y="229"/>
                  </a:lnTo>
                  <a:lnTo>
                    <a:pt x="491" y="72"/>
                  </a:lnTo>
                  <a:lnTo>
                    <a:pt x="490" y="65"/>
                  </a:lnTo>
                  <a:lnTo>
                    <a:pt x="490" y="57"/>
                  </a:lnTo>
                  <a:lnTo>
                    <a:pt x="487" y="51"/>
                  </a:lnTo>
                  <a:lnTo>
                    <a:pt x="486" y="43"/>
                  </a:lnTo>
                  <a:lnTo>
                    <a:pt x="484" y="38"/>
                  </a:lnTo>
                  <a:lnTo>
                    <a:pt x="481" y="31"/>
                  </a:lnTo>
                  <a:lnTo>
                    <a:pt x="479" y="26"/>
                  </a:lnTo>
                  <a:lnTo>
                    <a:pt x="475" y="20"/>
                  </a:lnTo>
                  <a:lnTo>
                    <a:pt x="471" y="16"/>
                  </a:lnTo>
                  <a:lnTo>
                    <a:pt x="468" y="11"/>
                  </a:lnTo>
                  <a:lnTo>
                    <a:pt x="463" y="8"/>
                  </a:lnTo>
                  <a:lnTo>
                    <a:pt x="459" y="5"/>
                  </a:lnTo>
                  <a:lnTo>
                    <a:pt x="454" y="3"/>
                  </a:lnTo>
                  <a:lnTo>
                    <a:pt x="449" y="1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4" y="1"/>
                  </a:lnTo>
                  <a:lnTo>
                    <a:pt x="50" y="3"/>
                  </a:lnTo>
                  <a:lnTo>
                    <a:pt x="46" y="5"/>
                  </a:lnTo>
                  <a:lnTo>
                    <a:pt x="41" y="8"/>
                  </a:lnTo>
                  <a:lnTo>
                    <a:pt x="37" y="11"/>
                  </a:lnTo>
                  <a:lnTo>
                    <a:pt x="33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3" y="31"/>
                  </a:lnTo>
                  <a:lnTo>
                    <a:pt x="21" y="38"/>
                  </a:lnTo>
                  <a:lnTo>
                    <a:pt x="18" y="43"/>
                  </a:lnTo>
                  <a:lnTo>
                    <a:pt x="17" y="51"/>
                  </a:lnTo>
                  <a:lnTo>
                    <a:pt x="15" y="57"/>
                  </a:lnTo>
                  <a:lnTo>
                    <a:pt x="15" y="65"/>
                  </a:lnTo>
                  <a:lnTo>
                    <a:pt x="15" y="72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3" y="250"/>
                  </a:lnTo>
                  <a:lnTo>
                    <a:pt x="5" y="256"/>
                  </a:lnTo>
                  <a:lnTo>
                    <a:pt x="9" y="263"/>
                  </a:lnTo>
                  <a:lnTo>
                    <a:pt x="13" y="268"/>
                  </a:lnTo>
                  <a:lnTo>
                    <a:pt x="17" y="273"/>
                  </a:lnTo>
                  <a:lnTo>
                    <a:pt x="22" y="279"/>
                  </a:lnTo>
                  <a:lnTo>
                    <a:pt x="27" y="283"/>
                  </a:lnTo>
                  <a:lnTo>
                    <a:pt x="33" y="286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7"/>
                  </a:lnTo>
                  <a:lnTo>
                    <a:pt x="60" y="298"/>
                  </a:lnTo>
                  <a:lnTo>
                    <a:pt x="65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54" name="Freeform 94">
              <a:extLst>
                <a:ext uri="{FF2B5EF4-FFF2-40B4-BE49-F238E27FC236}">
                  <a16:creationId xmlns:a16="http://schemas.microsoft.com/office/drawing/2014/main" id="{F067796A-B01A-8144-A048-3CAB57AE9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0" y="2318"/>
              <a:ext cx="17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9" y="286"/>
                  </a:moveTo>
                  <a:lnTo>
                    <a:pt x="423" y="285"/>
                  </a:lnTo>
                  <a:lnTo>
                    <a:pt x="429" y="284"/>
                  </a:lnTo>
                  <a:lnTo>
                    <a:pt x="434" y="283"/>
                  </a:lnTo>
                  <a:lnTo>
                    <a:pt x="439" y="280"/>
                  </a:lnTo>
                  <a:lnTo>
                    <a:pt x="445" y="277"/>
                  </a:lnTo>
                  <a:lnTo>
                    <a:pt x="450" y="274"/>
                  </a:lnTo>
                  <a:lnTo>
                    <a:pt x="455" y="270"/>
                  </a:lnTo>
                  <a:lnTo>
                    <a:pt x="460" y="265"/>
                  </a:lnTo>
                  <a:lnTo>
                    <a:pt x="464" y="261"/>
                  </a:lnTo>
                  <a:lnTo>
                    <a:pt x="469" y="255"/>
                  </a:lnTo>
                  <a:lnTo>
                    <a:pt x="472" y="250"/>
                  </a:lnTo>
                  <a:lnTo>
                    <a:pt x="475" y="245"/>
                  </a:lnTo>
                  <a:lnTo>
                    <a:pt x="478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8" y="69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3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2" y="8"/>
                  </a:lnTo>
                  <a:lnTo>
                    <a:pt x="437" y="4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3" y="4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9" y="250"/>
                  </a:lnTo>
                  <a:lnTo>
                    <a:pt x="12" y="255"/>
                  </a:lnTo>
                  <a:lnTo>
                    <a:pt x="16" y="261"/>
                  </a:lnTo>
                  <a:lnTo>
                    <a:pt x="21" y="265"/>
                  </a:lnTo>
                  <a:lnTo>
                    <a:pt x="26" y="270"/>
                  </a:lnTo>
                  <a:lnTo>
                    <a:pt x="30" y="274"/>
                  </a:lnTo>
                  <a:lnTo>
                    <a:pt x="36" y="277"/>
                  </a:lnTo>
                  <a:lnTo>
                    <a:pt x="41" y="280"/>
                  </a:lnTo>
                  <a:lnTo>
                    <a:pt x="47" y="283"/>
                  </a:lnTo>
                  <a:lnTo>
                    <a:pt x="52" y="284"/>
                  </a:lnTo>
                  <a:lnTo>
                    <a:pt x="58" y="285"/>
                  </a:lnTo>
                  <a:lnTo>
                    <a:pt x="63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55" name="Freeform 95">
              <a:extLst>
                <a:ext uri="{FF2B5EF4-FFF2-40B4-BE49-F238E27FC236}">
                  <a16:creationId xmlns:a16="http://schemas.microsoft.com/office/drawing/2014/main" id="{290532AD-34EB-B24B-86D8-D1CD7C778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2" y="2323"/>
              <a:ext cx="13" cy="5"/>
            </a:xfrm>
            <a:custGeom>
              <a:avLst/>
              <a:gdLst>
                <a:gd name="T0" fmla="*/ 0 w 354"/>
                <a:gd name="T1" fmla="*/ 0 h 129"/>
                <a:gd name="T2" fmla="*/ 0 w 354"/>
                <a:gd name="T3" fmla="*/ 0 h 129"/>
                <a:gd name="T4" fmla="*/ 0 w 354"/>
                <a:gd name="T5" fmla="*/ 0 h 129"/>
                <a:gd name="T6" fmla="*/ 0 w 354"/>
                <a:gd name="T7" fmla="*/ 0 h 129"/>
                <a:gd name="T8" fmla="*/ 0 w 354"/>
                <a:gd name="T9" fmla="*/ 0 h 129"/>
                <a:gd name="T10" fmla="*/ 0 w 354"/>
                <a:gd name="T11" fmla="*/ 0 h 129"/>
                <a:gd name="T12" fmla="*/ 0 w 354"/>
                <a:gd name="T13" fmla="*/ 0 h 129"/>
                <a:gd name="T14" fmla="*/ 0 w 354"/>
                <a:gd name="T15" fmla="*/ 0 h 129"/>
                <a:gd name="T16" fmla="*/ 0 w 354"/>
                <a:gd name="T17" fmla="*/ 0 h 129"/>
                <a:gd name="T18" fmla="*/ 0 w 354"/>
                <a:gd name="T19" fmla="*/ 0 h 129"/>
                <a:gd name="T20" fmla="*/ 0 w 354"/>
                <a:gd name="T21" fmla="*/ 0 h 129"/>
                <a:gd name="T22" fmla="*/ 0 w 354"/>
                <a:gd name="T23" fmla="*/ 0 h 129"/>
                <a:gd name="T24" fmla="*/ 0 w 354"/>
                <a:gd name="T25" fmla="*/ 0 h 129"/>
                <a:gd name="T26" fmla="*/ 0 w 354"/>
                <a:gd name="T27" fmla="*/ 0 h 129"/>
                <a:gd name="T28" fmla="*/ 0 w 354"/>
                <a:gd name="T29" fmla="*/ 0 h 129"/>
                <a:gd name="T30" fmla="*/ 0 w 354"/>
                <a:gd name="T31" fmla="*/ 0 h 129"/>
                <a:gd name="T32" fmla="*/ 0 w 354"/>
                <a:gd name="T33" fmla="*/ 0 h 129"/>
                <a:gd name="T34" fmla="*/ 0 w 354"/>
                <a:gd name="T35" fmla="*/ 0 h 129"/>
                <a:gd name="T36" fmla="*/ 0 w 354"/>
                <a:gd name="T37" fmla="*/ 0 h 129"/>
                <a:gd name="T38" fmla="*/ 0 w 354"/>
                <a:gd name="T39" fmla="*/ 0 h 129"/>
                <a:gd name="T40" fmla="*/ 0 w 354"/>
                <a:gd name="T41" fmla="*/ 0 h 129"/>
                <a:gd name="T42" fmla="*/ 0 w 354"/>
                <a:gd name="T43" fmla="*/ 0 h 129"/>
                <a:gd name="T44" fmla="*/ 0 w 354"/>
                <a:gd name="T45" fmla="*/ 0 h 129"/>
                <a:gd name="T46" fmla="*/ 0 w 354"/>
                <a:gd name="T47" fmla="*/ 0 h 129"/>
                <a:gd name="T48" fmla="*/ 0 w 354"/>
                <a:gd name="T49" fmla="*/ 0 h 129"/>
                <a:gd name="T50" fmla="*/ 0 w 354"/>
                <a:gd name="T51" fmla="*/ 0 h 129"/>
                <a:gd name="T52" fmla="*/ 0 w 354"/>
                <a:gd name="T53" fmla="*/ 0 h 129"/>
                <a:gd name="T54" fmla="*/ 0 w 354"/>
                <a:gd name="T55" fmla="*/ 0 h 129"/>
                <a:gd name="T56" fmla="*/ 0 w 354"/>
                <a:gd name="T57" fmla="*/ 0 h 129"/>
                <a:gd name="T58" fmla="*/ 0 w 354"/>
                <a:gd name="T59" fmla="*/ 0 h 129"/>
                <a:gd name="T60" fmla="*/ 0 w 354"/>
                <a:gd name="T61" fmla="*/ 0 h 129"/>
                <a:gd name="T62" fmla="*/ 0 w 354"/>
                <a:gd name="T63" fmla="*/ 0 h 129"/>
                <a:gd name="T64" fmla="*/ 0 w 354"/>
                <a:gd name="T65" fmla="*/ 0 h 129"/>
                <a:gd name="T66" fmla="*/ 0 w 354"/>
                <a:gd name="T67" fmla="*/ 0 h 129"/>
                <a:gd name="T68" fmla="*/ 0 w 354"/>
                <a:gd name="T69" fmla="*/ 0 h 129"/>
                <a:gd name="T70" fmla="*/ 0 w 354"/>
                <a:gd name="T71" fmla="*/ 0 h 129"/>
                <a:gd name="T72" fmla="*/ 0 w 354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9">
                  <a:moveTo>
                    <a:pt x="354" y="64"/>
                  </a:moveTo>
                  <a:lnTo>
                    <a:pt x="353" y="71"/>
                  </a:lnTo>
                  <a:lnTo>
                    <a:pt x="353" y="77"/>
                  </a:lnTo>
                  <a:lnTo>
                    <a:pt x="352" y="83"/>
                  </a:lnTo>
                  <a:lnTo>
                    <a:pt x="351" y="89"/>
                  </a:lnTo>
                  <a:lnTo>
                    <a:pt x="349" y="94"/>
                  </a:lnTo>
                  <a:lnTo>
                    <a:pt x="347" y="100"/>
                  </a:lnTo>
                  <a:lnTo>
                    <a:pt x="344" y="105"/>
                  </a:lnTo>
                  <a:lnTo>
                    <a:pt x="342" y="110"/>
                  </a:lnTo>
                  <a:lnTo>
                    <a:pt x="340" y="114"/>
                  </a:lnTo>
                  <a:lnTo>
                    <a:pt x="337" y="117"/>
                  </a:lnTo>
                  <a:lnTo>
                    <a:pt x="333" y="121"/>
                  </a:lnTo>
                  <a:lnTo>
                    <a:pt x="329" y="124"/>
                  </a:lnTo>
                  <a:lnTo>
                    <a:pt x="326" y="126"/>
                  </a:lnTo>
                  <a:lnTo>
                    <a:pt x="321" y="127"/>
                  </a:lnTo>
                  <a:lnTo>
                    <a:pt x="317" y="128"/>
                  </a:lnTo>
                  <a:lnTo>
                    <a:pt x="313" y="129"/>
                  </a:lnTo>
                  <a:lnTo>
                    <a:pt x="41" y="129"/>
                  </a:lnTo>
                  <a:lnTo>
                    <a:pt x="35" y="128"/>
                  </a:lnTo>
                  <a:lnTo>
                    <a:pt x="31" y="127"/>
                  </a:lnTo>
                  <a:lnTo>
                    <a:pt x="28" y="126"/>
                  </a:lnTo>
                  <a:lnTo>
                    <a:pt x="23" y="124"/>
                  </a:lnTo>
                  <a:lnTo>
                    <a:pt x="20" y="121"/>
                  </a:lnTo>
                  <a:lnTo>
                    <a:pt x="17" y="117"/>
                  </a:lnTo>
                  <a:lnTo>
                    <a:pt x="13" y="114"/>
                  </a:lnTo>
                  <a:lnTo>
                    <a:pt x="10" y="110"/>
                  </a:lnTo>
                  <a:lnTo>
                    <a:pt x="8" y="105"/>
                  </a:lnTo>
                  <a:lnTo>
                    <a:pt x="6" y="100"/>
                  </a:lnTo>
                  <a:lnTo>
                    <a:pt x="4" y="94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2" y="0"/>
                  </a:lnTo>
                  <a:lnTo>
                    <a:pt x="354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56" name="Freeform 96">
              <a:extLst>
                <a:ext uri="{FF2B5EF4-FFF2-40B4-BE49-F238E27FC236}">
                  <a16:creationId xmlns:a16="http://schemas.microsoft.com/office/drawing/2014/main" id="{F0975F04-0A49-8C42-8F3A-BEBB5B7F3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2319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30" y="208"/>
                  </a:lnTo>
                  <a:lnTo>
                    <a:pt x="31" y="207"/>
                  </a:lnTo>
                  <a:lnTo>
                    <a:pt x="31" y="205"/>
                  </a:lnTo>
                  <a:lnTo>
                    <a:pt x="32" y="203"/>
                  </a:lnTo>
                  <a:lnTo>
                    <a:pt x="33" y="201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4"/>
                  </a:lnTo>
                  <a:lnTo>
                    <a:pt x="35" y="193"/>
                  </a:lnTo>
                  <a:lnTo>
                    <a:pt x="35" y="22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3"/>
                  </a:lnTo>
                  <a:lnTo>
                    <a:pt x="6" y="15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6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1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4" y="194"/>
                  </a:lnTo>
                  <a:lnTo>
                    <a:pt x="6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10" y="205"/>
                  </a:lnTo>
                  <a:lnTo>
                    <a:pt x="11" y="207"/>
                  </a:lnTo>
                  <a:lnTo>
                    <a:pt x="13" y="209"/>
                  </a:lnTo>
                  <a:lnTo>
                    <a:pt x="14" y="210"/>
                  </a:lnTo>
                  <a:lnTo>
                    <a:pt x="17" y="212"/>
                  </a:lnTo>
                  <a:lnTo>
                    <a:pt x="18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57" name="Freeform 97">
              <a:extLst>
                <a:ext uri="{FF2B5EF4-FFF2-40B4-BE49-F238E27FC236}">
                  <a16:creationId xmlns:a16="http://schemas.microsoft.com/office/drawing/2014/main" id="{231874CF-E2B2-6D46-A26C-8F5D9DC31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5" y="2319"/>
              <a:ext cx="1" cy="8"/>
            </a:xfrm>
            <a:custGeom>
              <a:avLst/>
              <a:gdLst>
                <a:gd name="T0" fmla="*/ 0 w 39"/>
                <a:gd name="T1" fmla="*/ 0 h 221"/>
                <a:gd name="T2" fmla="*/ 0 w 39"/>
                <a:gd name="T3" fmla="*/ 0 h 221"/>
                <a:gd name="T4" fmla="*/ 0 w 39"/>
                <a:gd name="T5" fmla="*/ 0 h 221"/>
                <a:gd name="T6" fmla="*/ 0 w 39"/>
                <a:gd name="T7" fmla="*/ 0 h 221"/>
                <a:gd name="T8" fmla="*/ 0 w 39"/>
                <a:gd name="T9" fmla="*/ 0 h 221"/>
                <a:gd name="T10" fmla="*/ 0 w 39"/>
                <a:gd name="T11" fmla="*/ 0 h 221"/>
                <a:gd name="T12" fmla="*/ 0 w 39"/>
                <a:gd name="T13" fmla="*/ 0 h 221"/>
                <a:gd name="T14" fmla="*/ 0 w 39"/>
                <a:gd name="T15" fmla="*/ 0 h 221"/>
                <a:gd name="T16" fmla="*/ 0 w 39"/>
                <a:gd name="T17" fmla="*/ 0 h 221"/>
                <a:gd name="T18" fmla="*/ 0 w 39"/>
                <a:gd name="T19" fmla="*/ 0 h 221"/>
                <a:gd name="T20" fmla="*/ 0 w 39"/>
                <a:gd name="T21" fmla="*/ 0 h 221"/>
                <a:gd name="T22" fmla="*/ 0 w 39"/>
                <a:gd name="T23" fmla="*/ 0 h 221"/>
                <a:gd name="T24" fmla="*/ 0 w 39"/>
                <a:gd name="T25" fmla="*/ 0 h 221"/>
                <a:gd name="T26" fmla="*/ 0 w 39"/>
                <a:gd name="T27" fmla="*/ 0 h 221"/>
                <a:gd name="T28" fmla="*/ 0 w 39"/>
                <a:gd name="T29" fmla="*/ 0 h 221"/>
                <a:gd name="T30" fmla="*/ 0 w 39"/>
                <a:gd name="T31" fmla="*/ 0 h 221"/>
                <a:gd name="T32" fmla="*/ 0 w 39"/>
                <a:gd name="T33" fmla="*/ 0 h 221"/>
                <a:gd name="T34" fmla="*/ 0 w 39"/>
                <a:gd name="T35" fmla="*/ 0 h 221"/>
                <a:gd name="T36" fmla="*/ 0 w 39"/>
                <a:gd name="T37" fmla="*/ 0 h 221"/>
                <a:gd name="T38" fmla="*/ 0 w 39"/>
                <a:gd name="T39" fmla="*/ 0 h 221"/>
                <a:gd name="T40" fmla="*/ 0 w 39"/>
                <a:gd name="T41" fmla="*/ 0 h 221"/>
                <a:gd name="T42" fmla="*/ 0 w 39"/>
                <a:gd name="T43" fmla="*/ 0 h 221"/>
                <a:gd name="T44" fmla="*/ 0 w 39"/>
                <a:gd name="T45" fmla="*/ 0 h 221"/>
                <a:gd name="T46" fmla="*/ 0 w 39"/>
                <a:gd name="T47" fmla="*/ 0 h 221"/>
                <a:gd name="T48" fmla="*/ 0 w 39"/>
                <a:gd name="T49" fmla="*/ 0 h 221"/>
                <a:gd name="T50" fmla="*/ 0 w 39"/>
                <a:gd name="T51" fmla="*/ 0 h 221"/>
                <a:gd name="T52" fmla="*/ 0 w 39"/>
                <a:gd name="T53" fmla="*/ 0 h 221"/>
                <a:gd name="T54" fmla="*/ 0 w 39"/>
                <a:gd name="T55" fmla="*/ 0 h 221"/>
                <a:gd name="T56" fmla="*/ 0 w 39"/>
                <a:gd name="T57" fmla="*/ 0 h 221"/>
                <a:gd name="T58" fmla="*/ 0 w 39"/>
                <a:gd name="T59" fmla="*/ 0 h 221"/>
                <a:gd name="T60" fmla="*/ 0 w 39"/>
                <a:gd name="T61" fmla="*/ 0 h 221"/>
                <a:gd name="T62" fmla="*/ 0 w 39"/>
                <a:gd name="T63" fmla="*/ 0 h 221"/>
                <a:gd name="T64" fmla="*/ 0 w 39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1">
                  <a:moveTo>
                    <a:pt x="14" y="221"/>
                  </a:moveTo>
                  <a:lnTo>
                    <a:pt x="15" y="220"/>
                  </a:lnTo>
                  <a:lnTo>
                    <a:pt x="17" y="220"/>
                  </a:lnTo>
                  <a:lnTo>
                    <a:pt x="19" y="218"/>
                  </a:lnTo>
                  <a:lnTo>
                    <a:pt x="20" y="217"/>
                  </a:lnTo>
                  <a:lnTo>
                    <a:pt x="23" y="215"/>
                  </a:lnTo>
                  <a:lnTo>
                    <a:pt x="25" y="213"/>
                  </a:lnTo>
                  <a:lnTo>
                    <a:pt x="27" y="210"/>
                  </a:lnTo>
                  <a:lnTo>
                    <a:pt x="29" y="208"/>
                  </a:lnTo>
                  <a:lnTo>
                    <a:pt x="31" y="205"/>
                  </a:lnTo>
                  <a:lnTo>
                    <a:pt x="32" y="203"/>
                  </a:lnTo>
                  <a:lnTo>
                    <a:pt x="34" y="200"/>
                  </a:lnTo>
                  <a:lnTo>
                    <a:pt x="36" y="197"/>
                  </a:lnTo>
                  <a:lnTo>
                    <a:pt x="37" y="194"/>
                  </a:lnTo>
                  <a:lnTo>
                    <a:pt x="38" y="192"/>
                  </a:lnTo>
                  <a:lnTo>
                    <a:pt x="38" y="189"/>
                  </a:lnTo>
                  <a:lnTo>
                    <a:pt x="39" y="188"/>
                  </a:lnTo>
                  <a:lnTo>
                    <a:pt x="29" y="21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6" y="8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4"/>
                  </a:lnTo>
                  <a:lnTo>
                    <a:pt x="3" y="216"/>
                  </a:lnTo>
                  <a:lnTo>
                    <a:pt x="4" y="217"/>
                  </a:lnTo>
                  <a:lnTo>
                    <a:pt x="5" y="218"/>
                  </a:lnTo>
                  <a:lnTo>
                    <a:pt x="6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1" y="220"/>
                  </a:lnTo>
                  <a:lnTo>
                    <a:pt x="12" y="220"/>
                  </a:lnTo>
                  <a:lnTo>
                    <a:pt x="14" y="221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58" name="Freeform 98">
              <a:extLst>
                <a:ext uri="{FF2B5EF4-FFF2-40B4-BE49-F238E27FC236}">
                  <a16:creationId xmlns:a16="http://schemas.microsoft.com/office/drawing/2014/main" id="{B60484A0-8A06-D24D-9CC9-A36170814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2" y="2319"/>
              <a:ext cx="13" cy="3"/>
            </a:xfrm>
            <a:custGeom>
              <a:avLst/>
              <a:gdLst>
                <a:gd name="T0" fmla="*/ 0 w 363"/>
                <a:gd name="T1" fmla="*/ 0 h 106"/>
                <a:gd name="T2" fmla="*/ 0 w 363"/>
                <a:gd name="T3" fmla="*/ 0 h 106"/>
                <a:gd name="T4" fmla="*/ 0 w 363"/>
                <a:gd name="T5" fmla="*/ 0 h 106"/>
                <a:gd name="T6" fmla="*/ 0 w 363"/>
                <a:gd name="T7" fmla="*/ 0 h 106"/>
                <a:gd name="T8" fmla="*/ 0 w 363"/>
                <a:gd name="T9" fmla="*/ 0 h 106"/>
                <a:gd name="T10" fmla="*/ 0 w 363"/>
                <a:gd name="T11" fmla="*/ 0 h 106"/>
                <a:gd name="T12" fmla="*/ 0 w 363"/>
                <a:gd name="T13" fmla="*/ 0 h 106"/>
                <a:gd name="T14" fmla="*/ 0 w 363"/>
                <a:gd name="T15" fmla="*/ 0 h 106"/>
                <a:gd name="T16" fmla="*/ 0 w 363"/>
                <a:gd name="T17" fmla="*/ 0 h 106"/>
                <a:gd name="T18" fmla="*/ 0 w 363"/>
                <a:gd name="T19" fmla="*/ 0 h 106"/>
                <a:gd name="T20" fmla="*/ 0 w 363"/>
                <a:gd name="T21" fmla="*/ 0 h 106"/>
                <a:gd name="T22" fmla="*/ 0 w 363"/>
                <a:gd name="T23" fmla="*/ 0 h 106"/>
                <a:gd name="T24" fmla="*/ 0 w 363"/>
                <a:gd name="T25" fmla="*/ 0 h 106"/>
                <a:gd name="T26" fmla="*/ 0 w 363"/>
                <a:gd name="T27" fmla="*/ 0 h 106"/>
                <a:gd name="T28" fmla="*/ 0 w 363"/>
                <a:gd name="T29" fmla="*/ 0 h 106"/>
                <a:gd name="T30" fmla="*/ 0 w 363"/>
                <a:gd name="T31" fmla="*/ 0 h 106"/>
                <a:gd name="T32" fmla="*/ 0 w 363"/>
                <a:gd name="T33" fmla="*/ 0 h 106"/>
                <a:gd name="T34" fmla="*/ 0 w 363"/>
                <a:gd name="T35" fmla="*/ 0 h 106"/>
                <a:gd name="T36" fmla="*/ 0 w 363"/>
                <a:gd name="T37" fmla="*/ 0 h 106"/>
                <a:gd name="T38" fmla="*/ 0 w 363"/>
                <a:gd name="T39" fmla="*/ 0 h 106"/>
                <a:gd name="T40" fmla="*/ 0 w 363"/>
                <a:gd name="T41" fmla="*/ 0 h 106"/>
                <a:gd name="T42" fmla="*/ 0 w 363"/>
                <a:gd name="T43" fmla="*/ 0 h 106"/>
                <a:gd name="T44" fmla="*/ 0 w 363"/>
                <a:gd name="T45" fmla="*/ 0 h 106"/>
                <a:gd name="T46" fmla="*/ 0 w 363"/>
                <a:gd name="T47" fmla="*/ 0 h 106"/>
                <a:gd name="T48" fmla="*/ 0 w 363"/>
                <a:gd name="T49" fmla="*/ 0 h 106"/>
                <a:gd name="T50" fmla="*/ 0 w 363"/>
                <a:gd name="T51" fmla="*/ 0 h 106"/>
                <a:gd name="T52" fmla="*/ 0 w 363"/>
                <a:gd name="T53" fmla="*/ 0 h 106"/>
                <a:gd name="T54" fmla="*/ 0 w 363"/>
                <a:gd name="T55" fmla="*/ 0 h 106"/>
                <a:gd name="T56" fmla="*/ 0 w 363"/>
                <a:gd name="T57" fmla="*/ 0 h 106"/>
                <a:gd name="T58" fmla="*/ 0 w 363"/>
                <a:gd name="T59" fmla="*/ 0 h 106"/>
                <a:gd name="T60" fmla="*/ 0 w 363"/>
                <a:gd name="T61" fmla="*/ 0 h 106"/>
                <a:gd name="T62" fmla="*/ 0 w 363"/>
                <a:gd name="T63" fmla="*/ 0 h 106"/>
                <a:gd name="T64" fmla="*/ 0 w 363"/>
                <a:gd name="T65" fmla="*/ 0 h 106"/>
                <a:gd name="T66" fmla="*/ 0 w 363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3" h="106">
                  <a:moveTo>
                    <a:pt x="324" y="106"/>
                  </a:moveTo>
                  <a:lnTo>
                    <a:pt x="327" y="105"/>
                  </a:lnTo>
                  <a:lnTo>
                    <a:pt x="332" y="105"/>
                  </a:lnTo>
                  <a:lnTo>
                    <a:pt x="335" y="104"/>
                  </a:lnTo>
                  <a:lnTo>
                    <a:pt x="339" y="103"/>
                  </a:lnTo>
                  <a:lnTo>
                    <a:pt x="342" y="102"/>
                  </a:lnTo>
                  <a:lnTo>
                    <a:pt x="346" y="100"/>
                  </a:lnTo>
                  <a:lnTo>
                    <a:pt x="348" y="97"/>
                  </a:lnTo>
                  <a:lnTo>
                    <a:pt x="351" y="95"/>
                  </a:lnTo>
                  <a:lnTo>
                    <a:pt x="353" y="93"/>
                  </a:lnTo>
                  <a:lnTo>
                    <a:pt x="356" y="91"/>
                  </a:lnTo>
                  <a:lnTo>
                    <a:pt x="358" y="88"/>
                  </a:lnTo>
                  <a:lnTo>
                    <a:pt x="360" y="84"/>
                  </a:lnTo>
                  <a:lnTo>
                    <a:pt x="361" y="81"/>
                  </a:lnTo>
                  <a:lnTo>
                    <a:pt x="362" y="78"/>
                  </a:lnTo>
                  <a:lnTo>
                    <a:pt x="362" y="75"/>
                  </a:lnTo>
                  <a:lnTo>
                    <a:pt x="363" y="71"/>
                  </a:lnTo>
                  <a:lnTo>
                    <a:pt x="363" y="34"/>
                  </a:lnTo>
                  <a:lnTo>
                    <a:pt x="362" y="30"/>
                  </a:lnTo>
                  <a:lnTo>
                    <a:pt x="362" y="27"/>
                  </a:lnTo>
                  <a:lnTo>
                    <a:pt x="361" y="23"/>
                  </a:lnTo>
                  <a:lnTo>
                    <a:pt x="360" y="20"/>
                  </a:lnTo>
                  <a:lnTo>
                    <a:pt x="358" y="17"/>
                  </a:lnTo>
                  <a:lnTo>
                    <a:pt x="356" y="14"/>
                  </a:lnTo>
                  <a:lnTo>
                    <a:pt x="353" y="11"/>
                  </a:lnTo>
                  <a:lnTo>
                    <a:pt x="351" y="9"/>
                  </a:lnTo>
                  <a:lnTo>
                    <a:pt x="348" y="7"/>
                  </a:lnTo>
                  <a:lnTo>
                    <a:pt x="346" y="5"/>
                  </a:lnTo>
                  <a:lnTo>
                    <a:pt x="342" y="3"/>
                  </a:lnTo>
                  <a:lnTo>
                    <a:pt x="339" y="2"/>
                  </a:lnTo>
                  <a:lnTo>
                    <a:pt x="335" y="1"/>
                  </a:lnTo>
                  <a:lnTo>
                    <a:pt x="332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8" y="11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8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1" y="95"/>
                  </a:lnTo>
                  <a:lnTo>
                    <a:pt x="14" y="97"/>
                  </a:lnTo>
                  <a:lnTo>
                    <a:pt x="16" y="100"/>
                  </a:lnTo>
                  <a:lnTo>
                    <a:pt x="19" y="102"/>
                  </a:lnTo>
                  <a:lnTo>
                    <a:pt x="23" y="103"/>
                  </a:lnTo>
                  <a:lnTo>
                    <a:pt x="27" y="104"/>
                  </a:lnTo>
                  <a:lnTo>
                    <a:pt x="30" y="105"/>
                  </a:lnTo>
                  <a:lnTo>
                    <a:pt x="35" y="105"/>
                  </a:lnTo>
                  <a:lnTo>
                    <a:pt x="39" y="106"/>
                  </a:lnTo>
                  <a:lnTo>
                    <a:pt x="324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59" name="Freeform 99">
              <a:extLst>
                <a:ext uri="{FF2B5EF4-FFF2-40B4-BE49-F238E27FC236}">
                  <a16:creationId xmlns:a16="http://schemas.microsoft.com/office/drawing/2014/main" id="{1E704EDA-7F6D-8441-8F79-E99C5B827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1" y="2318"/>
              <a:ext cx="17" cy="11"/>
            </a:xfrm>
            <a:custGeom>
              <a:avLst/>
              <a:gdLst>
                <a:gd name="T0" fmla="*/ 0 w 505"/>
                <a:gd name="T1" fmla="*/ 0 h 300"/>
                <a:gd name="T2" fmla="*/ 0 w 505"/>
                <a:gd name="T3" fmla="*/ 0 h 300"/>
                <a:gd name="T4" fmla="*/ 0 w 505"/>
                <a:gd name="T5" fmla="*/ 0 h 300"/>
                <a:gd name="T6" fmla="*/ 0 w 505"/>
                <a:gd name="T7" fmla="*/ 0 h 300"/>
                <a:gd name="T8" fmla="*/ 0 w 505"/>
                <a:gd name="T9" fmla="*/ 0 h 300"/>
                <a:gd name="T10" fmla="*/ 0 w 505"/>
                <a:gd name="T11" fmla="*/ 0 h 300"/>
                <a:gd name="T12" fmla="*/ 0 w 505"/>
                <a:gd name="T13" fmla="*/ 0 h 300"/>
                <a:gd name="T14" fmla="*/ 0 w 505"/>
                <a:gd name="T15" fmla="*/ 0 h 300"/>
                <a:gd name="T16" fmla="*/ 0 w 505"/>
                <a:gd name="T17" fmla="*/ 0 h 300"/>
                <a:gd name="T18" fmla="*/ 0 w 505"/>
                <a:gd name="T19" fmla="*/ 0 h 300"/>
                <a:gd name="T20" fmla="*/ 0 w 505"/>
                <a:gd name="T21" fmla="*/ 0 h 300"/>
                <a:gd name="T22" fmla="*/ 0 w 505"/>
                <a:gd name="T23" fmla="*/ 0 h 300"/>
                <a:gd name="T24" fmla="*/ 0 w 505"/>
                <a:gd name="T25" fmla="*/ 0 h 300"/>
                <a:gd name="T26" fmla="*/ 0 w 505"/>
                <a:gd name="T27" fmla="*/ 0 h 300"/>
                <a:gd name="T28" fmla="*/ 0 w 505"/>
                <a:gd name="T29" fmla="*/ 0 h 300"/>
                <a:gd name="T30" fmla="*/ 0 w 505"/>
                <a:gd name="T31" fmla="*/ 0 h 300"/>
                <a:gd name="T32" fmla="*/ 0 w 505"/>
                <a:gd name="T33" fmla="*/ 0 h 300"/>
                <a:gd name="T34" fmla="*/ 0 w 505"/>
                <a:gd name="T35" fmla="*/ 0 h 300"/>
                <a:gd name="T36" fmla="*/ 0 w 505"/>
                <a:gd name="T37" fmla="*/ 0 h 300"/>
                <a:gd name="T38" fmla="*/ 0 w 505"/>
                <a:gd name="T39" fmla="*/ 0 h 300"/>
                <a:gd name="T40" fmla="*/ 0 w 505"/>
                <a:gd name="T41" fmla="*/ 0 h 300"/>
                <a:gd name="T42" fmla="*/ 0 w 505"/>
                <a:gd name="T43" fmla="*/ 0 h 300"/>
                <a:gd name="T44" fmla="*/ 0 w 505"/>
                <a:gd name="T45" fmla="*/ 0 h 300"/>
                <a:gd name="T46" fmla="*/ 0 w 505"/>
                <a:gd name="T47" fmla="*/ 0 h 300"/>
                <a:gd name="T48" fmla="*/ 0 w 505"/>
                <a:gd name="T49" fmla="*/ 0 h 300"/>
                <a:gd name="T50" fmla="*/ 0 w 505"/>
                <a:gd name="T51" fmla="*/ 0 h 300"/>
                <a:gd name="T52" fmla="*/ 0 w 505"/>
                <a:gd name="T53" fmla="*/ 0 h 300"/>
                <a:gd name="T54" fmla="*/ 0 w 505"/>
                <a:gd name="T55" fmla="*/ 0 h 300"/>
                <a:gd name="T56" fmla="*/ 0 w 505"/>
                <a:gd name="T57" fmla="*/ 0 h 300"/>
                <a:gd name="T58" fmla="*/ 0 w 505"/>
                <a:gd name="T59" fmla="*/ 0 h 300"/>
                <a:gd name="T60" fmla="*/ 0 w 505"/>
                <a:gd name="T61" fmla="*/ 0 h 300"/>
                <a:gd name="T62" fmla="*/ 0 w 505"/>
                <a:gd name="T63" fmla="*/ 0 h 300"/>
                <a:gd name="T64" fmla="*/ 0 w 505"/>
                <a:gd name="T65" fmla="*/ 0 h 300"/>
                <a:gd name="T66" fmla="*/ 0 w 505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5" h="300">
                  <a:moveTo>
                    <a:pt x="439" y="300"/>
                  </a:moveTo>
                  <a:lnTo>
                    <a:pt x="443" y="298"/>
                  </a:lnTo>
                  <a:lnTo>
                    <a:pt x="450" y="297"/>
                  </a:lnTo>
                  <a:lnTo>
                    <a:pt x="455" y="296"/>
                  </a:lnTo>
                  <a:lnTo>
                    <a:pt x="461" y="293"/>
                  </a:lnTo>
                  <a:lnTo>
                    <a:pt x="466" y="291"/>
                  </a:lnTo>
                  <a:lnTo>
                    <a:pt x="472" y="286"/>
                  </a:lnTo>
                  <a:lnTo>
                    <a:pt x="477" y="283"/>
                  </a:lnTo>
                  <a:lnTo>
                    <a:pt x="483" y="279"/>
                  </a:lnTo>
                  <a:lnTo>
                    <a:pt x="487" y="273"/>
                  </a:lnTo>
                  <a:lnTo>
                    <a:pt x="491" y="268"/>
                  </a:lnTo>
                  <a:lnTo>
                    <a:pt x="496" y="263"/>
                  </a:lnTo>
                  <a:lnTo>
                    <a:pt x="499" y="256"/>
                  </a:lnTo>
                  <a:lnTo>
                    <a:pt x="501" y="250"/>
                  </a:lnTo>
                  <a:lnTo>
                    <a:pt x="503" y="243"/>
                  </a:lnTo>
                  <a:lnTo>
                    <a:pt x="504" y="235"/>
                  </a:lnTo>
                  <a:lnTo>
                    <a:pt x="505" y="229"/>
                  </a:lnTo>
                  <a:lnTo>
                    <a:pt x="490" y="72"/>
                  </a:lnTo>
                  <a:lnTo>
                    <a:pt x="489" y="65"/>
                  </a:lnTo>
                  <a:lnTo>
                    <a:pt x="489" y="57"/>
                  </a:lnTo>
                  <a:lnTo>
                    <a:pt x="487" y="51"/>
                  </a:lnTo>
                  <a:lnTo>
                    <a:pt x="486" y="43"/>
                  </a:lnTo>
                  <a:lnTo>
                    <a:pt x="484" y="38"/>
                  </a:lnTo>
                  <a:lnTo>
                    <a:pt x="480" y="31"/>
                  </a:lnTo>
                  <a:lnTo>
                    <a:pt x="478" y="26"/>
                  </a:lnTo>
                  <a:lnTo>
                    <a:pt x="475" y="20"/>
                  </a:lnTo>
                  <a:lnTo>
                    <a:pt x="471" y="16"/>
                  </a:lnTo>
                  <a:lnTo>
                    <a:pt x="467" y="11"/>
                  </a:lnTo>
                  <a:lnTo>
                    <a:pt x="463" y="8"/>
                  </a:lnTo>
                  <a:lnTo>
                    <a:pt x="459" y="5"/>
                  </a:lnTo>
                  <a:lnTo>
                    <a:pt x="453" y="3"/>
                  </a:lnTo>
                  <a:lnTo>
                    <a:pt x="449" y="1"/>
                  </a:lnTo>
                  <a:lnTo>
                    <a:pt x="443" y="0"/>
                  </a:lnTo>
                  <a:lnTo>
                    <a:pt x="439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4" y="1"/>
                  </a:lnTo>
                  <a:lnTo>
                    <a:pt x="50" y="3"/>
                  </a:lnTo>
                  <a:lnTo>
                    <a:pt x="45" y="5"/>
                  </a:lnTo>
                  <a:lnTo>
                    <a:pt x="41" y="8"/>
                  </a:lnTo>
                  <a:lnTo>
                    <a:pt x="37" y="11"/>
                  </a:lnTo>
                  <a:lnTo>
                    <a:pt x="32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2" y="31"/>
                  </a:lnTo>
                  <a:lnTo>
                    <a:pt x="20" y="38"/>
                  </a:lnTo>
                  <a:lnTo>
                    <a:pt x="18" y="43"/>
                  </a:lnTo>
                  <a:lnTo>
                    <a:pt x="17" y="51"/>
                  </a:lnTo>
                  <a:lnTo>
                    <a:pt x="15" y="57"/>
                  </a:lnTo>
                  <a:lnTo>
                    <a:pt x="15" y="65"/>
                  </a:lnTo>
                  <a:lnTo>
                    <a:pt x="15" y="72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3" y="250"/>
                  </a:lnTo>
                  <a:lnTo>
                    <a:pt x="5" y="256"/>
                  </a:lnTo>
                  <a:lnTo>
                    <a:pt x="8" y="263"/>
                  </a:lnTo>
                  <a:lnTo>
                    <a:pt x="13" y="268"/>
                  </a:lnTo>
                  <a:lnTo>
                    <a:pt x="17" y="273"/>
                  </a:lnTo>
                  <a:lnTo>
                    <a:pt x="21" y="279"/>
                  </a:lnTo>
                  <a:lnTo>
                    <a:pt x="27" y="283"/>
                  </a:lnTo>
                  <a:lnTo>
                    <a:pt x="32" y="286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8" y="296"/>
                  </a:lnTo>
                  <a:lnTo>
                    <a:pt x="54" y="297"/>
                  </a:lnTo>
                  <a:lnTo>
                    <a:pt x="59" y="298"/>
                  </a:lnTo>
                  <a:lnTo>
                    <a:pt x="65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60" name="Freeform 100">
              <a:extLst>
                <a:ext uri="{FF2B5EF4-FFF2-40B4-BE49-F238E27FC236}">
                  <a16:creationId xmlns:a16="http://schemas.microsoft.com/office/drawing/2014/main" id="{18F725AF-2165-AB43-96ED-1C9641FBD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1" y="2318"/>
              <a:ext cx="16" cy="11"/>
            </a:xfrm>
            <a:custGeom>
              <a:avLst/>
              <a:gdLst>
                <a:gd name="T0" fmla="*/ 0 w 483"/>
                <a:gd name="T1" fmla="*/ 0 h 286"/>
                <a:gd name="T2" fmla="*/ 0 w 483"/>
                <a:gd name="T3" fmla="*/ 0 h 286"/>
                <a:gd name="T4" fmla="*/ 0 w 483"/>
                <a:gd name="T5" fmla="*/ 0 h 286"/>
                <a:gd name="T6" fmla="*/ 0 w 483"/>
                <a:gd name="T7" fmla="*/ 0 h 286"/>
                <a:gd name="T8" fmla="*/ 0 w 483"/>
                <a:gd name="T9" fmla="*/ 0 h 286"/>
                <a:gd name="T10" fmla="*/ 0 w 483"/>
                <a:gd name="T11" fmla="*/ 0 h 286"/>
                <a:gd name="T12" fmla="*/ 0 w 483"/>
                <a:gd name="T13" fmla="*/ 0 h 286"/>
                <a:gd name="T14" fmla="*/ 0 w 483"/>
                <a:gd name="T15" fmla="*/ 0 h 286"/>
                <a:gd name="T16" fmla="*/ 0 w 483"/>
                <a:gd name="T17" fmla="*/ 0 h 286"/>
                <a:gd name="T18" fmla="*/ 0 w 483"/>
                <a:gd name="T19" fmla="*/ 0 h 286"/>
                <a:gd name="T20" fmla="*/ 0 w 483"/>
                <a:gd name="T21" fmla="*/ 0 h 286"/>
                <a:gd name="T22" fmla="*/ 0 w 483"/>
                <a:gd name="T23" fmla="*/ 0 h 286"/>
                <a:gd name="T24" fmla="*/ 0 w 483"/>
                <a:gd name="T25" fmla="*/ 0 h 286"/>
                <a:gd name="T26" fmla="*/ 0 w 483"/>
                <a:gd name="T27" fmla="*/ 0 h 286"/>
                <a:gd name="T28" fmla="*/ 0 w 483"/>
                <a:gd name="T29" fmla="*/ 0 h 286"/>
                <a:gd name="T30" fmla="*/ 0 w 483"/>
                <a:gd name="T31" fmla="*/ 0 h 286"/>
                <a:gd name="T32" fmla="*/ 0 w 483"/>
                <a:gd name="T33" fmla="*/ 0 h 286"/>
                <a:gd name="T34" fmla="*/ 0 w 483"/>
                <a:gd name="T35" fmla="*/ 0 h 286"/>
                <a:gd name="T36" fmla="*/ 0 w 483"/>
                <a:gd name="T37" fmla="*/ 0 h 286"/>
                <a:gd name="T38" fmla="*/ 0 w 483"/>
                <a:gd name="T39" fmla="*/ 0 h 286"/>
                <a:gd name="T40" fmla="*/ 0 w 483"/>
                <a:gd name="T41" fmla="*/ 0 h 286"/>
                <a:gd name="T42" fmla="*/ 0 w 483"/>
                <a:gd name="T43" fmla="*/ 0 h 286"/>
                <a:gd name="T44" fmla="*/ 0 w 483"/>
                <a:gd name="T45" fmla="*/ 0 h 286"/>
                <a:gd name="T46" fmla="*/ 0 w 483"/>
                <a:gd name="T47" fmla="*/ 0 h 286"/>
                <a:gd name="T48" fmla="*/ 0 w 483"/>
                <a:gd name="T49" fmla="*/ 0 h 286"/>
                <a:gd name="T50" fmla="*/ 0 w 483"/>
                <a:gd name="T51" fmla="*/ 0 h 286"/>
                <a:gd name="T52" fmla="*/ 0 w 483"/>
                <a:gd name="T53" fmla="*/ 0 h 286"/>
                <a:gd name="T54" fmla="*/ 0 w 483"/>
                <a:gd name="T55" fmla="*/ 0 h 286"/>
                <a:gd name="T56" fmla="*/ 0 w 483"/>
                <a:gd name="T57" fmla="*/ 0 h 286"/>
                <a:gd name="T58" fmla="*/ 0 w 483"/>
                <a:gd name="T59" fmla="*/ 0 h 286"/>
                <a:gd name="T60" fmla="*/ 0 w 483"/>
                <a:gd name="T61" fmla="*/ 0 h 286"/>
                <a:gd name="T62" fmla="*/ 0 w 483"/>
                <a:gd name="T63" fmla="*/ 0 h 286"/>
                <a:gd name="T64" fmla="*/ 0 w 483"/>
                <a:gd name="T65" fmla="*/ 0 h 286"/>
                <a:gd name="T66" fmla="*/ 0 w 483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3" h="286">
                  <a:moveTo>
                    <a:pt x="419" y="286"/>
                  </a:moveTo>
                  <a:lnTo>
                    <a:pt x="424" y="285"/>
                  </a:lnTo>
                  <a:lnTo>
                    <a:pt x="429" y="284"/>
                  </a:lnTo>
                  <a:lnTo>
                    <a:pt x="435" y="283"/>
                  </a:lnTo>
                  <a:lnTo>
                    <a:pt x="440" y="280"/>
                  </a:lnTo>
                  <a:lnTo>
                    <a:pt x="446" y="277"/>
                  </a:lnTo>
                  <a:lnTo>
                    <a:pt x="451" y="274"/>
                  </a:lnTo>
                  <a:lnTo>
                    <a:pt x="455" y="270"/>
                  </a:lnTo>
                  <a:lnTo>
                    <a:pt x="461" y="265"/>
                  </a:lnTo>
                  <a:lnTo>
                    <a:pt x="465" y="261"/>
                  </a:lnTo>
                  <a:lnTo>
                    <a:pt x="469" y="255"/>
                  </a:lnTo>
                  <a:lnTo>
                    <a:pt x="473" y="250"/>
                  </a:lnTo>
                  <a:lnTo>
                    <a:pt x="476" y="245"/>
                  </a:lnTo>
                  <a:lnTo>
                    <a:pt x="478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3" y="219"/>
                  </a:lnTo>
                  <a:lnTo>
                    <a:pt x="468" y="69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5" y="48"/>
                  </a:lnTo>
                  <a:lnTo>
                    <a:pt x="464" y="41"/>
                  </a:lnTo>
                  <a:lnTo>
                    <a:pt x="462" y="35"/>
                  </a:lnTo>
                  <a:lnTo>
                    <a:pt x="460" y="29"/>
                  </a:lnTo>
                  <a:lnTo>
                    <a:pt x="456" y="24"/>
                  </a:lnTo>
                  <a:lnTo>
                    <a:pt x="453" y="20"/>
                  </a:lnTo>
                  <a:lnTo>
                    <a:pt x="450" y="15"/>
                  </a:lnTo>
                  <a:lnTo>
                    <a:pt x="447" y="11"/>
                  </a:lnTo>
                  <a:lnTo>
                    <a:pt x="442" y="8"/>
                  </a:lnTo>
                  <a:lnTo>
                    <a:pt x="438" y="4"/>
                  </a:lnTo>
                  <a:lnTo>
                    <a:pt x="434" y="2"/>
                  </a:lnTo>
                  <a:lnTo>
                    <a:pt x="429" y="1"/>
                  </a:lnTo>
                  <a:lnTo>
                    <a:pt x="424" y="0"/>
                  </a:lnTo>
                  <a:lnTo>
                    <a:pt x="419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3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40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9" y="20"/>
                  </a:lnTo>
                  <a:lnTo>
                    <a:pt x="26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8" y="41"/>
                  </a:lnTo>
                  <a:lnTo>
                    <a:pt x="17" y="48"/>
                  </a:lnTo>
                  <a:lnTo>
                    <a:pt x="15" y="54"/>
                  </a:lnTo>
                  <a:lnTo>
                    <a:pt x="15" y="61"/>
                  </a:lnTo>
                  <a:lnTo>
                    <a:pt x="15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2" y="232"/>
                  </a:lnTo>
                  <a:lnTo>
                    <a:pt x="4" y="238"/>
                  </a:lnTo>
                  <a:lnTo>
                    <a:pt x="6" y="245"/>
                  </a:lnTo>
                  <a:lnTo>
                    <a:pt x="9" y="250"/>
                  </a:lnTo>
                  <a:lnTo>
                    <a:pt x="12" y="255"/>
                  </a:lnTo>
                  <a:lnTo>
                    <a:pt x="17" y="261"/>
                  </a:lnTo>
                  <a:lnTo>
                    <a:pt x="21" y="265"/>
                  </a:lnTo>
                  <a:lnTo>
                    <a:pt x="27" y="270"/>
                  </a:lnTo>
                  <a:lnTo>
                    <a:pt x="31" y="274"/>
                  </a:lnTo>
                  <a:lnTo>
                    <a:pt x="36" y="277"/>
                  </a:lnTo>
                  <a:lnTo>
                    <a:pt x="42" y="280"/>
                  </a:lnTo>
                  <a:lnTo>
                    <a:pt x="47" y="283"/>
                  </a:lnTo>
                  <a:lnTo>
                    <a:pt x="53" y="284"/>
                  </a:lnTo>
                  <a:lnTo>
                    <a:pt x="58" y="285"/>
                  </a:lnTo>
                  <a:lnTo>
                    <a:pt x="64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61" name="Freeform 101">
              <a:extLst>
                <a:ext uri="{FF2B5EF4-FFF2-40B4-BE49-F238E27FC236}">
                  <a16:creationId xmlns:a16="http://schemas.microsoft.com/office/drawing/2014/main" id="{7AC55ECE-2C4E-6146-9E69-67C769CB4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3" y="2323"/>
              <a:ext cx="12" cy="5"/>
            </a:xfrm>
            <a:custGeom>
              <a:avLst/>
              <a:gdLst>
                <a:gd name="T0" fmla="*/ 0 w 354"/>
                <a:gd name="T1" fmla="*/ 0 h 129"/>
                <a:gd name="T2" fmla="*/ 0 w 354"/>
                <a:gd name="T3" fmla="*/ 0 h 129"/>
                <a:gd name="T4" fmla="*/ 0 w 354"/>
                <a:gd name="T5" fmla="*/ 0 h 129"/>
                <a:gd name="T6" fmla="*/ 0 w 354"/>
                <a:gd name="T7" fmla="*/ 0 h 129"/>
                <a:gd name="T8" fmla="*/ 0 w 354"/>
                <a:gd name="T9" fmla="*/ 0 h 129"/>
                <a:gd name="T10" fmla="*/ 0 w 354"/>
                <a:gd name="T11" fmla="*/ 0 h 129"/>
                <a:gd name="T12" fmla="*/ 0 w 354"/>
                <a:gd name="T13" fmla="*/ 0 h 129"/>
                <a:gd name="T14" fmla="*/ 0 w 354"/>
                <a:gd name="T15" fmla="*/ 0 h 129"/>
                <a:gd name="T16" fmla="*/ 0 w 354"/>
                <a:gd name="T17" fmla="*/ 0 h 129"/>
                <a:gd name="T18" fmla="*/ 0 w 354"/>
                <a:gd name="T19" fmla="*/ 0 h 129"/>
                <a:gd name="T20" fmla="*/ 0 w 354"/>
                <a:gd name="T21" fmla="*/ 0 h 129"/>
                <a:gd name="T22" fmla="*/ 0 w 354"/>
                <a:gd name="T23" fmla="*/ 0 h 129"/>
                <a:gd name="T24" fmla="*/ 0 w 354"/>
                <a:gd name="T25" fmla="*/ 0 h 129"/>
                <a:gd name="T26" fmla="*/ 0 w 354"/>
                <a:gd name="T27" fmla="*/ 0 h 129"/>
                <a:gd name="T28" fmla="*/ 0 w 354"/>
                <a:gd name="T29" fmla="*/ 0 h 129"/>
                <a:gd name="T30" fmla="*/ 0 w 354"/>
                <a:gd name="T31" fmla="*/ 0 h 129"/>
                <a:gd name="T32" fmla="*/ 0 w 354"/>
                <a:gd name="T33" fmla="*/ 0 h 129"/>
                <a:gd name="T34" fmla="*/ 0 w 354"/>
                <a:gd name="T35" fmla="*/ 0 h 129"/>
                <a:gd name="T36" fmla="*/ 0 w 354"/>
                <a:gd name="T37" fmla="*/ 0 h 129"/>
                <a:gd name="T38" fmla="*/ 0 w 354"/>
                <a:gd name="T39" fmla="*/ 0 h 129"/>
                <a:gd name="T40" fmla="*/ 0 w 354"/>
                <a:gd name="T41" fmla="*/ 0 h 129"/>
                <a:gd name="T42" fmla="*/ 0 w 354"/>
                <a:gd name="T43" fmla="*/ 0 h 129"/>
                <a:gd name="T44" fmla="*/ 0 w 354"/>
                <a:gd name="T45" fmla="*/ 0 h 129"/>
                <a:gd name="T46" fmla="*/ 0 w 354"/>
                <a:gd name="T47" fmla="*/ 0 h 129"/>
                <a:gd name="T48" fmla="*/ 0 w 354"/>
                <a:gd name="T49" fmla="*/ 0 h 129"/>
                <a:gd name="T50" fmla="*/ 0 w 354"/>
                <a:gd name="T51" fmla="*/ 0 h 129"/>
                <a:gd name="T52" fmla="*/ 0 w 354"/>
                <a:gd name="T53" fmla="*/ 0 h 129"/>
                <a:gd name="T54" fmla="*/ 0 w 354"/>
                <a:gd name="T55" fmla="*/ 0 h 129"/>
                <a:gd name="T56" fmla="*/ 0 w 354"/>
                <a:gd name="T57" fmla="*/ 0 h 129"/>
                <a:gd name="T58" fmla="*/ 0 w 354"/>
                <a:gd name="T59" fmla="*/ 0 h 129"/>
                <a:gd name="T60" fmla="*/ 0 w 354"/>
                <a:gd name="T61" fmla="*/ 0 h 129"/>
                <a:gd name="T62" fmla="*/ 0 w 354"/>
                <a:gd name="T63" fmla="*/ 0 h 129"/>
                <a:gd name="T64" fmla="*/ 0 w 354"/>
                <a:gd name="T65" fmla="*/ 0 h 129"/>
                <a:gd name="T66" fmla="*/ 0 w 354"/>
                <a:gd name="T67" fmla="*/ 0 h 129"/>
                <a:gd name="T68" fmla="*/ 0 w 354"/>
                <a:gd name="T69" fmla="*/ 0 h 129"/>
                <a:gd name="T70" fmla="*/ 0 w 354"/>
                <a:gd name="T71" fmla="*/ 0 h 129"/>
                <a:gd name="T72" fmla="*/ 0 w 354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9">
                  <a:moveTo>
                    <a:pt x="354" y="64"/>
                  </a:moveTo>
                  <a:lnTo>
                    <a:pt x="352" y="71"/>
                  </a:lnTo>
                  <a:lnTo>
                    <a:pt x="352" y="77"/>
                  </a:lnTo>
                  <a:lnTo>
                    <a:pt x="351" y="83"/>
                  </a:lnTo>
                  <a:lnTo>
                    <a:pt x="350" y="89"/>
                  </a:lnTo>
                  <a:lnTo>
                    <a:pt x="348" y="94"/>
                  </a:lnTo>
                  <a:lnTo>
                    <a:pt x="347" y="100"/>
                  </a:lnTo>
                  <a:lnTo>
                    <a:pt x="344" y="105"/>
                  </a:lnTo>
                  <a:lnTo>
                    <a:pt x="342" y="110"/>
                  </a:lnTo>
                  <a:lnTo>
                    <a:pt x="339" y="114"/>
                  </a:lnTo>
                  <a:lnTo>
                    <a:pt x="336" y="117"/>
                  </a:lnTo>
                  <a:lnTo>
                    <a:pt x="333" y="121"/>
                  </a:lnTo>
                  <a:lnTo>
                    <a:pt x="329" y="124"/>
                  </a:lnTo>
                  <a:lnTo>
                    <a:pt x="325" y="126"/>
                  </a:lnTo>
                  <a:lnTo>
                    <a:pt x="321" y="127"/>
                  </a:lnTo>
                  <a:lnTo>
                    <a:pt x="317" y="128"/>
                  </a:lnTo>
                  <a:lnTo>
                    <a:pt x="312" y="129"/>
                  </a:lnTo>
                  <a:lnTo>
                    <a:pt x="41" y="129"/>
                  </a:lnTo>
                  <a:lnTo>
                    <a:pt x="36" y="128"/>
                  </a:lnTo>
                  <a:lnTo>
                    <a:pt x="32" y="127"/>
                  </a:lnTo>
                  <a:lnTo>
                    <a:pt x="27" y="126"/>
                  </a:lnTo>
                  <a:lnTo>
                    <a:pt x="23" y="124"/>
                  </a:lnTo>
                  <a:lnTo>
                    <a:pt x="20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1" y="110"/>
                  </a:lnTo>
                  <a:lnTo>
                    <a:pt x="8" y="105"/>
                  </a:lnTo>
                  <a:lnTo>
                    <a:pt x="5" y="100"/>
                  </a:lnTo>
                  <a:lnTo>
                    <a:pt x="3" y="94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1" y="0"/>
                  </a:lnTo>
                  <a:lnTo>
                    <a:pt x="354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62" name="Freeform 102">
              <a:extLst>
                <a:ext uri="{FF2B5EF4-FFF2-40B4-BE49-F238E27FC236}">
                  <a16:creationId xmlns:a16="http://schemas.microsoft.com/office/drawing/2014/main" id="{E5ED3F0C-CBE4-5942-B342-FBA410684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" y="2319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19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9" y="208"/>
                  </a:lnTo>
                  <a:lnTo>
                    <a:pt x="30" y="207"/>
                  </a:lnTo>
                  <a:lnTo>
                    <a:pt x="30" y="205"/>
                  </a:lnTo>
                  <a:lnTo>
                    <a:pt x="31" y="203"/>
                  </a:lnTo>
                  <a:lnTo>
                    <a:pt x="33" y="201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4"/>
                  </a:lnTo>
                  <a:lnTo>
                    <a:pt x="35" y="193"/>
                  </a:lnTo>
                  <a:lnTo>
                    <a:pt x="35" y="22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6" y="11"/>
                  </a:lnTo>
                  <a:lnTo>
                    <a:pt x="6" y="13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1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4"/>
                  </a:lnTo>
                  <a:lnTo>
                    <a:pt x="5" y="197"/>
                  </a:lnTo>
                  <a:lnTo>
                    <a:pt x="6" y="200"/>
                  </a:lnTo>
                  <a:lnTo>
                    <a:pt x="8" y="202"/>
                  </a:lnTo>
                  <a:lnTo>
                    <a:pt x="10" y="205"/>
                  </a:lnTo>
                  <a:lnTo>
                    <a:pt x="11" y="207"/>
                  </a:lnTo>
                  <a:lnTo>
                    <a:pt x="13" y="209"/>
                  </a:lnTo>
                  <a:lnTo>
                    <a:pt x="14" y="210"/>
                  </a:lnTo>
                  <a:lnTo>
                    <a:pt x="16" y="212"/>
                  </a:lnTo>
                  <a:lnTo>
                    <a:pt x="17" y="212"/>
                  </a:lnTo>
                  <a:lnTo>
                    <a:pt x="19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63" name="Freeform 103">
              <a:extLst>
                <a:ext uri="{FF2B5EF4-FFF2-40B4-BE49-F238E27FC236}">
                  <a16:creationId xmlns:a16="http://schemas.microsoft.com/office/drawing/2014/main" id="{BCA0AFD2-6A4C-8743-90A0-8AF924B19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319"/>
              <a:ext cx="1" cy="8"/>
            </a:xfrm>
            <a:custGeom>
              <a:avLst/>
              <a:gdLst>
                <a:gd name="T0" fmla="*/ 0 w 39"/>
                <a:gd name="T1" fmla="*/ 0 h 221"/>
                <a:gd name="T2" fmla="*/ 0 w 39"/>
                <a:gd name="T3" fmla="*/ 0 h 221"/>
                <a:gd name="T4" fmla="*/ 0 w 39"/>
                <a:gd name="T5" fmla="*/ 0 h 221"/>
                <a:gd name="T6" fmla="*/ 0 w 39"/>
                <a:gd name="T7" fmla="*/ 0 h 221"/>
                <a:gd name="T8" fmla="*/ 0 w 39"/>
                <a:gd name="T9" fmla="*/ 0 h 221"/>
                <a:gd name="T10" fmla="*/ 0 w 39"/>
                <a:gd name="T11" fmla="*/ 0 h 221"/>
                <a:gd name="T12" fmla="*/ 0 w 39"/>
                <a:gd name="T13" fmla="*/ 0 h 221"/>
                <a:gd name="T14" fmla="*/ 0 w 39"/>
                <a:gd name="T15" fmla="*/ 0 h 221"/>
                <a:gd name="T16" fmla="*/ 0 w 39"/>
                <a:gd name="T17" fmla="*/ 0 h 221"/>
                <a:gd name="T18" fmla="*/ 0 w 39"/>
                <a:gd name="T19" fmla="*/ 0 h 221"/>
                <a:gd name="T20" fmla="*/ 0 w 39"/>
                <a:gd name="T21" fmla="*/ 0 h 221"/>
                <a:gd name="T22" fmla="*/ 0 w 39"/>
                <a:gd name="T23" fmla="*/ 0 h 221"/>
                <a:gd name="T24" fmla="*/ 0 w 39"/>
                <a:gd name="T25" fmla="*/ 0 h 221"/>
                <a:gd name="T26" fmla="*/ 0 w 39"/>
                <a:gd name="T27" fmla="*/ 0 h 221"/>
                <a:gd name="T28" fmla="*/ 0 w 39"/>
                <a:gd name="T29" fmla="*/ 0 h 221"/>
                <a:gd name="T30" fmla="*/ 0 w 39"/>
                <a:gd name="T31" fmla="*/ 0 h 221"/>
                <a:gd name="T32" fmla="*/ 0 w 39"/>
                <a:gd name="T33" fmla="*/ 0 h 221"/>
                <a:gd name="T34" fmla="*/ 0 w 39"/>
                <a:gd name="T35" fmla="*/ 0 h 221"/>
                <a:gd name="T36" fmla="*/ 0 w 39"/>
                <a:gd name="T37" fmla="*/ 0 h 221"/>
                <a:gd name="T38" fmla="*/ 0 w 39"/>
                <a:gd name="T39" fmla="*/ 0 h 221"/>
                <a:gd name="T40" fmla="*/ 0 w 39"/>
                <a:gd name="T41" fmla="*/ 0 h 221"/>
                <a:gd name="T42" fmla="*/ 0 w 39"/>
                <a:gd name="T43" fmla="*/ 0 h 221"/>
                <a:gd name="T44" fmla="*/ 0 w 39"/>
                <a:gd name="T45" fmla="*/ 0 h 221"/>
                <a:gd name="T46" fmla="*/ 0 w 39"/>
                <a:gd name="T47" fmla="*/ 0 h 221"/>
                <a:gd name="T48" fmla="*/ 0 w 39"/>
                <a:gd name="T49" fmla="*/ 0 h 221"/>
                <a:gd name="T50" fmla="*/ 0 w 39"/>
                <a:gd name="T51" fmla="*/ 0 h 221"/>
                <a:gd name="T52" fmla="*/ 0 w 39"/>
                <a:gd name="T53" fmla="*/ 0 h 221"/>
                <a:gd name="T54" fmla="*/ 0 w 39"/>
                <a:gd name="T55" fmla="*/ 0 h 221"/>
                <a:gd name="T56" fmla="*/ 0 w 39"/>
                <a:gd name="T57" fmla="*/ 0 h 221"/>
                <a:gd name="T58" fmla="*/ 0 w 39"/>
                <a:gd name="T59" fmla="*/ 0 h 221"/>
                <a:gd name="T60" fmla="*/ 0 w 39"/>
                <a:gd name="T61" fmla="*/ 0 h 221"/>
                <a:gd name="T62" fmla="*/ 0 w 39"/>
                <a:gd name="T63" fmla="*/ 0 h 221"/>
                <a:gd name="T64" fmla="*/ 0 w 39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1">
                  <a:moveTo>
                    <a:pt x="14" y="221"/>
                  </a:moveTo>
                  <a:lnTo>
                    <a:pt x="16" y="220"/>
                  </a:lnTo>
                  <a:lnTo>
                    <a:pt x="18" y="220"/>
                  </a:lnTo>
                  <a:lnTo>
                    <a:pt x="20" y="218"/>
                  </a:lnTo>
                  <a:lnTo>
                    <a:pt x="21" y="217"/>
                  </a:lnTo>
                  <a:lnTo>
                    <a:pt x="23" y="215"/>
                  </a:lnTo>
                  <a:lnTo>
                    <a:pt x="25" y="213"/>
                  </a:lnTo>
                  <a:lnTo>
                    <a:pt x="27" y="210"/>
                  </a:lnTo>
                  <a:lnTo>
                    <a:pt x="30" y="208"/>
                  </a:lnTo>
                  <a:lnTo>
                    <a:pt x="32" y="205"/>
                  </a:lnTo>
                  <a:lnTo>
                    <a:pt x="33" y="203"/>
                  </a:lnTo>
                  <a:lnTo>
                    <a:pt x="35" y="200"/>
                  </a:lnTo>
                  <a:lnTo>
                    <a:pt x="36" y="197"/>
                  </a:lnTo>
                  <a:lnTo>
                    <a:pt x="37" y="194"/>
                  </a:lnTo>
                  <a:lnTo>
                    <a:pt x="38" y="192"/>
                  </a:lnTo>
                  <a:lnTo>
                    <a:pt x="38" y="189"/>
                  </a:lnTo>
                  <a:lnTo>
                    <a:pt x="39" y="188"/>
                  </a:lnTo>
                  <a:lnTo>
                    <a:pt x="30" y="21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6" y="8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2" y="3"/>
                  </a:lnTo>
                  <a:lnTo>
                    <a:pt x="21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4" y="214"/>
                  </a:lnTo>
                  <a:lnTo>
                    <a:pt x="4" y="216"/>
                  </a:lnTo>
                  <a:lnTo>
                    <a:pt x="5" y="217"/>
                  </a:lnTo>
                  <a:lnTo>
                    <a:pt x="6" y="218"/>
                  </a:lnTo>
                  <a:lnTo>
                    <a:pt x="7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1" y="220"/>
                  </a:lnTo>
                  <a:lnTo>
                    <a:pt x="12" y="220"/>
                  </a:lnTo>
                  <a:lnTo>
                    <a:pt x="14" y="221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64" name="Freeform 104">
              <a:extLst>
                <a:ext uri="{FF2B5EF4-FFF2-40B4-BE49-F238E27FC236}">
                  <a16:creationId xmlns:a16="http://schemas.microsoft.com/office/drawing/2014/main" id="{D895583D-F625-4642-9F5A-A4820DEE4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3" y="2319"/>
              <a:ext cx="12" cy="3"/>
            </a:xfrm>
            <a:custGeom>
              <a:avLst/>
              <a:gdLst>
                <a:gd name="T0" fmla="*/ 0 w 364"/>
                <a:gd name="T1" fmla="*/ 0 h 106"/>
                <a:gd name="T2" fmla="*/ 0 w 364"/>
                <a:gd name="T3" fmla="*/ 0 h 106"/>
                <a:gd name="T4" fmla="*/ 0 w 364"/>
                <a:gd name="T5" fmla="*/ 0 h 106"/>
                <a:gd name="T6" fmla="*/ 0 w 364"/>
                <a:gd name="T7" fmla="*/ 0 h 106"/>
                <a:gd name="T8" fmla="*/ 0 w 364"/>
                <a:gd name="T9" fmla="*/ 0 h 106"/>
                <a:gd name="T10" fmla="*/ 0 w 364"/>
                <a:gd name="T11" fmla="*/ 0 h 106"/>
                <a:gd name="T12" fmla="*/ 0 w 364"/>
                <a:gd name="T13" fmla="*/ 0 h 106"/>
                <a:gd name="T14" fmla="*/ 0 w 364"/>
                <a:gd name="T15" fmla="*/ 0 h 106"/>
                <a:gd name="T16" fmla="*/ 0 w 364"/>
                <a:gd name="T17" fmla="*/ 0 h 106"/>
                <a:gd name="T18" fmla="*/ 0 w 364"/>
                <a:gd name="T19" fmla="*/ 0 h 106"/>
                <a:gd name="T20" fmla="*/ 0 w 364"/>
                <a:gd name="T21" fmla="*/ 0 h 106"/>
                <a:gd name="T22" fmla="*/ 0 w 364"/>
                <a:gd name="T23" fmla="*/ 0 h 106"/>
                <a:gd name="T24" fmla="*/ 0 w 364"/>
                <a:gd name="T25" fmla="*/ 0 h 106"/>
                <a:gd name="T26" fmla="*/ 0 w 364"/>
                <a:gd name="T27" fmla="*/ 0 h 106"/>
                <a:gd name="T28" fmla="*/ 0 w 364"/>
                <a:gd name="T29" fmla="*/ 0 h 106"/>
                <a:gd name="T30" fmla="*/ 0 w 364"/>
                <a:gd name="T31" fmla="*/ 0 h 106"/>
                <a:gd name="T32" fmla="*/ 0 w 364"/>
                <a:gd name="T33" fmla="*/ 0 h 106"/>
                <a:gd name="T34" fmla="*/ 0 w 364"/>
                <a:gd name="T35" fmla="*/ 0 h 106"/>
                <a:gd name="T36" fmla="*/ 0 w 364"/>
                <a:gd name="T37" fmla="*/ 0 h 106"/>
                <a:gd name="T38" fmla="*/ 0 w 364"/>
                <a:gd name="T39" fmla="*/ 0 h 106"/>
                <a:gd name="T40" fmla="*/ 0 w 364"/>
                <a:gd name="T41" fmla="*/ 0 h 106"/>
                <a:gd name="T42" fmla="*/ 0 w 364"/>
                <a:gd name="T43" fmla="*/ 0 h 106"/>
                <a:gd name="T44" fmla="*/ 0 w 364"/>
                <a:gd name="T45" fmla="*/ 0 h 106"/>
                <a:gd name="T46" fmla="*/ 0 w 364"/>
                <a:gd name="T47" fmla="*/ 0 h 106"/>
                <a:gd name="T48" fmla="*/ 0 w 364"/>
                <a:gd name="T49" fmla="*/ 0 h 106"/>
                <a:gd name="T50" fmla="*/ 0 w 364"/>
                <a:gd name="T51" fmla="*/ 0 h 106"/>
                <a:gd name="T52" fmla="*/ 0 w 364"/>
                <a:gd name="T53" fmla="*/ 0 h 106"/>
                <a:gd name="T54" fmla="*/ 0 w 364"/>
                <a:gd name="T55" fmla="*/ 0 h 106"/>
                <a:gd name="T56" fmla="*/ 0 w 364"/>
                <a:gd name="T57" fmla="*/ 0 h 106"/>
                <a:gd name="T58" fmla="*/ 0 w 364"/>
                <a:gd name="T59" fmla="*/ 0 h 106"/>
                <a:gd name="T60" fmla="*/ 0 w 364"/>
                <a:gd name="T61" fmla="*/ 0 h 106"/>
                <a:gd name="T62" fmla="*/ 0 w 364"/>
                <a:gd name="T63" fmla="*/ 0 h 106"/>
                <a:gd name="T64" fmla="*/ 0 w 364"/>
                <a:gd name="T65" fmla="*/ 0 h 106"/>
                <a:gd name="T66" fmla="*/ 0 w 364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4" h="106">
                  <a:moveTo>
                    <a:pt x="325" y="106"/>
                  </a:moveTo>
                  <a:lnTo>
                    <a:pt x="328" y="105"/>
                  </a:lnTo>
                  <a:lnTo>
                    <a:pt x="332" y="105"/>
                  </a:lnTo>
                  <a:lnTo>
                    <a:pt x="335" y="104"/>
                  </a:lnTo>
                  <a:lnTo>
                    <a:pt x="340" y="103"/>
                  </a:lnTo>
                  <a:lnTo>
                    <a:pt x="343" y="102"/>
                  </a:lnTo>
                  <a:lnTo>
                    <a:pt x="346" y="100"/>
                  </a:lnTo>
                  <a:lnTo>
                    <a:pt x="349" y="97"/>
                  </a:lnTo>
                  <a:lnTo>
                    <a:pt x="352" y="95"/>
                  </a:lnTo>
                  <a:lnTo>
                    <a:pt x="354" y="93"/>
                  </a:lnTo>
                  <a:lnTo>
                    <a:pt x="356" y="91"/>
                  </a:lnTo>
                  <a:lnTo>
                    <a:pt x="358" y="88"/>
                  </a:lnTo>
                  <a:lnTo>
                    <a:pt x="360" y="84"/>
                  </a:lnTo>
                  <a:lnTo>
                    <a:pt x="362" y="81"/>
                  </a:lnTo>
                  <a:lnTo>
                    <a:pt x="363" y="78"/>
                  </a:lnTo>
                  <a:lnTo>
                    <a:pt x="363" y="75"/>
                  </a:lnTo>
                  <a:lnTo>
                    <a:pt x="364" y="71"/>
                  </a:lnTo>
                  <a:lnTo>
                    <a:pt x="364" y="34"/>
                  </a:lnTo>
                  <a:lnTo>
                    <a:pt x="363" y="30"/>
                  </a:lnTo>
                  <a:lnTo>
                    <a:pt x="363" y="27"/>
                  </a:lnTo>
                  <a:lnTo>
                    <a:pt x="362" y="23"/>
                  </a:lnTo>
                  <a:lnTo>
                    <a:pt x="360" y="20"/>
                  </a:lnTo>
                  <a:lnTo>
                    <a:pt x="358" y="17"/>
                  </a:lnTo>
                  <a:lnTo>
                    <a:pt x="356" y="14"/>
                  </a:lnTo>
                  <a:lnTo>
                    <a:pt x="354" y="11"/>
                  </a:lnTo>
                  <a:lnTo>
                    <a:pt x="352" y="9"/>
                  </a:lnTo>
                  <a:lnTo>
                    <a:pt x="349" y="7"/>
                  </a:lnTo>
                  <a:lnTo>
                    <a:pt x="346" y="5"/>
                  </a:lnTo>
                  <a:lnTo>
                    <a:pt x="343" y="3"/>
                  </a:lnTo>
                  <a:lnTo>
                    <a:pt x="340" y="2"/>
                  </a:lnTo>
                  <a:lnTo>
                    <a:pt x="335" y="1"/>
                  </a:lnTo>
                  <a:lnTo>
                    <a:pt x="332" y="0"/>
                  </a:lnTo>
                  <a:lnTo>
                    <a:pt x="328" y="0"/>
                  </a:lnTo>
                  <a:lnTo>
                    <a:pt x="325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8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3" y="20"/>
                  </a:lnTo>
                  <a:lnTo>
                    <a:pt x="1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4"/>
                  </a:lnTo>
                  <a:lnTo>
                    <a:pt x="5" y="88"/>
                  </a:lnTo>
                  <a:lnTo>
                    <a:pt x="7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4" y="97"/>
                  </a:lnTo>
                  <a:lnTo>
                    <a:pt x="17" y="100"/>
                  </a:lnTo>
                  <a:lnTo>
                    <a:pt x="20" y="102"/>
                  </a:lnTo>
                  <a:lnTo>
                    <a:pt x="23" y="103"/>
                  </a:lnTo>
                  <a:lnTo>
                    <a:pt x="28" y="104"/>
                  </a:lnTo>
                  <a:lnTo>
                    <a:pt x="31" y="105"/>
                  </a:lnTo>
                  <a:lnTo>
                    <a:pt x="35" y="105"/>
                  </a:lnTo>
                  <a:lnTo>
                    <a:pt x="40" y="106"/>
                  </a:lnTo>
                  <a:lnTo>
                    <a:pt x="325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65" name="Freeform 105">
              <a:extLst>
                <a:ext uri="{FF2B5EF4-FFF2-40B4-BE49-F238E27FC236}">
                  <a16:creationId xmlns:a16="http://schemas.microsoft.com/office/drawing/2014/main" id="{38151E41-FD52-5D41-9F01-B31E9A5A0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" y="2318"/>
              <a:ext cx="17" cy="11"/>
            </a:xfrm>
            <a:custGeom>
              <a:avLst/>
              <a:gdLst>
                <a:gd name="T0" fmla="*/ 0 w 508"/>
                <a:gd name="T1" fmla="*/ 0 h 300"/>
                <a:gd name="T2" fmla="*/ 0 w 508"/>
                <a:gd name="T3" fmla="*/ 0 h 300"/>
                <a:gd name="T4" fmla="*/ 0 w 508"/>
                <a:gd name="T5" fmla="*/ 0 h 300"/>
                <a:gd name="T6" fmla="*/ 0 w 508"/>
                <a:gd name="T7" fmla="*/ 0 h 300"/>
                <a:gd name="T8" fmla="*/ 0 w 508"/>
                <a:gd name="T9" fmla="*/ 0 h 300"/>
                <a:gd name="T10" fmla="*/ 0 w 508"/>
                <a:gd name="T11" fmla="*/ 0 h 300"/>
                <a:gd name="T12" fmla="*/ 0 w 508"/>
                <a:gd name="T13" fmla="*/ 0 h 300"/>
                <a:gd name="T14" fmla="*/ 0 w 508"/>
                <a:gd name="T15" fmla="*/ 0 h 300"/>
                <a:gd name="T16" fmla="*/ 0 w 508"/>
                <a:gd name="T17" fmla="*/ 0 h 300"/>
                <a:gd name="T18" fmla="*/ 0 w 508"/>
                <a:gd name="T19" fmla="*/ 0 h 300"/>
                <a:gd name="T20" fmla="*/ 0 w 508"/>
                <a:gd name="T21" fmla="*/ 0 h 300"/>
                <a:gd name="T22" fmla="*/ 0 w 508"/>
                <a:gd name="T23" fmla="*/ 0 h 300"/>
                <a:gd name="T24" fmla="*/ 0 w 508"/>
                <a:gd name="T25" fmla="*/ 0 h 300"/>
                <a:gd name="T26" fmla="*/ 0 w 508"/>
                <a:gd name="T27" fmla="*/ 0 h 300"/>
                <a:gd name="T28" fmla="*/ 0 w 508"/>
                <a:gd name="T29" fmla="*/ 0 h 300"/>
                <a:gd name="T30" fmla="*/ 0 w 508"/>
                <a:gd name="T31" fmla="*/ 0 h 300"/>
                <a:gd name="T32" fmla="*/ 0 w 508"/>
                <a:gd name="T33" fmla="*/ 0 h 300"/>
                <a:gd name="T34" fmla="*/ 0 w 508"/>
                <a:gd name="T35" fmla="*/ 0 h 300"/>
                <a:gd name="T36" fmla="*/ 0 w 508"/>
                <a:gd name="T37" fmla="*/ 0 h 300"/>
                <a:gd name="T38" fmla="*/ 0 w 508"/>
                <a:gd name="T39" fmla="*/ 0 h 300"/>
                <a:gd name="T40" fmla="*/ 0 w 508"/>
                <a:gd name="T41" fmla="*/ 0 h 300"/>
                <a:gd name="T42" fmla="*/ 0 w 508"/>
                <a:gd name="T43" fmla="*/ 0 h 300"/>
                <a:gd name="T44" fmla="*/ 0 w 508"/>
                <a:gd name="T45" fmla="*/ 0 h 300"/>
                <a:gd name="T46" fmla="*/ 0 w 508"/>
                <a:gd name="T47" fmla="*/ 0 h 300"/>
                <a:gd name="T48" fmla="*/ 0 w 508"/>
                <a:gd name="T49" fmla="*/ 0 h 300"/>
                <a:gd name="T50" fmla="*/ 0 w 508"/>
                <a:gd name="T51" fmla="*/ 0 h 300"/>
                <a:gd name="T52" fmla="*/ 0 w 508"/>
                <a:gd name="T53" fmla="*/ 0 h 300"/>
                <a:gd name="T54" fmla="*/ 0 w 508"/>
                <a:gd name="T55" fmla="*/ 0 h 300"/>
                <a:gd name="T56" fmla="*/ 0 w 508"/>
                <a:gd name="T57" fmla="*/ 0 h 300"/>
                <a:gd name="T58" fmla="*/ 0 w 508"/>
                <a:gd name="T59" fmla="*/ 0 h 300"/>
                <a:gd name="T60" fmla="*/ 0 w 508"/>
                <a:gd name="T61" fmla="*/ 0 h 300"/>
                <a:gd name="T62" fmla="*/ 0 w 508"/>
                <a:gd name="T63" fmla="*/ 0 h 300"/>
                <a:gd name="T64" fmla="*/ 0 w 508"/>
                <a:gd name="T65" fmla="*/ 0 h 300"/>
                <a:gd name="T66" fmla="*/ 0 w 508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8" h="300">
                  <a:moveTo>
                    <a:pt x="441" y="300"/>
                  </a:moveTo>
                  <a:lnTo>
                    <a:pt x="445" y="298"/>
                  </a:lnTo>
                  <a:lnTo>
                    <a:pt x="452" y="297"/>
                  </a:lnTo>
                  <a:lnTo>
                    <a:pt x="457" y="296"/>
                  </a:lnTo>
                  <a:lnTo>
                    <a:pt x="463" y="293"/>
                  </a:lnTo>
                  <a:lnTo>
                    <a:pt x="468" y="291"/>
                  </a:lnTo>
                  <a:lnTo>
                    <a:pt x="474" y="286"/>
                  </a:lnTo>
                  <a:lnTo>
                    <a:pt x="479" y="283"/>
                  </a:lnTo>
                  <a:lnTo>
                    <a:pt x="485" y="279"/>
                  </a:lnTo>
                  <a:lnTo>
                    <a:pt x="489" y="273"/>
                  </a:lnTo>
                  <a:lnTo>
                    <a:pt x="493" y="268"/>
                  </a:lnTo>
                  <a:lnTo>
                    <a:pt x="498" y="263"/>
                  </a:lnTo>
                  <a:lnTo>
                    <a:pt x="501" y="256"/>
                  </a:lnTo>
                  <a:lnTo>
                    <a:pt x="503" y="250"/>
                  </a:lnTo>
                  <a:lnTo>
                    <a:pt x="505" y="243"/>
                  </a:lnTo>
                  <a:lnTo>
                    <a:pt x="506" y="235"/>
                  </a:lnTo>
                  <a:lnTo>
                    <a:pt x="508" y="229"/>
                  </a:lnTo>
                  <a:lnTo>
                    <a:pt x="492" y="72"/>
                  </a:lnTo>
                  <a:lnTo>
                    <a:pt x="491" y="65"/>
                  </a:lnTo>
                  <a:lnTo>
                    <a:pt x="491" y="57"/>
                  </a:lnTo>
                  <a:lnTo>
                    <a:pt x="489" y="51"/>
                  </a:lnTo>
                  <a:lnTo>
                    <a:pt x="488" y="43"/>
                  </a:lnTo>
                  <a:lnTo>
                    <a:pt x="486" y="38"/>
                  </a:lnTo>
                  <a:lnTo>
                    <a:pt x="482" y="31"/>
                  </a:lnTo>
                  <a:lnTo>
                    <a:pt x="480" y="26"/>
                  </a:lnTo>
                  <a:lnTo>
                    <a:pt x="477" y="20"/>
                  </a:lnTo>
                  <a:lnTo>
                    <a:pt x="473" y="16"/>
                  </a:lnTo>
                  <a:lnTo>
                    <a:pt x="469" y="11"/>
                  </a:lnTo>
                  <a:lnTo>
                    <a:pt x="465" y="8"/>
                  </a:lnTo>
                  <a:lnTo>
                    <a:pt x="461" y="5"/>
                  </a:lnTo>
                  <a:lnTo>
                    <a:pt x="455" y="3"/>
                  </a:lnTo>
                  <a:lnTo>
                    <a:pt x="451" y="1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52" y="3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7" y="11"/>
                  </a:lnTo>
                  <a:lnTo>
                    <a:pt x="34" y="16"/>
                  </a:lnTo>
                  <a:lnTo>
                    <a:pt x="30" y="20"/>
                  </a:lnTo>
                  <a:lnTo>
                    <a:pt x="27" y="26"/>
                  </a:lnTo>
                  <a:lnTo>
                    <a:pt x="24" y="31"/>
                  </a:lnTo>
                  <a:lnTo>
                    <a:pt x="21" y="38"/>
                  </a:lnTo>
                  <a:lnTo>
                    <a:pt x="19" y="43"/>
                  </a:lnTo>
                  <a:lnTo>
                    <a:pt x="18" y="51"/>
                  </a:lnTo>
                  <a:lnTo>
                    <a:pt x="16" y="57"/>
                  </a:lnTo>
                  <a:lnTo>
                    <a:pt x="16" y="65"/>
                  </a:lnTo>
                  <a:lnTo>
                    <a:pt x="16" y="72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2" y="243"/>
                  </a:lnTo>
                  <a:lnTo>
                    <a:pt x="4" y="250"/>
                  </a:lnTo>
                  <a:lnTo>
                    <a:pt x="6" y="256"/>
                  </a:lnTo>
                  <a:lnTo>
                    <a:pt x="9" y="263"/>
                  </a:lnTo>
                  <a:lnTo>
                    <a:pt x="14" y="268"/>
                  </a:lnTo>
                  <a:lnTo>
                    <a:pt x="18" y="273"/>
                  </a:lnTo>
                  <a:lnTo>
                    <a:pt x="22" y="279"/>
                  </a:lnTo>
                  <a:lnTo>
                    <a:pt x="28" y="283"/>
                  </a:lnTo>
                  <a:lnTo>
                    <a:pt x="33" y="286"/>
                  </a:lnTo>
                  <a:lnTo>
                    <a:pt x="39" y="291"/>
                  </a:lnTo>
                  <a:lnTo>
                    <a:pt x="44" y="293"/>
                  </a:lnTo>
                  <a:lnTo>
                    <a:pt x="49" y="296"/>
                  </a:lnTo>
                  <a:lnTo>
                    <a:pt x="55" y="297"/>
                  </a:lnTo>
                  <a:lnTo>
                    <a:pt x="61" y="298"/>
                  </a:lnTo>
                  <a:lnTo>
                    <a:pt x="67" y="300"/>
                  </a:lnTo>
                  <a:lnTo>
                    <a:pt x="44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66" name="Freeform 106">
              <a:extLst>
                <a:ext uri="{FF2B5EF4-FFF2-40B4-BE49-F238E27FC236}">
                  <a16:creationId xmlns:a16="http://schemas.microsoft.com/office/drawing/2014/main" id="{93B0153F-258C-DC41-A369-145D0ABC5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" y="2318"/>
              <a:ext cx="17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8" y="286"/>
                  </a:moveTo>
                  <a:lnTo>
                    <a:pt x="423" y="285"/>
                  </a:lnTo>
                  <a:lnTo>
                    <a:pt x="428" y="284"/>
                  </a:lnTo>
                  <a:lnTo>
                    <a:pt x="434" y="283"/>
                  </a:lnTo>
                  <a:lnTo>
                    <a:pt x="439" y="280"/>
                  </a:lnTo>
                  <a:lnTo>
                    <a:pt x="445" y="277"/>
                  </a:lnTo>
                  <a:lnTo>
                    <a:pt x="450" y="274"/>
                  </a:lnTo>
                  <a:lnTo>
                    <a:pt x="454" y="270"/>
                  </a:lnTo>
                  <a:lnTo>
                    <a:pt x="460" y="265"/>
                  </a:lnTo>
                  <a:lnTo>
                    <a:pt x="464" y="261"/>
                  </a:lnTo>
                  <a:lnTo>
                    <a:pt x="468" y="255"/>
                  </a:lnTo>
                  <a:lnTo>
                    <a:pt x="472" y="250"/>
                  </a:lnTo>
                  <a:lnTo>
                    <a:pt x="475" y="245"/>
                  </a:lnTo>
                  <a:lnTo>
                    <a:pt x="477" y="238"/>
                  </a:lnTo>
                  <a:lnTo>
                    <a:pt x="479" y="232"/>
                  </a:lnTo>
                  <a:lnTo>
                    <a:pt x="480" y="225"/>
                  </a:lnTo>
                  <a:lnTo>
                    <a:pt x="482" y="219"/>
                  </a:lnTo>
                  <a:lnTo>
                    <a:pt x="467" y="69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5" y="24"/>
                  </a:lnTo>
                  <a:lnTo>
                    <a:pt x="452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1" y="8"/>
                  </a:lnTo>
                  <a:lnTo>
                    <a:pt x="437" y="4"/>
                  </a:lnTo>
                  <a:lnTo>
                    <a:pt x="433" y="2"/>
                  </a:lnTo>
                  <a:lnTo>
                    <a:pt x="428" y="1"/>
                  </a:lnTo>
                  <a:lnTo>
                    <a:pt x="423" y="0"/>
                  </a:lnTo>
                  <a:lnTo>
                    <a:pt x="418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2"/>
                  </a:lnTo>
                  <a:lnTo>
                    <a:pt x="43" y="4"/>
                  </a:lnTo>
                  <a:lnTo>
                    <a:pt x="39" y="8"/>
                  </a:lnTo>
                  <a:lnTo>
                    <a:pt x="34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1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8" y="250"/>
                  </a:lnTo>
                  <a:lnTo>
                    <a:pt x="11" y="255"/>
                  </a:lnTo>
                  <a:lnTo>
                    <a:pt x="16" y="261"/>
                  </a:lnTo>
                  <a:lnTo>
                    <a:pt x="20" y="265"/>
                  </a:lnTo>
                  <a:lnTo>
                    <a:pt x="26" y="270"/>
                  </a:lnTo>
                  <a:lnTo>
                    <a:pt x="30" y="274"/>
                  </a:lnTo>
                  <a:lnTo>
                    <a:pt x="35" y="277"/>
                  </a:lnTo>
                  <a:lnTo>
                    <a:pt x="41" y="280"/>
                  </a:lnTo>
                  <a:lnTo>
                    <a:pt x="46" y="283"/>
                  </a:lnTo>
                  <a:lnTo>
                    <a:pt x="52" y="284"/>
                  </a:lnTo>
                  <a:lnTo>
                    <a:pt x="57" y="285"/>
                  </a:lnTo>
                  <a:lnTo>
                    <a:pt x="63" y="286"/>
                  </a:lnTo>
                  <a:lnTo>
                    <a:pt x="418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67" name="Freeform 107">
              <a:extLst>
                <a:ext uri="{FF2B5EF4-FFF2-40B4-BE49-F238E27FC236}">
                  <a16:creationId xmlns:a16="http://schemas.microsoft.com/office/drawing/2014/main" id="{44102E36-9E06-EB41-9DA3-37D790946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" y="2323"/>
              <a:ext cx="12" cy="5"/>
            </a:xfrm>
            <a:custGeom>
              <a:avLst/>
              <a:gdLst>
                <a:gd name="T0" fmla="*/ 0 w 353"/>
                <a:gd name="T1" fmla="*/ 0 h 129"/>
                <a:gd name="T2" fmla="*/ 0 w 353"/>
                <a:gd name="T3" fmla="*/ 0 h 129"/>
                <a:gd name="T4" fmla="*/ 0 w 353"/>
                <a:gd name="T5" fmla="*/ 0 h 129"/>
                <a:gd name="T6" fmla="*/ 0 w 353"/>
                <a:gd name="T7" fmla="*/ 0 h 129"/>
                <a:gd name="T8" fmla="*/ 0 w 353"/>
                <a:gd name="T9" fmla="*/ 0 h 129"/>
                <a:gd name="T10" fmla="*/ 0 w 353"/>
                <a:gd name="T11" fmla="*/ 0 h 129"/>
                <a:gd name="T12" fmla="*/ 0 w 353"/>
                <a:gd name="T13" fmla="*/ 0 h 129"/>
                <a:gd name="T14" fmla="*/ 0 w 353"/>
                <a:gd name="T15" fmla="*/ 0 h 129"/>
                <a:gd name="T16" fmla="*/ 0 w 353"/>
                <a:gd name="T17" fmla="*/ 0 h 129"/>
                <a:gd name="T18" fmla="*/ 0 w 353"/>
                <a:gd name="T19" fmla="*/ 0 h 129"/>
                <a:gd name="T20" fmla="*/ 0 w 353"/>
                <a:gd name="T21" fmla="*/ 0 h 129"/>
                <a:gd name="T22" fmla="*/ 0 w 353"/>
                <a:gd name="T23" fmla="*/ 0 h 129"/>
                <a:gd name="T24" fmla="*/ 0 w 353"/>
                <a:gd name="T25" fmla="*/ 0 h 129"/>
                <a:gd name="T26" fmla="*/ 0 w 353"/>
                <a:gd name="T27" fmla="*/ 0 h 129"/>
                <a:gd name="T28" fmla="*/ 0 w 353"/>
                <a:gd name="T29" fmla="*/ 0 h 129"/>
                <a:gd name="T30" fmla="*/ 0 w 353"/>
                <a:gd name="T31" fmla="*/ 0 h 129"/>
                <a:gd name="T32" fmla="*/ 0 w 353"/>
                <a:gd name="T33" fmla="*/ 0 h 129"/>
                <a:gd name="T34" fmla="*/ 0 w 353"/>
                <a:gd name="T35" fmla="*/ 0 h 129"/>
                <a:gd name="T36" fmla="*/ 0 w 353"/>
                <a:gd name="T37" fmla="*/ 0 h 129"/>
                <a:gd name="T38" fmla="*/ 0 w 353"/>
                <a:gd name="T39" fmla="*/ 0 h 129"/>
                <a:gd name="T40" fmla="*/ 0 w 353"/>
                <a:gd name="T41" fmla="*/ 0 h 129"/>
                <a:gd name="T42" fmla="*/ 0 w 353"/>
                <a:gd name="T43" fmla="*/ 0 h 129"/>
                <a:gd name="T44" fmla="*/ 0 w 353"/>
                <a:gd name="T45" fmla="*/ 0 h 129"/>
                <a:gd name="T46" fmla="*/ 0 w 353"/>
                <a:gd name="T47" fmla="*/ 0 h 129"/>
                <a:gd name="T48" fmla="*/ 0 w 353"/>
                <a:gd name="T49" fmla="*/ 0 h 129"/>
                <a:gd name="T50" fmla="*/ 0 w 353"/>
                <a:gd name="T51" fmla="*/ 0 h 129"/>
                <a:gd name="T52" fmla="*/ 0 w 353"/>
                <a:gd name="T53" fmla="*/ 0 h 129"/>
                <a:gd name="T54" fmla="*/ 0 w 353"/>
                <a:gd name="T55" fmla="*/ 0 h 129"/>
                <a:gd name="T56" fmla="*/ 0 w 353"/>
                <a:gd name="T57" fmla="*/ 0 h 129"/>
                <a:gd name="T58" fmla="*/ 0 w 353"/>
                <a:gd name="T59" fmla="*/ 0 h 129"/>
                <a:gd name="T60" fmla="*/ 0 w 353"/>
                <a:gd name="T61" fmla="*/ 0 h 129"/>
                <a:gd name="T62" fmla="*/ 0 w 353"/>
                <a:gd name="T63" fmla="*/ 0 h 129"/>
                <a:gd name="T64" fmla="*/ 0 w 353"/>
                <a:gd name="T65" fmla="*/ 0 h 129"/>
                <a:gd name="T66" fmla="*/ 0 w 353"/>
                <a:gd name="T67" fmla="*/ 0 h 129"/>
                <a:gd name="T68" fmla="*/ 0 w 353"/>
                <a:gd name="T69" fmla="*/ 0 h 129"/>
                <a:gd name="T70" fmla="*/ 0 w 353"/>
                <a:gd name="T71" fmla="*/ 0 h 129"/>
                <a:gd name="T72" fmla="*/ 0 w 353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9">
                  <a:moveTo>
                    <a:pt x="353" y="64"/>
                  </a:moveTo>
                  <a:lnTo>
                    <a:pt x="351" y="71"/>
                  </a:lnTo>
                  <a:lnTo>
                    <a:pt x="351" y="77"/>
                  </a:lnTo>
                  <a:lnTo>
                    <a:pt x="350" y="83"/>
                  </a:lnTo>
                  <a:lnTo>
                    <a:pt x="349" y="89"/>
                  </a:lnTo>
                  <a:lnTo>
                    <a:pt x="348" y="94"/>
                  </a:lnTo>
                  <a:lnTo>
                    <a:pt x="346" y="100"/>
                  </a:lnTo>
                  <a:lnTo>
                    <a:pt x="344" y="105"/>
                  </a:lnTo>
                  <a:lnTo>
                    <a:pt x="342" y="110"/>
                  </a:lnTo>
                  <a:lnTo>
                    <a:pt x="338" y="114"/>
                  </a:lnTo>
                  <a:lnTo>
                    <a:pt x="335" y="117"/>
                  </a:lnTo>
                  <a:lnTo>
                    <a:pt x="332" y="121"/>
                  </a:lnTo>
                  <a:lnTo>
                    <a:pt x="329" y="124"/>
                  </a:lnTo>
                  <a:lnTo>
                    <a:pt x="324" y="126"/>
                  </a:lnTo>
                  <a:lnTo>
                    <a:pt x="321" y="127"/>
                  </a:lnTo>
                  <a:lnTo>
                    <a:pt x="317" y="128"/>
                  </a:lnTo>
                  <a:lnTo>
                    <a:pt x="312" y="129"/>
                  </a:lnTo>
                  <a:lnTo>
                    <a:pt x="40" y="129"/>
                  </a:lnTo>
                  <a:lnTo>
                    <a:pt x="35" y="128"/>
                  </a:lnTo>
                  <a:lnTo>
                    <a:pt x="30" y="127"/>
                  </a:lnTo>
                  <a:lnTo>
                    <a:pt x="27" y="126"/>
                  </a:lnTo>
                  <a:lnTo>
                    <a:pt x="23" y="124"/>
                  </a:lnTo>
                  <a:lnTo>
                    <a:pt x="20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0" y="110"/>
                  </a:lnTo>
                  <a:lnTo>
                    <a:pt x="8" y="105"/>
                  </a:lnTo>
                  <a:lnTo>
                    <a:pt x="5" y="100"/>
                  </a:lnTo>
                  <a:lnTo>
                    <a:pt x="3" y="94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68" name="Freeform 108">
              <a:extLst>
                <a:ext uri="{FF2B5EF4-FFF2-40B4-BE49-F238E27FC236}">
                  <a16:creationId xmlns:a16="http://schemas.microsoft.com/office/drawing/2014/main" id="{D489C1B6-1AB8-8C48-9C4A-CCCE0B60D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3" y="2319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9" y="208"/>
                  </a:lnTo>
                  <a:lnTo>
                    <a:pt x="30" y="207"/>
                  </a:lnTo>
                  <a:lnTo>
                    <a:pt x="30" y="205"/>
                  </a:lnTo>
                  <a:lnTo>
                    <a:pt x="31" y="203"/>
                  </a:lnTo>
                  <a:lnTo>
                    <a:pt x="33" y="201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4"/>
                  </a:lnTo>
                  <a:lnTo>
                    <a:pt x="35" y="193"/>
                  </a:lnTo>
                  <a:lnTo>
                    <a:pt x="35" y="22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9"/>
                  </a:lnTo>
                  <a:lnTo>
                    <a:pt x="4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4"/>
                  </a:lnTo>
                  <a:lnTo>
                    <a:pt x="4" y="197"/>
                  </a:lnTo>
                  <a:lnTo>
                    <a:pt x="6" y="200"/>
                  </a:lnTo>
                  <a:lnTo>
                    <a:pt x="8" y="202"/>
                  </a:lnTo>
                  <a:lnTo>
                    <a:pt x="9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4" y="210"/>
                  </a:lnTo>
                  <a:lnTo>
                    <a:pt x="15" y="212"/>
                  </a:lnTo>
                  <a:lnTo>
                    <a:pt x="17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69" name="Freeform 109">
              <a:extLst>
                <a:ext uri="{FF2B5EF4-FFF2-40B4-BE49-F238E27FC236}">
                  <a16:creationId xmlns:a16="http://schemas.microsoft.com/office/drawing/2014/main" id="{E085FF52-8703-E144-BAC9-618B17098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2319"/>
              <a:ext cx="1" cy="8"/>
            </a:xfrm>
            <a:custGeom>
              <a:avLst/>
              <a:gdLst>
                <a:gd name="T0" fmla="*/ 0 w 40"/>
                <a:gd name="T1" fmla="*/ 0 h 221"/>
                <a:gd name="T2" fmla="*/ 0 w 40"/>
                <a:gd name="T3" fmla="*/ 0 h 221"/>
                <a:gd name="T4" fmla="*/ 0 w 40"/>
                <a:gd name="T5" fmla="*/ 0 h 221"/>
                <a:gd name="T6" fmla="*/ 0 w 40"/>
                <a:gd name="T7" fmla="*/ 0 h 221"/>
                <a:gd name="T8" fmla="*/ 0 w 40"/>
                <a:gd name="T9" fmla="*/ 0 h 221"/>
                <a:gd name="T10" fmla="*/ 0 w 40"/>
                <a:gd name="T11" fmla="*/ 0 h 221"/>
                <a:gd name="T12" fmla="*/ 0 w 40"/>
                <a:gd name="T13" fmla="*/ 0 h 221"/>
                <a:gd name="T14" fmla="*/ 0 w 40"/>
                <a:gd name="T15" fmla="*/ 0 h 221"/>
                <a:gd name="T16" fmla="*/ 0 w 40"/>
                <a:gd name="T17" fmla="*/ 0 h 221"/>
                <a:gd name="T18" fmla="*/ 0 w 40"/>
                <a:gd name="T19" fmla="*/ 0 h 221"/>
                <a:gd name="T20" fmla="*/ 0 w 40"/>
                <a:gd name="T21" fmla="*/ 0 h 221"/>
                <a:gd name="T22" fmla="*/ 0 w 40"/>
                <a:gd name="T23" fmla="*/ 0 h 221"/>
                <a:gd name="T24" fmla="*/ 0 w 40"/>
                <a:gd name="T25" fmla="*/ 0 h 221"/>
                <a:gd name="T26" fmla="*/ 0 w 40"/>
                <a:gd name="T27" fmla="*/ 0 h 221"/>
                <a:gd name="T28" fmla="*/ 0 w 40"/>
                <a:gd name="T29" fmla="*/ 0 h 221"/>
                <a:gd name="T30" fmla="*/ 0 w 40"/>
                <a:gd name="T31" fmla="*/ 0 h 221"/>
                <a:gd name="T32" fmla="*/ 0 w 40"/>
                <a:gd name="T33" fmla="*/ 0 h 221"/>
                <a:gd name="T34" fmla="*/ 0 w 40"/>
                <a:gd name="T35" fmla="*/ 0 h 221"/>
                <a:gd name="T36" fmla="*/ 0 w 40"/>
                <a:gd name="T37" fmla="*/ 0 h 221"/>
                <a:gd name="T38" fmla="*/ 0 w 40"/>
                <a:gd name="T39" fmla="*/ 0 h 221"/>
                <a:gd name="T40" fmla="*/ 0 w 40"/>
                <a:gd name="T41" fmla="*/ 0 h 221"/>
                <a:gd name="T42" fmla="*/ 0 w 40"/>
                <a:gd name="T43" fmla="*/ 0 h 221"/>
                <a:gd name="T44" fmla="*/ 0 w 40"/>
                <a:gd name="T45" fmla="*/ 0 h 221"/>
                <a:gd name="T46" fmla="*/ 0 w 40"/>
                <a:gd name="T47" fmla="*/ 0 h 221"/>
                <a:gd name="T48" fmla="*/ 0 w 40"/>
                <a:gd name="T49" fmla="*/ 0 h 221"/>
                <a:gd name="T50" fmla="*/ 0 w 40"/>
                <a:gd name="T51" fmla="*/ 0 h 221"/>
                <a:gd name="T52" fmla="*/ 0 w 40"/>
                <a:gd name="T53" fmla="*/ 0 h 221"/>
                <a:gd name="T54" fmla="*/ 0 w 40"/>
                <a:gd name="T55" fmla="*/ 0 h 221"/>
                <a:gd name="T56" fmla="*/ 0 w 40"/>
                <a:gd name="T57" fmla="*/ 0 h 221"/>
                <a:gd name="T58" fmla="*/ 0 w 40"/>
                <a:gd name="T59" fmla="*/ 0 h 221"/>
                <a:gd name="T60" fmla="*/ 0 w 40"/>
                <a:gd name="T61" fmla="*/ 0 h 221"/>
                <a:gd name="T62" fmla="*/ 0 w 40"/>
                <a:gd name="T63" fmla="*/ 0 h 221"/>
                <a:gd name="T64" fmla="*/ 0 w 40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1">
                  <a:moveTo>
                    <a:pt x="15" y="221"/>
                  </a:moveTo>
                  <a:lnTo>
                    <a:pt x="17" y="220"/>
                  </a:lnTo>
                  <a:lnTo>
                    <a:pt x="19" y="220"/>
                  </a:lnTo>
                  <a:lnTo>
                    <a:pt x="21" y="218"/>
                  </a:lnTo>
                  <a:lnTo>
                    <a:pt x="22" y="217"/>
                  </a:lnTo>
                  <a:lnTo>
                    <a:pt x="24" y="215"/>
                  </a:lnTo>
                  <a:lnTo>
                    <a:pt x="26" y="213"/>
                  </a:lnTo>
                  <a:lnTo>
                    <a:pt x="29" y="210"/>
                  </a:lnTo>
                  <a:lnTo>
                    <a:pt x="31" y="208"/>
                  </a:lnTo>
                  <a:lnTo>
                    <a:pt x="33" y="205"/>
                  </a:lnTo>
                  <a:lnTo>
                    <a:pt x="34" y="203"/>
                  </a:lnTo>
                  <a:lnTo>
                    <a:pt x="36" y="200"/>
                  </a:lnTo>
                  <a:lnTo>
                    <a:pt x="37" y="197"/>
                  </a:lnTo>
                  <a:lnTo>
                    <a:pt x="38" y="194"/>
                  </a:lnTo>
                  <a:lnTo>
                    <a:pt x="39" y="192"/>
                  </a:lnTo>
                  <a:lnTo>
                    <a:pt x="39" y="189"/>
                  </a:lnTo>
                  <a:lnTo>
                    <a:pt x="40" y="188"/>
                  </a:lnTo>
                  <a:lnTo>
                    <a:pt x="31" y="21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7" y="8"/>
                  </a:lnTo>
                  <a:lnTo>
                    <a:pt x="26" y="6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4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2" y="220"/>
                  </a:lnTo>
                  <a:lnTo>
                    <a:pt x="13" y="220"/>
                  </a:lnTo>
                  <a:lnTo>
                    <a:pt x="15" y="221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70" name="Freeform 110">
              <a:extLst>
                <a:ext uri="{FF2B5EF4-FFF2-40B4-BE49-F238E27FC236}">
                  <a16:creationId xmlns:a16="http://schemas.microsoft.com/office/drawing/2014/main" id="{ACB99D2E-2F31-DF4E-909B-FCC7D5BDB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4" y="2319"/>
              <a:ext cx="13" cy="3"/>
            </a:xfrm>
            <a:custGeom>
              <a:avLst/>
              <a:gdLst>
                <a:gd name="T0" fmla="*/ 0 w 364"/>
                <a:gd name="T1" fmla="*/ 0 h 106"/>
                <a:gd name="T2" fmla="*/ 0 w 364"/>
                <a:gd name="T3" fmla="*/ 0 h 106"/>
                <a:gd name="T4" fmla="*/ 0 w 364"/>
                <a:gd name="T5" fmla="*/ 0 h 106"/>
                <a:gd name="T6" fmla="*/ 0 w 364"/>
                <a:gd name="T7" fmla="*/ 0 h 106"/>
                <a:gd name="T8" fmla="*/ 0 w 364"/>
                <a:gd name="T9" fmla="*/ 0 h 106"/>
                <a:gd name="T10" fmla="*/ 0 w 364"/>
                <a:gd name="T11" fmla="*/ 0 h 106"/>
                <a:gd name="T12" fmla="*/ 0 w 364"/>
                <a:gd name="T13" fmla="*/ 0 h 106"/>
                <a:gd name="T14" fmla="*/ 0 w 364"/>
                <a:gd name="T15" fmla="*/ 0 h 106"/>
                <a:gd name="T16" fmla="*/ 0 w 364"/>
                <a:gd name="T17" fmla="*/ 0 h 106"/>
                <a:gd name="T18" fmla="*/ 0 w 364"/>
                <a:gd name="T19" fmla="*/ 0 h 106"/>
                <a:gd name="T20" fmla="*/ 0 w 364"/>
                <a:gd name="T21" fmla="*/ 0 h 106"/>
                <a:gd name="T22" fmla="*/ 0 w 364"/>
                <a:gd name="T23" fmla="*/ 0 h 106"/>
                <a:gd name="T24" fmla="*/ 0 w 364"/>
                <a:gd name="T25" fmla="*/ 0 h 106"/>
                <a:gd name="T26" fmla="*/ 0 w 364"/>
                <a:gd name="T27" fmla="*/ 0 h 106"/>
                <a:gd name="T28" fmla="*/ 0 w 364"/>
                <a:gd name="T29" fmla="*/ 0 h 106"/>
                <a:gd name="T30" fmla="*/ 0 w 364"/>
                <a:gd name="T31" fmla="*/ 0 h 106"/>
                <a:gd name="T32" fmla="*/ 0 w 364"/>
                <a:gd name="T33" fmla="*/ 0 h 106"/>
                <a:gd name="T34" fmla="*/ 0 w 364"/>
                <a:gd name="T35" fmla="*/ 0 h 106"/>
                <a:gd name="T36" fmla="*/ 0 w 364"/>
                <a:gd name="T37" fmla="*/ 0 h 106"/>
                <a:gd name="T38" fmla="*/ 0 w 364"/>
                <a:gd name="T39" fmla="*/ 0 h 106"/>
                <a:gd name="T40" fmla="*/ 0 w 364"/>
                <a:gd name="T41" fmla="*/ 0 h 106"/>
                <a:gd name="T42" fmla="*/ 0 w 364"/>
                <a:gd name="T43" fmla="*/ 0 h 106"/>
                <a:gd name="T44" fmla="*/ 0 w 364"/>
                <a:gd name="T45" fmla="*/ 0 h 106"/>
                <a:gd name="T46" fmla="*/ 0 w 364"/>
                <a:gd name="T47" fmla="*/ 0 h 106"/>
                <a:gd name="T48" fmla="*/ 0 w 364"/>
                <a:gd name="T49" fmla="*/ 0 h 106"/>
                <a:gd name="T50" fmla="*/ 0 w 364"/>
                <a:gd name="T51" fmla="*/ 0 h 106"/>
                <a:gd name="T52" fmla="*/ 0 w 364"/>
                <a:gd name="T53" fmla="*/ 0 h 106"/>
                <a:gd name="T54" fmla="*/ 0 w 364"/>
                <a:gd name="T55" fmla="*/ 0 h 106"/>
                <a:gd name="T56" fmla="*/ 0 w 364"/>
                <a:gd name="T57" fmla="*/ 0 h 106"/>
                <a:gd name="T58" fmla="*/ 0 w 364"/>
                <a:gd name="T59" fmla="*/ 0 h 106"/>
                <a:gd name="T60" fmla="*/ 0 w 364"/>
                <a:gd name="T61" fmla="*/ 0 h 106"/>
                <a:gd name="T62" fmla="*/ 0 w 364"/>
                <a:gd name="T63" fmla="*/ 0 h 106"/>
                <a:gd name="T64" fmla="*/ 0 w 364"/>
                <a:gd name="T65" fmla="*/ 0 h 106"/>
                <a:gd name="T66" fmla="*/ 0 w 364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4" h="106">
                  <a:moveTo>
                    <a:pt x="325" y="106"/>
                  </a:moveTo>
                  <a:lnTo>
                    <a:pt x="328" y="105"/>
                  </a:lnTo>
                  <a:lnTo>
                    <a:pt x="332" y="105"/>
                  </a:lnTo>
                  <a:lnTo>
                    <a:pt x="336" y="104"/>
                  </a:lnTo>
                  <a:lnTo>
                    <a:pt x="340" y="103"/>
                  </a:lnTo>
                  <a:lnTo>
                    <a:pt x="343" y="102"/>
                  </a:lnTo>
                  <a:lnTo>
                    <a:pt x="346" y="100"/>
                  </a:lnTo>
                  <a:lnTo>
                    <a:pt x="349" y="97"/>
                  </a:lnTo>
                  <a:lnTo>
                    <a:pt x="352" y="95"/>
                  </a:lnTo>
                  <a:lnTo>
                    <a:pt x="354" y="93"/>
                  </a:lnTo>
                  <a:lnTo>
                    <a:pt x="356" y="91"/>
                  </a:lnTo>
                  <a:lnTo>
                    <a:pt x="358" y="88"/>
                  </a:lnTo>
                  <a:lnTo>
                    <a:pt x="361" y="84"/>
                  </a:lnTo>
                  <a:lnTo>
                    <a:pt x="362" y="81"/>
                  </a:lnTo>
                  <a:lnTo>
                    <a:pt x="363" y="78"/>
                  </a:lnTo>
                  <a:lnTo>
                    <a:pt x="363" y="75"/>
                  </a:lnTo>
                  <a:lnTo>
                    <a:pt x="364" y="71"/>
                  </a:lnTo>
                  <a:lnTo>
                    <a:pt x="364" y="34"/>
                  </a:lnTo>
                  <a:lnTo>
                    <a:pt x="363" y="30"/>
                  </a:lnTo>
                  <a:lnTo>
                    <a:pt x="363" y="27"/>
                  </a:lnTo>
                  <a:lnTo>
                    <a:pt x="362" y="23"/>
                  </a:lnTo>
                  <a:lnTo>
                    <a:pt x="361" y="20"/>
                  </a:lnTo>
                  <a:lnTo>
                    <a:pt x="358" y="17"/>
                  </a:lnTo>
                  <a:lnTo>
                    <a:pt x="356" y="14"/>
                  </a:lnTo>
                  <a:lnTo>
                    <a:pt x="354" y="11"/>
                  </a:lnTo>
                  <a:lnTo>
                    <a:pt x="352" y="9"/>
                  </a:lnTo>
                  <a:lnTo>
                    <a:pt x="349" y="7"/>
                  </a:lnTo>
                  <a:lnTo>
                    <a:pt x="346" y="5"/>
                  </a:lnTo>
                  <a:lnTo>
                    <a:pt x="343" y="3"/>
                  </a:lnTo>
                  <a:lnTo>
                    <a:pt x="340" y="2"/>
                  </a:lnTo>
                  <a:lnTo>
                    <a:pt x="336" y="1"/>
                  </a:lnTo>
                  <a:lnTo>
                    <a:pt x="332" y="0"/>
                  </a:lnTo>
                  <a:lnTo>
                    <a:pt x="328" y="0"/>
                  </a:lnTo>
                  <a:lnTo>
                    <a:pt x="325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8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3" y="20"/>
                  </a:lnTo>
                  <a:lnTo>
                    <a:pt x="1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4"/>
                  </a:lnTo>
                  <a:lnTo>
                    <a:pt x="5" y="88"/>
                  </a:lnTo>
                  <a:lnTo>
                    <a:pt x="7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5" y="97"/>
                  </a:lnTo>
                  <a:lnTo>
                    <a:pt x="17" y="100"/>
                  </a:lnTo>
                  <a:lnTo>
                    <a:pt x="20" y="102"/>
                  </a:lnTo>
                  <a:lnTo>
                    <a:pt x="23" y="103"/>
                  </a:lnTo>
                  <a:lnTo>
                    <a:pt x="28" y="104"/>
                  </a:lnTo>
                  <a:lnTo>
                    <a:pt x="31" y="105"/>
                  </a:lnTo>
                  <a:lnTo>
                    <a:pt x="35" y="105"/>
                  </a:lnTo>
                  <a:lnTo>
                    <a:pt x="40" y="106"/>
                  </a:lnTo>
                  <a:lnTo>
                    <a:pt x="325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71" name="Freeform 111">
              <a:extLst>
                <a:ext uri="{FF2B5EF4-FFF2-40B4-BE49-F238E27FC236}">
                  <a16:creationId xmlns:a16="http://schemas.microsoft.com/office/drawing/2014/main" id="{B5785996-7CB3-9844-B3A2-E12BB18CE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" y="2318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0" y="300"/>
                  </a:moveTo>
                  <a:lnTo>
                    <a:pt x="444" y="298"/>
                  </a:lnTo>
                  <a:lnTo>
                    <a:pt x="450" y="297"/>
                  </a:lnTo>
                  <a:lnTo>
                    <a:pt x="456" y="296"/>
                  </a:lnTo>
                  <a:lnTo>
                    <a:pt x="461" y="293"/>
                  </a:lnTo>
                  <a:lnTo>
                    <a:pt x="467" y="291"/>
                  </a:lnTo>
                  <a:lnTo>
                    <a:pt x="472" y="286"/>
                  </a:lnTo>
                  <a:lnTo>
                    <a:pt x="478" y="283"/>
                  </a:lnTo>
                  <a:lnTo>
                    <a:pt x="483" y="279"/>
                  </a:lnTo>
                  <a:lnTo>
                    <a:pt x="487" y="273"/>
                  </a:lnTo>
                  <a:lnTo>
                    <a:pt x="492" y="268"/>
                  </a:lnTo>
                  <a:lnTo>
                    <a:pt x="496" y="263"/>
                  </a:lnTo>
                  <a:lnTo>
                    <a:pt x="499" y="256"/>
                  </a:lnTo>
                  <a:lnTo>
                    <a:pt x="502" y="250"/>
                  </a:lnTo>
                  <a:lnTo>
                    <a:pt x="504" y="243"/>
                  </a:lnTo>
                  <a:lnTo>
                    <a:pt x="505" y="235"/>
                  </a:lnTo>
                  <a:lnTo>
                    <a:pt x="506" y="229"/>
                  </a:lnTo>
                  <a:lnTo>
                    <a:pt x="491" y="72"/>
                  </a:lnTo>
                  <a:lnTo>
                    <a:pt x="490" y="65"/>
                  </a:lnTo>
                  <a:lnTo>
                    <a:pt x="490" y="57"/>
                  </a:lnTo>
                  <a:lnTo>
                    <a:pt x="487" y="51"/>
                  </a:lnTo>
                  <a:lnTo>
                    <a:pt x="486" y="43"/>
                  </a:lnTo>
                  <a:lnTo>
                    <a:pt x="484" y="38"/>
                  </a:lnTo>
                  <a:lnTo>
                    <a:pt x="481" y="31"/>
                  </a:lnTo>
                  <a:lnTo>
                    <a:pt x="479" y="26"/>
                  </a:lnTo>
                  <a:lnTo>
                    <a:pt x="475" y="20"/>
                  </a:lnTo>
                  <a:lnTo>
                    <a:pt x="471" y="16"/>
                  </a:lnTo>
                  <a:lnTo>
                    <a:pt x="468" y="11"/>
                  </a:lnTo>
                  <a:lnTo>
                    <a:pt x="464" y="8"/>
                  </a:lnTo>
                  <a:lnTo>
                    <a:pt x="459" y="5"/>
                  </a:lnTo>
                  <a:lnTo>
                    <a:pt x="454" y="3"/>
                  </a:lnTo>
                  <a:lnTo>
                    <a:pt x="449" y="1"/>
                  </a:lnTo>
                  <a:lnTo>
                    <a:pt x="444" y="0"/>
                  </a:lnTo>
                  <a:lnTo>
                    <a:pt x="440" y="0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4" y="1"/>
                  </a:lnTo>
                  <a:lnTo>
                    <a:pt x="50" y="3"/>
                  </a:lnTo>
                  <a:lnTo>
                    <a:pt x="46" y="5"/>
                  </a:lnTo>
                  <a:lnTo>
                    <a:pt x="41" y="8"/>
                  </a:lnTo>
                  <a:lnTo>
                    <a:pt x="37" y="11"/>
                  </a:lnTo>
                  <a:lnTo>
                    <a:pt x="33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3" y="31"/>
                  </a:lnTo>
                  <a:lnTo>
                    <a:pt x="21" y="38"/>
                  </a:lnTo>
                  <a:lnTo>
                    <a:pt x="18" y="43"/>
                  </a:lnTo>
                  <a:lnTo>
                    <a:pt x="17" y="51"/>
                  </a:lnTo>
                  <a:lnTo>
                    <a:pt x="15" y="57"/>
                  </a:lnTo>
                  <a:lnTo>
                    <a:pt x="15" y="65"/>
                  </a:lnTo>
                  <a:lnTo>
                    <a:pt x="15" y="72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3" y="250"/>
                  </a:lnTo>
                  <a:lnTo>
                    <a:pt x="5" y="256"/>
                  </a:lnTo>
                  <a:lnTo>
                    <a:pt x="9" y="263"/>
                  </a:lnTo>
                  <a:lnTo>
                    <a:pt x="13" y="268"/>
                  </a:lnTo>
                  <a:lnTo>
                    <a:pt x="17" y="273"/>
                  </a:lnTo>
                  <a:lnTo>
                    <a:pt x="22" y="279"/>
                  </a:lnTo>
                  <a:lnTo>
                    <a:pt x="27" y="283"/>
                  </a:lnTo>
                  <a:lnTo>
                    <a:pt x="33" y="286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7"/>
                  </a:lnTo>
                  <a:lnTo>
                    <a:pt x="60" y="298"/>
                  </a:lnTo>
                  <a:lnTo>
                    <a:pt x="65" y="300"/>
                  </a:lnTo>
                  <a:lnTo>
                    <a:pt x="440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72" name="Freeform 112">
              <a:extLst>
                <a:ext uri="{FF2B5EF4-FFF2-40B4-BE49-F238E27FC236}">
                  <a16:creationId xmlns:a16="http://schemas.microsoft.com/office/drawing/2014/main" id="{198C6E00-8F1D-784A-BE8A-00AB8F0AB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2318"/>
              <a:ext cx="16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9" y="286"/>
                  </a:moveTo>
                  <a:lnTo>
                    <a:pt x="423" y="285"/>
                  </a:lnTo>
                  <a:lnTo>
                    <a:pt x="429" y="284"/>
                  </a:lnTo>
                  <a:lnTo>
                    <a:pt x="434" y="283"/>
                  </a:lnTo>
                  <a:lnTo>
                    <a:pt x="440" y="280"/>
                  </a:lnTo>
                  <a:lnTo>
                    <a:pt x="445" y="277"/>
                  </a:lnTo>
                  <a:lnTo>
                    <a:pt x="450" y="274"/>
                  </a:lnTo>
                  <a:lnTo>
                    <a:pt x="455" y="270"/>
                  </a:lnTo>
                  <a:lnTo>
                    <a:pt x="460" y="265"/>
                  </a:lnTo>
                  <a:lnTo>
                    <a:pt x="465" y="261"/>
                  </a:lnTo>
                  <a:lnTo>
                    <a:pt x="469" y="255"/>
                  </a:lnTo>
                  <a:lnTo>
                    <a:pt x="472" y="250"/>
                  </a:lnTo>
                  <a:lnTo>
                    <a:pt x="475" y="245"/>
                  </a:lnTo>
                  <a:lnTo>
                    <a:pt x="478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8" y="69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5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3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2" y="8"/>
                  </a:lnTo>
                  <a:lnTo>
                    <a:pt x="437" y="4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3" y="4"/>
                  </a:lnTo>
                  <a:lnTo>
                    <a:pt x="39" y="8"/>
                  </a:lnTo>
                  <a:lnTo>
                    <a:pt x="36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3" y="29"/>
                  </a:lnTo>
                  <a:lnTo>
                    <a:pt x="21" y="35"/>
                  </a:lnTo>
                  <a:lnTo>
                    <a:pt x="18" y="41"/>
                  </a:lnTo>
                  <a:lnTo>
                    <a:pt x="16" y="48"/>
                  </a:lnTo>
                  <a:lnTo>
                    <a:pt x="15" y="54"/>
                  </a:lnTo>
                  <a:lnTo>
                    <a:pt x="15" y="61"/>
                  </a:lnTo>
                  <a:lnTo>
                    <a:pt x="15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9" y="250"/>
                  </a:lnTo>
                  <a:lnTo>
                    <a:pt x="12" y="255"/>
                  </a:lnTo>
                  <a:lnTo>
                    <a:pt x="16" y="261"/>
                  </a:lnTo>
                  <a:lnTo>
                    <a:pt x="21" y="265"/>
                  </a:lnTo>
                  <a:lnTo>
                    <a:pt x="26" y="270"/>
                  </a:lnTo>
                  <a:lnTo>
                    <a:pt x="30" y="274"/>
                  </a:lnTo>
                  <a:lnTo>
                    <a:pt x="36" y="277"/>
                  </a:lnTo>
                  <a:lnTo>
                    <a:pt x="41" y="280"/>
                  </a:lnTo>
                  <a:lnTo>
                    <a:pt x="47" y="283"/>
                  </a:lnTo>
                  <a:lnTo>
                    <a:pt x="52" y="284"/>
                  </a:lnTo>
                  <a:lnTo>
                    <a:pt x="58" y="285"/>
                  </a:lnTo>
                  <a:lnTo>
                    <a:pt x="63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73" name="Freeform 113">
              <a:extLst>
                <a:ext uri="{FF2B5EF4-FFF2-40B4-BE49-F238E27FC236}">
                  <a16:creationId xmlns:a16="http://schemas.microsoft.com/office/drawing/2014/main" id="{563045AA-EC2B-9048-833E-106F209F5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2323"/>
              <a:ext cx="12" cy="5"/>
            </a:xfrm>
            <a:custGeom>
              <a:avLst/>
              <a:gdLst>
                <a:gd name="T0" fmla="*/ 0 w 354"/>
                <a:gd name="T1" fmla="*/ 0 h 129"/>
                <a:gd name="T2" fmla="*/ 0 w 354"/>
                <a:gd name="T3" fmla="*/ 0 h 129"/>
                <a:gd name="T4" fmla="*/ 0 w 354"/>
                <a:gd name="T5" fmla="*/ 0 h 129"/>
                <a:gd name="T6" fmla="*/ 0 w 354"/>
                <a:gd name="T7" fmla="*/ 0 h 129"/>
                <a:gd name="T8" fmla="*/ 0 w 354"/>
                <a:gd name="T9" fmla="*/ 0 h 129"/>
                <a:gd name="T10" fmla="*/ 0 w 354"/>
                <a:gd name="T11" fmla="*/ 0 h 129"/>
                <a:gd name="T12" fmla="*/ 0 w 354"/>
                <a:gd name="T13" fmla="*/ 0 h 129"/>
                <a:gd name="T14" fmla="*/ 0 w 354"/>
                <a:gd name="T15" fmla="*/ 0 h 129"/>
                <a:gd name="T16" fmla="*/ 0 w 354"/>
                <a:gd name="T17" fmla="*/ 0 h 129"/>
                <a:gd name="T18" fmla="*/ 0 w 354"/>
                <a:gd name="T19" fmla="*/ 0 h 129"/>
                <a:gd name="T20" fmla="*/ 0 w 354"/>
                <a:gd name="T21" fmla="*/ 0 h 129"/>
                <a:gd name="T22" fmla="*/ 0 w 354"/>
                <a:gd name="T23" fmla="*/ 0 h 129"/>
                <a:gd name="T24" fmla="*/ 0 w 354"/>
                <a:gd name="T25" fmla="*/ 0 h 129"/>
                <a:gd name="T26" fmla="*/ 0 w 354"/>
                <a:gd name="T27" fmla="*/ 0 h 129"/>
                <a:gd name="T28" fmla="*/ 0 w 354"/>
                <a:gd name="T29" fmla="*/ 0 h 129"/>
                <a:gd name="T30" fmla="*/ 0 w 354"/>
                <a:gd name="T31" fmla="*/ 0 h 129"/>
                <a:gd name="T32" fmla="*/ 0 w 354"/>
                <a:gd name="T33" fmla="*/ 0 h 129"/>
                <a:gd name="T34" fmla="*/ 0 w 354"/>
                <a:gd name="T35" fmla="*/ 0 h 129"/>
                <a:gd name="T36" fmla="*/ 0 w 354"/>
                <a:gd name="T37" fmla="*/ 0 h 129"/>
                <a:gd name="T38" fmla="*/ 0 w 354"/>
                <a:gd name="T39" fmla="*/ 0 h 129"/>
                <a:gd name="T40" fmla="*/ 0 w 354"/>
                <a:gd name="T41" fmla="*/ 0 h 129"/>
                <a:gd name="T42" fmla="*/ 0 w 354"/>
                <a:gd name="T43" fmla="*/ 0 h 129"/>
                <a:gd name="T44" fmla="*/ 0 w 354"/>
                <a:gd name="T45" fmla="*/ 0 h 129"/>
                <a:gd name="T46" fmla="*/ 0 w 354"/>
                <a:gd name="T47" fmla="*/ 0 h 129"/>
                <a:gd name="T48" fmla="*/ 0 w 354"/>
                <a:gd name="T49" fmla="*/ 0 h 129"/>
                <a:gd name="T50" fmla="*/ 0 w 354"/>
                <a:gd name="T51" fmla="*/ 0 h 129"/>
                <a:gd name="T52" fmla="*/ 0 w 354"/>
                <a:gd name="T53" fmla="*/ 0 h 129"/>
                <a:gd name="T54" fmla="*/ 0 w 354"/>
                <a:gd name="T55" fmla="*/ 0 h 129"/>
                <a:gd name="T56" fmla="*/ 0 w 354"/>
                <a:gd name="T57" fmla="*/ 0 h 129"/>
                <a:gd name="T58" fmla="*/ 0 w 354"/>
                <a:gd name="T59" fmla="*/ 0 h 129"/>
                <a:gd name="T60" fmla="*/ 0 w 354"/>
                <a:gd name="T61" fmla="*/ 0 h 129"/>
                <a:gd name="T62" fmla="*/ 0 w 354"/>
                <a:gd name="T63" fmla="*/ 0 h 129"/>
                <a:gd name="T64" fmla="*/ 0 w 354"/>
                <a:gd name="T65" fmla="*/ 0 h 129"/>
                <a:gd name="T66" fmla="*/ 0 w 354"/>
                <a:gd name="T67" fmla="*/ 0 h 129"/>
                <a:gd name="T68" fmla="*/ 0 w 354"/>
                <a:gd name="T69" fmla="*/ 0 h 129"/>
                <a:gd name="T70" fmla="*/ 0 w 354"/>
                <a:gd name="T71" fmla="*/ 0 h 129"/>
                <a:gd name="T72" fmla="*/ 0 w 354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9">
                  <a:moveTo>
                    <a:pt x="354" y="64"/>
                  </a:moveTo>
                  <a:lnTo>
                    <a:pt x="353" y="71"/>
                  </a:lnTo>
                  <a:lnTo>
                    <a:pt x="353" y="77"/>
                  </a:lnTo>
                  <a:lnTo>
                    <a:pt x="352" y="83"/>
                  </a:lnTo>
                  <a:lnTo>
                    <a:pt x="351" y="89"/>
                  </a:lnTo>
                  <a:lnTo>
                    <a:pt x="349" y="94"/>
                  </a:lnTo>
                  <a:lnTo>
                    <a:pt x="348" y="100"/>
                  </a:lnTo>
                  <a:lnTo>
                    <a:pt x="344" y="105"/>
                  </a:lnTo>
                  <a:lnTo>
                    <a:pt x="342" y="110"/>
                  </a:lnTo>
                  <a:lnTo>
                    <a:pt x="340" y="114"/>
                  </a:lnTo>
                  <a:lnTo>
                    <a:pt x="337" y="117"/>
                  </a:lnTo>
                  <a:lnTo>
                    <a:pt x="333" y="121"/>
                  </a:lnTo>
                  <a:lnTo>
                    <a:pt x="329" y="124"/>
                  </a:lnTo>
                  <a:lnTo>
                    <a:pt x="326" y="126"/>
                  </a:lnTo>
                  <a:lnTo>
                    <a:pt x="321" y="127"/>
                  </a:lnTo>
                  <a:lnTo>
                    <a:pt x="317" y="128"/>
                  </a:lnTo>
                  <a:lnTo>
                    <a:pt x="313" y="129"/>
                  </a:lnTo>
                  <a:lnTo>
                    <a:pt x="42" y="129"/>
                  </a:lnTo>
                  <a:lnTo>
                    <a:pt x="36" y="128"/>
                  </a:lnTo>
                  <a:lnTo>
                    <a:pt x="32" y="127"/>
                  </a:lnTo>
                  <a:lnTo>
                    <a:pt x="28" y="126"/>
                  </a:lnTo>
                  <a:lnTo>
                    <a:pt x="23" y="124"/>
                  </a:lnTo>
                  <a:lnTo>
                    <a:pt x="20" y="121"/>
                  </a:lnTo>
                  <a:lnTo>
                    <a:pt x="17" y="117"/>
                  </a:lnTo>
                  <a:lnTo>
                    <a:pt x="13" y="114"/>
                  </a:lnTo>
                  <a:lnTo>
                    <a:pt x="11" y="110"/>
                  </a:lnTo>
                  <a:lnTo>
                    <a:pt x="8" y="105"/>
                  </a:lnTo>
                  <a:lnTo>
                    <a:pt x="6" y="100"/>
                  </a:lnTo>
                  <a:lnTo>
                    <a:pt x="4" y="94"/>
                  </a:lnTo>
                  <a:lnTo>
                    <a:pt x="3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52" y="0"/>
                  </a:lnTo>
                  <a:lnTo>
                    <a:pt x="354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74" name="Freeform 114">
              <a:extLst>
                <a:ext uri="{FF2B5EF4-FFF2-40B4-BE49-F238E27FC236}">
                  <a16:creationId xmlns:a16="http://schemas.microsoft.com/office/drawing/2014/main" id="{35FCCA48-9592-8D42-80CB-728D40626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2319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8" y="209"/>
                  </a:lnTo>
                  <a:lnTo>
                    <a:pt x="30" y="208"/>
                  </a:lnTo>
                  <a:lnTo>
                    <a:pt x="31" y="207"/>
                  </a:lnTo>
                  <a:lnTo>
                    <a:pt x="31" y="205"/>
                  </a:lnTo>
                  <a:lnTo>
                    <a:pt x="32" y="203"/>
                  </a:lnTo>
                  <a:lnTo>
                    <a:pt x="33" y="201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4"/>
                  </a:lnTo>
                  <a:lnTo>
                    <a:pt x="35" y="193"/>
                  </a:lnTo>
                  <a:lnTo>
                    <a:pt x="35" y="22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8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3"/>
                  </a:lnTo>
                  <a:lnTo>
                    <a:pt x="6" y="15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6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1" y="186"/>
                  </a:lnTo>
                  <a:lnTo>
                    <a:pt x="1" y="188"/>
                  </a:lnTo>
                  <a:lnTo>
                    <a:pt x="3" y="191"/>
                  </a:lnTo>
                  <a:lnTo>
                    <a:pt x="4" y="194"/>
                  </a:lnTo>
                  <a:lnTo>
                    <a:pt x="6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10" y="205"/>
                  </a:lnTo>
                  <a:lnTo>
                    <a:pt x="11" y="207"/>
                  </a:lnTo>
                  <a:lnTo>
                    <a:pt x="13" y="209"/>
                  </a:lnTo>
                  <a:lnTo>
                    <a:pt x="14" y="210"/>
                  </a:lnTo>
                  <a:lnTo>
                    <a:pt x="17" y="212"/>
                  </a:lnTo>
                  <a:lnTo>
                    <a:pt x="18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75" name="Freeform 115">
              <a:extLst>
                <a:ext uri="{FF2B5EF4-FFF2-40B4-BE49-F238E27FC236}">
                  <a16:creationId xmlns:a16="http://schemas.microsoft.com/office/drawing/2014/main" id="{CB34746F-C696-A945-82FB-761953396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" y="2319"/>
              <a:ext cx="2" cy="8"/>
            </a:xfrm>
            <a:custGeom>
              <a:avLst/>
              <a:gdLst>
                <a:gd name="T0" fmla="*/ 0 w 39"/>
                <a:gd name="T1" fmla="*/ 0 h 221"/>
                <a:gd name="T2" fmla="*/ 0 w 39"/>
                <a:gd name="T3" fmla="*/ 0 h 221"/>
                <a:gd name="T4" fmla="*/ 0 w 39"/>
                <a:gd name="T5" fmla="*/ 0 h 221"/>
                <a:gd name="T6" fmla="*/ 0 w 39"/>
                <a:gd name="T7" fmla="*/ 0 h 221"/>
                <a:gd name="T8" fmla="*/ 0 w 39"/>
                <a:gd name="T9" fmla="*/ 0 h 221"/>
                <a:gd name="T10" fmla="*/ 0 w 39"/>
                <a:gd name="T11" fmla="*/ 0 h 221"/>
                <a:gd name="T12" fmla="*/ 0 w 39"/>
                <a:gd name="T13" fmla="*/ 0 h 221"/>
                <a:gd name="T14" fmla="*/ 0 w 39"/>
                <a:gd name="T15" fmla="*/ 0 h 221"/>
                <a:gd name="T16" fmla="*/ 0 w 39"/>
                <a:gd name="T17" fmla="*/ 0 h 221"/>
                <a:gd name="T18" fmla="*/ 0 w 39"/>
                <a:gd name="T19" fmla="*/ 0 h 221"/>
                <a:gd name="T20" fmla="*/ 0 w 39"/>
                <a:gd name="T21" fmla="*/ 0 h 221"/>
                <a:gd name="T22" fmla="*/ 0 w 39"/>
                <a:gd name="T23" fmla="*/ 0 h 221"/>
                <a:gd name="T24" fmla="*/ 0 w 39"/>
                <a:gd name="T25" fmla="*/ 0 h 221"/>
                <a:gd name="T26" fmla="*/ 0 w 39"/>
                <a:gd name="T27" fmla="*/ 0 h 221"/>
                <a:gd name="T28" fmla="*/ 0 w 39"/>
                <a:gd name="T29" fmla="*/ 0 h 221"/>
                <a:gd name="T30" fmla="*/ 0 w 39"/>
                <a:gd name="T31" fmla="*/ 0 h 221"/>
                <a:gd name="T32" fmla="*/ 0 w 39"/>
                <a:gd name="T33" fmla="*/ 0 h 221"/>
                <a:gd name="T34" fmla="*/ 0 w 39"/>
                <a:gd name="T35" fmla="*/ 0 h 221"/>
                <a:gd name="T36" fmla="*/ 0 w 39"/>
                <a:gd name="T37" fmla="*/ 0 h 221"/>
                <a:gd name="T38" fmla="*/ 0 w 39"/>
                <a:gd name="T39" fmla="*/ 0 h 221"/>
                <a:gd name="T40" fmla="*/ 0 w 39"/>
                <a:gd name="T41" fmla="*/ 0 h 221"/>
                <a:gd name="T42" fmla="*/ 0 w 39"/>
                <a:gd name="T43" fmla="*/ 0 h 221"/>
                <a:gd name="T44" fmla="*/ 0 w 39"/>
                <a:gd name="T45" fmla="*/ 0 h 221"/>
                <a:gd name="T46" fmla="*/ 0 w 39"/>
                <a:gd name="T47" fmla="*/ 0 h 221"/>
                <a:gd name="T48" fmla="*/ 0 w 39"/>
                <a:gd name="T49" fmla="*/ 0 h 221"/>
                <a:gd name="T50" fmla="*/ 0 w 39"/>
                <a:gd name="T51" fmla="*/ 0 h 221"/>
                <a:gd name="T52" fmla="*/ 0 w 39"/>
                <a:gd name="T53" fmla="*/ 0 h 221"/>
                <a:gd name="T54" fmla="*/ 0 w 39"/>
                <a:gd name="T55" fmla="*/ 0 h 221"/>
                <a:gd name="T56" fmla="*/ 0 w 39"/>
                <a:gd name="T57" fmla="*/ 0 h 221"/>
                <a:gd name="T58" fmla="*/ 0 w 39"/>
                <a:gd name="T59" fmla="*/ 0 h 221"/>
                <a:gd name="T60" fmla="*/ 0 w 39"/>
                <a:gd name="T61" fmla="*/ 0 h 221"/>
                <a:gd name="T62" fmla="*/ 0 w 39"/>
                <a:gd name="T63" fmla="*/ 0 h 221"/>
                <a:gd name="T64" fmla="*/ 0 w 39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1">
                  <a:moveTo>
                    <a:pt x="14" y="221"/>
                  </a:moveTo>
                  <a:lnTo>
                    <a:pt x="15" y="220"/>
                  </a:lnTo>
                  <a:lnTo>
                    <a:pt x="17" y="220"/>
                  </a:lnTo>
                  <a:lnTo>
                    <a:pt x="19" y="218"/>
                  </a:lnTo>
                  <a:lnTo>
                    <a:pt x="20" y="217"/>
                  </a:lnTo>
                  <a:lnTo>
                    <a:pt x="23" y="215"/>
                  </a:lnTo>
                  <a:lnTo>
                    <a:pt x="25" y="213"/>
                  </a:lnTo>
                  <a:lnTo>
                    <a:pt x="27" y="210"/>
                  </a:lnTo>
                  <a:lnTo>
                    <a:pt x="29" y="208"/>
                  </a:lnTo>
                  <a:lnTo>
                    <a:pt x="31" y="205"/>
                  </a:lnTo>
                  <a:lnTo>
                    <a:pt x="32" y="203"/>
                  </a:lnTo>
                  <a:lnTo>
                    <a:pt x="35" y="200"/>
                  </a:lnTo>
                  <a:lnTo>
                    <a:pt x="36" y="197"/>
                  </a:lnTo>
                  <a:lnTo>
                    <a:pt x="37" y="194"/>
                  </a:lnTo>
                  <a:lnTo>
                    <a:pt x="38" y="192"/>
                  </a:lnTo>
                  <a:lnTo>
                    <a:pt x="38" y="189"/>
                  </a:lnTo>
                  <a:lnTo>
                    <a:pt x="39" y="188"/>
                  </a:lnTo>
                  <a:lnTo>
                    <a:pt x="29" y="21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6" y="8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2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4"/>
                  </a:lnTo>
                  <a:lnTo>
                    <a:pt x="3" y="216"/>
                  </a:lnTo>
                  <a:lnTo>
                    <a:pt x="4" y="217"/>
                  </a:lnTo>
                  <a:lnTo>
                    <a:pt x="5" y="218"/>
                  </a:lnTo>
                  <a:lnTo>
                    <a:pt x="6" y="218"/>
                  </a:lnTo>
                  <a:lnTo>
                    <a:pt x="8" y="219"/>
                  </a:lnTo>
                  <a:lnTo>
                    <a:pt x="10" y="220"/>
                  </a:lnTo>
                  <a:lnTo>
                    <a:pt x="11" y="220"/>
                  </a:lnTo>
                  <a:lnTo>
                    <a:pt x="12" y="220"/>
                  </a:lnTo>
                  <a:lnTo>
                    <a:pt x="14" y="221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76" name="Freeform 116">
              <a:extLst>
                <a:ext uri="{FF2B5EF4-FFF2-40B4-BE49-F238E27FC236}">
                  <a16:creationId xmlns:a16="http://schemas.microsoft.com/office/drawing/2014/main" id="{432A32BF-DA90-5646-9874-3168FB42B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2319"/>
              <a:ext cx="12" cy="3"/>
            </a:xfrm>
            <a:custGeom>
              <a:avLst/>
              <a:gdLst>
                <a:gd name="T0" fmla="*/ 0 w 362"/>
                <a:gd name="T1" fmla="*/ 0 h 106"/>
                <a:gd name="T2" fmla="*/ 0 w 362"/>
                <a:gd name="T3" fmla="*/ 0 h 106"/>
                <a:gd name="T4" fmla="*/ 0 w 362"/>
                <a:gd name="T5" fmla="*/ 0 h 106"/>
                <a:gd name="T6" fmla="*/ 0 w 362"/>
                <a:gd name="T7" fmla="*/ 0 h 106"/>
                <a:gd name="T8" fmla="*/ 0 w 362"/>
                <a:gd name="T9" fmla="*/ 0 h 106"/>
                <a:gd name="T10" fmla="*/ 0 w 362"/>
                <a:gd name="T11" fmla="*/ 0 h 106"/>
                <a:gd name="T12" fmla="*/ 0 w 362"/>
                <a:gd name="T13" fmla="*/ 0 h 106"/>
                <a:gd name="T14" fmla="*/ 0 w 362"/>
                <a:gd name="T15" fmla="*/ 0 h 106"/>
                <a:gd name="T16" fmla="*/ 0 w 362"/>
                <a:gd name="T17" fmla="*/ 0 h 106"/>
                <a:gd name="T18" fmla="*/ 0 w 362"/>
                <a:gd name="T19" fmla="*/ 0 h 106"/>
                <a:gd name="T20" fmla="*/ 0 w 362"/>
                <a:gd name="T21" fmla="*/ 0 h 106"/>
                <a:gd name="T22" fmla="*/ 0 w 362"/>
                <a:gd name="T23" fmla="*/ 0 h 106"/>
                <a:gd name="T24" fmla="*/ 0 w 362"/>
                <a:gd name="T25" fmla="*/ 0 h 106"/>
                <a:gd name="T26" fmla="*/ 0 w 362"/>
                <a:gd name="T27" fmla="*/ 0 h 106"/>
                <a:gd name="T28" fmla="*/ 0 w 362"/>
                <a:gd name="T29" fmla="*/ 0 h 106"/>
                <a:gd name="T30" fmla="*/ 0 w 362"/>
                <a:gd name="T31" fmla="*/ 0 h 106"/>
                <a:gd name="T32" fmla="*/ 0 w 362"/>
                <a:gd name="T33" fmla="*/ 0 h 106"/>
                <a:gd name="T34" fmla="*/ 0 w 362"/>
                <a:gd name="T35" fmla="*/ 0 h 106"/>
                <a:gd name="T36" fmla="*/ 0 w 362"/>
                <a:gd name="T37" fmla="*/ 0 h 106"/>
                <a:gd name="T38" fmla="*/ 0 w 362"/>
                <a:gd name="T39" fmla="*/ 0 h 106"/>
                <a:gd name="T40" fmla="*/ 0 w 362"/>
                <a:gd name="T41" fmla="*/ 0 h 106"/>
                <a:gd name="T42" fmla="*/ 0 w 362"/>
                <a:gd name="T43" fmla="*/ 0 h 106"/>
                <a:gd name="T44" fmla="*/ 0 w 362"/>
                <a:gd name="T45" fmla="*/ 0 h 106"/>
                <a:gd name="T46" fmla="*/ 0 w 362"/>
                <a:gd name="T47" fmla="*/ 0 h 106"/>
                <a:gd name="T48" fmla="*/ 0 w 362"/>
                <a:gd name="T49" fmla="*/ 0 h 106"/>
                <a:gd name="T50" fmla="*/ 0 w 362"/>
                <a:gd name="T51" fmla="*/ 0 h 106"/>
                <a:gd name="T52" fmla="*/ 0 w 362"/>
                <a:gd name="T53" fmla="*/ 0 h 106"/>
                <a:gd name="T54" fmla="*/ 0 w 362"/>
                <a:gd name="T55" fmla="*/ 0 h 106"/>
                <a:gd name="T56" fmla="*/ 0 w 362"/>
                <a:gd name="T57" fmla="*/ 0 h 106"/>
                <a:gd name="T58" fmla="*/ 0 w 362"/>
                <a:gd name="T59" fmla="*/ 0 h 106"/>
                <a:gd name="T60" fmla="*/ 0 w 362"/>
                <a:gd name="T61" fmla="*/ 0 h 106"/>
                <a:gd name="T62" fmla="*/ 0 w 362"/>
                <a:gd name="T63" fmla="*/ 0 h 106"/>
                <a:gd name="T64" fmla="*/ 0 w 362"/>
                <a:gd name="T65" fmla="*/ 0 h 106"/>
                <a:gd name="T66" fmla="*/ 0 w 36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6">
                  <a:moveTo>
                    <a:pt x="323" y="106"/>
                  </a:moveTo>
                  <a:lnTo>
                    <a:pt x="326" y="105"/>
                  </a:lnTo>
                  <a:lnTo>
                    <a:pt x="331" y="105"/>
                  </a:lnTo>
                  <a:lnTo>
                    <a:pt x="334" y="104"/>
                  </a:lnTo>
                  <a:lnTo>
                    <a:pt x="338" y="103"/>
                  </a:lnTo>
                  <a:lnTo>
                    <a:pt x="342" y="102"/>
                  </a:lnTo>
                  <a:lnTo>
                    <a:pt x="345" y="100"/>
                  </a:lnTo>
                  <a:lnTo>
                    <a:pt x="347" y="97"/>
                  </a:lnTo>
                  <a:lnTo>
                    <a:pt x="350" y="95"/>
                  </a:lnTo>
                  <a:lnTo>
                    <a:pt x="352" y="93"/>
                  </a:lnTo>
                  <a:lnTo>
                    <a:pt x="355" y="91"/>
                  </a:lnTo>
                  <a:lnTo>
                    <a:pt x="357" y="88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4"/>
                  </a:lnTo>
                  <a:lnTo>
                    <a:pt x="361" y="30"/>
                  </a:lnTo>
                  <a:lnTo>
                    <a:pt x="361" y="27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2" y="11"/>
                  </a:lnTo>
                  <a:lnTo>
                    <a:pt x="350" y="9"/>
                  </a:lnTo>
                  <a:lnTo>
                    <a:pt x="347" y="7"/>
                  </a:lnTo>
                  <a:lnTo>
                    <a:pt x="345" y="5"/>
                  </a:lnTo>
                  <a:lnTo>
                    <a:pt x="342" y="3"/>
                  </a:lnTo>
                  <a:lnTo>
                    <a:pt x="338" y="2"/>
                  </a:lnTo>
                  <a:lnTo>
                    <a:pt x="334" y="1"/>
                  </a:lnTo>
                  <a:lnTo>
                    <a:pt x="331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6" y="1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7" y="11"/>
                  </a:lnTo>
                  <a:lnTo>
                    <a:pt x="5" y="14"/>
                  </a:lnTo>
                  <a:lnTo>
                    <a:pt x="4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8"/>
                  </a:lnTo>
                  <a:lnTo>
                    <a:pt x="5" y="91"/>
                  </a:lnTo>
                  <a:lnTo>
                    <a:pt x="7" y="93"/>
                  </a:lnTo>
                  <a:lnTo>
                    <a:pt x="11" y="95"/>
                  </a:lnTo>
                  <a:lnTo>
                    <a:pt x="13" y="97"/>
                  </a:lnTo>
                  <a:lnTo>
                    <a:pt x="16" y="100"/>
                  </a:lnTo>
                  <a:lnTo>
                    <a:pt x="19" y="102"/>
                  </a:lnTo>
                  <a:lnTo>
                    <a:pt x="23" y="103"/>
                  </a:lnTo>
                  <a:lnTo>
                    <a:pt x="26" y="104"/>
                  </a:lnTo>
                  <a:lnTo>
                    <a:pt x="29" y="105"/>
                  </a:lnTo>
                  <a:lnTo>
                    <a:pt x="34" y="105"/>
                  </a:lnTo>
                  <a:lnTo>
                    <a:pt x="38" y="106"/>
                  </a:lnTo>
                  <a:lnTo>
                    <a:pt x="323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77" name="Freeform 117">
              <a:extLst>
                <a:ext uri="{FF2B5EF4-FFF2-40B4-BE49-F238E27FC236}">
                  <a16:creationId xmlns:a16="http://schemas.microsoft.com/office/drawing/2014/main" id="{5A8DAFEE-6AED-D046-B3E5-C8411CC73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318"/>
              <a:ext cx="18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0" y="300"/>
                  </a:moveTo>
                  <a:lnTo>
                    <a:pt x="445" y="298"/>
                  </a:lnTo>
                  <a:lnTo>
                    <a:pt x="451" y="297"/>
                  </a:lnTo>
                  <a:lnTo>
                    <a:pt x="457" y="296"/>
                  </a:lnTo>
                  <a:lnTo>
                    <a:pt x="462" y="293"/>
                  </a:lnTo>
                  <a:lnTo>
                    <a:pt x="467" y="291"/>
                  </a:lnTo>
                  <a:lnTo>
                    <a:pt x="473" y="286"/>
                  </a:lnTo>
                  <a:lnTo>
                    <a:pt x="478" y="283"/>
                  </a:lnTo>
                  <a:lnTo>
                    <a:pt x="483" y="279"/>
                  </a:lnTo>
                  <a:lnTo>
                    <a:pt x="487" y="273"/>
                  </a:lnTo>
                  <a:lnTo>
                    <a:pt x="491" y="268"/>
                  </a:lnTo>
                  <a:lnTo>
                    <a:pt x="496" y="263"/>
                  </a:lnTo>
                  <a:lnTo>
                    <a:pt x="499" y="256"/>
                  </a:lnTo>
                  <a:lnTo>
                    <a:pt x="501" y="250"/>
                  </a:lnTo>
                  <a:lnTo>
                    <a:pt x="503" y="243"/>
                  </a:lnTo>
                  <a:lnTo>
                    <a:pt x="504" y="235"/>
                  </a:lnTo>
                  <a:lnTo>
                    <a:pt x="506" y="229"/>
                  </a:lnTo>
                  <a:lnTo>
                    <a:pt x="490" y="72"/>
                  </a:lnTo>
                  <a:lnTo>
                    <a:pt x="489" y="65"/>
                  </a:lnTo>
                  <a:lnTo>
                    <a:pt x="489" y="57"/>
                  </a:lnTo>
                  <a:lnTo>
                    <a:pt x="487" y="51"/>
                  </a:lnTo>
                  <a:lnTo>
                    <a:pt x="486" y="43"/>
                  </a:lnTo>
                  <a:lnTo>
                    <a:pt x="484" y="38"/>
                  </a:lnTo>
                  <a:lnTo>
                    <a:pt x="482" y="31"/>
                  </a:lnTo>
                  <a:lnTo>
                    <a:pt x="478" y="26"/>
                  </a:lnTo>
                  <a:lnTo>
                    <a:pt x="475" y="20"/>
                  </a:lnTo>
                  <a:lnTo>
                    <a:pt x="472" y="16"/>
                  </a:lnTo>
                  <a:lnTo>
                    <a:pt x="467" y="11"/>
                  </a:lnTo>
                  <a:lnTo>
                    <a:pt x="464" y="8"/>
                  </a:lnTo>
                  <a:lnTo>
                    <a:pt x="460" y="5"/>
                  </a:lnTo>
                  <a:lnTo>
                    <a:pt x="454" y="3"/>
                  </a:lnTo>
                  <a:lnTo>
                    <a:pt x="450" y="1"/>
                  </a:lnTo>
                  <a:lnTo>
                    <a:pt x="445" y="0"/>
                  </a:lnTo>
                  <a:lnTo>
                    <a:pt x="44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51" y="3"/>
                  </a:lnTo>
                  <a:lnTo>
                    <a:pt x="45" y="5"/>
                  </a:lnTo>
                  <a:lnTo>
                    <a:pt x="41" y="8"/>
                  </a:lnTo>
                  <a:lnTo>
                    <a:pt x="37" y="11"/>
                  </a:lnTo>
                  <a:lnTo>
                    <a:pt x="33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0" y="38"/>
                  </a:lnTo>
                  <a:lnTo>
                    <a:pt x="18" y="43"/>
                  </a:lnTo>
                  <a:lnTo>
                    <a:pt x="17" y="51"/>
                  </a:lnTo>
                  <a:lnTo>
                    <a:pt x="15" y="57"/>
                  </a:lnTo>
                  <a:lnTo>
                    <a:pt x="15" y="65"/>
                  </a:lnTo>
                  <a:lnTo>
                    <a:pt x="15" y="72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3" y="250"/>
                  </a:lnTo>
                  <a:lnTo>
                    <a:pt x="5" y="256"/>
                  </a:lnTo>
                  <a:lnTo>
                    <a:pt x="8" y="263"/>
                  </a:lnTo>
                  <a:lnTo>
                    <a:pt x="13" y="268"/>
                  </a:lnTo>
                  <a:lnTo>
                    <a:pt x="17" y="273"/>
                  </a:lnTo>
                  <a:lnTo>
                    <a:pt x="21" y="279"/>
                  </a:lnTo>
                  <a:lnTo>
                    <a:pt x="27" y="283"/>
                  </a:lnTo>
                  <a:lnTo>
                    <a:pt x="32" y="286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7"/>
                  </a:lnTo>
                  <a:lnTo>
                    <a:pt x="60" y="298"/>
                  </a:lnTo>
                  <a:lnTo>
                    <a:pt x="66" y="300"/>
                  </a:lnTo>
                  <a:lnTo>
                    <a:pt x="440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78" name="Freeform 118">
              <a:extLst>
                <a:ext uri="{FF2B5EF4-FFF2-40B4-BE49-F238E27FC236}">
                  <a16:creationId xmlns:a16="http://schemas.microsoft.com/office/drawing/2014/main" id="{A0899B92-DB92-194A-8C19-93342FA35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5" y="2318"/>
              <a:ext cx="16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9" y="286"/>
                  </a:moveTo>
                  <a:lnTo>
                    <a:pt x="423" y="285"/>
                  </a:lnTo>
                  <a:lnTo>
                    <a:pt x="428" y="284"/>
                  </a:lnTo>
                  <a:lnTo>
                    <a:pt x="434" y="283"/>
                  </a:lnTo>
                  <a:lnTo>
                    <a:pt x="439" y="280"/>
                  </a:lnTo>
                  <a:lnTo>
                    <a:pt x="445" y="277"/>
                  </a:lnTo>
                  <a:lnTo>
                    <a:pt x="449" y="274"/>
                  </a:lnTo>
                  <a:lnTo>
                    <a:pt x="454" y="270"/>
                  </a:lnTo>
                  <a:lnTo>
                    <a:pt x="460" y="265"/>
                  </a:lnTo>
                  <a:lnTo>
                    <a:pt x="464" y="261"/>
                  </a:lnTo>
                  <a:lnTo>
                    <a:pt x="468" y="255"/>
                  </a:lnTo>
                  <a:lnTo>
                    <a:pt x="472" y="250"/>
                  </a:lnTo>
                  <a:lnTo>
                    <a:pt x="475" y="245"/>
                  </a:lnTo>
                  <a:lnTo>
                    <a:pt x="477" y="238"/>
                  </a:lnTo>
                  <a:lnTo>
                    <a:pt x="479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6" y="69"/>
                  </a:lnTo>
                  <a:lnTo>
                    <a:pt x="465" y="61"/>
                  </a:lnTo>
                  <a:lnTo>
                    <a:pt x="465" y="54"/>
                  </a:lnTo>
                  <a:lnTo>
                    <a:pt x="463" y="48"/>
                  </a:lnTo>
                  <a:lnTo>
                    <a:pt x="462" y="41"/>
                  </a:lnTo>
                  <a:lnTo>
                    <a:pt x="460" y="35"/>
                  </a:lnTo>
                  <a:lnTo>
                    <a:pt x="458" y="29"/>
                  </a:lnTo>
                  <a:lnTo>
                    <a:pt x="454" y="24"/>
                  </a:lnTo>
                  <a:lnTo>
                    <a:pt x="452" y="20"/>
                  </a:lnTo>
                  <a:lnTo>
                    <a:pt x="448" y="15"/>
                  </a:lnTo>
                  <a:lnTo>
                    <a:pt x="445" y="11"/>
                  </a:lnTo>
                  <a:lnTo>
                    <a:pt x="440" y="8"/>
                  </a:lnTo>
                  <a:lnTo>
                    <a:pt x="437" y="4"/>
                  </a:lnTo>
                  <a:lnTo>
                    <a:pt x="432" y="2"/>
                  </a:lnTo>
                  <a:lnTo>
                    <a:pt x="427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2" y="0"/>
                  </a:lnTo>
                  <a:lnTo>
                    <a:pt x="56" y="0"/>
                  </a:lnTo>
                  <a:lnTo>
                    <a:pt x="52" y="1"/>
                  </a:lnTo>
                  <a:lnTo>
                    <a:pt x="47" y="2"/>
                  </a:lnTo>
                  <a:lnTo>
                    <a:pt x="43" y="4"/>
                  </a:lnTo>
                  <a:lnTo>
                    <a:pt x="39" y="8"/>
                  </a:lnTo>
                  <a:lnTo>
                    <a:pt x="34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1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8" y="250"/>
                  </a:lnTo>
                  <a:lnTo>
                    <a:pt x="12" y="255"/>
                  </a:lnTo>
                  <a:lnTo>
                    <a:pt x="16" y="261"/>
                  </a:lnTo>
                  <a:lnTo>
                    <a:pt x="20" y="265"/>
                  </a:lnTo>
                  <a:lnTo>
                    <a:pt x="25" y="270"/>
                  </a:lnTo>
                  <a:lnTo>
                    <a:pt x="30" y="274"/>
                  </a:lnTo>
                  <a:lnTo>
                    <a:pt x="36" y="277"/>
                  </a:lnTo>
                  <a:lnTo>
                    <a:pt x="40" y="280"/>
                  </a:lnTo>
                  <a:lnTo>
                    <a:pt x="45" y="283"/>
                  </a:lnTo>
                  <a:lnTo>
                    <a:pt x="51" y="284"/>
                  </a:lnTo>
                  <a:lnTo>
                    <a:pt x="56" y="285"/>
                  </a:lnTo>
                  <a:lnTo>
                    <a:pt x="62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79" name="Freeform 119">
              <a:extLst>
                <a:ext uri="{FF2B5EF4-FFF2-40B4-BE49-F238E27FC236}">
                  <a16:creationId xmlns:a16="http://schemas.microsoft.com/office/drawing/2014/main" id="{CE578263-D2BD-CD49-A08A-588B169A0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7" y="2323"/>
              <a:ext cx="12" cy="5"/>
            </a:xfrm>
            <a:custGeom>
              <a:avLst/>
              <a:gdLst>
                <a:gd name="T0" fmla="*/ 0 w 354"/>
                <a:gd name="T1" fmla="*/ 0 h 129"/>
                <a:gd name="T2" fmla="*/ 0 w 354"/>
                <a:gd name="T3" fmla="*/ 0 h 129"/>
                <a:gd name="T4" fmla="*/ 0 w 354"/>
                <a:gd name="T5" fmla="*/ 0 h 129"/>
                <a:gd name="T6" fmla="*/ 0 w 354"/>
                <a:gd name="T7" fmla="*/ 0 h 129"/>
                <a:gd name="T8" fmla="*/ 0 w 354"/>
                <a:gd name="T9" fmla="*/ 0 h 129"/>
                <a:gd name="T10" fmla="*/ 0 w 354"/>
                <a:gd name="T11" fmla="*/ 0 h 129"/>
                <a:gd name="T12" fmla="*/ 0 w 354"/>
                <a:gd name="T13" fmla="*/ 0 h 129"/>
                <a:gd name="T14" fmla="*/ 0 w 354"/>
                <a:gd name="T15" fmla="*/ 0 h 129"/>
                <a:gd name="T16" fmla="*/ 0 w 354"/>
                <a:gd name="T17" fmla="*/ 0 h 129"/>
                <a:gd name="T18" fmla="*/ 0 w 354"/>
                <a:gd name="T19" fmla="*/ 0 h 129"/>
                <a:gd name="T20" fmla="*/ 0 w 354"/>
                <a:gd name="T21" fmla="*/ 0 h 129"/>
                <a:gd name="T22" fmla="*/ 0 w 354"/>
                <a:gd name="T23" fmla="*/ 0 h 129"/>
                <a:gd name="T24" fmla="*/ 0 w 354"/>
                <a:gd name="T25" fmla="*/ 0 h 129"/>
                <a:gd name="T26" fmla="*/ 0 w 354"/>
                <a:gd name="T27" fmla="*/ 0 h 129"/>
                <a:gd name="T28" fmla="*/ 0 w 354"/>
                <a:gd name="T29" fmla="*/ 0 h 129"/>
                <a:gd name="T30" fmla="*/ 0 w 354"/>
                <a:gd name="T31" fmla="*/ 0 h 129"/>
                <a:gd name="T32" fmla="*/ 0 w 354"/>
                <a:gd name="T33" fmla="*/ 0 h 129"/>
                <a:gd name="T34" fmla="*/ 0 w 354"/>
                <a:gd name="T35" fmla="*/ 0 h 129"/>
                <a:gd name="T36" fmla="*/ 0 w 354"/>
                <a:gd name="T37" fmla="*/ 0 h 129"/>
                <a:gd name="T38" fmla="*/ 0 w 354"/>
                <a:gd name="T39" fmla="*/ 0 h 129"/>
                <a:gd name="T40" fmla="*/ 0 w 354"/>
                <a:gd name="T41" fmla="*/ 0 h 129"/>
                <a:gd name="T42" fmla="*/ 0 w 354"/>
                <a:gd name="T43" fmla="*/ 0 h 129"/>
                <a:gd name="T44" fmla="*/ 0 w 354"/>
                <a:gd name="T45" fmla="*/ 0 h 129"/>
                <a:gd name="T46" fmla="*/ 0 w 354"/>
                <a:gd name="T47" fmla="*/ 0 h 129"/>
                <a:gd name="T48" fmla="*/ 0 w 354"/>
                <a:gd name="T49" fmla="*/ 0 h 129"/>
                <a:gd name="T50" fmla="*/ 0 w 354"/>
                <a:gd name="T51" fmla="*/ 0 h 129"/>
                <a:gd name="T52" fmla="*/ 0 w 354"/>
                <a:gd name="T53" fmla="*/ 0 h 129"/>
                <a:gd name="T54" fmla="*/ 0 w 354"/>
                <a:gd name="T55" fmla="*/ 0 h 129"/>
                <a:gd name="T56" fmla="*/ 0 w 354"/>
                <a:gd name="T57" fmla="*/ 0 h 129"/>
                <a:gd name="T58" fmla="*/ 0 w 354"/>
                <a:gd name="T59" fmla="*/ 0 h 129"/>
                <a:gd name="T60" fmla="*/ 0 w 354"/>
                <a:gd name="T61" fmla="*/ 0 h 129"/>
                <a:gd name="T62" fmla="*/ 0 w 354"/>
                <a:gd name="T63" fmla="*/ 0 h 129"/>
                <a:gd name="T64" fmla="*/ 0 w 354"/>
                <a:gd name="T65" fmla="*/ 0 h 129"/>
                <a:gd name="T66" fmla="*/ 0 w 354"/>
                <a:gd name="T67" fmla="*/ 0 h 129"/>
                <a:gd name="T68" fmla="*/ 0 w 354"/>
                <a:gd name="T69" fmla="*/ 0 h 129"/>
                <a:gd name="T70" fmla="*/ 0 w 354"/>
                <a:gd name="T71" fmla="*/ 0 h 129"/>
                <a:gd name="T72" fmla="*/ 0 w 354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9">
                  <a:moveTo>
                    <a:pt x="354" y="64"/>
                  </a:moveTo>
                  <a:lnTo>
                    <a:pt x="353" y="71"/>
                  </a:lnTo>
                  <a:lnTo>
                    <a:pt x="353" y="77"/>
                  </a:lnTo>
                  <a:lnTo>
                    <a:pt x="351" y="83"/>
                  </a:lnTo>
                  <a:lnTo>
                    <a:pt x="350" y="89"/>
                  </a:lnTo>
                  <a:lnTo>
                    <a:pt x="349" y="94"/>
                  </a:lnTo>
                  <a:lnTo>
                    <a:pt x="347" y="100"/>
                  </a:lnTo>
                  <a:lnTo>
                    <a:pt x="345" y="105"/>
                  </a:lnTo>
                  <a:lnTo>
                    <a:pt x="343" y="110"/>
                  </a:lnTo>
                  <a:lnTo>
                    <a:pt x="339" y="114"/>
                  </a:lnTo>
                  <a:lnTo>
                    <a:pt x="336" y="117"/>
                  </a:lnTo>
                  <a:lnTo>
                    <a:pt x="333" y="121"/>
                  </a:lnTo>
                  <a:lnTo>
                    <a:pt x="330" y="124"/>
                  </a:lnTo>
                  <a:lnTo>
                    <a:pt x="325" y="126"/>
                  </a:lnTo>
                  <a:lnTo>
                    <a:pt x="322" y="127"/>
                  </a:lnTo>
                  <a:lnTo>
                    <a:pt x="318" y="128"/>
                  </a:lnTo>
                  <a:lnTo>
                    <a:pt x="313" y="129"/>
                  </a:lnTo>
                  <a:lnTo>
                    <a:pt x="41" y="129"/>
                  </a:lnTo>
                  <a:lnTo>
                    <a:pt x="36" y="128"/>
                  </a:lnTo>
                  <a:lnTo>
                    <a:pt x="32" y="127"/>
                  </a:lnTo>
                  <a:lnTo>
                    <a:pt x="27" y="126"/>
                  </a:lnTo>
                  <a:lnTo>
                    <a:pt x="24" y="124"/>
                  </a:lnTo>
                  <a:lnTo>
                    <a:pt x="20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1" y="110"/>
                  </a:lnTo>
                  <a:lnTo>
                    <a:pt x="9" y="105"/>
                  </a:lnTo>
                  <a:lnTo>
                    <a:pt x="5" y="100"/>
                  </a:lnTo>
                  <a:lnTo>
                    <a:pt x="4" y="94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51" y="0"/>
                  </a:lnTo>
                  <a:lnTo>
                    <a:pt x="354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80" name="Freeform 120">
              <a:extLst>
                <a:ext uri="{FF2B5EF4-FFF2-40B4-BE49-F238E27FC236}">
                  <a16:creationId xmlns:a16="http://schemas.microsoft.com/office/drawing/2014/main" id="{4010F4EC-BD8E-F445-ACE7-9C847A625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5" y="2319"/>
              <a:ext cx="2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3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8" y="208"/>
                  </a:lnTo>
                  <a:lnTo>
                    <a:pt x="29" y="207"/>
                  </a:lnTo>
                  <a:lnTo>
                    <a:pt x="30" y="205"/>
                  </a:lnTo>
                  <a:lnTo>
                    <a:pt x="32" y="203"/>
                  </a:lnTo>
                  <a:lnTo>
                    <a:pt x="33" y="201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4"/>
                  </a:lnTo>
                  <a:lnTo>
                    <a:pt x="35" y="193"/>
                  </a:lnTo>
                  <a:lnTo>
                    <a:pt x="35" y="22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0" y="8"/>
                  </a:lnTo>
                  <a:lnTo>
                    <a:pt x="29" y="6"/>
                  </a:lnTo>
                  <a:lnTo>
                    <a:pt x="28" y="5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9"/>
                  </a:lnTo>
                  <a:lnTo>
                    <a:pt x="4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4"/>
                  </a:lnTo>
                  <a:lnTo>
                    <a:pt x="4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9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4" y="210"/>
                  </a:lnTo>
                  <a:lnTo>
                    <a:pt x="15" y="212"/>
                  </a:lnTo>
                  <a:lnTo>
                    <a:pt x="17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81" name="Freeform 121">
              <a:extLst>
                <a:ext uri="{FF2B5EF4-FFF2-40B4-BE49-F238E27FC236}">
                  <a16:creationId xmlns:a16="http://schemas.microsoft.com/office/drawing/2014/main" id="{1384A373-5D5F-D64E-BAB6-FC9B9DC69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9" y="2319"/>
              <a:ext cx="2" cy="8"/>
            </a:xfrm>
            <a:custGeom>
              <a:avLst/>
              <a:gdLst>
                <a:gd name="T0" fmla="*/ 0 w 40"/>
                <a:gd name="T1" fmla="*/ 0 h 221"/>
                <a:gd name="T2" fmla="*/ 0 w 40"/>
                <a:gd name="T3" fmla="*/ 0 h 221"/>
                <a:gd name="T4" fmla="*/ 0 w 40"/>
                <a:gd name="T5" fmla="*/ 0 h 221"/>
                <a:gd name="T6" fmla="*/ 0 w 40"/>
                <a:gd name="T7" fmla="*/ 0 h 221"/>
                <a:gd name="T8" fmla="*/ 0 w 40"/>
                <a:gd name="T9" fmla="*/ 0 h 221"/>
                <a:gd name="T10" fmla="*/ 0 w 40"/>
                <a:gd name="T11" fmla="*/ 0 h 221"/>
                <a:gd name="T12" fmla="*/ 0 w 40"/>
                <a:gd name="T13" fmla="*/ 0 h 221"/>
                <a:gd name="T14" fmla="*/ 0 w 40"/>
                <a:gd name="T15" fmla="*/ 0 h 221"/>
                <a:gd name="T16" fmla="*/ 0 w 40"/>
                <a:gd name="T17" fmla="*/ 0 h 221"/>
                <a:gd name="T18" fmla="*/ 0 w 40"/>
                <a:gd name="T19" fmla="*/ 0 h 221"/>
                <a:gd name="T20" fmla="*/ 0 w 40"/>
                <a:gd name="T21" fmla="*/ 0 h 221"/>
                <a:gd name="T22" fmla="*/ 0 w 40"/>
                <a:gd name="T23" fmla="*/ 0 h 221"/>
                <a:gd name="T24" fmla="*/ 0 w 40"/>
                <a:gd name="T25" fmla="*/ 0 h 221"/>
                <a:gd name="T26" fmla="*/ 0 w 40"/>
                <a:gd name="T27" fmla="*/ 0 h 221"/>
                <a:gd name="T28" fmla="*/ 0 w 40"/>
                <a:gd name="T29" fmla="*/ 0 h 221"/>
                <a:gd name="T30" fmla="*/ 0 w 40"/>
                <a:gd name="T31" fmla="*/ 0 h 221"/>
                <a:gd name="T32" fmla="*/ 0 w 40"/>
                <a:gd name="T33" fmla="*/ 0 h 221"/>
                <a:gd name="T34" fmla="*/ 0 w 40"/>
                <a:gd name="T35" fmla="*/ 0 h 221"/>
                <a:gd name="T36" fmla="*/ 0 w 40"/>
                <a:gd name="T37" fmla="*/ 0 h 221"/>
                <a:gd name="T38" fmla="*/ 0 w 40"/>
                <a:gd name="T39" fmla="*/ 0 h 221"/>
                <a:gd name="T40" fmla="*/ 0 w 40"/>
                <a:gd name="T41" fmla="*/ 0 h 221"/>
                <a:gd name="T42" fmla="*/ 0 w 40"/>
                <a:gd name="T43" fmla="*/ 0 h 221"/>
                <a:gd name="T44" fmla="*/ 0 w 40"/>
                <a:gd name="T45" fmla="*/ 0 h 221"/>
                <a:gd name="T46" fmla="*/ 0 w 40"/>
                <a:gd name="T47" fmla="*/ 0 h 221"/>
                <a:gd name="T48" fmla="*/ 0 w 40"/>
                <a:gd name="T49" fmla="*/ 0 h 221"/>
                <a:gd name="T50" fmla="*/ 0 w 40"/>
                <a:gd name="T51" fmla="*/ 0 h 221"/>
                <a:gd name="T52" fmla="*/ 0 w 40"/>
                <a:gd name="T53" fmla="*/ 0 h 221"/>
                <a:gd name="T54" fmla="*/ 0 w 40"/>
                <a:gd name="T55" fmla="*/ 0 h 221"/>
                <a:gd name="T56" fmla="*/ 0 w 40"/>
                <a:gd name="T57" fmla="*/ 0 h 221"/>
                <a:gd name="T58" fmla="*/ 0 w 40"/>
                <a:gd name="T59" fmla="*/ 0 h 221"/>
                <a:gd name="T60" fmla="*/ 0 w 40"/>
                <a:gd name="T61" fmla="*/ 0 h 221"/>
                <a:gd name="T62" fmla="*/ 0 w 40"/>
                <a:gd name="T63" fmla="*/ 0 h 221"/>
                <a:gd name="T64" fmla="*/ 0 w 40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1">
                  <a:moveTo>
                    <a:pt x="16" y="221"/>
                  </a:moveTo>
                  <a:lnTo>
                    <a:pt x="17" y="220"/>
                  </a:lnTo>
                  <a:lnTo>
                    <a:pt x="18" y="220"/>
                  </a:lnTo>
                  <a:lnTo>
                    <a:pt x="20" y="218"/>
                  </a:lnTo>
                  <a:lnTo>
                    <a:pt x="22" y="217"/>
                  </a:lnTo>
                  <a:lnTo>
                    <a:pt x="24" y="215"/>
                  </a:lnTo>
                  <a:lnTo>
                    <a:pt x="26" y="213"/>
                  </a:lnTo>
                  <a:lnTo>
                    <a:pt x="28" y="210"/>
                  </a:lnTo>
                  <a:lnTo>
                    <a:pt x="30" y="208"/>
                  </a:lnTo>
                  <a:lnTo>
                    <a:pt x="32" y="205"/>
                  </a:lnTo>
                  <a:lnTo>
                    <a:pt x="33" y="203"/>
                  </a:lnTo>
                  <a:lnTo>
                    <a:pt x="35" y="200"/>
                  </a:lnTo>
                  <a:lnTo>
                    <a:pt x="36" y="197"/>
                  </a:lnTo>
                  <a:lnTo>
                    <a:pt x="37" y="194"/>
                  </a:lnTo>
                  <a:lnTo>
                    <a:pt x="38" y="192"/>
                  </a:lnTo>
                  <a:lnTo>
                    <a:pt x="38" y="189"/>
                  </a:lnTo>
                  <a:lnTo>
                    <a:pt x="40" y="188"/>
                  </a:lnTo>
                  <a:lnTo>
                    <a:pt x="31" y="21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8" y="8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3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2"/>
                  </a:lnTo>
                  <a:lnTo>
                    <a:pt x="3" y="213"/>
                  </a:lnTo>
                  <a:lnTo>
                    <a:pt x="4" y="214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2" y="220"/>
                  </a:lnTo>
                  <a:lnTo>
                    <a:pt x="13" y="220"/>
                  </a:lnTo>
                  <a:lnTo>
                    <a:pt x="16" y="221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82" name="Freeform 122">
              <a:extLst>
                <a:ext uri="{FF2B5EF4-FFF2-40B4-BE49-F238E27FC236}">
                  <a16:creationId xmlns:a16="http://schemas.microsoft.com/office/drawing/2014/main" id="{AFC388C9-212E-7C4D-BD97-F08DC4357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7" y="2319"/>
              <a:ext cx="12" cy="3"/>
            </a:xfrm>
            <a:custGeom>
              <a:avLst/>
              <a:gdLst>
                <a:gd name="T0" fmla="*/ 0 w 363"/>
                <a:gd name="T1" fmla="*/ 0 h 106"/>
                <a:gd name="T2" fmla="*/ 0 w 363"/>
                <a:gd name="T3" fmla="*/ 0 h 106"/>
                <a:gd name="T4" fmla="*/ 0 w 363"/>
                <a:gd name="T5" fmla="*/ 0 h 106"/>
                <a:gd name="T6" fmla="*/ 0 w 363"/>
                <a:gd name="T7" fmla="*/ 0 h 106"/>
                <a:gd name="T8" fmla="*/ 0 w 363"/>
                <a:gd name="T9" fmla="*/ 0 h 106"/>
                <a:gd name="T10" fmla="*/ 0 w 363"/>
                <a:gd name="T11" fmla="*/ 0 h 106"/>
                <a:gd name="T12" fmla="*/ 0 w 363"/>
                <a:gd name="T13" fmla="*/ 0 h 106"/>
                <a:gd name="T14" fmla="*/ 0 w 363"/>
                <a:gd name="T15" fmla="*/ 0 h 106"/>
                <a:gd name="T16" fmla="*/ 0 w 363"/>
                <a:gd name="T17" fmla="*/ 0 h 106"/>
                <a:gd name="T18" fmla="*/ 0 w 363"/>
                <a:gd name="T19" fmla="*/ 0 h 106"/>
                <a:gd name="T20" fmla="*/ 0 w 363"/>
                <a:gd name="T21" fmla="*/ 0 h 106"/>
                <a:gd name="T22" fmla="*/ 0 w 363"/>
                <a:gd name="T23" fmla="*/ 0 h 106"/>
                <a:gd name="T24" fmla="*/ 0 w 363"/>
                <a:gd name="T25" fmla="*/ 0 h 106"/>
                <a:gd name="T26" fmla="*/ 0 w 363"/>
                <a:gd name="T27" fmla="*/ 0 h 106"/>
                <a:gd name="T28" fmla="*/ 0 w 363"/>
                <a:gd name="T29" fmla="*/ 0 h 106"/>
                <a:gd name="T30" fmla="*/ 0 w 363"/>
                <a:gd name="T31" fmla="*/ 0 h 106"/>
                <a:gd name="T32" fmla="*/ 0 w 363"/>
                <a:gd name="T33" fmla="*/ 0 h 106"/>
                <a:gd name="T34" fmla="*/ 0 w 363"/>
                <a:gd name="T35" fmla="*/ 0 h 106"/>
                <a:gd name="T36" fmla="*/ 0 w 363"/>
                <a:gd name="T37" fmla="*/ 0 h 106"/>
                <a:gd name="T38" fmla="*/ 0 w 363"/>
                <a:gd name="T39" fmla="*/ 0 h 106"/>
                <a:gd name="T40" fmla="*/ 0 w 363"/>
                <a:gd name="T41" fmla="*/ 0 h 106"/>
                <a:gd name="T42" fmla="*/ 0 w 363"/>
                <a:gd name="T43" fmla="*/ 0 h 106"/>
                <a:gd name="T44" fmla="*/ 0 w 363"/>
                <a:gd name="T45" fmla="*/ 0 h 106"/>
                <a:gd name="T46" fmla="*/ 0 w 363"/>
                <a:gd name="T47" fmla="*/ 0 h 106"/>
                <a:gd name="T48" fmla="*/ 0 w 363"/>
                <a:gd name="T49" fmla="*/ 0 h 106"/>
                <a:gd name="T50" fmla="*/ 0 w 363"/>
                <a:gd name="T51" fmla="*/ 0 h 106"/>
                <a:gd name="T52" fmla="*/ 0 w 363"/>
                <a:gd name="T53" fmla="*/ 0 h 106"/>
                <a:gd name="T54" fmla="*/ 0 w 363"/>
                <a:gd name="T55" fmla="*/ 0 h 106"/>
                <a:gd name="T56" fmla="*/ 0 w 363"/>
                <a:gd name="T57" fmla="*/ 0 h 106"/>
                <a:gd name="T58" fmla="*/ 0 w 363"/>
                <a:gd name="T59" fmla="*/ 0 h 106"/>
                <a:gd name="T60" fmla="*/ 0 w 363"/>
                <a:gd name="T61" fmla="*/ 0 h 106"/>
                <a:gd name="T62" fmla="*/ 0 w 363"/>
                <a:gd name="T63" fmla="*/ 0 h 106"/>
                <a:gd name="T64" fmla="*/ 0 w 363"/>
                <a:gd name="T65" fmla="*/ 0 h 106"/>
                <a:gd name="T66" fmla="*/ 0 w 363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3" h="106">
                  <a:moveTo>
                    <a:pt x="325" y="106"/>
                  </a:moveTo>
                  <a:lnTo>
                    <a:pt x="328" y="105"/>
                  </a:lnTo>
                  <a:lnTo>
                    <a:pt x="331" y="105"/>
                  </a:lnTo>
                  <a:lnTo>
                    <a:pt x="336" y="104"/>
                  </a:lnTo>
                  <a:lnTo>
                    <a:pt x="339" y="103"/>
                  </a:lnTo>
                  <a:lnTo>
                    <a:pt x="342" y="102"/>
                  </a:lnTo>
                  <a:lnTo>
                    <a:pt x="345" y="100"/>
                  </a:lnTo>
                  <a:lnTo>
                    <a:pt x="349" y="97"/>
                  </a:lnTo>
                  <a:lnTo>
                    <a:pt x="351" y="95"/>
                  </a:lnTo>
                  <a:lnTo>
                    <a:pt x="353" y="93"/>
                  </a:lnTo>
                  <a:lnTo>
                    <a:pt x="355" y="91"/>
                  </a:lnTo>
                  <a:lnTo>
                    <a:pt x="357" y="88"/>
                  </a:lnTo>
                  <a:lnTo>
                    <a:pt x="360" y="84"/>
                  </a:lnTo>
                  <a:lnTo>
                    <a:pt x="361" y="81"/>
                  </a:lnTo>
                  <a:lnTo>
                    <a:pt x="362" y="78"/>
                  </a:lnTo>
                  <a:lnTo>
                    <a:pt x="362" y="75"/>
                  </a:lnTo>
                  <a:lnTo>
                    <a:pt x="363" y="71"/>
                  </a:lnTo>
                  <a:lnTo>
                    <a:pt x="363" y="34"/>
                  </a:lnTo>
                  <a:lnTo>
                    <a:pt x="362" y="30"/>
                  </a:lnTo>
                  <a:lnTo>
                    <a:pt x="362" y="27"/>
                  </a:lnTo>
                  <a:lnTo>
                    <a:pt x="361" y="23"/>
                  </a:lnTo>
                  <a:lnTo>
                    <a:pt x="360" y="20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3" y="11"/>
                  </a:lnTo>
                  <a:lnTo>
                    <a:pt x="351" y="9"/>
                  </a:lnTo>
                  <a:lnTo>
                    <a:pt x="349" y="7"/>
                  </a:lnTo>
                  <a:lnTo>
                    <a:pt x="345" y="5"/>
                  </a:lnTo>
                  <a:lnTo>
                    <a:pt x="342" y="3"/>
                  </a:lnTo>
                  <a:lnTo>
                    <a:pt x="339" y="2"/>
                  </a:lnTo>
                  <a:lnTo>
                    <a:pt x="336" y="1"/>
                  </a:lnTo>
                  <a:lnTo>
                    <a:pt x="331" y="0"/>
                  </a:lnTo>
                  <a:lnTo>
                    <a:pt x="328" y="0"/>
                  </a:lnTo>
                  <a:lnTo>
                    <a:pt x="325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8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3" y="20"/>
                  </a:lnTo>
                  <a:lnTo>
                    <a:pt x="2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2" y="81"/>
                  </a:lnTo>
                  <a:lnTo>
                    <a:pt x="3" y="84"/>
                  </a:lnTo>
                  <a:lnTo>
                    <a:pt x="5" y="88"/>
                  </a:lnTo>
                  <a:lnTo>
                    <a:pt x="7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5" y="97"/>
                  </a:lnTo>
                  <a:lnTo>
                    <a:pt x="17" y="100"/>
                  </a:lnTo>
                  <a:lnTo>
                    <a:pt x="20" y="102"/>
                  </a:lnTo>
                  <a:lnTo>
                    <a:pt x="23" y="103"/>
                  </a:lnTo>
                  <a:lnTo>
                    <a:pt x="28" y="104"/>
                  </a:lnTo>
                  <a:lnTo>
                    <a:pt x="31" y="105"/>
                  </a:lnTo>
                  <a:lnTo>
                    <a:pt x="35" y="105"/>
                  </a:lnTo>
                  <a:lnTo>
                    <a:pt x="40" y="106"/>
                  </a:lnTo>
                  <a:lnTo>
                    <a:pt x="325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83" name="Freeform 123">
              <a:extLst>
                <a:ext uri="{FF2B5EF4-FFF2-40B4-BE49-F238E27FC236}">
                  <a16:creationId xmlns:a16="http://schemas.microsoft.com/office/drawing/2014/main" id="{804BEF17-8978-6346-9AEC-F46D4BBE4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2318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0" y="300"/>
                  </a:moveTo>
                  <a:lnTo>
                    <a:pt x="445" y="298"/>
                  </a:lnTo>
                  <a:lnTo>
                    <a:pt x="450" y="297"/>
                  </a:lnTo>
                  <a:lnTo>
                    <a:pt x="456" y="296"/>
                  </a:lnTo>
                  <a:lnTo>
                    <a:pt x="461" y="293"/>
                  </a:lnTo>
                  <a:lnTo>
                    <a:pt x="466" y="291"/>
                  </a:lnTo>
                  <a:lnTo>
                    <a:pt x="472" y="286"/>
                  </a:lnTo>
                  <a:lnTo>
                    <a:pt x="477" y="283"/>
                  </a:lnTo>
                  <a:lnTo>
                    <a:pt x="483" y="279"/>
                  </a:lnTo>
                  <a:lnTo>
                    <a:pt x="487" y="273"/>
                  </a:lnTo>
                  <a:lnTo>
                    <a:pt x="491" y="268"/>
                  </a:lnTo>
                  <a:lnTo>
                    <a:pt x="496" y="263"/>
                  </a:lnTo>
                  <a:lnTo>
                    <a:pt x="499" y="256"/>
                  </a:lnTo>
                  <a:lnTo>
                    <a:pt x="501" y="250"/>
                  </a:lnTo>
                  <a:lnTo>
                    <a:pt x="503" y="243"/>
                  </a:lnTo>
                  <a:lnTo>
                    <a:pt x="504" y="235"/>
                  </a:lnTo>
                  <a:lnTo>
                    <a:pt x="506" y="229"/>
                  </a:lnTo>
                  <a:lnTo>
                    <a:pt x="490" y="72"/>
                  </a:lnTo>
                  <a:lnTo>
                    <a:pt x="489" y="65"/>
                  </a:lnTo>
                  <a:lnTo>
                    <a:pt x="489" y="57"/>
                  </a:lnTo>
                  <a:lnTo>
                    <a:pt x="487" y="51"/>
                  </a:lnTo>
                  <a:lnTo>
                    <a:pt x="486" y="43"/>
                  </a:lnTo>
                  <a:lnTo>
                    <a:pt x="484" y="38"/>
                  </a:lnTo>
                  <a:lnTo>
                    <a:pt x="482" y="31"/>
                  </a:lnTo>
                  <a:lnTo>
                    <a:pt x="478" y="26"/>
                  </a:lnTo>
                  <a:lnTo>
                    <a:pt x="475" y="20"/>
                  </a:lnTo>
                  <a:lnTo>
                    <a:pt x="472" y="16"/>
                  </a:lnTo>
                  <a:lnTo>
                    <a:pt x="467" y="11"/>
                  </a:lnTo>
                  <a:lnTo>
                    <a:pt x="463" y="8"/>
                  </a:lnTo>
                  <a:lnTo>
                    <a:pt x="459" y="5"/>
                  </a:lnTo>
                  <a:lnTo>
                    <a:pt x="454" y="3"/>
                  </a:lnTo>
                  <a:lnTo>
                    <a:pt x="450" y="1"/>
                  </a:lnTo>
                  <a:lnTo>
                    <a:pt x="445" y="0"/>
                  </a:lnTo>
                  <a:lnTo>
                    <a:pt x="44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51" y="3"/>
                  </a:lnTo>
                  <a:lnTo>
                    <a:pt x="45" y="5"/>
                  </a:lnTo>
                  <a:lnTo>
                    <a:pt x="41" y="8"/>
                  </a:lnTo>
                  <a:lnTo>
                    <a:pt x="37" y="11"/>
                  </a:lnTo>
                  <a:lnTo>
                    <a:pt x="33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0" y="38"/>
                  </a:lnTo>
                  <a:lnTo>
                    <a:pt x="18" y="43"/>
                  </a:lnTo>
                  <a:lnTo>
                    <a:pt x="17" y="51"/>
                  </a:lnTo>
                  <a:lnTo>
                    <a:pt x="15" y="57"/>
                  </a:lnTo>
                  <a:lnTo>
                    <a:pt x="15" y="65"/>
                  </a:lnTo>
                  <a:lnTo>
                    <a:pt x="15" y="72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3" y="250"/>
                  </a:lnTo>
                  <a:lnTo>
                    <a:pt x="5" y="256"/>
                  </a:lnTo>
                  <a:lnTo>
                    <a:pt x="8" y="263"/>
                  </a:lnTo>
                  <a:lnTo>
                    <a:pt x="13" y="268"/>
                  </a:lnTo>
                  <a:lnTo>
                    <a:pt x="17" y="273"/>
                  </a:lnTo>
                  <a:lnTo>
                    <a:pt x="21" y="279"/>
                  </a:lnTo>
                  <a:lnTo>
                    <a:pt x="27" y="283"/>
                  </a:lnTo>
                  <a:lnTo>
                    <a:pt x="32" y="286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7"/>
                  </a:lnTo>
                  <a:lnTo>
                    <a:pt x="61" y="298"/>
                  </a:lnTo>
                  <a:lnTo>
                    <a:pt x="66" y="300"/>
                  </a:lnTo>
                  <a:lnTo>
                    <a:pt x="440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84" name="Freeform 124">
              <a:extLst>
                <a:ext uri="{FF2B5EF4-FFF2-40B4-BE49-F238E27FC236}">
                  <a16:creationId xmlns:a16="http://schemas.microsoft.com/office/drawing/2014/main" id="{C660EF25-CC81-894E-BF41-2B9E24590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2318"/>
              <a:ext cx="17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20" y="286"/>
                  </a:moveTo>
                  <a:lnTo>
                    <a:pt x="424" y="285"/>
                  </a:lnTo>
                  <a:lnTo>
                    <a:pt x="429" y="284"/>
                  </a:lnTo>
                  <a:lnTo>
                    <a:pt x="435" y="283"/>
                  </a:lnTo>
                  <a:lnTo>
                    <a:pt x="440" y="280"/>
                  </a:lnTo>
                  <a:lnTo>
                    <a:pt x="445" y="277"/>
                  </a:lnTo>
                  <a:lnTo>
                    <a:pt x="450" y="274"/>
                  </a:lnTo>
                  <a:lnTo>
                    <a:pt x="455" y="270"/>
                  </a:lnTo>
                  <a:lnTo>
                    <a:pt x="460" y="265"/>
                  </a:lnTo>
                  <a:lnTo>
                    <a:pt x="464" y="261"/>
                  </a:lnTo>
                  <a:lnTo>
                    <a:pt x="469" y="255"/>
                  </a:lnTo>
                  <a:lnTo>
                    <a:pt x="472" y="250"/>
                  </a:lnTo>
                  <a:lnTo>
                    <a:pt x="475" y="245"/>
                  </a:lnTo>
                  <a:lnTo>
                    <a:pt x="477" y="238"/>
                  </a:lnTo>
                  <a:lnTo>
                    <a:pt x="479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7" y="69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5" y="24"/>
                  </a:lnTo>
                  <a:lnTo>
                    <a:pt x="453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1" y="8"/>
                  </a:lnTo>
                  <a:lnTo>
                    <a:pt x="438" y="4"/>
                  </a:lnTo>
                  <a:lnTo>
                    <a:pt x="433" y="2"/>
                  </a:lnTo>
                  <a:lnTo>
                    <a:pt x="428" y="1"/>
                  </a:lnTo>
                  <a:lnTo>
                    <a:pt x="424" y="0"/>
                  </a:lnTo>
                  <a:lnTo>
                    <a:pt x="420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3" y="1"/>
                  </a:lnTo>
                  <a:lnTo>
                    <a:pt x="49" y="2"/>
                  </a:lnTo>
                  <a:lnTo>
                    <a:pt x="44" y="4"/>
                  </a:lnTo>
                  <a:lnTo>
                    <a:pt x="40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9" y="20"/>
                  </a:lnTo>
                  <a:lnTo>
                    <a:pt x="26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8" y="41"/>
                  </a:lnTo>
                  <a:lnTo>
                    <a:pt x="17" y="48"/>
                  </a:lnTo>
                  <a:lnTo>
                    <a:pt x="15" y="54"/>
                  </a:lnTo>
                  <a:lnTo>
                    <a:pt x="15" y="61"/>
                  </a:lnTo>
                  <a:lnTo>
                    <a:pt x="15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8" y="250"/>
                  </a:lnTo>
                  <a:lnTo>
                    <a:pt x="13" y="255"/>
                  </a:lnTo>
                  <a:lnTo>
                    <a:pt x="16" y="261"/>
                  </a:lnTo>
                  <a:lnTo>
                    <a:pt x="21" y="265"/>
                  </a:lnTo>
                  <a:lnTo>
                    <a:pt x="26" y="270"/>
                  </a:lnTo>
                  <a:lnTo>
                    <a:pt x="31" y="274"/>
                  </a:lnTo>
                  <a:lnTo>
                    <a:pt x="35" y="277"/>
                  </a:lnTo>
                  <a:lnTo>
                    <a:pt x="41" y="280"/>
                  </a:lnTo>
                  <a:lnTo>
                    <a:pt x="46" y="283"/>
                  </a:lnTo>
                  <a:lnTo>
                    <a:pt x="52" y="284"/>
                  </a:lnTo>
                  <a:lnTo>
                    <a:pt x="57" y="285"/>
                  </a:lnTo>
                  <a:lnTo>
                    <a:pt x="63" y="286"/>
                  </a:lnTo>
                  <a:lnTo>
                    <a:pt x="420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85" name="Freeform 125">
              <a:extLst>
                <a:ext uri="{FF2B5EF4-FFF2-40B4-BE49-F238E27FC236}">
                  <a16:creationId xmlns:a16="http://schemas.microsoft.com/office/drawing/2014/main" id="{3732BC5F-EABB-7546-8D77-901D4965A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" y="2323"/>
              <a:ext cx="13" cy="5"/>
            </a:xfrm>
            <a:custGeom>
              <a:avLst/>
              <a:gdLst>
                <a:gd name="T0" fmla="*/ 0 w 354"/>
                <a:gd name="T1" fmla="*/ 0 h 129"/>
                <a:gd name="T2" fmla="*/ 0 w 354"/>
                <a:gd name="T3" fmla="*/ 0 h 129"/>
                <a:gd name="T4" fmla="*/ 0 w 354"/>
                <a:gd name="T5" fmla="*/ 0 h 129"/>
                <a:gd name="T6" fmla="*/ 0 w 354"/>
                <a:gd name="T7" fmla="*/ 0 h 129"/>
                <a:gd name="T8" fmla="*/ 0 w 354"/>
                <a:gd name="T9" fmla="*/ 0 h 129"/>
                <a:gd name="T10" fmla="*/ 0 w 354"/>
                <a:gd name="T11" fmla="*/ 0 h 129"/>
                <a:gd name="T12" fmla="*/ 0 w 354"/>
                <a:gd name="T13" fmla="*/ 0 h 129"/>
                <a:gd name="T14" fmla="*/ 0 w 354"/>
                <a:gd name="T15" fmla="*/ 0 h 129"/>
                <a:gd name="T16" fmla="*/ 0 w 354"/>
                <a:gd name="T17" fmla="*/ 0 h 129"/>
                <a:gd name="T18" fmla="*/ 0 w 354"/>
                <a:gd name="T19" fmla="*/ 0 h 129"/>
                <a:gd name="T20" fmla="*/ 0 w 354"/>
                <a:gd name="T21" fmla="*/ 0 h 129"/>
                <a:gd name="T22" fmla="*/ 0 w 354"/>
                <a:gd name="T23" fmla="*/ 0 h 129"/>
                <a:gd name="T24" fmla="*/ 0 w 354"/>
                <a:gd name="T25" fmla="*/ 0 h 129"/>
                <a:gd name="T26" fmla="*/ 0 w 354"/>
                <a:gd name="T27" fmla="*/ 0 h 129"/>
                <a:gd name="T28" fmla="*/ 0 w 354"/>
                <a:gd name="T29" fmla="*/ 0 h 129"/>
                <a:gd name="T30" fmla="*/ 0 w 354"/>
                <a:gd name="T31" fmla="*/ 0 h 129"/>
                <a:gd name="T32" fmla="*/ 0 w 354"/>
                <a:gd name="T33" fmla="*/ 0 h 129"/>
                <a:gd name="T34" fmla="*/ 0 w 354"/>
                <a:gd name="T35" fmla="*/ 0 h 129"/>
                <a:gd name="T36" fmla="*/ 0 w 354"/>
                <a:gd name="T37" fmla="*/ 0 h 129"/>
                <a:gd name="T38" fmla="*/ 0 w 354"/>
                <a:gd name="T39" fmla="*/ 0 h 129"/>
                <a:gd name="T40" fmla="*/ 0 w 354"/>
                <a:gd name="T41" fmla="*/ 0 h 129"/>
                <a:gd name="T42" fmla="*/ 0 w 354"/>
                <a:gd name="T43" fmla="*/ 0 h 129"/>
                <a:gd name="T44" fmla="*/ 0 w 354"/>
                <a:gd name="T45" fmla="*/ 0 h 129"/>
                <a:gd name="T46" fmla="*/ 0 w 354"/>
                <a:gd name="T47" fmla="*/ 0 h 129"/>
                <a:gd name="T48" fmla="*/ 0 w 354"/>
                <a:gd name="T49" fmla="*/ 0 h 129"/>
                <a:gd name="T50" fmla="*/ 0 w 354"/>
                <a:gd name="T51" fmla="*/ 0 h 129"/>
                <a:gd name="T52" fmla="*/ 0 w 354"/>
                <a:gd name="T53" fmla="*/ 0 h 129"/>
                <a:gd name="T54" fmla="*/ 0 w 354"/>
                <a:gd name="T55" fmla="*/ 0 h 129"/>
                <a:gd name="T56" fmla="*/ 0 w 354"/>
                <a:gd name="T57" fmla="*/ 0 h 129"/>
                <a:gd name="T58" fmla="*/ 0 w 354"/>
                <a:gd name="T59" fmla="*/ 0 h 129"/>
                <a:gd name="T60" fmla="*/ 0 w 354"/>
                <a:gd name="T61" fmla="*/ 0 h 129"/>
                <a:gd name="T62" fmla="*/ 0 w 354"/>
                <a:gd name="T63" fmla="*/ 0 h 129"/>
                <a:gd name="T64" fmla="*/ 0 w 354"/>
                <a:gd name="T65" fmla="*/ 0 h 129"/>
                <a:gd name="T66" fmla="*/ 0 w 354"/>
                <a:gd name="T67" fmla="*/ 0 h 129"/>
                <a:gd name="T68" fmla="*/ 0 w 354"/>
                <a:gd name="T69" fmla="*/ 0 h 129"/>
                <a:gd name="T70" fmla="*/ 0 w 354"/>
                <a:gd name="T71" fmla="*/ 0 h 129"/>
                <a:gd name="T72" fmla="*/ 0 w 354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9">
                  <a:moveTo>
                    <a:pt x="354" y="64"/>
                  </a:moveTo>
                  <a:lnTo>
                    <a:pt x="353" y="71"/>
                  </a:lnTo>
                  <a:lnTo>
                    <a:pt x="353" y="77"/>
                  </a:lnTo>
                  <a:lnTo>
                    <a:pt x="351" y="83"/>
                  </a:lnTo>
                  <a:lnTo>
                    <a:pt x="350" y="89"/>
                  </a:lnTo>
                  <a:lnTo>
                    <a:pt x="349" y="94"/>
                  </a:lnTo>
                  <a:lnTo>
                    <a:pt x="347" y="100"/>
                  </a:lnTo>
                  <a:lnTo>
                    <a:pt x="345" y="105"/>
                  </a:lnTo>
                  <a:lnTo>
                    <a:pt x="343" y="110"/>
                  </a:lnTo>
                  <a:lnTo>
                    <a:pt x="340" y="114"/>
                  </a:lnTo>
                  <a:lnTo>
                    <a:pt x="336" y="117"/>
                  </a:lnTo>
                  <a:lnTo>
                    <a:pt x="333" y="121"/>
                  </a:lnTo>
                  <a:lnTo>
                    <a:pt x="330" y="124"/>
                  </a:lnTo>
                  <a:lnTo>
                    <a:pt x="325" y="126"/>
                  </a:lnTo>
                  <a:lnTo>
                    <a:pt x="321" y="127"/>
                  </a:lnTo>
                  <a:lnTo>
                    <a:pt x="317" y="128"/>
                  </a:lnTo>
                  <a:lnTo>
                    <a:pt x="312" y="129"/>
                  </a:lnTo>
                  <a:lnTo>
                    <a:pt x="42" y="129"/>
                  </a:lnTo>
                  <a:lnTo>
                    <a:pt x="37" y="128"/>
                  </a:lnTo>
                  <a:lnTo>
                    <a:pt x="33" y="127"/>
                  </a:lnTo>
                  <a:lnTo>
                    <a:pt x="28" y="126"/>
                  </a:lnTo>
                  <a:lnTo>
                    <a:pt x="25" y="124"/>
                  </a:lnTo>
                  <a:lnTo>
                    <a:pt x="21" y="121"/>
                  </a:lnTo>
                  <a:lnTo>
                    <a:pt x="17" y="117"/>
                  </a:lnTo>
                  <a:lnTo>
                    <a:pt x="14" y="114"/>
                  </a:lnTo>
                  <a:lnTo>
                    <a:pt x="11" y="110"/>
                  </a:lnTo>
                  <a:lnTo>
                    <a:pt x="9" y="105"/>
                  </a:lnTo>
                  <a:lnTo>
                    <a:pt x="7" y="100"/>
                  </a:lnTo>
                  <a:lnTo>
                    <a:pt x="4" y="94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1" y="0"/>
                  </a:lnTo>
                  <a:lnTo>
                    <a:pt x="354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86" name="Freeform 126">
              <a:extLst>
                <a:ext uri="{FF2B5EF4-FFF2-40B4-BE49-F238E27FC236}">
                  <a16:creationId xmlns:a16="http://schemas.microsoft.com/office/drawing/2014/main" id="{8A3E6E46-5427-4B47-8801-8B1505836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7" y="2319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1" y="213"/>
                  </a:moveTo>
                  <a:lnTo>
                    <a:pt x="22" y="212"/>
                  </a:lnTo>
                  <a:lnTo>
                    <a:pt x="23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7" y="210"/>
                  </a:lnTo>
                  <a:lnTo>
                    <a:pt x="28" y="209"/>
                  </a:lnTo>
                  <a:lnTo>
                    <a:pt x="29" y="208"/>
                  </a:lnTo>
                  <a:lnTo>
                    <a:pt x="30" y="207"/>
                  </a:lnTo>
                  <a:lnTo>
                    <a:pt x="30" y="205"/>
                  </a:lnTo>
                  <a:lnTo>
                    <a:pt x="32" y="203"/>
                  </a:lnTo>
                  <a:lnTo>
                    <a:pt x="33" y="201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4"/>
                  </a:lnTo>
                  <a:lnTo>
                    <a:pt x="35" y="193"/>
                  </a:lnTo>
                  <a:lnTo>
                    <a:pt x="35" y="22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8" y="3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3" y="2"/>
                  </a:lnTo>
                  <a:lnTo>
                    <a:pt x="12" y="3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3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1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4"/>
                  </a:lnTo>
                  <a:lnTo>
                    <a:pt x="5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10" y="205"/>
                  </a:lnTo>
                  <a:lnTo>
                    <a:pt x="12" y="207"/>
                  </a:lnTo>
                  <a:lnTo>
                    <a:pt x="13" y="209"/>
                  </a:lnTo>
                  <a:lnTo>
                    <a:pt x="15" y="210"/>
                  </a:lnTo>
                  <a:lnTo>
                    <a:pt x="16" y="212"/>
                  </a:lnTo>
                  <a:lnTo>
                    <a:pt x="18" y="212"/>
                  </a:lnTo>
                  <a:lnTo>
                    <a:pt x="21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87" name="Freeform 127">
              <a:extLst>
                <a:ext uri="{FF2B5EF4-FFF2-40B4-BE49-F238E27FC236}">
                  <a16:creationId xmlns:a16="http://schemas.microsoft.com/office/drawing/2014/main" id="{61C95FA5-198E-394E-947A-A7112AAEC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" y="2319"/>
              <a:ext cx="1" cy="8"/>
            </a:xfrm>
            <a:custGeom>
              <a:avLst/>
              <a:gdLst>
                <a:gd name="T0" fmla="*/ 0 w 40"/>
                <a:gd name="T1" fmla="*/ 0 h 221"/>
                <a:gd name="T2" fmla="*/ 0 w 40"/>
                <a:gd name="T3" fmla="*/ 0 h 221"/>
                <a:gd name="T4" fmla="*/ 0 w 40"/>
                <a:gd name="T5" fmla="*/ 0 h 221"/>
                <a:gd name="T6" fmla="*/ 0 w 40"/>
                <a:gd name="T7" fmla="*/ 0 h 221"/>
                <a:gd name="T8" fmla="*/ 0 w 40"/>
                <a:gd name="T9" fmla="*/ 0 h 221"/>
                <a:gd name="T10" fmla="*/ 0 w 40"/>
                <a:gd name="T11" fmla="*/ 0 h 221"/>
                <a:gd name="T12" fmla="*/ 0 w 40"/>
                <a:gd name="T13" fmla="*/ 0 h 221"/>
                <a:gd name="T14" fmla="*/ 0 w 40"/>
                <a:gd name="T15" fmla="*/ 0 h 221"/>
                <a:gd name="T16" fmla="*/ 0 w 40"/>
                <a:gd name="T17" fmla="*/ 0 h 221"/>
                <a:gd name="T18" fmla="*/ 0 w 40"/>
                <a:gd name="T19" fmla="*/ 0 h 221"/>
                <a:gd name="T20" fmla="*/ 0 w 40"/>
                <a:gd name="T21" fmla="*/ 0 h 221"/>
                <a:gd name="T22" fmla="*/ 0 w 40"/>
                <a:gd name="T23" fmla="*/ 0 h 221"/>
                <a:gd name="T24" fmla="*/ 0 w 40"/>
                <a:gd name="T25" fmla="*/ 0 h 221"/>
                <a:gd name="T26" fmla="*/ 0 w 40"/>
                <a:gd name="T27" fmla="*/ 0 h 221"/>
                <a:gd name="T28" fmla="*/ 0 w 40"/>
                <a:gd name="T29" fmla="*/ 0 h 221"/>
                <a:gd name="T30" fmla="*/ 0 w 40"/>
                <a:gd name="T31" fmla="*/ 0 h 221"/>
                <a:gd name="T32" fmla="*/ 0 w 40"/>
                <a:gd name="T33" fmla="*/ 0 h 221"/>
                <a:gd name="T34" fmla="*/ 0 w 40"/>
                <a:gd name="T35" fmla="*/ 0 h 221"/>
                <a:gd name="T36" fmla="*/ 0 w 40"/>
                <a:gd name="T37" fmla="*/ 0 h 221"/>
                <a:gd name="T38" fmla="*/ 0 w 40"/>
                <a:gd name="T39" fmla="*/ 0 h 221"/>
                <a:gd name="T40" fmla="*/ 0 w 40"/>
                <a:gd name="T41" fmla="*/ 0 h 221"/>
                <a:gd name="T42" fmla="*/ 0 w 40"/>
                <a:gd name="T43" fmla="*/ 0 h 221"/>
                <a:gd name="T44" fmla="*/ 0 w 40"/>
                <a:gd name="T45" fmla="*/ 0 h 221"/>
                <a:gd name="T46" fmla="*/ 0 w 40"/>
                <a:gd name="T47" fmla="*/ 0 h 221"/>
                <a:gd name="T48" fmla="*/ 0 w 40"/>
                <a:gd name="T49" fmla="*/ 0 h 221"/>
                <a:gd name="T50" fmla="*/ 0 w 40"/>
                <a:gd name="T51" fmla="*/ 0 h 221"/>
                <a:gd name="T52" fmla="*/ 0 w 40"/>
                <a:gd name="T53" fmla="*/ 0 h 221"/>
                <a:gd name="T54" fmla="*/ 0 w 40"/>
                <a:gd name="T55" fmla="*/ 0 h 221"/>
                <a:gd name="T56" fmla="*/ 0 w 40"/>
                <a:gd name="T57" fmla="*/ 0 h 221"/>
                <a:gd name="T58" fmla="*/ 0 w 40"/>
                <a:gd name="T59" fmla="*/ 0 h 221"/>
                <a:gd name="T60" fmla="*/ 0 w 40"/>
                <a:gd name="T61" fmla="*/ 0 h 221"/>
                <a:gd name="T62" fmla="*/ 0 w 40"/>
                <a:gd name="T63" fmla="*/ 0 h 221"/>
                <a:gd name="T64" fmla="*/ 0 w 40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1">
                  <a:moveTo>
                    <a:pt x="16" y="221"/>
                  </a:moveTo>
                  <a:lnTo>
                    <a:pt x="17" y="220"/>
                  </a:lnTo>
                  <a:lnTo>
                    <a:pt x="18" y="220"/>
                  </a:lnTo>
                  <a:lnTo>
                    <a:pt x="20" y="218"/>
                  </a:lnTo>
                  <a:lnTo>
                    <a:pt x="22" y="217"/>
                  </a:lnTo>
                  <a:lnTo>
                    <a:pt x="24" y="215"/>
                  </a:lnTo>
                  <a:lnTo>
                    <a:pt x="26" y="213"/>
                  </a:lnTo>
                  <a:lnTo>
                    <a:pt x="28" y="210"/>
                  </a:lnTo>
                  <a:lnTo>
                    <a:pt x="30" y="208"/>
                  </a:lnTo>
                  <a:lnTo>
                    <a:pt x="32" y="205"/>
                  </a:lnTo>
                  <a:lnTo>
                    <a:pt x="33" y="203"/>
                  </a:lnTo>
                  <a:lnTo>
                    <a:pt x="35" y="200"/>
                  </a:lnTo>
                  <a:lnTo>
                    <a:pt x="36" y="197"/>
                  </a:lnTo>
                  <a:lnTo>
                    <a:pt x="37" y="194"/>
                  </a:lnTo>
                  <a:lnTo>
                    <a:pt x="38" y="192"/>
                  </a:lnTo>
                  <a:lnTo>
                    <a:pt x="38" y="189"/>
                  </a:lnTo>
                  <a:lnTo>
                    <a:pt x="40" y="188"/>
                  </a:lnTo>
                  <a:lnTo>
                    <a:pt x="30" y="21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0"/>
                  </a:lnTo>
                  <a:lnTo>
                    <a:pt x="26" y="8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3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2"/>
                  </a:lnTo>
                  <a:lnTo>
                    <a:pt x="3" y="213"/>
                  </a:lnTo>
                  <a:lnTo>
                    <a:pt x="4" y="214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2" y="220"/>
                  </a:lnTo>
                  <a:lnTo>
                    <a:pt x="13" y="220"/>
                  </a:lnTo>
                  <a:lnTo>
                    <a:pt x="16" y="221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88" name="Freeform 128">
              <a:extLst>
                <a:ext uri="{FF2B5EF4-FFF2-40B4-BE49-F238E27FC236}">
                  <a16:creationId xmlns:a16="http://schemas.microsoft.com/office/drawing/2014/main" id="{E15825BF-9B5F-4A49-B3B6-E066E3013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" y="2319"/>
              <a:ext cx="13" cy="3"/>
            </a:xfrm>
            <a:custGeom>
              <a:avLst/>
              <a:gdLst>
                <a:gd name="T0" fmla="*/ 0 w 362"/>
                <a:gd name="T1" fmla="*/ 0 h 106"/>
                <a:gd name="T2" fmla="*/ 0 w 362"/>
                <a:gd name="T3" fmla="*/ 0 h 106"/>
                <a:gd name="T4" fmla="*/ 0 w 362"/>
                <a:gd name="T5" fmla="*/ 0 h 106"/>
                <a:gd name="T6" fmla="*/ 0 w 362"/>
                <a:gd name="T7" fmla="*/ 0 h 106"/>
                <a:gd name="T8" fmla="*/ 0 w 362"/>
                <a:gd name="T9" fmla="*/ 0 h 106"/>
                <a:gd name="T10" fmla="*/ 0 w 362"/>
                <a:gd name="T11" fmla="*/ 0 h 106"/>
                <a:gd name="T12" fmla="*/ 0 w 362"/>
                <a:gd name="T13" fmla="*/ 0 h 106"/>
                <a:gd name="T14" fmla="*/ 0 w 362"/>
                <a:gd name="T15" fmla="*/ 0 h 106"/>
                <a:gd name="T16" fmla="*/ 0 w 362"/>
                <a:gd name="T17" fmla="*/ 0 h 106"/>
                <a:gd name="T18" fmla="*/ 0 w 362"/>
                <a:gd name="T19" fmla="*/ 0 h 106"/>
                <a:gd name="T20" fmla="*/ 0 w 362"/>
                <a:gd name="T21" fmla="*/ 0 h 106"/>
                <a:gd name="T22" fmla="*/ 0 w 362"/>
                <a:gd name="T23" fmla="*/ 0 h 106"/>
                <a:gd name="T24" fmla="*/ 0 w 362"/>
                <a:gd name="T25" fmla="*/ 0 h 106"/>
                <a:gd name="T26" fmla="*/ 0 w 362"/>
                <a:gd name="T27" fmla="*/ 0 h 106"/>
                <a:gd name="T28" fmla="*/ 0 w 362"/>
                <a:gd name="T29" fmla="*/ 0 h 106"/>
                <a:gd name="T30" fmla="*/ 0 w 362"/>
                <a:gd name="T31" fmla="*/ 0 h 106"/>
                <a:gd name="T32" fmla="*/ 0 w 362"/>
                <a:gd name="T33" fmla="*/ 0 h 106"/>
                <a:gd name="T34" fmla="*/ 0 w 362"/>
                <a:gd name="T35" fmla="*/ 0 h 106"/>
                <a:gd name="T36" fmla="*/ 0 w 362"/>
                <a:gd name="T37" fmla="*/ 0 h 106"/>
                <a:gd name="T38" fmla="*/ 0 w 362"/>
                <a:gd name="T39" fmla="*/ 0 h 106"/>
                <a:gd name="T40" fmla="*/ 0 w 362"/>
                <a:gd name="T41" fmla="*/ 0 h 106"/>
                <a:gd name="T42" fmla="*/ 0 w 362"/>
                <a:gd name="T43" fmla="*/ 0 h 106"/>
                <a:gd name="T44" fmla="*/ 0 w 362"/>
                <a:gd name="T45" fmla="*/ 0 h 106"/>
                <a:gd name="T46" fmla="*/ 0 w 362"/>
                <a:gd name="T47" fmla="*/ 0 h 106"/>
                <a:gd name="T48" fmla="*/ 0 w 362"/>
                <a:gd name="T49" fmla="*/ 0 h 106"/>
                <a:gd name="T50" fmla="*/ 0 w 362"/>
                <a:gd name="T51" fmla="*/ 0 h 106"/>
                <a:gd name="T52" fmla="*/ 0 w 362"/>
                <a:gd name="T53" fmla="*/ 0 h 106"/>
                <a:gd name="T54" fmla="*/ 0 w 362"/>
                <a:gd name="T55" fmla="*/ 0 h 106"/>
                <a:gd name="T56" fmla="*/ 0 w 362"/>
                <a:gd name="T57" fmla="*/ 0 h 106"/>
                <a:gd name="T58" fmla="*/ 0 w 362"/>
                <a:gd name="T59" fmla="*/ 0 h 106"/>
                <a:gd name="T60" fmla="*/ 0 w 362"/>
                <a:gd name="T61" fmla="*/ 0 h 106"/>
                <a:gd name="T62" fmla="*/ 0 w 362"/>
                <a:gd name="T63" fmla="*/ 0 h 106"/>
                <a:gd name="T64" fmla="*/ 0 w 362"/>
                <a:gd name="T65" fmla="*/ 0 h 106"/>
                <a:gd name="T66" fmla="*/ 0 w 36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6">
                  <a:moveTo>
                    <a:pt x="324" y="106"/>
                  </a:moveTo>
                  <a:lnTo>
                    <a:pt x="327" y="105"/>
                  </a:lnTo>
                  <a:lnTo>
                    <a:pt x="330" y="105"/>
                  </a:lnTo>
                  <a:lnTo>
                    <a:pt x="335" y="104"/>
                  </a:lnTo>
                  <a:lnTo>
                    <a:pt x="338" y="103"/>
                  </a:lnTo>
                  <a:lnTo>
                    <a:pt x="341" y="102"/>
                  </a:lnTo>
                  <a:lnTo>
                    <a:pt x="344" y="100"/>
                  </a:lnTo>
                  <a:lnTo>
                    <a:pt x="348" y="97"/>
                  </a:lnTo>
                  <a:lnTo>
                    <a:pt x="350" y="95"/>
                  </a:lnTo>
                  <a:lnTo>
                    <a:pt x="352" y="93"/>
                  </a:lnTo>
                  <a:lnTo>
                    <a:pt x="354" y="91"/>
                  </a:lnTo>
                  <a:lnTo>
                    <a:pt x="356" y="88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4"/>
                  </a:lnTo>
                  <a:lnTo>
                    <a:pt x="361" y="30"/>
                  </a:lnTo>
                  <a:lnTo>
                    <a:pt x="361" y="27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6" y="17"/>
                  </a:lnTo>
                  <a:lnTo>
                    <a:pt x="354" y="14"/>
                  </a:lnTo>
                  <a:lnTo>
                    <a:pt x="352" y="11"/>
                  </a:lnTo>
                  <a:lnTo>
                    <a:pt x="350" y="9"/>
                  </a:lnTo>
                  <a:lnTo>
                    <a:pt x="348" y="7"/>
                  </a:lnTo>
                  <a:lnTo>
                    <a:pt x="344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5" y="1"/>
                  </a:lnTo>
                  <a:lnTo>
                    <a:pt x="330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4" y="7"/>
                  </a:lnTo>
                  <a:lnTo>
                    <a:pt x="10" y="9"/>
                  </a:lnTo>
                  <a:lnTo>
                    <a:pt x="8" y="11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8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0" y="95"/>
                  </a:lnTo>
                  <a:lnTo>
                    <a:pt x="14" y="97"/>
                  </a:lnTo>
                  <a:lnTo>
                    <a:pt x="17" y="100"/>
                  </a:lnTo>
                  <a:lnTo>
                    <a:pt x="20" y="102"/>
                  </a:lnTo>
                  <a:lnTo>
                    <a:pt x="23" y="103"/>
                  </a:lnTo>
                  <a:lnTo>
                    <a:pt x="27" y="104"/>
                  </a:lnTo>
                  <a:lnTo>
                    <a:pt x="30" y="105"/>
                  </a:lnTo>
                  <a:lnTo>
                    <a:pt x="34" y="105"/>
                  </a:lnTo>
                  <a:lnTo>
                    <a:pt x="39" y="106"/>
                  </a:lnTo>
                  <a:lnTo>
                    <a:pt x="324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89" name="Freeform 129">
              <a:extLst>
                <a:ext uri="{FF2B5EF4-FFF2-40B4-BE49-F238E27FC236}">
                  <a16:creationId xmlns:a16="http://schemas.microsoft.com/office/drawing/2014/main" id="{2E7FE3EA-EBD5-2748-889C-D0C4F69D7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" y="2318"/>
              <a:ext cx="17" cy="11"/>
            </a:xfrm>
            <a:custGeom>
              <a:avLst/>
              <a:gdLst>
                <a:gd name="T0" fmla="*/ 0 w 507"/>
                <a:gd name="T1" fmla="*/ 0 h 300"/>
                <a:gd name="T2" fmla="*/ 0 w 507"/>
                <a:gd name="T3" fmla="*/ 0 h 300"/>
                <a:gd name="T4" fmla="*/ 0 w 507"/>
                <a:gd name="T5" fmla="*/ 0 h 300"/>
                <a:gd name="T6" fmla="*/ 0 w 507"/>
                <a:gd name="T7" fmla="*/ 0 h 300"/>
                <a:gd name="T8" fmla="*/ 0 w 507"/>
                <a:gd name="T9" fmla="*/ 0 h 300"/>
                <a:gd name="T10" fmla="*/ 0 w 507"/>
                <a:gd name="T11" fmla="*/ 0 h 300"/>
                <a:gd name="T12" fmla="*/ 0 w 507"/>
                <a:gd name="T13" fmla="*/ 0 h 300"/>
                <a:gd name="T14" fmla="*/ 0 w 507"/>
                <a:gd name="T15" fmla="*/ 0 h 300"/>
                <a:gd name="T16" fmla="*/ 0 w 507"/>
                <a:gd name="T17" fmla="*/ 0 h 300"/>
                <a:gd name="T18" fmla="*/ 0 w 507"/>
                <a:gd name="T19" fmla="*/ 0 h 300"/>
                <a:gd name="T20" fmla="*/ 0 w 507"/>
                <a:gd name="T21" fmla="*/ 0 h 300"/>
                <a:gd name="T22" fmla="*/ 0 w 507"/>
                <a:gd name="T23" fmla="*/ 0 h 300"/>
                <a:gd name="T24" fmla="*/ 0 w 507"/>
                <a:gd name="T25" fmla="*/ 0 h 300"/>
                <a:gd name="T26" fmla="*/ 0 w 507"/>
                <a:gd name="T27" fmla="*/ 0 h 300"/>
                <a:gd name="T28" fmla="*/ 0 w 507"/>
                <a:gd name="T29" fmla="*/ 0 h 300"/>
                <a:gd name="T30" fmla="*/ 0 w 507"/>
                <a:gd name="T31" fmla="*/ 0 h 300"/>
                <a:gd name="T32" fmla="*/ 0 w 507"/>
                <a:gd name="T33" fmla="*/ 0 h 300"/>
                <a:gd name="T34" fmla="*/ 0 w 507"/>
                <a:gd name="T35" fmla="*/ 0 h 300"/>
                <a:gd name="T36" fmla="*/ 0 w 507"/>
                <a:gd name="T37" fmla="*/ 0 h 300"/>
                <a:gd name="T38" fmla="*/ 0 w 507"/>
                <a:gd name="T39" fmla="*/ 0 h 300"/>
                <a:gd name="T40" fmla="*/ 0 w 507"/>
                <a:gd name="T41" fmla="*/ 0 h 300"/>
                <a:gd name="T42" fmla="*/ 0 w 507"/>
                <a:gd name="T43" fmla="*/ 0 h 300"/>
                <a:gd name="T44" fmla="*/ 0 w 507"/>
                <a:gd name="T45" fmla="*/ 0 h 300"/>
                <a:gd name="T46" fmla="*/ 0 w 507"/>
                <a:gd name="T47" fmla="*/ 0 h 300"/>
                <a:gd name="T48" fmla="*/ 0 w 507"/>
                <a:gd name="T49" fmla="*/ 0 h 300"/>
                <a:gd name="T50" fmla="*/ 0 w 507"/>
                <a:gd name="T51" fmla="*/ 0 h 300"/>
                <a:gd name="T52" fmla="*/ 0 w 507"/>
                <a:gd name="T53" fmla="*/ 0 h 300"/>
                <a:gd name="T54" fmla="*/ 0 w 507"/>
                <a:gd name="T55" fmla="*/ 0 h 300"/>
                <a:gd name="T56" fmla="*/ 0 w 507"/>
                <a:gd name="T57" fmla="*/ 0 h 300"/>
                <a:gd name="T58" fmla="*/ 0 w 507"/>
                <a:gd name="T59" fmla="*/ 0 h 300"/>
                <a:gd name="T60" fmla="*/ 0 w 507"/>
                <a:gd name="T61" fmla="*/ 0 h 300"/>
                <a:gd name="T62" fmla="*/ 0 w 507"/>
                <a:gd name="T63" fmla="*/ 0 h 300"/>
                <a:gd name="T64" fmla="*/ 0 w 507"/>
                <a:gd name="T65" fmla="*/ 0 h 300"/>
                <a:gd name="T66" fmla="*/ 0 w 507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7" h="300">
                  <a:moveTo>
                    <a:pt x="441" y="300"/>
                  </a:moveTo>
                  <a:lnTo>
                    <a:pt x="445" y="298"/>
                  </a:lnTo>
                  <a:lnTo>
                    <a:pt x="452" y="297"/>
                  </a:lnTo>
                  <a:lnTo>
                    <a:pt x="457" y="296"/>
                  </a:lnTo>
                  <a:lnTo>
                    <a:pt x="463" y="293"/>
                  </a:lnTo>
                  <a:lnTo>
                    <a:pt x="468" y="291"/>
                  </a:lnTo>
                  <a:lnTo>
                    <a:pt x="474" y="286"/>
                  </a:lnTo>
                  <a:lnTo>
                    <a:pt x="479" y="283"/>
                  </a:lnTo>
                  <a:lnTo>
                    <a:pt x="484" y="279"/>
                  </a:lnTo>
                  <a:lnTo>
                    <a:pt x="489" y="273"/>
                  </a:lnTo>
                  <a:lnTo>
                    <a:pt x="493" y="268"/>
                  </a:lnTo>
                  <a:lnTo>
                    <a:pt x="497" y="263"/>
                  </a:lnTo>
                  <a:lnTo>
                    <a:pt x="501" y="256"/>
                  </a:lnTo>
                  <a:lnTo>
                    <a:pt x="503" y="250"/>
                  </a:lnTo>
                  <a:lnTo>
                    <a:pt x="505" y="243"/>
                  </a:lnTo>
                  <a:lnTo>
                    <a:pt x="506" y="235"/>
                  </a:lnTo>
                  <a:lnTo>
                    <a:pt x="507" y="229"/>
                  </a:lnTo>
                  <a:lnTo>
                    <a:pt x="492" y="72"/>
                  </a:lnTo>
                  <a:lnTo>
                    <a:pt x="491" y="65"/>
                  </a:lnTo>
                  <a:lnTo>
                    <a:pt x="491" y="57"/>
                  </a:lnTo>
                  <a:lnTo>
                    <a:pt x="489" y="51"/>
                  </a:lnTo>
                  <a:lnTo>
                    <a:pt x="488" y="43"/>
                  </a:lnTo>
                  <a:lnTo>
                    <a:pt x="485" y="38"/>
                  </a:lnTo>
                  <a:lnTo>
                    <a:pt x="482" y="31"/>
                  </a:lnTo>
                  <a:lnTo>
                    <a:pt x="480" y="26"/>
                  </a:lnTo>
                  <a:lnTo>
                    <a:pt x="477" y="20"/>
                  </a:lnTo>
                  <a:lnTo>
                    <a:pt x="472" y="16"/>
                  </a:lnTo>
                  <a:lnTo>
                    <a:pt x="469" y="11"/>
                  </a:lnTo>
                  <a:lnTo>
                    <a:pt x="465" y="8"/>
                  </a:lnTo>
                  <a:lnTo>
                    <a:pt x="460" y="5"/>
                  </a:lnTo>
                  <a:lnTo>
                    <a:pt x="455" y="3"/>
                  </a:lnTo>
                  <a:lnTo>
                    <a:pt x="451" y="1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8" y="0"/>
                  </a:lnTo>
                  <a:lnTo>
                    <a:pt x="62" y="0"/>
                  </a:lnTo>
                  <a:lnTo>
                    <a:pt x="57" y="1"/>
                  </a:lnTo>
                  <a:lnTo>
                    <a:pt x="51" y="3"/>
                  </a:lnTo>
                  <a:lnTo>
                    <a:pt x="47" y="5"/>
                  </a:lnTo>
                  <a:lnTo>
                    <a:pt x="43" y="8"/>
                  </a:lnTo>
                  <a:lnTo>
                    <a:pt x="38" y="11"/>
                  </a:lnTo>
                  <a:lnTo>
                    <a:pt x="34" y="16"/>
                  </a:lnTo>
                  <a:lnTo>
                    <a:pt x="31" y="20"/>
                  </a:lnTo>
                  <a:lnTo>
                    <a:pt x="27" y="26"/>
                  </a:lnTo>
                  <a:lnTo>
                    <a:pt x="24" y="31"/>
                  </a:lnTo>
                  <a:lnTo>
                    <a:pt x="21" y="38"/>
                  </a:lnTo>
                  <a:lnTo>
                    <a:pt x="19" y="43"/>
                  </a:lnTo>
                  <a:lnTo>
                    <a:pt x="18" y="51"/>
                  </a:lnTo>
                  <a:lnTo>
                    <a:pt x="15" y="57"/>
                  </a:lnTo>
                  <a:lnTo>
                    <a:pt x="15" y="65"/>
                  </a:lnTo>
                  <a:lnTo>
                    <a:pt x="15" y="72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3" y="250"/>
                  </a:lnTo>
                  <a:lnTo>
                    <a:pt x="7" y="256"/>
                  </a:lnTo>
                  <a:lnTo>
                    <a:pt x="10" y="263"/>
                  </a:lnTo>
                  <a:lnTo>
                    <a:pt x="13" y="268"/>
                  </a:lnTo>
                  <a:lnTo>
                    <a:pt x="18" y="273"/>
                  </a:lnTo>
                  <a:lnTo>
                    <a:pt x="23" y="279"/>
                  </a:lnTo>
                  <a:lnTo>
                    <a:pt x="27" y="283"/>
                  </a:lnTo>
                  <a:lnTo>
                    <a:pt x="33" y="286"/>
                  </a:lnTo>
                  <a:lnTo>
                    <a:pt x="39" y="291"/>
                  </a:lnTo>
                  <a:lnTo>
                    <a:pt x="45" y="293"/>
                  </a:lnTo>
                  <a:lnTo>
                    <a:pt x="50" y="296"/>
                  </a:lnTo>
                  <a:lnTo>
                    <a:pt x="56" y="297"/>
                  </a:lnTo>
                  <a:lnTo>
                    <a:pt x="62" y="298"/>
                  </a:lnTo>
                  <a:lnTo>
                    <a:pt x="68" y="300"/>
                  </a:lnTo>
                  <a:lnTo>
                    <a:pt x="44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90" name="Freeform 130">
              <a:extLst>
                <a:ext uri="{FF2B5EF4-FFF2-40B4-BE49-F238E27FC236}">
                  <a16:creationId xmlns:a16="http://schemas.microsoft.com/office/drawing/2014/main" id="{C4CFE21C-440A-1B43-AB5C-4F9F5E7ED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" y="2318"/>
              <a:ext cx="17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9" y="286"/>
                  </a:moveTo>
                  <a:lnTo>
                    <a:pt x="424" y="285"/>
                  </a:lnTo>
                  <a:lnTo>
                    <a:pt x="429" y="284"/>
                  </a:lnTo>
                  <a:lnTo>
                    <a:pt x="434" y="283"/>
                  </a:lnTo>
                  <a:lnTo>
                    <a:pt x="440" y="280"/>
                  </a:lnTo>
                  <a:lnTo>
                    <a:pt x="445" y="277"/>
                  </a:lnTo>
                  <a:lnTo>
                    <a:pt x="451" y="274"/>
                  </a:lnTo>
                  <a:lnTo>
                    <a:pt x="455" y="270"/>
                  </a:lnTo>
                  <a:lnTo>
                    <a:pt x="461" y="265"/>
                  </a:lnTo>
                  <a:lnTo>
                    <a:pt x="465" y="261"/>
                  </a:lnTo>
                  <a:lnTo>
                    <a:pt x="469" y="255"/>
                  </a:lnTo>
                  <a:lnTo>
                    <a:pt x="472" y="250"/>
                  </a:lnTo>
                  <a:lnTo>
                    <a:pt x="476" y="245"/>
                  </a:lnTo>
                  <a:lnTo>
                    <a:pt x="478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8" y="69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5" y="48"/>
                  </a:lnTo>
                  <a:lnTo>
                    <a:pt x="464" y="41"/>
                  </a:lnTo>
                  <a:lnTo>
                    <a:pt x="462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3" y="20"/>
                  </a:lnTo>
                  <a:lnTo>
                    <a:pt x="450" y="15"/>
                  </a:lnTo>
                  <a:lnTo>
                    <a:pt x="446" y="11"/>
                  </a:lnTo>
                  <a:lnTo>
                    <a:pt x="442" y="8"/>
                  </a:lnTo>
                  <a:lnTo>
                    <a:pt x="438" y="4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4" y="0"/>
                  </a:lnTo>
                  <a:lnTo>
                    <a:pt x="419" y="0"/>
                  </a:lnTo>
                  <a:lnTo>
                    <a:pt x="64" y="0"/>
                  </a:lnTo>
                  <a:lnTo>
                    <a:pt x="59" y="0"/>
                  </a:lnTo>
                  <a:lnTo>
                    <a:pt x="54" y="1"/>
                  </a:lnTo>
                  <a:lnTo>
                    <a:pt x="49" y="2"/>
                  </a:lnTo>
                  <a:lnTo>
                    <a:pt x="45" y="4"/>
                  </a:lnTo>
                  <a:lnTo>
                    <a:pt x="41" y="8"/>
                  </a:lnTo>
                  <a:lnTo>
                    <a:pt x="36" y="11"/>
                  </a:lnTo>
                  <a:lnTo>
                    <a:pt x="32" y="15"/>
                  </a:lnTo>
                  <a:lnTo>
                    <a:pt x="29" y="20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8" y="41"/>
                  </a:lnTo>
                  <a:lnTo>
                    <a:pt x="17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4" y="238"/>
                  </a:lnTo>
                  <a:lnTo>
                    <a:pt x="6" y="245"/>
                  </a:lnTo>
                  <a:lnTo>
                    <a:pt x="9" y="250"/>
                  </a:lnTo>
                  <a:lnTo>
                    <a:pt x="13" y="255"/>
                  </a:lnTo>
                  <a:lnTo>
                    <a:pt x="17" y="261"/>
                  </a:lnTo>
                  <a:lnTo>
                    <a:pt x="22" y="265"/>
                  </a:lnTo>
                  <a:lnTo>
                    <a:pt x="26" y="270"/>
                  </a:lnTo>
                  <a:lnTo>
                    <a:pt x="32" y="274"/>
                  </a:lnTo>
                  <a:lnTo>
                    <a:pt x="37" y="277"/>
                  </a:lnTo>
                  <a:lnTo>
                    <a:pt x="43" y="280"/>
                  </a:lnTo>
                  <a:lnTo>
                    <a:pt x="48" y="283"/>
                  </a:lnTo>
                  <a:lnTo>
                    <a:pt x="54" y="284"/>
                  </a:lnTo>
                  <a:lnTo>
                    <a:pt x="59" y="285"/>
                  </a:lnTo>
                  <a:lnTo>
                    <a:pt x="64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91" name="Freeform 131">
              <a:extLst>
                <a:ext uri="{FF2B5EF4-FFF2-40B4-BE49-F238E27FC236}">
                  <a16:creationId xmlns:a16="http://schemas.microsoft.com/office/drawing/2014/main" id="{37402C0F-F3A8-B644-932E-12F7B4A22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2323"/>
              <a:ext cx="12" cy="5"/>
            </a:xfrm>
            <a:custGeom>
              <a:avLst/>
              <a:gdLst>
                <a:gd name="T0" fmla="*/ 0 w 351"/>
                <a:gd name="T1" fmla="*/ 0 h 129"/>
                <a:gd name="T2" fmla="*/ 0 w 351"/>
                <a:gd name="T3" fmla="*/ 0 h 129"/>
                <a:gd name="T4" fmla="*/ 0 w 351"/>
                <a:gd name="T5" fmla="*/ 0 h 129"/>
                <a:gd name="T6" fmla="*/ 0 w 351"/>
                <a:gd name="T7" fmla="*/ 0 h 129"/>
                <a:gd name="T8" fmla="*/ 0 w 351"/>
                <a:gd name="T9" fmla="*/ 0 h 129"/>
                <a:gd name="T10" fmla="*/ 0 w 351"/>
                <a:gd name="T11" fmla="*/ 0 h 129"/>
                <a:gd name="T12" fmla="*/ 0 w 351"/>
                <a:gd name="T13" fmla="*/ 0 h 129"/>
                <a:gd name="T14" fmla="*/ 0 w 351"/>
                <a:gd name="T15" fmla="*/ 0 h 129"/>
                <a:gd name="T16" fmla="*/ 0 w 351"/>
                <a:gd name="T17" fmla="*/ 0 h 129"/>
                <a:gd name="T18" fmla="*/ 0 w 351"/>
                <a:gd name="T19" fmla="*/ 0 h 129"/>
                <a:gd name="T20" fmla="*/ 0 w 351"/>
                <a:gd name="T21" fmla="*/ 0 h 129"/>
                <a:gd name="T22" fmla="*/ 0 w 351"/>
                <a:gd name="T23" fmla="*/ 0 h 129"/>
                <a:gd name="T24" fmla="*/ 0 w 351"/>
                <a:gd name="T25" fmla="*/ 0 h 129"/>
                <a:gd name="T26" fmla="*/ 0 w 351"/>
                <a:gd name="T27" fmla="*/ 0 h 129"/>
                <a:gd name="T28" fmla="*/ 0 w 351"/>
                <a:gd name="T29" fmla="*/ 0 h 129"/>
                <a:gd name="T30" fmla="*/ 0 w 351"/>
                <a:gd name="T31" fmla="*/ 0 h 129"/>
                <a:gd name="T32" fmla="*/ 0 w 351"/>
                <a:gd name="T33" fmla="*/ 0 h 129"/>
                <a:gd name="T34" fmla="*/ 0 w 351"/>
                <a:gd name="T35" fmla="*/ 0 h 129"/>
                <a:gd name="T36" fmla="*/ 0 w 351"/>
                <a:gd name="T37" fmla="*/ 0 h 129"/>
                <a:gd name="T38" fmla="*/ 0 w 351"/>
                <a:gd name="T39" fmla="*/ 0 h 129"/>
                <a:gd name="T40" fmla="*/ 0 w 351"/>
                <a:gd name="T41" fmla="*/ 0 h 129"/>
                <a:gd name="T42" fmla="*/ 0 w 351"/>
                <a:gd name="T43" fmla="*/ 0 h 129"/>
                <a:gd name="T44" fmla="*/ 0 w 351"/>
                <a:gd name="T45" fmla="*/ 0 h 129"/>
                <a:gd name="T46" fmla="*/ 0 w 351"/>
                <a:gd name="T47" fmla="*/ 0 h 129"/>
                <a:gd name="T48" fmla="*/ 0 w 351"/>
                <a:gd name="T49" fmla="*/ 0 h 129"/>
                <a:gd name="T50" fmla="*/ 0 w 351"/>
                <a:gd name="T51" fmla="*/ 0 h 129"/>
                <a:gd name="T52" fmla="*/ 0 w 351"/>
                <a:gd name="T53" fmla="*/ 0 h 129"/>
                <a:gd name="T54" fmla="*/ 0 w 351"/>
                <a:gd name="T55" fmla="*/ 0 h 129"/>
                <a:gd name="T56" fmla="*/ 0 w 351"/>
                <a:gd name="T57" fmla="*/ 0 h 129"/>
                <a:gd name="T58" fmla="*/ 0 w 351"/>
                <a:gd name="T59" fmla="*/ 0 h 129"/>
                <a:gd name="T60" fmla="*/ 0 w 351"/>
                <a:gd name="T61" fmla="*/ 0 h 129"/>
                <a:gd name="T62" fmla="*/ 0 w 351"/>
                <a:gd name="T63" fmla="*/ 0 h 129"/>
                <a:gd name="T64" fmla="*/ 0 w 351"/>
                <a:gd name="T65" fmla="*/ 0 h 129"/>
                <a:gd name="T66" fmla="*/ 0 w 351"/>
                <a:gd name="T67" fmla="*/ 0 h 129"/>
                <a:gd name="T68" fmla="*/ 0 w 351"/>
                <a:gd name="T69" fmla="*/ 0 h 129"/>
                <a:gd name="T70" fmla="*/ 0 w 351"/>
                <a:gd name="T71" fmla="*/ 0 h 129"/>
                <a:gd name="T72" fmla="*/ 0 w 351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1" h="129">
                  <a:moveTo>
                    <a:pt x="351" y="64"/>
                  </a:moveTo>
                  <a:lnTo>
                    <a:pt x="350" y="71"/>
                  </a:lnTo>
                  <a:lnTo>
                    <a:pt x="350" y="77"/>
                  </a:lnTo>
                  <a:lnTo>
                    <a:pt x="349" y="83"/>
                  </a:lnTo>
                  <a:lnTo>
                    <a:pt x="348" y="89"/>
                  </a:lnTo>
                  <a:lnTo>
                    <a:pt x="347" y="94"/>
                  </a:lnTo>
                  <a:lnTo>
                    <a:pt x="345" y="100"/>
                  </a:lnTo>
                  <a:lnTo>
                    <a:pt x="343" y="105"/>
                  </a:lnTo>
                  <a:lnTo>
                    <a:pt x="340" y="110"/>
                  </a:lnTo>
                  <a:lnTo>
                    <a:pt x="337" y="114"/>
                  </a:lnTo>
                  <a:lnTo>
                    <a:pt x="334" y="117"/>
                  </a:lnTo>
                  <a:lnTo>
                    <a:pt x="331" y="121"/>
                  </a:lnTo>
                  <a:lnTo>
                    <a:pt x="327" y="124"/>
                  </a:lnTo>
                  <a:lnTo>
                    <a:pt x="323" y="126"/>
                  </a:lnTo>
                  <a:lnTo>
                    <a:pt x="320" y="127"/>
                  </a:lnTo>
                  <a:lnTo>
                    <a:pt x="315" y="128"/>
                  </a:lnTo>
                  <a:lnTo>
                    <a:pt x="311" y="129"/>
                  </a:lnTo>
                  <a:lnTo>
                    <a:pt x="40" y="129"/>
                  </a:lnTo>
                  <a:lnTo>
                    <a:pt x="35" y="128"/>
                  </a:lnTo>
                  <a:lnTo>
                    <a:pt x="30" y="127"/>
                  </a:lnTo>
                  <a:lnTo>
                    <a:pt x="27" y="126"/>
                  </a:lnTo>
                  <a:lnTo>
                    <a:pt x="23" y="124"/>
                  </a:lnTo>
                  <a:lnTo>
                    <a:pt x="19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0" y="110"/>
                  </a:lnTo>
                  <a:lnTo>
                    <a:pt x="7" y="105"/>
                  </a:lnTo>
                  <a:lnTo>
                    <a:pt x="5" y="100"/>
                  </a:lnTo>
                  <a:lnTo>
                    <a:pt x="3" y="94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49" y="0"/>
                  </a:lnTo>
                  <a:lnTo>
                    <a:pt x="351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92" name="Freeform 132">
              <a:extLst>
                <a:ext uri="{FF2B5EF4-FFF2-40B4-BE49-F238E27FC236}">
                  <a16:creationId xmlns:a16="http://schemas.microsoft.com/office/drawing/2014/main" id="{64F93E85-0084-CC40-B5F9-5E43DB833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" y="2319"/>
              <a:ext cx="1" cy="8"/>
            </a:xfrm>
            <a:custGeom>
              <a:avLst/>
              <a:gdLst>
                <a:gd name="T0" fmla="*/ 0 w 36"/>
                <a:gd name="T1" fmla="*/ 0 h 213"/>
                <a:gd name="T2" fmla="*/ 0 w 36"/>
                <a:gd name="T3" fmla="*/ 0 h 213"/>
                <a:gd name="T4" fmla="*/ 0 w 36"/>
                <a:gd name="T5" fmla="*/ 0 h 213"/>
                <a:gd name="T6" fmla="*/ 0 w 36"/>
                <a:gd name="T7" fmla="*/ 0 h 213"/>
                <a:gd name="T8" fmla="*/ 0 w 36"/>
                <a:gd name="T9" fmla="*/ 0 h 213"/>
                <a:gd name="T10" fmla="*/ 0 w 36"/>
                <a:gd name="T11" fmla="*/ 0 h 213"/>
                <a:gd name="T12" fmla="*/ 0 w 36"/>
                <a:gd name="T13" fmla="*/ 0 h 213"/>
                <a:gd name="T14" fmla="*/ 0 w 36"/>
                <a:gd name="T15" fmla="*/ 0 h 213"/>
                <a:gd name="T16" fmla="*/ 0 w 36"/>
                <a:gd name="T17" fmla="*/ 0 h 213"/>
                <a:gd name="T18" fmla="*/ 0 w 36"/>
                <a:gd name="T19" fmla="*/ 0 h 213"/>
                <a:gd name="T20" fmla="*/ 0 w 36"/>
                <a:gd name="T21" fmla="*/ 0 h 213"/>
                <a:gd name="T22" fmla="*/ 0 w 36"/>
                <a:gd name="T23" fmla="*/ 0 h 213"/>
                <a:gd name="T24" fmla="*/ 0 w 36"/>
                <a:gd name="T25" fmla="*/ 0 h 213"/>
                <a:gd name="T26" fmla="*/ 0 w 36"/>
                <a:gd name="T27" fmla="*/ 0 h 213"/>
                <a:gd name="T28" fmla="*/ 0 w 36"/>
                <a:gd name="T29" fmla="*/ 0 h 213"/>
                <a:gd name="T30" fmla="*/ 0 w 36"/>
                <a:gd name="T31" fmla="*/ 0 h 213"/>
                <a:gd name="T32" fmla="*/ 0 w 36"/>
                <a:gd name="T33" fmla="*/ 0 h 213"/>
                <a:gd name="T34" fmla="*/ 0 w 36"/>
                <a:gd name="T35" fmla="*/ 0 h 213"/>
                <a:gd name="T36" fmla="*/ 0 w 36"/>
                <a:gd name="T37" fmla="*/ 0 h 213"/>
                <a:gd name="T38" fmla="*/ 0 w 36"/>
                <a:gd name="T39" fmla="*/ 0 h 213"/>
                <a:gd name="T40" fmla="*/ 0 w 36"/>
                <a:gd name="T41" fmla="*/ 0 h 213"/>
                <a:gd name="T42" fmla="*/ 0 w 36"/>
                <a:gd name="T43" fmla="*/ 0 h 213"/>
                <a:gd name="T44" fmla="*/ 0 w 36"/>
                <a:gd name="T45" fmla="*/ 0 h 213"/>
                <a:gd name="T46" fmla="*/ 0 w 36"/>
                <a:gd name="T47" fmla="*/ 0 h 213"/>
                <a:gd name="T48" fmla="*/ 0 w 36"/>
                <a:gd name="T49" fmla="*/ 0 h 213"/>
                <a:gd name="T50" fmla="*/ 0 w 36"/>
                <a:gd name="T51" fmla="*/ 0 h 213"/>
                <a:gd name="T52" fmla="*/ 0 w 36"/>
                <a:gd name="T53" fmla="*/ 0 h 213"/>
                <a:gd name="T54" fmla="*/ 0 w 36"/>
                <a:gd name="T55" fmla="*/ 0 h 213"/>
                <a:gd name="T56" fmla="*/ 0 w 36"/>
                <a:gd name="T57" fmla="*/ 0 h 213"/>
                <a:gd name="T58" fmla="*/ 0 w 36"/>
                <a:gd name="T59" fmla="*/ 0 h 213"/>
                <a:gd name="T60" fmla="*/ 0 w 36"/>
                <a:gd name="T61" fmla="*/ 0 h 213"/>
                <a:gd name="T62" fmla="*/ 0 w 36"/>
                <a:gd name="T63" fmla="*/ 0 h 213"/>
                <a:gd name="T64" fmla="*/ 0 w 36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" h="213">
                  <a:moveTo>
                    <a:pt x="20" y="213"/>
                  </a:moveTo>
                  <a:lnTo>
                    <a:pt x="21" y="212"/>
                  </a:lnTo>
                  <a:lnTo>
                    <a:pt x="23" y="212"/>
                  </a:lnTo>
                  <a:lnTo>
                    <a:pt x="25" y="212"/>
                  </a:lnTo>
                  <a:lnTo>
                    <a:pt x="26" y="211"/>
                  </a:lnTo>
                  <a:lnTo>
                    <a:pt x="27" y="210"/>
                  </a:lnTo>
                  <a:lnTo>
                    <a:pt x="28" y="209"/>
                  </a:lnTo>
                  <a:lnTo>
                    <a:pt x="30" y="208"/>
                  </a:lnTo>
                  <a:lnTo>
                    <a:pt x="31" y="207"/>
                  </a:lnTo>
                  <a:lnTo>
                    <a:pt x="31" y="205"/>
                  </a:lnTo>
                  <a:lnTo>
                    <a:pt x="32" y="203"/>
                  </a:lnTo>
                  <a:lnTo>
                    <a:pt x="33" y="201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4"/>
                  </a:lnTo>
                  <a:lnTo>
                    <a:pt x="36" y="193"/>
                  </a:lnTo>
                  <a:lnTo>
                    <a:pt x="36" y="22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8" y="3"/>
                  </a:lnTo>
                  <a:lnTo>
                    <a:pt x="27" y="2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9"/>
                  </a:lnTo>
                  <a:lnTo>
                    <a:pt x="4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1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4"/>
                  </a:lnTo>
                  <a:lnTo>
                    <a:pt x="5" y="197"/>
                  </a:lnTo>
                  <a:lnTo>
                    <a:pt x="6" y="200"/>
                  </a:lnTo>
                  <a:lnTo>
                    <a:pt x="7" y="202"/>
                  </a:lnTo>
                  <a:lnTo>
                    <a:pt x="9" y="205"/>
                  </a:lnTo>
                  <a:lnTo>
                    <a:pt x="12" y="207"/>
                  </a:lnTo>
                  <a:lnTo>
                    <a:pt x="13" y="209"/>
                  </a:lnTo>
                  <a:lnTo>
                    <a:pt x="15" y="210"/>
                  </a:lnTo>
                  <a:lnTo>
                    <a:pt x="16" y="212"/>
                  </a:lnTo>
                  <a:lnTo>
                    <a:pt x="18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93" name="Freeform 133">
              <a:extLst>
                <a:ext uri="{FF2B5EF4-FFF2-40B4-BE49-F238E27FC236}">
                  <a16:creationId xmlns:a16="http://schemas.microsoft.com/office/drawing/2014/main" id="{27780C91-5BFD-6047-BBD3-45AFD786E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" y="2319"/>
              <a:ext cx="1" cy="8"/>
            </a:xfrm>
            <a:custGeom>
              <a:avLst/>
              <a:gdLst>
                <a:gd name="T0" fmla="*/ 0 w 40"/>
                <a:gd name="T1" fmla="*/ 0 h 221"/>
                <a:gd name="T2" fmla="*/ 0 w 40"/>
                <a:gd name="T3" fmla="*/ 0 h 221"/>
                <a:gd name="T4" fmla="*/ 0 w 40"/>
                <a:gd name="T5" fmla="*/ 0 h 221"/>
                <a:gd name="T6" fmla="*/ 0 w 40"/>
                <a:gd name="T7" fmla="*/ 0 h 221"/>
                <a:gd name="T8" fmla="*/ 0 w 40"/>
                <a:gd name="T9" fmla="*/ 0 h 221"/>
                <a:gd name="T10" fmla="*/ 0 w 40"/>
                <a:gd name="T11" fmla="*/ 0 h 221"/>
                <a:gd name="T12" fmla="*/ 0 w 40"/>
                <a:gd name="T13" fmla="*/ 0 h 221"/>
                <a:gd name="T14" fmla="*/ 0 w 40"/>
                <a:gd name="T15" fmla="*/ 0 h 221"/>
                <a:gd name="T16" fmla="*/ 0 w 40"/>
                <a:gd name="T17" fmla="*/ 0 h 221"/>
                <a:gd name="T18" fmla="*/ 0 w 40"/>
                <a:gd name="T19" fmla="*/ 0 h 221"/>
                <a:gd name="T20" fmla="*/ 0 w 40"/>
                <a:gd name="T21" fmla="*/ 0 h 221"/>
                <a:gd name="T22" fmla="*/ 0 w 40"/>
                <a:gd name="T23" fmla="*/ 0 h 221"/>
                <a:gd name="T24" fmla="*/ 0 w 40"/>
                <a:gd name="T25" fmla="*/ 0 h 221"/>
                <a:gd name="T26" fmla="*/ 0 w 40"/>
                <a:gd name="T27" fmla="*/ 0 h 221"/>
                <a:gd name="T28" fmla="*/ 0 w 40"/>
                <a:gd name="T29" fmla="*/ 0 h 221"/>
                <a:gd name="T30" fmla="*/ 0 w 40"/>
                <a:gd name="T31" fmla="*/ 0 h 221"/>
                <a:gd name="T32" fmla="*/ 0 w 40"/>
                <a:gd name="T33" fmla="*/ 0 h 221"/>
                <a:gd name="T34" fmla="*/ 0 w 40"/>
                <a:gd name="T35" fmla="*/ 0 h 221"/>
                <a:gd name="T36" fmla="*/ 0 w 40"/>
                <a:gd name="T37" fmla="*/ 0 h 221"/>
                <a:gd name="T38" fmla="*/ 0 w 40"/>
                <a:gd name="T39" fmla="*/ 0 h 221"/>
                <a:gd name="T40" fmla="*/ 0 w 40"/>
                <a:gd name="T41" fmla="*/ 0 h 221"/>
                <a:gd name="T42" fmla="*/ 0 w 40"/>
                <a:gd name="T43" fmla="*/ 0 h 221"/>
                <a:gd name="T44" fmla="*/ 0 w 40"/>
                <a:gd name="T45" fmla="*/ 0 h 221"/>
                <a:gd name="T46" fmla="*/ 0 w 40"/>
                <a:gd name="T47" fmla="*/ 0 h 221"/>
                <a:gd name="T48" fmla="*/ 0 w 40"/>
                <a:gd name="T49" fmla="*/ 0 h 221"/>
                <a:gd name="T50" fmla="*/ 0 w 40"/>
                <a:gd name="T51" fmla="*/ 0 h 221"/>
                <a:gd name="T52" fmla="*/ 0 w 40"/>
                <a:gd name="T53" fmla="*/ 0 h 221"/>
                <a:gd name="T54" fmla="*/ 0 w 40"/>
                <a:gd name="T55" fmla="*/ 0 h 221"/>
                <a:gd name="T56" fmla="*/ 0 w 40"/>
                <a:gd name="T57" fmla="*/ 0 h 221"/>
                <a:gd name="T58" fmla="*/ 0 w 40"/>
                <a:gd name="T59" fmla="*/ 0 h 221"/>
                <a:gd name="T60" fmla="*/ 0 w 40"/>
                <a:gd name="T61" fmla="*/ 0 h 221"/>
                <a:gd name="T62" fmla="*/ 0 w 40"/>
                <a:gd name="T63" fmla="*/ 0 h 221"/>
                <a:gd name="T64" fmla="*/ 0 w 40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1">
                  <a:moveTo>
                    <a:pt x="15" y="221"/>
                  </a:moveTo>
                  <a:lnTo>
                    <a:pt x="16" y="220"/>
                  </a:lnTo>
                  <a:lnTo>
                    <a:pt x="18" y="220"/>
                  </a:lnTo>
                  <a:lnTo>
                    <a:pt x="21" y="218"/>
                  </a:lnTo>
                  <a:lnTo>
                    <a:pt x="22" y="217"/>
                  </a:lnTo>
                  <a:lnTo>
                    <a:pt x="24" y="215"/>
                  </a:lnTo>
                  <a:lnTo>
                    <a:pt x="26" y="213"/>
                  </a:lnTo>
                  <a:lnTo>
                    <a:pt x="28" y="210"/>
                  </a:lnTo>
                  <a:lnTo>
                    <a:pt x="30" y="208"/>
                  </a:lnTo>
                  <a:lnTo>
                    <a:pt x="33" y="205"/>
                  </a:lnTo>
                  <a:lnTo>
                    <a:pt x="34" y="203"/>
                  </a:lnTo>
                  <a:lnTo>
                    <a:pt x="36" y="200"/>
                  </a:lnTo>
                  <a:lnTo>
                    <a:pt x="37" y="197"/>
                  </a:lnTo>
                  <a:lnTo>
                    <a:pt x="38" y="194"/>
                  </a:lnTo>
                  <a:lnTo>
                    <a:pt x="39" y="192"/>
                  </a:lnTo>
                  <a:lnTo>
                    <a:pt x="39" y="189"/>
                  </a:lnTo>
                  <a:lnTo>
                    <a:pt x="40" y="188"/>
                  </a:lnTo>
                  <a:lnTo>
                    <a:pt x="30" y="21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0"/>
                  </a:lnTo>
                  <a:lnTo>
                    <a:pt x="27" y="8"/>
                  </a:lnTo>
                  <a:lnTo>
                    <a:pt x="26" y="6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4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2" y="220"/>
                  </a:lnTo>
                  <a:lnTo>
                    <a:pt x="13" y="220"/>
                  </a:lnTo>
                  <a:lnTo>
                    <a:pt x="15" y="221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94" name="Freeform 134">
              <a:extLst>
                <a:ext uri="{FF2B5EF4-FFF2-40B4-BE49-F238E27FC236}">
                  <a16:creationId xmlns:a16="http://schemas.microsoft.com/office/drawing/2014/main" id="{1A272F65-ABA9-0E46-848F-FBA3C63AE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9" y="2319"/>
              <a:ext cx="13" cy="3"/>
            </a:xfrm>
            <a:custGeom>
              <a:avLst/>
              <a:gdLst>
                <a:gd name="T0" fmla="*/ 0 w 363"/>
                <a:gd name="T1" fmla="*/ 0 h 106"/>
                <a:gd name="T2" fmla="*/ 0 w 363"/>
                <a:gd name="T3" fmla="*/ 0 h 106"/>
                <a:gd name="T4" fmla="*/ 0 w 363"/>
                <a:gd name="T5" fmla="*/ 0 h 106"/>
                <a:gd name="T6" fmla="*/ 0 w 363"/>
                <a:gd name="T7" fmla="*/ 0 h 106"/>
                <a:gd name="T8" fmla="*/ 0 w 363"/>
                <a:gd name="T9" fmla="*/ 0 h 106"/>
                <a:gd name="T10" fmla="*/ 0 w 363"/>
                <a:gd name="T11" fmla="*/ 0 h 106"/>
                <a:gd name="T12" fmla="*/ 0 w 363"/>
                <a:gd name="T13" fmla="*/ 0 h 106"/>
                <a:gd name="T14" fmla="*/ 0 w 363"/>
                <a:gd name="T15" fmla="*/ 0 h 106"/>
                <a:gd name="T16" fmla="*/ 0 w 363"/>
                <a:gd name="T17" fmla="*/ 0 h 106"/>
                <a:gd name="T18" fmla="*/ 0 w 363"/>
                <a:gd name="T19" fmla="*/ 0 h 106"/>
                <a:gd name="T20" fmla="*/ 0 w 363"/>
                <a:gd name="T21" fmla="*/ 0 h 106"/>
                <a:gd name="T22" fmla="*/ 0 w 363"/>
                <a:gd name="T23" fmla="*/ 0 h 106"/>
                <a:gd name="T24" fmla="*/ 0 w 363"/>
                <a:gd name="T25" fmla="*/ 0 h 106"/>
                <a:gd name="T26" fmla="*/ 0 w 363"/>
                <a:gd name="T27" fmla="*/ 0 h 106"/>
                <a:gd name="T28" fmla="*/ 0 w 363"/>
                <a:gd name="T29" fmla="*/ 0 h 106"/>
                <a:gd name="T30" fmla="*/ 0 w 363"/>
                <a:gd name="T31" fmla="*/ 0 h 106"/>
                <a:gd name="T32" fmla="*/ 0 w 363"/>
                <a:gd name="T33" fmla="*/ 0 h 106"/>
                <a:gd name="T34" fmla="*/ 0 w 363"/>
                <a:gd name="T35" fmla="*/ 0 h 106"/>
                <a:gd name="T36" fmla="*/ 0 w 363"/>
                <a:gd name="T37" fmla="*/ 0 h 106"/>
                <a:gd name="T38" fmla="*/ 0 w 363"/>
                <a:gd name="T39" fmla="*/ 0 h 106"/>
                <a:gd name="T40" fmla="*/ 0 w 363"/>
                <a:gd name="T41" fmla="*/ 0 h 106"/>
                <a:gd name="T42" fmla="*/ 0 w 363"/>
                <a:gd name="T43" fmla="*/ 0 h 106"/>
                <a:gd name="T44" fmla="*/ 0 w 363"/>
                <a:gd name="T45" fmla="*/ 0 h 106"/>
                <a:gd name="T46" fmla="*/ 0 w 363"/>
                <a:gd name="T47" fmla="*/ 0 h 106"/>
                <a:gd name="T48" fmla="*/ 0 w 363"/>
                <a:gd name="T49" fmla="*/ 0 h 106"/>
                <a:gd name="T50" fmla="*/ 0 w 363"/>
                <a:gd name="T51" fmla="*/ 0 h 106"/>
                <a:gd name="T52" fmla="*/ 0 w 363"/>
                <a:gd name="T53" fmla="*/ 0 h 106"/>
                <a:gd name="T54" fmla="*/ 0 w 363"/>
                <a:gd name="T55" fmla="*/ 0 h 106"/>
                <a:gd name="T56" fmla="*/ 0 w 363"/>
                <a:gd name="T57" fmla="*/ 0 h 106"/>
                <a:gd name="T58" fmla="*/ 0 w 363"/>
                <a:gd name="T59" fmla="*/ 0 h 106"/>
                <a:gd name="T60" fmla="*/ 0 w 363"/>
                <a:gd name="T61" fmla="*/ 0 h 106"/>
                <a:gd name="T62" fmla="*/ 0 w 363"/>
                <a:gd name="T63" fmla="*/ 0 h 106"/>
                <a:gd name="T64" fmla="*/ 0 w 363"/>
                <a:gd name="T65" fmla="*/ 0 h 106"/>
                <a:gd name="T66" fmla="*/ 0 w 363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3" h="106">
                  <a:moveTo>
                    <a:pt x="323" y="106"/>
                  </a:moveTo>
                  <a:lnTo>
                    <a:pt x="327" y="105"/>
                  </a:lnTo>
                  <a:lnTo>
                    <a:pt x="331" y="105"/>
                  </a:lnTo>
                  <a:lnTo>
                    <a:pt x="334" y="104"/>
                  </a:lnTo>
                  <a:lnTo>
                    <a:pt x="339" y="103"/>
                  </a:lnTo>
                  <a:lnTo>
                    <a:pt x="342" y="102"/>
                  </a:lnTo>
                  <a:lnTo>
                    <a:pt x="345" y="100"/>
                  </a:lnTo>
                  <a:lnTo>
                    <a:pt x="347" y="97"/>
                  </a:lnTo>
                  <a:lnTo>
                    <a:pt x="351" y="95"/>
                  </a:lnTo>
                  <a:lnTo>
                    <a:pt x="353" y="93"/>
                  </a:lnTo>
                  <a:lnTo>
                    <a:pt x="355" y="91"/>
                  </a:lnTo>
                  <a:lnTo>
                    <a:pt x="357" y="88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3" y="71"/>
                  </a:lnTo>
                  <a:lnTo>
                    <a:pt x="363" y="34"/>
                  </a:lnTo>
                  <a:lnTo>
                    <a:pt x="361" y="30"/>
                  </a:lnTo>
                  <a:lnTo>
                    <a:pt x="361" y="27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3" y="11"/>
                  </a:lnTo>
                  <a:lnTo>
                    <a:pt x="351" y="9"/>
                  </a:lnTo>
                  <a:lnTo>
                    <a:pt x="347" y="7"/>
                  </a:lnTo>
                  <a:lnTo>
                    <a:pt x="345" y="5"/>
                  </a:lnTo>
                  <a:lnTo>
                    <a:pt x="342" y="3"/>
                  </a:lnTo>
                  <a:lnTo>
                    <a:pt x="339" y="2"/>
                  </a:lnTo>
                  <a:lnTo>
                    <a:pt x="334" y="1"/>
                  </a:lnTo>
                  <a:lnTo>
                    <a:pt x="331" y="0"/>
                  </a:lnTo>
                  <a:lnTo>
                    <a:pt x="327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5" y="88"/>
                  </a:lnTo>
                  <a:lnTo>
                    <a:pt x="7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4" y="97"/>
                  </a:lnTo>
                  <a:lnTo>
                    <a:pt x="17" y="100"/>
                  </a:lnTo>
                  <a:lnTo>
                    <a:pt x="20" y="102"/>
                  </a:lnTo>
                  <a:lnTo>
                    <a:pt x="23" y="103"/>
                  </a:lnTo>
                  <a:lnTo>
                    <a:pt x="27" y="104"/>
                  </a:lnTo>
                  <a:lnTo>
                    <a:pt x="31" y="105"/>
                  </a:lnTo>
                  <a:lnTo>
                    <a:pt x="35" y="105"/>
                  </a:lnTo>
                  <a:lnTo>
                    <a:pt x="39" y="106"/>
                  </a:lnTo>
                  <a:lnTo>
                    <a:pt x="323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95" name="Freeform 135">
              <a:extLst>
                <a:ext uri="{FF2B5EF4-FFF2-40B4-BE49-F238E27FC236}">
                  <a16:creationId xmlns:a16="http://schemas.microsoft.com/office/drawing/2014/main" id="{5DA6FD59-FFA1-A34A-8B41-15FEECDDE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8" y="2318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0" y="300"/>
                  </a:moveTo>
                  <a:lnTo>
                    <a:pt x="444" y="298"/>
                  </a:lnTo>
                  <a:lnTo>
                    <a:pt x="450" y="297"/>
                  </a:lnTo>
                  <a:lnTo>
                    <a:pt x="456" y="296"/>
                  </a:lnTo>
                  <a:lnTo>
                    <a:pt x="461" y="293"/>
                  </a:lnTo>
                  <a:lnTo>
                    <a:pt x="467" y="291"/>
                  </a:lnTo>
                  <a:lnTo>
                    <a:pt x="472" y="286"/>
                  </a:lnTo>
                  <a:lnTo>
                    <a:pt x="478" y="283"/>
                  </a:lnTo>
                  <a:lnTo>
                    <a:pt x="483" y="279"/>
                  </a:lnTo>
                  <a:lnTo>
                    <a:pt x="487" y="273"/>
                  </a:lnTo>
                  <a:lnTo>
                    <a:pt x="492" y="268"/>
                  </a:lnTo>
                  <a:lnTo>
                    <a:pt x="496" y="263"/>
                  </a:lnTo>
                  <a:lnTo>
                    <a:pt x="499" y="256"/>
                  </a:lnTo>
                  <a:lnTo>
                    <a:pt x="502" y="250"/>
                  </a:lnTo>
                  <a:lnTo>
                    <a:pt x="504" y="243"/>
                  </a:lnTo>
                  <a:lnTo>
                    <a:pt x="505" y="235"/>
                  </a:lnTo>
                  <a:lnTo>
                    <a:pt x="506" y="229"/>
                  </a:lnTo>
                  <a:lnTo>
                    <a:pt x="491" y="72"/>
                  </a:lnTo>
                  <a:lnTo>
                    <a:pt x="490" y="65"/>
                  </a:lnTo>
                  <a:lnTo>
                    <a:pt x="490" y="57"/>
                  </a:lnTo>
                  <a:lnTo>
                    <a:pt x="487" y="51"/>
                  </a:lnTo>
                  <a:lnTo>
                    <a:pt x="486" y="43"/>
                  </a:lnTo>
                  <a:lnTo>
                    <a:pt x="484" y="38"/>
                  </a:lnTo>
                  <a:lnTo>
                    <a:pt x="481" y="31"/>
                  </a:lnTo>
                  <a:lnTo>
                    <a:pt x="479" y="26"/>
                  </a:lnTo>
                  <a:lnTo>
                    <a:pt x="475" y="20"/>
                  </a:lnTo>
                  <a:lnTo>
                    <a:pt x="471" y="16"/>
                  </a:lnTo>
                  <a:lnTo>
                    <a:pt x="468" y="11"/>
                  </a:lnTo>
                  <a:lnTo>
                    <a:pt x="463" y="8"/>
                  </a:lnTo>
                  <a:lnTo>
                    <a:pt x="459" y="5"/>
                  </a:lnTo>
                  <a:lnTo>
                    <a:pt x="454" y="3"/>
                  </a:lnTo>
                  <a:lnTo>
                    <a:pt x="449" y="1"/>
                  </a:lnTo>
                  <a:lnTo>
                    <a:pt x="444" y="0"/>
                  </a:lnTo>
                  <a:lnTo>
                    <a:pt x="44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51" y="3"/>
                  </a:lnTo>
                  <a:lnTo>
                    <a:pt x="46" y="5"/>
                  </a:lnTo>
                  <a:lnTo>
                    <a:pt x="41" y="8"/>
                  </a:lnTo>
                  <a:lnTo>
                    <a:pt x="37" y="11"/>
                  </a:lnTo>
                  <a:lnTo>
                    <a:pt x="34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1" y="38"/>
                  </a:lnTo>
                  <a:lnTo>
                    <a:pt x="18" y="43"/>
                  </a:lnTo>
                  <a:lnTo>
                    <a:pt x="17" y="51"/>
                  </a:lnTo>
                  <a:lnTo>
                    <a:pt x="15" y="57"/>
                  </a:lnTo>
                  <a:lnTo>
                    <a:pt x="15" y="65"/>
                  </a:lnTo>
                  <a:lnTo>
                    <a:pt x="15" y="72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3" y="250"/>
                  </a:lnTo>
                  <a:lnTo>
                    <a:pt x="5" y="256"/>
                  </a:lnTo>
                  <a:lnTo>
                    <a:pt x="9" y="263"/>
                  </a:lnTo>
                  <a:lnTo>
                    <a:pt x="13" y="268"/>
                  </a:lnTo>
                  <a:lnTo>
                    <a:pt x="17" y="273"/>
                  </a:lnTo>
                  <a:lnTo>
                    <a:pt x="22" y="279"/>
                  </a:lnTo>
                  <a:lnTo>
                    <a:pt x="27" y="283"/>
                  </a:lnTo>
                  <a:lnTo>
                    <a:pt x="33" y="286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7"/>
                  </a:lnTo>
                  <a:lnTo>
                    <a:pt x="61" y="298"/>
                  </a:lnTo>
                  <a:lnTo>
                    <a:pt x="66" y="300"/>
                  </a:lnTo>
                  <a:lnTo>
                    <a:pt x="440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96" name="Freeform 136">
              <a:extLst>
                <a:ext uri="{FF2B5EF4-FFF2-40B4-BE49-F238E27FC236}">
                  <a16:creationId xmlns:a16="http://schemas.microsoft.com/office/drawing/2014/main" id="{3AB07101-197D-F343-84DA-63C39A1A4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8" y="2318"/>
              <a:ext cx="17" cy="11"/>
            </a:xfrm>
            <a:custGeom>
              <a:avLst/>
              <a:gdLst>
                <a:gd name="T0" fmla="*/ 0 w 481"/>
                <a:gd name="T1" fmla="*/ 0 h 286"/>
                <a:gd name="T2" fmla="*/ 0 w 481"/>
                <a:gd name="T3" fmla="*/ 0 h 286"/>
                <a:gd name="T4" fmla="*/ 0 w 481"/>
                <a:gd name="T5" fmla="*/ 0 h 286"/>
                <a:gd name="T6" fmla="*/ 0 w 481"/>
                <a:gd name="T7" fmla="*/ 0 h 286"/>
                <a:gd name="T8" fmla="*/ 0 w 481"/>
                <a:gd name="T9" fmla="*/ 0 h 286"/>
                <a:gd name="T10" fmla="*/ 0 w 481"/>
                <a:gd name="T11" fmla="*/ 0 h 286"/>
                <a:gd name="T12" fmla="*/ 0 w 481"/>
                <a:gd name="T13" fmla="*/ 0 h 286"/>
                <a:gd name="T14" fmla="*/ 0 w 481"/>
                <a:gd name="T15" fmla="*/ 0 h 286"/>
                <a:gd name="T16" fmla="*/ 0 w 481"/>
                <a:gd name="T17" fmla="*/ 0 h 286"/>
                <a:gd name="T18" fmla="*/ 0 w 481"/>
                <a:gd name="T19" fmla="*/ 0 h 286"/>
                <a:gd name="T20" fmla="*/ 0 w 481"/>
                <a:gd name="T21" fmla="*/ 0 h 286"/>
                <a:gd name="T22" fmla="*/ 0 w 481"/>
                <a:gd name="T23" fmla="*/ 0 h 286"/>
                <a:gd name="T24" fmla="*/ 0 w 481"/>
                <a:gd name="T25" fmla="*/ 0 h 286"/>
                <a:gd name="T26" fmla="*/ 0 w 481"/>
                <a:gd name="T27" fmla="*/ 0 h 286"/>
                <a:gd name="T28" fmla="*/ 0 w 481"/>
                <a:gd name="T29" fmla="*/ 0 h 286"/>
                <a:gd name="T30" fmla="*/ 0 w 481"/>
                <a:gd name="T31" fmla="*/ 0 h 286"/>
                <a:gd name="T32" fmla="*/ 0 w 481"/>
                <a:gd name="T33" fmla="*/ 0 h 286"/>
                <a:gd name="T34" fmla="*/ 0 w 481"/>
                <a:gd name="T35" fmla="*/ 0 h 286"/>
                <a:gd name="T36" fmla="*/ 0 w 481"/>
                <a:gd name="T37" fmla="*/ 0 h 286"/>
                <a:gd name="T38" fmla="*/ 0 w 481"/>
                <a:gd name="T39" fmla="*/ 0 h 286"/>
                <a:gd name="T40" fmla="*/ 0 w 481"/>
                <a:gd name="T41" fmla="*/ 0 h 286"/>
                <a:gd name="T42" fmla="*/ 0 w 481"/>
                <a:gd name="T43" fmla="*/ 0 h 286"/>
                <a:gd name="T44" fmla="*/ 0 w 481"/>
                <a:gd name="T45" fmla="*/ 0 h 286"/>
                <a:gd name="T46" fmla="*/ 0 w 481"/>
                <a:gd name="T47" fmla="*/ 0 h 286"/>
                <a:gd name="T48" fmla="*/ 0 w 481"/>
                <a:gd name="T49" fmla="*/ 0 h 286"/>
                <a:gd name="T50" fmla="*/ 0 w 481"/>
                <a:gd name="T51" fmla="*/ 0 h 286"/>
                <a:gd name="T52" fmla="*/ 0 w 481"/>
                <a:gd name="T53" fmla="*/ 0 h 286"/>
                <a:gd name="T54" fmla="*/ 0 w 481"/>
                <a:gd name="T55" fmla="*/ 0 h 286"/>
                <a:gd name="T56" fmla="*/ 0 w 481"/>
                <a:gd name="T57" fmla="*/ 0 h 286"/>
                <a:gd name="T58" fmla="*/ 0 w 481"/>
                <a:gd name="T59" fmla="*/ 0 h 286"/>
                <a:gd name="T60" fmla="*/ 0 w 481"/>
                <a:gd name="T61" fmla="*/ 0 h 286"/>
                <a:gd name="T62" fmla="*/ 0 w 481"/>
                <a:gd name="T63" fmla="*/ 0 h 286"/>
                <a:gd name="T64" fmla="*/ 0 w 481"/>
                <a:gd name="T65" fmla="*/ 0 h 286"/>
                <a:gd name="T66" fmla="*/ 0 w 481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1" h="286">
                  <a:moveTo>
                    <a:pt x="418" y="286"/>
                  </a:moveTo>
                  <a:lnTo>
                    <a:pt x="422" y="285"/>
                  </a:lnTo>
                  <a:lnTo>
                    <a:pt x="428" y="284"/>
                  </a:lnTo>
                  <a:lnTo>
                    <a:pt x="433" y="283"/>
                  </a:lnTo>
                  <a:lnTo>
                    <a:pt x="438" y="280"/>
                  </a:lnTo>
                  <a:lnTo>
                    <a:pt x="444" y="277"/>
                  </a:lnTo>
                  <a:lnTo>
                    <a:pt x="449" y="274"/>
                  </a:lnTo>
                  <a:lnTo>
                    <a:pt x="454" y="270"/>
                  </a:lnTo>
                  <a:lnTo>
                    <a:pt x="459" y="265"/>
                  </a:lnTo>
                  <a:lnTo>
                    <a:pt x="463" y="261"/>
                  </a:lnTo>
                  <a:lnTo>
                    <a:pt x="468" y="255"/>
                  </a:lnTo>
                  <a:lnTo>
                    <a:pt x="471" y="250"/>
                  </a:lnTo>
                  <a:lnTo>
                    <a:pt x="474" y="245"/>
                  </a:lnTo>
                  <a:lnTo>
                    <a:pt x="477" y="238"/>
                  </a:lnTo>
                  <a:lnTo>
                    <a:pt x="479" y="232"/>
                  </a:lnTo>
                  <a:lnTo>
                    <a:pt x="480" y="225"/>
                  </a:lnTo>
                  <a:lnTo>
                    <a:pt x="481" y="219"/>
                  </a:lnTo>
                  <a:lnTo>
                    <a:pt x="467" y="69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3" y="48"/>
                  </a:lnTo>
                  <a:lnTo>
                    <a:pt x="462" y="41"/>
                  </a:lnTo>
                  <a:lnTo>
                    <a:pt x="460" y="35"/>
                  </a:lnTo>
                  <a:lnTo>
                    <a:pt x="458" y="29"/>
                  </a:lnTo>
                  <a:lnTo>
                    <a:pt x="455" y="24"/>
                  </a:lnTo>
                  <a:lnTo>
                    <a:pt x="452" y="20"/>
                  </a:lnTo>
                  <a:lnTo>
                    <a:pt x="448" y="15"/>
                  </a:lnTo>
                  <a:lnTo>
                    <a:pt x="445" y="11"/>
                  </a:lnTo>
                  <a:lnTo>
                    <a:pt x="441" y="8"/>
                  </a:lnTo>
                  <a:lnTo>
                    <a:pt x="436" y="4"/>
                  </a:lnTo>
                  <a:lnTo>
                    <a:pt x="432" y="2"/>
                  </a:lnTo>
                  <a:lnTo>
                    <a:pt x="428" y="1"/>
                  </a:lnTo>
                  <a:lnTo>
                    <a:pt x="422" y="0"/>
                  </a:lnTo>
                  <a:lnTo>
                    <a:pt x="418" y="0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3" y="4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9" y="250"/>
                  </a:lnTo>
                  <a:lnTo>
                    <a:pt x="12" y="255"/>
                  </a:lnTo>
                  <a:lnTo>
                    <a:pt x="16" y="261"/>
                  </a:lnTo>
                  <a:lnTo>
                    <a:pt x="21" y="265"/>
                  </a:lnTo>
                  <a:lnTo>
                    <a:pt x="26" y="270"/>
                  </a:lnTo>
                  <a:lnTo>
                    <a:pt x="30" y="274"/>
                  </a:lnTo>
                  <a:lnTo>
                    <a:pt x="36" y="277"/>
                  </a:lnTo>
                  <a:lnTo>
                    <a:pt x="41" y="280"/>
                  </a:lnTo>
                  <a:lnTo>
                    <a:pt x="47" y="283"/>
                  </a:lnTo>
                  <a:lnTo>
                    <a:pt x="52" y="284"/>
                  </a:lnTo>
                  <a:lnTo>
                    <a:pt x="58" y="285"/>
                  </a:lnTo>
                  <a:lnTo>
                    <a:pt x="63" y="286"/>
                  </a:lnTo>
                  <a:lnTo>
                    <a:pt x="418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97" name="Freeform 137">
              <a:extLst>
                <a:ext uri="{FF2B5EF4-FFF2-40B4-BE49-F238E27FC236}">
                  <a16:creationId xmlns:a16="http://schemas.microsoft.com/office/drawing/2014/main" id="{6544140F-F0F1-AF41-9FB2-1E64A1A3E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1" y="2323"/>
              <a:ext cx="12" cy="5"/>
            </a:xfrm>
            <a:custGeom>
              <a:avLst/>
              <a:gdLst>
                <a:gd name="T0" fmla="*/ 0 w 353"/>
                <a:gd name="T1" fmla="*/ 0 h 129"/>
                <a:gd name="T2" fmla="*/ 0 w 353"/>
                <a:gd name="T3" fmla="*/ 0 h 129"/>
                <a:gd name="T4" fmla="*/ 0 w 353"/>
                <a:gd name="T5" fmla="*/ 0 h 129"/>
                <a:gd name="T6" fmla="*/ 0 w 353"/>
                <a:gd name="T7" fmla="*/ 0 h 129"/>
                <a:gd name="T8" fmla="*/ 0 w 353"/>
                <a:gd name="T9" fmla="*/ 0 h 129"/>
                <a:gd name="T10" fmla="*/ 0 w 353"/>
                <a:gd name="T11" fmla="*/ 0 h 129"/>
                <a:gd name="T12" fmla="*/ 0 w 353"/>
                <a:gd name="T13" fmla="*/ 0 h 129"/>
                <a:gd name="T14" fmla="*/ 0 w 353"/>
                <a:gd name="T15" fmla="*/ 0 h 129"/>
                <a:gd name="T16" fmla="*/ 0 w 353"/>
                <a:gd name="T17" fmla="*/ 0 h 129"/>
                <a:gd name="T18" fmla="*/ 0 w 353"/>
                <a:gd name="T19" fmla="*/ 0 h 129"/>
                <a:gd name="T20" fmla="*/ 0 w 353"/>
                <a:gd name="T21" fmla="*/ 0 h 129"/>
                <a:gd name="T22" fmla="*/ 0 w 353"/>
                <a:gd name="T23" fmla="*/ 0 h 129"/>
                <a:gd name="T24" fmla="*/ 0 w 353"/>
                <a:gd name="T25" fmla="*/ 0 h 129"/>
                <a:gd name="T26" fmla="*/ 0 w 353"/>
                <a:gd name="T27" fmla="*/ 0 h 129"/>
                <a:gd name="T28" fmla="*/ 0 w 353"/>
                <a:gd name="T29" fmla="*/ 0 h 129"/>
                <a:gd name="T30" fmla="*/ 0 w 353"/>
                <a:gd name="T31" fmla="*/ 0 h 129"/>
                <a:gd name="T32" fmla="*/ 0 w 353"/>
                <a:gd name="T33" fmla="*/ 0 h 129"/>
                <a:gd name="T34" fmla="*/ 0 w 353"/>
                <a:gd name="T35" fmla="*/ 0 h 129"/>
                <a:gd name="T36" fmla="*/ 0 w 353"/>
                <a:gd name="T37" fmla="*/ 0 h 129"/>
                <a:gd name="T38" fmla="*/ 0 w 353"/>
                <a:gd name="T39" fmla="*/ 0 h 129"/>
                <a:gd name="T40" fmla="*/ 0 w 353"/>
                <a:gd name="T41" fmla="*/ 0 h 129"/>
                <a:gd name="T42" fmla="*/ 0 w 353"/>
                <a:gd name="T43" fmla="*/ 0 h 129"/>
                <a:gd name="T44" fmla="*/ 0 w 353"/>
                <a:gd name="T45" fmla="*/ 0 h 129"/>
                <a:gd name="T46" fmla="*/ 0 w 353"/>
                <a:gd name="T47" fmla="*/ 0 h 129"/>
                <a:gd name="T48" fmla="*/ 0 w 353"/>
                <a:gd name="T49" fmla="*/ 0 h 129"/>
                <a:gd name="T50" fmla="*/ 0 w 353"/>
                <a:gd name="T51" fmla="*/ 0 h 129"/>
                <a:gd name="T52" fmla="*/ 0 w 353"/>
                <a:gd name="T53" fmla="*/ 0 h 129"/>
                <a:gd name="T54" fmla="*/ 0 w 353"/>
                <a:gd name="T55" fmla="*/ 0 h 129"/>
                <a:gd name="T56" fmla="*/ 0 w 353"/>
                <a:gd name="T57" fmla="*/ 0 h 129"/>
                <a:gd name="T58" fmla="*/ 0 w 353"/>
                <a:gd name="T59" fmla="*/ 0 h 129"/>
                <a:gd name="T60" fmla="*/ 0 w 353"/>
                <a:gd name="T61" fmla="*/ 0 h 129"/>
                <a:gd name="T62" fmla="*/ 0 w 353"/>
                <a:gd name="T63" fmla="*/ 0 h 129"/>
                <a:gd name="T64" fmla="*/ 0 w 353"/>
                <a:gd name="T65" fmla="*/ 0 h 129"/>
                <a:gd name="T66" fmla="*/ 0 w 353"/>
                <a:gd name="T67" fmla="*/ 0 h 129"/>
                <a:gd name="T68" fmla="*/ 0 w 353"/>
                <a:gd name="T69" fmla="*/ 0 h 129"/>
                <a:gd name="T70" fmla="*/ 0 w 353"/>
                <a:gd name="T71" fmla="*/ 0 h 129"/>
                <a:gd name="T72" fmla="*/ 0 w 353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9">
                  <a:moveTo>
                    <a:pt x="353" y="64"/>
                  </a:moveTo>
                  <a:lnTo>
                    <a:pt x="352" y="71"/>
                  </a:lnTo>
                  <a:lnTo>
                    <a:pt x="352" y="77"/>
                  </a:lnTo>
                  <a:lnTo>
                    <a:pt x="351" y="83"/>
                  </a:lnTo>
                  <a:lnTo>
                    <a:pt x="350" y="89"/>
                  </a:lnTo>
                  <a:lnTo>
                    <a:pt x="348" y="94"/>
                  </a:lnTo>
                  <a:lnTo>
                    <a:pt x="346" y="100"/>
                  </a:lnTo>
                  <a:lnTo>
                    <a:pt x="343" y="105"/>
                  </a:lnTo>
                  <a:lnTo>
                    <a:pt x="341" y="110"/>
                  </a:lnTo>
                  <a:lnTo>
                    <a:pt x="339" y="114"/>
                  </a:lnTo>
                  <a:lnTo>
                    <a:pt x="336" y="117"/>
                  </a:lnTo>
                  <a:lnTo>
                    <a:pt x="332" y="121"/>
                  </a:lnTo>
                  <a:lnTo>
                    <a:pt x="328" y="124"/>
                  </a:lnTo>
                  <a:lnTo>
                    <a:pt x="325" y="126"/>
                  </a:lnTo>
                  <a:lnTo>
                    <a:pt x="320" y="127"/>
                  </a:lnTo>
                  <a:lnTo>
                    <a:pt x="316" y="128"/>
                  </a:lnTo>
                  <a:lnTo>
                    <a:pt x="312" y="129"/>
                  </a:lnTo>
                  <a:lnTo>
                    <a:pt x="41" y="129"/>
                  </a:lnTo>
                  <a:lnTo>
                    <a:pt x="35" y="128"/>
                  </a:lnTo>
                  <a:lnTo>
                    <a:pt x="31" y="127"/>
                  </a:lnTo>
                  <a:lnTo>
                    <a:pt x="28" y="126"/>
                  </a:lnTo>
                  <a:lnTo>
                    <a:pt x="23" y="124"/>
                  </a:lnTo>
                  <a:lnTo>
                    <a:pt x="20" y="121"/>
                  </a:lnTo>
                  <a:lnTo>
                    <a:pt x="17" y="117"/>
                  </a:lnTo>
                  <a:lnTo>
                    <a:pt x="13" y="114"/>
                  </a:lnTo>
                  <a:lnTo>
                    <a:pt x="10" y="110"/>
                  </a:lnTo>
                  <a:lnTo>
                    <a:pt x="8" y="105"/>
                  </a:lnTo>
                  <a:lnTo>
                    <a:pt x="6" y="100"/>
                  </a:lnTo>
                  <a:lnTo>
                    <a:pt x="4" y="94"/>
                  </a:lnTo>
                  <a:lnTo>
                    <a:pt x="3" y="89"/>
                  </a:lnTo>
                  <a:lnTo>
                    <a:pt x="2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50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98" name="Freeform 138">
              <a:extLst>
                <a:ext uri="{FF2B5EF4-FFF2-40B4-BE49-F238E27FC236}">
                  <a16:creationId xmlns:a16="http://schemas.microsoft.com/office/drawing/2014/main" id="{C8166525-EFAA-644E-95A5-CB1EAD0FF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9" y="2319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8" y="209"/>
                  </a:lnTo>
                  <a:lnTo>
                    <a:pt x="30" y="208"/>
                  </a:lnTo>
                  <a:lnTo>
                    <a:pt x="31" y="207"/>
                  </a:lnTo>
                  <a:lnTo>
                    <a:pt x="31" y="205"/>
                  </a:lnTo>
                  <a:lnTo>
                    <a:pt x="32" y="203"/>
                  </a:lnTo>
                  <a:lnTo>
                    <a:pt x="33" y="201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4"/>
                  </a:lnTo>
                  <a:lnTo>
                    <a:pt x="35" y="193"/>
                  </a:lnTo>
                  <a:lnTo>
                    <a:pt x="35" y="22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8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3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3" y="191"/>
                  </a:lnTo>
                  <a:lnTo>
                    <a:pt x="4" y="194"/>
                  </a:lnTo>
                  <a:lnTo>
                    <a:pt x="5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9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5" y="210"/>
                  </a:lnTo>
                  <a:lnTo>
                    <a:pt x="16" y="212"/>
                  </a:lnTo>
                  <a:lnTo>
                    <a:pt x="18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99" name="Freeform 139">
              <a:extLst>
                <a:ext uri="{FF2B5EF4-FFF2-40B4-BE49-F238E27FC236}">
                  <a16:creationId xmlns:a16="http://schemas.microsoft.com/office/drawing/2014/main" id="{A34CE649-AF2D-E845-B4C7-0F1E5D380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" y="2319"/>
              <a:ext cx="1" cy="8"/>
            </a:xfrm>
            <a:custGeom>
              <a:avLst/>
              <a:gdLst>
                <a:gd name="T0" fmla="*/ 0 w 40"/>
                <a:gd name="T1" fmla="*/ 0 h 221"/>
                <a:gd name="T2" fmla="*/ 0 w 40"/>
                <a:gd name="T3" fmla="*/ 0 h 221"/>
                <a:gd name="T4" fmla="*/ 0 w 40"/>
                <a:gd name="T5" fmla="*/ 0 h 221"/>
                <a:gd name="T6" fmla="*/ 0 w 40"/>
                <a:gd name="T7" fmla="*/ 0 h 221"/>
                <a:gd name="T8" fmla="*/ 0 w 40"/>
                <a:gd name="T9" fmla="*/ 0 h 221"/>
                <a:gd name="T10" fmla="*/ 0 w 40"/>
                <a:gd name="T11" fmla="*/ 0 h 221"/>
                <a:gd name="T12" fmla="*/ 0 w 40"/>
                <a:gd name="T13" fmla="*/ 0 h 221"/>
                <a:gd name="T14" fmla="*/ 0 w 40"/>
                <a:gd name="T15" fmla="*/ 0 h 221"/>
                <a:gd name="T16" fmla="*/ 0 w 40"/>
                <a:gd name="T17" fmla="*/ 0 h 221"/>
                <a:gd name="T18" fmla="*/ 0 w 40"/>
                <a:gd name="T19" fmla="*/ 0 h 221"/>
                <a:gd name="T20" fmla="*/ 0 w 40"/>
                <a:gd name="T21" fmla="*/ 0 h 221"/>
                <a:gd name="T22" fmla="*/ 0 w 40"/>
                <a:gd name="T23" fmla="*/ 0 h 221"/>
                <a:gd name="T24" fmla="*/ 0 w 40"/>
                <a:gd name="T25" fmla="*/ 0 h 221"/>
                <a:gd name="T26" fmla="*/ 0 w 40"/>
                <a:gd name="T27" fmla="*/ 0 h 221"/>
                <a:gd name="T28" fmla="*/ 0 w 40"/>
                <a:gd name="T29" fmla="*/ 0 h 221"/>
                <a:gd name="T30" fmla="*/ 0 w 40"/>
                <a:gd name="T31" fmla="*/ 0 h 221"/>
                <a:gd name="T32" fmla="*/ 0 w 40"/>
                <a:gd name="T33" fmla="*/ 0 h 221"/>
                <a:gd name="T34" fmla="*/ 0 w 40"/>
                <a:gd name="T35" fmla="*/ 0 h 221"/>
                <a:gd name="T36" fmla="*/ 0 w 40"/>
                <a:gd name="T37" fmla="*/ 0 h 221"/>
                <a:gd name="T38" fmla="*/ 0 w 40"/>
                <a:gd name="T39" fmla="*/ 0 h 221"/>
                <a:gd name="T40" fmla="*/ 0 w 40"/>
                <a:gd name="T41" fmla="*/ 0 h 221"/>
                <a:gd name="T42" fmla="*/ 0 w 40"/>
                <a:gd name="T43" fmla="*/ 0 h 221"/>
                <a:gd name="T44" fmla="*/ 0 w 40"/>
                <a:gd name="T45" fmla="*/ 0 h 221"/>
                <a:gd name="T46" fmla="*/ 0 w 40"/>
                <a:gd name="T47" fmla="*/ 0 h 221"/>
                <a:gd name="T48" fmla="*/ 0 w 40"/>
                <a:gd name="T49" fmla="*/ 0 h 221"/>
                <a:gd name="T50" fmla="*/ 0 w 40"/>
                <a:gd name="T51" fmla="*/ 0 h 221"/>
                <a:gd name="T52" fmla="*/ 0 w 40"/>
                <a:gd name="T53" fmla="*/ 0 h 221"/>
                <a:gd name="T54" fmla="*/ 0 w 40"/>
                <a:gd name="T55" fmla="*/ 0 h 221"/>
                <a:gd name="T56" fmla="*/ 0 w 40"/>
                <a:gd name="T57" fmla="*/ 0 h 221"/>
                <a:gd name="T58" fmla="*/ 0 w 40"/>
                <a:gd name="T59" fmla="*/ 0 h 221"/>
                <a:gd name="T60" fmla="*/ 0 w 40"/>
                <a:gd name="T61" fmla="*/ 0 h 221"/>
                <a:gd name="T62" fmla="*/ 0 w 40"/>
                <a:gd name="T63" fmla="*/ 0 h 221"/>
                <a:gd name="T64" fmla="*/ 0 w 40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1">
                  <a:moveTo>
                    <a:pt x="15" y="221"/>
                  </a:moveTo>
                  <a:lnTo>
                    <a:pt x="16" y="220"/>
                  </a:lnTo>
                  <a:lnTo>
                    <a:pt x="18" y="220"/>
                  </a:lnTo>
                  <a:lnTo>
                    <a:pt x="20" y="218"/>
                  </a:lnTo>
                  <a:lnTo>
                    <a:pt x="21" y="217"/>
                  </a:lnTo>
                  <a:lnTo>
                    <a:pt x="24" y="215"/>
                  </a:lnTo>
                  <a:lnTo>
                    <a:pt x="26" y="213"/>
                  </a:lnTo>
                  <a:lnTo>
                    <a:pt x="28" y="210"/>
                  </a:lnTo>
                  <a:lnTo>
                    <a:pt x="30" y="208"/>
                  </a:lnTo>
                  <a:lnTo>
                    <a:pt x="32" y="205"/>
                  </a:lnTo>
                  <a:lnTo>
                    <a:pt x="33" y="203"/>
                  </a:lnTo>
                  <a:lnTo>
                    <a:pt x="35" y="200"/>
                  </a:lnTo>
                  <a:lnTo>
                    <a:pt x="37" y="197"/>
                  </a:lnTo>
                  <a:lnTo>
                    <a:pt x="38" y="194"/>
                  </a:lnTo>
                  <a:lnTo>
                    <a:pt x="39" y="192"/>
                  </a:lnTo>
                  <a:lnTo>
                    <a:pt x="39" y="189"/>
                  </a:lnTo>
                  <a:lnTo>
                    <a:pt x="40" y="188"/>
                  </a:lnTo>
                  <a:lnTo>
                    <a:pt x="30" y="21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0"/>
                  </a:lnTo>
                  <a:lnTo>
                    <a:pt x="27" y="8"/>
                  </a:lnTo>
                  <a:lnTo>
                    <a:pt x="26" y="6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2" y="3"/>
                  </a:lnTo>
                  <a:lnTo>
                    <a:pt x="21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4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2" y="220"/>
                  </a:lnTo>
                  <a:lnTo>
                    <a:pt x="13" y="220"/>
                  </a:lnTo>
                  <a:lnTo>
                    <a:pt x="15" y="221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00" name="Freeform 140">
              <a:extLst>
                <a:ext uri="{FF2B5EF4-FFF2-40B4-BE49-F238E27FC236}">
                  <a16:creationId xmlns:a16="http://schemas.microsoft.com/office/drawing/2014/main" id="{2AC1BF8B-5E81-C44B-B208-2E58B2353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" y="2319"/>
              <a:ext cx="13" cy="3"/>
            </a:xfrm>
            <a:custGeom>
              <a:avLst/>
              <a:gdLst>
                <a:gd name="T0" fmla="*/ 0 w 362"/>
                <a:gd name="T1" fmla="*/ 0 h 106"/>
                <a:gd name="T2" fmla="*/ 0 w 362"/>
                <a:gd name="T3" fmla="*/ 0 h 106"/>
                <a:gd name="T4" fmla="*/ 0 w 362"/>
                <a:gd name="T5" fmla="*/ 0 h 106"/>
                <a:gd name="T6" fmla="*/ 0 w 362"/>
                <a:gd name="T7" fmla="*/ 0 h 106"/>
                <a:gd name="T8" fmla="*/ 0 w 362"/>
                <a:gd name="T9" fmla="*/ 0 h 106"/>
                <a:gd name="T10" fmla="*/ 0 w 362"/>
                <a:gd name="T11" fmla="*/ 0 h 106"/>
                <a:gd name="T12" fmla="*/ 0 w 362"/>
                <a:gd name="T13" fmla="*/ 0 h 106"/>
                <a:gd name="T14" fmla="*/ 0 w 362"/>
                <a:gd name="T15" fmla="*/ 0 h 106"/>
                <a:gd name="T16" fmla="*/ 0 w 362"/>
                <a:gd name="T17" fmla="*/ 0 h 106"/>
                <a:gd name="T18" fmla="*/ 0 w 362"/>
                <a:gd name="T19" fmla="*/ 0 h 106"/>
                <a:gd name="T20" fmla="*/ 0 w 362"/>
                <a:gd name="T21" fmla="*/ 0 h 106"/>
                <a:gd name="T22" fmla="*/ 0 w 362"/>
                <a:gd name="T23" fmla="*/ 0 h 106"/>
                <a:gd name="T24" fmla="*/ 0 w 362"/>
                <a:gd name="T25" fmla="*/ 0 h 106"/>
                <a:gd name="T26" fmla="*/ 0 w 362"/>
                <a:gd name="T27" fmla="*/ 0 h 106"/>
                <a:gd name="T28" fmla="*/ 0 w 362"/>
                <a:gd name="T29" fmla="*/ 0 h 106"/>
                <a:gd name="T30" fmla="*/ 0 w 362"/>
                <a:gd name="T31" fmla="*/ 0 h 106"/>
                <a:gd name="T32" fmla="*/ 0 w 362"/>
                <a:gd name="T33" fmla="*/ 0 h 106"/>
                <a:gd name="T34" fmla="*/ 0 w 362"/>
                <a:gd name="T35" fmla="*/ 0 h 106"/>
                <a:gd name="T36" fmla="*/ 0 w 362"/>
                <a:gd name="T37" fmla="*/ 0 h 106"/>
                <a:gd name="T38" fmla="*/ 0 w 362"/>
                <a:gd name="T39" fmla="*/ 0 h 106"/>
                <a:gd name="T40" fmla="*/ 0 w 362"/>
                <a:gd name="T41" fmla="*/ 0 h 106"/>
                <a:gd name="T42" fmla="*/ 0 w 362"/>
                <a:gd name="T43" fmla="*/ 0 h 106"/>
                <a:gd name="T44" fmla="*/ 0 w 362"/>
                <a:gd name="T45" fmla="*/ 0 h 106"/>
                <a:gd name="T46" fmla="*/ 0 w 362"/>
                <a:gd name="T47" fmla="*/ 0 h 106"/>
                <a:gd name="T48" fmla="*/ 0 w 362"/>
                <a:gd name="T49" fmla="*/ 0 h 106"/>
                <a:gd name="T50" fmla="*/ 0 w 362"/>
                <a:gd name="T51" fmla="*/ 0 h 106"/>
                <a:gd name="T52" fmla="*/ 0 w 362"/>
                <a:gd name="T53" fmla="*/ 0 h 106"/>
                <a:gd name="T54" fmla="*/ 0 w 362"/>
                <a:gd name="T55" fmla="*/ 0 h 106"/>
                <a:gd name="T56" fmla="*/ 0 w 362"/>
                <a:gd name="T57" fmla="*/ 0 h 106"/>
                <a:gd name="T58" fmla="*/ 0 w 362"/>
                <a:gd name="T59" fmla="*/ 0 h 106"/>
                <a:gd name="T60" fmla="*/ 0 w 362"/>
                <a:gd name="T61" fmla="*/ 0 h 106"/>
                <a:gd name="T62" fmla="*/ 0 w 362"/>
                <a:gd name="T63" fmla="*/ 0 h 106"/>
                <a:gd name="T64" fmla="*/ 0 w 362"/>
                <a:gd name="T65" fmla="*/ 0 h 106"/>
                <a:gd name="T66" fmla="*/ 0 w 36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6">
                  <a:moveTo>
                    <a:pt x="323" y="106"/>
                  </a:moveTo>
                  <a:lnTo>
                    <a:pt x="326" y="105"/>
                  </a:lnTo>
                  <a:lnTo>
                    <a:pt x="331" y="105"/>
                  </a:lnTo>
                  <a:lnTo>
                    <a:pt x="334" y="104"/>
                  </a:lnTo>
                  <a:lnTo>
                    <a:pt x="338" y="103"/>
                  </a:lnTo>
                  <a:lnTo>
                    <a:pt x="341" y="102"/>
                  </a:lnTo>
                  <a:lnTo>
                    <a:pt x="345" y="100"/>
                  </a:lnTo>
                  <a:lnTo>
                    <a:pt x="347" y="97"/>
                  </a:lnTo>
                  <a:lnTo>
                    <a:pt x="350" y="95"/>
                  </a:lnTo>
                  <a:lnTo>
                    <a:pt x="352" y="93"/>
                  </a:lnTo>
                  <a:lnTo>
                    <a:pt x="355" y="91"/>
                  </a:lnTo>
                  <a:lnTo>
                    <a:pt x="357" y="88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4"/>
                  </a:lnTo>
                  <a:lnTo>
                    <a:pt x="361" y="30"/>
                  </a:lnTo>
                  <a:lnTo>
                    <a:pt x="361" y="27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2" y="11"/>
                  </a:lnTo>
                  <a:lnTo>
                    <a:pt x="350" y="9"/>
                  </a:lnTo>
                  <a:lnTo>
                    <a:pt x="347" y="7"/>
                  </a:lnTo>
                  <a:lnTo>
                    <a:pt x="345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4" y="1"/>
                  </a:lnTo>
                  <a:lnTo>
                    <a:pt x="331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8"/>
                  </a:lnTo>
                  <a:lnTo>
                    <a:pt x="6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4" y="97"/>
                  </a:lnTo>
                  <a:lnTo>
                    <a:pt x="16" y="100"/>
                  </a:lnTo>
                  <a:lnTo>
                    <a:pt x="19" y="102"/>
                  </a:lnTo>
                  <a:lnTo>
                    <a:pt x="23" y="103"/>
                  </a:lnTo>
                  <a:lnTo>
                    <a:pt x="27" y="104"/>
                  </a:lnTo>
                  <a:lnTo>
                    <a:pt x="30" y="105"/>
                  </a:lnTo>
                  <a:lnTo>
                    <a:pt x="35" y="105"/>
                  </a:lnTo>
                  <a:lnTo>
                    <a:pt x="39" y="106"/>
                  </a:lnTo>
                  <a:lnTo>
                    <a:pt x="323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01" name="Freeform 141">
              <a:extLst>
                <a:ext uri="{FF2B5EF4-FFF2-40B4-BE49-F238E27FC236}">
                  <a16:creationId xmlns:a16="http://schemas.microsoft.com/office/drawing/2014/main" id="{E04DC9CF-38C9-E84D-863B-9D7B57FD9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2318"/>
              <a:ext cx="17" cy="11"/>
            </a:xfrm>
            <a:custGeom>
              <a:avLst/>
              <a:gdLst>
                <a:gd name="T0" fmla="*/ 0 w 505"/>
                <a:gd name="T1" fmla="*/ 0 h 300"/>
                <a:gd name="T2" fmla="*/ 0 w 505"/>
                <a:gd name="T3" fmla="*/ 0 h 300"/>
                <a:gd name="T4" fmla="*/ 0 w 505"/>
                <a:gd name="T5" fmla="*/ 0 h 300"/>
                <a:gd name="T6" fmla="*/ 0 w 505"/>
                <a:gd name="T7" fmla="*/ 0 h 300"/>
                <a:gd name="T8" fmla="*/ 0 w 505"/>
                <a:gd name="T9" fmla="*/ 0 h 300"/>
                <a:gd name="T10" fmla="*/ 0 w 505"/>
                <a:gd name="T11" fmla="*/ 0 h 300"/>
                <a:gd name="T12" fmla="*/ 0 w 505"/>
                <a:gd name="T13" fmla="*/ 0 h 300"/>
                <a:gd name="T14" fmla="*/ 0 w 505"/>
                <a:gd name="T15" fmla="*/ 0 h 300"/>
                <a:gd name="T16" fmla="*/ 0 w 505"/>
                <a:gd name="T17" fmla="*/ 0 h 300"/>
                <a:gd name="T18" fmla="*/ 0 w 505"/>
                <a:gd name="T19" fmla="*/ 0 h 300"/>
                <a:gd name="T20" fmla="*/ 0 w 505"/>
                <a:gd name="T21" fmla="*/ 0 h 300"/>
                <a:gd name="T22" fmla="*/ 0 w 505"/>
                <a:gd name="T23" fmla="*/ 0 h 300"/>
                <a:gd name="T24" fmla="*/ 0 w 505"/>
                <a:gd name="T25" fmla="*/ 0 h 300"/>
                <a:gd name="T26" fmla="*/ 0 w 505"/>
                <a:gd name="T27" fmla="*/ 0 h 300"/>
                <a:gd name="T28" fmla="*/ 0 w 505"/>
                <a:gd name="T29" fmla="*/ 0 h 300"/>
                <a:gd name="T30" fmla="*/ 0 w 505"/>
                <a:gd name="T31" fmla="*/ 0 h 300"/>
                <a:gd name="T32" fmla="*/ 0 w 505"/>
                <a:gd name="T33" fmla="*/ 0 h 300"/>
                <a:gd name="T34" fmla="*/ 0 w 505"/>
                <a:gd name="T35" fmla="*/ 0 h 300"/>
                <a:gd name="T36" fmla="*/ 0 w 505"/>
                <a:gd name="T37" fmla="*/ 0 h 300"/>
                <a:gd name="T38" fmla="*/ 0 w 505"/>
                <a:gd name="T39" fmla="*/ 0 h 300"/>
                <a:gd name="T40" fmla="*/ 0 w 505"/>
                <a:gd name="T41" fmla="*/ 0 h 300"/>
                <a:gd name="T42" fmla="*/ 0 w 505"/>
                <a:gd name="T43" fmla="*/ 0 h 300"/>
                <a:gd name="T44" fmla="*/ 0 w 505"/>
                <a:gd name="T45" fmla="*/ 0 h 300"/>
                <a:gd name="T46" fmla="*/ 0 w 505"/>
                <a:gd name="T47" fmla="*/ 0 h 300"/>
                <a:gd name="T48" fmla="*/ 0 w 505"/>
                <a:gd name="T49" fmla="*/ 0 h 300"/>
                <a:gd name="T50" fmla="*/ 0 w 505"/>
                <a:gd name="T51" fmla="*/ 0 h 300"/>
                <a:gd name="T52" fmla="*/ 0 w 505"/>
                <a:gd name="T53" fmla="*/ 0 h 300"/>
                <a:gd name="T54" fmla="*/ 0 w 505"/>
                <a:gd name="T55" fmla="*/ 0 h 300"/>
                <a:gd name="T56" fmla="*/ 0 w 505"/>
                <a:gd name="T57" fmla="*/ 0 h 300"/>
                <a:gd name="T58" fmla="*/ 0 w 505"/>
                <a:gd name="T59" fmla="*/ 0 h 300"/>
                <a:gd name="T60" fmla="*/ 0 w 505"/>
                <a:gd name="T61" fmla="*/ 0 h 300"/>
                <a:gd name="T62" fmla="*/ 0 w 505"/>
                <a:gd name="T63" fmla="*/ 0 h 300"/>
                <a:gd name="T64" fmla="*/ 0 w 505"/>
                <a:gd name="T65" fmla="*/ 0 h 300"/>
                <a:gd name="T66" fmla="*/ 0 w 505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5" h="300">
                  <a:moveTo>
                    <a:pt x="440" y="300"/>
                  </a:moveTo>
                  <a:lnTo>
                    <a:pt x="444" y="298"/>
                  </a:lnTo>
                  <a:lnTo>
                    <a:pt x="450" y="297"/>
                  </a:lnTo>
                  <a:lnTo>
                    <a:pt x="456" y="296"/>
                  </a:lnTo>
                  <a:lnTo>
                    <a:pt x="461" y="293"/>
                  </a:lnTo>
                  <a:lnTo>
                    <a:pt x="467" y="291"/>
                  </a:lnTo>
                  <a:lnTo>
                    <a:pt x="472" y="286"/>
                  </a:lnTo>
                  <a:lnTo>
                    <a:pt x="478" y="283"/>
                  </a:lnTo>
                  <a:lnTo>
                    <a:pt x="482" y="279"/>
                  </a:lnTo>
                  <a:lnTo>
                    <a:pt x="486" y="273"/>
                  </a:lnTo>
                  <a:lnTo>
                    <a:pt x="491" y="268"/>
                  </a:lnTo>
                  <a:lnTo>
                    <a:pt x="495" y="263"/>
                  </a:lnTo>
                  <a:lnTo>
                    <a:pt x="498" y="256"/>
                  </a:lnTo>
                  <a:lnTo>
                    <a:pt x="500" y="250"/>
                  </a:lnTo>
                  <a:lnTo>
                    <a:pt x="503" y="243"/>
                  </a:lnTo>
                  <a:lnTo>
                    <a:pt x="504" y="235"/>
                  </a:lnTo>
                  <a:lnTo>
                    <a:pt x="505" y="229"/>
                  </a:lnTo>
                  <a:lnTo>
                    <a:pt x="490" y="72"/>
                  </a:lnTo>
                  <a:lnTo>
                    <a:pt x="489" y="65"/>
                  </a:lnTo>
                  <a:lnTo>
                    <a:pt x="489" y="57"/>
                  </a:lnTo>
                  <a:lnTo>
                    <a:pt x="486" y="51"/>
                  </a:lnTo>
                  <a:lnTo>
                    <a:pt x="485" y="43"/>
                  </a:lnTo>
                  <a:lnTo>
                    <a:pt x="483" y="38"/>
                  </a:lnTo>
                  <a:lnTo>
                    <a:pt x="481" y="31"/>
                  </a:lnTo>
                  <a:lnTo>
                    <a:pt x="478" y="26"/>
                  </a:lnTo>
                  <a:lnTo>
                    <a:pt x="474" y="20"/>
                  </a:lnTo>
                  <a:lnTo>
                    <a:pt x="471" y="16"/>
                  </a:lnTo>
                  <a:lnTo>
                    <a:pt x="467" y="11"/>
                  </a:lnTo>
                  <a:lnTo>
                    <a:pt x="463" y="8"/>
                  </a:lnTo>
                  <a:lnTo>
                    <a:pt x="459" y="5"/>
                  </a:lnTo>
                  <a:lnTo>
                    <a:pt x="454" y="3"/>
                  </a:lnTo>
                  <a:lnTo>
                    <a:pt x="449" y="1"/>
                  </a:lnTo>
                  <a:lnTo>
                    <a:pt x="444" y="0"/>
                  </a:lnTo>
                  <a:lnTo>
                    <a:pt x="44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51" y="3"/>
                  </a:lnTo>
                  <a:lnTo>
                    <a:pt x="46" y="5"/>
                  </a:lnTo>
                  <a:lnTo>
                    <a:pt x="41" y="8"/>
                  </a:lnTo>
                  <a:lnTo>
                    <a:pt x="37" y="11"/>
                  </a:lnTo>
                  <a:lnTo>
                    <a:pt x="34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1" y="38"/>
                  </a:lnTo>
                  <a:lnTo>
                    <a:pt x="18" y="43"/>
                  </a:lnTo>
                  <a:lnTo>
                    <a:pt x="17" y="51"/>
                  </a:lnTo>
                  <a:lnTo>
                    <a:pt x="15" y="57"/>
                  </a:lnTo>
                  <a:lnTo>
                    <a:pt x="15" y="65"/>
                  </a:lnTo>
                  <a:lnTo>
                    <a:pt x="15" y="72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3" y="250"/>
                  </a:lnTo>
                  <a:lnTo>
                    <a:pt x="5" y="256"/>
                  </a:lnTo>
                  <a:lnTo>
                    <a:pt x="9" y="263"/>
                  </a:lnTo>
                  <a:lnTo>
                    <a:pt x="13" y="268"/>
                  </a:lnTo>
                  <a:lnTo>
                    <a:pt x="17" y="273"/>
                  </a:lnTo>
                  <a:lnTo>
                    <a:pt x="22" y="279"/>
                  </a:lnTo>
                  <a:lnTo>
                    <a:pt x="27" y="283"/>
                  </a:lnTo>
                  <a:lnTo>
                    <a:pt x="33" y="286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7"/>
                  </a:lnTo>
                  <a:lnTo>
                    <a:pt x="61" y="298"/>
                  </a:lnTo>
                  <a:lnTo>
                    <a:pt x="66" y="300"/>
                  </a:lnTo>
                  <a:lnTo>
                    <a:pt x="440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02" name="Freeform 142">
              <a:extLst>
                <a:ext uri="{FF2B5EF4-FFF2-40B4-BE49-F238E27FC236}">
                  <a16:creationId xmlns:a16="http://schemas.microsoft.com/office/drawing/2014/main" id="{80BB8070-5C77-CA4C-B3A5-0FB0A9AED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2318"/>
              <a:ext cx="16" cy="11"/>
            </a:xfrm>
            <a:custGeom>
              <a:avLst/>
              <a:gdLst>
                <a:gd name="T0" fmla="*/ 0 w 481"/>
                <a:gd name="T1" fmla="*/ 0 h 286"/>
                <a:gd name="T2" fmla="*/ 0 w 481"/>
                <a:gd name="T3" fmla="*/ 0 h 286"/>
                <a:gd name="T4" fmla="*/ 0 w 481"/>
                <a:gd name="T5" fmla="*/ 0 h 286"/>
                <a:gd name="T6" fmla="*/ 0 w 481"/>
                <a:gd name="T7" fmla="*/ 0 h 286"/>
                <a:gd name="T8" fmla="*/ 0 w 481"/>
                <a:gd name="T9" fmla="*/ 0 h 286"/>
                <a:gd name="T10" fmla="*/ 0 w 481"/>
                <a:gd name="T11" fmla="*/ 0 h 286"/>
                <a:gd name="T12" fmla="*/ 0 w 481"/>
                <a:gd name="T13" fmla="*/ 0 h 286"/>
                <a:gd name="T14" fmla="*/ 0 w 481"/>
                <a:gd name="T15" fmla="*/ 0 h 286"/>
                <a:gd name="T16" fmla="*/ 0 w 481"/>
                <a:gd name="T17" fmla="*/ 0 h 286"/>
                <a:gd name="T18" fmla="*/ 0 w 481"/>
                <a:gd name="T19" fmla="*/ 0 h 286"/>
                <a:gd name="T20" fmla="*/ 0 w 481"/>
                <a:gd name="T21" fmla="*/ 0 h 286"/>
                <a:gd name="T22" fmla="*/ 0 w 481"/>
                <a:gd name="T23" fmla="*/ 0 h 286"/>
                <a:gd name="T24" fmla="*/ 0 w 481"/>
                <a:gd name="T25" fmla="*/ 0 h 286"/>
                <a:gd name="T26" fmla="*/ 0 w 481"/>
                <a:gd name="T27" fmla="*/ 0 h 286"/>
                <a:gd name="T28" fmla="*/ 0 w 481"/>
                <a:gd name="T29" fmla="*/ 0 h 286"/>
                <a:gd name="T30" fmla="*/ 0 w 481"/>
                <a:gd name="T31" fmla="*/ 0 h 286"/>
                <a:gd name="T32" fmla="*/ 0 w 481"/>
                <a:gd name="T33" fmla="*/ 0 h 286"/>
                <a:gd name="T34" fmla="*/ 0 w 481"/>
                <a:gd name="T35" fmla="*/ 0 h 286"/>
                <a:gd name="T36" fmla="*/ 0 w 481"/>
                <a:gd name="T37" fmla="*/ 0 h 286"/>
                <a:gd name="T38" fmla="*/ 0 w 481"/>
                <a:gd name="T39" fmla="*/ 0 h 286"/>
                <a:gd name="T40" fmla="*/ 0 w 481"/>
                <a:gd name="T41" fmla="*/ 0 h 286"/>
                <a:gd name="T42" fmla="*/ 0 w 481"/>
                <a:gd name="T43" fmla="*/ 0 h 286"/>
                <a:gd name="T44" fmla="*/ 0 w 481"/>
                <a:gd name="T45" fmla="*/ 0 h 286"/>
                <a:gd name="T46" fmla="*/ 0 w 481"/>
                <a:gd name="T47" fmla="*/ 0 h 286"/>
                <a:gd name="T48" fmla="*/ 0 w 481"/>
                <a:gd name="T49" fmla="*/ 0 h 286"/>
                <a:gd name="T50" fmla="*/ 0 w 481"/>
                <a:gd name="T51" fmla="*/ 0 h 286"/>
                <a:gd name="T52" fmla="*/ 0 w 481"/>
                <a:gd name="T53" fmla="*/ 0 h 286"/>
                <a:gd name="T54" fmla="*/ 0 w 481"/>
                <a:gd name="T55" fmla="*/ 0 h 286"/>
                <a:gd name="T56" fmla="*/ 0 w 481"/>
                <a:gd name="T57" fmla="*/ 0 h 286"/>
                <a:gd name="T58" fmla="*/ 0 w 481"/>
                <a:gd name="T59" fmla="*/ 0 h 286"/>
                <a:gd name="T60" fmla="*/ 0 w 481"/>
                <a:gd name="T61" fmla="*/ 0 h 286"/>
                <a:gd name="T62" fmla="*/ 0 w 481"/>
                <a:gd name="T63" fmla="*/ 0 h 286"/>
                <a:gd name="T64" fmla="*/ 0 w 481"/>
                <a:gd name="T65" fmla="*/ 0 h 286"/>
                <a:gd name="T66" fmla="*/ 0 w 481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1" h="286">
                  <a:moveTo>
                    <a:pt x="418" y="286"/>
                  </a:moveTo>
                  <a:lnTo>
                    <a:pt x="422" y="285"/>
                  </a:lnTo>
                  <a:lnTo>
                    <a:pt x="428" y="284"/>
                  </a:lnTo>
                  <a:lnTo>
                    <a:pt x="433" y="283"/>
                  </a:lnTo>
                  <a:lnTo>
                    <a:pt x="439" y="280"/>
                  </a:lnTo>
                  <a:lnTo>
                    <a:pt x="444" y="277"/>
                  </a:lnTo>
                  <a:lnTo>
                    <a:pt x="448" y="274"/>
                  </a:lnTo>
                  <a:lnTo>
                    <a:pt x="454" y="270"/>
                  </a:lnTo>
                  <a:lnTo>
                    <a:pt x="459" y="265"/>
                  </a:lnTo>
                  <a:lnTo>
                    <a:pt x="464" y="261"/>
                  </a:lnTo>
                  <a:lnTo>
                    <a:pt x="467" y="255"/>
                  </a:lnTo>
                  <a:lnTo>
                    <a:pt x="471" y="250"/>
                  </a:lnTo>
                  <a:lnTo>
                    <a:pt x="474" y="245"/>
                  </a:lnTo>
                  <a:lnTo>
                    <a:pt x="477" y="238"/>
                  </a:lnTo>
                  <a:lnTo>
                    <a:pt x="479" y="232"/>
                  </a:lnTo>
                  <a:lnTo>
                    <a:pt x="480" y="225"/>
                  </a:lnTo>
                  <a:lnTo>
                    <a:pt x="481" y="219"/>
                  </a:lnTo>
                  <a:lnTo>
                    <a:pt x="466" y="69"/>
                  </a:lnTo>
                  <a:lnTo>
                    <a:pt x="465" y="61"/>
                  </a:lnTo>
                  <a:lnTo>
                    <a:pt x="465" y="54"/>
                  </a:lnTo>
                  <a:lnTo>
                    <a:pt x="462" y="48"/>
                  </a:lnTo>
                  <a:lnTo>
                    <a:pt x="461" y="41"/>
                  </a:lnTo>
                  <a:lnTo>
                    <a:pt x="459" y="35"/>
                  </a:lnTo>
                  <a:lnTo>
                    <a:pt x="457" y="29"/>
                  </a:lnTo>
                  <a:lnTo>
                    <a:pt x="454" y="24"/>
                  </a:lnTo>
                  <a:lnTo>
                    <a:pt x="452" y="20"/>
                  </a:lnTo>
                  <a:lnTo>
                    <a:pt x="447" y="15"/>
                  </a:lnTo>
                  <a:lnTo>
                    <a:pt x="444" y="11"/>
                  </a:lnTo>
                  <a:lnTo>
                    <a:pt x="440" y="8"/>
                  </a:lnTo>
                  <a:lnTo>
                    <a:pt x="436" y="4"/>
                  </a:lnTo>
                  <a:lnTo>
                    <a:pt x="431" y="2"/>
                  </a:lnTo>
                  <a:lnTo>
                    <a:pt x="427" y="1"/>
                  </a:lnTo>
                  <a:lnTo>
                    <a:pt x="422" y="0"/>
                  </a:lnTo>
                  <a:lnTo>
                    <a:pt x="418" y="0"/>
                  </a:lnTo>
                  <a:lnTo>
                    <a:pt x="62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9" y="250"/>
                  </a:lnTo>
                  <a:lnTo>
                    <a:pt x="12" y="255"/>
                  </a:lnTo>
                  <a:lnTo>
                    <a:pt x="16" y="261"/>
                  </a:lnTo>
                  <a:lnTo>
                    <a:pt x="21" y="265"/>
                  </a:lnTo>
                  <a:lnTo>
                    <a:pt x="25" y="270"/>
                  </a:lnTo>
                  <a:lnTo>
                    <a:pt x="30" y="274"/>
                  </a:lnTo>
                  <a:lnTo>
                    <a:pt x="36" y="277"/>
                  </a:lnTo>
                  <a:lnTo>
                    <a:pt x="40" y="280"/>
                  </a:lnTo>
                  <a:lnTo>
                    <a:pt x="46" y="283"/>
                  </a:lnTo>
                  <a:lnTo>
                    <a:pt x="51" y="284"/>
                  </a:lnTo>
                  <a:lnTo>
                    <a:pt x="57" y="285"/>
                  </a:lnTo>
                  <a:lnTo>
                    <a:pt x="62" y="286"/>
                  </a:lnTo>
                  <a:lnTo>
                    <a:pt x="418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03" name="Freeform 143">
              <a:extLst>
                <a:ext uri="{FF2B5EF4-FFF2-40B4-BE49-F238E27FC236}">
                  <a16:creationId xmlns:a16="http://schemas.microsoft.com/office/drawing/2014/main" id="{DECF44BA-D5C3-B342-88CE-4620BC254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2323"/>
              <a:ext cx="12" cy="5"/>
            </a:xfrm>
            <a:custGeom>
              <a:avLst/>
              <a:gdLst>
                <a:gd name="T0" fmla="*/ 0 w 353"/>
                <a:gd name="T1" fmla="*/ 0 h 129"/>
                <a:gd name="T2" fmla="*/ 0 w 353"/>
                <a:gd name="T3" fmla="*/ 0 h 129"/>
                <a:gd name="T4" fmla="*/ 0 w 353"/>
                <a:gd name="T5" fmla="*/ 0 h 129"/>
                <a:gd name="T6" fmla="*/ 0 w 353"/>
                <a:gd name="T7" fmla="*/ 0 h 129"/>
                <a:gd name="T8" fmla="*/ 0 w 353"/>
                <a:gd name="T9" fmla="*/ 0 h 129"/>
                <a:gd name="T10" fmla="*/ 0 w 353"/>
                <a:gd name="T11" fmla="*/ 0 h 129"/>
                <a:gd name="T12" fmla="*/ 0 w 353"/>
                <a:gd name="T13" fmla="*/ 0 h 129"/>
                <a:gd name="T14" fmla="*/ 0 w 353"/>
                <a:gd name="T15" fmla="*/ 0 h 129"/>
                <a:gd name="T16" fmla="*/ 0 w 353"/>
                <a:gd name="T17" fmla="*/ 0 h 129"/>
                <a:gd name="T18" fmla="*/ 0 w 353"/>
                <a:gd name="T19" fmla="*/ 0 h 129"/>
                <a:gd name="T20" fmla="*/ 0 w 353"/>
                <a:gd name="T21" fmla="*/ 0 h 129"/>
                <a:gd name="T22" fmla="*/ 0 w 353"/>
                <a:gd name="T23" fmla="*/ 0 h 129"/>
                <a:gd name="T24" fmla="*/ 0 w 353"/>
                <a:gd name="T25" fmla="*/ 0 h 129"/>
                <a:gd name="T26" fmla="*/ 0 w 353"/>
                <a:gd name="T27" fmla="*/ 0 h 129"/>
                <a:gd name="T28" fmla="*/ 0 w 353"/>
                <a:gd name="T29" fmla="*/ 0 h 129"/>
                <a:gd name="T30" fmla="*/ 0 w 353"/>
                <a:gd name="T31" fmla="*/ 0 h 129"/>
                <a:gd name="T32" fmla="*/ 0 w 353"/>
                <a:gd name="T33" fmla="*/ 0 h 129"/>
                <a:gd name="T34" fmla="*/ 0 w 353"/>
                <a:gd name="T35" fmla="*/ 0 h 129"/>
                <a:gd name="T36" fmla="*/ 0 w 353"/>
                <a:gd name="T37" fmla="*/ 0 h 129"/>
                <a:gd name="T38" fmla="*/ 0 w 353"/>
                <a:gd name="T39" fmla="*/ 0 h 129"/>
                <a:gd name="T40" fmla="*/ 0 w 353"/>
                <a:gd name="T41" fmla="*/ 0 h 129"/>
                <a:gd name="T42" fmla="*/ 0 w 353"/>
                <a:gd name="T43" fmla="*/ 0 h 129"/>
                <a:gd name="T44" fmla="*/ 0 w 353"/>
                <a:gd name="T45" fmla="*/ 0 h 129"/>
                <a:gd name="T46" fmla="*/ 0 w 353"/>
                <a:gd name="T47" fmla="*/ 0 h 129"/>
                <a:gd name="T48" fmla="*/ 0 w 353"/>
                <a:gd name="T49" fmla="*/ 0 h 129"/>
                <a:gd name="T50" fmla="*/ 0 w 353"/>
                <a:gd name="T51" fmla="*/ 0 h 129"/>
                <a:gd name="T52" fmla="*/ 0 w 353"/>
                <a:gd name="T53" fmla="*/ 0 h 129"/>
                <a:gd name="T54" fmla="*/ 0 w 353"/>
                <a:gd name="T55" fmla="*/ 0 h 129"/>
                <a:gd name="T56" fmla="*/ 0 w 353"/>
                <a:gd name="T57" fmla="*/ 0 h 129"/>
                <a:gd name="T58" fmla="*/ 0 w 353"/>
                <a:gd name="T59" fmla="*/ 0 h 129"/>
                <a:gd name="T60" fmla="*/ 0 w 353"/>
                <a:gd name="T61" fmla="*/ 0 h 129"/>
                <a:gd name="T62" fmla="*/ 0 w 353"/>
                <a:gd name="T63" fmla="*/ 0 h 129"/>
                <a:gd name="T64" fmla="*/ 0 w 353"/>
                <a:gd name="T65" fmla="*/ 0 h 129"/>
                <a:gd name="T66" fmla="*/ 0 w 353"/>
                <a:gd name="T67" fmla="*/ 0 h 129"/>
                <a:gd name="T68" fmla="*/ 0 w 353"/>
                <a:gd name="T69" fmla="*/ 0 h 129"/>
                <a:gd name="T70" fmla="*/ 0 w 353"/>
                <a:gd name="T71" fmla="*/ 0 h 129"/>
                <a:gd name="T72" fmla="*/ 0 w 353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9">
                  <a:moveTo>
                    <a:pt x="353" y="64"/>
                  </a:moveTo>
                  <a:lnTo>
                    <a:pt x="352" y="71"/>
                  </a:lnTo>
                  <a:lnTo>
                    <a:pt x="352" y="77"/>
                  </a:lnTo>
                  <a:lnTo>
                    <a:pt x="351" y="83"/>
                  </a:lnTo>
                  <a:lnTo>
                    <a:pt x="350" y="89"/>
                  </a:lnTo>
                  <a:lnTo>
                    <a:pt x="349" y="94"/>
                  </a:lnTo>
                  <a:lnTo>
                    <a:pt x="346" y="100"/>
                  </a:lnTo>
                  <a:lnTo>
                    <a:pt x="344" y="105"/>
                  </a:lnTo>
                  <a:lnTo>
                    <a:pt x="342" y="110"/>
                  </a:lnTo>
                  <a:lnTo>
                    <a:pt x="339" y="114"/>
                  </a:lnTo>
                  <a:lnTo>
                    <a:pt x="336" y="117"/>
                  </a:lnTo>
                  <a:lnTo>
                    <a:pt x="332" y="121"/>
                  </a:lnTo>
                  <a:lnTo>
                    <a:pt x="329" y="124"/>
                  </a:lnTo>
                  <a:lnTo>
                    <a:pt x="325" y="126"/>
                  </a:lnTo>
                  <a:lnTo>
                    <a:pt x="321" y="127"/>
                  </a:lnTo>
                  <a:lnTo>
                    <a:pt x="317" y="128"/>
                  </a:lnTo>
                  <a:lnTo>
                    <a:pt x="313" y="129"/>
                  </a:lnTo>
                  <a:lnTo>
                    <a:pt x="42" y="129"/>
                  </a:lnTo>
                  <a:lnTo>
                    <a:pt x="36" y="128"/>
                  </a:lnTo>
                  <a:lnTo>
                    <a:pt x="32" y="127"/>
                  </a:lnTo>
                  <a:lnTo>
                    <a:pt x="28" y="126"/>
                  </a:lnTo>
                  <a:lnTo>
                    <a:pt x="24" y="124"/>
                  </a:lnTo>
                  <a:lnTo>
                    <a:pt x="20" y="121"/>
                  </a:lnTo>
                  <a:lnTo>
                    <a:pt x="17" y="117"/>
                  </a:lnTo>
                  <a:lnTo>
                    <a:pt x="13" y="114"/>
                  </a:lnTo>
                  <a:lnTo>
                    <a:pt x="11" y="110"/>
                  </a:lnTo>
                  <a:lnTo>
                    <a:pt x="9" y="105"/>
                  </a:lnTo>
                  <a:lnTo>
                    <a:pt x="6" y="100"/>
                  </a:lnTo>
                  <a:lnTo>
                    <a:pt x="5" y="94"/>
                  </a:lnTo>
                  <a:lnTo>
                    <a:pt x="3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4" y="0"/>
                  </a:lnTo>
                  <a:lnTo>
                    <a:pt x="351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04" name="Freeform 144">
              <a:extLst>
                <a:ext uri="{FF2B5EF4-FFF2-40B4-BE49-F238E27FC236}">
                  <a16:creationId xmlns:a16="http://schemas.microsoft.com/office/drawing/2014/main" id="{E19005AB-BD76-664B-B842-4D42CAC81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2319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3" y="212"/>
                  </a:lnTo>
                  <a:lnTo>
                    <a:pt x="25" y="211"/>
                  </a:lnTo>
                  <a:lnTo>
                    <a:pt x="27" y="210"/>
                  </a:lnTo>
                  <a:lnTo>
                    <a:pt x="28" y="209"/>
                  </a:lnTo>
                  <a:lnTo>
                    <a:pt x="29" y="208"/>
                  </a:lnTo>
                  <a:lnTo>
                    <a:pt x="30" y="207"/>
                  </a:lnTo>
                  <a:lnTo>
                    <a:pt x="31" y="205"/>
                  </a:lnTo>
                  <a:lnTo>
                    <a:pt x="32" y="203"/>
                  </a:lnTo>
                  <a:lnTo>
                    <a:pt x="33" y="201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4"/>
                  </a:lnTo>
                  <a:lnTo>
                    <a:pt x="35" y="193"/>
                  </a:lnTo>
                  <a:lnTo>
                    <a:pt x="35" y="22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8" y="3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3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3" y="191"/>
                  </a:lnTo>
                  <a:lnTo>
                    <a:pt x="4" y="194"/>
                  </a:lnTo>
                  <a:lnTo>
                    <a:pt x="5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9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5" y="210"/>
                  </a:lnTo>
                  <a:lnTo>
                    <a:pt x="16" y="212"/>
                  </a:lnTo>
                  <a:lnTo>
                    <a:pt x="18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05" name="Freeform 145">
              <a:extLst>
                <a:ext uri="{FF2B5EF4-FFF2-40B4-BE49-F238E27FC236}">
                  <a16:creationId xmlns:a16="http://schemas.microsoft.com/office/drawing/2014/main" id="{261790F9-54D9-3E42-A43F-BFBAD8688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4" y="2319"/>
              <a:ext cx="2" cy="8"/>
            </a:xfrm>
            <a:custGeom>
              <a:avLst/>
              <a:gdLst>
                <a:gd name="T0" fmla="*/ 0 w 39"/>
                <a:gd name="T1" fmla="*/ 0 h 221"/>
                <a:gd name="T2" fmla="*/ 0 w 39"/>
                <a:gd name="T3" fmla="*/ 0 h 221"/>
                <a:gd name="T4" fmla="*/ 0 w 39"/>
                <a:gd name="T5" fmla="*/ 0 h 221"/>
                <a:gd name="T6" fmla="*/ 0 w 39"/>
                <a:gd name="T7" fmla="*/ 0 h 221"/>
                <a:gd name="T8" fmla="*/ 0 w 39"/>
                <a:gd name="T9" fmla="*/ 0 h 221"/>
                <a:gd name="T10" fmla="*/ 0 w 39"/>
                <a:gd name="T11" fmla="*/ 0 h 221"/>
                <a:gd name="T12" fmla="*/ 0 w 39"/>
                <a:gd name="T13" fmla="*/ 0 h 221"/>
                <a:gd name="T14" fmla="*/ 0 w 39"/>
                <a:gd name="T15" fmla="*/ 0 h 221"/>
                <a:gd name="T16" fmla="*/ 0 w 39"/>
                <a:gd name="T17" fmla="*/ 0 h 221"/>
                <a:gd name="T18" fmla="*/ 0 w 39"/>
                <a:gd name="T19" fmla="*/ 0 h 221"/>
                <a:gd name="T20" fmla="*/ 0 w 39"/>
                <a:gd name="T21" fmla="*/ 0 h 221"/>
                <a:gd name="T22" fmla="*/ 0 w 39"/>
                <a:gd name="T23" fmla="*/ 0 h 221"/>
                <a:gd name="T24" fmla="*/ 0 w 39"/>
                <a:gd name="T25" fmla="*/ 0 h 221"/>
                <a:gd name="T26" fmla="*/ 0 w 39"/>
                <a:gd name="T27" fmla="*/ 0 h 221"/>
                <a:gd name="T28" fmla="*/ 0 w 39"/>
                <a:gd name="T29" fmla="*/ 0 h 221"/>
                <a:gd name="T30" fmla="*/ 0 w 39"/>
                <a:gd name="T31" fmla="*/ 0 h 221"/>
                <a:gd name="T32" fmla="*/ 0 w 39"/>
                <a:gd name="T33" fmla="*/ 0 h 221"/>
                <a:gd name="T34" fmla="*/ 0 w 39"/>
                <a:gd name="T35" fmla="*/ 0 h 221"/>
                <a:gd name="T36" fmla="*/ 0 w 39"/>
                <a:gd name="T37" fmla="*/ 0 h 221"/>
                <a:gd name="T38" fmla="*/ 0 w 39"/>
                <a:gd name="T39" fmla="*/ 0 h 221"/>
                <a:gd name="T40" fmla="*/ 0 w 39"/>
                <a:gd name="T41" fmla="*/ 0 h 221"/>
                <a:gd name="T42" fmla="*/ 0 w 39"/>
                <a:gd name="T43" fmla="*/ 0 h 221"/>
                <a:gd name="T44" fmla="*/ 0 w 39"/>
                <a:gd name="T45" fmla="*/ 0 h 221"/>
                <a:gd name="T46" fmla="*/ 0 w 39"/>
                <a:gd name="T47" fmla="*/ 0 h 221"/>
                <a:gd name="T48" fmla="*/ 0 w 39"/>
                <a:gd name="T49" fmla="*/ 0 h 221"/>
                <a:gd name="T50" fmla="*/ 0 w 39"/>
                <a:gd name="T51" fmla="*/ 0 h 221"/>
                <a:gd name="T52" fmla="*/ 0 w 39"/>
                <a:gd name="T53" fmla="*/ 0 h 221"/>
                <a:gd name="T54" fmla="*/ 0 w 39"/>
                <a:gd name="T55" fmla="*/ 0 h 221"/>
                <a:gd name="T56" fmla="*/ 0 w 39"/>
                <a:gd name="T57" fmla="*/ 0 h 221"/>
                <a:gd name="T58" fmla="*/ 0 w 39"/>
                <a:gd name="T59" fmla="*/ 0 h 221"/>
                <a:gd name="T60" fmla="*/ 0 w 39"/>
                <a:gd name="T61" fmla="*/ 0 h 221"/>
                <a:gd name="T62" fmla="*/ 0 w 39"/>
                <a:gd name="T63" fmla="*/ 0 h 221"/>
                <a:gd name="T64" fmla="*/ 0 w 39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1">
                  <a:moveTo>
                    <a:pt x="15" y="221"/>
                  </a:moveTo>
                  <a:lnTo>
                    <a:pt x="16" y="220"/>
                  </a:lnTo>
                  <a:lnTo>
                    <a:pt x="17" y="220"/>
                  </a:lnTo>
                  <a:lnTo>
                    <a:pt x="19" y="218"/>
                  </a:lnTo>
                  <a:lnTo>
                    <a:pt x="21" y="217"/>
                  </a:lnTo>
                  <a:lnTo>
                    <a:pt x="24" y="215"/>
                  </a:lnTo>
                  <a:lnTo>
                    <a:pt x="26" y="213"/>
                  </a:lnTo>
                  <a:lnTo>
                    <a:pt x="27" y="210"/>
                  </a:lnTo>
                  <a:lnTo>
                    <a:pt x="29" y="208"/>
                  </a:lnTo>
                  <a:lnTo>
                    <a:pt x="31" y="205"/>
                  </a:lnTo>
                  <a:lnTo>
                    <a:pt x="32" y="203"/>
                  </a:lnTo>
                  <a:lnTo>
                    <a:pt x="34" y="200"/>
                  </a:lnTo>
                  <a:lnTo>
                    <a:pt x="36" y="197"/>
                  </a:lnTo>
                  <a:lnTo>
                    <a:pt x="37" y="194"/>
                  </a:lnTo>
                  <a:lnTo>
                    <a:pt x="38" y="192"/>
                  </a:lnTo>
                  <a:lnTo>
                    <a:pt x="38" y="189"/>
                  </a:lnTo>
                  <a:lnTo>
                    <a:pt x="39" y="188"/>
                  </a:lnTo>
                  <a:lnTo>
                    <a:pt x="30" y="21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0"/>
                  </a:lnTo>
                  <a:lnTo>
                    <a:pt x="27" y="8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2" y="3"/>
                  </a:lnTo>
                  <a:lnTo>
                    <a:pt x="21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4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2" y="220"/>
                  </a:lnTo>
                  <a:lnTo>
                    <a:pt x="13" y="220"/>
                  </a:lnTo>
                  <a:lnTo>
                    <a:pt x="15" y="221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06" name="Freeform 146">
              <a:extLst>
                <a:ext uri="{FF2B5EF4-FFF2-40B4-BE49-F238E27FC236}">
                  <a16:creationId xmlns:a16="http://schemas.microsoft.com/office/drawing/2014/main" id="{3962C2FA-9463-A14E-ABDE-31CCB9937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2319"/>
              <a:ext cx="12" cy="3"/>
            </a:xfrm>
            <a:custGeom>
              <a:avLst/>
              <a:gdLst>
                <a:gd name="T0" fmla="*/ 0 w 361"/>
                <a:gd name="T1" fmla="*/ 0 h 106"/>
                <a:gd name="T2" fmla="*/ 0 w 361"/>
                <a:gd name="T3" fmla="*/ 0 h 106"/>
                <a:gd name="T4" fmla="*/ 0 w 361"/>
                <a:gd name="T5" fmla="*/ 0 h 106"/>
                <a:gd name="T6" fmla="*/ 0 w 361"/>
                <a:gd name="T7" fmla="*/ 0 h 106"/>
                <a:gd name="T8" fmla="*/ 0 w 361"/>
                <a:gd name="T9" fmla="*/ 0 h 106"/>
                <a:gd name="T10" fmla="*/ 0 w 361"/>
                <a:gd name="T11" fmla="*/ 0 h 106"/>
                <a:gd name="T12" fmla="*/ 0 w 361"/>
                <a:gd name="T13" fmla="*/ 0 h 106"/>
                <a:gd name="T14" fmla="*/ 0 w 361"/>
                <a:gd name="T15" fmla="*/ 0 h 106"/>
                <a:gd name="T16" fmla="*/ 0 w 361"/>
                <a:gd name="T17" fmla="*/ 0 h 106"/>
                <a:gd name="T18" fmla="*/ 0 w 361"/>
                <a:gd name="T19" fmla="*/ 0 h 106"/>
                <a:gd name="T20" fmla="*/ 0 w 361"/>
                <a:gd name="T21" fmla="*/ 0 h 106"/>
                <a:gd name="T22" fmla="*/ 0 w 361"/>
                <a:gd name="T23" fmla="*/ 0 h 106"/>
                <a:gd name="T24" fmla="*/ 0 w 361"/>
                <a:gd name="T25" fmla="*/ 0 h 106"/>
                <a:gd name="T26" fmla="*/ 0 w 361"/>
                <a:gd name="T27" fmla="*/ 0 h 106"/>
                <a:gd name="T28" fmla="*/ 0 w 361"/>
                <a:gd name="T29" fmla="*/ 0 h 106"/>
                <a:gd name="T30" fmla="*/ 0 w 361"/>
                <a:gd name="T31" fmla="*/ 0 h 106"/>
                <a:gd name="T32" fmla="*/ 0 w 361"/>
                <a:gd name="T33" fmla="*/ 0 h 106"/>
                <a:gd name="T34" fmla="*/ 0 w 361"/>
                <a:gd name="T35" fmla="*/ 0 h 106"/>
                <a:gd name="T36" fmla="*/ 0 w 361"/>
                <a:gd name="T37" fmla="*/ 0 h 106"/>
                <a:gd name="T38" fmla="*/ 0 w 361"/>
                <a:gd name="T39" fmla="*/ 0 h 106"/>
                <a:gd name="T40" fmla="*/ 0 w 361"/>
                <a:gd name="T41" fmla="*/ 0 h 106"/>
                <a:gd name="T42" fmla="*/ 0 w 361"/>
                <a:gd name="T43" fmla="*/ 0 h 106"/>
                <a:gd name="T44" fmla="*/ 0 w 361"/>
                <a:gd name="T45" fmla="*/ 0 h 106"/>
                <a:gd name="T46" fmla="*/ 0 w 361"/>
                <a:gd name="T47" fmla="*/ 0 h 106"/>
                <a:gd name="T48" fmla="*/ 0 w 361"/>
                <a:gd name="T49" fmla="*/ 0 h 106"/>
                <a:gd name="T50" fmla="*/ 0 w 361"/>
                <a:gd name="T51" fmla="*/ 0 h 106"/>
                <a:gd name="T52" fmla="*/ 0 w 361"/>
                <a:gd name="T53" fmla="*/ 0 h 106"/>
                <a:gd name="T54" fmla="*/ 0 w 361"/>
                <a:gd name="T55" fmla="*/ 0 h 106"/>
                <a:gd name="T56" fmla="*/ 0 w 361"/>
                <a:gd name="T57" fmla="*/ 0 h 106"/>
                <a:gd name="T58" fmla="*/ 0 w 361"/>
                <a:gd name="T59" fmla="*/ 0 h 106"/>
                <a:gd name="T60" fmla="*/ 0 w 361"/>
                <a:gd name="T61" fmla="*/ 0 h 106"/>
                <a:gd name="T62" fmla="*/ 0 w 361"/>
                <a:gd name="T63" fmla="*/ 0 h 106"/>
                <a:gd name="T64" fmla="*/ 0 w 361"/>
                <a:gd name="T65" fmla="*/ 0 h 106"/>
                <a:gd name="T66" fmla="*/ 0 w 361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1" h="106">
                  <a:moveTo>
                    <a:pt x="323" y="106"/>
                  </a:moveTo>
                  <a:lnTo>
                    <a:pt x="326" y="105"/>
                  </a:lnTo>
                  <a:lnTo>
                    <a:pt x="330" y="105"/>
                  </a:lnTo>
                  <a:lnTo>
                    <a:pt x="334" y="104"/>
                  </a:lnTo>
                  <a:lnTo>
                    <a:pt x="337" y="103"/>
                  </a:lnTo>
                  <a:lnTo>
                    <a:pt x="340" y="102"/>
                  </a:lnTo>
                  <a:lnTo>
                    <a:pt x="344" y="100"/>
                  </a:lnTo>
                  <a:lnTo>
                    <a:pt x="347" y="97"/>
                  </a:lnTo>
                  <a:lnTo>
                    <a:pt x="349" y="95"/>
                  </a:lnTo>
                  <a:lnTo>
                    <a:pt x="351" y="93"/>
                  </a:lnTo>
                  <a:lnTo>
                    <a:pt x="353" y="91"/>
                  </a:lnTo>
                  <a:lnTo>
                    <a:pt x="356" y="88"/>
                  </a:lnTo>
                  <a:lnTo>
                    <a:pt x="358" y="84"/>
                  </a:lnTo>
                  <a:lnTo>
                    <a:pt x="359" y="81"/>
                  </a:lnTo>
                  <a:lnTo>
                    <a:pt x="360" y="78"/>
                  </a:lnTo>
                  <a:lnTo>
                    <a:pt x="360" y="75"/>
                  </a:lnTo>
                  <a:lnTo>
                    <a:pt x="361" y="71"/>
                  </a:lnTo>
                  <a:lnTo>
                    <a:pt x="361" y="34"/>
                  </a:lnTo>
                  <a:lnTo>
                    <a:pt x="360" y="30"/>
                  </a:lnTo>
                  <a:lnTo>
                    <a:pt x="360" y="27"/>
                  </a:lnTo>
                  <a:lnTo>
                    <a:pt x="359" y="23"/>
                  </a:lnTo>
                  <a:lnTo>
                    <a:pt x="358" y="20"/>
                  </a:lnTo>
                  <a:lnTo>
                    <a:pt x="356" y="17"/>
                  </a:lnTo>
                  <a:lnTo>
                    <a:pt x="353" y="14"/>
                  </a:lnTo>
                  <a:lnTo>
                    <a:pt x="351" y="11"/>
                  </a:lnTo>
                  <a:lnTo>
                    <a:pt x="349" y="9"/>
                  </a:lnTo>
                  <a:lnTo>
                    <a:pt x="347" y="7"/>
                  </a:lnTo>
                  <a:lnTo>
                    <a:pt x="344" y="5"/>
                  </a:lnTo>
                  <a:lnTo>
                    <a:pt x="340" y="3"/>
                  </a:lnTo>
                  <a:lnTo>
                    <a:pt x="337" y="2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8"/>
                  </a:lnTo>
                  <a:lnTo>
                    <a:pt x="6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4" y="97"/>
                  </a:lnTo>
                  <a:lnTo>
                    <a:pt x="16" y="100"/>
                  </a:lnTo>
                  <a:lnTo>
                    <a:pt x="19" y="102"/>
                  </a:lnTo>
                  <a:lnTo>
                    <a:pt x="23" y="103"/>
                  </a:lnTo>
                  <a:lnTo>
                    <a:pt x="27" y="104"/>
                  </a:lnTo>
                  <a:lnTo>
                    <a:pt x="30" y="105"/>
                  </a:lnTo>
                  <a:lnTo>
                    <a:pt x="35" y="105"/>
                  </a:lnTo>
                  <a:lnTo>
                    <a:pt x="39" y="106"/>
                  </a:lnTo>
                  <a:lnTo>
                    <a:pt x="323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07" name="Freeform 147">
              <a:extLst>
                <a:ext uri="{FF2B5EF4-FFF2-40B4-BE49-F238E27FC236}">
                  <a16:creationId xmlns:a16="http://schemas.microsoft.com/office/drawing/2014/main" id="{3FA9AC70-3F05-1D47-9B69-5A463F32E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0" y="2318"/>
              <a:ext cx="18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38" y="300"/>
                  </a:moveTo>
                  <a:lnTo>
                    <a:pt x="442" y="298"/>
                  </a:lnTo>
                  <a:lnTo>
                    <a:pt x="449" y="297"/>
                  </a:lnTo>
                  <a:lnTo>
                    <a:pt x="454" y="296"/>
                  </a:lnTo>
                  <a:lnTo>
                    <a:pt x="460" y="293"/>
                  </a:lnTo>
                  <a:lnTo>
                    <a:pt x="465" y="291"/>
                  </a:lnTo>
                  <a:lnTo>
                    <a:pt x="472" y="286"/>
                  </a:lnTo>
                  <a:lnTo>
                    <a:pt x="477" y="283"/>
                  </a:lnTo>
                  <a:lnTo>
                    <a:pt x="482" y="279"/>
                  </a:lnTo>
                  <a:lnTo>
                    <a:pt x="487" y="273"/>
                  </a:lnTo>
                  <a:lnTo>
                    <a:pt x="491" y="268"/>
                  </a:lnTo>
                  <a:lnTo>
                    <a:pt x="495" y="263"/>
                  </a:lnTo>
                  <a:lnTo>
                    <a:pt x="498" y="256"/>
                  </a:lnTo>
                  <a:lnTo>
                    <a:pt x="501" y="250"/>
                  </a:lnTo>
                  <a:lnTo>
                    <a:pt x="503" y="243"/>
                  </a:lnTo>
                  <a:lnTo>
                    <a:pt x="505" y="235"/>
                  </a:lnTo>
                  <a:lnTo>
                    <a:pt x="506" y="229"/>
                  </a:lnTo>
                  <a:lnTo>
                    <a:pt x="489" y="72"/>
                  </a:lnTo>
                  <a:lnTo>
                    <a:pt x="488" y="65"/>
                  </a:lnTo>
                  <a:lnTo>
                    <a:pt x="488" y="57"/>
                  </a:lnTo>
                  <a:lnTo>
                    <a:pt x="486" y="51"/>
                  </a:lnTo>
                  <a:lnTo>
                    <a:pt x="485" y="43"/>
                  </a:lnTo>
                  <a:lnTo>
                    <a:pt x="483" y="38"/>
                  </a:lnTo>
                  <a:lnTo>
                    <a:pt x="479" y="31"/>
                  </a:lnTo>
                  <a:lnTo>
                    <a:pt x="477" y="26"/>
                  </a:lnTo>
                  <a:lnTo>
                    <a:pt x="474" y="20"/>
                  </a:lnTo>
                  <a:lnTo>
                    <a:pt x="470" y="16"/>
                  </a:lnTo>
                  <a:lnTo>
                    <a:pt x="466" y="11"/>
                  </a:lnTo>
                  <a:lnTo>
                    <a:pt x="462" y="8"/>
                  </a:lnTo>
                  <a:lnTo>
                    <a:pt x="458" y="5"/>
                  </a:lnTo>
                  <a:lnTo>
                    <a:pt x="452" y="3"/>
                  </a:lnTo>
                  <a:lnTo>
                    <a:pt x="448" y="1"/>
                  </a:lnTo>
                  <a:lnTo>
                    <a:pt x="442" y="0"/>
                  </a:lnTo>
                  <a:lnTo>
                    <a:pt x="438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4" y="1"/>
                  </a:lnTo>
                  <a:lnTo>
                    <a:pt x="50" y="3"/>
                  </a:lnTo>
                  <a:lnTo>
                    <a:pt x="45" y="5"/>
                  </a:lnTo>
                  <a:lnTo>
                    <a:pt x="41" y="8"/>
                  </a:lnTo>
                  <a:lnTo>
                    <a:pt x="37" y="11"/>
                  </a:lnTo>
                  <a:lnTo>
                    <a:pt x="32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2" y="31"/>
                  </a:lnTo>
                  <a:lnTo>
                    <a:pt x="20" y="38"/>
                  </a:lnTo>
                  <a:lnTo>
                    <a:pt x="18" y="43"/>
                  </a:lnTo>
                  <a:lnTo>
                    <a:pt x="17" y="51"/>
                  </a:lnTo>
                  <a:lnTo>
                    <a:pt x="15" y="57"/>
                  </a:lnTo>
                  <a:lnTo>
                    <a:pt x="15" y="65"/>
                  </a:lnTo>
                  <a:lnTo>
                    <a:pt x="15" y="72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3" y="250"/>
                  </a:lnTo>
                  <a:lnTo>
                    <a:pt x="5" y="256"/>
                  </a:lnTo>
                  <a:lnTo>
                    <a:pt x="8" y="263"/>
                  </a:lnTo>
                  <a:lnTo>
                    <a:pt x="13" y="268"/>
                  </a:lnTo>
                  <a:lnTo>
                    <a:pt x="17" y="273"/>
                  </a:lnTo>
                  <a:lnTo>
                    <a:pt x="21" y="279"/>
                  </a:lnTo>
                  <a:lnTo>
                    <a:pt x="27" y="283"/>
                  </a:lnTo>
                  <a:lnTo>
                    <a:pt x="32" y="286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7"/>
                  </a:lnTo>
                  <a:lnTo>
                    <a:pt x="59" y="298"/>
                  </a:lnTo>
                  <a:lnTo>
                    <a:pt x="65" y="300"/>
                  </a:lnTo>
                  <a:lnTo>
                    <a:pt x="438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08" name="Freeform 148">
              <a:extLst>
                <a:ext uri="{FF2B5EF4-FFF2-40B4-BE49-F238E27FC236}">
                  <a16:creationId xmlns:a16="http://schemas.microsoft.com/office/drawing/2014/main" id="{EB8F3B11-383D-D94F-B7E5-2AC3E5ED1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2318"/>
              <a:ext cx="16" cy="11"/>
            </a:xfrm>
            <a:custGeom>
              <a:avLst/>
              <a:gdLst>
                <a:gd name="T0" fmla="*/ 0 w 481"/>
                <a:gd name="T1" fmla="*/ 0 h 286"/>
                <a:gd name="T2" fmla="*/ 0 w 481"/>
                <a:gd name="T3" fmla="*/ 0 h 286"/>
                <a:gd name="T4" fmla="*/ 0 w 481"/>
                <a:gd name="T5" fmla="*/ 0 h 286"/>
                <a:gd name="T6" fmla="*/ 0 w 481"/>
                <a:gd name="T7" fmla="*/ 0 h 286"/>
                <a:gd name="T8" fmla="*/ 0 w 481"/>
                <a:gd name="T9" fmla="*/ 0 h 286"/>
                <a:gd name="T10" fmla="*/ 0 w 481"/>
                <a:gd name="T11" fmla="*/ 0 h 286"/>
                <a:gd name="T12" fmla="*/ 0 w 481"/>
                <a:gd name="T13" fmla="*/ 0 h 286"/>
                <a:gd name="T14" fmla="*/ 0 w 481"/>
                <a:gd name="T15" fmla="*/ 0 h 286"/>
                <a:gd name="T16" fmla="*/ 0 w 481"/>
                <a:gd name="T17" fmla="*/ 0 h 286"/>
                <a:gd name="T18" fmla="*/ 0 w 481"/>
                <a:gd name="T19" fmla="*/ 0 h 286"/>
                <a:gd name="T20" fmla="*/ 0 w 481"/>
                <a:gd name="T21" fmla="*/ 0 h 286"/>
                <a:gd name="T22" fmla="*/ 0 w 481"/>
                <a:gd name="T23" fmla="*/ 0 h 286"/>
                <a:gd name="T24" fmla="*/ 0 w 481"/>
                <a:gd name="T25" fmla="*/ 0 h 286"/>
                <a:gd name="T26" fmla="*/ 0 w 481"/>
                <a:gd name="T27" fmla="*/ 0 h 286"/>
                <a:gd name="T28" fmla="*/ 0 w 481"/>
                <a:gd name="T29" fmla="*/ 0 h 286"/>
                <a:gd name="T30" fmla="*/ 0 w 481"/>
                <a:gd name="T31" fmla="*/ 0 h 286"/>
                <a:gd name="T32" fmla="*/ 0 w 481"/>
                <a:gd name="T33" fmla="*/ 0 h 286"/>
                <a:gd name="T34" fmla="*/ 0 w 481"/>
                <a:gd name="T35" fmla="*/ 0 h 286"/>
                <a:gd name="T36" fmla="*/ 0 w 481"/>
                <a:gd name="T37" fmla="*/ 0 h 286"/>
                <a:gd name="T38" fmla="*/ 0 w 481"/>
                <a:gd name="T39" fmla="*/ 0 h 286"/>
                <a:gd name="T40" fmla="*/ 0 w 481"/>
                <a:gd name="T41" fmla="*/ 0 h 286"/>
                <a:gd name="T42" fmla="*/ 0 w 481"/>
                <a:gd name="T43" fmla="*/ 0 h 286"/>
                <a:gd name="T44" fmla="*/ 0 w 481"/>
                <a:gd name="T45" fmla="*/ 0 h 286"/>
                <a:gd name="T46" fmla="*/ 0 w 481"/>
                <a:gd name="T47" fmla="*/ 0 h 286"/>
                <a:gd name="T48" fmla="*/ 0 w 481"/>
                <a:gd name="T49" fmla="*/ 0 h 286"/>
                <a:gd name="T50" fmla="*/ 0 w 481"/>
                <a:gd name="T51" fmla="*/ 0 h 286"/>
                <a:gd name="T52" fmla="*/ 0 w 481"/>
                <a:gd name="T53" fmla="*/ 0 h 286"/>
                <a:gd name="T54" fmla="*/ 0 w 481"/>
                <a:gd name="T55" fmla="*/ 0 h 286"/>
                <a:gd name="T56" fmla="*/ 0 w 481"/>
                <a:gd name="T57" fmla="*/ 0 h 286"/>
                <a:gd name="T58" fmla="*/ 0 w 481"/>
                <a:gd name="T59" fmla="*/ 0 h 286"/>
                <a:gd name="T60" fmla="*/ 0 w 481"/>
                <a:gd name="T61" fmla="*/ 0 h 286"/>
                <a:gd name="T62" fmla="*/ 0 w 481"/>
                <a:gd name="T63" fmla="*/ 0 h 286"/>
                <a:gd name="T64" fmla="*/ 0 w 481"/>
                <a:gd name="T65" fmla="*/ 0 h 286"/>
                <a:gd name="T66" fmla="*/ 0 w 481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1" h="286">
                  <a:moveTo>
                    <a:pt x="417" y="286"/>
                  </a:moveTo>
                  <a:lnTo>
                    <a:pt x="422" y="285"/>
                  </a:lnTo>
                  <a:lnTo>
                    <a:pt x="427" y="284"/>
                  </a:lnTo>
                  <a:lnTo>
                    <a:pt x="433" y="283"/>
                  </a:lnTo>
                  <a:lnTo>
                    <a:pt x="438" y="280"/>
                  </a:lnTo>
                  <a:lnTo>
                    <a:pt x="444" y="277"/>
                  </a:lnTo>
                  <a:lnTo>
                    <a:pt x="449" y="274"/>
                  </a:lnTo>
                  <a:lnTo>
                    <a:pt x="453" y="270"/>
                  </a:lnTo>
                  <a:lnTo>
                    <a:pt x="459" y="265"/>
                  </a:lnTo>
                  <a:lnTo>
                    <a:pt x="463" y="261"/>
                  </a:lnTo>
                  <a:lnTo>
                    <a:pt x="467" y="255"/>
                  </a:lnTo>
                  <a:lnTo>
                    <a:pt x="471" y="250"/>
                  </a:lnTo>
                  <a:lnTo>
                    <a:pt x="474" y="245"/>
                  </a:lnTo>
                  <a:lnTo>
                    <a:pt x="476" y="238"/>
                  </a:lnTo>
                  <a:lnTo>
                    <a:pt x="478" y="232"/>
                  </a:lnTo>
                  <a:lnTo>
                    <a:pt x="479" y="225"/>
                  </a:lnTo>
                  <a:lnTo>
                    <a:pt x="481" y="219"/>
                  </a:lnTo>
                  <a:lnTo>
                    <a:pt x="466" y="69"/>
                  </a:lnTo>
                  <a:lnTo>
                    <a:pt x="465" y="61"/>
                  </a:lnTo>
                  <a:lnTo>
                    <a:pt x="465" y="54"/>
                  </a:lnTo>
                  <a:lnTo>
                    <a:pt x="463" y="48"/>
                  </a:lnTo>
                  <a:lnTo>
                    <a:pt x="462" y="41"/>
                  </a:lnTo>
                  <a:lnTo>
                    <a:pt x="460" y="35"/>
                  </a:lnTo>
                  <a:lnTo>
                    <a:pt x="458" y="29"/>
                  </a:lnTo>
                  <a:lnTo>
                    <a:pt x="454" y="24"/>
                  </a:lnTo>
                  <a:lnTo>
                    <a:pt x="451" y="20"/>
                  </a:lnTo>
                  <a:lnTo>
                    <a:pt x="448" y="15"/>
                  </a:lnTo>
                  <a:lnTo>
                    <a:pt x="445" y="11"/>
                  </a:lnTo>
                  <a:lnTo>
                    <a:pt x="440" y="8"/>
                  </a:lnTo>
                  <a:lnTo>
                    <a:pt x="436" y="4"/>
                  </a:lnTo>
                  <a:lnTo>
                    <a:pt x="432" y="2"/>
                  </a:lnTo>
                  <a:lnTo>
                    <a:pt x="427" y="1"/>
                  </a:lnTo>
                  <a:lnTo>
                    <a:pt x="422" y="0"/>
                  </a:lnTo>
                  <a:lnTo>
                    <a:pt x="417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2"/>
                  </a:lnTo>
                  <a:lnTo>
                    <a:pt x="43" y="4"/>
                  </a:lnTo>
                  <a:lnTo>
                    <a:pt x="39" y="8"/>
                  </a:lnTo>
                  <a:lnTo>
                    <a:pt x="34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1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8" y="250"/>
                  </a:lnTo>
                  <a:lnTo>
                    <a:pt x="12" y="255"/>
                  </a:lnTo>
                  <a:lnTo>
                    <a:pt x="16" y="261"/>
                  </a:lnTo>
                  <a:lnTo>
                    <a:pt x="20" y="265"/>
                  </a:lnTo>
                  <a:lnTo>
                    <a:pt x="26" y="270"/>
                  </a:lnTo>
                  <a:lnTo>
                    <a:pt x="30" y="274"/>
                  </a:lnTo>
                  <a:lnTo>
                    <a:pt x="35" y="277"/>
                  </a:lnTo>
                  <a:lnTo>
                    <a:pt x="41" y="280"/>
                  </a:lnTo>
                  <a:lnTo>
                    <a:pt x="46" y="283"/>
                  </a:lnTo>
                  <a:lnTo>
                    <a:pt x="52" y="284"/>
                  </a:lnTo>
                  <a:lnTo>
                    <a:pt x="57" y="285"/>
                  </a:lnTo>
                  <a:lnTo>
                    <a:pt x="63" y="286"/>
                  </a:lnTo>
                  <a:lnTo>
                    <a:pt x="417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09" name="Freeform 149">
              <a:extLst>
                <a:ext uri="{FF2B5EF4-FFF2-40B4-BE49-F238E27FC236}">
                  <a16:creationId xmlns:a16="http://schemas.microsoft.com/office/drawing/2014/main" id="{51D91B7D-6B87-584E-9C0E-A58A126D6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3" y="2323"/>
              <a:ext cx="12" cy="5"/>
            </a:xfrm>
            <a:custGeom>
              <a:avLst/>
              <a:gdLst>
                <a:gd name="T0" fmla="*/ 0 w 353"/>
                <a:gd name="T1" fmla="*/ 0 h 129"/>
                <a:gd name="T2" fmla="*/ 0 w 353"/>
                <a:gd name="T3" fmla="*/ 0 h 129"/>
                <a:gd name="T4" fmla="*/ 0 w 353"/>
                <a:gd name="T5" fmla="*/ 0 h 129"/>
                <a:gd name="T6" fmla="*/ 0 w 353"/>
                <a:gd name="T7" fmla="*/ 0 h 129"/>
                <a:gd name="T8" fmla="*/ 0 w 353"/>
                <a:gd name="T9" fmla="*/ 0 h 129"/>
                <a:gd name="T10" fmla="*/ 0 w 353"/>
                <a:gd name="T11" fmla="*/ 0 h 129"/>
                <a:gd name="T12" fmla="*/ 0 w 353"/>
                <a:gd name="T13" fmla="*/ 0 h 129"/>
                <a:gd name="T14" fmla="*/ 0 w 353"/>
                <a:gd name="T15" fmla="*/ 0 h 129"/>
                <a:gd name="T16" fmla="*/ 0 w 353"/>
                <a:gd name="T17" fmla="*/ 0 h 129"/>
                <a:gd name="T18" fmla="*/ 0 w 353"/>
                <a:gd name="T19" fmla="*/ 0 h 129"/>
                <a:gd name="T20" fmla="*/ 0 w 353"/>
                <a:gd name="T21" fmla="*/ 0 h 129"/>
                <a:gd name="T22" fmla="*/ 0 w 353"/>
                <a:gd name="T23" fmla="*/ 0 h 129"/>
                <a:gd name="T24" fmla="*/ 0 w 353"/>
                <a:gd name="T25" fmla="*/ 0 h 129"/>
                <a:gd name="T26" fmla="*/ 0 w 353"/>
                <a:gd name="T27" fmla="*/ 0 h 129"/>
                <a:gd name="T28" fmla="*/ 0 w 353"/>
                <a:gd name="T29" fmla="*/ 0 h 129"/>
                <a:gd name="T30" fmla="*/ 0 w 353"/>
                <a:gd name="T31" fmla="*/ 0 h 129"/>
                <a:gd name="T32" fmla="*/ 0 w 353"/>
                <a:gd name="T33" fmla="*/ 0 h 129"/>
                <a:gd name="T34" fmla="*/ 0 w 353"/>
                <a:gd name="T35" fmla="*/ 0 h 129"/>
                <a:gd name="T36" fmla="*/ 0 w 353"/>
                <a:gd name="T37" fmla="*/ 0 h 129"/>
                <a:gd name="T38" fmla="*/ 0 w 353"/>
                <a:gd name="T39" fmla="*/ 0 h 129"/>
                <a:gd name="T40" fmla="*/ 0 w 353"/>
                <a:gd name="T41" fmla="*/ 0 h 129"/>
                <a:gd name="T42" fmla="*/ 0 w 353"/>
                <a:gd name="T43" fmla="*/ 0 h 129"/>
                <a:gd name="T44" fmla="*/ 0 w 353"/>
                <a:gd name="T45" fmla="*/ 0 h 129"/>
                <a:gd name="T46" fmla="*/ 0 w 353"/>
                <a:gd name="T47" fmla="*/ 0 h 129"/>
                <a:gd name="T48" fmla="*/ 0 w 353"/>
                <a:gd name="T49" fmla="*/ 0 h 129"/>
                <a:gd name="T50" fmla="*/ 0 w 353"/>
                <a:gd name="T51" fmla="*/ 0 h 129"/>
                <a:gd name="T52" fmla="*/ 0 w 353"/>
                <a:gd name="T53" fmla="*/ 0 h 129"/>
                <a:gd name="T54" fmla="*/ 0 w 353"/>
                <a:gd name="T55" fmla="*/ 0 h 129"/>
                <a:gd name="T56" fmla="*/ 0 w 353"/>
                <a:gd name="T57" fmla="*/ 0 h 129"/>
                <a:gd name="T58" fmla="*/ 0 w 353"/>
                <a:gd name="T59" fmla="*/ 0 h 129"/>
                <a:gd name="T60" fmla="*/ 0 w 353"/>
                <a:gd name="T61" fmla="*/ 0 h 129"/>
                <a:gd name="T62" fmla="*/ 0 w 353"/>
                <a:gd name="T63" fmla="*/ 0 h 129"/>
                <a:gd name="T64" fmla="*/ 0 w 353"/>
                <a:gd name="T65" fmla="*/ 0 h 129"/>
                <a:gd name="T66" fmla="*/ 0 w 353"/>
                <a:gd name="T67" fmla="*/ 0 h 129"/>
                <a:gd name="T68" fmla="*/ 0 w 353"/>
                <a:gd name="T69" fmla="*/ 0 h 129"/>
                <a:gd name="T70" fmla="*/ 0 w 353"/>
                <a:gd name="T71" fmla="*/ 0 h 129"/>
                <a:gd name="T72" fmla="*/ 0 w 353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9">
                  <a:moveTo>
                    <a:pt x="353" y="64"/>
                  </a:moveTo>
                  <a:lnTo>
                    <a:pt x="352" y="71"/>
                  </a:lnTo>
                  <a:lnTo>
                    <a:pt x="352" y="77"/>
                  </a:lnTo>
                  <a:lnTo>
                    <a:pt x="350" y="83"/>
                  </a:lnTo>
                  <a:lnTo>
                    <a:pt x="349" y="89"/>
                  </a:lnTo>
                  <a:lnTo>
                    <a:pt x="347" y="94"/>
                  </a:lnTo>
                  <a:lnTo>
                    <a:pt x="346" y="100"/>
                  </a:lnTo>
                  <a:lnTo>
                    <a:pt x="343" y="105"/>
                  </a:lnTo>
                  <a:lnTo>
                    <a:pt x="341" y="110"/>
                  </a:lnTo>
                  <a:lnTo>
                    <a:pt x="338" y="114"/>
                  </a:lnTo>
                  <a:lnTo>
                    <a:pt x="335" y="117"/>
                  </a:lnTo>
                  <a:lnTo>
                    <a:pt x="332" y="121"/>
                  </a:lnTo>
                  <a:lnTo>
                    <a:pt x="328" y="124"/>
                  </a:lnTo>
                  <a:lnTo>
                    <a:pt x="324" y="126"/>
                  </a:lnTo>
                  <a:lnTo>
                    <a:pt x="320" y="127"/>
                  </a:lnTo>
                  <a:lnTo>
                    <a:pt x="316" y="128"/>
                  </a:lnTo>
                  <a:lnTo>
                    <a:pt x="311" y="129"/>
                  </a:lnTo>
                  <a:lnTo>
                    <a:pt x="41" y="129"/>
                  </a:lnTo>
                  <a:lnTo>
                    <a:pt x="36" y="128"/>
                  </a:lnTo>
                  <a:lnTo>
                    <a:pt x="32" y="127"/>
                  </a:lnTo>
                  <a:lnTo>
                    <a:pt x="27" y="126"/>
                  </a:lnTo>
                  <a:lnTo>
                    <a:pt x="23" y="124"/>
                  </a:lnTo>
                  <a:lnTo>
                    <a:pt x="20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1" y="110"/>
                  </a:lnTo>
                  <a:lnTo>
                    <a:pt x="8" y="105"/>
                  </a:lnTo>
                  <a:lnTo>
                    <a:pt x="5" y="100"/>
                  </a:lnTo>
                  <a:lnTo>
                    <a:pt x="3" y="94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0" name="Freeform 150">
              <a:extLst>
                <a:ext uri="{FF2B5EF4-FFF2-40B4-BE49-F238E27FC236}">
                  <a16:creationId xmlns:a16="http://schemas.microsoft.com/office/drawing/2014/main" id="{09C372FC-7FED-0546-AADC-CD6DC3331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2319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9" y="208"/>
                  </a:lnTo>
                  <a:lnTo>
                    <a:pt x="30" y="207"/>
                  </a:lnTo>
                  <a:lnTo>
                    <a:pt x="30" y="205"/>
                  </a:lnTo>
                  <a:lnTo>
                    <a:pt x="32" y="203"/>
                  </a:lnTo>
                  <a:lnTo>
                    <a:pt x="33" y="201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4"/>
                  </a:lnTo>
                  <a:lnTo>
                    <a:pt x="35" y="193"/>
                  </a:lnTo>
                  <a:lnTo>
                    <a:pt x="35" y="22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3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1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4"/>
                  </a:lnTo>
                  <a:lnTo>
                    <a:pt x="5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10" y="205"/>
                  </a:lnTo>
                  <a:lnTo>
                    <a:pt x="11" y="207"/>
                  </a:lnTo>
                  <a:lnTo>
                    <a:pt x="13" y="209"/>
                  </a:lnTo>
                  <a:lnTo>
                    <a:pt x="14" y="210"/>
                  </a:lnTo>
                  <a:lnTo>
                    <a:pt x="16" y="212"/>
                  </a:lnTo>
                  <a:lnTo>
                    <a:pt x="17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1" name="Freeform 151">
              <a:extLst>
                <a:ext uri="{FF2B5EF4-FFF2-40B4-BE49-F238E27FC236}">
                  <a16:creationId xmlns:a16="http://schemas.microsoft.com/office/drawing/2014/main" id="{D625C0C1-A169-7241-A715-A785C4ACB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6" y="2319"/>
              <a:ext cx="1" cy="8"/>
            </a:xfrm>
            <a:custGeom>
              <a:avLst/>
              <a:gdLst>
                <a:gd name="T0" fmla="*/ 0 w 39"/>
                <a:gd name="T1" fmla="*/ 0 h 221"/>
                <a:gd name="T2" fmla="*/ 0 w 39"/>
                <a:gd name="T3" fmla="*/ 0 h 221"/>
                <a:gd name="T4" fmla="*/ 0 w 39"/>
                <a:gd name="T5" fmla="*/ 0 h 221"/>
                <a:gd name="T6" fmla="*/ 0 w 39"/>
                <a:gd name="T7" fmla="*/ 0 h 221"/>
                <a:gd name="T8" fmla="*/ 0 w 39"/>
                <a:gd name="T9" fmla="*/ 0 h 221"/>
                <a:gd name="T10" fmla="*/ 0 w 39"/>
                <a:gd name="T11" fmla="*/ 0 h 221"/>
                <a:gd name="T12" fmla="*/ 0 w 39"/>
                <a:gd name="T13" fmla="*/ 0 h 221"/>
                <a:gd name="T14" fmla="*/ 0 w 39"/>
                <a:gd name="T15" fmla="*/ 0 h 221"/>
                <a:gd name="T16" fmla="*/ 0 w 39"/>
                <a:gd name="T17" fmla="*/ 0 h 221"/>
                <a:gd name="T18" fmla="*/ 0 w 39"/>
                <a:gd name="T19" fmla="*/ 0 h 221"/>
                <a:gd name="T20" fmla="*/ 0 w 39"/>
                <a:gd name="T21" fmla="*/ 0 h 221"/>
                <a:gd name="T22" fmla="*/ 0 w 39"/>
                <a:gd name="T23" fmla="*/ 0 h 221"/>
                <a:gd name="T24" fmla="*/ 0 w 39"/>
                <a:gd name="T25" fmla="*/ 0 h 221"/>
                <a:gd name="T26" fmla="*/ 0 w 39"/>
                <a:gd name="T27" fmla="*/ 0 h 221"/>
                <a:gd name="T28" fmla="*/ 0 w 39"/>
                <a:gd name="T29" fmla="*/ 0 h 221"/>
                <a:gd name="T30" fmla="*/ 0 w 39"/>
                <a:gd name="T31" fmla="*/ 0 h 221"/>
                <a:gd name="T32" fmla="*/ 0 w 39"/>
                <a:gd name="T33" fmla="*/ 0 h 221"/>
                <a:gd name="T34" fmla="*/ 0 w 39"/>
                <a:gd name="T35" fmla="*/ 0 h 221"/>
                <a:gd name="T36" fmla="*/ 0 w 39"/>
                <a:gd name="T37" fmla="*/ 0 h 221"/>
                <a:gd name="T38" fmla="*/ 0 w 39"/>
                <a:gd name="T39" fmla="*/ 0 h 221"/>
                <a:gd name="T40" fmla="*/ 0 w 39"/>
                <a:gd name="T41" fmla="*/ 0 h 221"/>
                <a:gd name="T42" fmla="*/ 0 w 39"/>
                <a:gd name="T43" fmla="*/ 0 h 221"/>
                <a:gd name="T44" fmla="*/ 0 w 39"/>
                <a:gd name="T45" fmla="*/ 0 h 221"/>
                <a:gd name="T46" fmla="*/ 0 w 39"/>
                <a:gd name="T47" fmla="*/ 0 h 221"/>
                <a:gd name="T48" fmla="*/ 0 w 39"/>
                <a:gd name="T49" fmla="*/ 0 h 221"/>
                <a:gd name="T50" fmla="*/ 0 w 39"/>
                <a:gd name="T51" fmla="*/ 0 h 221"/>
                <a:gd name="T52" fmla="*/ 0 w 39"/>
                <a:gd name="T53" fmla="*/ 0 h 221"/>
                <a:gd name="T54" fmla="*/ 0 w 39"/>
                <a:gd name="T55" fmla="*/ 0 h 221"/>
                <a:gd name="T56" fmla="*/ 0 w 39"/>
                <a:gd name="T57" fmla="*/ 0 h 221"/>
                <a:gd name="T58" fmla="*/ 0 w 39"/>
                <a:gd name="T59" fmla="*/ 0 h 221"/>
                <a:gd name="T60" fmla="*/ 0 w 39"/>
                <a:gd name="T61" fmla="*/ 0 h 221"/>
                <a:gd name="T62" fmla="*/ 0 w 39"/>
                <a:gd name="T63" fmla="*/ 0 h 221"/>
                <a:gd name="T64" fmla="*/ 0 w 39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1">
                  <a:moveTo>
                    <a:pt x="14" y="221"/>
                  </a:moveTo>
                  <a:lnTo>
                    <a:pt x="16" y="220"/>
                  </a:lnTo>
                  <a:lnTo>
                    <a:pt x="18" y="220"/>
                  </a:lnTo>
                  <a:lnTo>
                    <a:pt x="20" y="218"/>
                  </a:lnTo>
                  <a:lnTo>
                    <a:pt x="21" y="217"/>
                  </a:lnTo>
                  <a:lnTo>
                    <a:pt x="23" y="215"/>
                  </a:lnTo>
                  <a:lnTo>
                    <a:pt x="25" y="213"/>
                  </a:lnTo>
                  <a:lnTo>
                    <a:pt x="28" y="210"/>
                  </a:lnTo>
                  <a:lnTo>
                    <a:pt x="30" y="208"/>
                  </a:lnTo>
                  <a:lnTo>
                    <a:pt x="32" y="205"/>
                  </a:lnTo>
                  <a:lnTo>
                    <a:pt x="33" y="203"/>
                  </a:lnTo>
                  <a:lnTo>
                    <a:pt x="35" y="200"/>
                  </a:lnTo>
                  <a:lnTo>
                    <a:pt x="36" y="197"/>
                  </a:lnTo>
                  <a:lnTo>
                    <a:pt x="37" y="194"/>
                  </a:lnTo>
                  <a:lnTo>
                    <a:pt x="38" y="192"/>
                  </a:lnTo>
                  <a:lnTo>
                    <a:pt x="38" y="189"/>
                  </a:lnTo>
                  <a:lnTo>
                    <a:pt x="39" y="188"/>
                  </a:lnTo>
                  <a:lnTo>
                    <a:pt x="30" y="21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0"/>
                  </a:lnTo>
                  <a:lnTo>
                    <a:pt x="26" y="8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2" y="3"/>
                  </a:lnTo>
                  <a:lnTo>
                    <a:pt x="21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4" y="214"/>
                  </a:lnTo>
                  <a:lnTo>
                    <a:pt x="4" y="216"/>
                  </a:lnTo>
                  <a:lnTo>
                    <a:pt x="5" y="217"/>
                  </a:lnTo>
                  <a:lnTo>
                    <a:pt x="6" y="218"/>
                  </a:lnTo>
                  <a:lnTo>
                    <a:pt x="7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1" y="220"/>
                  </a:lnTo>
                  <a:lnTo>
                    <a:pt x="12" y="220"/>
                  </a:lnTo>
                  <a:lnTo>
                    <a:pt x="14" y="221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2" name="Freeform 152">
              <a:extLst>
                <a:ext uri="{FF2B5EF4-FFF2-40B4-BE49-F238E27FC236}">
                  <a16:creationId xmlns:a16="http://schemas.microsoft.com/office/drawing/2014/main" id="{96034348-DA4C-044F-8F1D-335430FE3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3" y="2319"/>
              <a:ext cx="12" cy="3"/>
            </a:xfrm>
            <a:custGeom>
              <a:avLst/>
              <a:gdLst>
                <a:gd name="T0" fmla="*/ 0 w 361"/>
                <a:gd name="T1" fmla="*/ 0 h 106"/>
                <a:gd name="T2" fmla="*/ 0 w 361"/>
                <a:gd name="T3" fmla="*/ 0 h 106"/>
                <a:gd name="T4" fmla="*/ 0 w 361"/>
                <a:gd name="T5" fmla="*/ 0 h 106"/>
                <a:gd name="T6" fmla="*/ 0 w 361"/>
                <a:gd name="T7" fmla="*/ 0 h 106"/>
                <a:gd name="T8" fmla="*/ 0 w 361"/>
                <a:gd name="T9" fmla="*/ 0 h 106"/>
                <a:gd name="T10" fmla="*/ 0 w 361"/>
                <a:gd name="T11" fmla="*/ 0 h 106"/>
                <a:gd name="T12" fmla="*/ 0 w 361"/>
                <a:gd name="T13" fmla="*/ 0 h 106"/>
                <a:gd name="T14" fmla="*/ 0 w 361"/>
                <a:gd name="T15" fmla="*/ 0 h 106"/>
                <a:gd name="T16" fmla="*/ 0 w 361"/>
                <a:gd name="T17" fmla="*/ 0 h 106"/>
                <a:gd name="T18" fmla="*/ 0 w 361"/>
                <a:gd name="T19" fmla="*/ 0 h 106"/>
                <a:gd name="T20" fmla="*/ 0 w 361"/>
                <a:gd name="T21" fmla="*/ 0 h 106"/>
                <a:gd name="T22" fmla="*/ 0 w 361"/>
                <a:gd name="T23" fmla="*/ 0 h 106"/>
                <a:gd name="T24" fmla="*/ 0 w 361"/>
                <a:gd name="T25" fmla="*/ 0 h 106"/>
                <a:gd name="T26" fmla="*/ 0 w 361"/>
                <a:gd name="T27" fmla="*/ 0 h 106"/>
                <a:gd name="T28" fmla="*/ 0 w 361"/>
                <a:gd name="T29" fmla="*/ 0 h 106"/>
                <a:gd name="T30" fmla="*/ 0 w 361"/>
                <a:gd name="T31" fmla="*/ 0 h 106"/>
                <a:gd name="T32" fmla="*/ 0 w 361"/>
                <a:gd name="T33" fmla="*/ 0 h 106"/>
                <a:gd name="T34" fmla="*/ 0 w 361"/>
                <a:gd name="T35" fmla="*/ 0 h 106"/>
                <a:gd name="T36" fmla="*/ 0 w 361"/>
                <a:gd name="T37" fmla="*/ 0 h 106"/>
                <a:gd name="T38" fmla="*/ 0 w 361"/>
                <a:gd name="T39" fmla="*/ 0 h 106"/>
                <a:gd name="T40" fmla="*/ 0 w 361"/>
                <a:gd name="T41" fmla="*/ 0 h 106"/>
                <a:gd name="T42" fmla="*/ 0 w 361"/>
                <a:gd name="T43" fmla="*/ 0 h 106"/>
                <a:gd name="T44" fmla="*/ 0 w 361"/>
                <a:gd name="T45" fmla="*/ 0 h 106"/>
                <a:gd name="T46" fmla="*/ 0 w 361"/>
                <a:gd name="T47" fmla="*/ 0 h 106"/>
                <a:gd name="T48" fmla="*/ 0 w 361"/>
                <a:gd name="T49" fmla="*/ 0 h 106"/>
                <a:gd name="T50" fmla="*/ 0 w 361"/>
                <a:gd name="T51" fmla="*/ 0 h 106"/>
                <a:gd name="T52" fmla="*/ 0 w 361"/>
                <a:gd name="T53" fmla="*/ 0 h 106"/>
                <a:gd name="T54" fmla="*/ 0 w 361"/>
                <a:gd name="T55" fmla="*/ 0 h 106"/>
                <a:gd name="T56" fmla="*/ 0 w 361"/>
                <a:gd name="T57" fmla="*/ 0 h 106"/>
                <a:gd name="T58" fmla="*/ 0 w 361"/>
                <a:gd name="T59" fmla="*/ 0 h 106"/>
                <a:gd name="T60" fmla="*/ 0 w 361"/>
                <a:gd name="T61" fmla="*/ 0 h 106"/>
                <a:gd name="T62" fmla="*/ 0 w 361"/>
                <a:gd name="T63" fmla="*/ 0 h 106"/>
                <a:gd name="T64" fmla="*/ 0 w 361"/>
                <a:gd name="T65" fmla="*/ 0 h 106"/>
                <a:gd name="T66" fmla="*/ 0 w 361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1" h="106">
                  <a:moveTo>
                    <a:pt x="322" y="106"/>
                  </a:moveTo>
                  <a:lnTo>
                    <a:pt x="325" y="105"/>
                  </a:lnTo>
                  <a:lnTo>
                    <a:pt x="329" y="105"/>
                  </a:lnTo>
                  <a:lnTo>
                    <a:pt x="332" y="104"/>
                  </a:lnTo>
                  <a:lnTo>
                    <a:pt x="337" y="103"/>
                  </a:lnTo>
                  <a:lnTo>
                    <a:pt x="340" y="102"/>
                  </a:lnTo>
                  <a:lnTo>
                    <a:pt x="343" y="100"/>
                  </a:lnTo>
                  <a:lnTo>
                    <a:pt x="346" y="97"/>
                  </a:lnTo>
                  <a:lnTo>
                    <a:pt x="349" y="95"/>
                  </a:lnTo>
                  <a:lnTo>
                    <a:pt x="351" y="93"/>
                  </a:lnTo>
                  <a:lnTo>
                    <a:pt x="353" y="91"/>
                  </a:lnTo>
                  <a:lnTo>
                    <a:pt x="355" y="88"/>
                  </a:lnTo>
                  <a:lnTo>
                    <a:pt x="358" y="84"/>
                  </a:lnTo>
                  <a:lnTo>
                    <a:pt x="359" y="81"/>
                  </a:lnTo>
                  <a:lnTo>
                    <a:pt x="360" y="78"/>
                  </a:lnTo>
                  <a:lnTo>
                    <a:pt x="360" y="75"/>
                  </a:lnTo>
                  <a:lnTo>
                    <a:pt x="361" y="71"/>
                  </a:lnTo>
                  <a:lnTo>
                    <a:pt x="361" y="34"/>
                  </a:lnTo>
                  <a:lnTo>
                    <a:pt x="360" y="30"/>
                  </a:lnTo>
                  <a:lnTo>
                    <a:pt x="360" y="27"/>
                  </a:lnTo>
                  <a:lnTo>
                    <a:pt x="359" y="23"/>
                  </a:lnTo>
                  <a:lnTo>
                    <a:pt x="358" y="20"/>
                  </a:lnTo>
                  <a:lnTo>
                    <a:pt x="355" y="17"/>
                  </a:lnTo>
                  <a:lnTo>
                    <a:pt x="353" y="14"/>
                  </a:lnTo>
                  <a:lnTo>
                    <a:pt x="351" y="11"/>
                  </a:lnTo>
                  <a:lnTo>
                    <a:pt x="349" y="9"/>
                  </a:lnTo>
                  <a:lnTo>
                    <a:pt x="346" y="7"/>
                  </a:lnTo>
                  <a:lnTo>
                    <a:pt x="343" y="5"/>
                  </a:lnTo>
                  <a:lnTo>
                    <a:pt x="340" y="3"/>
                  </a:lnTo>
                  <a:lnTo>
                    <a:pt x="337" y="2"/>
                  </a:lnTo>
                  <a:lnTo>
                    <a:pt x="332" y="1"/>
                  </a:lnTo>
                  <a:lnTo>
                    <a:pt x="329" y="0"/>
                  </a:lnTo>
                  <a:lnTo>
                    <a:pt x="325" y="0"/>
                  </a:lnTo>
                  <a:lnTo>
                    <a:pt x="322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6" y="1"/>
                  </a:lnTo>
                  <a:lnTo>
                    <a:pt x="22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7" y="11"/>
                  </a:lnTo>
                  <a:lnTo>
                    <a:pt x="5" y="14"/>
                  </a:lnTo>
                  <a:lnTo>
                    <a:pt x="4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8"/>
                  </a:lnTo>
                  <a:lnTo>
                    <a:pt x="5" y="91"/>
                  </a:lnTo>
                  <a:lnTo>
                    <a:pt x="7" y="93"/>
                  </a:lnTo>
                  <a:lnTo>
                    <a:pt x="10" y="95"/>
                  </a:lnTo>
                  <a:lnTo>
                    <a:pt x="13" y="97"/>
                  </a:lnTo>
                  <a:lnTo>
                    <a:pt x="16" y="100"/>
                  </a:lnTo>
                  <a:lnTo>
                    <a:pt x="19" y="102"/>
                  </a:lnTo>
                  <a:lnTo>
                    <a:pt x="22" y="103"/>
                  </a:lnTo>
                  <a:lnTo>
                    <a:pt x="26" y="104"/>
                  </a:lnTo>
                  <a:lnTo>
                    <a:pt x="29" y="105"/>
                  </a:lnTo>
                  <a:lnTo>
                    <a:pt x="33" y="105"/>
                  </a:lnTo>
                  <a:lnTo>
                    <a:pt x="38" y="106"/>
                  </a:lnTo>
                  <a:lnTo>
                    <a:pt x="322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3" name="Freeform 153">
              <a:extLst>
                <a:ext uri="{FF2B5EF4-FFF2-40B4-BE49-F238E27FC236}">
                  <a16:creationId xmlns:a16="http://schemas.microsoft.com/office/drawing/2014/main" id="{2B9633C7-7672-BE4C-B074-EE2DD0209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6" y="2305"/>
              <a:ext cx="17" cy="11"/>
            </a:xfrm>
            <a:custGeom>
              <a:avLst/>
              <a:gdLst>
                <a:gd name="T0" fmla="*/ 0 w 506"/>
                <a:gd name="T1" fmla="*/ 0 h 299"/>
                <a:gd name="T2" fmla="*/ 0 w 506"/>
                <a:gd name="T3" fmla="*/ 0 h 299"/>
                <a:gd name="T4" fmla="*/ 0 w 506"/>
                <a:gd name="T5" fmla="*/ 0 h 299"/>
                <a:gd name="T6" fmla="*/ 0 w 506"/>
                <a:gd name="T7" fmla="*/ 0 h 299"/>
                <a:gd name="T8" fmla="*/ 0 w 506"/>
                <a:gd name="T9" fmla="*/ 0 h 299"/>
                <a:gd name="T10" fmla="*/ 0 w 506"/>
                <a:gd name="T11" fmla="*/ 0 h 299"/>
                <a:gd name="T12" fmla="*/ 0 w 506"/>
                <a:gd name="T13" fmla="*/ 0 h 299"/>
                <a:gd name="T14" fmla="*/ 0 w 506"/>
                <a:gd name="T15" fmla="*/ 0 h 299"/>
                <a:gd name="T16" fmla="*/ 0 w 506"/>
                <a:gd name="T17" fmla="*/ 0 h 299"/>
                <a:gd name="T18" fmla="*/ 0 w 506"/>
                <a:gd name="T19" fmla="*/ 0 h 299"/>
                <a:gd name="T20" fmla="*/ 0 w 506"/>
                <a:gd name="T21" fmla="*/ 0 h 299"/>
                <a:gd name="T22" fmla="*/ 0 w 506"/>
                <a:gd name="T23" fmla="*/ 0 h 299"/>
                <a:gd name="T24" fmla="*/ 0 w 506"/>
                <a:gd name="T25" fmla="*/ 0 h 299"/>
                <a:gd name="T26" fmla="*/ 0 w 506"/>
                <a:gd name="T27" fmla="*/ 0 h 299"/>
                <a:gd name="T28" fmla="*/ 0 w 506"/>
                <a:gd name="T29" fmla="*/ 0 h 299"/>
                <a:gd name="T30" fmla="*/ 0 w 506"/>
                <a:gd name="T31" fmla="*/ 0 h 299"/>
                <a:gd name="T32" fmla="*/ 0 w 506"/>
                <a:gd name="T33" fmla="*/ 0 h 299"/>
                <a:gd name="T34" fmla="*/ 0 w 506"/>
                <a:gd name="T35" fmla="*/ 0 h 299"/>
                <a:gd name="T36" fmla="*/ 0 w 506"/>
                <a:gd name="T37" fmla="*/ 0 h 299"/>
                <a:gd name="T38" fmla="*/ 0 w 506"/>
                <a:gd name="T39" fmla="*/ 0 h 299"/>
                <a:gd name="T40" fmla="*/ 0 w 506"/>
                <a:gd name="T41" fmla="*/ 0 h 299"/>
                <a:gd name="T42" fmla="*/ 0 w 506"/>
                <a:gd name="T43" fmla="*/ 0 h 299"/>
                <a:gd name="T44" fmla="*/ 0 w 506"/>
                <a:gd name="T45" fmla="*/ 0 h 299"/>
                <a:gd name="T46" fmla="*/ 0 w 506"/>
                <a:gd name="T47" fmla="*/ 0 h 299"/>
                <a:gd name="T48" fmla="*/ 0 w 506"/>
                <a:gd name="T49" fmla="*/ 0 h 299"/>
                <a:gd name="T50" fmla="*/ 0 w 506"/>
                <a:gd name="T51" fmla="*/ 0 h 299"/>
                <a:gd name="T52" fmla="*/ 0 w 506"/>
                <a:gd name="T53" fmla="*/ 0 h 299"/>
                <a:gd name="T54" fmla="*/ 0 w 506"/>
                <a:gd name="T55" fmla="*/ 0 h 299"/>
                <a:gd name="T56" fmla="*/ 0 w 506"/>
                <a:gd name="T57" fmla="*/ 0 h 299"/>
                <a:gd name="T58" fmla="*/ 0 w 506"/>
                <a:gd name="T59" fmla="*/ 0 h 299"/>
                <a:gd name="T60" fmla="*/ 0 w 506"/>
                <a:gd name="T61" fmla="*/ 0 h 299"/>
                <a:gd name="T62" fmla="*/ 0 w 506"/>
                <a:gd name="T63" fmla="*/ 0 h 299"/>
                <a:gd name="T64" fmla="*/ 0 w 506"/>
                <a:gd name="T65" fmla="*/ 0 h 299"/>
                <a:gd name="T66" fmla="*/ 0 w 506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299">
                  <a:moveTo>
                    <a:pt x="439" y="299"/>
                  </a:moveTo>
                  <a:lnTo>
                    <a:pt x="444" y="298"/>
                  </a:lnTo>
                  <a:lnTo>
                    <a:pt x="450" y="297"/>
                  </a:lnTo>
                  <a:lnTo>
                    <a:pt x="456" y="295"/>
                  </a:lnTo>
                  <a:lnTo>
                    <a:pt x="461" y="293"/>
                  </a:lnTo>
                  <a:lnTo>
                    <a:pt x="467" y="290"/>
                  </a:lnTo>
                  <a:lnTo>
                    <a:pt x="472" y="286"/>
                  </a:lnTo>
                  <a:lnTo>
                    <a:pt x="477" y="282"/>
                  </a:lnTo>
                  <a:lnTo>
                    <a:pt x="483" y="278"/>
                  </a:lnTo>
                  <a:lnTo>
                    <a:pt x="487" y="272"/>
                  </a:lnTo>
                  <a:lnTo>
                    <a:pt x="492" y="267"/>
                  </a:lnTo>
                  <a:lnTo>
                    <a:pt x="496" y="261"/>
                  </a:lnTo>
                  <a:lnTo>
                    <a:pt x="499" y="255"/>
                  </a:lnTo>
                  <a:lnTo>
                    <a:pt x="501" y="248"/>
                  </a:lnTo>
                  <a:lnTo>
                    <a:pt x="504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89" y="63"/>
                  </a:lnTo>
                  <a:lnTo>
                    <a:pt x="489" y="56"/>
                  </a:lnTo>
                  <a:lnTo>
                    <a:pt x="487" y="49"/>
                  </a:lnTo>
                  <a:lnTo>
                    <a:pt x="486" y="43"/>
                  </a:lnTo>
                  <a:lnTo>
                    <a:pt x="484" y="36"/>
                  </a:lnTo>
                  <a:lnTo>
                    <a:pt x="481" y="31"/>
                  </a:lnTo>
                  <a:lnTo>
                    <a:pt x="479" y="25"/>
                  </a:lnTo>
                  <a:lnTo>
                    <a:pt x="475" y="21"/>
                  </a:lnTo>
                  <a:lnTo>
                    <a:pt x="471" y="16"/>
                  </a:lnTo>
                  <a:lnTo>
                    <a:pt x="468" y="12"/>
                  </a:lnTo>
                  <a:lnTo>
                    <a:pt x="463" y="8"/>
                  </a:lnTo>
                  <a:lnTo>
                    <a:pt x="459" y="6"/>
                  </a:lnTo>
                  <a:lnTo>
                    <a:pt x="454" y="3"/>
                  </a:lnTo>
                  <a:lnTo>
                    <a:pt x="449" y="2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4" y="2"/>
                  </a:lnTo>
                  <a:lnTo>
                    <a:pt x="50" y="3"/>
                  </a:lnTo>
                  <a:lnTo>
                    <a:pt x="45" y="6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2" y="16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3" y="31"/>
                  </a:lnTo>
                  <a:lnTo>
                    <a:pt x="20" y="36"/>
                  </a:lnTo>
                  <a:lnTo>
                    <a:pt x="18" y="43"/>
                  </a:lnTo>
                  <a:lnTo>
                    <a:pt x="17" y="49"/>
                  </a:lnTo>
                  <a:lnTo>
                    <a:pt x="15" y="56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5" y="255"/>
                  </a:lnTo>
                  <a:lnTo>
                    <a:pt x="8" y="261"/>
                  </a:lnTo>
                  <a:lnTo>
                    <a:pt x="13" y="267"/>
                  </a:lnTo>
                  <a:lnTo>
                    <a:pt x="17" y="272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2" y="286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9" y="295"/>
                  </a:lnTo>
                  <a:lnTo>
                    <a:pt x="54" y="297"/>
                  </a:lnTo>
                  <a:lnTo>
                    <a:pt x="60" y="298"/>
                  </a:lnTo>
                  <a:lnTo>
                    <a:pt x="65" y="299"/>
                  </a:lnTo>
                  <a:lnTo>
                    <a:pt x="439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4" name="Freeform 154">
              <a:extLst>
                <a:ext uri="{FF2B5EF4-FFF2-40B4-BE49-F238E27FC236}">
                  <a16:creationId xmlns:a16="http://schemas.microsoft.com/office/drawing/2014/main" id="{6E46040D-33F9-824A-BE32-11228D251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" y="2305"/>
              <a:ext cx="16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8" y="285"/>
                  </a:moveTo>
                  <a:lnTo>
                    <a:pt x="422" y="284"/>
                  </a:lnTo>
                  <a:lnTo>
                    <a:pt x="428" y="283"/>
                  </a:lnTo>
                  <a:lnTo>
                    <a:pt x="434" y="281"/>
                  </a:lnTo>
                  <a:lnTo>
                    <a:pt x="439" y="279"/>
                  </a:lnTo>
                  <a:lnTo>
                    <a:pt x="445" y="276"/>
                  </a:lnTo>
                  <a:lnTo>
                    <a:pt x="450" y="273"/>
                  </a:lnTo>
                  <a:lnTo>
                    <a:pt x="455" y="268"/>
                  </a:lnTo>
                  <a:lnTo>
                    <a:pt x="460" y="264"/>
                  </a:lnTo>
                  <a:lnTo>
                    <a:pt x="464" y="260"/>
                  </a:lnTo>
                  <a:lnTo>
                    <a:pt x="469" y="254"/>
                  </a:lnTo>
                  <a:lnTo>
                    <a:pt x="472" y="249"/>
                  </a:lnTo>
                  <a:lnTo>
                    <a:pt x="475" y="243"/>
                  </a:lnTo>
                  <a:lnTo>
                    <a:pt x="477" y="237"/>
                  </a:lnTo>
                  <a:lnTo>
                    <a:pt x="480" y="230"/>
                  </a:lnTo>
                  <a:lnTo>
                    <a:pt x="481" y="224"/>
                  </a:lnTo>
                  <a:lnTo>
                    <a:pt x="482" y="217"/>
                  </a:lnTo>
                  <a:lnTo>
                    <a:pt x="468" y="68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2" y="19"/>
                  </a:lnTo>
                  <a:lnTo>
                    <a:pt x="449" y="15"/>
                  </a:lnTo>
                  <a:lnTo>
                    <a:pt x="445" y="11"/>
                  </a:lnTo>
                  <a:lnTo>
                    <a:pt x="442" y="7"/>
                  </a:lnTo>
                  <a:lnTo>
                    <a:pt x="437" y="4"/>
                  </a:lnTo>
                  <a:lnTo>
                    <a:pt x="432" y="2"/>
                  </a:lnTo>
                  <a:lnTo>
                    <a:pt x="427" y="1"/>
                  </a:lnTo>
                  <a:lnTo>
                    <a:pt x="422" y="0"/>
                  </a:lnTo>
                  <a:lnTo>
                    <a:pt x="418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3" y="4"/>
                  </a:lnTo>
                  <a:lnTo>
                    <a:pt x="39" y="7"/>
                  </a:lnTo>
                  <a:lnTo>
                    <a:pt x="35" y="11"/>
                  </a:lnTo>
                  <a:lnTo>
                    <a:pt x="31" y="15"/>
                  </a:lnTo>
                  <a:lnTo>
                    <a:pt x="28" y="19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3" y="237"/>
                  </a:lnTo>
                  <a:lnTo>
                    <a:pt x="5" y="243"/>
                  </a:lnTo>
                  <a:lnTo>
                    <a:pt x="8" y="249"/>
                  </a:lnTo>
                  <a:lnTo>
                    <a:pt x="12" y="254"/>
                  </a:lnTo>
                  <a:lnTo>
                    <a:pt x="16" y="260"/>
                  </a:lnTo>
                  <a:lnTo>
                    <a:pt x="20" y="264"/>
                  </a:lnTo>
                  <a:lnTo>
                    <a:pt x="26" y="268"/>
                  </a:lnTo>
                  <a:lnTo>
                    <a:pt x="30" y="273"/>
                  </a:lnTo>
                  <a:lnTo>
                    <a:pt x="36" y="276"/>
                  </a:lnTo>
                  <a:lnTo>
                    <a:pt x="41" y="279"/>
                  </a:lnTo>
                  <a:lnTo>
                    <a:pt x="47" y="281"/>
                  </a:lnTo>
                  <a:lnTo>
                    <a:pt x="52" y="283"/>
                  </a:lnTo>
                  <a:lnTo>
                    <a:pt x="57" y="284"/>
                  </a:lnTo>
                  <a:lnTo>
                    <a:pt x="63" y="285"/>
                  </a:lnTo>
                  <a:lnTo>
                    <a:pt x="41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5" name="Freeform 155">
              <a:extLst>
                <a:ext uri="{FF2B5EF4-FFF2-40B4-BE49-F238E27FC236}">
                  <a16:creationId xmlns:a16="http://schemas.microsoft.com/office/drawing/2014/main" id="{2CDDC8EF-EBF8-164D-825E-3F04C90A7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9" y="2310"/>
              <a:ext cx="12" cy="5"/>
            </a:xfrm>
            <a:custGeom>
              <a:avLst/>
              <a:gdLst>
                <a:gd name="T0" fmla="*/ 0 w 353"/>
                <a:gd name="T1" fmla="*/ 0 h 128"/>
                <a:gd name="T2" fmla="*/ 0 w 353"/>
                <a:gd name="T3" fmla="*/ 0 h 128"/>
                <a:gd name="T4" fmla="*/ 0 w 353"/>
                <a:gd name="T5" fmla="*/ 0 h 128"/>
                <a:gd name="T6" fmla="*/ 0 w 353"/>
                <a:gd name="T7" fmla="*/ 0 h 128"/>
                <a:gd name="T8" fmla="*/ 0 w 353"/>
                <a:gd name="T9" fmla="*/ 0 h 128"/>
                <a:gd name="T10" fmla="*/ 0 w 353"/>
                <a:gd name="T11" fmla="*/ 0 h 128"/>
                <a:gd name="T12" fmla="*/ 0 w 353"/>
                <a:gd name="T13" fmla="*/ 0 h 128"/>
                <a:gd name="T14" fmla="*/ 0 w 353"/>
                <a:gd name="T15" fmla="*/ 0 h 128"/>
                <a:gd name="T16" fmla="*/ 0 w 353"/>
                <a:gd name="T17" fmla="*/ 0 h 128"/>
                <a:gd name="T18" fmla="*/ 0 w 353"/>
                <a:gd name="T19" fmla="*/ 0 h 128"/>
                <a:gd name="T20" fmla="*/ 0 w 353"/>
                <a:gd name="T21" fmla="*/ 0 h 128"/>
                <a:gd name="T22" fmla="*/ 0 w 353"/>
                <a:gd name="T23" fmla="*/ 0 h 128"/>
                <a:gd name="T24" fmla="*/ 0 w 353"/>
                <a:gd name="T25" fmla="*/ 0 h 128"/>
                <a:gd name="T26" fmla="*/ 0 w 353"/>
                <a:gd name="T27" fmla="*/ 0 h 128"/>
                <a:gd name="T28" fmla="*/ 0 w 353"/>
                <a:gd name="T29" fmla="*/ 0 h 128"/>
                <a:gd name="T30" fmla="*/ 0 w 353"/>
                <a:gd name="T31" fmla="*/ 0 h 128"/>
                <a:gd name="T32" fmla="*/ 0 w 353"/>
                <a:gd name="T33" fmla="*/ 0 h 128"/>
                <a:gd name="T34" fmla="*/ 0 w 353"/>
                <a:gd name="T35" fmla="*/ 0 h 128"/>
                <a:gd name="T36" fmla="*/ 0 w 353"/>
                <a:gd name="T37" fmla="*/ 0 h 128"/>
                <a:gd name="T38" fmla="*/ 0 w 353"/>
                <a:gd name="T39" fmla="*/ 0 h 128"/>
                <a:gd name="T40" fmla="*/ 0 w 353"/>
                <a:gd name="T41" fmla="*/ 0 h 128"/>
                <a:gd name="T42" fmla="*/ 0 w 353"/>
                <a:gd name="T43" fmla="*/ 0 h 128"/>
                <a:gd name="T44" fmla="*/ 0 w 353"/>
                <a:gd name="T45" fmla="*/ 0 h 128"/>
                <a:gd name="T46" fmla="*/ 0 w 353"/>
                <a:gd name="T47" fmla="*/ 0 h 128"/>
                <a:gd name="T48" fmla="*/ 0 w 353"/>
                <a:gd name="T49" fmla="*/ 0 h 128"/>
                <a:gd name="T50" fmla="*/ 0 w 353"/>
                <a:gd name="T51" fmla="*/ 0 h 128"/>
                <a:gd name="T52" fmla="*/ 0 w 353"/>
                <a:gd name="T53" fmla="*/ 0 h 128"/>
                <a:gd name="T54" fmla="*/ 0 w 353"/>
                <a:gd name="T55" fmla="*/ 0 h 128"/>
                <a:gd name="T56" fmla="*/ 0 w 353"/>
                <a:gd name="T57" fmla="*/ 0 h 128"/>
                <a:gd name="T58" fmla="*/ 0 w 353"/>
                <a:gd name="T59" fmla="*/ 0 h 128"/>
                <a:gd name="T60" fmla="*/ 0 w 353"/>
                <a:gd name="T61" fmla="*/ 0 h 128"/>
                <a:gd name="T62" fmla="*/ 0 w 353"/>
                <a:gd name="T63" fmla="*/ 0 h 128"/>
                <a:gd name="T64" fmla="*/ 0 w 353"/>
                <a:gd name="T65" fmla="*/ 0 h 128"/>
                <a:gd name="T66" fmla="*/ 0 w 353"/>
                <a:gd name="T67" fmla="*/ 0 h 128"/>
                <a:gd name="T68" fmla="*/ 0 w 353"/>
                <a:gd name="T69" fmla="*/ 0 h 128"/>
                <a:gd name="T70" fmla="*/ 0 w 353"/>
                <a:gd name="T71" fmla="*/ 0 h 128"/>
                <a:gd name="T72" fmla="*/ 0 w 35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8">
                  <a:moveTo>
                    <a:pt x="353" y="64"/>
                  </a:moveTo>
                  <a:lnTo>
                    <a:pt x="352" y="69"/>
                  </a:lnTo>
                  <a:lnTo>
                    <a:pt x="352" y="76"/>
                  </a:lnTo>
                  <a:lnTo>
                    <a:pt x="351" y="82"/>
                  </a:lnTo>
                  <a:lnTo>
                    <a:pt x="350" y="88"/>
                  </a:lnTo>
                  <a:lnTo>
                    <a:pt x="347" y="93"/>
                  </a:lnTo>
                  <a:lnTo>
                    <a:pt x="346" y="99"/>
                  </a:lnTo>
                  <a:lnTo>
                    <a:pt x="343" y="104"/>
                  </a:lnTo>
                  <a:lnTo>
                    <a:pt x="341" y="108"/>
                  </a:lnTo>
                  <a:lnTo>
                    <a:pt x="339" y="113"/>
                  </a:lnTo>
                  <a:lnTo>
                    <a:pt x="335" y="116"/>
                  </a:lnTo>
                  <a:lnTo>
                    <a:pt x="332" y="119"/>
                  </a:lnTo>
                  <a:lnTo>
                    <a:pt x="328" y="123"/>
                  </a:lnTo>
                  <a:lnTo>
                    <a:pt x="324" y="125"/>
                  </a:lnTo>
                  <a:lnTo>
                    <a:pt x="320" y="126"/>
                  </a:lnTo>
                  <a:lnTo>
                    <a:pt x="316" y="127"/>
                  </a:lnTo>
                  <a:lnTo>
                    <a:pt x="311" y="128"/>
                  </a:lnTo>
                  <a:lnTo>
                    <a:pt x="40" y="128"/>
                  </a:lnTo>
                  <a:lnTo>
                    <a:pt x="35" y="127"/>
                  </a:lnTo>
                  <a:lnTo>
                    <a:pt x="31" y="126"/>
                  </a:lnTo>
                  <a:lnTo>
                    <a:pt x="27" y="125"/>
                  </a:lnTo>
                  <a:lnTo>
                    <a:pt x="23" y="123"/>
                  </a:lnTo>
                  <a:lnTo>
                    <a:pt x="20" y="119"/>
                  </a:lnTo>
                  <a:lnTo>
                    <a:pt x="17" y="116"/>
                  </a:lnTo>
                  <a:lnTo>
                    <a:pt x="13" y="113"/>
                  </a:lnTo>
                  <a:lnTo>
                    <a:pt x="10" y="108"/>
                  </a:lnTo>
                  <a:lnTo>
                    <a:pt x="8" y="104"/>
                  </a:lnTo>
                  <a:lnTo>
                    <a:pt x="6" y="99"/>
                  </a:lnTo>
                  <a:lnTo>
                    <a:pt x="3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1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6" name="Freeform 156">
              <a:extLst>
                <a:ext uri="{FF2B5EF4-FFF2-40B4-BE49-F238E27FC236}">
                  <a16:creationId xmlns:a16="http://schemas.microsoft.com/office/drawing/2014/main" id="{EB9A14E0-89B9-3D4B-B7D5-56C283BA8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" y="2306"/>
              <a:ext cx="1" cy="9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30" y="207"/>
                  </a:lnTo>
                  <a:lnTo>
                    <a:pt x="31" y="205"/>
                  </a:lnTo>
                  <a:lnTo>
                    <a:pt x="31" y="204"/>
                  </a:lnTo>
                  <a:lnTo>
                    <a:pt x="32" y="202"/>
                  </a:lnTo>
                  <a:lnTo>
                    <a:pt x="33" y="201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1"/>
                  </a:lnTo>
                  <a:lnTo>
                    <a:pt x="35" y="21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5"/>
                  </a:lnTo>
                  <a:lnTo>
                    <a:pt x="30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6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6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10" y="203"/>
                  </a:lnTo>
                  <a:lnTo>
                    <a:pt x="11" y="205"/>
                  </a:lnTo>
                  <a:lnTo>
                    <a:pt x="13" y="208"/>
                  </a:lnTo>
                  <a:lnTo>
                    <a:pt x="14" y="209"/>
                  </a:lnTo>
                  <a:lnTo>
                    <a:pt x="16" y="211"/>
                  </a:lnTo>
                  <a:lnTo>
                    <a:pt x="18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7" name="Freeform 157">
              <a:extLst>
                <a:ext uri="{FF2B5EF4-FFF2-40B4-BE49-F238E27FC236}">
                  <a16:creationId xmlns:a16="http://schemas.microsoft.com/office/drawing/2014/main" id="{E6C97C19-3D7F-2A45-8006-75787A59B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2306"/>
              <a:ext cx="2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4" y="222"/>
                  </a:moveTo>
                  <a:lnTo>
                    <a:pt x="15" y="221"/>
                  </a:lnTo>
                  <a:lnTo>
                    <a:pt x="17" y="221"/>
                  </a:lnTo>
                  <a:lnTo>
                    <a:pt x="19" y="219"/>
                  </a:lnTo>
                  <a:lnTo>
                    <a:pt x="20" y="218"/>
                  </a:lnTo>
                  <a:lnTo>
                    <a:pt x="22" y="216"/>
                  </a:lnTo>
                  <a:lnTo>
                    <a:pt x="25" y="213"/>
                  </a:lnTo>
                  <a:lnTo>
                    <a:pt x="27" y="211"/>
                  </a:lnTo>
                  <a:lnTo>
                    <a:pt x="29" y="209"/>
                  </a:lnTo>
                  <a:lnTo>
                    <a:pt x="31" y="206"/>
                  </a:lnTo>
                  <a:lnTo>
                    <a:pt x="32" y="203"/>
                  </a:lnTo>
                  <a:lnTo>
                    <a:pt x="34" y="200"/>
                  </a:lnTo>
                  <a:lnTo>
                    <a:pt x="35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7"/>
                  </a:lnTo>
                  <a:lnTo>
                    <a:pt x="29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3" y="216"/>
                  </a:lnTo>
                  <a:lnTo>
                    <a:pt x="4" y="217"/>
                  </a:lnTo>
                  <a:lnTo>
                    <a:pt x="5" y="218"/>
                  </a:lnTo>
                  <a:lnTo>
                    <a:pt x="6" y="219"/>
                  </a:lnTo>
                  <a:lnTo>
                    <a:pt x="8" y="220"/>
                  </a:lnTo>
                  <a:lnTo>
                    <a:pt x="9" y="221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4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8" name="Freeform 158">
              <a:extLst>
                <a:ext uri="{FF2B5EF4-FFF2-40B4-BE49-F238E27FC236}">
                  <a16:creationId xmlns:a16="http://schemas.microsoft.com/office/drawing/2014/main" id="{5750EF9B-C336-DD41-BAE8-B288D3C5B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9" y="2306"/>
              <a:ext cx="12" cy="4"/>
            </a:xfrm>
            <a:custGeom>
              <a:avLst/>
              <a:gdLst>
                <a:gd name="T0" fmla="*/ 0 w 362"/>
                <a:gd name="T1" fmla="*/ 0 h 106"/>
                <a:gd name="T2" fmla="*/ 0 w 362"/>
                <a:gd name="T3" fmla="*/ 0 h 106"/>
                <a:gd name="T4" fmla="*/ 0 w 362"/>
                <a:gd name="T5" fmla="*/ 0 h 106"/>
                <a:gd name="T6" fmla="*/ 0 w 362"/>
                <a:gd name="T7" fmla="*/ 0 h 106"/>
                <a:gd name="T8" fmla="*/ 0 w 362"/>
                <a:gd name="T9" fmla="*/ 0 h 106"/>
                <a:gd name="T10" fmla="*/ 0 w 362"/>
                <a:gd name="T11" fmla="*/ 0 h 106"/>
                <a:gd name="T12" fmla="*/ 0 w 362"/>
                <a:gd name="T13" fmla="*/ 0 h 106"/>
                <a:gd name="T14" fmla="*/ 0 w 362"/>
                <a:gd name="T15" fmla="*/ 0 h 106"/>
                <a:gd name="T16" fmla="*/ 0 w 362"/>
                <a:gd name="T17" fmla="*/ 0 h 106"/>
                <a:gd name="T18" fmla="*/ 0 w 362"/>
                <a:gd name="T19" fmla="*/ 0 h 106"/>
                <a:gd name="T20" fmla="*/ 0 w 362"/>
                <a:gd name="T21" fmla="*/ 0 h 106"/>
                <a:gd name="T22" fmla="*/ 0 w 362"/>
                <a:gd name="T23" fmla="*/ 0 h 106"/>
                <a:gd name="T24" fmla="*/ 0 w 362"/>
                <a:gd name="T25" fmla="*/ 0 h 106"/>
                <a:gd name="T26" fmla="*/ 0 w 362"/>
                <a:gd name="T27" fmla="*/ 0 h 106"/>
                <a:gd name="T28" fmla="*/ 0 w 362"/>
                <a:gd name="T29" fmla="*/ 0 h 106"/>
                <a:gd name="T30" fmla="*/ 0 w 362"/>
                <a:gd name="T31" fmla="*/ 0 h 106"/>
                <a:gd name="T32" fmla="*/ 0 w 362"/>
                <a:gd name="T33" fmla="*/ 0 h 106"/>
                <a:gd name="T34" fmla="*/ 0 w 362"/>
                <a:gd name="T35" fmla="*/ 0 h 106"/>
                <a:gd name="T36" fmla="*/ 0 w 362"/>
                <a:gd name="T37" fmla="*/ 0 h 106"/>
                <a:gd name="T38" fmla="*/ 0 w 362"/>
                <a:gd name="T39" fmla="*/ 0 h 106"/>
                <a:gd name="T40" fmla="*/ 0 w 362"/>
                <a:gd name="T41" fmla="*/ 0 h 106"/>
                <a:gd name="T42" fmla="*/ 0 w 362"/>
                <a:gd name="T43" fmla="*/ 0 h 106"/>
                <a:gd name="T44" fmla="*/ 0 w 362"/>
                <a:gd name="T45" fmla="*/ 0 h 106"/>
                <a:gd name="T46" fmla="*/ 0 w 362"/>
                <a:gd name="T47" fmla="*/ 0 h 106"/>
                <a:gd name="T48" fmla="*/ 0 w 362"/>
                <a:gd name="T49" fmla="*/ 0 h 106"/>
                <a:gd name="T50" fmla="*/ 0 w 362"/>
                <a:gd name="T51" fmla="*/ 0 h 106"/>
                <a:gd name="T52" fmla="*/ 0 w 362"/>
                <a:gd name="T53" fmla="*/ 0 h 106"/>
                <a:gd name="T54" fmla="*/ 0 w 362"/>
                <a:gd name="T55" fmla="*/ 0 h 106"/>
                <a:gd name="T56" fmla="*/ 0 w 362"/>
                <a:gd name="T57" fmla="*/ 0 h 106"/>
                <a:gd name="T58" fmla="*/ 0 w 362"/>
                <a:gd name="T59" fmla="*/ 0 h 106"/>
                <a:gd name="T60" fmla="*/ 0 w 362"/>
                <a:gd name="T61" fmla="*/ 0 h 106"/>
                <a:gd name="T62" fmla="*/ 0 w 362"/>
                <a:gd name="T63" fmla="*/ 0 h 106"/>
                <a:gd name="T64" fmla="*/ 0 w 362"/>
                <a:gd name="T65" fmla="*/ 0 h 106"/>
                <a:gd name="T66" fmla="*/ 0 w 36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6">
                  <a:moveTo>
                    <a:pt x="323" y="106"/>
                  </a:moveTo>
                  <a:lnTo>
                    <a:pt x="326" y="105"/>
                  </a:lnTo>
                  <a:lnTo>
                    <a:pt x="330" y="105"/>
                  </a:lnTo>
                  <a:lnTo>
                    <a:pt x="334" y="104"/>
                  </a:lnTo>
                  <a:lnTo>
                    <a:pt x="338" y="103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7" y="97"/>
                  </a:lnTo>
                  <a:lnTo>
                    <a:pt x="350" y="95"/>
                  </a:lnTo>
                  <a:lnTo>
                    <a:pt x="352" y="93"/>
                  </a:lnTo>
                  <a:lnTo>
                    <a:pt x="354" y="91"/>
                  </a:lnTo>
                  <a:lnTo>
                    <a:pt x="357" y="87"/>
                  </a:lnTo>
                  <a:lnTo>
                    <a:pt x="359" y="85"/>
                  </a:lnTo>
                  <a:lnTo>
                    <a:pt x="360" y="82"/>
                  </a:lnTo>
                  <a:lnTo>
                    <a:pt x="361" y="79"/>
                  </a:lnTo>
                  <a:lnTo>
                    <a:pt x="361" y="75"/>
                  </a:lnTo>
                  <a:lnTo>
                    <a:pt x="362" y="72"/>
                  </a:lnTo>
                  <a:lnTo>
                    <a:pt x="362" y="34"/>
                  </a:lnTo>
                  <a:lnTo>
                    <a:pt x="361" y="30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7" y="18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10"/>
                  </a:lnTo>
                  <a:lnTo>
                    <a:pt x="347" y="8"/>
                  </a:lnTo>
                  <a:lnTo>
                    <a:pt x="345" y="6"/>
                  </a:lnTo>
                  <a:lnTo>
                    <a:pt x="341" y="4"/>
                  </a:lnTo>
                  <a:lnTo>
                    <a:pt x="338" y="3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2" y="3"/>
                  </a:lnTo>
                  <a:lnTo>
                    <a:pt x="19" y="4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4" y="87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0" y="95"/>
                  </a:lnTo>
                  <a:lnTo>
                    <a:pt x="14" y="97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2" y="103"/>
                  </a:lnTo>
                  <a:lnTo>
                    <a:pt x="27" y="104"/>
                  </a:lnTo>
                  <a:lnTo>
                    <a:pt x="30" y="105"/>
                  </a:lnTo>
                  <a:lnTo>
                    <a:pt x="34" y="105"/>
                  </a:lnTo>
                  <a:lnTo>
                    <a:pt x="39" y="106"/>
                  </a:lnTo>
                  <a:lnTo>
                    <a:pt x="323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9" name="Freeform 159">
              <a:extLst>
                <a:ext uri="{FF2B5EF4-FFF2-40B4-BE49-F238E27FC236}">
                  <a16:creationId xmlns:a16="http://schemas.microsoft.com/office/drawing/2014/main" id="{94A73E85-2C2A-6940-8E1C-06D19BBE0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7" y="2305"/>
              <a:ext cx="18" cy="11"/>
            </a:xfrm>
            <a:custGeom>
              <a:avLst/>
              <a:gdLst>
                <a:gd name="T0" fmla="*/ 0 w 506"/>
                <a:gd name="T1" fmla="*/ 0 h 299"/>
                <a:gd name="T2" fmla="*/ 0 w 506"/>
                <a:gd name="T3" fmla="*/ 0 h 299"/>
                <a:gd name="T4" fmla="*/ 0 w 506"/>
                <a:gd name="T5" fmla="*/ 0 h 299"/>
                <a:gd name="T6" fmla="*/ 0 w 506"/>
                <a:gd name="T7" fmla="*/ 0 h 299"/>
                <a:gd name="T8" fmla="*/ 0 w 506"/>
                <a:gd name="T9" fmla="*/ 0 h 299"/>
                <a:gd name="T10" fmla="*/ 0 w 506"/>
                <a:gd name="T11" fmla="*/ 0 h 299"/>
                <a:gd name="T12" fmla="*/ 0 w 506"/>
                <a:gd name="T13" fmla="*/ 0 h 299"/>
                <a:gd name="T14" fmla="*/ 0 w 506"/>
                <a:gd name="T15" fmla="*/ 0 h 299"/>
                <a:gd name="T16" fmla="*/ 0 w 506"/>
                <a:gd name="T17" fmla="*/ 0 h 299"/>
                <a:gd name="T18" fmla="*/ 0 w 506"/>
                <a:gd name="T19" fmla="*/ 0 h 299"/>
                <a:gd name="T20" fmla="*/ 0 w 506"/>
                <a:gd name="T21" fmla="*/ 0 h 299"/>
                <a:gd name="T22" fmla="*/ 0 w 506"/>
                <a:gd name="T23" fmla="*/ 0 h 299"/>
                <a:gd name="T24" fmla="*/ 0 w 506"/>
                <a:gd name="T25" fmla="*/ 0 h 299"/>
                <a:gd name="T26" fmla="*/ 0 w 506"/>
                <a:gd name="T27" fmla="*/ 0 h 299"/>
                <a:gd name="T28" fmla="*/ 0 w 506"/>
                <a:gd name="T29" fmla="*/ 0 h 299"/>
                <a:gd name="T30" fmla="*/ 0 w 506"/>
                <a:gd name="T31" fmla="*/ 0 h 299"/>
                <a:gd name="T32" fmla="*/ 0 w 506"/>
                <a:gd name="T33" fmla="*/ 0 h 299"/>
                <a:gd name="T34" fmla="*/ 0 w 506"/>
                <a:gd name="T35" fmla="*/ 0 h 299"/>
                <a:gd name="T36" fmla="*/ 0 w 506"/>
                <a:gd name="T37" fmla="*/ 0 h 299"/>
                <a:gd name="T38" fmla="*/ 0 w 506"/>
                <a:gd name="T39" fmla="*/ 0 h 299"/>
                <a:gd name="T40" fmla="*/ 0 w 506"/>
                <a:gd name="T41" fmla="*/ 0 h 299"/>
                <a:gd name="T42" fmla="*/ 0 w 506"/>
                <a:gd name="T43" fmla="*/ 0 h 299"/>
                <a:gd name="T44" fmla="*/ 0 w 506"/>
                <a:gd name="T45" fmla="*/ 0 h 299"/>
                <a:gd name="T46" fmla="*/ 0 w 506"/>
                <a:gd name="T47" fmla="*/ 0 h 299"/>
                <a:gd name="T48" fmla="*/ 0 w 506"/>
                <a:gd name="T49" fmla="*/ 0 h 299"/>
                <a:gd name="T50" fmla="*/ 0 w 506"/>
                <a:gd name="T51" fmla="*/ 0 h 299"/>
                <a:gd name="T52" fmla="*/ 0 w 506"/>
                <a:gd name="T53" fmla="*/ 0 h 299"/>
                <a:gd name="T54" fmla="*/ 0 w 506"/>
                <a:gd name="T55" fmla="*/ 0 h 299"/>
                <a:gd name="T56" fmla="*/ 0 w 506"/>
                <a:gd name="T57" fmla="*/ 0 h 299"/>
                <a:gd name="T58" fmla="*/ 0 w 506"/>
                <a:gd name="T59" fmla="*/ 0 h 299"/>
                <a:gd name="T60" fmla="*/ 0 w 506"/>
                <a:gd name="T61" fmla="*/ 0 h 299"/>
                <a:gd name="T62" fmla="*/ 0 w 506"/>
                <a:gd name="T63" fmla="*/ 0 h 299"/>
                <a:gd name="T64" fmla="*/ 0 w 506"/>
                <a:gd name="T65" fmla="*/ 0 h 299"/>
                <a:gd name="T66" fmla="*/ 0 w 506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299">
                  <a:moveTo>
                    <a:pt x="441" y="299"/>
                  </a:moveTo>
                  <a:lnTo>
                    <a:pt x="445" y="298"/>
                  </a:lnTo>
                  <a:lnTo>
                    <a:pt x="451" y="297"/>
                  </a:lnTo>
                  <a:lnTo>
                    <a:pt x="456" y="295"/>
                  </a:lnTo>
                  <a:lnTo>
                    <a:pt x="462" y="293"/>
                  </a:lnTo>
                  <a:lnTo>
                    <a:pt x="467" y="290"/>
                  </a:lnTo>
                  <a:lnTo>
                    <a:pt x="473" y="286"/>
                  </a:lnTo>
                  <a:lnTo>
                    <a:pt x="478" y="282"/>
                  </a:lnTo>
                  <a:lnTo>
                    <a:pt x="484" y="278"/>
                  </a:lnTo>
                  <a:lnTo>
                    <a:pt x="488" y="272"/>
                  </a:lnTo>
                  <a:lnTo>
                    <a:pt x="492" y="267"/>
                  </a:lnTo>
                  <a:lnTo>
                    <a:pt x="497" y="261"/>
                  </a:lnTo>
                  <a:lnTo>
                    <a:pt x="500" y="255"/>
                  </a:lnTo>
                  <a:lnTo>
                    <a:pt x="502" y="248"/>
                  </a:lnTo>
                  <a:lnTo>
                    <a:pt x="504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90" y="63"/>
                  </a:lnTo>
                  <a:lnTo>
                    <a:pt x="490" y="56"/>
                  </a:lnTo>
                  <a:lnTo>
                    <a:pt x="488" y="49"/>
                  </a:lnTo>
                  <a:lnTo>
                    <a:pt x="487" y="43"/>
                  </a:lnTo>
                  <a:lnTo>
                    <a:pt x="485" y="36"/>
                  </a:lnTo>
                  <a:lnTo>
                    <a:pt x="482" y="31"/>
                  </a:lnTo>
                  <a:lnTo>
                    <a:pt x="479" y="25"/>
                  </a:lnTo>
                  <a:lnTo>
                    <a:pt x="476" y="21"/>
                  </a:lnTo>
                  <a:lnTo>
                    <a:pt x="473" y="16"/>
                  </a:lnTo>
                  <a:lnTo>
                    <a:pt x="468" y="12"/>
                  </a:lnTo>
                  <a:lnTo>
                    <a:pt x="464" y="8"/>
                  </a:lnTo>
                  <a:lnTo>
                    <a:pt x="460" y="6"/>
                  </a:lnTo>
                  <a:lnTo>
                    <a:pt x="455" y="3"/>
                  </a:lnTo>
                  <a:lnTo>
                    <a:pt x="451" y="2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6" y="2"/>
                  </a:lnTo>
                  <a:lnTo>
                    <a:pt x="52" y="3"/>
                  </a:lnTo>
                  <a:lnTo>
                    <a:pt x="46" y="6"/>
                  </a:lnTo>
                  <a:lnTo>
                    <a:pt x="42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30" y="21"/>
                  </a:lnTo>
                  <a:lnTo>
                    <a:pt x="27" y="25"/>
                  </a:lnTo>
                  <a:lnTo>
                    <a:pt x="24" y="31"/>
                  </a:lnTo>
                  <a:lnTo>
                    <a:pt x="21" y="36"/>
                  </a:lnTo>
                  <a:lnTo>
                    <a:pt x="19" y="43"/>
                  </a:lnTo>
                  <a:lnTo>
                    <a:pt x="18" y="49"/>
                  </a:lnTo>
                  <a:lnTo>
                    <a:pt x="16" y="56"/>
                  </a:lnTo>
                  <a:lnTo>
                    <a:pt x="16" y="63"/>
                  </a:lnTo>
                  <a:lnTo>
                    <a:pt x="16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4" y="248"/>
                  </a:lnTo>
                  <a:lnTo>
                    <a:pt x="6" y="255"/>
                  </a:lnTo>
                  <a:lnTo>
                    <a:pt x="9" y="261"/>
                  </a:lnTo>
                  <a:lnTo>
                    <a:pt x="13" y="267"/>
                  </a:lnTo>
                  <a:lnTo>
                    <a:pt x="18" y="272"/>
                  </a:lnTo>
                  <a:lnTo>
                    <a:pt x="22" y="278"/>
                  </a:lnTo>
                  <a:lnTo>
                    <a:pt x="28" y="282"/>
                  </a:lnTo>
                  <a:lnTo>
                    <a:pt x="33" y="286"/>
                  </a:lnTo>
                  <a:lnTo>
                    <a:pt x="38" y="290"/>
                  </a:lnTo>
                  <a:lnTo>
                    <a:pt x="44" y="293"/>
                  </a:lnTo>
                  <a:lnTo>
                    <a:pt x="49" y="295"/>
                  </a:lnTo>
                  <a:lnTo>
                    <a:pt x="55" y="297"/>
                  </a:lnTo>
                  <a:lnTo>
                    <a:pt x="61" y="298"/>
                  </a:lnTo>
                  <a:lnTo>
                    <a:pt x="67" y="299"/>
                  </a:lnTo>
                  <a:lnTo>
                    <a:pt x="441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0" name="Freeform 160">
              <a:extLst>
                <a:ext uri="{FF2B5EF4-FFF2-40B4-BE49-F238E27FC236}">
                  <a16:creationId xmlns:a16="http://schemas.microsoft.com/office/drawing/2014/main" id="{513F7C98-F685-CC45-A897-5CCC0BF8E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" y="2305"/>
              <a:ext cx="16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9" y="285"/>
                  </a:moveTo>
                  <a:lnTo>
                    <a:pt x="424" y="284"/>
                  </a:lnTo>
                  <a:lnTo>
                    <a:pt x="429" y="283"/>
                  </a:lnTo>
                  <a:lnTo>
                    <a:pt x="435" y="281"/>
                  </a:lnTo>
                  <a:lnTo>
                    <a:pt x="440" y="279"/>
                  </a:lnTo>
                  <a:lnTo>
                    <a:pt x="445" y="276"/>
                  </a:lnTo>
                  <a:lnTo>
                    <a:pt x="450" y="273"/>
                  </a:lnTo>
                  <a:lnTo>
                    <a:pt x="455" y="268"/>
                  </a:lnTo>
                  <a:lnTo>
                    <a:pt x="461" y="264"/>
                  </a:lnTo>
                  <a:lnTo>
                    <a:pt x="465" y="260"/>
                  </a:lnTo>
                  <a:lnTo>
                    <a:pt x="468" y="254"/>
                  </a:lnTo>
                  <a:lnTo>
                    <a:pt x="473" y="249"/>
                  </a:lnTo>
                  <a:lnTo>
                    <a:pt x="476" y="243"/>
                  </a:lnTo>
                  <a:lnTo>
                    <a:pt x="478" y="237"/>
                  </a:lnTo>
                  <a:lnTo>
                    <a:pt x="480" y="230"/>
                  </a:lnTo>
                  <a:lnTo>
                    <a:pt x="481" y="224"/>
                  </a:lnTo>
                  <a:lnTo>
                    <a:pt x="482" y="217"/>
                  </a:lnTo>
                  <a:lnTo>
                    <a:pt x="467" y="68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5" y="24"/>
                  </a:lnTo>
                  <a:lnTo>
                    <a:pt x="453" y="19"/>
                  </a:lnTo>
                  <a:lnTo>
                    <a:pt x="449" y="15"/>
                  </a:lnTo>
                  <a:lnTo>
                    <a:pt x="445" y="11"/>
                  </a:lnTo>
                  <a:lnTo>
                    <a:pt x="441" y="7"/>
                  </a:lnTo>
                  <a:lnTo>
                    <a:pt x="438" y="4"/>
                  </a:lnTo>
                  <a:lnTo>
                    <a:pt x="432" y="2"/>
                  </a:lnTo>
                  <a:lnTo>
                    <a:pt x="428" y="1"/>
                  </a:lnTo>
                  <a:lnTo>
                    <a:pt x="424" y="0"/>
                  </a:lnTo>
                  <a:lnTo>
                    <a:pt x="419" y="0"/>
                  </a:lnTo>
                  <a:lnTo>
                    <a:pt x="62" y="0"/>
                  </a:lnTo>
                  <a:lnTo>
                    <a:pt x="57" y="0"/>
                  </a:lnTo>
                  <a:lnTo>
                    <a:pt x="53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40" y="7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9" y="19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8" y="41"/>
                  </a:lnTo>
                  <a:lnTo>
                    <a:pt x="17" y="48"/>
                  </a:lnTo>
                  <a:lnTo>
                    <a:pt x="15" y="54"/>
                  </a:lnTo>
                  <a:lnTo>
                    <a:pt x="15" y="61"/>
                  </a:lnTo>
                  <a:lnTo>
                    <a:pt x="15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2" y="230"/>
                  </a:lnTo>
                  <a:lnTo>
                    <a:pt x="4" y="237"/>
                  </a:lnTo>
                  <a:lnTo>
                    <a:pt x="6" y="243"/>
                  </a:lnTo>
                  <a:lnTo>
                    <a:pt x="9" y="249"/>
                  </a:lnTo>
                  <a:lnTo>
                    <a:pt x="12" y="254"/>
                  </a:lnTo>
                  <a:lnTo>
                    <a:pt x="17" y="260"/>
                  </a:lnTo>
                  <a:lnTo>
                    <a:pt x="21" y="264"/>
                  </a:lnTo>
                  <a:lnTo>
                    <a:pt x="25" y="268"/>
                  </a:lnTo>
                  <a:lnTo>
                    <a:pt x="31" y="273"/>
                  </a:lnTo>
                  <a:lnTo>
                    <a:pt x="36" y="276"/>
                  </a:lnTo>
                  <a:lnTo>
                    <a:pt x="41" y="279"/>
                  </a:lnTo>
                  <a:lnTo>
                    <a:pt x="46" y="281"/>
                  </a:lnTo>
                  <a:lnTo>
                    <a:pt x="52" y="283"/>
                  </a:lnTo>
                  <a:lnTo>
                    <a:pt x="57" y="284"/>
                  </a:lnTo>
                  <a:lnTo>
                    <a:pt x="62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1" name="Freeform 161">
              <a:extLst>
                <a:ext uri="{FF2B5EF4-FFF2-40B4-BE49-F238E27FC236}">
                  <a16:creationId xmlns:a16="http://schemas.microsoft.com/office/drawing/2014/main" id="{9EBEF6E5-B10F-E548-B73B-637FDE259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" y="2310"/>
              <a:ext cx="12" cy="5"/>
            </a:xfrm>
            <a:custGeom>
              <a:avLst/>
              <a:gdLst>
                <a:gd name="T0" fmla="*/ 0 w 353"/>
                <a:gd name="T1" fmla="*/ 0 h 128"/>
                <a:gd name="T2" fmla="*/ 0 w 353"/>
                <a:gd name="T3" fmla="*/ 0 h 128"/>
                <a:gd name="T4" fmla="*/ 0 w 353"/>
                <a:gd name="T5" fmla="*/ 0 h 128"/>
                <a:gd name="T6" fmla="*/ 0 w 353"/>
                <a:gd name="T7" fmla="*/ 0 h 128"/>
                <a:gd name="T8" fmla="*/ 0 w 353"/>
                <a:gd name="T9" fmla="*/ 0 h 128"/>
                <a:gd name="T10" fmla="*/ 0 w 353"/>
                <a:gd name="T11" fmla="*/ 0 h 128"/>
                <a:gd name="T12" fmla="*/ 0 w 353"/>
                <a:gd name="T13" fmla="*/ 0 h 128"/>
                <a:gd name="T14" fmla="*/ 0 w 353"/>
                <a:gd name="T15" fmla="*/ 0 h 128"/>
                <a:gd name="T16" fmla="*/ 0 w 353"/>
                <a:gd name="T17" fmla="*/ 0 h 128"/>
                <a:gd name="T18" fmla="*/ 0 w 353"/>
                <a:gd name="T19" fmla="*/ 0 h 128"/>
                <a:gd name="T20" fmla="*/ 0 w 353"/>
                <a:gd name="T21" fmla="*/ 0 h 128"/>
                <a:gd name="T22" fmla="*/ 0 w 353"/>
                <a:gd name="T23" fmla="*/ 0 h 128"/>
                <a:gd name="T24" fmla="*/ 0 w 353"/>
                <a:gd name="T25" fmla="*/ 0 h 128"/>
                <a:gd name="T26" fmla="*/ 0 w 353"/>
                <a:gd name="T27" fmla="*/ 0 h 128"/>
                <a:gd name="T28" fmla="*/ 0 w 353"/>
                <a:gd name="T29" fmla="*/ 0 h 128"/>
                <a:gd name="T30" fmla="*/ 0 w 353"/>
                <a:gd name="T31" fmla="*/ 0 h 128"/>
                <a:gd name="T32" fmla="*/ 0 w 353"/>
                <a:gd name="T33" fmla="*/ 0 h 128"/>
                <a:gd name="T34" fmla="*/ 0 w 353"/>
                <a:gd name="T35" fmla="*/ 0 h 128"/>
                <a:gd name="T36" fmla="*/ 0 w 353"/>
                <a:gd name="T37" fmla="*/ 0 h 128"/>
                <a:gd name="T38" fmla="*/ 0 w 353"/>
                <a:gd name="T39" fmla="*/ 0 h 128"/>
                <a:gd name="T40" fmla="*/ 0 w 353"/>
                <a:gd name="T41" fmla="*/ 0 h 128"/>
                <a:gd name="T42" fmla="*/ 0 w 353"/>
                <a:gd name="T43" fmla="*/ 0 h 128"/>
                <a:gd name="T44" fmla="*/ 0 w 353"/>
                <a:gd name="T45" fmla="*/ 0 h 128"/>
                <a:gd name="T46" fmla="*/ 0 w 353"/>
                <a:gd name="T47" fmla="*/ 0 h 128"/>
                <a:gd name="T48" fmla="*/ 0 w 353"/>
                <a:gd name="T49" fmla="*/ 0 h 128"/>
                <a:gd name="T50" fmla="*/ 0 w 353"/>
                <a:gd name="T51" fmla="*/ 0 h 128"/>
                <a:gd name="T52" fmla="*/ 0 w 353"/>
                <a:gd name="T53" fmla="*/ 0 h 128"/>
                <a:gd name="T54" fmla="*/ 0 w 353"/>
                <a:gd name="T55" fmla="*/ 0 h 128"/>
                <a:gd name="T56" fmla="*/ 0 w 353"/>
                <a:gd name="T57" fmla="*/ 0 h 128"/>
                <a:gd name="T58" fmla="*/ 0 w 353"/>
                <a:gd name="T59" fmla="*/ 0 h 128"/>
                <a:gd name="T60" fmla="*/ 0 w 353"/>
                <a:gd name="T61" fmla="*/ 0 h 128"/>
                <a:gd name="T62" fmla="*/ 0 w 353"/>
                <a:gd name="T63" fmla="*/ 0 h 128"/>
                <a:gd name="T64" fmla="*/ 0 w 353"/>
                <a:gd name="T65" fmla="*/ 0 h 128"/>
                <a:gd name="T66" fmla="*/ 0 w 353"/>
                <a:gd name="T67" fmla="*/ 0 h 128"/>
                <a:gd name="T68" fmla="*/ 0 w 353"/>
                <a:gd name="T69" fmla="*/ 0 h 128"/>
                <a:gd name="T70" fmla="*/ 0 w 353"/>
                <a:gd name="T71" fmla="*/ 0 h 128"/>
                <a:gd name="T72" fmla="*/ 0 w 35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8">
                  <a:moveTo>
                    <a:pt x="353" y="64"/>
                  </a:moveTo>
                  <a:lnTo>
                    <a:pt x="352" y="69"/>
                  </a:lnTo>
                  <a:lnTo>
                    <a:pt x="352" y="76"/>
                  </a:lnTo>
                  <a:lnTo>
                    <a:pt x="351" y="82"/>
                  </a:lnTo>
                  <a:lnTo>
                    <a:pt x="350" y="88"/>
                  </a:lnTo>
                  <a:lnTo>
                    <a:pt x="349" y="93"/>
                  </a:lnTo>
                  <a:lnTo>
                    <a:pt x="347" y="99"/>
                  </a:lnTo>
                  <a:lnTo>
                    <a:pt x="345" y="104"/>
                  </a:lnTo>
                  <a:lnTo>
                    <a:pt x="343" y="108"/>
                  </a:lnTo>
                  <a:lnTo>
                    <a:pt x="339" y="113"/>
                  </a:lnTo>
                  <a:lnTo>
                    <a:pt x="336" y="116"/>
                  </a:lnTo>
                  <a:lnTo>
                    <a:pt x="333" y="119"/>
                  </a:lnTo>
                  <a:lnTo>
                    <a:pt x="330" y="123"/>
                  </a:lnTo>
                  <a:lnTo>
                    <a:pt x="325" y="125"/>
                  </a:lnTo>
                  <a:lnTo>
                    <a:pt x="321" y="126"/>
                  </a:lnTo>
                  <a:lnTo>
                    <a:pt x="316" y="127"/>
                  </a:lnTo>
                  <a:lnTo>
                    <a:pt x="312" y="128"/>
                  </a:lnTo>
                  <a:lnTo>
                    <a:pt x="41" y="128"/>
                  </a:lnTo>
                  <a:lnTo>
                    <a:pt x="36" y="127"/>
                  </a:lnTo>
                  <a:lnTo>
                    <a:pt x="31" y="126"/>
                  </a:lnTo>
                  <a:lnTo>
                    <a:pt x="27" y="125"/>
                  </a:lnTo>
                  <a:lnTo>
                    <a:pt x="24" y="123"/>
                  </a:lnTo>
                  <a:lnTo>
                    <a:pt x="19" y="119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1" y="108"/>
                  </a:lnTo>
                  <a:lnTo>
                    <a:pt x="9" y="104"/>
                  </a:lnTo>
                  <a:lnTo>
                    <a:pt x="5" y="99"/>
                  </a:lnTo>
                  <a:lnTo>
                    <a:pt x="4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1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2" name="Freeform 162">
              <a:extLst>
                <a:ext uri="{FF2B5EF4-FFF2-40B4-BE49-F238E27FC236}">
                  <a16:creationId xmlns:a16="http://schemas.microsoft.com/office/drawing/2014/main" id="{3C6B21CE-181C-8F40-A602-30E816CDF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" y="2306"/>
              <a:ext cx="2" cy="9"/>
            </a:xfrm>
            <a:custGeom>
              <a:avLst/>
              <a:gdLst>
                <a:gd name="T0" fmla="*/ 0 w 34"/>
                <a:gd name="T1" fmla="*/ 0 h 212"/>
                <a:gd name="T2" fmla="*/ 0 w 34"/>
                <a:gd name="T3" fmla="*/ 0 h 212"/>
                <a:gd name="T4" fmla="*/ 0 w 34"/>
                <a:gd name="T5" fmla="*/ 0 h 212"/>
                <a:gd name="T6" fmla="*/ 0 w 34"/>
                <a:gd name="T7" fmla="*/ 0 h 212"/>
                <a:gd name="T8" fmla="*/ 0 w 34"/>
                <a:gd name="T9" fmla="*/ 0 h 212"/>
                <a:gd name="T10" fmla="*/ 0 w 34"/>
                <a:gd name="T11" fmla="*/ 0 h 212"/>
                <a:gd name="T12" fmla="*/ 0 w 34"/>
                <a:gd name="T13" fmla="*/ 0 h 212"/>
                <a:gd name="T14" fmla="*/ 0 w 34"/>
                <a:gd name="T15" fmla="*/ 0 h 212"/>
                <a:gd name="T16" fmla="*/ 0 w 34"/>
                <a:gd name="T17" fmla="*/ 0 h 212"/>
                <a:gd name="T18" fmla="*/ 0 w 34"/>
                <a:gd name="T19" fmla="*/ 0 h 212"/>
                <a:gd name="T20" fmla="*/ 0 w 34"/>
                <a:gd name="T21" fmla="*/ 0 h 212"/>
                <a:gd name="T22" fmla="*/ 0 w 34"/>
                <a:gd name="T23" fmla="*/ 0 h 212"/>
                <a:gd name="T24" fmla="*/ 0 w 34"/>
                <a:gd name="T25" fmla="*/ 0 h 212"/>
                <a:gd name="T26" fmla="*/ 0 w 34"/>
                <a:gd name="T27" fmla="*/ 0 h 212"/>
                <a:gd name="T28" fmla="*/ 0 w 34"/>
                <a:gd name="T29" fmla="*/ 0 h 212"/>
                <a:gd name="T30" fmla="*/ 0 w 34"/>
                <a:gd name="T31" fmla="*/ 0 h 212"/>
                <a:gd name="T32" fmla="*/ 0 w 34"/>
                <a:gd name="T33" fmla="*/ 0 h 212"/>
                <a:gd name="T34" fmla="*/ 0 w 34"/>
                <a:gd name="T35" fmla="*/ 0 h 212"/>
                <a:gd name="T36" fmla="*/ 0 w 34"/>
                <a:gd name="T37" fmla="*/ 0 h 212"/>
                <a:gd name="T38" fmla="*/ 0 w 34"/>
                <a:gd name="T39" fmla="*/ 0 h 212"/>
                <a:gd name="T40" fmla="*/ 0 w 34"/>
                <a:gd name="T41" fmla="*/ 0 h 212"/>
                <a:gd name="T42" fmla="*/ 0 w 34"/>
                <a:gd name="T43" fmla="*/ 0 h 212"/>
                <a:gd name="T44" fmla="*/ 0 w 34"/>
                <a:gd name="T45" fmla="*/ 0 h 212"/>
                <a:gd name="T46" fmla="*/ 0 w 34"/>
                <a:gd name="T47" fmla="*/ 0 h 212"/>
                <a:gd name="T48" fmla="*/ 0 w 34"/>
                <a:gd name="T49" fmla="*/ 0 h 212"/>
                <a:gd name="T50" fmla="*/ 0 w 34"/>
                <a:gd name="T51" fmla="*/ 0 h 212"/>
                <a:gd name="T52" fmla="*/ 0 w 34"/>
                <a:gd name="T53" fmla="*/ 0 h 212"/>
                <a:gd name="T54" fmla="*/ 0 w 34"/>
                <a:gd name="T55" fmla="*/ 0 h 212"/>
                <a:gd name="T56" fmla="*/ 0 w 34"/>
                <a:gd name="T57" fmla="*/ 0 h 212"/>
                <a:gd name="T58" fmla="*/ 0 w 34"/>
                <a:gd name="T59" fmla="*/ 0 h 212"/>
                <a:gd name="T60" fmla="*/ 0 w 34"/>
                <a:gd name="T61" fmla="*/ 0 h 212"/>
                <a:gd name="T62" fmla="*/ 0 w 34"/>
                <a:gd name="T63" fmla="*/ 0 h 212"/>
                <a:gd name="T64" fmla="*/ 0 w 3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12">
                  <a:moveTo>
                    <a:pt x="19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3" y="211"/>
                  </a:lnTo>
                  <a:lnTo>
                    <a:pt x="24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8" y="207"/>
                  </a:lnTo>
                  <a:lnTo>
                    <a:pt x="29" y="205"/>
                  </a:lnTo>
                  <a:lnTo>
                    <a:pt x="29" y="204"/>
                  </a:lnTo>
                  <a:lnTo>
                    <a:pt x="30" y="202"/>
                  </a:lnTo>
                  <a:lnTo>
                    <a:pt x="31" y="201"/>
                  </a:lnTo>
                  <a:lnTo>
                    <a:pt x="31" y="199"/>
                  </a:lnTo>
                  <a:lnTo>
                    <a:pt x="32" y="197"/>
                  </a:lnTo>
                  <a:lnTo>
                    <a:pt x="32" y="195"/>
                  </a:lnTo>
                  <a:lnTo>
                    <a:pt x="32" y="193"/>
                  </a:lnTo>
                  <a:lnTo>
                    <a:pt x="34" y="191"/>
                  </a:lnTo>
                  <a:lnTo>
                    <a:pt x="34" y="21"/>
                  </a:lnTo>
                  <a:lnTo>
                    <a:pt x="32" y="18"/>
                  </a:lnTo>
                  <a:lnTo>
                    <a:pt x="32" y="16"/>
                  </a:lnTo>
                  <a:lnTo>
                    <a:pt x="32" y="14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9" y="4"/>
                  </a:lnTo>
                  <a:lnTo>
                    <a:pt x="9" y="5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6" y="199"/>
                  </a:lnTo>
                  <a:lnTo>
                    <a:pt x="7" y="201"/>
                  </a:lnTo>
                  <a:lnTo>
                    <a:pt x="9" y="203"/>
                  </a:lnTo>
                  <a:lnTo>
                    <a:pt x="11" y="205"/>
                  </a:lnTo>
                  <a:lnTo>
                    <a:pt x="12" y="208"/>
                  </a:lnTo>
                  <a:lnTo>
                    <a:pt x="14" y="209"/>
                  </a:lnTo>
                  <a:lnTo>
                    <a:pt x="15" y="211"/>
                  </a:lnTo>
                  <a:lnTo>
                    <a:pt x="17" y="211"/>
                  </a:lnTo>
                  <a:lnTo>
                    <a:pt x="19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3" name="Freeform 163">
              <a:extLst>
                <a:ext uri="{FF2B5EF4-FFF2-40B4-BE49-F238E27FC236}">
                  <a16:creationId xmlns:a16="http://schemas.microsoft.com/office/drawing/2014/main" id="{25FF24CD-BDCE-7242-A8DF-DA7C7FC7A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2" y="2306"/>
              <a:ext cx="2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5" y="222"/>
                  </a:moveTo>
                  <a:lnTo>
                    <a:pt x="16" y="221"/>
                  </a:lnTo>
                  <a:lnTo>
                    <a:pt x="18" y="221"/>
                  </a:lnTo>
                  <a:lnTo>
                    <a:pt x="20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6" y="213"/>
                  </a:lnTo>
                  <a:lnTo>
                    <a:pt x="27" y="211"/>
                  </a:lnTo>
                  <a:lnTo>
                    <a:pt x="30" y="209"/>
                  </a:lnTo>
                  <a:lnTo>
                    <a:pt x="32" y="206"/>
                  </a:lnTo>
                  <a:lnTo>
                    <a:pt x="33" y="203"/>
                  </a:lnTo>
                  <a:lnTo>
                    <a:pt x="35" y="200"/>
                  </a:lnTo>
                  <a:lnTo>
                    <a:pt x="36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7"/>
                  </a:lnTo>
                  <a:lnTo>
                    <a:pt x="30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3" y="4"/>
                  </a:lnTo>
                  <a:lnTo>
                    <a:pt x="22" y="3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5"/>
                  </a:lnTo>
                  <a:lnTo>
                    <a:pt x="5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4" name="Freeform 164">
              <a:extLst>
                <a:ext uri="{FF2B5EF4-FFF2-40B4-BE49-F238E27FC236}">
                  <a16:creationId xmlns:a16="http://schemas.microsoft.com/office/drawing/2014/main" id="{99A232E2-6D7D-2C48-BB8F-CB2C736E9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" y="2306"/>
              <a:ext cx="12" cy="4"/>
            </a:xfrm>
            <a:custGeom>
              <a:avLst/>
              <a:gdLst>
                <a:gd name="T0" fmla="*/ 0 w 363"/>
                <a:gd name="T1" fmla="*/ 0 h 106"/>
                <a:gd name="T2" fmla="*/ 0 w 363"/>
                <a:gd name="T3" fmla="*/ 0 h 106"/>
                <a:gd name="T4" fmla="*/ 0 w 363"/>
                <a:gd name="T5" fmla="*/ 0 h 106"/>
                <a:gd name="T6" fmla="*/ 0 w 363"/>
                <a:gd name="T7" fmla="*/ 0 h 106"/>
                <a:gd name="T8" fmla="*/ 0 w 363"/>
                <a:gd name="T9" fmla="*/ 0 h 106"/>
                <a:gd name="T10" fmla="*/ 0 w 363"/>
                <a:gd name="T11" fmla="*/ 0 h 106"/>
                <a:gd name="T12" fmla="*/ 0 w 363"/>
                <a:gd name="T13" fmla="*/ 0 h 106"/>
                <a:gd name="T14" fmla="*/ 0 w 363"/>
                <a:gd name="T15" fmla="*/ 0 h 106"/>
                <a:gd name="T16" fmla="*/ 0 w 363"/>
                <a:gd name="T17" fmla="*/ 0 h 106"/>
                <a:gd name="T18" fmla="*/ 0 w 363"/>
                <a:gd name="T19" fmla="*/ 0 h 106"/>
                <a:gd name="T20" fmla="*/ 0 w 363"/>
                <a:gd name="T21" fmla="*/ 0 h 106"/>
                <a:gd name="T22" fmla="*/ 0 w 363"/>
                <a:gd name="T23" fmla="*/ 0 h 106"/>
                <a:gd name="T24" fmla="*/ 0 w 363"/>
                <a:gd name="T25" fmla="*/ 0 h 106"/>
                <a:gd name="T26" fmla="*/ 0 w 363"/>
                <a:gd name="T27" fmla="*/ 0 h 106"/>
                <a:gd name="T28" fmla="*/ 0 w 363"/>
                <a:gd name="T29" fmla="*/ 0 h 106"/>
                <a:gd name="T30" fmla="*/ 0 w 363"/>
                <a:gd name="T31" fmla="*/ 0 h 106"/>
                <a:gd name="T32" fmla="*/ 0 w 363"/>
                <a:gd name="T33" fmla="*/ 0 h 106"/>
                <a:gd name="T34" fmla="*/ 0 w 363"/>
                <a:gd name="T35" fmla="*/ 0 h 106"/>
                <a:gd name="T36" fmla="*/ 0 w 363"/>
                <a:gd name="T37" fmla="*/ 0 h 106"/>
                <a:gd name="T38" fmla="*/ 0 w 363"/>
                <a:gd name="T39" fmla="*/ 0 h 106"/>
                <a:gd name="T40" fmla="*/ 0 w 363"/>
                <a:gd name="T41" fmla="*/ 0 h 106"/>
                <a:gd name="T42" fmla="*/ 0 w 363"/>
                <a:gd name="T43" fmla="*/ 0 h 106"/>
                <a:gd name="T44" fmla="*/ 0 w 363"/>
                <a:gd name="T45" fmla="*/ 0 h 106"/>
                <a:gd name="T46" fmla="*/ 0 w 363"/>
                <a:gd name="T47" fmla="*/ 0 h 106"/>
                <a:gd name="T48" fmla="*/ 0 w 363"/>
                <a:gd name="T49" fmla="*/ 0 h 106"/>
                <a:gd name="T50" fmla="*/ 0 w 363"/>
                <a:gd name="T51" fmla="*/ 0 h 106"/>
                <a:gd name="T52" fmla="*/ 0 w 363"/>
                <a:gd name="T53" fmla="*/ 0 h 106"/>
                <a:gd name="T54" fmla="*/ 0 w 363"/>
                <a:gd name="T55" fmla="*/ 0 h 106"/>
                <a:gd name="T56" fmla="*/ 0 w 363"/>
                <a:gd name="T57" fmla="*/ 0 h 106"/>
                <a:gd name="T58" fmla="*/ 0 w 363"/>
                <a:gd name="T59" fmla="*/ 0 h 106"/>
                <a:gd name="T60" fmla="*/ 0 w 363"/>
                <a:gd name="T61" fmla="*/ 0 h 106"/>
                <a:gd name="T62" fmla="*/ 0 w 363"/>
                <a:gd name="T63" fmla="*/ 0 h 106"/>
                <a:gd name="T64" fmla="*/ 0 w 363"/>
                <a:gd name="T65" fmla="*/ 0 h 106"/>
                <a:gd name="T66" fmla="*/ 0 w 363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3" h="106">
                  <a:moveTo>
                    <a:pt x="325" y="106"/>
                  </a:moveTo>
                  <a:lnTo>
                    <a:pt x="328" y="105"/>
                  </a:lnTo>
                  <a:lnTo>
                    <a:pt x="331" y="105"/>
                  </a:lnTo>
                  <a:lnTo>
                    <a:pt x="335" y="104"/>
                  </a:lnTo>
                  <a:lnTo>
                    <a:pt x="339" y="103"/>
                  </a:lnTo>
                  <a:lnTo>
                    <a:pt x="342" y="101"/>
                  </a:lnTo>
                  <a:lnTo>
                    <a:pt x="345" y="99"/>
                  </a:lnTo>
                  <a:lnTo>
                    <a:pt x="348" y="97"/>
                  </a:lnTo>
                  <a:lnTo>
                    <a:pt x="351" y="95"/>
                  </a:lnTo>
                  <a:lnTo>
                    <a:pt x="353" y="93"/>
                  </a:lnTo>
                  <a:lnTo>
                    <a:pt x="355" y="91"/>
                  </a:lnTo>
                  <a:lnTo>
                    <a:pt x="357" y="87"/>
                  </a:lnTo>
                  <a:lnTo>
                    <a:pt x="359" y="85"/>
                  </a:lnTo>
                  <a:lnTo>
                    <a:pt x="360" y="82"/>
                  </a:lnTo>
                  <a:lnTo>
                    <a:pt x="362" y="79"/>
                  </a:lnTo>
                  <a:lnTo>
                    <a:pt x="362" y="75"/>
                  </a:lnTo>
                  <a:lnTo>
                    <a:pt x="363" y="72"/>
                  </a:lnTo>
                  <a:lnTo>
                    <a:pt x="363" y="34"/>
                  </a:lnTo>
                  <a:lnTo>
                    <a:pt x="362" y="30"/>
                  </a:lnTo>
                  <a:lnTo>
                    <a:pt x="362" y="26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7" y="18"/>
                  </a:lnTo>
                  <a:lnTo>
                    <a:pt x="355" y="14"/>
                  </a:lnTo>
                  <a:lnTo>
                    <a:pt x="353" y="12"/>
                  </a:lnTo>
                  <a:lnTo>
                    <a:pt x="351" y="10"/>
                  </a:lnTo>
                  <a:lnTo>
                    <a:pt x="348" y="8"/>
                  </a:lnTo>
                  <a:lnTo>
                    <a:pt x="345" y="6"/>
                  </a:lnTo>
                  <a:lnTo>
                    <a:pt x="342" y="4"/>
                  </a:lnTo>
                  <a:lnTo>
                    <a:pt x="339" y="3"/>
                  </a:lnTo>
                  <a:lnTo>
                    <a:pt x="335" y="1"/>
                  </a:lnTo>
                  <a:lnTo>
                    <a:pt x="331" y="0"/>
                  </a:lnTo>
                  <a:lnTo>
                    <a:pt x="328" y="0"/>
                  </a:lnTo>
                  <a:lnTo>
                    <a:pt x="325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1"/>
                  </a:lnTo>
                  <a:lnTo>
                    <a:pt x="23" y="3"/>
                  </a:lnTo>
                  <a:lnTo>
                    <a:pt x="20" y="4"/>
                  </a:lnTo>
                  <a:lnTo>
                    <a:pt x="17" y="6"/>
                  </a:lnTo>
                  <a:lnTo>
                    <a:pt x="13" y="8"/>
                  </a:lnTo>
                  <a:lnTo>
                    <a:pt x="11" y="10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5" y="87"/>
                  </a:lnTo>
                  <a:lnTo>
                    <a:pt x="7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3" y="97"/>
                  </a:lnTo>
                  <a:lnTo>
                    <a:pt x="17" y="99"/>
                  </a:lnTo>
                  <a:lnTo>
                    <a:pt x="20" y="101"/>
                  </a:lnTo>
                  <a:lnTo>
                    <a:pt x="23" y="103"/>
                  </a:lnTo>
                  <a:lnTo>
                    <a:pt x="26" y="104"/>
                  </a:lnTo>
                  <a:lnTo>
                    <a:pt x="31" y="105"/>
                  </a:lnTo>
                  <a:lnTo>
                    <a:pt x="34" y="105"/>
                  </a:lnTo>
                  <a:lnTo>
                    <a:pt x="38" y="106"/>
                  </a:lnTo>
                  <a:lnTo>
                    <a:pt x="325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5" name="Freeform 165">
              <a:extLst>
                <a:ext uri="{FF2B5EF4-FFF2-40B4-BE49-F238E27FC236}">
                  <a16:creationId xmlns:a16="http://schemas.microsoft.com/office/drawing/2014/main" id="{DE5FED32-719E-CF4E-AE10-213D96828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9" y="2305"/>
              <a:ext cx="17" cy="11"/>
            </a:xfrm>
            <a:custGeom>
              <a:avLst/>
              <a:gdLst>
                <a:gd name="T0" fmla="*/ 0 w 506"/>
                <a:gd name="T1" fmla="*/ 0 h 299"/>
                <a:gd name="T2" fmla="*/ 0 w 506"/>
                <a:gd name="T3" fmla="*/ 0 h 299"/>
                <a:gd name="T4" fmla="*/ 0 w 506"/>
                <a:gd name="T5" fmla="*/ 0 h 299"/>
                <a:gd name="T6" fmla="*/ 0 w 506"/>
                <a:gd name="T7" fmla="*/ 0 h 299"/>
                <a:gd name="T8" fmla="*/ 0 w 506"/>
                <a:gd name="T9" fmla="*/ 0 h 299"/>
                <a:gd name="T10" fmla="*/ 0 w 506"/>
                <a:gd name="T11" fmla="*/ 0 h 299"/>
                <a:gd name="T12" fmla="*/ 0 w 506"/>
                <a:gd name="T13" fmla="*/ 0 h 299"/>
                <a:gd name="T14" fmla="*/ 0 w 506"/>
                <a:gd name="T15" fmla="*/ 0 h 299"/>
                <a:gd name="T16" fmla="*/ 0 w 506"/>
                <a:gd name="T17" fmla="*/ 0 h 299"/>
                <a:gd name="T18" fmla="*/ 0 w 506"/>
                <a:gd name="T19" fmla="*/ 0 h 299"/>
                <a:gd name="T20" fmla="*/ 0 w 506"/>
                <a:gd name="T21" fmla="*/ 0 h 299"/>
                <a:gd name="T22" fmla="*/ 0 w 506"/>
                <a:gd name="T23" fmla="*/ 0 h 299"/>
                <a:gd name="T24" fmla="*/ 0 w 506"/>
                <a:gd name="T25" fmla="*/ 0 h 299"/>
                <a:gd name="T26" fmla="*/ 0 w 506"/>
                <a:gd name="T27" fmla="*/ 0 h 299"/>
                <a:gd name="T28" fmla="*/ 0 w 506"/>
                <a:gd name="T29" fmla="*/ 0 h 299"/>
                <a:gd name="T30" fmla="*/ 0 w 506"/>
                <a:gd name="T31" fmla="*/ 0 h 299"/>
                <a:gd name="T32" fmla="*/ 0 w 506"/>
                <a:gd name="T33" fmla="*/ 0 h 299"/>
                <a:gd name="T34" fmla="*/ 0 w 506"/>
                <a:gd name="T35" fmla="*/ 0 h 299"/>
                <a:gd name="T36" fmla="*/ 0 w 506"/>
                <a:gd name="T37" fmla="*/ 0 h 299"/>
                <a:gd name="T38" fmla="*/ 0 w 506"/>
                <a:gd name="T39" fmla="*/ 0 h 299"/>
                <a:gd name="T40" fmla="*/ 0 w 506"/>
                <a:gd name="T41" fmla="*/ 0 h 299"/>
                <a:gd name="T42" fmla="*/ 0 w 506"/>
                <a:gd name="T43" fmla="*/ 0 h 299"/>
                <a:gd name="T44" fmla="*/ 0 w 506"/>
                <a:gd name="T45" fmla="*/ 0 h 299"/>
                <a:gd name="T46" fmla="*/ 0 w 506"/>
                <a:gd name="T47" fmla="*/ 0 h 299"/>
                <a:gd name="T48" fmla="*/ 0 w 506"/>
                <a:gd name="T49" fmla="*/ 0 h 299"/>
                <a:gd name="T50" fmla="*/ 0 w 506"/>
                <a:gd name="T51" fmla="*/ 0 h 299"/>
                <a:gd name="T52" fmla="*/ 0 w 506"/>
                <a:gd name="T53" fmla="*/ 0 h 299"/>
                <a:gd name="T54" fmla="*/ 0 w 506"/>
                <a:gd name="T55" fmla="*/ 0 h 299"/>
                <a:gd name="T56" fmla="*/ 0 w 506"/>
                <a:gd name="T57" fmla="*/ 0 h 299"/>
                <a:gd name="T58" fmla="*/ 0 w 506"/>
                <a:gd name="T59" fmla="*/ 0 h 299"/>
                <a:gd name="T60" fmla="*/ 0 w 506"/>
                <a:gd name="T61" fmla="*/ 0 h 299"/>
                <a:gd name="T62" fmla="*/ 0 w 506"/>
                <a:gd name="T63" fmla="*/ 0 h 299"/>
                <a:gd name="T64" fmla="*/ 0 w 506"/>
                <a:gd name="T65" fmla="*/ 0 h 299"/>
                <a:gd name="T66" fmla="*/ 0 w 506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299">
                  <a:moveTo>
                    <a:pt x="440" y="299"/>
                  </a:moveTo>
                  <a:lnTo>
                    <a:pt x="444" y="298"/>
                  </a:lnTo>
                  <a:lnTo>
                    <a:pt x="451" y="297"/>
                  </a:lnTo>
                  <a:lnTo>
                    <a:pt x="456" y="295"/>
                  </a:lnTo>
                  <a:lnTo>
                    <a:pt x="462" y="293"/>
                  </a:lnTo>
                  <a:lnTo>
                    <a:pt x="467" y="290"/>
                  </a:lnTo>
                  <a:lnTo>
                    <a:pt x="473" y="286"/>
                  </a:lnTo>
                  <a:lnTo>
                    <a:pt x="478" y="282"/>
                  </a:lnTo>
                  <a:lnTo>
                    <a:pt x="484" y="278"/>
                  </a:lnTo>
                  <a:lnTo>
                    <a:pt x="488" y="272"/>
                  </a:lnTo>
                  <a:lnTo>
                    <a:pt x="492" y="267"/>
                  </a:lnTo>
                  <a:lnTo>
                    <a:pt x="497" y="261"/>
                  </a:lnTo>
                  <a:lnTo>
                    <a:pt x="500" y="255"/>
                  </a:lnTo>
                  <a:lnTo>
                    <a:pt x="502" y="248"/>
                  </a:lnTo>
                  <a:lnTo>
                    <a:pt x="504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90" y="63"/>
                  </a:lnTo>
                  <a:lnTo>
                    <a:pt x="490" y="56"/>
                  </a:lnTo>
                  <a:lnTo>
                    <a:pt x="488" y="49"/>
                  </a:lnTo>
                  <a:lnTo>
                    <a:pt x="487" y="43"/>
                  </a:lnTo>
                  <a:lnTo>
                    <a:pt x="485" y="36"/>
                  </a:lnTo>
                  <a:lnTo>
                    <a:pt x="481" y="31"/>
                  </a:lnTo>
                  <a:lnTo>
                    <a:pt x="479" y="25"/>
                  </a:lnTo>
                  <a:lnTo>
                    <a:pt x="476" y="21"/>
                  </a:lnTo>
                  <a:lnTo>
                    <a:pt x="472" y="16"/>
                  </a:lnTo>
                  <a:lnTo>
                    <a:pt x="468" y="12"/>
                  </a:lnTo>
                  <a:lnTo>
                    <a:pt x="464" y="8"/>
                  </a:lnTo>
                  <a:lnTo>
                    <a:pt x="460" y="6"/>
                  </a:lnTo>
                  <a:lnTo>
                    <a:pt x="454" y="3"/>
                  </a:lnTo>
                  <a:lnTo>
                    <a:pt x="450" y="2"/>
                  </a:lnTo>
                  <a:lnTo>
                    <a:pt x="444" y="0"/>
                  </a:lnTo>
                  <a:lnTo>
                    <a:pt x="440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6" y="2"/>
                  </a:lnTo>
                  <a:lnTo>
                    <a:pt x="52" y="3"/>
                  </a:lnTo>
                  <a:lnTo>
                    <a:pt x="46" y="6"/>
                  </a:lnTo>
                  <a:lnTo>
                    <a:pt x="42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30" y="21"/>
                  </a:lnTo>
                  <a:lnTo>
                    <a:pt x="27" y="25"/>
                  </a:lnTo>
                  <a:lnTo>
                    <a:pt x="24" y="31"/>
                  </a:lnTo>
                  <a:lnTo>
                    <a:pt x="21" y="36"/>
                  </a:lnTo>
                  <a:lnTo>
                    <a:pt x="19" y="43"/>
                  </a:lnTo>
                  <a:lnTo>
                    <a:pt x="18" y="49"/>
                  </a:lnTo>
                  <a:lnTo>
                    <a:pt x="16" y="56"/>
                  </a:lnTo>
                  <a:lnTo>
                    <a:pt x="16" y="63"/>
                  </a:lnTo>
                  <a:lnTo>
                    <a:pt x="16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2" y="242"/>
                  </a:lnTo>
                  <a:lnTo>
                    <a:pt x="4" y="248"/>
                  </a:lnTo>
                  <a:lnTo>
                    <a:pt x="6" y="255"/>
                  </a:lnTo>
                  <a:lnTo>
                    <a:pt x="9" y="261"/>
                  </a:lnTo>
                  <a:lnTo>
                    <a:pt x="13" y="267"/>
                  </a:lnTo>
                  <a:lnTo>
                    <a:pt x="18" y="272"/>
                  </a:lnTo>
                  <a:lnTo>
                    <a:pt x="22" y="278"/>
                  </a:lnTo>
                  <a:lnTo>
                    <a:pt x="28" y="282"/>
                  </a:lnTo>
                  <a:lnTo>
                    <a:pt x="33" y="286"/>
                  </a:lnTo>
                  <a:lnTo>
                    <a:pt x="39" y="290"/>
                  </a:lnTo>
                  <a:lnTo>
                    <a:pt x="44" y="293"/>
                  </a:lnTo>
                  <a:lnTo>
                    <a:pt x="49" y="295"/>
                  </a:lnTo>
                  <a:lnTo>
                    <a:pt x="55" y="297"/>
                  </a:lnTo>
                  <a:lnTo>
                    <a:pt x="61" y="298"/>
                  </a:lnTo>
                  <a:lnTo>
                    <a:pt x="67" y="299"/>
                  </a:lnTo>
                  <a:lnTo>
                    <a:pt x="440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6" name="Freeform 166">
              <a:extLst>
                <a:ext uri="{FF2B5EF4-FFF2-40B4-BE49-F238E27FC236}">
                  <a16:creationId xmlns:a16="http://schemas.microsoft.com/office/drawing/2014/main" id="{D1CC9E79-1229-3C44-9986-72B0C8FDA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9" y="2305"/>
              <a:ext cx="17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20" y="285"/>
                  </a:moveTo>
                  <a:lnTo>
                    <a:pt x="425" y="284"/>
                  </a:lnTo>
                  <a:lnTo>
                    <a:pt x="430" y="283"/>
                  </a:lnTo>
                  <a:lnTo>
                    <a:pt x="436" y="281"/>
                  </a:lnTo>
                  <a:lnTo>
                    <a:pt x="441" y="279"/>
                  </a:lnTo>
                  <a:lnTo>
                    <a:pt x="445" y="276"/>
                  </a:lnTo>
                  <a:lnTo>
                    <a:pt x="451" y="273"/>
                  </a:lnTo>
                  <a:lnTo>
                    <a:pt x="456" y="268"/>
                  </a:lnTo>
                  <a:lnTo>
                    <a:pt x="461" y="264"/>
                  </a:lnTo>
                  <a:lnTo>
                    <a:pt x="465" y="260"/>
                  </a:lnTo>
                  <a:lnTo>
                    <a:pt x="469" y="254"/>
                  </a:lnTo>
                  <a:lnTo>
                    <a:pt x="473" y="249"/>
                  </a:lnTo>
                  <a:lnTo>
                    <a:pt x="476" y="243"/>
                  </a:lnTo>
                  <a:lnTo>
                    <a:pt x="478" y="237"/>
                  </a:lnTo>
                  <a:lnTo>
                    <a:pt x="480" y="230"/>
                  </a:lnTo>
                  <a:lnTo>
                    <a:pt x="481" y="224"/>
                  </a:lnTo>
                  <a:lnTo>
                    <a:pt x="482" y="217"/>
                  </a:lnTo>
                  <a:lnTo>
                    <a:pt x="468" y="68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5" y="48"/>
                  </a:lnTo>
                  <a:lnTo>
                    <a:pt x="464" y="41"/>
                  </a:lnTo>
                  <a:lnTo>
                    <a:pt x="462" y="35"/>
                  </a:lnTo>
                  <a:lnTo>
                    <a:pt x="460" y="29"/>
                  </a:lnTo>
                  <a:lnTo>
                    <a:pt x="456" y="24"/>
                  </a:lnTo>
                  <a:lnTo>
                    <a:pt x="454" y="19"/>
                  </a:lnTo>
                  <a:lnTo>
                    <a:pt x="450" y="15"/>
                  </a:lnTo>
                  <a:lnTo>
                    <a:pt x="447" y="11"/>
                  </a:lnTo>
                  <a:lnTo>
                    <a:pt x="442" y="7"/>
                  </a:lnTo>
                  <a:lnTo>
                    <a:pt x="439" y="4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5" y="0"/>
                  </a:lnTo>
                  <a:lnTo>
                    <a:pt x="420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4" y="1"/>
                  </a:lnTo>
                  <a:lnTo>
                    <a:pt x="49" y="2"/>
                  </a:lnTo>
                  <a:lnTo>
                    <a:pt x="45" y="4"/>
                  </a:lnTo>
                  <a:lnTo>
                    <a:pt x="41" y="7"/>
                  </a:lnTo>
                  <a:lnTo>
                    <a:pt x="36" y="11"/>
                  </a:lnTo>
                  <a:lnTo>
                    <a:pt x="33" y="15"/>
                  </a:lnTo>
                  <a:lnTo>
                    <a:pt x="30" y="19"/>
                  </a:lnTo>
                  <a:lnTo>
                    <a:pt x="27" y="24"/>
                  </a:lnTo>
                  <a:lnTo>
                    <a:pt x="23" y="29"/>
                  </a:lnTo>
                  <a:lnTo>
                    <a:pt x="21" y="35"/>
                  </a:lnTo>
                  <a:lnTo>
                    <a:pt x="19" y="41"/>
                  </a:lnTo>
                  <a:lnTo>
                    <a:pt x="18" y="48"/>
                  </a:lnTo>
                  <a:lnTo>
                    <a:pt x="16" y="54"/>
                  </a:lnTo>
                  <a:lnTo>
                    <a:pt x="16" y="61"/>
                  </a:lnTo>
                  <a:lnTo>
                    <a:pt x="16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4" y="237"/>
                  </a:lnTo>
                  <a:lnTo>
                    <a:pt x="6" y="243"/>
                  </a:lnTo>
                  <a:lnTo>
                    <a:pt x="9" y="249"/>
                  </a:lnTo>
                  <a:lnTo>
                    <a:pt x="13" y="254"/>
                  </a:lnTo>
                  <a:lnTo>
                    <a:pt x="17" y="260"/>
                  </a:lnTo>
                  <a:lnTo>
                    <a:pt x="22" y="264"/>
                  </a:lnTo>
                  <a:lnTo>
                    <a:pt x="27" y="268"/>
                  </a:lnTo>
                  <a:lnTo>
                    <a:pt x="32" y="273"/>
                  </a:lnTo>
                  <a:lnTo>
                    <a:pt x="36" y="276"/>
                  </a:lnTo>
                  <a:lnTo>
                    <a:pt x="42" y="279"/>
                  </a:lnTo>
                  <a:lnTo>
                    <a:pt x="47" y="281"/>
                  </a:lnTo>
                  <a:lnTo>
                    <a:pt x="53" y="283"/>
                  </a:lnTo>
                  <a:lnTo>
                    <a:pt x="58" y="284"/>
                  </a:lnTo>
                  <a:lnTo>
                    <a:pt x="64" y="285"/>
                  </a:lnTo>
                  <a:lnTo>
                    <a:pt x="420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7" name="Freeform 167">
              <a:extLst>
                <a:ext uri="{FF2B5EF4-FFF2-40B4-BE49-F238E27FC236}">
                  <a16:creationId xmlns:a16="http://schemas.microsoft.com/office/drawing/2014/main" id="{95DCCD78-68F9-2349-9513-014D6B2E9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2310"/>
              <a:ext cx="13" cy="5"/>
            </a:xfrm>
            <a:custGeom>
              <a:avLst/>
              <a:gdLst>
                <a:gd name="T0" fmla="*/ 0 w 353"/>
                <a:gd name="T1" fmla="*/ 0 h 128"/>
                <a:gd name="T2" fmla="*/ 0 w 353"/>
                <a:gd name="T3" fmla="*/ 0 h 128"/>
                <a:gd name="T4" fmla="*/ 0 w 353"/>
                <a:gd name="T5" fmla="*/ 0 h 128"/>
                <a:gd name="T6" fmla="*/ 0 w 353"/>
                <a:gd name="T7" fmla="*/ 0 h 128"/>
                <a:gd name="T8" fmla="*/ 0 w 353"/>
                <a:gd name="T9" fmla="*/ 0 h 128"/>
                <a:gd name="T10" fmla="*/ 0 w 353"/>
                <a:gd name="T11" fmla="*/ 0 h 128"/>
                <a:gd name="T12" fmla="*/ 0 w 353"/>
                <a:gd name="T13" fmla="*/ 0 h 128"/>
                <a:gd name="T14" fmla="*/ 0 w 353"/>
                <a:gd name="T15" fmla="*/ 0 h 128"/>
                <a:gd name="T16" fmla="*/ 0 w 353"/>
                <a:gd name="T17" fmla="*/ 0 h 128"/>
                <a:gd name="T18" fmla="*/ 0 w 353"/>
                <a:gd name="T19" fmla="*/ 0 h 128"/>
                <a:gd name="T20" fmla="*/ 0 w 353"/>
                <a:gd name="T21" fmla="*/ 0 h 128"/>
                <a:gd name="T22" fmla="*/ 0 w 353"/>
                <a:gd name="T23" fmla="*/ 0 h 128"/>
                <a:gd name="T24" fmla="*/ 0 w 353"/>
                <a:gd name="T25" fmla="*/ 0 h 128"/>
                <a:gd name="T26" fmla="*/ 0 w 353"/>
                <a:gd name="T27" fmla="*/ 0 h 128"/>
                <a:gd name="T28" fmla="*/ 0 w 353"/>
                <a:gd name="T29" fmla="*/ 0 h 128"/>
                <a:gd name="T30" fmla="*/ 0 w 353"/>
                <a:gd name="T31" fmla="*/ 0 h 128"/>
                <a:gd name="T32" fmla="*/ 0 w 353"/>
                <a:gd name="T33" fmla="*/ 0 h 128"/>
                <a:gd name="T34" fmla="*/ 0 w 353"/>
                <a:gd name="T35" fmla="*/ 0 h 128"/>
                <a:gd name="T36" fmla="*/ 0 w 353"/>
                <a:gd name="T37" fmla="*/ 0 h 128"/>
                <a:gd name="T38" fmla="*/ 0 w 353"/>
                <a:gd name="T39" fmla="*/ 0 h 128"/>
                <a:gd name="T40" fmla="*/ 0 w 353"/>
                <a:gd name="T41" fmla="*/ 0 h 128"/>
                <a:gd name="T42" fmla="*/ 0 w 353"/>
                <a:gd name="T43" fmla="*/ 0 h 128"/>
                <a:gd name="T44" fmla="*/ 0 w 353"/>
                <a:gd name="T45" fmla="*/ 0 h 128"/>
                <a:gd name="T46" fmla="*/ 0 w 353"/>
                <a:gd name="T47" fmla="*/ 0 h 128"/>
                <a:gd name="T48" fmla="*/ 0 w 353"/>
                <a:gd name="T49" fmla="*/ 0 h 128"/>
                <a:gd name="T50" fmla="*/ 0 w 353"/>
                <a:gd name="T51" fmla="*/ 0 h 128"/>
                <a:gd name="T52" fmla="*/ 0 w 353"/>
                <a:gd name="T53" fmla="*/ 0 h 128"/>
                <a:gd name="T54" fmla="*/ 0 w 353"/>
                <a:gd name="T55" fmla="*/ 0 h 128"/>
                <a:gd name="T56" fmla="*/ 0 w 353"/>
                <a:gd name="T57" fmla="*/ 0 h 128"/>
                <a:gd name="T58" fmla="*/ 0 w 353"/>
                <a:gd name="T59" fmla="*/ 0 h 128"/>
                <a:gd name="T60" fmla="*/ 0 w 353"/>
                <a:gd name="T61" fmla="*/ 0 h 128"/>
                <a:gd name="T62" fmla="*/ 0 w 353"/>
                <a:gd name="T63" fmla="*/ 0 h 128"/>
                <a:gd name="T64" fmla="*/ 0 w 353"/>
                <a:gd name="T65" fmla="*/ 0 h 128"/>
                <a:gd name="T66" fmla="*/ 0 w 353"/>
                <a:gd name="T67" fmla="*/ 0 h 128"/>
                <a:gd name="T68" fmla="*/ 0 w 353"/>
                <a:gd name="T69" fmla="*/ 0 h 128"/>
                <a:gd name="T70" fmla="*/ 0 w 353"/>
                <a:gd name="T71" fmla="*/ 0 h 128"/>
                <a:gd name="T72" fmla="*/ 0 w 35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8">
                  <a:moveTo>
                    <a:pt x="353" y="64"/>
                  </a:moveTo>
                  <a:lnTo>
                    <a:pt x="352" y="69"/>
                  </a:lnTo>
                  <a:lnTo>
                    <a:pt x="352" y="76"/>
                  </a:lnTo>
                  <a:lnTo>
                    <a:pt x="351" y="82"/>
                  </a:lnTo>
                  <a:lnTo>
                    <a:pt x="350" y="88"/>
                  </a:lnTo>
                  <a:lnTo>
                    <a:pt x="348" y="93"/>
                  </a:lnTo>
                  <a:lnTo>
                    <a:pt x="347" y="99"/>
                  </a:lnTo>
                  <a:lnTo>
                    <a:pt x="344" y="104"/>
                  </a:lnTo>
                  <a:lnTo>
                    <a:pt x="342" y="108"/>
                  </a:lnTo>
                  <a:lnTo>
                    <a:pt x="339" y="113"/>
                  </a:lnTo>
                  <a:lnTo>
                    <a:pt x="336" y="116"/>
                  </a:lnTo>
                  <a:lnTo>
                    <a:pt x="333" y="119"/>
                  </a:lnTo>
                  <a:lnTo>
                    <a:pt x="328" y="123"/>
                  </a:lnTo>
                  <a:lnTo>
                    <a:pt x="325" y="125"/>
                  </a:lnTo>
                  <a:lnTo>
                    <a:pt x="321" y="126"/>
                  </a:lnTo>
                  <a:lnTo>
                    <a:pt x="316" y="127"/>
                  </a:lnTo>
                  <a:lnTo>
                    <a:pt x="312" y="128"/>
                  </a:lnTo>
                  <a:lnTo>
                    <a:pt x="41" y="128"/>
                  </a:lnTo>
                  <a:lnTo>
                    <a:pt x="36" y="127"/>
                  </a:lnTo>
                  <a:lnTo>
                    <a:pt x="31" y="126"/>
                  </a:lnTo>
                  <a:lnTo>
                    <a:pt x="27" y="125"/>
                  </a:lnTo>
                  <a:lnTo>
                    <a:pt x="23" y="123"/>
                  </a:lnTo>
                  <a:lnTo>
                    <a:pt x="19" y="119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1" y="108"/>
                  </a:lnTo>
                  <a:lnTo>
                    <a:pt x="7" y="104"/>
                  </a:lnTo>
                  <a:lnTo>
                    <a:pt x="5" y="99"/>
                  </a:lnTo>
                  <a:lnTo>
                    <a:pt x="3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1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8" name="Freeform 168">
              <a:extLst>
                <a:ext uri="{FF2B5EF4-FFF2-40B4-BE49-F238E27FC236}">
                  <a16:creationId xmlns:a16="http://schemas.microsoft.com/office/drawing/2014/main" id="{2CEF58AB-33F0-B348-B2C5-429897F37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0" y="2306"/>
              <a:ext cx="1" cy="9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19" y="212"/>
                  </a:moveTo>
                  <a:lnTo>
                    <a:pt x="20" y="211"/>
                  </a:lnTo>
                  <a:lnTo>
                    <a:pt x="22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9" y="207"/>
                  </a:lnTo>
                  <a:lnTo>
                    <a:pt x="30" y="205"/>
                  </a:lnTo>
                  <a:lnTo>
                    <a:pt x="30" y="204"/>
                  </a:lnTo>
                  <a:lnTo>
                    <a:pt x="31" y="202"/>
                  </a:lnTo>
                  <a:lnTo>
                    <a:pt x="32" y="201"/>
                  </a:lnTo>
                  <a:lnTo>
                    <a:pt x="32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1"/>
                  </a:lnTo>
                  <a:lnTo>
                    <a:pt x="35" y="21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5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5" y="196"/>
                  </a:lnTo>
                  <a:lnTo>
                    <a:pt x="6" y="199"/>
                  </a:lnTo>
                  <a:lnTo>
                    <a:pt x="7" y="201"/>
                  </a:lnTo>
                  <a:lnTo>
                    <a:pt x="10" y="203"/>
                  </a:lnTo>
                  <a:lnTo>
                    <a:pt x="11" y="205"/>
                  </a:lnTo>
                  <a:lnTo>
                    <a:pt x="13" y="208"/>
                  </a:lnTo>
                  <a:lnTo>
                    <a:pt x="14" y="209"/>
                  </a:lnTo>
                  <a:lnTo>
                    <a:pt x="16" y="211"/>
                  </a:lnTo>
                  <a:lnTo>
                    <a:pt x="17" y="211"/>
                  </a:lnTo>
                  <a:lnTo>
                    <a:pt x="19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9" name="Freeform 169">
              <a:extLst>
                <a:ext uri="{FF2B5EF4-FFF2-40B4-BE49-F238E27FC236}">
                  <a16:creationId xmlns:a16="http://schemas.microsoft.com/office/drawing/2014/main" id="{5614CE72-9A55-BF4B-B964-BED9E2897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4" y="2306"/>
              <a:ext cx="1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4" y="222"/>
                  </a:moveTo>
                  <a:lnTo>
                    <a:pt x="15" y="221"/>
                  </a:lnTo>
                  <a:lnTo>
                    <a:pt x="18" y="221"/>
                  </a:lnTo>
                  <a:lnTo>
                    <a:pt x="20" y="219"/>
                  </a:lnTo>
                  <a:lnTo>
                    <a:pt x="21" y="218"/>
                  </a:lnTo>
                  <a:lnTo>
                    <a:pt x="23" y="216"/>
                  </a:lnTo>
                  <a:lnTo>
                    <a:pt x="25" y="213"/>
                  </a:lnTo>
                  <a:lnTo>
                    <a:pt x="27" y="211"/>
                  </a:lnTo>
                  <a:lnTo>
                    <a:pt x="30" y="209"/>
                  </a:lnTo>
                  <a:lnTo>
                    <a:pt x="32" y="206"/>
                  </a:lnTo>
                  <a:lnTo>
                    <a:pt x="33" y="203"/>
                  </a:lnTo>
                  <a:lnTo>
                    <a:pt x="35" y="200"/>
                  </a:lnTo>
                  <a:lnTo>
                    <a:pt x="36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7"/>
                  </a:lnTo>
                  <a:lnTo>
                    <a:pt x="30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3"/>
                  </a:lnTo>
                  <a:lnTo>
                    <a:pt x="6" y="4"/>
                  </a:lnTo>
                  <a:lnTo>
                    <a:pt x="5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3" y="216"/>
                  </a:lnTo>
                  <a:lnTo>
                    <a:pt x="5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1" y="221"/>
                  </a:lnTo>
                  <a:lnTo>
                    <a:pt x="12" y="221"/>
                  </a:lnTo>
                  <a:lnTo>
                    <a:pt x="14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30" name="Freeform 170">
              <a:extLst>
                <a:ext uri="{FF2B5EF4-FFF2-40B4-BE49-F238E27FC236}">
                  <a16:creationId xmlns:a16="http://schemas.microsoft.com/office/drawing/2014/main" id="{B3149CDE-8DF3-A443-A064-FF54BF37D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2306"/>
              <a:ext cx="13" cy="4"/>
            </a:xfrm>
            <a:custGeom>
              <a:avLst/>
              <a:gdLst>
                <a:gd name="T0" fmla="*/ 0 w 363"/>
                <a:gd name="T1" fmla="*/ 0 h 106"/>
                <a:gd name="T2" fmla="*/ 0 w 363"/>
                <a:gd name="T3" fmla="*/ 0 h 106"/>
                <a:gd name="T4" fmla="*/ 0 w 363"/>
                <a:gd name="T5" fmla="*/ 0 h 106"/>
                <a:gd name="T6" fmla="*/ 0 w 363"/>
                <a:gd name="T7" fmla="*/ 0 h 106"/>
                <a:gd name="T8" fmla="*/ 0 w 363"/>
                <a:gd name="T9" fmla="*/ 0 h 106"/>
                <a:gd name="T10" fmla="*/ 0 w 363"/>
                <a:gd name="T11" fmla="*/ 0 h 106"/>
                <a:gd name="T12" fmla="*/ 0 w 363"/>
                <a:gd name="T13" fmla="*/ 0 h 106"/>
                <a:gd name="T14" fmla="*/ 0 w 363"/>
                <a:gd name="T15" fmla="*/ 0 h 106"/>
                <a:gd name="T16" fmla="*/ 0 w 363"/>
                <a:gd name="T17" fmla="*/ 0 h 106"/>
                <a:gd name="T18" fmla="*/ 0 w 363"/>
                <a:gd name="T19" fmla="*/ 0 h 106"/>
                <a:gd name="T20" fmla="*/ 0 w 363"/>
                <a:gd name="T21" fmla="*/ 0 h 106"/>
                <a:gd name="T22" fmla="*/ 0 w 363"/>
                <a:gd name="T23" fmla="*/ 0 h 106"/>
                <a:gd name="T24" fmla="*/ 0 w 363"/>
                <a:gd name="T25" fmla="*/ 0 h 106"/>
                <a:gd name="T26" fmla="*/ 0 w 363"/>
                <a:gd name="T27" fmla="*/ 0 h 106"/>
                <a:gd name="T28" fmla="*/ 0 w 363"/>
                <a:gd name="T29" fmla="*/ 0 h 106"/>
                <a:gd name="T30" fmla="*/ 0 w 363"/>
                <a:gd name="T31" fmla="*/ 0 h 106"/>
                <a:gd name="T32" fmla="*/ 0 w 363"/>
                <a:gd name="T33" fmla="*/ 0 h 106"/>
                <a:gd name="T34" fmla="*/ 0 w 363"/>
                <a:gd name="T35" fmla="*/ 0 h 106"/>
                <a:gd name="T36" fmla="*/ 0 w 363"/>
                <a:gd name="T37" fmla="*/ 0 h 106"/>
                <a:gd name="T38" fmla="*/ 0 w 363"/>
                <a:gd name="T39" fmla="*/ 0 h 106"/>
                <a:gd name="T40" fmla="*/ 0 w 363"/>
                <a:gd name="T41" fmla="*/ 0 h 106"/>
                <a:gd name="T42" fmla="*/ 0 w 363"/>
                <a:gd name="T43" fmla="*/ 0 h 106"/>
                <a:gd name="T44" fmla="*/ 0 w 363"/>
                <a:gd name="T45" fmla="*/ 0 h 106"/>
                <a:gd name="T46" fmla="*/ 0 w 363"/>
                <a:gd name="T47" fmla="*/ 0 h 106"/>
                <a:gd name="T48" fmla="*/ 0 w 363"/>
                <a:gd name="T49" fmla="*/ 0 h 106"/>
                <a:gd name="T50" fmla="*/ 0 w 363"/>
                <a:gd name="T51" fmla="*/ 0 h 106"/>
                <a:gd name="T52" fmla="*/ 0 w 363"/>
                <a:gd name="T53" fmla="*/ 0 h 106"/>
                <a:gd name="T54" fmla="*/ 0 w 363"/>
                <a:gd name="T55" fmla="*/ 0 h 106"/>
                <a:gd name="T56" fmla="*/ 0 w 363"/>
                <a:gd name="T57" fmla="*/ 0 h 106"/>
                <a:gd name="T58" fmla="*/ 0 w 363"/>
                <a:gd name="T59" fmla="*/ 0 h 106"/>
                <a:gd name="T60" fmla="*/ 0 w 363"/>
                <a:gd name="T61" fmla="*/ 0 h 106"/>
                <a:gd name="T62" fmla="*/ 0 w 363"/>
                <a:gd name="T63" fmla="*/ 0 h 106"/>
                <a:gd name="T64" fmla="*/ 0 w 363"/>
                <a:gd name="T65" fmla="*/ 0 h 106"/>
                <a:gd name="T66" fmla="*/ 0 w 363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3" h="106">
                  <a:moveTo>
                    <a:pt x="323" y="106"/>
                  </a:moveTo>
                  <a:lnTo>
                    <a:pt x="327" y="105"/>
                  </a:lnTo>
                  <a:lnTo>
                    <a:pt x="331" y="105"/>
                  </a:lnTo>
                  <a:lnTo>
                    <a:pt x="334" y="104"/>
                  </a:lnTo>
                  <a:lnTo>
                    <a:pt x="339" y="103"/>
                  </a:lnTo>
                  <a:lnTo>
                    <a:pt x="342" y="101"/>
                  </a:lnTo>
                  <a:lnTo>
                    <a:pt x="345" y="99"/>
                  </a:lnTo>
                  <a:lnTo>
                    <a:pt x="347" y="97"/>
                  </a:lnTo>
                  <a:lnTo>
                    <a:pt x="351" y="95"/>
                  </a:lnTo>
                  <a:lnTo>
                    <a:pt x="353" y="93"/>
                  </a:lnTo>
                  <a:lnTo>
                    <a:pt x="355" y="91"/>
                  </a:lnTo>
                  <a:lnTo>
                    <a:pt x="357" y="87"/>
                  </a:lnTo>
                  <a:lnTo>
                    <a:pt x="359" y="85"/>
                  </a:lnTo>
                  <a:lnTo>
                    <a:pt x="360" y="82"/>
                  </a:lnTo>
                  <a:lnTo>
                    <a:pt x="362" y="79"/>
                  </a:lnTo>
                  <a:lnTo>
                    <a:pt x="362" y="75"/>
                  </a:lnTo>
                  <a:lnTo>
                    <a:pt x="363" y="72"/>
                  </a:lnTo>
                  <a:lnTo>
                    <a:pt x="363" y="34"/>
                  </a:lnTo>
                  <a:lnTo>
                    <a:pt x="362" y="30"/>
                  </a:lnTo>
                  <a:lnTo>
                    <a:pt x="362" y="26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7" y="18"/>
                  </a:lnTo>
                  <a:lnTo>
                    <a:pt x="355" y="14"/>
                  </a:lnTo>
                  <a:lnTo>
                    <a:pt x="353" y="12"/>
                  </a:lnTo>
                  <a:lnTo>
                    <a:pt x="351" y="10"/>
                  </a:lnTo>
                  <a:lnTo>
                    <a:pt x="347" y="8"/>
                  </a:lnTo>
                  <a:lnTo>
                    <a:pt x="345" y="6"/>
                  </a:lnTo>
                  <a:lnTo>
                    <a:pt x="342" y="4"/>
                  </a:lnTo>
                  <a:lnTo>
                    <a:pt x="339" y="3"/>
                  </a:lnTo>
                  <a:lnTo>
                    <a:pt x="334" y="1"/>
                  </a:lnTo>
                  <a:lnTo>
                    <a:pt x="331" y="0"/>
                  </a:lnTo>
                  <a:lnTo>
                    <a:pt x="327" y="0"/>
                  </a:lnTo>
                  <a:lnTo>
                    <a:pt x="323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1"/>
                  </a:lnTo>
                  <a:lnTo>
                    <a:pt x="23" y="3"/>
                  </a:lnTo>
                  <a:lnTo>
                    <a:pt x="20" y="4"/>
                  </a:lnTo>
                  <a:lnTo>
                    <a:pt x="17" y="6"/>
                  </a:lnTo>
                  <a:lnTo>
                    <a:pt x="13" y="8"/>
                  </a:lnTo>
                  <a:lnTo>
                    <a:pt x="11" y="10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8"/>
                  </a:lnTo>
                  <a:lnTo>
                    <a:pt x="3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3" y="85"/>
                  </a:lnTo>
                  <a:lnTo>
                    <a:pt x="5" y="87"/>
                  </a:lnTo>
                  <a:lnTo>
                    <a:pt x="7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3" y="97"/>
                  </a:lnTo>
                  <a:lnTo>
                    <a:pt x="17" y="99"/>
                  </a:lnTo>
                  <a:lnTo>
                    <a:pt x="20" y="101"/>
                  </a:lnTo>
                  <a:lnTo>
                    <a:pt x="23" y="103"/>
                  </a:lnTo>
                  <a:lnTo>
                    <a:pt x="26" y="104"/>
                  </a:lnTo>
                  <a:lnTo>
                    <a:pt x="31" y="105"/>
                  </a:lnTo>
                  <a:lnTo>
                    <a:pt x="34" y="105"/>
                  </a:lnTo>
                  <a:lnTo>
                    <a:pt x="38" y="106"/>
                  </a:lnTo>
                  <a:lnTo>
                    <a:pt x="323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31" name="Freeform 171">
              <a:extLst>
                <a:ext uri="{FF2B5EF4-FFF2-40B4-BE49-F238E27FC236}">
                  <a16:creationId xmlns:a16="http://schemas.microsoft.com/office/drawing/2014/main" id="{626780E4-FCAF-8E4D-9DC1-E6403B3E8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" y="2305"/>
              <a:ext cx="17" cy="11"/>
            </a:xfrm>
            <a:custGeom>
              <a:avLst/>
              <a:gdLst>
                <a:gd name="T0" fmla="*/ 0 w 507"/>
                <a:gd name="T1" fmla="*/ 0 h 299"/>
                <a:gd name="T2" fmla="*/ 0 w 507"/>
                <a:gd name="T3" fmla="*/ 0 h 299"/>
                <a:gd name="T4" fmla="*/ 0 w 507"/>
                <a:gd name="T5" fmla="*/ 0 h 299"/>
                <a:gd name="T6" fmla="*/ 0 w 507"/>
                <a:gd name="T7" fmla="*/ 0 h 299"/>
                <a:gd name="T8" fmla="*/ 0 w 507"/>
                <a:gd name="T9" fmla="*/ 0 h 299"/>
                <a:gd name="T10" fmla="*/ 0 w 507"/>
                <a:gd name="T11" fmla="*/ 0 h 299"/>
                <a:gd name="T12" fmla="*/ 0 w 507"/>
                <a:gd name="T13" fmla="*/ 0 h 299"/>
                <a:gd name="T14" fmla="*/ 0 w 507"/>
                <a:gd name="T15" fmla="*/ 0 h 299"/>
                <a:gd name="T16" fmla="*/ 0 w 507"/>
                <a:gd name="T17" fmla="*/ 0 h 299"/>
                <a:gd name="T18" fmla="*/ 0 w 507"/>
                <a:gd name="T19" fmla="*/ 0 h 299"/>
                <a:gd name="T20" fmla="*/ 0 w 507"/>
                <a:gd name="T21" fmla="*/ 0 h 299"/>
                <a:gd name="T22" fmla="*/ 0 w 507"/>
                <a:gd name="T23" fmla="*/ 0 h 299"/>
                <a:gd name="T24" fmla="*/ 0 w 507"/>
                <a:gd name="T25" fmla="*/ 0 h 299"/>
                <a:gd name="T26" fmla="*/ 0 w 507"/>
                <a:gd name="T27" fmla="*/ 0 h 299"/>
                <a:gd name="T28" fmla="*/ 0 w 507"/>
                <a:gd name="T29" fmla="*/ 0 h 299"/>
                <a:gd name="T30" fmla="*/ 0 w 507"/>
                <a:gd name="T31" fmla="*/ 0 h 299"/>
                <a:gd name="T32" fmla="*/ 0 w 507"/>
                <a:gd name="T33" fmla="*/ 0 h 299"/>
                <a:gd name="T34" fmla="*/ 0 w 507"/>
                <a:gd name="T35" fmla="*/ 0 h 299"/>
                <a:gd name="T36" fmla="*/ 0 w 507"/>
                <a:gd name="T37" fmla="*/ 0 h 299"/>
                <a:gd name="T38" fmla="*/ 0 w 507"/>
                <a:gd name="T39" fmla="*/ 0 h 299"/>
                <a:gd name="T40" fmla="*/ 0 w 507"/>
                <a:gd name="T41" fmla="*/ 0 h 299"/>
                <a:gd name="T42" fmla="*/ 0 w 507"/>
                <a:gd name="T43" fmla="*/ 0 h 299"/>
                <a:gd name="T44" fmla="*/ 0 w 507"/>
                <a:gd name="T45" fmla="*/ 0 h 299"/>
                <a:gd name="T46" fmla="*/ 0 w 507"/>
                <a:gd name="T47" fmla="*/ 0 h 299"/>
                <a:gd name="T48" fmla="*/ 0 w 507"/>
                <a:gd name="T49" fmla="*/ 0 h 299"/>
                <a:gd name="T50" fmla="*/ 0 w 507"/>
                <a:gd name="T51" fmla="*/ 0 h 299"/>
                <a:gd name="T52" fmla="*/ 0 w 507"/>
                <a:gd name="T53" fmla="*/ 0 h 299"/>
                <a:gd name="T54" fmla="*/ 0 w 507"/>
                <a:gd name="T55" fmla="*/ 0 h 299"/>
                <a:gd name="T56" fmla="*/ 0 w 507"/>
                <a:gd name="T57" fmla="*/ 0 h 299"/>
                <a:gd name="T58" fmla="*/ 0 w 507"/>
                <a:gd name="T59" fmla="*/ 0 h 299"/>
                <a:gd name="T60" fmla="*/ 0 w 507"/>
                <a:gd name="T61" fmla="*/ 0 h 299"/>
                <a:gd name="T62" fmla="*/ 0 w 507"/>
                <a:gd name="T63" fmla="*/ 0 h 299"/>
                <a:gd name="T64" fmla="*/ 0 w 507"/>
                <a:gd name="T65" fmla="*/ 0 h 299"/>
                <a:gd name="T66" fmla="*/ 0 w 507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7" h="299">
                  <a:moveTo>
                    <a:pt x="441" y="299"/>
                  </a:moveTo>
                  <a:lnTo>
                    <a:pt x="445" y="298"/>
                  </a:lnTo>
                  <a:lnTo>
                    <a:pt x="452" y="297"/>
                  </a:lnTo>
                  <a:lnTo>
                    <a:pt x="457" y="295"/>
                  </a:lnTo>
                  <a:lnTo>
                    <a:pt x="462" y="293"/>
                  </a:lnTo>
                  <a:lnTo>
                    <a:pt x="468" y="290"/>
                  </a:lnTo>
                  <a:lnTo>
                    <a:pt x="473" y="286"/>
                  </a:lnTo>
                  <a:lnTo>
                    <a:pt x="479" y="282"/>
                  </a:lnTo>
                  <a:lnTo>
                    <a:pt x="484" y="278"/>
                  </a:lnTo>
                  <a:lnTo>
                    <a:pt x="489" y="272"/>
                  </a:lnTo>
                  <a:lnTo>
                    <a:pt x="493" y="267"/>
                  </a:lnTo>
                  <a:lnTo>
                    <a:pt x="497" y="261"/>
                  </a:lnTo>
                  <a:lnTo>
                    <a:pt x="501" y="255"/>
                  </a:lnTo>
                  <a:lnTo>
                    <a:pt x="503" y="248"/>
                  </a:lnTo>
                  <a:lnTo>
                    <a:pt x="505" y="242"/>
                  </a:lnTo>
                  <a:lnTo>
                    <a:pt x="506" y="234"/>
                  </a:lnTo>
                  <a:lnTo>
                    <a:pt x="507" y="228"/>
                  </a:lnTo>
                  <a:lnTo>
                    <a:pt x="492" y="71"/>
                  </a:lnTo>
                  <a:lnTo>
                    <a:pt x="491" y="63"/>
                  </a:lnTo>
                  <a:lnTo>
                    <a:pt x="491" y="56"/>
                  </a:lnTo>
                  <a:lnTo>
                    <a:pt x="489" y="49"/>
                  </a:lnTo>
                  <a:lnTo>
                    <a:pt x="487" y="43"/>
                  </a:lnTo>
                  <a:lnTo>
                    <a:pt x="485" y="36"/>
                  </a:lnTo>
                  <a:lnTo>
                    <a:pt x="482" y="31"/>
                  </a:lnTo>
                  <a:lnTo>
                    <a:pt x="480" y="25"/>
                  </a:lnTo>
                  <a:lnTo>
                    <a:pt x="477" y="21"/>
                  </a:lnTo>
                  <a:lnTo>
                    <a:pt x="472" y="16"/>
                  </a:lnTo>
                  <a:lnTo>
                    <a:pt x="469" y="12"/>
                  </a:lnTo>
                  <a:lnTo>
                    <a:pt x="465" y="8"/>
                  </a:lnTo>
                  <a:lnTo>
                    <a:pt x="460" y="6"/>
                  </a:lnTo>
                  <a:lnTo>
                    <a:pt x="455" y="3"/>
                  </a:lnTo>
                  <a:lnTo>
                    <a:pt x="450" y="2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6" y="2"/>
                  </a:lnTo>
                  <a:lnTo>
                    <a:pt x="51" y="3"/>
                  </a:lnTo>
                  <a:lnTo>
                    <a:pt x="46" y="6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4" y="31"/>
                  </a:lnTo>
                  <a:lnTo>
                    <a:pt x="21" y="36"/>
                  </a:lnTo>
                  <a:lnTo>
                    <a:pt x="19" y="43"/>
                  </a:lnTo>
                  <a:lnTo>
                    <a:pt x="17" y="49"/>
                  </a:lnTo>
                  <a:lnTo>
                    <a:pt x="15" y="56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5" y="255"/>
                  </a:lnTo>
                  <a:lnTo>
                    <a:pt x="9" y="261"/>
                  </a:lnTo>
                  <a:lnTo>
                    <a:pt x="13" y="267"/>
                  </a:lnTo>
                  <a:lnTo>
                    <a:pt x="17" y="272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3" y="286"/>
                  </a:lnTo>
                  <a:lnTo>
                    <a:pt x="38" y="290"/>
                  </a:lnTo>
                  <a:lnTo>
                    <a:pt x="44" y="293"/>
                  </a:lnTo>
                  <a:lnTo>
                    <a:pt x="49" y="295"/>
                  </a:lnTo>
                  <a:lnTo>
                    <a:pt x="54" y="297"/>
                  </a:lnTo>
                  <a:lnTo>
                    <a:pt x="61" y="298"/>
                  </a:lnTo>
                  <a:lnTo>
                    <a:pt x="66" y="299"/>
                  </a:lnTo>
                  <a:lnTo>
                    <a:pt x="441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32" name="Freeform 172">
              <a:extLst>
                <a:ext uri="{FF2B5EF4-FFF2-40B4-BE49-F238E27FC236}">
                  <a16:creationId xmlns:a16="http://schemas.microsoft.com/office/drawing/2014/main" id="{91559AD2-FD11-B345-8961-3F6CB1F52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" y="2305"/>
              <a:ext cx="17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9" y="285"/>
                  </a:moveTo>
                  <a:lnTo>
                    <a:pt x="423" y="284"/>
                  </a:lnTo>
                  <a:lnTo>
                    <a:pt x="429" y="283"/>
                  </a:lnTo>
                  <a:lnTo>
                    <a:pt x="434" y="281"/>
                  </a:lnTo>
                  <a:lnTo>
                    <a:pt x="440" y="279"/>
                  </a:lnTo>
                  <a:lnTo>
                    <a:pt x="445" y="276"/>
                  </a:lnTo>
                  <a:lnTo>
                    <a:pt x="451" y="273"/>
                  </a:lnTo>
                  <a:lnTo>
                    <a:pt x="455" y="268"/>
                  </a:lnTo>
                  <a:lnTo>
                    <a:pt x="460" y="264"/>
                  </a:lnTo>
                  <a:lnTo>
                    <a:pt x="465" y="260"/>
                  </a:lnTo>
                  <a:lnTo>
                    <a:pt x="469" y="254"/>
                  </a:lnTo>
                  <a:lnTo>
                    <a:pt x="472" y="249"/>
                  </a:lnTo>
                  <a:lnTo>
                    <a:pt x="476" y="243"/>
                  </a:lnTo>
                  <a:lnTo>
                    <a:pt x="478" y="237"/>
                  </a:lnTo>
                  <a:lnTo>
                    <a:pt x="480" y="230"/>
                  </a:lnTo>
                  <a:lnTo>
                    <a:pt x="481" y="224"/>
                  </a:lnTo>
                  <a:lnTo>
                    <a:pt x="482" y="217"/>
                  </a:lnTo>
                  <a:lnTo>
                    <a:pt x="468" y="68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5" y="48"/>
                  </a:lnTo>
                  <a:lnTo>
                    <a:pt x="464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3" y="19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2" y="7"/>
                  </a:lnTo>
                  <a:lnTo>
                    <a:pt x="437" y="4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7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8" y="19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3" y="237"/>
                  </a:lnTo>
                  <a:lnTo>
                    <a:pt x="6" y="243"/>
                  </a:lnTo>
                  <a:lnTo>
                    <a:pt x="9" y="249"/>
                  </a:lnTo>
                  <a:lnTo>
                    <a:pt x="12" y="254"/>
                  </a:lnTo>
                  <a:lnTo>
                    <a:pt x="16" y="260"/>
                  </a:lnTo>
                  <a:lnTo>
                    <a:pt x="21" y="264"/>
                  </a:lnTo>
                  <a:lnTo>
                    <a:pt x="26" y="268"/>
                  </a:lnTo>
                  <a:lnTo>
                    <a:pt x="31" y="273"/>
                  </a:lnTo>
                  <a:lnTo>
                    <a:pt x="36" y="276"/>
                  </a:lnTo>
                  <a:lnTo>
                    <a:pt x="41" y="279"/>
                  </a:lnTo>
                  <a:lnTo>
                    <a:pt x="47" y="281"/>
                  </a:lnTo>
                  <a:lnTo>
                    <a:pt x="52" y="283"/>
                  </a:lnTo>
                  <a:lnTo>
                    <a:pt x="58" y="284"/>
                  </a:lnTo>
                  <a:lnTo>
                    <a:pt x="63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33" name="Freeform 173">
              <a:extLst>
                <a:ext uri="{FF2B5EF4-FFF2-40B4-BE49-F238E27FC236}">
                  <a16:creationId xmlns:a16="http://schemas.microsoft.com/office/drawing/2014/main" id="{C654411A-9DF2-464E-8F3F-A3D7E88F4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3" y="2310"/>
              <a:ext cx="12" cy="5"/>
            </a:xfrm>
            <a:custGeom>
              <a:avLst/>
              <a:gdLst>
                <a:gd name="T0" fmla="*/ 0 w 352"/>
                <a:gd name="T1" fmla="*/ 0 h 128"/>
                <a:gd name="T2" fmla="*/ 0 w 352"/>
                <a:gd name="T3" fmla="*/ 0 h 128"/>
                <a:gd name="T4" fmla="*/ 0 w 352"/>
                <a:gd name="T5" fmla="*/ 0 h 128"/>
                <a:gd name="T6" fmla="*/ 0 w 352"/>
                <a:gd name="T7" fmla="*/ 0 h 128"/>
                <a:gd name="T8" fmla="*/ 0 w 352"/>
                <a:gd name="T9" fmla="*/ 0 h 128"/>
                <a:gd name="T10" fmla="*/ 0 w 352"/>
                <a:gd name="T11" fmla="*/ 0 h 128"/>
                <a:gd name="T12" fmla="*/ 0 w 352"/>
                <a:gd name="T13" fmla="*/ 0 h 128"/>
                <a:gd name="T14" fmla="*/ 0 w 352"/>
                <a:gd name="T15" fmla="*/ 0 h 128"/>
                <a:gd name="T16" fmla="*/ 0 w 352"/>
                <a:gd name="T17" fmla="*/ 0 h 128"/>
                <a:gd name="T18" fmla="*/ 0 w 352"/>
                <a:gd name="T19" fmla="*/ 0 h 128"/>
                <a:gd name="T20" fmla="*/ 0 w 352"/>
                <a:gd name="T21" fmla="*/ 0 h 128"/>
                <a:gd name="T22" fmla="*/ 0 w 352"/>
                <a:gd name="T23" fmla="*/ 0 h 128"/>
                <a:gd name="T24" fmla="*/ 0 w 352"/>
                <a:gd name="T25" fmla="*/ 0 h 128"/>
                <a:gd name="T26" fmla="*/ 0 w 352"/>
                <a:gd name="T27" fmla="*/ 0 h 128"/>
                <a:gd name="T28" fmla="*/ 0 w 352"/>
                <a:gd name="T29" fmla="*/ 0 h 128"/>
                <a:gd name="T30" fmla="*/ 0 w 352"/>
                <a:gd name="T31" fmla="*/ 0 h 128"/>
                <a:gd name="T32" fmla="*/ 0 w 352"/>
                <a:gd name="T33" fmla="*/ 0 h 128"/>
                <a:gd name="T34" fmla="*/ 0 w 352"/>
                <a:gd name="T35" fmla="*/ 0 h 128"/>
                <a:gd name="T36" fmla="*/ 0 w 352"/>
                <a:gd name="T37" fmla="*/ 0 h 128"/>
                <a:gd name="T38" fmla="*/ 0 w 352"/>
                <a:gd name="T39" fmla="*/ 0 h 128"/>
                <a:gd name="T40" fmla="*/ 0 w 352"/>
                <a:gd name="T41" fmla="*/ 0 h 128"/>
                <a:gd name="T42" fmla="*/ 0 w 352"/>
                <a:gd name="T43" fmla="*/ 0 h 128"/>
                <a:gd name="T44" fmla="*/ 0 w 352"/>
                <a:gd name="T45" fmla="*/ 0 h 128"/>
                <a:gd name="T46" fmla="*/ 0 w 352"/>
                <a:gd name="T47" fmla="*/ 0 h 128"/>
                <a:gd name="T48" fmla="*/ 0 w 352"/>
                <a:gd name="T49" fmla="*/ 0 h 128"/>
                <a:gd name="T50" fmla="*/ 0 w 352"/>
                <a:gd name="T51" fmla="*/ 0 h 128"/>
                <a:gd name="T52" fmla="*/ 0 w 352"/>
                <a:gd name="T53" fmla="*/ 0 h 128"/>
                <a:gd name="T54" fmla="*/ 0 w 352"/>
                <a:gd name="T55" fmla="*/ 0 h 128"/>
                <a:gd name="T56" fmla="*/ 0 w 352"/>
                <a:gd name="T57" fmla="*/ 0 h 128"/>
                <a:gd name="T58" fmla="*/ 0 w 352"/>
                <a:gd name="T59" fmla="*/ 0 h 128"/>
                <a:gd name="T60" fmla="*/ 0 w 352"/>
                <a:gd name="T61" fmla="*/ 0 h 128"/>
                <a:gd name="T62" fmla="*/ 0 w 352"/>
                <a:gd name="T63" fmla="*/ 0 h 128"/>
                <a:gd name="T64" fmla="*/ 0 w 352"/>
                <a:gd name="T65" fmla="*/ 0 h 128"/>
                <a:gd name="T66" fmla="*/ 0 w 352"/>
                <a:gd name="T67" fmla="*/ 0 h 128"/>
                <a:gd name="T68" fmla="*/ 0 w 352"/>
                <a:gd name="T69" fmla="*/ 0 h 128"/>
                <a:gd name="T70" fmla="*/ 0 w 352"/>
                <a:gd name="T71" fmla="*/ 0 h 128"/>
                <a:gd name="T72" fmla="*/ 0 w 352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8">
                  <a:moveTo>
                    <a:pt x="352" y="64"/>
                  </a:moveTo>
                  <a:lnTo>
                    <a:pt x="351" y="69"/>
                  </a:lnTo>
                  <a:lnTo>
                    <a:pt x="351" y="76"/>
                  </a:lnTo>
                  <a:lnTo>
                    <a:pt x="350" y="82"/>
                  </a:lnTo>
                  <a:lnTo>
                    <a:pt x="349" y="88"/>
                  </a:lnTo>
                  <a:lnTo>
                    <a:pt x="348" y="93"/>
                  </a:lnTo>
                  <a:lnTo>
                    <a:pt x="346" y="99"/>
                  </a:lnTo>
                  <a:lnTo>
                    <a:pt x="343" y="104"/>
                  </a:lnTo>
                  <a:lnTo>
                    <a:pt x="341" y="108"/>
                  </a:lnTo>
                  <a:lnTo>
                    <a:pt x="338" y="113"/>
                  </a:lnTo>
                  <a:lnTo>
                    <a:pt x="335" y="116"/>
                  </a:lnTo>
                  <a:lnTo>
                    <a:pt x="331" y="119"/>
                  </a:lnTo>
                  <a:lnTo>
                    <a:pt x="328" y="123"/>
                  </a:lnTo>
                  <a:lnTo>
                    <a:pt x="324" y="125"/>
                  </a:lnTo>
                  <a:lnTo>
                    <a:pt x="321" y="126"/>
                  </a:lnTo>
                  <a:lnTo>
                    <a:pt x="316" y="127"/>
                  </a:lnTo>
                  <a:lnTo>
                    <a:pt x="312" y="128"/>
                  </a:lnTo>
                  <a:lnTo>
                    <a:pt x="40" y="128"/>
                  </a:lnTo>
                  <a:lnTo>
                    <a:pt x="34" y="127"/>
                  </a:lnTo>
                  <a:lnTo>
                    <a:pt x="30" y="126"/>
                  </a:lnTo>
                  <a:lnTo>
                    <a:pt x="27" y="125"/>
                  </a:lnTo>
                  <a:lnTo>
                    <a:pt x="22" y="123"/>
                  </a:lnTo>
                  <a:lnTo>
                    <a:pt x="19" y="119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9" y="108"/>
                  </a:lnTo>
                  <a:lnTo>
                    <a:pt x="7" y="104"/>
                  </a:lnTo>
                  <a:lnTo>
                    <a:pt x="5" y="99"/>
                  </a:lnTo>
                  <a:lnTo>
                    <a:pt x="3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34" name="Freeform 174">
              <a:extLst>
                <a:ext uri="{FF2B5EF4-FFF2-40B4-BE49-F238E27FC236}">
                  <a16:creationId xmlns:a16="http://schemas.microsoft.com/office/drawing/2014/main" id="{BD7D6A25-DDB6-754B-858B-0ABEB0D73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1" y="2306"/>
              <a:ext cx="1" cy="9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4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8" y="208"/>
                  </a:lnTo>
                  <a:lnTo>
                    <a:pt x="30" y="207"/>
                  </a:lnTo>
                  <a:lnTo>
                    <a:pt x="31" y="205"/>
                  </a:lnTo>
                  <a:lnTo>
                    <a:pt x="31" y="204"/>
                  </a:lnTo>
                  <a:lnTo>
                    <a:pt x="32" y="202"/>
                  </a:lnTo>
                  <a:lnTo>
                    <a:pt x="33" y="201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1"/>
                  </a:lnTo>
                  <a:lnTo>
                    <a:pt x="35" y="21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5"/>
                  </a:lnTo>
                  <a:lnTo>
                    <a:pt x="30" y="4"/>
                  </a:lnTo>
                  <a:lnTo>
                    <a:pt x="28" y="3"/>
                  </a:lnTo>
                  <a:lnTo>
                    <a:pt x="27" y="2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9" y="4"/>
                  </a:lnTo>
                  <a:lnTo>
                    <a:pt x="9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3"/>
                  </a:lnTo>
                  <a:lnTo>
                    <a:pt x="5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9" y="203"/>
                  </a:lnTo>
                  <a:lnTo>
                    <a:pt x="11" y="205"/>
                  </a:lnTo>
                  <a:lnTo>
                    <a:pt x="12" y="208"/>
                  </a:lnTo>
                  <a:lnTo>
                    <a:pt x="15" y="209"/>
                  </a:lnTo>
                  <a:lnTo>
                    <a:pt x="16" y="211"/>
                  </a:lnTo>
                  <a:lnTo>
                    <a:pt x="18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35" name="Freeform 175">
              <a:extLst>
                <a:ext uri="{FF2B5EF4-FFF2-40B4-BE49-F238E27FC236}">
                  <a16:creationId xmlns:a16="http://schemas.microsoft.com/office/drawing/2014/main" id="{3A2DEA9D-8FBC-9049-BF85-CB13141C7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5" y="2306"/>
              <a:ext cx="1" cy="9"/>
            </a:xfrm>
            <a:custGeom>
              <a:avLst/>
              <a:gdLst>
                <a:gd name="T0" fmla="*/ 0 w 40"/>
                <a:gd name="T1" fmla="*/ 0 h 222"/>
                <a:gd name="T2" fmla="*/ 0 w 40"/>
                <a:gd name="T3" fmla="*/ 0 h 222"/>
                <a:gd name="T4" fmla="*/ 0 w 40"/>
                <a:gd name="T5" fmla="*/ 0 h 222"/>
                <a:gd name="T6" fmla="*/ 0 w 40"/>
                <a:gd name="T7" fmla="*/ 0 h 222"/>
                <a:gd name="T8" fmla="*/ 0 w 40"/>
                <a:gd name="T9" fmla="*/ 0 h 222"/>
                <a:gd name="T10" fmla="*/ 0 w 40"/>
                <a:gd name="T11" fmla="*/ 0 h 222"/>
                <a:gd name="T12" fmla="*/ 0 w 40"/>
                <a:gd name="T13" fmla="*/ 0 h 222"/>
                <a:gd name="T14" fmla="*/ 0 w 40"/>
                <a:gd name="T15" fmla="*/ 0 h 222"/>
                <a:gd name="T16" fmla="*/ 0 w 40"/>
                <a:gd name="T17" fmla="*/ 0 h 222"/>
                <a:gd name="T18" fmla="*/ 0 w 40"/>
                <a:gd name="T19" fmla="*/ 0 h 222"/>
                <a:gd name="T20" fmla="*/ 0 w 40"/>
                <a:gd name="T21" fmla="*/ 0 h 222"/>
                <a:gd name="T22" fmla="*/ 0 w 40"/>
                <a:gd name="T23" fmla="*/ 0 h 222"/>
                <a:gd name="T24" fmla="*/ 0 w 40"/>
                <a:gd name="T25" fmla="*/ 0 h 222"/>
                <a:gd name="T26" fmla="*/ 0 w 40"/>
                <a:gd name="T27" fmla="*/ 0 h 222"/>
                <a:gd name="T28" fmla="*/ 0 w 40"/>
                <a:gd name="T29" fmla="*/ 0 h 222"/>
                <a:gd name="T30" fmla="*/ 0 w 40"/>
                <a:gd name="T31" fmla="*/ 0 h 222"/>
                <a:gd name="T32" fmla="*/ 0 w 40"/>
                <a:gd name="T33" fmla="*/ 0 h 222"/>
                <a:gd name="T34" fmla="*/ 0 w 40"/>
                <a:gd name="T35" fmla="*/ 0 h 222"/>
                <a:gd name="T36" fmla="*/ 0 w 40"/>
                <a:gd name="T37" fmla="*/ 0 h 222"/>
                <a:gd name="T38" fmla="*/ 0 w 40"/>
                <a:gd name="T39" fmla="*/ 0 h 222"/>
                <a:gd name="T40" fmla="*/ 0 w 40"/>
                <a:gd name="T41" fmla="*/ 0 h 222"/>
                <a:gd name="T42" fmla="*/ 0 w 40"/>
                <a:gd name="T43" fmla="*/ 0 h 222"/>
                <a:gd name="T44" fmla="*/ 0 w 40"/>
                <a:gd name="T45" fmla="*/ 0 h 222"/>
                <a:gd name="T46" fmla="*/ 0 w 40"/>
                <a:gd name="T47" fmla="*/ 0 h 222"/>
                <a:gd name="T48" fmla="*/ 0 w 40"/>
                <a:gd name="T49" fmla="*/ 0 h 222"/>
                <a:gd name="T50" fmla="*/ 0 w 40"/>
                <a:gd name="T51" fmla="*/ 0 h 222"/>
                <a:gd name="T52" fmla="*/ 0 w 40"/>
                <a:gd name="T53" fmla="*/ 0 h 222"/>
                <a:gd name="T54" fmla="*/ 0 w 40"/>
                <a:gd name="T55" fmla="*/ 0 h 222"/>
                <a:gd name="T56" fmla="*/ 0 w 40"/>
                <a:gd name="T57" fmla="*/ 0 h 222"/>
                <a:gd name="T58" fmla="*/ 0 w 40"/>
                <a:gd name="T59" fmla="*/ 0 h 222"/>
                <a:gd name="T60" fmla="*/ 0 w 40"/>
                <a:gd name="T61" fmla="*/ 0 h 222"/>
                <a:gd name="T62" fmla="*/ 0 w 40"/>
                <a:gd name="T63" fmla="*/ 0 h 222"/>
                <a:gd name="T64" fmla="*/ 0 w 40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2">
                  <a:moveTo>
                    <a:pt x="15" y="222"/>
                  </a:moveTo>
                  <a:lnTo>
                    <a:pt x="16" y="221"/>
                  </a:lnTo>
                  <a:lnTo>
                    <a:pt x="18" y="221"/>
                  </a:lnTo>
                  <a:lnTo>
                    <a:pt x="20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6" y="213"/>
                  </a:lnTo>
                  <a:lnTo>
                    <a:pt x="28" y="211"/>
                  </a:lnTo>
                  <a:lnTo>
                    <a:pt x="30" y="209"/>
                  </a:lnTo>
                  <a:lnTo>
                    <a:pt x="32" y="206"/>
                  </a:lnTo>
                  <a:lnTo>
                    <a:pt x="34" y="203"/>
                  </a:lnTo>
                  <a:lnTo>
                    <a:pt x="36" y="200"/>
                  </a:lnTo>
                  <a:lnTo>
                    <a:pt x="37" y="197"/>
                  </a:lnTo>
                  <a:lnTo>
                    <a:pt x="38" y="195"/>
                  </a:lnTo>
                  <a:lnTo>
                    <a:pt x="39" y="192"/>
                  </a:lnTo>
                  <a:lnTo>
                    <a:pt x="39" y="190"/>
                  </a:lnTo>
                  <a:lnTo>
                    <a:pt x="40" y="187"/>
                  </a:lnTo>
                  <a:lnTo>
                    <a:pt x="30" y="21"/>
                  </a:lnTo>
                  <a:lnTo>
                    <a:pt x="29" y="19"/>
                  </a:lnTo>
                  <a:lnTo>
                    <a:pt x="29" y="17"/>
                  </a:lnTo>
                  <a:lnTo>
                    <a:pt x="29" y="15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9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23" y="4"/>
                  </a:lnTo>
                  <a:lnTo>
                    <a:pt x="22" y="3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8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36" name="Freeform 176">
              <a:extLst>
                <a:ext uri="{FF2B5EF4-FFF2-40B4-BE49-F238E27FC236}">
                  <a16:creationId xmlns:a16="http://schemas.microsoft.com/office/drawing/2014/main" id="{12952A73-C49E-DD41-871F-E93F3E853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" y="2306"/>
              <a:ext cx="13" cy="4"/>
            </a:xfrm>
            <a:custGeom>
              <a:avLst/>
              <a:gdLst>
                <a:gd name="T0" fmla="*/ 0 w 362"/>
                <a:gd name="T1" fmla="*/ 0 h 106"/>
                <a:gd name="T2" fmla="*/ 0 w 362"/>
                <a:gd name="T3" fmla="*/ 0 h 106"/>
                <a:gd name="T4" fmla="*/ 0 w 362"/>
                <a:gd name="T5" fmla="*/ 0 h 106"/>
                <a:gd name="T6" fmla="*/ 0 w 362"/>
                <a:gd name="T7" fmla="*/ 0 h 106"/>
                <a:gd name="T8" fmla="*/ 0 w 362"/>
                <a:gd name="T9" fmla="*/ 0 h 106"/>
                <a:gd name="T10" fmla="*/ 0 w 362"/>
                <a:gd name="T11" fmla="*/ 0 h 106"/>
                <a:gd name="T12" fmla="*/ 0 w 362"/>
                <a:gd name="T13" fmla="*/ 0 h 106"/>
                <a:gd name="T14" fmla="*/ 0 w 362"/>
                <a:gd name="T15" fmla="*/ 0 h 106"/>
                <a:gd name="T16" fmla="*/ 0 w 362"/>
                <a:gd name="T17" fmla="*/ 0 h 106"/>
                <a:gd name="T18" fmla="*/ 0 w 362"/>
                <a:gd name="T19" fmla="*/ 0 h 106"/>
                <a:gd name="T20" fmla="*/ 0 w 362"/>
                <a:gd name="T21" fmla="*/ 0 h 106"/>
                <a:gd name="T22" fmla="*/ 0 w 362"/>
                <a:gd name="T23" fmla="*/ 0 h 106"/>
                <a:gd name="T24" fmla="*/ 0 w 362"/>
                <a:gd name="T25" fmla="*/ 0 h 106"/>
                <a:gd name="T26" fmla="*/ 0 w 362"/>
                <a:gd name="T27" fmla="*/ 0 h 106"/>
                <a:gd name="T28" fmla="*/ 0 w 362"/>
                <a:gd name="T29" fmla="*/ 0 h 106"/>
                <a:gd name="T30" fmla="*/ 0 w 362"/>
                <a:gd name="T31" fmla="*/ 0 h 106"/>
                <a:gd name="T32" fmla="*/ 0 w 362"/>
                <a:gd name="T33" fmla="*/ 0 h 106"/>
                <a:gd name="T34" fmla="*/ 0 w 362"/>
                <a:gd name="T35" fmla="*/ 0 h 106"/>
                <a:gd name="T36" fmla="*/ 0 w 362"/>
                <a:gd name="T37" fmla="*/ 0 h 106"/>
                <a:gd name="T38" fmla="*/ 0 w 362"/>
                <a:gd name="T39" fmla="*/ 0 h 106"/>
                <a:gd name="T40" fmla="*/ 0 w 362"/>
                <a:gd name="T41" fmla="*/ 0 h 106"/>
                <a:gd name="T42" fmla="*/ 0 w 362"/>
                <a:gd name="T43" fmla="*/ 0 h 106"/>
                <a:gd name="T44" fmla="*/ 0 w 362"/>
                <a:gd name="T45" fmla="*/ 0 h 106"/>
                <a:gd name="T46" fmla="*/ 0 w 362"/>
                <a:gd name="T47" fmla="*/ 0 h 106"/>
                <a:gd name="T48" fmla="*/ 0 w 362"/>
                <a:gd name="T49" fmla="*/ 0 h 106"/>
                <a:gd name="T50" fmla="*/ 0 w 362"/>
                <a:gd name="T51" fmla="*/ 0 h 106"/>
                <a:gd name="T52" fmla="*/ 0 w 362"/>
                <a:gd name="T53" fmla="*/ 0 h 106"/>
                <a:gd name="T54" fmla="*/ 0 w 362"/>
                <a:gd name="T55" fmla="*/ 0 h 106"/>
                <a:gd name="T56" fmla="*/ 0 w 362"/>
                <a:gd name="T57" fmla="*/ 0 h 106"/>
                <a:gd name="T58" fmla="*/ 0 w 362"/>
                <a:gd name="T59" fmla="*/ 0 h 106"/>
                <a:gd name="T60" fmla="*/ 0 w 362"/>
                <a:gd name="T61" fmla="*/ 0 h 106"/>
                <a:gd name="T62" fmla="*/ 0 w 362"/>
                <a:gd name="T63" fmla="*/ 0 h 106"/>
                <a:gd name="T64" fmla="*/ 0 w 362"/>
                <a:gd name="T65" fmla="*/ 0 h 106"/>
                <a:gd name="T66" fmla="*/ 0 w 36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6">
                  <a:moveTo>
                    <a:pt x="324" y="106"/>
                  </a:moveTo>
                  <a:lnTo>
                    <a:pt x="327" y="105"/>
                  </a:lnTo>
                  <a:lnTo>
                    <a:pt x="332" y="105"/>
                  </a:lnTo>
                  <a:lnTo>
                    <a:pt x="335" y="104"/>
                  </a:lnTo>
                  <a:lnTo>
                    <a:pt x="338" y="103"/>
                  </a:lnTo>
                  <a:lnTo>
                    <a:pt x="342" y="101"/>
                  </a:lnTo>
                  <a:lnTo>
                    <a:pt x="345" y="99"/>
                  </a:lnTo>
                  <a:lnTo>
                    <a:pt x="348" y="97"/>
                  </a:lnTo>
                  <a:lnTo>
                    <a:pt x="351" y="95"/>
                  </a:lnTo>
                  <a:lnTo>
                    <a:pt x="354" y="93"/>
                  </a:lnTo>
                  <a:lnTo>
                    <a:pt x="356" y="91"/>
                  </a:lnTo>
                  <a:lnTo>
                    <a:pt x="357" y="87"/>
                  </a:lnTo>
                  <a:lnTo>
                    <a:pt x="359" y="85"/>
                  </a:lnTo>
                  <a:lnTo>
                    <a:pt x="360" y="82"/>
                  </a:lnTo>
                  <a:lnTo>
                    <a:pt x="361" y="79"/>
                  </a:lnTo>
                  <a:lnTo>
                    <a:pt x="361" y="75"/>
                  </a:lnTo>
                  <a:lnTo>
                    <a:pt x="362" y="72"/>
                  </a:lnTo>
                  <a:lnTo>
                    <a:pt x="362" y="34"/>
                  </a:lnTo>
                  <a:lnTo>
                    <a:pt x="361" y="30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7" y="18"/>
                  </a:lnTo>
                  <a:lnTo>
                    <a:pt x="356" y="14"/>
                  </a:lnTo>
                  <a:lnTo>
                    <a:pt x="354" y="12"/>
                  </a:lnTo>
                  <a:lnTo>
                    <a:pt x="351" y="10"/>
                  </a:lnTo>
                  <a:lnTo>
                    <a:pt x="348" y="8"/>
                  </a:lnTo>
                  <a:lnTo>
                    <a:pt x="345" y="6"/>
                  </a:lnTo>
                  <a:lnTo>
                    <a:pt x="342" y="4"/>
                  </a:lnTo>
                  <a:lnTo>
                    <a:pt x="338" y="3"/>
                  </a:lnTo>
                  <a:lnTo>
                    <a:pt x="335" y="1"/>
                  </a:lnTo>
                  <a:lnTo>
                    <a:pt x="332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3"/>
                  </a:lnTo>
                  <a:lnTo>
                    <a:pt x="20" y="4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1" y="10"/>
                  </a:lnTo>
                  <a:lnTo>
                    <a:pt x="9" y="12"/>
                  </a:lnTo>
                  <a:lnTo>
                    <a:pt x="6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4" y="87"/>
                  </a:lnTo>
                  <a:lnTo>
                    <a:pt x="6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4" y="97"/>
                  </a:lnTo>
                  <a:lnTo>
                    <a:pt x="16" y="99"/>
                  </a:lnTo>
                  <a:lnTo>
                    <a:pt x="20" y="101"/>
                  </a:lnTo>
                  <a:lnTo>
                    <a:pt x="23" y="103"/>
                  </a:lnTo>
                  <a:lnTo>
                    <a:pt x="27" y="104"/>
                  </a:lnTo>
                  <a:lnTo>
                    <a:pt x="30" y="105"/>
                  </a:lnTo>
                  <a:lnTo>
                    <a:pt x="35" y="105"/>
                  </a:lnTo>
                  <a:lnTo>
                    <a:pt x="39" y="106"/>
                  </a:lnTo>
                  <a:lnTo>
                    <a:pt x="324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37" name="Freeform 177">
              <a:extLst>
                <a:ext uri="{FF2B5EF4-FFF2-40B4-BE49-F238E27FC236}">
                  <a16:creationId xmlns:a16="http://schemas.microsoft.com/office/drawing/2014/main" id="{2F1EDA40-639F-E64E-B0A6-BBE7DD1E8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" y="2305"/>
              <a:ext cx="17" cy="11"/>
            </a:xfrm>
            <a:custGeom>
              <a:avLst/>
              <a:gdLst>
                <a:gd name="T0" fmla="*/ 0 w 507"/>
                <a:gd name="T1" fmla="*/ 0 h 299"/>
                <a:gd name="T2" fmla="*/ 0 w 507"/>
                <a:gd name="T3" fmla="*/ 0 h 299"/>
                <a:gd name="T4" fmla="*/ 0 w 507"/>
                <a:gd name="T5" fmla="*/ 0 h 299"/>
                <a:gd name="T6" fmla="*/ 0 w 507"/>
                <a:gd name="T7" fmla="*/ 0 h 299"/>
                <a:gd name="T8" fmla="*/ 0 w 507"/>
                <a:gd name="T9" fmla="*/ 0 h 299"/>
                <a:gd name="T10" fmla="*/ 0 w 507"/>
                <a:gd name="T11" fmla="*/ 0 h 299"/>
                <a:gd name="T12" fmla="*/ 0 w 507"/>
                <a:gd name="T13" fmla="*/ 0 h 299"/>
                <a:gd name="T14" fmla="*/ 0 w 507"/>
                <a:gd name="T15" fmla="*/ 0 h 299"/>
                <a:gd name="T16" fmla="*/ 0 w 507"/>
                <a:gd name="T17" fmla="*/ 0 h 299"/>
                <a:gd name="T18" fmla="*/ 0 w 507"/>
                <a:gd name="T19" fmla="*/ 0 h 299"/>
                <a:gd name="T20" fmla="*/ 0 w 507"/>
                <a:gd name="T21" fmla="*/ 0 h 299"/>
                <a:gd name="T22" fmla="*/ 0 w 507"/>
                <a:gd name="T23" fmla="*/ 0 h 299"/>
                <a:gd name="T24" fmla="*/ 0 w 507"/>
                <a:gd name="T25" fmla="*/ 0 h 299"/>
                <a:gd name="T26" fmla="*/ 0 w 507"/>
                <a:gd name="T27" fmla="*/ 0 h 299"/>
                <a:gd name="T28" fmla="*/ 0 w 507"/>
                <a:gd name="T29" fmla="*/ 0 h 299"/>
                <a:gd name="T30" fmla="*/ 0 w 507"/>
                <a:gd name="T31" fmla="*/ 0 h 299"/>
                <a:gd name="T32" fmla="*/ 0 w 507"/>
                <a:gd name="T33" fmla="*/ 0 h 299"/>
                <a:gd name="T34" fmla="*/ 0 w 507"/>
                <a:gd name="T35" fmla="*/ 0 h 299"/>
                <a:gd name="T36" fmla="*/ 0 w 507"/>
                <a:gd name="T37" fmla="*/ 0 h 299"/>
                <a:gd name="T38" fmla="*/ 0 w 507"/>
                <a:gd name="T39" fmla="*/ 0 h 299"/>
                <a:gd name="T40" fmla="*/ 0 w 507"/>
                <a:gd name="T41" fmla="*/ 0 h 299"/>
                <a:gd name="T42" fmla="*/ 0 w 507"/>
                <a:gd name="T43" fmla="*/ 0 h 299"/>
                <a:gd name="T44" fmla="*/ 0 w 507"/>
                <a:gd name="T45" fmla="*/ 0 h 299"/>
                <a:gd name="T46" fmla="*/ 0 w 507"/>
                <a:gd name="T47" fmla="*/ 0 h 299"/>
                <a:gd name="T48" fmla="*/ 0 w 507"/>
                <a:gd name="T49" fmla="*/ 0 h 299"/>
                <a:gd name="T50" fmla="*/ 0 w 507"/>
                <a:gd name="T51" fmla="*/ 0 h 299"/>
                <a:gd name="T52" fmla="*/ 0 w 507"/>
                <a:gd name="T53" fmla="*/ 0 h 299"/>
                <a:gd name="T54" fmla="*/ 0 w 507"/>
                <a:gd name="T55" fmla="*/ 0 h 299"/>
                <a:gd name="T56" fmla="*/ 0 w 507"/>
                <a:gd name="T57" fmla="*/ 0 h 299"/>
                <a:gd name="T58" fmla="*/ 0 w 507"/>
                <a:gd name="T59" fmla="*/ 0 h 299"/>
                <a:gd name="T60" fmla="*/ 0 w 507"/>
                <a:gd name="T61" fmla="*/ 0 h 299"/>
                <a:gd name="T62" fmla="*/ 0 w 507"/>
                <a:gd name="T63" fmla="*/ 0 h 299"/>
                <a:gd name="T64" fmla="*/ 0 w 507"/>
                <a:gd name="T65" fmla="*/ 0 h 299"/>
                <a:gd name="T66" fmla="*/ 0 w 507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7" h="299">
                  <a:moveTo>
                    <a:pt x="440" y="299"/>
                  </a:moveTo>
                  <a:lnTo>
                    <a:pt x="445" y="298"/>
                  </a:lnTo>
                  <a:lnTo>
                    <a:pt x="451" y="297"/>
                  </a:lnTo>
                  <a:lnTo>
                    <a:pt x="457" y="295"/>
                  </a:lnTo>
                  <a:lnTo>
                    <a:pt x="462" y="293"/>
                  </a:lnTo>
                  <a:lnTo>
                    <a:pt x="468" y="290"/>
                  </a:lnTo>
                  <a:lnTo>
                    <a:pt x="473" y="286"/>
                  </a:lnTo>
                  <a:lnTo>
                    <a:pt x="478" y="282"/>
                  </a:lnTo>
                  <a:lnTo>
                    <a:pt x="484" y="278"/>
                  </a:lnTo>
                  <a:lnTo>
                    <a:pt x="488" y="272"/>
                  </a:lnTo>
                  <a:lnTo>
                    <a:pt x="493" y="267"/>
                  </a:lnTo>
                  <a:lnTo>
                    <a:pt x="497" y="261"/>
                  </a:lnTo>
                  <a:lnTo>
                    <a:pt x="500" y="255"/>
                  </a:lnTo>
                  <a:lnTo>
                    <a:pt x="502" y="248"/>
                  </a:lnTo>
                  <a:lnTo>
                    <a:pt x="505" y="242"/>
                  </a:lnTo>
                  <a:lnTo>
                    <a:pt x="506" y="234"/>
                  </a:lnTo>
                  <a:lnTo>
                    <a:pt x="507" y="228"/>
                  </a:lnTo>
                  <a:lnTo>
                    <a:pt x="491" y="71"/>
                  </a:lnTo>
                  <a:lnTo>
                    <a:pt x="490" y="63"/>
                  </a:lnTo>
                  <a:lnTo>
                    <a:pt x="490" y="56"/>
                  </a:lnTo>
                  <a:lnTo>
                    <a:pt x="488" y="49"/>
                  </a:lnTo>
                  <a:lnTo>
                    <a:pt x="487" y="43"/>
                  </a:lnTo>
                  <a:lnTo>
                    <a:pt x="485" y="36"/>
                  </a:lnTo>
                  <a:lnTo>
                    <a:pt x="482" y="31"/>
                  </a:lnTo>
                  <a:lnTo>
                    <a:pt x="479" y="25"/>
                  </a:lnTo>
                  <a:lnTo>
                    <a:pt x="476" y="21"/>
                  </a:lnTo>
                  <a:lnTo>
                    <a:pt x="472" y="16"/>
                  </a:lnTo>
                  <a:lnTo>
                    <a:pt x="469" y="12"/>
                  </a:lnTo>
                  <a:lnTo>
                    <a:pt x="464" y="8"/>
                  </a:lnTo>
                  <a:lnTo>
                    <a:pt x="460" y="6"/>
                  </a:lnTo>
                  <a:lnTo>
                    <a:pt x="454" y="3"/>
                  </a:lnTo>
                  <a:lnTo>
                    <a:pt x="450" y="2"/>
                  </a:lnTo>
                  <a:lnTo>
                    <a:pt x="445" y="0"/>
                  </a:lnTo>
                  <a:lnTo>
                    <a:pt x="44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2"/>
                  </a:lnTo>
                  <a:lnTo>
                    <a:pt x="51" y="3"/>
                  </a:lnTo>
                  <a:lnTo>
                    <a:pt x="45" y="6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3" y="16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4" y="31"/>
                  </a:lnTo>
                  <a:lnTo>
                    <a:pt x="20" y="36"/>
                  </a:lnTo>
                  <a:lnTo>
                    <a:pt x="18" y="43"/>
                  </a:lnTo>
                  <a:lnTo>
                    <a:pt x="17" y="49"/>
                  </a:lnTo>
                  <a:lnTo>
                    <a:pt x="15" y="56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5" y="255"/>
                  </a:lnTo>
                  <a:lnTo>
                    <a:pt x="8" y="261"/>
                  </a:lnTo>
                  <a:lnTo>
                    <a:pt x="13" y="267"/>
                  </a:lnTo>
                  <a:lnTo>
                    <a:pt x="17" y="272"/>
                  </a:lnTo>
                  <a:lnTo>
                    <a:pt x="21" y="278"/>
                  </a:lnTo>
                  <a:lnTo>
                    <a:pt x="27" y="282"/>
                  </a:lnTo>
                  <a:lnTo>
                    <a:pt x="32" y="286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9" y="295"/>
                  </a:lnTo>
                  <a:lnTo>
                    <a:pt x="54" y="297"/>
                  </a:lnTo>
                  <a:lnTo>
                    <a:pt x="61" y="298"/>
                  </a:lnTo>
                  <a:lnTo>
                    <a:pt x="66" y="299"/>
                  </a:lnTo>
                  <a:lnTo>
                    <a:pt x="440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38" name="Freeform 178">
              <a:extLst>
                <a:ext uri="{FF2B5EF4-FFF2-40B4-BE49-F238E27FC236}">
                  <a16:creationId xmlns:a16="http://schemas.microsoft.com/office/drawing/2014/main" id="{B391A98B-5516-EE46-A715-102A7E8A4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" y="2305"/>
              <a:ext cx="17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9" y="285"/>
                  </a:moveTo>
                  <a:lnTo>
                    <a:pt x="423" y="284"/>
                  </a:lnTo>
                  <a:lnTo>
                    <a:pt x="428" y="283"/>
                  </a:lnTo>
                  <a:lnTo>
                    <a:pt x="434" y="281"/>
                  </a:lnTo>
                  <a:lnTo>
                    <a:pt x="439" y="279"/>
                  </a:lnTo>
                  <a:lnTo>
                    <a:pt x="445" y="276"/>
                  </a:lnTo>
                  <a:lnTo>
                    <a:pt x="450" y="273"/>
                  </a:lnTo>
                  <a:lnTo>
                    <a:pt x="455" y="268"/>
                  </a:lnTo>
                  <a:lnTo>
                    <a:pt x="460" y="264"/>
                  </a:lnTo>
                  <a:lnTo>
                    <a:pt x="464" y="260"/>
                  </a:lnTo>
                  <a:lnTo>
                    <a:pt x="469" y="254"/>
                  </a:lnTo>
                  <a:lnTo>
                    <a:pt x="472" y="249"/>
                  </a:lnTo>
                  <a:lnTo>
                    <a:pt x="475" y="243"/>
                  </a:lnTo>
                  <a:lnTo>
                    <a:pt x="477" y="237"/>
                  </a:lnTo>
                  <a:lnTo>
                    <a:pt x="480" y="230"/>
                  </a:lnTo>
                  <a:lnTo>
                    <a:pt x="481" y="224"/>
                  </a:lnTo>
                  <a:lnTo>
                    <a:pt x="482" y="217"/>
                  </a:lnTo>
                  <a:lnTo>
                    <a:pt x="468" y="68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2" y="19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1" y="7"/>
                  </a:lnTo>
                  <a:lnTo>
                    <a:pt x="437" y="4"/>
                  </a:lnTo>
                  <a:lnTo>
                    <a:pt x="433" y="2"/>
                  </a:lnTo>
                  <a:lnTo>
                    <a:pt x="428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3" y="4"/>
                  </a:lnTo>
                  <a:lnTo>
                    <a:pt x="39" y="7"/>
                  </a:lnTo>
                  <a:lnTo>
                    <a:pt x="35" y="11"/>
                  </a:lnTo>
                  <a:lnTo>
                    <a:pt x="31" y="15"/>
                  </a:lnTo>
                  <a:lnTo>
                    <a:pt x="28" y="19"/>
                  </a:lnTo>
                  <a:lnTo>
                    <a:pt x="25" y="24"/>
                  </a:lnTo>
                  <a:lnTo>
                    <a:pt x="21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3" y="237"/>
                  </a:lnTo>
                  <a:lnTo>
                    <a:pt x="5" y="243"/>
                  </a:lnTo>
                  <a:lnTo>
                    <a:pt x="8" y="249"/>
                  </a:lnTo>
                  <a:lnTo>
                    <a:pt x="12" y="254"/>
                  </a:lnTo>
                  <a:lnTo>
                    <a:pt x="16" y="260"/>
                  </a:lnTo>
                  <a:lnTo>
                    <a:pt x="20" y="264"/>
                  </a:lnTo>
                  <a:lnTo>
                    <a:pt x="26" y="268"/>
                  </a:lnTo>
                  <a:lnTo>
                    <a:pt x="30" y="273"/>
                  </a:lnTo>
                  <a:lnTo>
                    <a:pt x="36" y="276"/>
                  </a:lnTo>
                  <a:lnTo>
                    <a:pt x="41" y="279"/>
                  </a:lnTo>
                  <a:lnTo>
                    <a:pt x="46" y="281"/>
                  </a:lnTo>
                  <a:lnTo>
                    <a:pt x="52" y="283"/>
                  </a:lnTo>
                  <a:lnTo>
                    <a:pt x="57" y="284"/>
                  </a:lnTo>
                  <a:lnTo>
                    <a:pt x="63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39" name="Freeform 179">
              <a:extLst>
                <a:ext uri="{FF2B5EF4-FFF2-40B4-BE49-F238E27FC236}">
                  <a16:creationId xmlns:a16="http://schemas.microsoft.com/office/drawing/2014/main" id="{910422FB-321B-264C-AF97-0BB8861D1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4" y="2310"/>
              <a:ext cx="12" cy="5"/>
            </a:xfrm>
            <a:custGeom>
              <a:avLst/>
              <a:gdLst>
                <a:gd name="T0" fmla="*/ 0 w 353"/>
                <a:gd name="T1" fmla="*/ 0 h 128"/>
                <a:gd name="T2" fmla="*/ 0 w 353"/>
                <a:gd name="T3" fmla="*/ 0 h 128"/>
                <a:gd name="T4" fmla="*/ 0 w 353"/>
                <a:gd name="T5" fmla="*/ 0 h 128"/>
                <a:gd name="T6" fmla="*/ 0 w 353"/>
                <a:gd name="T7" fmla="*/ 0 h 128"/>
                <a:gd name="T8" fmla="*/ 0 w 353"/>
                <a:gd name="T9" fmla="*/ 0 h 128"/>
                <a:gd name="T10" fmla="*/ 0 w 353"/>
                <a:gd name="T11" fmla="*/ 0 h 128"/>
                <a:gd name="T12" fmla="*/ 0 w 353"/>
                <a:gd name="T13" fmla="*/ 0 h 128"/>
                <a:gd name="T14" fmla="*/ 0 w 353"/>
                <a:gd name="T15" fmla="*/ 0 h 128"/>
                <a:gd name="T16" fmla="*/ 0 w 353"/>
                <a:gd name="T17" fmla="*/ 0 h 128"/>
                <a:gd name="T18" fmla="*/ 0 w 353"/>
                <a:gd name="T19" fmla="*/ 0 h 128"/>
                <a:gd name="T20" fmla="*/ 0 w 353"/>
                <a:gd name="T21" fmla="*/ 0 h 128"/>
                <a:gd name="T22" fmla="*/ 0 w 353"/>
                <a:gd name="T23" fmla="*/ 0 h 128"/>
                <a:gd name="T24" fmla="*/ 0 w 353"/>
                <a:gd name="T25" fmla="*/ 0 h 128"/>
                <a:gd name="T26" fmla="*/ 0 w 353"/>
                <a:gd name="T27" fmla="*/ 0 h 128"/>
                <a:gd name="T28" fmla="*/ 0 w 353"/>
                <a:gd name="T29" fmla="*/ 0 h 128"/>
                <a:gd name="T30" fmla="*/ 0 w 353"/>
                <a:gd name="T31" fmla="*/ 0 h 128"/>
                <a:gd name="T32" fmla="*/ 0 w 353"/>
                <a:gd name="T33" fmla="*/ 0 h 128"/>
                <a:gd name="T34" fmla="*/ 0 w 353"/>
                <a:gd name="T35" fmla="*/ 0 h 128"/>
                <a:gd name="T36" fmla="*/ 0 w 353"/>
                <a:gd name="T37" fmla="*/ 0 h 128"/>
                <a:gd name="T38" fmla="*/ 0 w 353"/>
                <a:gd name="T39" fmla="*/ 0 h 128"/>
                <a:gd name="T40" fmla="*/ 0 w 353"/>
                <a:gd name="T41" fmla="*/ 0 h 128"/>
                <a:gd name="T42" fmla="*/ 0 w 353"/>
                <a:gd name="T43" fmla="*/ 0 h 128"/>
                <a:gd name="T44" fmla="*/ 0 w 353"/>
                <a:gd name="T45" fmla="*/ 0 h 128"/>
                <a:gd name="T46" fmla="*/ 0 w 353"/>
                <a:gd name="T47" fmla="*/ 0 h 128"/>
                <a:gd name="T48" fmla="*/ 0 w 353"/>
                <a:gd name="T49" fmla="*/ 0 h 128"/>
                <a:gd name="T50" fmla="*/ 0 w 353"/>
                <a:gd name="T51" fmla="*/ 0 h 128"/>
                <a:gd name="T52" fmla="*/ 0 w 353"/>
                <a:gd name="T53" fmla="*/ 0 h 128"/>
                <a:gd name="T54" fmla="*/ 0 w 353"/>
                <a:gd name="T55" fmla="*/ 0 h 128"/>
                <a:gd name="T56" fmla="*/ 0 w 353"/>
                <a:gd name="T57" fmla="*/ 0 h 128"/>
                <a:gd name="T58" fmla="*/ 0 w 353"/>
                <a:gd name="T59" fmla="*/ 0 h 128"/>
                <a:gd name="T60" fmla="*/ 0 w 353"/>
                <a:gd name="T61" fmla="*/ 0 h 128"/>
                <a:gd name="T62" fmla="*/ 0 w 353"/>
                <a:gd name="T63" fmla="*/ 0 h 128"/>
                <a:gd name="T64" fmla="*/ 0 w 353"/>
                <a:gd name="T65" fmla="*/ 0 h 128"/>
                <a:gd name="T66" fmla="*/ 0 w 353"/>
                <a:gd name="T67" fmla="*/ 0 h 128"/>
                <a:gd name="T68" fmla="*/ 0 w 353"/>
                <a:gd name="T69" fmla="*/ 0 h 128"/>
                <a:gd name="T70" fmla="*/ 0 w 353"/>
                <a:gd name="T71" fmla="*/ 0 h 128"/>
                <a:gd name="T72" fmla="*/ 0 w 35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8">
                  <a:moveTo>
                    <a:pt x="353" y="64"/>
                  </a:moveTo>
                  <a:lnTo>
                    <a:pt x="352" y="69"/>
                  </a:lnTo>
                  <a:lnTo>
                    <a:pt x="352" y="76"/>
                  </a:lnTo>
                  <a:lnTo>
                    <a:pt x="351" y="82"/>
                  </a:lnTo>
                  <a:lnTo>
                    <a:pt x="349" y="88"/>
                  </a:lnTo>
                  <a:lnTo>
                    <a:pt x="348" y="93"/>
                  </a:lnTo>
                  <a:lnTo>
                    <a:pt x="346" y="99"/>
                  </a:lnTo>
                  <a:lnTo>
                    <a:pt x="344" y="104"/>
                  </a:lnTo>
                  <a:lnTo>
                    <a:pt x="342" y="108"/>
                  </a:lnTo>
                  <a:lnTo>
                    <a:pt x="339" y="113"/>
                  </a:lnTo>
                  <a:lnTo>
                    <a:pt x="335" y="116"/>
                  </a:lnTo>
                  <a:lnTo>
                    <a:pt x="332" y="119"/>
                  </a:lnTo>
                  <a:lnTo>
                    <a:pt x="329" y="123"/>
                  </a:lnTo>
                  <a:lnTo>
                    <a:pt x="324" y="125"/>
                  </a:lnTo>
                  <a:lnTo>
                    <a:pt x="321" y="126"/>
                  </a:lnTo>
                  <a:lnTo>
                    <a:pt x="317" y="127"/>
                  </a:lnTo>
                  <a:lnTo>
                    <a:pt x="312" y="128"/>
                  </a:lnTo>
                  <a:lnTo>
                    <a:pt x="40" y="128"/>
                  </a:lnTo>
                  <a:lnTo>
                    <a:pt x="35" y="127"/>
                  </a:lnTo>
                  <a:lnTo>
                    <a:pt x="31" y="126"/>
                  </a:lnTo>
                  <a:lnTo>
                    <a:pt x="27" y="125"/>
                  </a:lnTo>
                  <a:lnTo>
                    <a:pt x="23" y="123"/>
                  </a:lnTo>
                  <a:lnTo>
                    <a:pt x="20" y="119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0" y="108"/>
                  </a:lnTo>
                  <a:lnTo>
                    <a:pt x="8" y="104"/>
                  </a:lnTo>
                  <a:lnTo>
                    <a:pt x="6" y="99"/>
                  </a:lnTo>
                  <a:lnTo>
                    <a:pt x="3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1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0" name="Freeform 180">
              <a:extLst>
                <a:ext uri="{FF2B5EF4-FFF2-40B4-BE49-F238E27FC236}">
                  <a16:creationId xmlns:a16="http://schemas.microsoft.com/office/drawing/2014/main" id="{12069E85-8A61-1243-B39A-9E6CE0123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" y="2306"/>
              <a:ext cx="1" cy="9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9" y="207"/>
                  </a:lnTo>
                  <a:lnTo>
                    <a:pt x="31" y="205"/>
                  </a:lnTo>
                  <a:lnTo>
                    <a:pt x="31" y="204"/>
                  </a:lnTo>
                  <a:lnTo>
                    <a:pt x="32" y="202"/>
                  </a:lnTo>
                  <a:lnTo>
                    <a:pt x="33" y="201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1"/>
                  </a:lnTo>
                  <a:lnTo>
                    <a:pt x="35" y="21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5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9" y="4"/>
                  </a:lnTo>
                  <a:lnTo>
                    <a:pt x="9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9" y="203"/>
                  </a:lnTo>
                  <a:lnTo>
                    <a:pt x="11" y="205"/>
                  </a:lnTo>
                  <a:lnTo>
                    <a:pt x="12" y="208"/>
                  </a:lnTo>
                  <a:lnTo>
                    <a:pt x="14" y="209"/>
                  </a:lnTo>
                  <a:lnTo>
                    <a:pt x="15" y="211"/>
                  </a:lnTo>
                  <a:lnTo>
                    <a:pt x="18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1" name="Freeform 181">
              <a:extLst>
                <a:ext uri="{FF2B5EF4-FFF2-40B4-BE49-F238E27FC236}">
                  <a16:creationId xmlns:a16="http://schemas.microsoft.com/office/drawing/2014/main" id="{F26FA723-04F7-8543-B7E1-49AD0544D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" y="2306"/>
              <a:ext cx="1" cy="9"/>
            </a:xfrm>
            <a:custGeom>
              <a:avLst/>
              <a:gdLst>
                <a:gd name="T0" fmla="*/ 0 w 41"/>
                <a:gd name="T1" fmla="*/ 0 h 222"/>
                <a:gd name="T2" fmla="*/ 0 w 41"/>
                <a:gd name="T3" fmla="*/ 0 h 222"/>
                <a:gd name="T4" fmla="*/ 0 w 41"/>
                <a:gd name="T5" fmla="*/ 0 h 222"/>
                <a:gd name="T6" fmla="*/ 0 w 41"/>
                <a:gd name="T7" fmla="*/ 0 h 222"/>
                <a:gd name="T8" fmla="*/ 0 w 41"/>
                <a:gd name="T9" fmla="*/ 0 h 222"/>
                <a:gd name="T10" fmla="*/ 0 w 41"/>
                <a:gd name="T11" fmla="*/ 0 h 222"/>
                <a:gd name="T12" fmla="*/ 0 w 41"/>
                <a:gd name="T13" fmla="*/ 0 h 222"/>
                <a:gd name="T14" fmla="*/ 0 w 41"/>
                <a:gd name="T15" fmla="*/ 0 h 222"/>
                <a:gd name="T16" fmla="*/ 0 w 41"/>
                <a:gd name="T17" fmla="*/ 0 h 222"/>
                <a:gd name="T18" fmla="*/ 0 w 41"/>
                <a:gd name="T19" fmla="*/ 0 h 222"/>
                <a:gd name="T20" fmla="*/ 0 w 41"/>
                <a:gd name="T21" fmla="*/ 0 h 222"/>
                <a:gd name="T22" fmla="*/ 0 w 41"/>
                <a:gd name="T23" fmla="*/ 0 h 222"/>
                <a:gd name="T24" fmla="*/ 0 w 41"/>
                <a:gd name="T25" fmla="*/ 0 h 222"/>
                <a:gd name="T26" fmla="*/ 0 w 41"/>
                <a:gd name="T27" fmla="*/ 0 h 222"/>
                <a:gd name="T28" fmla="*/ 0 w 41"/>
                <a:gd name="T29" fmla="*/ 0 h 222"/>
                <a:gd name="T30" fmla="*/ 0 w 41"/>
                <a:gd name="T31" fmla="*/ 0 h 222"/>
                <a:gd name="T32" fmla="*/ 0 w 41"/>
                <a:gd name="T33" fmla="*/ 0 h 222"/>
                <a:gd name="T34" fmla="*/ 0 w 41"/>
                <a:gd name="T35" fmla="*/ 0 h 222"/>
                <a:gd name="T36" fmla="*/ 0 w 41"/>
                <a:gd name="T37" fmla="*/ 0 h 222"/>
                <a:gd name="T38" fmla="*/ 0 w 41"/>
                <a:gd name="T39" fmla="*/ 0 h 222"/>
                <a:gd name="T40" fmla="*/ 0 w 41"/>
                <a:gd name="T41" fmla="*/ 0 h 222"/>
                <a:gd name="T42" fmla="*/ 0 w 41"/>
                <a:gd name="T43" fmla="*/ 0 h 222"/>
                <a:gd name="T44" fmla="*/ 0 w 41"/>
                <a:gd name="T45" fmla="*/ 0 h 222"/>
                <a:gd name="T46" fmla="*/ 0 w 41"/>
                <a:gd name="T47" fmla="*/ 0 h 222"/>
                <a:gd name="T48" fmla="*/ 0 w 41"/>
                <a:gd name="T49" fmla="*/ 0 h 222"/>
                <a:gd name="T50" fmla="*/ 0 w 41"/>
                <a:gd name="T51" fmla="*/ 0 h 222"/>
                <a:gd name="T52" fmla="*/ 0 w 41"/>
                <a:gd name="T53" fmla="*/ 0 h 222"/>
                <a:gd name="T54" fmla="*/ 0 w 41"/>
                <a:gd name="T55" fmla="*/ 0 h 222"/>
                <a:gd name="T56" fmla="*/ 0 w 41"/>
                <a:gd name="T57" fmla="*/ 0 h 222"/>
                <a:gd name="T58" fmla="*/ 0 w 41"/>
                <a:gd name="T59" fmla="*/ 0 h 222"/>
                <a:gd name="T60" fmla="*/ 0 w 41"/>
                <a:gd name="T61" fmla="*/ 0 h 222"/>
                <a:gd name="T62" fmla="*/ 0 w 41"/>
                <a:gd name="T63" fmla="*/ 0 h 222"/>
                <a:gd name="T64" fmla="*/ 0 w 41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1" h="222">
                  <a:moveTo>
                    <a:pt x="16" y="222"/>
                  </a:moveTo>
                  <a:lnTo>
                    <a:pt x="17" y="221"/>
                  </a:lnTo>
                  <a:lnTo>
                    <a:pt x="19" y="221"/>
                  </a:lnTo>
                  <a:lnTo>
                    <a:pt x="21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7" y="213"/>
                  </a:lnTo>
                  <a:lnTo>
                    <a:pt x="29" y="211"/>
                  </a:lnTo>
                  <a:lnTo>
                    <a:pt x="31" y="209"/>
                  </a:lnTo>
                  <a:lnTo>
                    <a:pt x="33" y="206"/>
                  </a:lnTo>
                  <a:lnTo>
                    <a:pt x="34" y="203"/>
                  </a:lnTo>
                  <a:lnTo>
                    <a:pt x="36" y="200"/>
                  </a:lnTo>
                  <a:lnTo>
                    <a:pt x="37" y="197"/>
                  </a:lnTo>
                  <a:lnTo>
                    <a:pt x="38" y="195"/>
                  </a:lnTo>
                  <a:lnTo>
                    <a:pt x="40" y="192"/>
                  </a:lnTo>
                  <a:lnTo>
                    <a:pt x="40" y="190"/>
                  </a:lnTo>
                  <a:lnTo>
                    <a:pt x="41" y="187"/>
                  </a:lnTo>
                  <a:lnTo>
                    <a:pt x="31" y="21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0" y="15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8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5" y="5"/>
                  </a:lnTo>
                  <a:lnTo>
                    <a:pt x="23" y="4"/>
                  </a:lnTo>
                  <a:lnTo>
                    <a:pt x="22" y="3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5"/>
                  </a:lnTo>
                  <a:lnTo>
                    <a:pt x="5" y="7"/>
                  </a:lnTo>
                  <a:lnTo>
                    <a:pt x="4" y="8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2" y="210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6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2" name="Freeform 182">
              <a:extLst>
                <a:ext uri="{FF2B5EF4-FFF2-40B4-BE49-F238E27FC236}">
                  <a16:creationId xmlns:a16="http://schemas.microsoft.com/office/drawing/2014/main" id="{69A8DF3B-1BCC-4247-A7F6-03062022D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3" y="2306"/>
              <a:ext cx="13" cy="4"/>
            </a:xfrm>
            <a:custGeom>
              <a:avLst/>
              <a:gdLst>
                <a:gd name="T0" fmla="*/ 0 w 362"/>
                <a:gd name="T1" fmla="*/ 0 h 106"/>
                <a:gd name="T2" fmla="*/ 0 w 362"/>
                <a:gd name="T3" fmla="*/ 0 h 106"/>
                <a:gd name="T4" fmla="*/ 0 w 362"/>
                <a:gd name="T5" fmla="*/ 0 h 106"/>
                <a:gd name="T6" fmla="*/ 0 w 362"/>
                <a:gd name="T7" fmla="*/ 0 h 106"/>
                <a:gd name="T8" fmla="*/ 0 w 362"/>
                <a:gd name="T9" fmla="*/ 0 h 106"/>
                <a:gd name="T10" fmla="*/ 0 w 362"/>
                <a:gd name="T11" fmla="*/ 0 h 106"/>
                <a:gd name="T12" fmla="*/ 0 w 362"/>
                <a:gd name="T13" fmla="*/ 0 h 106"/>
                <a:gd name="T14" fmla="*/ 0 w 362"/>
                <a:gd name="T15" fmla="*/ 0 h 106"/>
                <a:gd name="T16" fmla="*/ 0 w 362"/>
                <a:gd name="T17" fmla="*/ 0 h 106"/>
                <a:gd name="T18" fmla="*/ 0 w 362"/>
                <a:gd name="T19" fmla="*/ 0 h 106"/>
                <a:gd name="T20" fmla="*/ 0 w 362"/>
                <a:gd name="T21" fmla="*/ 0 h 106"/>
                <a:gd name="T22" fmla="*/ 0 w 362"/>
                <a:gd name="T23" fmla="*/ 0 h 106"/>
                <a:gd name="T24" fmla="*/ 0 w 362"/>
                <a:gd name="T25" fmla="*/ 0 h 106"/>
                <a:gd name="T26" fmla="*/ 0 w 362"/>
                <a:gd name="T27" fmla="*/ 0 h 106"/>
                <a:gd name="T28" fmla="*/ 0 w 362"/>
                <a:gd name="T29" fmla="*/ 0 h 106"/>
                <a:gd name="T30" fmla="*/ 0 w 362"/>
                <a:gd name="T31" fmla="*/ 0 h 106"/>
                <a:gd name="T32" fmla="*/ 0 w 362"/>
                <a:gd name="T33" fmla="*/ 0 h 106"/>
                <a:gd name="T34" fmla="*/ 0 w 362"/>
                <a:gd name="T35" fmla="*/ 0 h 106"/>
                <a:gd name="T36" fmla="*/ 0 w 362"/>
                <a:gd name="T37" fmla="*/ 0 h 106"/>
                <a:gd name="T38" fmla="*/ 0 w 362"/>
                <a:gd name="T39" fmla="*/ 0 h 106"/>
                <a:gd name="T40" fmla="*/ 0 w 362"/>
                <a:gd name="T41" fmla="*/ 0 h 106"/>
                <a:gd name="T42" fmla="*/ 0 w 362"/>
                <a:gd name="T43" fmla="*/ 0 h 106"/>
                <a:gd name="T44" fmla="*/ 0 w 362"/>
                <a:gd name="T45" fmla="*/ 0 h 106"/>
                <a:gd name="T46" fmla="*/ 0 w 362"/>
                <a:gd name="T47" fmla="*/ 0 h 106"/>
                <a:gd name="T48" fmla="*/ 0 w 362"/>
                <a:gd name="T49" fmla="*/ 0 h 106"/>
                <a:gd name="T50" fmla="*/ 0 w 362"/>
                <a:gd name="T51" fmla="*/ 0 h 106"/>
                <a:gd name="T52" fmla="*/ 0 w 362"/>
                <a:gd name="T53" fmla="*/ 0 h 106"/>
                <a:gd name="T54" fmla="*/ 0 w 362"/>
                <a:gd name="T55" fmla="*/ 0 h 106"/>
                <a:gd name="T56" fmla="*/ 0 w 362"/>
                <a:gd name="T57" fmla="*/ 0 h 106"/>
                <a:gd name="T58" fmla="*/ 0 w 362"/>
                <a:gd name="T59" fmla="*/ 0 h 106"/>
                <a:gd name="T60" fmla="*/ 0 w 362"/>
                <a:gd name="T61" fmla="*/ 0 h 106"/>
                <a:gd name="T62" fmla="*/ 0 w 362"/>
                <a:gd name="T63" fmla="*/ 0 h 106"/>
                <a:gd name="T64" fmla="*/ 0 w 362"/>
                <a:gd name="T65" fmla="*/ 0 h 106"/>
                <a:gd name="T66" fmla="*/ 0 w 36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6">
                  <a:moveTo>
                    <a:pt x="324" y="106"/>
                  </a:moveTo>
                  <a:lnTo>
                    <a:pt x="327" y="105"/>
                  </a:lnTo>
                  <a:lnTo>
                    <a:pt x="331" y="105"/>
                  </a:lnTo>
                  <a:lnTo>
                    <a:pt x="335" y="104"/>
                  </a:lnTo>
                  <a:lnTo>
                    <a:pt x="338" y="103"/>
                  </a:lnTo>
                  <a:lnTo>
                    <a:pt x="341" y="101"/>
                  </a:lnTo>
                  <a:lnTo>
                    <a:pt x="344" y="99"/>
                  </a:lnTo>
                  <a:lnTo>
                    <a:pt x="348" y="97"/>
                  </a:lnTo>
                  <a:lnTo>
                    <a:pt x="351" y="95"/>
                  </a:lnTo>
                  <a:lnTo>
                    <a:pt x="353" y="93"/>
                  </a:lnTo>
                  <a:lnTo>
                    <a:pt x="355" y="91"/>
                  </a:lnTo>
                  <a:lnTo>
                    <a:pt x="356" y="87"/>
                  </a:lnTo>
                  <a:lnTo>
                    <a:pt x="359" y="85"/>
                  </a:lnTo>
                  <a:lnTo>
                    <a:pt x="360" y="82"/>
                  </a:lnTo>
                  <a:lnTo>
                    <a:pt x="361" y="79"/>
                  </a:lnTo>
                  <a:lnTo>
                    <a:pt x="361" y="75"/>
                  </a:lnTo>
                  <a:lnTo>
                    <a:pt x="362" y="72"/>
                  </a:lnTo>
                  <a:lnTo>
                    <a:pt x="362" y="34"/>
                  </a:lnTo>
                  <a:lnTo>
                    <a:pt x="361" y="30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6" y="18"/>
                  </a:lnTo>
                  <a:lnTo>
                    <a:pt x="355" y="14"/>
                  </a:lnTo>
                  <a:lnTo>
                    <a:pt x="353" y="12"/>
                  </a:lnTo>
                  <a:lnTo>
                    <a:pt x="351" y="10"/>
                  </a:lnTo>
                  <a:lnTo>
                    <a:pt x="348" y="8"/>
                  </a:lnTo>
                  <a:lnTo>
                    <a:pt x="344" y="6"/>
                  </a:lnTo>
                  <a:lnTo>
                    <a:pt x="341" y="4"/>
                  </a:lnTo>
                  <a:lnTo>
                    <a:pt x="338" y="3"/>
                  </a:lnTo>
                  <a:lnTo>
                    <a:pt x="335" y="1"/>
                  </a:lnTo>
                  <a:lnTo>
                    <a:pt x="331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2" y="3"/>
                  </a:lnTo>
                  <a:lnTo>
                    <a:pt x="19" y="4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4" y="87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0" y="95"/>
                  </a:lnTo>
                  <a:lnTo>
                    <a:pt x="14" y="97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2" y="103"/>
                  </a:lnTo>
                  <a:lnTo>
                    <a:pt x="27" y="104"/>
                  </a:lnTo>
                  <a:lnTo>
                    <a:pt x="30" y="105"/>
                  </a:lnTo>
                  <a:lnTo>
                    <a:pt x="34" y="105"/>
                  </a:lnTo>
                  <a:lnTo>
                    <a:pt x="39" y="106"/>
                  </a:lnTo>
                  <a:lnTo>
                    <a:pt x="324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3" name="Freeform 183">
              <a:extLst>
                <a:ext uri="{FF2B5EF4-FFF2-40B4-BE49-F238E27FC236}">
                  <a16:creationId xmlns:a16="http://schemas.microsoft.com/office/drawing/2014/main" id="{7DECA8D5-E4FD-2647-9F2F-2881FDFFF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" y="2305"/>
              <a:ext cx="17" cy="11"/>
            </a:xfrm>
            <a:custGeom>
              <a:avLst/>
              <a:gdLst>
                <a:gd name="T0" fmla="*/ 0 w 506"/>
                <a:gd name="T1" fmla="*/ 0 h 299"/>
                <a:gd name="T2" fmla="*/ 0 w 506"/>
                <a:gd name="T3" fmla="*/ 0 h 299"/>
                <a:gd name="T4" fmla="*/ 0 w 506"/>
                <a:gd name="T5" fmla="*/ 0 h 299"/>
                <a:gd name="T6" fmla="*/ 0 w 506"/>
                <a:gd name="T7" fmla="*/ 0 h 299"/>
                <a:gd name="T8" fmla="*/ 0 w 506"/>
                <a:gd name="T9" fmla="*/ 0 h 299"/>
                <a:gd name="T10" fmla="*/ 0 w 506"/>
                <a:gd name="T11" fmla="*/ 0 h 299"/>
                <a:gd name="T12" fmla="*/ 0 w 506"/>
                <a:gd name="T13" fmla="*/ 0 h 299"/>
                <a:gd name="T14" fmla="*/ 0 w 506"/>
                <a:gd name="T15" fmla="*/ 0 h 299"/>
                <a:gd name="T16" fmla="*/ 0 w 506"/>
                <a:gd name="T17" fmla="*/ 0 h 299"/>
                <a:gd name="T18" fmla="*/ 0 w 506"/>
                <a:gd name="T19" fmla="*/ 0 h 299"/>
                <a:gd name="T20" fmla="*/ 0 w 506"/>
                <a:gd name="T21" fmla="*/ 0 h 299"/>
                <a:gd name="T22" fmla="*/ 0 w 506"/>
                <a:gd name="T23" fmla="*/ 0 h 299"/>
                <a:gd name="T24" fmla="*/ 0 w 506"/>
                <a:gd name="T25" fmla="*/ 0 h 299"/>
                <a:gd name="T26" fmla="*/ 0 w 506"/>
                <a:gd name="T27" fmla="*/ 0 h 299"/>
                <a:gd name="T28" fmla="*/ 0 w 506"/>
                <a:gd name="T29" fmla="*/ 0 h 299"/>
                <a:gd name="T30" fmla="*/ 0 w 506"/>
                <a:gd name="T31" fmla="*/ 0 h 299"/>
                <a:gd name="T32" fmla="*/ 0 w 506"/>
                <a:gd name="T33" fmla="*/ 0 h 299"/>
                <a:gd name="T34" fmla="*/ 0 w 506"/>
                <a:gd name="T35" fmla="*/ 0 h 299"/>
                <a:gd name="T36" fmla="*/ 0 w 506"/>
                <a:gd name="T37" fmla="*/ 0 h 299"/>
                <a:gd name="T38" fmla="*/ 0 w 506"/>
                <a:gd name="T39" fmla="*/ 0 h 299"/>
                <a:gd name="T40" fmla="*/ 0 w 506"/>
                <a:gd name="T41" fmla="*/ 0 h 299"/>
                <a:gd name="T42" fmla="*/ 0 w 506"/>
                <a:gd name="T43" fmla="*/ 0 h 299"/>
                <a:gd name="T44" fmla="*/ 0 w 506"/>
                <a:gd name="T45" fmla="*/ 0 h 299"/>
                <a:gd name="T46" fmla="*/ 0 w 506"/>
                <a:gd name="T47" fmla="*/ 0 h 299"/>
                <a:gd name="T48" fmla="*/ 0 w 506"/>
                <a:gd name="T49" fmla="*/ 0 h 299"/>
                <a:gd name="T50" fmla="*/ 0 w 506"/>
                <a:gd name="T51" fmla="*/ 0 h 299"/>
                <a:gd name="T52" fmla="*/ 0 w 506"/>
                <a:gd name="T53" fmla="*/ 0 h 299"/>
                <a:gd name="T54" fmla="*/ 0 w 506"/>
                <a:gd name="T55" fmla="*/ 0 h 299"/>
                <a:gd name="T56" fmla="*/ 0 w 506"/>
                <a:gd name="T57" fmla="*/ 0 h 299"/>
                <a:gd name="T58" fmla="*/ 0 w 506"/>
                <a:gd name="T59" fmla="*/ 0 h 299"/>
                <a:gd name="T60" fmla="*/ 0 w 506"/>
                <a:gd name="T61" fmla="*/ 0 h 299"/>
                <a:gd name="T62" fmla="*/ 0 w 506"/>
                <a:gd name="T63" fmla="*/ 0 h 299"/>
                <a:gd name="T64" fmla="*/ 0 w 506"/>
                <a:gd name="T65" fmla="*/ 0 h 299"/>
                <a:gd name="T66" fmla="*/ 0 w 506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299">
                  <a:moveTo>
                    <a:pt x="440" y="299"/>
                  </a:moveTo>
                  <a:lnTo>
                    <a:pt x="445" y="298"/>
                  </a:lnTo>
                  <a:lnTo>
                    <a:pt x="450" y="297"/>
                  </a:lnTo>
                  <a:lnTo>
                    <a:pt x="456" y="295"/>
                  </a:lnTo>
                  <a:lnTo>
                    <a:pt x="461" y="293"/>
                  </a:lnTo>
                  <a:lnTo>
                    <a:pt x="466" y="290"/>
                  </a:lnTo>
                  <a:lnTo>
                    <a:pt x="472" y="286"/>
                  </a:lnTo>
                  <a:lnTo>
                    <a:pt x="477" y="282"/>
                  </a:lnTo>
                  <a:lnTo>
                    <a:pt x="483" y="278"/>
                  </a:lnTo>
                  <a:lnTo>
                    <a:pt x="487" y="272"/>
                  </a:lnTo>
                  <a:lnTo>
                    <a:pt x="492" y="267"/>
                  </a:lnTo>
                  <a:lnTo>
                    <a:pt x="496" y="261"/>
                  </a:lnTo>
                  <a:lnTo>
                    <a:pt x="499" y="255"/>
                  </a:lnTo>
                  <a:lnTo>
                    <a:pt x="501" y="248"/>
                  </a:lnTo>
                  <a:lnTo>
                    <a:pt x="503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0" y="71"/>
                  </a:lnTo>
                  <a:lnTo>
                    <a:pt x="489" y="63"/>
                  </a:lnTo>
                  <a:lnTo>
                    <a:pt x="489" y="56"/>
                  </a:lnTo>
                  <a:lnTo>
                    <a:pt x="487" y="49"/>
                  </a:lnTo>
                  <a:lnTo>
                    <a:pt x="486" y="43"/>
                  </a:lnTo>
                  <a:lnTo>
                    <a:pt x="484" y="36"/>
                  </a:lnTo>
                  <a:lnTo>
                    <a:pt x="482" y="31"/>
                  </a:lnTo>
                  <a:lnTo>
                    <a:pt x="478" y="25"/>
                  </a:lnTo>
                  <a:lnTo>
                    <a:pt x="475" y="21"/>
                  </a:lnTo>
                  <a:lnTo>
                    <a:pt x="472" y="16"/>
                  </a:lnTo>
                  <a:lnTo>
                    <a:pt x="468" y="12"/>
                  </a:lnTo>
                  <a:lnTo>
                    <a:pt x="463" y="8"/>
                  </a:lnTo>
                  <a:lnTo>
                    <a:pt x="459" y="6"/>
                  </a:lnTo>
                  <a:lnTo>
                    <a:pt x="455" y="3"/>
                  </a:lnTo>
                  <a:lnTo>
                    <a:pt x="450" y="2"/>
                  </a:lnTo>
                  <a:lnTo>
                    <a:pt x="445" y="0"/>
                  </a:lnTo>
                  <a:lnTo>
                    <a:pt x="44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2"/>
                  </a:lnTo>
                  <a:lnTo>
                    <a:pt x="51" y="3"/>
                  </a:lnTo>
                  <a:lnTo>
                    <a:pt x="45" y="6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3" y="16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4" y="31"/>
                  </a:lnTo>
                  <a:lnTo>
                    <a:pt x="20" y="36"/>
                  </a:lnTo>
                  <a:lnTo>
                    <a:pt x="18" y="43"/>
                  </a:lnTo>
                  <a:lnTo>
                    <a:pt x="17" y="49"/>
                  </a:lnTo>
                  <a:lnTo>
                    <a:pt x="15" y="56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5" y="255"/>
                  </a:lnTo>
                  <a:lnTo>
                    <a:pt x="8" y="261"/>
                  </a:lnTo>
                  <a:lnTo>
                    <a:pt x="13" y="267"/>
                  </a:lnTo>
                  <a:lnTo>
                    <a:pt x="17" y="272"/>
                  </a:lnTo>
                  <a:lnTo>
                    <a:pt x="21" y="278"/>
                  </a:lnTo>
                  <a:lnTo>
                    <a:pt x="27" y="282"/>
                  </a:lnTo>
                  <a:lnTo>
                    <a:pt x="32" y="286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9" y="295"/>
                  </a:lnTo>
                  <a:lnTo>
                    <a:pt x="54" y="297"/>
                  </a:lnTo>
                  <a:lnTo>
                    <a:pt x="61" y="298"/>
                  </a:lnTo>
                  <a:lnTo>
                    <a:pt x="66" y="299"/>
                  </a:lnTo>
                  <a:lnTo>
                    <a:pt x="440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4" name="Freeform 184">
              <a:extLst>
                <a:ext uri="{FF2B5EF4-FFF2-40B4-BE49-F238E27FC236}">
                  <a16:creationId xmlns:a16="http://schemas.microsoft.com/office/drawing/2014/main" id="{09E549C1-5706-8E47-958E-B4B664C50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" y="2305"/>
              <a:ext cx="16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9" y="285"/>
                  </a:moveTo>
                  <a:lnTo>
                    <a:pt x="423" y="284"/>
                  </a:lnTo>
                  <a:lnTo>
                    <a:pt x="428" y="283"/>
                  </a:lnTo>
                  <a:lnTo>
                    <a:pt x="434" y="281"/>
                  </a:lnTo>
                  <a:lnTo>
                    <a:pt x="439" y="279"/>
                  </a:lnTo>
                  <a:lnTo>
                    <a:pt x="445" y="276"/>
                  </a:lnTo>
                  <a:lnTo>
                    <a:pt x="449" y="273"/>
                  </a:lnTo>
                  <a:lnTo>
                    <a:pt x="455" y="268"/>
                  </a:lnTo>
                  <a:lnTo>
                    <a:pt x="460" y="264"/>
                  </a:lnTo>
                  <a:lnTo>
                    <a:pt x="464" y="260"/>
                  </a:lnTo>
                  <a:lnTo>
                    <a:pt x="468" y="254"/>
                  </a:lnTo>
                  <a:lnTo>
                    <a:pt x="472" y="249"/>
                  </a:lnTo>
                  <a:lnTo>
                    <a:pt x="475" y="243"/>
                  </a:lnTo>
                  <a:lnTo>
                    <a:pt x="477" y="237"/>
                  </a:lnTo>
                  <a:lnTo>
                    <a:pt x="480" y="230"/>
                  </a:lnTo>
                  <a:lnTo>
                    <a:pt x="481" y="224"/>
                  </a:lnTo>
                  <a:lnTo>
                    <a:pt x="482" y="217"/>
                  </a:lnTo>
                  <a:lnTo>
                    <a:pt x="467" y="68"/>
                  </a:lnTo>
                  <a:lnTo>
                    <a:pt x="465" y="61"/>
                  </a:lnTo>
                  <a:lnTo>
                    <a:pt x="465" y="54"/>
                  </a:lnTo>
                  <a:lnTo>
                    <a:pt x="463" y="48"/>
                  </a:lnTo>
                  <a:lnTo>
                    <a:pt x="462" y="41"/>
                  </a:lnTo>
                  <a:lnTo>
                    <a:pt x="460" y="35"/>
                  </a:lnTo>
                  <a:lnTo>
                    <a:pt x="458" y="29"/>
                  </a:lnTo>
                  <a:lnTo>
                    <a:pt x="455" y="24"/>
                  </a:lnTo>
                  <a:lnTo>
                    <a:pt x="452" y="19"/>
                  </a:lnTo>
                  <a:lnTo>
                    <a:pt x="448" y="15"/>
                  </a:lnTo>
                  <a:lnTo>
                    <a:pt x="445" y="11"/>
                  </a:lnTo>
                  <a:lnTo>
                    <a:pt x="440" y="7"/>
                  </a:lnTo>
                  <a:lnTo>
                    <a:pt x="437" y="4"/>
                  </a:lnTo>
                  <a:lnTo>
                    <a:pt x="432" y="2"/>
                  </a:lnTo>
                  <a:lnTo>
                    <a:pt x="427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2" y="0"/>
                  </a:lnTo>
                  <a:lnTo>
                    <a:pt x="56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3" y="4"/>
                  </a:lnTo>
                  <a:lnTo>
                    <a:pt x="39" y="7"/>
                  </a:lnTo>
                  <a:lnTo>
                    <a:pt x="35" y="11"/>
                  </a:lnTo>
                  <a:lnTo>
                    <a:pt x="31" y="15"/>
                  </a:lnTo>
                  <a:lnTo>
                    <a:pt x="28" y="19"/>
                  </a:lnTo>
                  <a:lnTo>
                    <a:pt x="25" y="24"/>
                  </a:lnTo>
                  <a:lnTo>
                    <a:pt x="21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3" y="237"/>
                  </a:lnTo>
                  <a:lnTo>
                    <a:pt x="5" y="243"/>
                  </a:lnTo>
                  <a:lnTo>
                    <a:pt x="8" y="249"/>
                  </a:lnTo>
                  <a:lnTo>
                    <a:pt x="12" y="254"/>
                  </a:lnTo>
                  <a:lnTo>
                    <a:pt x="16" y="260"/>
                  </a:lnTo>
                  <a:lnTo>
                    <a:pt x="20" y="264"/>
                  </a:lnTo>
                  <a:lnTo>
                    <a:pt x="25" y="268"/>
                  </a:lnTo>
                  <a:lnTo>
                    <a:pt x="30" y="273"/>
                  </a:lnTo>
                  <a:lnTo>
                    <a:pt x="36" y="276"/>
                  </a:lnTo>
                  <a:lnTo>
                    <a:pt x="40" y="279"/>
                  </a:lnTo>
                  <a:lnTo>
                    <a:pt x="45" y="281"/>
                  </a:lnTo>
                  <a:lnTo>
                    <a:pt x="51" y="283"/>
                  </a:lnTo>
                  <a:lnTo>
                    <a:pt x="56" y="284"/>
                  </a:lnTo>
                  <a:lnTo>
                    <a:pt x="62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5" name="Freeform 185">
              <a:extLst>
                <a:ext uri="{FF2B5EF4-FFF2-40B4-BE49-F238E27FC236}">
                  <a16:creationId xmlns:a16="http://schemas.microsoft.com/office/drawing/2014/main" id="{A9382E4C-1A1C-DD4B-BD01-9697E1CA7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" y="2310"/>
              <a:ext cx="12" cy="5"/>
            </a:xfrm>
            <a:custGeom>
              <a:avLst/>
              <a:gdLst>
                <a:gd name="T0" fmla="*/ 0 w 354"/>
                <a:gd name="T1" fmla="*/ 0 h 128"/>
                <a:gd name="T2" fmla="*/ 0 w 354"/>
                <a:gd name="T3" fmla="*/ 0 h 128"/>
                <a:gd name="T4" fmla="*/ 0 w 354"/>
                <a:gd name="T5" fmla="*/ 0 h 128"/>
                <a:gd name="T6" fmla="*/ 0 w 354"/>
                <a:gd name="T7" fmla="*/ 0 h 128"/>
                <a:gd name="T8" fmla="*/ 0 w 354"/>
                <a:gd name="T9" fmla="*/ 0 h 128"/>
                <a:gd name="T10" fmla="*/ 0 w 354"/>
                <a:gd name="T11" fmla="*/ 0 h 128"/>
                <a:gd name="T12" fmla="*/ 0 w 354"/>
                <a:gd name="T13" fmla="*/ 0 h 128"/>
                <a:gd name="T14" fmla="*/ 0 w 354"/>
                <a:gd name="T15" fmla="*/ 0 h 128"/>
                <a:gd name="T16" fmla="*/ 0 w 354"/>
                <a:gd name="T17" fmla="*/ 0 h 128"/>
                <a:gd name="T18" fmla="*/ 0 w 354"/>
                <a:gd name="T19" fmla="*/ 0 h 128"/>
                <a:gd name="T20" fmla="*/ 0 w 354"/>
                <a:gd name="T21" fmla="*/ 0 h 128"/>
                <a:gd name="T22" fmla="*/ 0 w 354"/>
                <a:gd name="T23" fmla="*/ 0 h 128"/>
                <a:gd name="T24" fmla="*/ 0 w 354"/>
                <a:gd name="T25" fmla="*/ 0 h 128"/>
                <a:gd name="T26" fmla="*/ 0 w 354"/>
                <a:gd name="T27" fmla="*/ 0 h 128"/>
                <a:gd name="T28" fmla="*/ 0 w 354"/>
                <a:gd name="T29" fmla="*/ 0 h 128"/>
                <a:gd name="T30" fmla="*/ 0 w 354"/>
                <a:gd name="T31" fmla="*/ 0 h 128"/>
                <a:gd name="T32" fmla="*/ 0 w 354"/>
                <a:gd name="T33" fmla="*/ 0 h 128"/>
                <a:gd name="T34" fmla="*/ 0 w 354"/>
                <a:gd name="T35" fmla="*/ 0 h 128"/>
                <a:gd name="T36" fmla="*/ 0 w 354"/>
                <a:gd name="T37" fmla="*/ 0 h 128"/>
                <a:gd name="T38" fmla="*/ 0 w 354"/>
                <a:gd name="T39" fmla="*/ 0 h 128"/>
                <a:gd name="T40" fmla="*/ 0 w 354"/>
                <a:gd name="T41" fmla="*/ 0 h 128"/>
                <a:gd name="T42" fmla="*/ 0 w 354"/>
                <a:gd name="T43" fmla="*/ 0 h 128"/>
                <a:gd name="T44" fmla="*/ 0 w 354"/>
                <a:gd name="T45" fmla="*/ 0 h 128"/>
                <a:gd name="T46" fmla="*/ 0 w 354"/>
                <a:gd name="T47" fmla="*/ 0 h 128"/>
                <a:gd name="T48" fmla="*/ 0 w 354"/>
                <a:gd name="T49" fmla="*/ 0 h 128"/>
                <a:gd name="T50" fmla="*/ 0 w 354"/>
                <a:gd name="T51" fmla="*/ 0 h 128"/>
                <a:gd name="T52" fmla="*/ 0 w 354"/>
                <a:gd name="T53" fmla="*/ 0 h 128"/>
                <a:gd name="T54" fmla="*/ 0 w 354"/>
                <a:gd name="T55" fmla="*/ 0 h 128"/>
                <a:gd name="T56" fmla="*/ 0 w 354"/>
                <a:gd name="T57" fmla="*/ 0 h 128"/>
                <a:gd name="T58" fmla="*/ 0 w 354"/>
                <a:gd name="T59" fmla="*/ 0 h 128"/>
                <a:gd name="T60" fmla="*/ 0 w 354"/>
                <a:gd name="T61" fmla="*/ 0 h 128"/>
                <a:gd name="T62" fmla="*/ 0 w 354"/>
                <a:gd name="T63" fmla="*/ 0 h 128"/>
                <a:gd name="T64" fmla="*/ 0 w 354"/>
                <a:gd name="T65" fmla="*/ 0 h 128"/>
                <a:gd name="T66" fmla="*/ 0 w 354"/>
                <a:gd name="T67" fmla="*/ 0 h 128"/>
                <a:gd name="T68" fmla="*/ 0 w 354"/>
                <a:gd name="T69" fmla="*/ 0 h 128"/>
                <a:gd name="T70" fmla="*/ 0 w 354"/>
                <a:gd name="T71" fmla="*/ 0 h 128"/>
                <a:gd name="T72" fmla="*/ 0 w 354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8">
                  <a:moveTo>
                    <a:pt x="354" y="64"/>
                  </a:moveTo>
                  <a:lnTo>
                    <a:pt x="353" y="69"/>
                  </a:lnTo>
                  <a:lnTo>
                    <a:pt x="353" y="76"/>
                  </a:lnTo>
                  <a:lnTo>
                    <a:pt x="352" y="82"/>
                  </a:lnTo>
                  <a:lnTo>
                    <a:pt x="350" y="88"/>
                  </a:lnTo>
                  <a:lnTo>
                    <a:pt x="349" y="93"/>
                  </a:lnTo>
                  <a:lnTo>
                    <a:pt x="347" y="99"/>
                  </a:lnTo>
                  <a:lnTo>
                    <a:pt x="345" y="104"/>
                  </a:lnTo>
                  <a:lnTo>
                    <a:pt x="343" y="108"/>
                  </a:lnTo>
                  <a:lnTo>
                    <a:pt x="340" y="113"/>
                  </a:lnTo>
                  <a:lnTo>
                    <a:pt x="336" y="116"/>
                  </a:lnTo>
                  <a:lnTo>
                    <a:pt x="333" y="119"/>
                  </a:lnTo>
                  <a:lnTo>
                    <a:pt x="330" y="123"/>
                  </a:lnTo>
                  <a:lnTo>
                    <a:pt x="325" y="125"/>
                  </a:lnTo>
                  <a:lnTo>
                    <a:pt x="321" y="126"/>
                  </a:lnTo>
                  <a:lnTo>
                    <a:pt x="317" y="127"/>
                  </a:lnTo>
                  <a:lnTo>
                    <a:pt x="312" y="128"/>
                  </a:lnTo>
                  <a:lnTo>
                    <a:pt x="41" y="128"/>
                  </a:lnTo>
                  <a:lnTo>
                    <a:pt x="36" y="127"/>
                  </a:lnTo>
                  <a:lnTo>
                    <a:pt x="32" y="126"/>
                  </a:lnTo>
                  <a:lnTo>
                    <a:pt x="27" y="125"/>
                  </a:lnTo>
                  <a:lnTo>
                    <a:pt x="24" y="123"/>
                  </a:lnTo>
                  <a:lnTo>
                    <a:pt x="20" y="119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1" y="108"/>
                  </a:lnTo>
                  <a:lnTo>
                    <a:pt x="9" y="104"/>
                  </a:lnTo>
                  <a:lnTo>
                    <a:pt x="6" y="99"/>
                  </a:lnTo>
                  <a:lnTo>
                    <a:pt x="4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2" y="0"/>
                  </a:lnTo>
                  <a:lnTo>
                    <a:pt x="354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6" name="Freeform 186">
              <a:extLst>
                <a:ext uri="{FF2B5EF4-FFF2-40B4-BE49-F238E27FC236}">
                  <a16:creationId xmlns:a16="http://schemas.microsoft.com/office/drawing/2014/main" id="{D177C655-4585-EB43-8EB9-BC1D3CBD3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" y="2306"/>
              <a:ext cx="1" cy="9"/>
            </a:xfrm>
            <a:custGeom>
              <a:avLst/>
              <a:gdLst>
                <a:gd name="T0" fmla="*/ 0 w 34"/>
                <a:gd name="T1" fmla="*/ 0 h 212"/>
                <a:gd name="T2" fmla="*/ 0 w 34"/>
                <a:gd name="T3" fmla="*/ 0 h 212"/>
                <a:gd name="T4" fmla="*/ 0 w 34"/>
                <a:gd name="T5" fmla="*/ 0 h 212"/>
                <a:gd name="T6" fmla="*/ 0 w 34"/>
                <a:gd name="T7" fmla="*/ 0 h 212"/>
                <a:gd name="T8" fmla="*/ 0 w 34"/>
                <a:gd name="T9" fmla="*/ 0 h 212"/>
                <a:gd name="T10" fmla="*/ 0 w 34"/>
                <a:gd name="T11" fmla="*/ 0 h 212"/>
                <a:gd name="T12" fmla="*/ 0 w 34"/>
                <a:gd name="T13" fmla="*/ 0 h 212"/>
                <a:gd name="T14" fmla="*/ 0 w 34"/>
                <a:gd name="T15" fmla="*/ 0 h 212"/>
                <a:gd name="T16" fmla="*/ 0 w 34"/>
                <a:gd name="T17" fmla="*/ 0 h 212"/>
                <a:gd name="T18" fmla="*/ 0 w 34"/>
                <a:gd name="T19" fmla="*/ 0 h 212"/>
                <a:gd name="T20" fmla="*/ 0 w 34"/>
                <a:gd name="T21" fmla="*/ 0 h 212"/>
                <a:gd name="T22" fmla="*/ 0 w 34"/>
                <a:gd name="T23" fmla="*/ 0 h 212"/>
                <a:gd name="T24" fmla="*/ 0 w 34"/>
                <a:gd name="T25" fmla="*/ 0 h 212"/>
                <a:gd name="T26" fmla="*/ 0 w 34"/>
                <a:gd name="T27" fmla="*/ 0 h 212"/>
                <a:gd name="T28" fmla="*/ 0 w 34"/>
                <a:gd name="T29" fmla="*/ 0 h 212"/>
                <a:gd name="T30" fmla="*/ 0 w 34"/>
                <a:gd name="T31" fmla="*/ 0 h 212"/>
                <a:gd name="T32" fmla="*/ 0 w 34"/>
                <a:gd name="T33" fmla="*/ 0 h 212"/>
                <a:gd name="T34" fmla="*/ 0 w 34"/>
                <a:gd name="T35" fmla="*/ 0 h 212"/>
                <a:gd name="T36" fmla="*/ 0 w 34"/>
                <a:gd name="T37" fmla="*/ 0 h 212"/>
                <a:gd name="T38" fmla="*/ 0 w 34"/>
                <a:gd name="T39" fmla="*/ 0 h 212"/>
                <a:gd name="T40" fmla="*/ 0 w 34"/>
                <a:gd name="T41" fmla="*/ 0 h 212"/>
                <a:gd name="T42" fmla="*/ 0 w 34"/>
                <a:gd name="T43" fmla="*/ 0 h 212"/>
                <a:gd name="T44" fmla="*/ 0 w 34"/>
                <a:gd name="T45" fmla="*/ 0 h 212"/>
                <a:gd name="T46" fmla="*/ 0 w 34"/>
                <a:gd name="T47" fmla="*/ 0 h 212"/>
                <a:gd name="T48" fmla="*/ 0 w 34"/>
                <a:gd name="T49" fmla="*/ 0 h 212"/>
                <a:gd name="T50" fmla="*/ 0 w 34"/>
                <a:gd name="T51" fmla="*/ 0 h 212"/>
                <a:gd name="T52" fmla="*/ 0 w 34"/>
                <a:gd name="T53" fmla="*/ 0 h 212"/>
                <a:gd name="T54" fmla="*/ 0 w 34"/>
                <a:gd name="T55" fmla="*/ 0 h 212"/>
                <a:gd name="T56" fmla="*/ 0 w 34"/>
                <a:gd name="T57" fmla="*/ 0 h 212"/>
                <a:gd name="T58" fmla="*/ 0 w 34"/>
                <a:gd name="T59" fmla="*/ 0 h 212"/>
                <a:gd name="T60" fmla="*/ 0 w 34"/>
                <a:gd name="T61" fmla="*/ 0 h 212"/>
                <a:gd name="T62" fmla="*/ 0 w 34"/>
                <a:gd name="T63" fmla="*/ 0 h 212"/>
                <a:gd name="T64" fmla="*/ 0 w 3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3" y="211"/>
                  </a:lnTo>
                  <a:lnTo>
                    <a:pt x="24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8" y="207"/>
                  </a:lnTo>
                  <a:lnTo>
                    <a:pt x="30" y="205"/>
                  </a:lnTo>
                  <a:lnTo>
                    <a:pt x="30" y="204"/>
                  </a:lnTo>
                  <a:lnTo>
                    <a:pt x="31" y="202"/>
                  </a:lnTo>
                  <a:lnTo>
                    <a:pt x="32" y="201"/>
                  </a:lnTo>
                  <a:lnTo>
                    <a:pt x="32" y="199"/>
                  </a:lnTo>
                  <a:lnTo>
                    <a:pt x="33" y="197"/>
                  </a:lnTo>
                  <a:lnTo>
                    <a:pt x="33" y="195"/>
                  </a:lnTo>
                  <a:lnTo>
                    <a:pt x="33" y="193"/>
                  </a:lnTo>
                  <a:lnTo>
                    <a:pt x="34" y="191"/>
                  </a:lnTo>
                  <a:lnTo>
                    <a:pt x="34" y="21"/>
                  </a:lnTo>
                  <a:lnTo>
                    <a:pt x="33" y="18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9" y="4"/>
                  </a:lnTo>
                  <a:lnTo>
                    <a:pt x="9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9" y="203"/>
                  </a:lnTo>
                  <a:lnTo>
                    <a:pt x="11" y="205"/>
                  </a:lnTo>
                  <a:lnTo>
                    <a:pt x="12" y="208"/>
                  </a:lnTo>
                  <a:lnTo>
                    <a:pt x="14" y="209"/>
                  </a:lnTo>
                  <a:lnTo>
                    <a:pt x="15" y="211"/>
                  </a:lnTo>
                  <a:lnTo>
                    <a:pt x="18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7" name="Freeform 187">
              <a:extLst>
                <a:ext uri="{FF2B5EF4-FFF2-40B4-BE49-F238E27FC236}">
                  <a16:creationId xmlns:a16="http://schemas.microsoft.com/office/drawing/2014/main" id="{908BE753-411F-DE41-893C-71A16C53E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7" y="2306"/>
              <a:ext cx="2" cy="9"/>
            </a:xfrm>
            <a:custGeom>
              <a:avLst/>
              <a:gdLst>
                <a:gd name="T0" fmla="*/ 0 w 40"/>
                <a:gd name="T1" fmla="*/ 0 h 222"/>
                <a:gd name="T2" fmla="*/ 0 w 40"/>
                <a:gd name="T3" fmla="*/ 0 h 222"/>
                <a:gd name="T4" fmla="*/ 0 w 40"/>
                <a:gd name="T5" fmla="*/ 0 h 222"/>
                <a:gd name="T6" fmla="*/ 0 w 40"/>
                <a:gd name="T7" fmla="*/ 0 h 222"/>
                <a:gd name="T8" fmla="*/ 0 w 40"/>
                <a:gd name="T9" fmla="*/ 0 h 222"/>
                <a:gd name="T10" fmla="*/ 0 w 40"/>
                <a:gd name="T11" fmla="*/ 0 h 222"/>
                <a:gd name="T12" fmla="*/ 0 w 40"/>
                <a:gd name="T13" fmla="*/ 0 h 222"/>
                <a:gd name="T14" fmla="*/ 0 w 40"/>
                <a:gd name="T15" fmla="*/ 0 h 222"/>
                <a:gd name="T16" fmla="*/ 0 w 40"/>
                <a:gd name="T17" fmla="*/ 0 h 222"/>
                <a:gd name="T18" fmla="*/ 0 w 40"/>
                <a:gd name="T19" fmla="*/ 0 h 222"/>
                <a:gd name="T20" fmla="*/ 0 w 40"/>
                <a:gd name="T21" fmla="*/ 0 h 222"/>
                <a:gd name="T22" fmla="*/ 0 w 40"/>
                <a:gd name="T23" fmla="*/ 0 h 222"/>
                <a:gd name="T24" fmla="*/ 0 w 40"/>
                <a:gd name="T25" fmla="*/ 0 h 222"/>
                <a:gd name="T26" fmla="*/ 0 w 40"/>
                <a:gd name="T27" fmla="*/ 0 h 222"/>
                <a:gd name="T28" fmla="*/ 0 w 40"/>
                <a:gd name="T29" fmla="*/ 0 h 222"/>
                <a:gd name="T30" fmla="*/ 0 w 40"/>
                <a:gd name="T31" fmla="*/ 0 h 222"/>
                <a:gd name="T32" fmla="*/ 0 w 40"/>
                <a:gd name="T33" fmla="*/ 0 h 222"/>
                <a:gd name="T34" fmla="*/ 0 w 40"/>
                <a:gd name="T35" fmla="*/ 0 h 222"/>
                <a:gd name="T36" fmla="*/ 0 w 40"/>
                <a:gd name="T37" fmla="*/ 0 h 222"/>
                <a:gd name="T38" fmla="*/ 0 w 40"/>
                <a:gd name="T39" fmla="*/ 0 h 222"/>
                <a:gd name="T40" fmla="*/ 0 w 40"/>
                <a:gd name="T41" fmla="*/ 0 h 222"/>
                <a:gd name="T42" fmla="*/ 0 w 40"/>
                <a:gd name="T43" fmla="*/ 0 h 222"/>
                <a:gd name="T44" fmla="*/ 0 w 40"/>
                <a:gd name="T45" fmla="*/ 0 h 222"/>
                <a:gd name="T46" fmla="*/ 0 w 40"/>
                <a:gd name="T47" fmla="*/ 0 h 222"/>
                <a:gd name="T48" fmla="*/ 0 w 40"/>
                <a:gd name="T49" fmla="*/ 0 h 222"/>
                <a:gd name="T50" fmla="*/ 0 w 40"/>
                <a:gd name="T51" fmla="*/ 0 h 222"/>
                <a:gd name="T52" fmla="*/ 0 w 40"/>
                <a:gd name="T53" fmla="*/ 0 h 222"/>
                <a:gd name="T54" fmla="*/ 0 w 40"/>
                <a:gd name="T55" fmla="*/ 0 h 222"/>
                <a:gd name="T56" fmla="*/ 0 w 40"/>
                <a:gd name="T57" fmla="*/ 0 h 222"/>
                <a:gd name="T58" fmla="*/ 0 w 40"/>
                <a:gd name="T59" fmla="*/ 0 h 222"/>
                <a:gd name="T60" fmla="*/ 0 w 40"/>
                <a:gd name="T61" fmla="*/ 0 h 222"/>
                <a:gd name="T62" fmla="*/ 0 w 40"/>
                <a:gd name="T63" fmla="*/ 0 h 222"/>
                <a:gd name="T64" fmla="*/ 0 w 40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2">
                  <a:moveTo>
                    <a:pt x="16" y="222"/>
                  </a:moveTo>
                  <a:lnTo>
                    <a:pt x="17" y="221"/>
                  </a:lnTo>
                  <a:lnTo>
                    <a:pt x="18" y="221"/>
                  </a:lnTo>
                  <a:lnTo>
                    <a:pt x="20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7" y="213"/>
                  </a:lnTo>
                  <a:lnTo>
                    <a:pt x="28" y="211"/>
                  </a:lnTo>
                  <a:lnTo>
                    <a:pt x="30" y="209"/>
                  </a:lnTo>
                  <a:lnTo>
                    <a:pt x="32" y="206"/>
                  </a:lnTo>
                  <a:lnTo>
                    <a:pt x="33" y="203"/>
                  </a:lnTo>
                  <a:lnTo>
                    <a:pt x="35" y="200"/>
                  </a:lnTo>
                  <a:lnTo>
                    <a:pt x="36" y="197"/>
                  </a:lnTo>
                  <a:lnTo>
                    <a:pt x="37" y="195"/>
                  </a:lnTo>
                  <a:lnTo>
                    <a:pt x="39" y="192"/>
                  </a:lnTo>
                  <a:lnTo>
                    <a:pt x="39" y="190"/>
                  </a:lnTo>
                  <a:lnTo>
                    <a:pt x="40" y="187"/>
                  </a:lnTo>
                  <a:lnTo>
                    <a:pt x="30" y="21"/>
                  </a:lnTo>
                  <a:lnTo>
                    <a:pt x="29" y="19"/>
                  </a:lnTo>
                  <a:lnTo>
                    <a:pt x="29" y="17"/>
                  </a:lnTo>
                  <a:lnTo>
                    <a:pt x="29" y="15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9"/>
                  </a:lnTo>
                  <a:lnTo>
                    <a:pt x="25" y="8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3" y="4"/>
                  </a:lnTo>
                  <a:lnTo>
                    <a:pt x="22" y="3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5"/>
                  </a:lnTo>
                  <a:lnTo>
                    <a:pt x="5" y="7"/>
                  </a:lnTo>
                  <a:lnTo>
                    <a:pt x="4" y="8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2" y="210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4" y="221"/>
                  </a:lnTo>
                  <a:lnTo>
                    <a:pt x="16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8" name="Freeform 188">
              <a:extLst>
                <a:ext uri="{FF2B5EF4-FFF2-40B4-BE49-F238E27FC236}">
                  <a16:creationId xmlns:a16="http://schemas.microsoft.com/office/drawing/2014/main" id="{6EA9D4F1-711F-F041-9F40-1DA1A0153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" y="2306"/>
              <a:ext cx="12" cy="4"/>
            </a:xfrm>
            <a:custGeom>
              <a:avLst/>
              <a:gdLst>
                <a:gd name="T0" fmla="*/ 0 w 362"/>
                <a:gd name="T1" fmla="*/ 0 h 106"/>
                <a:gd name="T2" fmla="*/ 0 w 362"/>
                <a:gd name="T3" fmla="*/ 0 h 106"/>
                <a:gd name="T4" fmla="*/ 0 w 362"/>
                <a:gd name="T5" fmla="*/ 0 h 106"/>
                <a:gd name="T6" fmla="*/ 0 w 362"/>
                <a:gd name="T7" fmla="*/ 0 h 106"/>
                <a:gd name="T8" fmla="*/ 0 w 362"/>
                <a:gd name="T9" fmla="*/ 0 h 106"/>
                <a:gd name="T10" fmla="*/ 0 w 362"/>
                <a:gd name="T11" fmla="*/ 0 h 106"/>
                <a:gd name="T12" fmla="*/ 0 w 362"/>
                <a:gd name="T13" fmla="*/ 0 h 106"/>
                <a:gd name="T14" fmla="*/ 0 w 362"/>
                <a:gd name="T15" fmla="*/ 0 h 106"/>
                <a:gd name="T16" fmla="*/ 0 w 362"/>
                <a:gd name="T17" fmla="*/ 0 h 106"/>
                <a:gd name="T18" fmla="*/ 0 w 362"/>
                <a:gd name="T19" fmla="*/ 0 h 106"/>
                <a:gd name="T20" fmla="*/ 0 w 362"/>
                <a:gd name="T21" fmla="*/ 0 h 106"/>
                <a:gd name="T22" fmla="*/ 0 w 362"/>
                <a:gd name="T23" fmla="*/ 0 h 106"/>
                <a:gd name="T24" fmla="*/ 0 w 362"/>
                <a:gd name="T25" fmla="*/ 0 h 106"/>
                <a:gd name="T26" fmla="*/ 0 w 362"/>
                <a:gd name="T27" fmla="*/ 0 h 106"/>
                <a:gd name="T28" fmla="*/ 0 w 362"/>
                <a:gd name="T29" fmla="*/ 0 h 106"/>
                <a:gd name="T30" fmla="*/ 0 w 362"/>
                <a:gd name="T31" fmla="*/ 0 h 106"/>
                <a:gd name="T32" fmla="*/ 0 w 362"/>
                <a:gd name="T33" fmla="*/ 0 h 106"/>
                <a:gd name="T34" fmla="*/ 0 w 362"/>
                <a:gd name="T35" fmla="*/ 0 h 106"/>
                <a:gd name="T36" fmla="*/ 0 w 362"/>
                <a:gd name="T37" fmla="*/ 0 h 106"/>
                <a:gd name="T38" fmla="*/ 0 w 362"/>
                <a:gd name="T39" fmla="*/ 0 h 106"/>
                <a:gd name="T40" fmla="*/ 0 w 362"/>
                <a:gd name="T41" fmla="*/ 0 h 106"/>
                <a:gd name="T42" fmla="*/ 0 w 362"/>
                <a:gd name="T43" fmla="*/ 0 h 106"/>
                <a:gd name="T44" fmla="*/ 0 w 362"/>
                <a:gd name="T45" fmla="*/ 0 h 106"/>
                <a:gd name="T46" fmla="*/ 0 w 362"/>
                <a:gd name="T47" fmla="*/ 0 h 106"/>
                <a:gd name="T48" fmla="*/ 0 w 362"/>
                <a:gd name="T49" fmla="*/ 0 h 106"/>
                <a:gd name="T50" fmla="*/ 0 w 362"/>
                <a:gd name="T51" fmla="*/ 0 h 106"/>
                <a:gd name="T52" fmla="*/ 0 w 362"/>
                <a:gd name="T53" fmla="*/ 0 h 106"/>
                <a:gd name="T54" fmla="*/ 0 w 362"/>
                <a:gd name="T55" fmla="*/ 0 h 106"/>
                <a:gd name="T56" fmla="*/ 0 w 362"/>
                <a:gd name="T57" fmla="*/ 0 h 106"/>
                <a:gd name="T58" fmla="*/ 0 w 362"/>
                <a:gd name="T59" fmla="*/ 0 h 106"/>
                <a:gd name="T60" fmla="*/ 0 w 362"/>
                <a:gd name="T61" fmla="*/ 0 h 106"/>
                <a:gd name="T62" fmla="*/ 0 w 362"/>
                <a:gd name="T63" fmla="*/ 0 h 106"/>
                <a:gd name="T64" fmla="*/ 0 w 362"/>
                <a:gd name="T65" fmla="*/ 0 h 106"/>
                <a:gd name="T66" fmla="*/ 0 w 36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6">
                  <a:moveTo>
                    <a:pt x="324" y="106"/>
                  </a:moveTo>
                  <a:lnTo>
                    <a:pt x="327" y="105"/>
                  </a:lnTo>
                  <a:lnTo>
                    <a:pt x="330" y="105"/>
                  </a:lnTo>
                  <a:lnTo>
                    <a:pt x="335" y="104"/>
                  </a:lnTo>
                  <a:lnTo>
                    <a:pt x="338" y="103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8" y="97"/>
                  </a:lnTo>
                  <a:lnTo>
                    <a:pt x="350" y="95"/>
                  </a:lnTo>
                  <a:lnTo>
                    <a:pt x="352" y="93"/>
                  </a:lnTo>
                  <a:lnTo>
                    <a:pt x="354" y="91"/>
                  </a:lnTo>
                  <a:lnTo>
                    <a:pt x="356" y="87"/>
                  </a:lnTo>
                  <a:lnTo>
                    <a:pt x="359" y="85"/>
                  </a:lnTo>
                  <a:lnTo>
                    <a:pt x="360" y="82"/>
                  </a:lnTo>
                  <a:lnTo>
                    <a:pt x="361" y="79"/>
                  </a:lnTo>
                  <a:lnTo>
                    <a:pt x="361" y="75"/>
                  </a:lnTo>
                  <a:lnTo>
                    <a:pt x="362" y="72"/>
                  </a:lnTo>
                  <a:lnTo>
                    <a:pt x="362" y="34"/>
                  </a:lnTo>
                  <a:lnTo>
                    <a:pt x="361" y="30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6" y="18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10"/>
                  </a:lnTo>
                  <a:lnTo>
                    <a:pt x="348" y="8"/>
                  </a:lnTo>
                  <a:lnTo>
                    <a:pt x="345" y="6"/>
                  </a:lnTo>
                  <a:lnTo>
                    <a:pt x="341" y="4"/>
                  </a:lnTo>
                  <a:lnTo>
                    <a:pt x="338" y="3"/>
                  </a:lnTo>
                  <a:lnTo>
                    <a:pt x="335" y="1"/>
                  </a:lnTo>
                  <a:lnTo>
                    <a:pt x="330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2" y="3"/>
                  </a:lnTo>
                  <a:lnTo>
                    <a:pt x="19" y="4"/>
                  </a:lnTo>
                  <a:lnTo>
                    <a:pt x="16" y="6"/>
                  </a:lnTo>
                  <a:lnTo>
                    <a:pt x="13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4" y="87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0" y="95"/>
                  </a:lnTo>
                  <a:lnTo>
                    <a:pt x="13" y="97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2" y="103"/>
                  </a:lnTo>
                  <a:lnTo>
                    <a:pt x="26" y="104"/>
                  </a:lnTo>
                  <a:lnTo>
                    <a:pt x="30" y="105"/>
                  </a:lnTo>
                  <a:lnTo>
                    <a:pt x="33" y="105"/>
                  </a:lnTo>
                  <a:lnTo>
                    <a:pt x="38" y="106"/>
                  </a:lnTo>
                  <a:lnTo>
                    <a:pt x="324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9" name="Freeform 189">
              <a:extLst>
                <a:ext uri="{FF2B5EF4-FFF2-40B4-BE49-F238E27FC236}">
                  <a16:creationId xmlns:a16="http://schemas.microsoft.com/office/drawing/2014/main" id="{23FBF4B8-899D-5544-A02B-128474FC2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" y="2305"/>
              <a:ext cx="18" cy="11"/>
            </a:xfrm>
            <a:custGeom>
              <a:avLst/>
              <a:gdLst>
                <a:gd name="T0" fmla="*/ 0 w 507"/>
                <a:gd name="T1" fmla="*/ 0 h 299"/>
                <a:gd name="T2" fmla="*/ 0 w 507"/>
                <a:gd name="T3" fmla="*/ 0 h 299"/>
                <a:gd name="T4" fmla="*/ 0 w 507"/>
                <a:gd name="T5" fmla="*/ 0 h 299"/>
                <a:gd name="T6" fmla="*/ 0 w 507"/>
                <a:gd name="T7" fmla="*/ 0 h 299"/>
                <a:gd name="T8" fmla="*/ 0 w 507"/>
                <a:gd name="T9" fmla="*/ 0 h 299"/>
                <a:gd name="T10" fmla="*/ 0 w 507"/>
                <a:gd name="T11" fmla="*/ 0 h 299"/>
                <a:gd name="T12" fmla="*/ 0 w 507"/>
                <a:gd name="T13" fmla="*/ 0 h 299"/>
                <a:gd name="T14" fmla="*/ 0 w 507"/>
                <a:gd name="T15" fmla="*/ 0 h 299"/>
                <a:gd name="T16" fmla="*/ 0 w 507"/>
                <a:gd name="T17" fmla="*/ 0 h 299"/>
                <a:gd name="T18" fmla="*/ 0 w 507"/>
                <a:gd name="T19" fmla="*/ 0 h 299"/>
                <a:gd name="T20" fmla="*/ 0 w 507"/>
                <a:gd name="T21" fmla="*/ 0 h 299"/>
                <a:gd name="T22" fmla="*/ 0 w 507"/>
                <a:gd name="T23" fmla="*/ 0 h 299"/>
                <a:gd name="T24" fmla="*/ 0 w 507"/>
                <a:gd name="T25" fmla="*/ 0 h 299"/>
                <a:gd name="T26" fmla="*/ 0 w 507"/>
                <a:gd name="T27" fmla="*/ 0 h 299"/>
                <a:gd name="T28" fmla="*/ 0 w 507"/>
                <a:gd name="T29" fmla="*/ 0 h 299"/>
                <a:gd name="T30" fmla="*/ 0 w 507"/>
                <a:gd name="T31" fmla="*/ 0 h 299"/>
                <a:gd name="T32" fmla="*/ 0 w 507"/>
                <a:gd name="T33" fmla="*/ 0 h 299"/>
                <a:gd name="T34" fmla="*/ 0 w 507"/>
                <a:gd name="T35" fmla="*/ 0 h 299"/>
                <a:gd name="T36" fmla="*/ 0 w 507"/>
                <a:gd name="T37" fmla="*/ 0 h 299"/>
                <a:gd name="T38" fmla="*/ 0 w 507"/>
                <a:gd name="T39" fmla="*/ 0 h 299"/>
                <a:gd name="T40" fmla="*/ 0 w 507"/>
                <a:gd name="T41" fmla="*/ 0 h 299"/>
                <a:gd name="T42" fmla="*/ 0 w 507"/>
                <a:gd name="T43" fmla="*/ 0 h 299"/>
                <a:gd name="T44" fmla="*/ 0 w 507"/>
                <a:gd name="T45" fmla="*/ 0 h 299"/>
                <a:gd name="T46" fmla="*/ 0 w 507"/>
                <a:gd name="T47" fmla="*/ 0 h 299"/>
                <a:gd name="T48" fmla="*/ 0 w 507"/>
                <a:gd name="T49" fmla="*/ 0 h 299"/>
                <a:gd name="T50" fmla="*/ 0 w 507"/>
                <a:gd name="T51" fmla="*/ 0 h 299"/>
                <a:gd name="T52" fmla="*/ 0 w 507"/>
                <a:gd name="T53" fmla="*/ 0 h 299"/>
                <a:gd name="T54" fmla="*/ 0 w 507"/>
                <a:gd name="T55" fmla="*/ 0 h 299"/>
                <a:gd name="T56" fmla="*/ 0 w 507"/>
                <a:gd name="T57" fmla="*/ 0 h 299"/>
                <a:gd name="T58" fmla="*/ 0 w 507"/>
                <a:gd name="T59" fmla="*/ 0 h 299"/>
                <a:gd name="T60" fmla="*/ 0 w 507"/>
                <a:gd name="T61" fmla="*/ 0 h 299"/>
                <a:gd name="T62" fmla="*/ 0 w 507"/>
                <a:gd name="T63" fmla="*/ 0 h 299"/>
                <a:gd name="T64" fmla="*/ 0 w 507"/>
                <a:gd name="T65" fmla="*/ 0 h 299"/>
                <a:gd name="T66" fmla="*/ 0 w 507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7" h="299">
                  <a:moveTo>
                    <a:pt x="441" y="299"/>
                  </a:moveTo>
                  <a:lnTo>
                    <a:pt x="445" y="298"/>
                  </a:lnTo>
                  <a:lnTo>
                    <a:pt x="452" y="297"/>
                  </a:lnTo>
                  <a:lnTo>
                    <a:pt x="457" y="295"/>
                  </a:lnTo>
                  <a:lnTo>
                    <a:pt x="463" y="293"/>
                  </a:lnTo>
                  <a:lnTo>
                    <a:pt x="468" y="290"/>
                  </a:lnTo>
                  <a:lnTo>
                    <a:pt x="473" y="286"/>
                  </a:lnTo>
                  <a:lnTo>
                    <a:pt x="479" y="282"/>
                  </a:lnTo>
                  <a:lnTo>
                    <a:pt x="484" y="278"/>
                  </a:lnTo>
                  <a:lnTo>
                    <a:pt x="489" y="272"/>
                  </a:lnTo>
                  <a:lnTo>
                    <a:pt x="493" y="267"/>
                  </a:lnTo>
                  <a:lnTo>
                    <a:pt x="497" y="261"/>
                  </a:lnTo>
                  <a:lnTo>
                    <a:pt x="501" y="255"/>
                  </a:lnTo>
                  <a:lnTo>
                    <a:pt x="503" y="248"/>
                  </a:lnTo>
                  <a:lnTo>
                    <a:pt x="505" y="242"/>
                  </a:lnTo>
                  <a:lnTo>
                    <a:pt x="506" y="234"/>
                  </a:lnTo>
                  <a:lnTo>
                    <a:pt x="507" y="228"/>
                  </a:lnTo>
                  <a:lnTo>
                    <a:pt x="492" y="71"/>
                  </a:lnTo>
                  <a:lnTo>
                    <a:pt x="491" y="63"/>
                  </a:lnTo>
                  <a:lnTo>
                    <a:pt x="491" y="56"/>
                  </a:lnTo>
                  <a:lnTo>
                    <a:pt x="489" y="49"/>
                  </a:lnTo>
                  <a:lnTo>
                    <a:pt x="488" y="43"/>
                  </a:lnTo>
                  <a:lnTo>
                    <a:pt x="485" y="36"/>
                  </a:lnTo>
                  <a:lnTo>
                    <a:pt x="482" y="31"/>
                  </a:lnTo>
                  <a:lnTo>
                    <a:pt x="480" y="25"/>
                  </a:lnTo>
                  <a:lnTo>
                    <a:pt x="477" y="21"/>
                  </a:lnTo>
                  <a:lnTo>
                    <a:pt x="472" y="16"/>
                  </a:lnTo>
                  <a:lnTo>
                    <a:pt x="469" y="12"/>
                  </a:lnTo>
                  <a:lnTo>
                    <a:pt x="465" y="8"/>
                  </a:lnTo>
                  <a:lnTo>
                    <a:pt x="460" y="6"/>
                  </a:lnTo>
                  <a:lnTo>
                    <a:pt x="455" y="3"/>
                  </a:lnTo>
                  <a:lnTo>
                    <a:pt x="451" y="2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6" y="2"/>
                  </a:lnTo>
                  <a:lnTo>
                    <a:pt x="51" y="3"/>
                  </a:lnTo>
                  <a:lnTo>
                    <a:pt x="46" y="6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4" y="31"/>
                  </a:lnTo>
                  <a:lnTo>
                    <a:pt x="21" y="36"/>
                  </a:lnTo>
                  <a:lnTo>
                    <a:pt x="19" y="43"/>
                  </a:lnTo>
                  <a:lnTo>
                    <a:pt x="18" y="49"/>
                  </a:lnTo>
                  <a:lnTo>
                    <a:pt x="15" y="56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6" y="255"/>
                  </a:lnTo>
                  <a:lnTo>
                    <a:pt x="9" y="261"/>
                  </a:lnTo>
                  <a:lnTo>
                    <a:pt x="13" y="267"/>
                  </a:lnTo>
                  <a:lnTo>
                    <a:pt x="18" y="272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3" y="286"/>
                  </a:lnTo>
                  <a:lnTo>
                    <a:pt x="38" y="290"/>
                  </a:lnTo>
                  <a:lnTo>
                    <a:pt x="44" y="293"/>
                  </a:lnTo>
                  <a:lnTo>
                    <a:pt x="49" y="295"/>
                  </a:lnTo>
                  <a:lnTo>
                    <a:pt x="55" y="297"/>
                  </a:lnTo>
                  <a:lnTo>
                    <a:pt x="61" y="298"/>
                  </a:lnTo>
                  <a:lnTo>
                    <a:pt x="66" y="299"/>
                  </a:lnTo>
                  <a:lnTo>
                    <a:pt x="441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50" name="Freeform 190">
              <a:extLst>
                <a:ext uri="{FF2B5EF4-FFF2-40B4-BE49-F238E27FC236}">
                  <a16:creationId xmlns:a16="http://schemas.microsoft.com/office/drawing/2014/main" id="{88BFC93F-C790-EA4E-B964-0D8F158CE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305"/>
              <a:ext cx="16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9" y="285"/>
                  </a:moveTo>
                  <a:lnTo>
                    <a:pt x="423" y="284"/>
                  </a:lnTo>
                  <a:lnTo>
                    <a:pt x="429" y="283"/>
                  </a:lnTo>
                  <a:lnTo>
                    <a:pt x="434" y="281"/>
                  </a:lnTo>
                  <a:lnTo>
                    <a:pt x="440" y="279"/>
                  </a:lnTo>
                  <a:lnTo>
                    <a:pt x="445" y="276"/>
                  </a:lnTo>
                  <a:lnTo>
                    <a:pt x="451" y="273"/>
                  </a:lnTo>
                  <a:lnTo>
                    <a:pt x="455" y="268"/>
                  </a:lnTo>
                  <a:lnTo>
                    <a:pt x="460" y="264"/>
                  </a:lnTo>
                  <a:lnTo>
                    <a:pt x="465" y="260"/>
                  </a:lnTo>
                  <a:lnTo>
                    <a:pt x="469" y="254"/>
                  </a:lnTo>
                  <a:lnTo>
                    <a:pt x="472" y="249"/>
                  </a:lnTo>
                  <a:lnTo>
                    <a:pt x="476" y="243"/>
                  </a:lnTo>
                  <a:lnTo>
                    <a:pt x="478" y="237"/>
                  </a:lnTo>
                  <a:lnTo>
                    <a:pt x="480" y="230"/>
                  </a:lnTo>
                  <a:lnTo>
                    <a:pt x="481" y="224"/>
                  </a:lnTo>
                  <a:lnTo>
                    <a:pt x="482" y="217"/>
                  </a:lnTo>
                  <a:lnTo>
                    <a:pt x="468" y="68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5" y="48"/>
                  </a:lnTo>
                  <a:lnTo>
                    <a:pt x="464" y="41"/>
                  </a:lnTo>
                  <a:lnTo>
                    <a:pt x="462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3" y="19"/>
                  </a:lnTo>
                  <a:lnTo>
                    <a:pt x="450" y="15"/>
                  </a:lnTo>
                  <a:lnTo>
                    <a:pt x="446" y="11"/>
                  </a:lnTo>
                  <a:lnTo>
                    <a:pt x="442" y="7"/>
                  </a:lnTo>
                  <a:lnTo>
                    <a:pt x="438" y="4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7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8" y="19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8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3" y="237"/>
                  </a:lnTo>
                  <a:lnTo>
                    <a:pt x="6" y="243"/>
                  </a:lnTo>
                  <a:lnTo>
                    <a:pt x="9" y="249"/>
                  </a:lnTo>
                  <a:lnTo>
                    <a:pt x="12" y="254"/>
                  </a:lnTo>
                  <a:lnTo>
                    <a:pt x="16" y="260"/>
                  </a:lnTo>
                  <a:lnTo>
                    <a:pt x="21" y="264"/>
                  </a:lnTo>
                  <a:lnTo>
                    <a:pt x="26" y="268"/>
                  </a:lnTo>
                  <a:lnTo>
                    <a:pt x="31" y="273"/>
                  </a:lnTo>
                  <a:lnTo>
                    <a:pt x="36" y="276"/>
                  </a:lnTo>
                  <a:lnTo>
                    <a:pt x="42" y="279"/>
                  </a:lnTo>
                  <a:lnTo>
                    <a:pt x="47" y="281"/>
                  </a:lnTo>
                  <a:lnTo>
                    <a:pt x="52" y="283"/>
                  </a:lnTo>
                  <a:lnTo>
                    <a:pt x="58" y="284"/>
                  </a:lnTo>
                  <a:lnTo>
                    <a:pt x="63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51" name="Freeform 191">
              <a:extLst>
                <a:ext uri="{FF2B5EF4-FFF2-40B4-BE49-F238E27FC236}">
                  <a16:creationId xmlns:a16="http://schemas.microsoft.com/office/drawing/2014/main" id="{CF2DB820-9B83-FA41-A1DB-4ED4725C8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2310"/>
              <a:ext cx="12" cy="5"/>
            </a:xfrm>
            <a:custGeom>
              <a:avLst/>
              <a:gdLst>
                <a:gd name="T0" fmla="*/ 0 w 352"/>
                <a:gd name="T1" fmla="*/ 0 h 128"/>
                <a:gd name="T2" fmla="*/ 0 w 352"/>
                <a:gd name="T3" fmla="*/ 0 h 128"/>
                <a:gd name="T4" fmla="*/ 0 w 352"/>
                <a:gd name="T5" fmla="*/ 0 h 128"/>
                <a:gd name="T6" fmla="*/ 0 w 352"/>
                <a:gd name="T7" fmla="*/ 0 h 128"/>
                <a:gd name="T8" fmla="*/ 0 w 352"/>
                <a:gd name="T9" fmla="*/ 0 h 128"/>
                <a:gd name="T10" fmla="*/ 0 w 352"/>
                <a:gd name="T11" fmla="*/ 0 h 128"/>
                <a:gd name="T12" fmla="*/ 0 w 352"/>
                <a:gd name="T13" fmla="*/ 0 h 128"/>
                <a:gd name="T14" fmla="*/ 0 w 352"/>
                <a:gd name="T15" fmla="*/ 0 h 128"/>
                <a:gd name="T16" fmla="*/ 0 w 352"/>
                <a:gd name="T17" fmla="*/ 0 h 128"/>
                <a:gd name="T18" fmla="*/ 0 w 352"/>
                <a:gd name="T19" fmla="*/ 0 h 128"/>
                <a:gd name="T20" fmla="*/ 0 w 352"/>
                <a:gd name="T21" fmla="*/ 0 h 128"/>
                <a:gd name="T22" fmla="*/ 0 w 352"/>
                <a:gd name="T23" fmla="*/ 0 h 128"/>
                <a:gd name="T24" fmla="*/ 0 w 352"/>
                <a:gd name="T25" fmla="*/ 0 h 128"/>
                <a:gd name="T26" fmla="*/ 0 w 352"/>
                <a:gd name="T27" fmla="*/ 0 h 128"/>
                <a:gd name="T28" fmla="*/ 0 w 352"/>
                <a:gd name="T29" fmla="*/ 0 h 128"/>
                <a:gd name="T30" fmla="*/ 0 w 352"/>
                <a:gd name="T31" fmla="*/ 0 h 128"/>
                <a:gd name="T32" fmla="*/ 0 w 352"/>
                <a:gd name="T33" fmla="*/ 0 h 128"/>
                <a:gd name="T34" fmla="*/ 0 w 352"/>
                <a:gd name="T35" fmla="*/ 0 h 128"/>
                <a:gd name="T36" fmla="*/ 0 w 352"/>
                <a:gd name="T37" fmla="*/ 0 h 128"/>
                <a:gd name="T38" fmla="*/ 0 w 352"/>
                <a:gd name="T39" fmla="*/ 0 h 128"/>
                <a:gd name="T40" fmla="*/ 0 w 352"/>
                <a:gd name="T41" fmla="*/ 0 h 128"/>
                <a:gd name="T42" fmla="*/ 0 w 352"/>
                <a:gd name="T43" fmla="*/ 0 h 128"/>
                <a:gd name="T44" fmla="*/ 0 w 352"/>
                <a:gd name="T45" fmla="*/ 0 h 128"/>
                <a:gd name="T46" fmla="*/ 0 w 352"/>
                <a:gd name="T47" fmla="*/ 0 h 128"/>
                <a:gd name="T48" fmla="*/ 0 w 352"/>
                <a:gd name="T49" fmla="*/ 0 h 128"/>
                <a:gd name="T50" fmla="*/ 0 w 352"/>
                <a:gd name="T51" fmla="*/ 0 h 128"/>
                <a:gd name="T52" fmla="*/ 0 w 352"/>
                <a:gd name="T53" fmla="*/ 0 h 128"/>
                <a:gd name="T54" fmla="*/ 0 w 352"/>
                <a:gd name="T55" fmla="*/ 0 h 128"/>
                <a:gd name="T56" fmla="*/ 0 w 352"/>
                <a:gd name="T57" fmla="*/ 0 h 128"/>
                <a:gd name="T58" fmla="*/ 0 w 352"/>
                <a:gd name="T59" fmla="*/ 0 h 128"/>
                <a:gd name="T60" fmla="*/ 0 w 352"/>
                <a:gd name="T61" fmla="*/ 0 h 128"/>
                <a:gd name="T62" fmla="*/ 0 w 352"/>
                <a:gd name="T63" fmla="*/ 0 h 128"/>
                <a:gd name="T64" fmla="*/ 0 w 352"/>
                <a:gd name="T65" fmla="*/ 0 h 128"/>
                <a:gd name="T66" fmla="*/ 0 w 352"/>
                <a:gd name="T67" fmla="*/ 0 h 128"/>
                <a:gd name="T68" fmla="*/ 0 w 352"/>
                <a:gd name="T69" fmla="*/ 0 h 128"/>
                <a:gd name="T70" fmla="*/ 0 w 352"/>
                <a:gd name="T71" fmla="*/ 0 h 128"/>
                <a:gd name="T72" fmla="*/ 0 w 352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8">
                  <a:moveTo>
                    <a:pt x="352" y="64"/>
                  </a:moveTo>
                  <a:lnTo>
                    <a:pt x="351" y="69"/>
                  </a:lnTo>
                  <a:lnTo>
                    <a:pt x="351" y="76"/>
                  </a:lnTo>
                  <a:lnTo>
                    <a:pt x="350" y="82"/>
                  </a:lnTo>
                  <a:lnTo>
                    <a:pt x="349" y="88"/>
                  </a:lnTo>
                  <a:lnTo>
                    <a:pt x="348" y="93"/>
                  </a:lnTo>
                  <a:lnTo>
                    <a:pt x="346" y="99"/>
                  </a:lnTo>
                  <a:lnTo>
                    <a:pt x="343" y="104"/>
                  </a:lnTo>
                  <a:lnTo>
                    <a:pt x="341" y="108"/>
                  </a:lnTo>
                  <a:lnTo>
                    <a:pt x="338" y="113"/>
                  </a:lnTo>
                  <a:lnTo>
                    <a:pt x="335" y="116"/>
                  </a:lnTo>
                  <a:lnTo>
                    <a:pt x="331" y="119"/>
                  </a:lnTo>
                  <a:lnTo>
                    <a:pt x="328" y="123"/>
                  </a:lnTo>
                  <a:lnTo>
                    <a:pt x="324" y="125"/>
                  </a:lnTo>
                  <a:lnTo>
                    <a:pt x="321" y="126"/>
                  </a:lnTo>
                  <a:lnTo>
                    <a:pt x="316" y="127"/>
                  </a:lnTo>
                  <a:lnTo>
                    <a:pt x="312" y="128"/>
                  </a:lnTo>
                  <a:lnTo>
                    <a:pt x="40" y="128"/>
                  </a:lnTo>
                  <a:lnTo>
                    <a:pt x="34" y="127"/>
                  </a:lnTo>
                  <a:lnTo>
                    <a:pt x="30" y="126"/>
                  </a:lnTo>
                  <a:lnTo>
                    <a:pt x="27" y="125"/>
                  </a:lnTo>
                  <a:lnTo>
                    <a:pt x="22" y="123"/>
                  </a:lnTo>
                  <a:lnTo>
                    <a:pt x="19" y="119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9" y="108"/>
                  </a:lnTo>
                  <a:lnTo>
                    <a:pt x="7" y="104"/>
                  </a:lnTo>
                  <a:lnTo>
                    <a:pt x="5" y="99"/>
                  </a:lnTo>
                  <a:lnTo>
                    <a:pt x="3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52" name="Freeform 192">
              <a:extLst>
                <a:ext uri="{FF2B5EF4-FFF2-40B4-BE49-F238E27FC236}">
                  <a16:creationId xmlns:a16="http://schemas.microsoft.com/office/drawing/2014/main" id="{DEAAFAFB-3A41-994C-9B86-03EB0D849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306"/>
              <a:ext cx="2" cy="9"/>
            </a:xfrm>
            <a:custGeom>
              <a:avLst/>
              <a:gdLst>
                <a:gd name="T0" fmla="*/ 0 w 34"/>
                <a:gd name="T1" fmla="*/ 0 h 212"/>
                <a:gd name="T2" fmla="*/ 0 w 34"/>
                <a:gd name="T3" fmla="*/ 0 h 212"/>
                <a:gd name="T4" fmla="*/ 0 w 34"/>
                <a:gd name="T5" fmla="*/ 0 h 212"/>
                <a:gd name="T6" fmla="*/ 0 w 34"/>
                <a:gd name="T7" fmla="*/ 0 h 212"/>
                <a:gd name="T8" fmla="*/ 0 w 34"/>
                <a:gd name="T9" fmla="*/ 0 h 212"/>
                <a:gd name="T10" fmla="*/ 0 w 34"/>
                <a:gd name="T11" fmla="*/ 0 h 212"/>
                <a:gd name="T12" fmla="*/ 0 w 34"/>
                <a:gd name="T13" fmla="*/ 0 h 212"/>
                <a:gd name="T14" fmla="*/ 0 w 34"/>
                <a:gd name="T15" fmla="*/ 0 h 212"/>
                <a:gd name="T16" fmla="*/ 0 w 34"/>
                <a:gd name="T17" fmla="*/ 0 h 212"/>
                <a:gd name="T18" fmla="*/ 0 w 34"/>
                <a:gd name="T19" fmla="*/ 0 h 212"/>
                <a:gd name="T20" fmla="*/ 0 w 34"/>
                <a:gd name="T21" fmla="*/ 0 h 212"/>
                <a:gd name="T22" fmla="*/ 0 w 34"/>
                <a:gd name="T23" fmla="*/ 0 h 212"/>
                <a:gd name="T24" fmla="*/ 0 w 34"/>
                <a:gd name="T25" fmla="*/ 0 h 212"/>
                <a:gd name="T26" fmla="*/ 0 w 34"/>
                <a:gd name="T27" fmla="*/ 0 h 212"/>
                <a:gd name="T28" fmla="*/ 0 w 34"/>
                <a:gd name="T29" fmla="*/ 0 h 212"/>
                <a:gd name="T30" fmla="*/ 0 w 34"/>
                <a:gd name="T31" fmla="*/ 0 h 212"/>
                <a:gd name="T32" fmla="*/ 0 w 34"/>
                <a:gd name="T33" fmla="*/ 0 h 212"/>
                <a:gd name="T34" fmla="*/ 0 w 34"/>
                <a:gd name="T35" fmla="*/ 0 h 212"/>
                <a:gd name="T36" fmla="*/ 0 w 34"/>
                <a:gd name="T37" fmla="*/ 0 h 212"/>
                <a:gd name="T38" fmla="*/ 0 w 34"/>
                <a:gd name="T39" fmla="*/ 0 h 212"/>
                <a:gd name="T40" fmla="*/ 0 w 34"/>
                <a:gd name="T41" fmla="*/ 0 h 212"/>
                <a:gd name="T42" fmla="*/ 0 w 34"/>
                <a:gd name="T43" fmla="*/ 0 h 212"/>
                <a:gd name="T44" fmla="*/ 0 w 34"/>
                <a:gd name="T45" fmla="*/ 0 h 212"/>
                <a:gd name="T46" fmla="*/ 0 w 34"/>
                <a:gd name="T47" fmla="*/ 0 h 212"/>
                <a:gd name="T48" fmla="*/ 0 w 34"/>
                <a:gd name="T49" fmla="*/ 0 h 212"/>
                <a:gd name="T50" fmla="*/ 0 w 34"/>
                <a:gd name="T51" fmla="*/ 0 h 212"/>
                <a:gd name="T52" fmla="*/ 0 w 34"/>
                <a:gd name="T53" fmla="*/ 0 h 212"/>
                <a:gd name="T54" fmla="*/ 0 w 34"/>
                <a:gd name="T55" fmla="*/ 0 h 212"/>
                <a:gd name="T56" fmla="*/ 0 w 34"/>
                <a:gd name="T57" fmla="*/ 0 h 212"/>
                <a:gd name="T58" fmla="*/ 0 w 34"/>
                <a:gd name="T59" fmla="*/ 0 h 212"/>
                <a:gd name="T60" fmla="*/ 0 w 34"/>
                <a:gd name="T61" fmla="*/ 0 h 212"/>
                <a:gd name="T62" fmla="*/ 0 w 34"/>
                <a:gd name="T63" fmla="*/ 0 h 212"/>
                <a:gd name="T64" fmla="*/ 0 w 3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12">
                  <a:moveTo>
                    <a:pt x="19" y="212"/>
                  </a:moveTo>
                  <a:lnTo>
                    <a:pt x="20" y="211"/>
                  </a:lnTo>
                  <a:lnTo>
                    <a:pt x="21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9" y="207"/>
                  </a:lnTo>
                  <a:lnTo>
                    <a:pt x="30" y="205"/>
                  </a:lnTo>
                  <a:lnTo>
                    <a:pt x="30" y="204"/>
                  </a:lnTo>
                  <a:lnTo>
                    <a:pt x="31" y="202"/>
                  </a:lnTo>
                  <a:lnTo>
                    <a:pt x="32" y="201"/>
                  </a:lnTo>
                  <a:lnTo>
                    <a:pt x="32" y="199"/>
                  </a:lnTo>
                  <a:lnTo>
                    <a:pt x="33" y="197"/>
                  </a:lnTo>
                  <a:lnTo>
                    <a:pt x="33" y="195"/>
                  </a:lnTo>
                  <a:lnTo>
                    <a:pt x="33" y="193"/>
                  </a:lnTo>
                  <a:lnTo>
                    <a:pt x="34" y="191"/>
                  </a:lnTo>
                  <a:lnTo>
                    <a:pt x="34" y="21"/>
                  </a:lnTo>
                  <a:lnTo>
                    <a:pt x="33" y="18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5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0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6" y="199"/>
                  </a:lnTo>
                  <a:lnTo>
                    <a:pt x="7" y="201"/>
                  </a:lnTo>
                  <a:lnTo>
                    <a:pt x="8" y="203"/>
                  </a:lnTo>
                  <a:lnTo>
                    <a:pt x="10" y="205"/>
                  </a:lnTo>
                  <a:lnTo>
                    <a:pt x="12" y="208"/>
                  </a:lnTo>
                  <a:lnTo>
                    <a:pt x="14" y="209"/>
                  </a:lnTo>
                  <a:lnTo>
                    <a:pt x="15" y="211"/>
                  </a:lnTo>
                  <a:lnTo>
                    <a:pt x="17" y="211"/>
                  </a:lnTo>
                  <a:lnTo>
                    <a:pt x="19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53" name="Freeform 193">
              <a:extLst>
                <a:ext uri="{FF2B5EF4-FFF2-40B4-BE49-F238E27FC236}">
                  <a16:creationId xmlns:a16="http://schemas.microsoft.com/office/drawing/2014/main" id="{F23D4658-6342-3949-9D7B-F631617DC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8" y="2306"/>
              <a:ext cx="2" cy="9"/>
            </a:xfrm>
            <a:custGeom>
              <a:avLst/>
              <a:gdLst>
                <a:gd name="T0" fmla="*/ 0 w 40"/>
                <a:gd name="T1" fmla="*/ 0 h 222"/>
                <a:gd name="T2" fmla="*/ 0 w 40"/>
                <a:gd name="T3" fmla="*/ 0 h 222"/>
                <a:gd name="T4" fmla="*/ 0 w 40"/>
                <a:gd name="T5" fmla="*/ 0 h 222"/>
                <a:gd name="T6" fmla="*/ 0 w 40"/>
                <a:gd name="T7" fmla="*/ 0 h 222"/>
                <a:gd name="T8" fmla="*/ 0 w 40"/>
                <a:gd name="T9" fmla="*/ 0 h 222"/>
                <a:gd name="T10" fmla="*/ 0 w 40"/>
                <a:gd name="T11" fmla="*/ 0 h 222"/>
                <a:gd name="T12" fmla="*/ 0 w 40"/>
                <a:gd name="T13" fmla="*/ 0 h 222"/>
                <a:gd name="T14" fmla="*/ 0 w 40"/>
                <a:gd name="T15" fmla="*/ 0 h 222"/>
                <a:gd name="T16" fmla="*/ 0 w 40"/>
                <a:gd name="T17" fmla="*/ 0 h 222"/>
                <a:gd name="T18" fmla="*/ 0 w 40"/>
                <a:gd name="T19" fmla="*/ 0 h 222"/>
                <a:gd name="T20" fmla="*/ 0 w 40"/>
                <a:gd name="T21" fmla="*/ 0 h 222"/>
                <a:gd name="T22" fmla="*/ 0 w 40"/>
                <a:gd name="T23" fmla="*/ 0 h 222"/>
                <a:gd name="T24" fmla="*/ 0 w 40"/>
                <a:gd name="T25" fmla="*/ 0 h 222"/>
                <a:gd name="T26" fmla="*/ 0 w 40"/>
                <a:gd name="T27" fmla="*/ 0 h 222"/>
                <a:gd name="T28" fmla="*/ 0 w 40"/>
                <a:gd name="T29" fmla="*/ 0 h 222"/>
                <a:gd name="T30" fmla="*/ 0 w 40"/>
                <a:gd name="T31" fmla="*/ 0 h 222"/>
                <a:gd name="T32" fmla="*/ 0 w 40"/>
                <a:gd name="T33" fmla="*/ 0 h 222"/>
                <a:gd name="T34" fmla="*/ 0 w 40"/>
                <a:gd name="T35" fmla="*/ 0 h 222"/>
                <a:gd name="T36" fmla="*/ 0 w 40"/>
                <a:gd name="T37" fmla="*/ 0 h 222"/>
                <a:gd name="T38" fmla="*/ 0 w 40"/>
                <a:gd name="T39" fmla="*/ 0 h 222"/>
                <a:gd name="T40" fmla="*/ 0 w 40"/>
                <a:gd name="T41" fmla="*/ 0 h 222"/>
                <a:gd name="T42" fmla="*/ 0 w 40"/>
                <a:gd name="T43" fmla="*/ 0 h 222"/>
                <a:gd name="T44" fmla="*/ 0 w 40"/>
                <a:gd name="T45" fmla="*/ 0 h 222"/>
                <a:gd name="T46" fmla="*/ 0 w 40"/>
                <a:gd name="T47" fmla="*/ 0 h 222"/>
                <a:gd name="T48" fmla="*/ 0 w 40"/>
                <a:gd name="T49" fmla="*/ 0 h 222"/>
                <a:gd name="T50" fmla="*/ 0 w 40"/>
                <a:gd name="T51" fmla="*/ 0 h 222"/>
                <a:gd name="T52" fmla="*/ 0 w 40"/>
                <a:gd name="T53" fmla="*/ 0 h 222"/>
                <a:gd name="T54" fmla="*/ 0 w 40"/>
                <a:gd name="T55" fmla="*/ 0 h 222"/>
                <a:gd name="T56" fmla="*/ 0 w 40"/>
                <a:gd name="T57" fmla="*/ 0 h 222"/>
                <a:gd name="T58" fmla="*/ 0 w 40"/>
                <a:gd name="T59" fmla="*/ 0 h 222"/>
                <a:gd name="T60" fmla="*/ 0 w 40"/>
                <a:gd name="T61" fmla="*/ 0 h 222"/>
                <a:gd name="T62" fmla="*/ 0 w 40"/>
                <a:gd name="T63" fmla="*/ 0 h 222"/>
                <a:gd name="T64" fmla="*/ 0 w 40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2">
                  <a:moveTo>
                    <a:pt x="15" y="222"/>
                  </a:moveTo>
                  <a:lnTo>
                    <a:pt x="16" y="221"/>
                  </a:lnTo>
                  <a:lnTo>
                    <a:pt x="18" y="221"/>
                  </a:lnTo>
                  <a:lnTo>
                    <a:pt x="21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6" y="213"/>
                  </a:lnTo>
                  <a:lnTo>
                    <a:pt x="28" y="211"/>
                  </a:lnTo>
                  <a:lnTo>
                    <a:pt x="30" y="209"/>
                  </a:lnTo>
                  <a:lnTo>
                    <a:pt x="33" y="206"/>
                  </a:lnTo>
                  <a:lnTo>
                    <a:pt x="34" y="203"/>
                  </a:lnTo>
                  <a:lnTo>
                    <a:pt x="36" y="200"/>
                  </a:lnTo>
                  <a:lnTo>
                    <a:pt x="37" y="197"/>
                  </a:lnTo>
                  <a:lnTo>
                    <a:pt x="38" y="195"/>
                  </a:lnTo>
                  <a:lnTo>
                    <a:pt x="39" y="192"/>
                  </a:lnTo>
                  <a:lnTo>
                    <a:pt x="39" y="190"/>
                  </a:lnTo>
                  <a:lnTo>
                    <a:pt x="40" y="187"/>
                  </a:lnTo>
                  <a:lnTo>
                    <a:pt x="30" y="21"/>
                  </a:lnTo>
                  <a:lnTo>
                    <a:pt x="29" y="19"/>
                  </a:lnTo>
                  <a:lnTo>
                    <a:pt x="29" y="17"/>
                  </a:lnTo>
                  <a:lnTo>
                    <a:pt x="29" y="15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9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23" y="4"/>
                  </a:lnTo>
                  <a:lnTo>
                    <a:pt x="22" y="3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54" name="Freeform 194">
              <a:extLst>
                <a:ext uri="{FF2B5EF4-FFF2-40B4-BE49-F238E27FC236}">
                  <a16:creationId xmlns:a16="http://schemas.microsoft.com/office/drawing/2014/main" id="{75D31B2B-4404-0542-B80E-CE6E866DC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2306"/>
              <a:ext cx="12" cy="4"/>
            </a:xfrm>
            <a:custGeom>
              <a:avLst/>
              <a:gdLst>
                <a:gd name="T0" fmla="*/ 0 w 363"/>
                <a:gd name="T1" fmla="*/ 0 h 106"/>
                <a:gd name="T2" fmla="*/ 0 w 363"/>
                <a:gd name="T3" fmla="*/ 0 h 106"/>
                <a:gd name="T4" fmla="*/ 0 w 363"/>
                <a:gd name="T5" fmla="*/ 0 h 106"/>
                <a:gd name="T6" fmla="*/ 0 w 363"/>
                <a:gd name="T7" fmla="*/ 0 h 106"/>
                <a:gd name="T8" fmla="*/ 0 w 363"/>
                <a:gd name="T9" fmla="*/ 0 h 106"/>
                <a:gd name="T10" fmla="*/ 0 w 363"/>
                <a:gd name="T11" fmla="*/ 0 h 106"/>
                <a:gd name="T12" fmla="*/ 0 w 363"/>
                <a:gd name="T13" fmla="*/ 0 h 106"/>
                <a:gd name="T14" fmla="*/ 0 w 363"/>
                <a:gd name="T15" fmla="*/ 0 h 106"/>
                <a:gd name="T16" fmla="*/ 0 w 363"/>
                <a:gd name="T17" fmla="*/ 0 h 106"/>
                <a:gd name="T18" fmla="*/ 0 w 363"/>
                <a:gd name="T19" fmla="*/ 0 h 106"/>
                <a:gd name="T20" fmla="*/ 0 w 363"/>
                <a:gd name="T21" fmla="*/ 0 h 106"/>
                <a:gd name="T22" fmla="*/ 0 w 363"/>
                <a:gd name="T23" fmla="*/ 0 h 106"/>
                <a:gd name="T24" fmla="*/ 0 w 363"/>
                <a:gd name="T25" fmla="*/ 0 h 106"/>
                <a:gd name="T26" fmla="*/ 0 w 363"/>
                <a:gd name="T27" fmla="*/ 0 h 106"/>
                <a:gd name="T28" fmla="*/ 0 w 363"/>
                <a:gd name="T29" fmla="*/ 0 h 106"/>
                <a:gd name="T30" fmla="*/ 0 w 363"/>
                <a:gd name="T31" fmla="*/ 0 h 106"/>
                <a:gd name="T32" fmla="*/ 0 w 363"/>
                <a:gd name="T33" fmla="*/ 0 h 106"/>
                <a:gd name="T34" fmla="*/ 0 w 363"/>
                <a:gd name="T35" fmla="*/ 0 h 106"/>
                <a:gd name="T36" fmla="*/ 0 w 363"/>
                <a:gd name="T37" fmla="*/ 0 h 106"/>
                <a:gd name="T38" fmla="*/ 0 w 363"/>
                <a:gd name="T39" fmla="*/ 0 h 106"/>
                <a:gd name="T40" fmla="*/ 0 w 363"/>
                <a:gd name="T41" fmla="*/ 0 h 106"/>
                <a:gd name="T42" fmla="*/ 0 w 363"/>
                <a:gd name="T43" fmla="*/ 0 h 106"/>
                <a:gd name="T44" fmla="*/ 0 w 363"/>
                <a:gd name="T45" fmla="*/ 0 h 106"/>
                <a:gd name="T46" fmla="*/ 0 w 363"/>
                <a:gd name="T47" fmla="*/ 0 h 106"/>
                <a:gd name="T48" fmla="*/ 0 w 363"/>
                <a:gd name="T49" fmla="*/ 0 h 106"/>
                <a:gd name="T50" fmla="*/ 0 w 363"/>
                <a:gd name="T51" fmla="*/ 0 h 106"/>
                <a:gd name="T52" fmla="*/ 0 w 363"/>
                <a:gd name="T53" fmla="*/ 0 h 106"/>
                <a:gd name="T54" fmla="*/ 0 w 363"/>
                <a:gd name="T55" fmla="*/ 0 h 106"/>
                <a:gd name="T56" fmla="*/ 0 w 363"/>
                <a:gd name="T57" fmla="*/ 0 h 106"/>
                <a:gd name="T58" fmla="*/ 0 w 363"/>
                <a:gd name="T59" fmla="*/ 0 h 106"/>
                <a:gd name="T60" fmla="*/ 0 w 363"/>
                <a:gd name="T61" fmla="*/ 0 h 106"/>
                <a:gd name="T62" fmla="*/ 0 w 363"/>
                <a:gd name="T63" fmla="*/ 0 h 106"/>
                <a:gd name="T64" fmla="*/ 0 w 363"/>
                <a:gd name="T65" fmla="*/ 0 h 106"/>
                <a:gd name="T66" fmla="*/ 0 w 363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3" h="106">
                  <a:moveTo>
                    <a:pt x="324" y="106"/>
                  </a:moveTo>
                  <a:lnTo>
                    <a:pt x="328" y="105"/>
                  </a:lnTo>
                  <a:lnTo>
                    <a:pt x="332" y="105"/>
                  </a:lnTo>
                  <a:lnTo>
                    <a:pt x="335" y="104"/>
                  </a:lnTo>
                  <a:lnTo>
                    <a:pt x="339" y="103"/>
                  </a:lnTo>
                  <a:lnTo>
                    <a:pt x="343" y="101"/>
                  </a:lnTo>
                  <a:lnTo>
                    <a:pt x="346" y="99"/>
                  </a:lnTo>
                  <a:lnTo>
                    <a:pt x="348" y="97"/>
                  </a:lnTo>
                  <a:lnTo>
                    <a:pt x="351" y="95"/>
                  </a:lnTo>
                  <a:lnTo>
                    <a:pt x="354" y="93"/>
                  </a:lnTo>
                  <a:lnTo>
                    <a:pt x="356" y="91"/>
                  </a:lnTo>
                  <a:lnTo>
                    <a:pt x="358" y="87"/>
                  </a:lnTo>
                  <a:lnTo>
                    <a:pt x="360" y="85"/>
                  </a:lnTo>
                  <a:lnTo>
                    <a:pt x="361" y="82"/>
                  </a:lnTo>
                  <a:lnTo>
                    <a:pt x="362" y="79"/>
                  </a:lnTo>
                  <a:lnTo>
                    <a:pt x="362" y="75"/>
                  </a:lnTo>
                  <a:lnTo>
                    <a:pt x="363" y="72"/>
                  </a:lnTo>
                  <a:lnTo>
                    <a:pt x="363" y="34"/>
                  </a:lnTo>
                  <a:lnTo>
                    <a:pt x="362" y="30"/>
                  </a:lnTo>
                  <a:lnTo>
                    <a:pt x="362" y="26"/>
                  </a:lnTo>
                  <a:lnTo>
                    <a:pt x="361" y="23"/>
                  </a:lnTo>
                  <a:lnTo>
                    <a:pt x="360" y="20"/>
                  </a:lnTo>
                  <a:lnTo>
                    <a:pt x="358" y="18"/>
                  </a:lnTo>
                  <a:lnTo>
                    <a:pt x="356" y="14"/>
                  </a:lnTo>
                  <a:lnTo>
                    <a:pt x="354" y="12"/>
                  </a:lnTo>
                  <a:lnTo>
                    <a:pt x="351" y="10"/>
                  </a:lnTo>
                  <a:lnTo>
                    <a:pt x="348" y="8"/>
                  </a:lnTo>
                  <a:lnTo>
                    <a:pt x="346" y="6"/>
                  </a:lnTo>
                  <a:lnTo>
                    <a:pt x="343" y="4"/>
                  </a:lnTo>
                  <a:lnTo>
                    <a:pt x="339" y="3"/>
                  </a:lnTo>
                  <a:lnTo>
                    <a:pt x="335" y="1"/>
                  </a:lnTo>
                  <a:lnTo>
                    <a:pt x="332" y="0"/>
                  </a:lnTo>
                  <a:lnTo>
                    <a:pt x="328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3"/>
                  </a:lnTo>
                  <a:lnTo>
                    <a:pt x="20" y="4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1" y="10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4" y="87"/>
                  </a:lnTo>
                  <a:lnTo>
                    <a:pt x="7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4" y="97"/>
                  </a:lnTo>
                  <a:lnTo>
                    <a:pt x="16" y="99"/>
                  </a:lnTo>
                  <a:lnTo>
                    <a:pt x="20" y="101"/>
                  </a:lnTo>
                  <a:lnTo>
                    <a:pt x="23" y="103"/>
                  </a:lnTo>
                  <a:lnTo>
                    <a:pt x="27" y="104"/>
                  </a:lnTo>
                  <a:lnTo>
                    <a:pt x="30" y="105"/>
                  </a:lnTo>
                  <a:lnTo>
                    <a:pt x="35" y="105"/>
                  </a:lnTo>
                  <a:lnTo>
                    <a:pt x="39" y="106"/>
                  </a:lnTo>
                  <a:lnTo>
                    <a:pt x="324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55" name="Freeform 195">
              <a:extLst>
                <a:ext uri="{FF2B5EF4-FFF2-40B4-BE49-F238E27FC236}">
                  <a16:creationId xmlns:a16="http://schemas.microsoft.com/office/drawing/2014/main" id="{983B00A4-E4F8-144E-9C7A-CBF9D69AE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4" y="2305"/>
              <a:ext cx="18" cy="11"/>
            </a:xfrm>
            <a:custGeom>
              <a:avLst/>
              <a:gdLst>
                <a:gd name="T0" fmla="*/ 0 w 506"/>
                <a:gd name="T1" fmla="*/ 0 h 299"/>
                <a:gd name="T2" fmla="*/ 0 w 506"/>
                <a:gd name="T3" fmla="*/ 0 h 299"/>
                <a:gd name="T4" fmla="*/ 0 w 506"/>
                <a:gd name="T5" fmla="*/ 0 h 299"/>
                <a:gd name="T6" fmla="*/ 0 w 506"/>
                <a:gd name="T7" fmla="*/ 0 h 299"/>
                <a:gd name="T8" fmla="*/ 0 w 506"/>
                <a:gd name="T9" fmla="*/ 0 h 299"/>
                <a:gd name="T10" fmla="*/ 0 w 506"/>
                <a:gd name="T11" fmla="*/ 0 h 299"/>
                <a:gd name="T12" fmla="*/ 0 w 506"/>
                <a:gd name="T13" fmla="*/ 0 h 299"/>
                <a:gd name="T14" fmla="*/ 0 w 506"/>
                <a:gd name="T15" fmla="*/ 0 h 299"/>
                <a:gd name="T16" fmla="*/ 0 w 506"/>
                <a:gd name="T17" fmla="*/ 0 h 299"/>
                <a:gd name="T18" fmla="*/ 0 w 506"/>
                <a:gd name="T19" fmla="*/ 0 h 299"/>
                <a:gd name="T20" fmla="*/ 0 w 506"/>
                <a:gd name="T21" fmla="*/ 0 h 299"/>
                <a:gd name="T22" fmla="*/ 0 w 506"/>
                <a:gd name="T23" fmla="*/ 0 h 299"/>
                <a:gd name="T24" fmla="*/ 0 w 506"/>
                <a:gd name="T25" fmla="*/ 0 h 299"/>
                <a:gd name="T26" fmla="*/ 0 w 506"/>
                <a:gd name="T27" fmla="*/ 0 h 299"/>
                <a:gd name="T28" fmla="*/ 0 w 506"/>
                <a:gd name="T29" fmla="*/ 0 h 299"/>
                <a:gd name="T30" fmla="*/ 0 w 506"/>
                <a:gd name="T31" fmla="*/ 0 h 299"/>
                <a:gd name="T32" fmla="*/ 0 w 506"/>
                <a:gd name="T33" fmla="*/ 0 h 299"/>
                <a:gd name="T34" fmla="*/ 0 w 506"/>
                <a:gd name="T35" fmla="*/ 0 h 299"/>
                <a:gd name="T36" fmla="*/ 0 w 506"/>
                <a:gd name="T37" fmla="*/ 0 h 299"/>
                <a:gd name="T38" fmla="*/ 0 w 506"/>
                <a:gd name="T39" fmla="*/ 0 h 299"/>
                <a:gd name="T40" fmla="*/ 0 w 506"/>
                <a:gd name="T41" fmla="*/ 0 h 299"/>
                <a:gd name="T42" fmla="*/ 0 w 506"/>
                <a:gd name="T43" fmla="*/ 0 h 299"/>
                <a:gd name="T44" fmla="*/ 0 w 506"/>
                <a:gd name="T45" fmla="*/ 0 h 299"/>
                <a:gd name="T46" fmla="*/ 0 w 506"/>
                <a:gd name="T47" fmla="*/ 0 h 299"/>
                <a:gd name="T48" fmla="*/ 0 w 506"/>
                <a:gd name="T49" fmla="*/ 0 h 299"/>
                <a:gd name="T50" fmla="*/ 0 w 506"/>
                <a:gd name="T51" fmla="*/ 0 h 299"/>
                <a:gd name="T52" fmla="*/ 0 w 506"/>
                <a:gd name="T53" fmla="*/ 0 h 299"/>
                <a:gd name="T54" fmla="*/ 0 w 506"/>
                <a:gd name="T55" fmla="*/ 0 h 299"/>
                <a:gd name="T56" fmla="*/ 0 w 506"/>
                <a:gd name="T57" fmla="*/ 0 h 299"/>
                <a:gd name="T58" fmla="*/ 0 w 506"/>
                <a:gd name="T59" fmla="*/ 0 h 299"/>
                <a:gd name="T60" fmla="*/ 0 w 506"/>
                <a:gd name="T61" fmla="*/ 0 h 299"/>
                <a:gd name="T62" fmla="*/ 0 w 506"/>
                <a:gd name="T63" fmla="*/ 0 h 299"/>
                <a:gd name="T64" fmla="*/ 0 w 506"/>
                <a:gd name="T65" fmla="*/ 0 h 299"/>
                <a:gd name="T66" fmla="*/ 0 w 506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299">
                  <a:moveTo>
                    <a:pt x="439" y="299"/>
                  </a:moveTo>
                  <a:lnTo>
                    <a:pt x="444" y="298"/>
                  </a:lnTo>
                  <a:lnTo>
                    <a:pt x="450" y="297"/>
                  </a:lnTo>
                  <a:lnTo>
                    <a:pt x="456" y="295"/>
                  </a:lnTo>
                  <a:lnTo>
                    <a:pt x="461" y="293"/>
                  </a:lnTo>
                  <a:lnTo>
                    <a:pt x="467" y="290"/>
                  </a:lnTo>
                  <a:lnTo>
                    <a:pt x="472" y="286"/>
                  </a:lnTo>
                  <a:lnTo>
                    <a:pt x="477" y="282"/>
                  </a:lnTo>
                  <a:lnTo>
                    <a:pt x="483" y="278"/>
                  </a:lnTo>
                  <a:lnTo>
                    <a:pt x="487" y="272"/>
                  </a:lnTo>
                  <a:lnTo>
                    <a:pt x="492" y="267"/>
                  </a:lnTo>
                  <a:lnTo>
                    <a:pt x="496" y="261"/>
                  </a:lnTo>
                  <a:lnTo>
                    <a:pt x="499" y="255"/>
                  </a:lnTo>
                  <a:lnTo>
                    <a:pt x="501" y="248"/>
                  </a:lnTo>
                  <a:lnTo>
                    <a:pt x="504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89" y="63"/>
                  </a:lnTo>
                  <a:lnTo>
                    <a:pt x="489" y="56"/>
                  </a:lnTo>
                  <a:lnTo>
                    <a:pt x="487" y="49"/>
                  </a:lnTo>
                  <a:lnTo>
                    <a:pt x="486" y="43"/>
                  </a:lnTo>
                  <a:lnTo>
                    <a:pt x="484" y="36"/>
                  </a:lnTo>
                  <a:lnTo>
                    <a:pt x="481" y="31"/>
                  </a:lnTo>
                  <a:lnTo>
                    <a:pt x="479" y="25"/>
                  </a:lnTo>
                  <a:lnTo>
                    <a:pt x="475" y="21"/>
                  </a:lnTo>
                  <a:lnTo>
                    <a:pt x="471" y="16"/>
                  </a:lnTo>
                  <a:lnTo>
                    <a:pt x="468" y="12"/>
                  </a:lnTo>
                  <a:lnTo>
                    <a:pt x="463" y="8"/>
                  </a:lnTo>
                  <a:lnTo>
                    <a:pt x="459" y="6"/>
                  </a:lnTo>
                  <a:lnTo>
                    <a:pt x="454" y="3"/>
                  </a:lnTo>
                  <a:lnTo>
                    <a:pt x="449" y="2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2"/>
                  </a:lnTo>
                  <a:lnTo>
                    <a:pt x="51" y="3"/>
                  </a:lnTo>
                  <a:lnTo>
                    <a:pt x="45" y="6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4" y="31"/>
                  </a:lnTo>
                  <a:lnTo>
                    <a:pt x="20" y="36"/>
                  </a:lnTo>
                  <a:lnTo>
                    <a:pt x="18" y="43"/>
                  </a:lnTo>
                  <a:lnTo>
                    <a:pt x="17" y="49"/>
                  </a:lnTo>
                  <a:lnTo>
                    <a:pt x="15" y="56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5" y="255"/>
                  </a:lnTo>
                  <a:lnTo>
                    <a:pt x="8" y="261"/>
                  </a:lnTo>
                  <a:lnTo>
                    <a:pt x="13" y="267"/>
                  </a:lnTo>
                  <a:lnTo>
                    <a:pt x="17" y="272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2" y="286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9" y="295"/>
                  </a:lnTo>
                  <a:lnTo>
                    <a:pt x="54" y="297"/>
                  </a:lnTo>
                  <a:lnTo>
                    <a:pt x="61" y="298"/>
                  </a:lnTo>
                  <a:lnTo>
                    <a:pt x="66" y="299"/>
                  </a:lnTo>
                  <a:lnTo>
                    <a:pt x="439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56" name="Freeform 196">
              <a:extLst>
                <a:ext uri="{FF2B5EF4-FFF2-40B4-BE49-F238E27FC236}">
                  <a16:creationId xmlns:a16="http://schemas.microsoft.com/office/drawing/2014/main" id="{51022D9D-B681-B24B-9262-476EF72BB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5" y="2305"/>
              <a:ext cx="16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20" y="285"/>
                  </a:moveTo>
                  <a:lnTo>
                    <a:pt x="424" y="284"/>
                  </a:lnTo>
                  <a:lnTo>
                    <a:pt x="430" y="283"/>
                  </a:lnTo>
                  <a:lnTo>
                    <a:pt x="435" y="281"/>
                  </a:lnTo>
                  <a:lnTo>
                    <a:pt x="440" y="279"/>
                  </a:lnTo>
                  <a:lnTo>
                    <a:pt x="445" y="276"/>
                  </a:lnTo>
                  <a:lnTo>
                    <a:pt x="450" y="273"/>
                  </a:lnTo>
                  <a:lnTo>
                    <a:pt x="456" y="268"/>
                  </a:lnTo>
                  <a:lnTo>
                    <a:pt x="460" y="264"/>
                  </a:lnTo>
                  <a:lnTo>
                    <a:pt x="464" y="260"/>
                  </a:lnTo>
                  <a:lnTo>
                    <a:pt x="469" y="254"/>
                  </a:lnTo>
                  <a:lnTo>
                    <a:pt x="472" y="249"/>
                  </a:lnTo>
                  <a:lnTo>
                    <a:pt x="475" y="243"/>
                  </a:lnTo>
                  <a:lnTo>
                    <a:pt x="477" y="237"/>
                  </a:lnTo>
                  <a:lnTo>
                    <a:pt x="480" y="230"/>
                  </a:lnTo>
                  <a:lnTo>
                    <a:pt x="481" y="224"/>
                  </a:lnTo>
                  <a:lnTo>
                    <a:pt x="482" y="217"/>
                  </a:lnTo>
                  <a:lnTo>
                    <a:pt x="468" y="68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3" y="19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2" y="7"/>
                  </a:lnTo>
                  <a:lnTo>
                    <a:pt x="438" y="4"/>
                  </a:lnTo>
                  <a:lnTo>
                    <a:pt x="433" y="2"/>
                  </a:lnTo>
                  <a:lnTo>
                    <a:pt x="428" y="1"/>
                  </a:lnTo>
                  <a:lnTo>
                    <a:pt x="424" y="0"/>
                  </a:lnTo>
                  <a:lnTo>
                    <a:pt x="420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3" y="1"/>
                  </a:lnTo>
                  <a:lnTo>
                    <a:pt x="49" y="2"/>
                  </a:lnTo>
                  <a:lnTo>
                    <a:pt x="44" y="4"/>
                  </a:lnTo>
                  <a:lnTo>
                    <a:pt x="40" y="7"/>
                  </a:lnTo>
                  <a:lnTo>
                    <a:pt x="36" y="11"/>
                  </a:lnTo>
                  <a:lnTo>
                    <a:pt x="32" y="15"/>
                  </a:lnTo>
                  <a:lnTo>
                    <a:pt x="29" y="19"/>
                  </a:lnTo>
                  <a:lnTo>
                    <a:pt x="26" y="24"/>
                  </a:lnTo>
                  <a:lnTo>
                    <a:pt x="23" y="29"/>
                  </a:lnTo>
                  <a:lnTo>
                    <a:pt x="20" y="35"/>
                  </a:lnTo>
                  <a:lnTo>
                    <a:pt x="18" y="41"/>
                  </a:lnTo>
                  <a:lnTo>
                    <a:pt x="17" y="48"/>
                  </a:lnTo>
                  <a:lnTo>
                    <a:pt x="15" y="54"/>
                  </a:lnTo>
                  <a:lnTo>
                    <a:pt x="15" y="61"/>
                  </a:lnTo>
                  <a:lnTo>
                    <a:pt x="15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3" y="237"/>
                  </a:lnTo>
                  <a:lnTo>
                    <a:pt x="5" y="243"/>
                  </a:lnTo>
                  <a:lnTo>
                    <a:pt x="8" y="249"/>
                  </a:lnTo>
                  <a:lnTo>
                    <a:pt x="13" y="254"/>
                  </a:lnTo>
                  <a:lnTo>
                    <a:pt x="16" y="260"/>
                  </a:lnTo>
                  <a:lnTo>
                    <a:pt x="22" y="264"/>
                  </a:lnTo>
                  <a:lnTo>
                    <a:pt x="26" y="268"/>
                  </a:lnTo>
                  <a:lnTo>
                    <a:pt x="31" y="273"/>
                  </a:lnTo>
                  <a:lnTo>
                    <a:pt x="36" y="276"/>
                  </a:lnTo>
                  <a:lnTo>
                    <a:pt x="41" y="279"/>
                  </a:lnTo>
                  <a:lnTo>
                    <a:pt x="47" y="281"/>
                  </a:lnTo>
                  <a:lnTo>
                    <a:pt x="52" y="283"/>
                  </a:lnTo>
                  <a:lnTo>
                    <a:pt x="57" y="284"/>
                  </a:lnTo>
                  <a:lnTo>
                    <a:pt x="63" y="285"/>
                  </a:lnTo>
                  <a:lnTo>
                    <a:pt x="420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57" name="Freeform 197">
              <a:extLst>
                <a:ext uri="{FF2B5EF4-FFF2-40B4-BE49-F238E27FC236}">
                  <a16:creationId xmlns:a16="http://schemas.microsoft.com/office/drawing/2014/main" id="{A4E9E379-9DB7-D944-A38E-FDA5004C6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7" y="2310"/>
              <a:ext cx="12" cy="5"/>
            </a:xfrm>
            <a:custGeom>
              <a:avLst/>
              <a:gdLst>
                <a:gd name="T0" fmla="*/ 0 w 354"/>
                <a:gd name="T1" fmla="*/ 0 h 128"/>
                <a:gd name="T2" fmla="*/ 0 w 354"/>
                <a:gd name="T3" fmla="*/ 0 h 128"/>
                <a:gd name="T4" fmla="*/ 0 w 354"/>
                <a:gd name="T5" fmla="*/ 0 h 128"/>
                <a:gd name="T6" fmla="*/ 0 w 354"/>
                <a:gd name="T7" fmla="*/ 0 h 128"/>
                <a:gd name="T8" fmla="*/ 0 w 354"/>
                <a:gd name="T9" fmla="*/ 0 h 128"/>
                <a:gd name="T10" fmla="*/ 0 w 354"/>
                <a:gd name="T11" fmla="*/ 0 h 128"/>
                <a:gd name="T12" fmla="*/ 0 w 354"/>
                <a:gd name="T13" fmla="*/ 0 h 128"/>
                <a:gd name="T14" fmla="*/ 0 w 354"/>
                <a:gd name="T15" fmla="*/ 0 h 128"/>
                <a:gd name="T16" fmla="*/ 0 w 354"/>
                <a:gd name="T17" fmla="*/ 0 h 128"/>
                <a:gd name="T18" fmla="*/ 0 w 354"/>
                <a:gd name="T19" fmla="*/ 0 h 128"/>
                <a:gd name="T20" fmla="*/ 0 w 354"/>
                <a:gd name="T21" fmla="*/ 0 h 128"/>
                <a:gd name="T22" fmla="*/ 0 w 354"/>
                <a:gd name="T23" fmla="*/ 0 h 128"/>
                <a:gd name="T24" fmla="*/ 0 w 354"/>
                <a:gd name="T25" fmla="*/ 0 h 128"/>
                <a:gd name="T26" fmla="*/ 0 w 354"/>
                <a:gd name="T27" fmla="*/ 0 h 128"/>
                <a:gd name="T28" fmla="*/ 0 w 354"/>
                <a:gd name="T29" fmla="*/ 0 h 128"/>
                <a:gd name="T30" fmla="*/ 0 w 354"/>
                <a:gd name="T31" fmla="*/ 0 h 128"/>
                <a:gd name="T32" fmla="*/ 0 w 354"/>
                <a:gd name="T33" fmla="*/ 0 h 128"/>
                <a:gd name="T34" fmla="*/ 0 w 354"/>
                <a:gd name="T35" fmla="*/ 0 h 128"/>
                <a:gd name="T36" fmla="*/ 0 w 354"/>
                <a:gd name="T37" fmla="*/ 0 h 128"/>
                <a:gd name="T38" fmla="*/ 0 w 354"/>
                <a:gd name="T39" fmla="*/ 0 h 128"/>
                <a:gd name="T40" fmla="*/ 0 w 354"/>
                <a:gd name="T41" fmla="*/ 0 h 128"/>
                <a:gd name="T42" fmla="*/ 0 w 354"/>
                <a:gd name="T43" fmla="*/ 0 h 128"/>
                <a:gd name="T44" fmla="*/ 0 w 354"/>
                <a:gd name="T45" fmla="*/ 0 h 128"/>
                <a:gd name="T46" fmla="*/ 0 w 354"/>
                <a:gd name="T47" fmla="*/ 0 h 128"/>
                <a:gd name="T48" fmla="*/ 0 w 354"/>
                <a:gd name="T49" fmla="*/ 0 h 128"/>
                <a:gd name="T50" fmla="*/ 0 w 354"/>
                <a:gd name="T51" fmla="*/ 0 h 128"/>
                <a:gd name="T52" fmla="*/ 0 w 354"/>
                <a:gd name="T53" fmla="*/ 0 h 128"/>
                <a:gd name="T54" fmla="*/ 0 w 354"/>
                <a:gd name="T55" fmla="*/ 0 h 128"/>
                <a:gd name="T56" fmla="*/ 0 w 354"/>
                <a:gd name="T57" fmla="*/ 0 h 128"/>
                <a:gd name="T58" fmla="*/ 0 w 354"/>
                <a:gd name="T59" fmla="*/ 0 h 128"/>
                <a:gd name="T60" fmla="*/ 0 w 354"/>
                <a:gd name="T61" fmla="*/ 0 h 128"/>
                <a:gd name="T62" fmla="*/ 0 w 354"/>
                <a:gd name="T63" fmla="*/ 0 h 128"/>
                <a:gd name="T64" fmla="*/ 0 w 354"/>
                <a:gd name="T65" fmla="*/ 0 h 128"/>
                <a:gd name="T66" fmla="*/ 0 w 354"/>
                <a:gd name="T67" fmla="*/ 0 h 128"/>
                <a:gd name="T68" fmla="*/ 0 w 354"/>
                <a:gd name="T69" fmla="*/ 0 h 128"/>
                <a:gd name="T70" fmla="*/ 0 w 354"/>
                <a:gd name="T71" fmla="*/ 0 h 128"/>
                <a:gd name="T72" fmla="*/ 0 w 354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8">
                  <a:moveTo>
                    <a:pt x="354" y="64"/>
                  </a:moveTo>
                  <a:lnTo>
                    <a:pt x="353" y="69"/>
                  </a:lnTo>
                  <a:lnTo>
                    <a:pt x="353" y="76"/>
                  </a:lnTo>
                  <a:lnTo>
                    <a:pt x="352" y="82"/>
                  </a:lnTo>
                  <a:lnTo>
                    <a:pt x="351" y="88"/>
                  </a:lnTo>
                  <a:lnTo>
                    <a:pt x="349" y="93"/>
                  </a:lnTo>
                  <a:lnTo>
                    <a:pt x="347" y="99"/>
                  </a:lnTo>
                  <a:lnTo>
                    <a:pt x="345" y="104"/>
                  </a:lnTo>
                  <a:lnTo>
                    <a:pt x="343" y="108"/>
                  </a:lnTo>
                  <a:lnTo>
                    <a:pt x="340" y="113"/>
                  </a:lnTo>
                  <a:lnTo>
                    <a:pt x="336" y="116"/>
                  </a:lnTo>
                  <a:lnTo>
                    <a:pt x="333" y="119"/>
                  </a:lnTo>
                  <a:lnTo>
                    <a:pt x="330" y="123"/>
                  </a:lnTo>
                  <a:lnTo>
                    <a:pt x="326" y="125"/>
                  </a:lnTo>
                  <a:lnTo>
                    <a:pt x="321" y="126"/>
                  </a:lnTo>
                  <a:lnTo>
                    <a:pt x="317" y="127"/>
                  </a:lnTo>
                  <a:lnTo>
                    <a:pt x="312" y="128"/>
                  </a:lnTo>
                  <a:lnTo>
                    <a:pt x="43" y="128"/>
                  </a:lnTo>
                  <a:lnTo>
                    <a:pt x="37" y="127"/>
                  </a:lnTo>
                  <a:lnTo>
                    <a:pt x="33" y="126"/>
                  </a:lnTo>
                  <a:lnTo>
                    <a:pt x="29" y="125"/>
                  </a:lnTo>
                  <a:lnTo>
                    <a:pt x="24" y="123"/>
                  </a:lnTo>
                  <a:lnTo>
                    <a:pt x="21" y="119"/>
                  </a:lnTo>
                  <a:lnTo>
                    <a:pt x="18" y="116"/>
                  </a:lnTo>
                  <a:lnTo>
                    <a:pt x="14" y="113"/>
                  </a:lnTo>
                  <a:lnTo>
                    <a:pt x="11" y="108"/>
                  </a:lnTo>
                  <a:lnTo>
                    <a:pt x="9" y="104"/>
                  </a:lnTo>
                  <a:lnTo>
                    <a:pt x="7" y="99"/>
                  </a:lnTo>
                  <a:lnTo>
                    <a:pt x="5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2" y="0"/>
                  </a:lnTo>
                  <a:lnTo>
                    <a:pt x="354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58" name="Freeform 198">
              <a:extLst>
                <a:ext uri="{FF2B5EF4-FFF2-40B4-BE49-F238E27FC236}">
                  <a16:creationId xmlns:a16="http://schemas.microsoft.com/office/drawing/2014/main" id="{21A1220C-4EE0-C24B-B607-DCA4CC839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2306"/>
              <a:ext cx="1" cy="9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1" y="212"/>
                  </a:moveTo>
                  <a:lnTo>
                    <a:pt x="22" y="211"/>
                  </a:lnTo>
                  <a:lnTo>
                    <a:pt x="23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7" y="209"/>
                  </a:lnTo>
                  <a:lnTo>
                    <a:pt x="28" y="208"/>
                  </a:lnTo>
                  <a:lnTo>
                    <a:pt x="30" y="207"/>
                  </a:lnTo>
                  <a:lnTo>
                    <a:pt x="31" y="205"/>
                  </a:lnTo>
                  <a:lnTo>
                    <a:pt x="31" y="204"/>
                  </a:lnTo>
                  <a:lnTo>
                    <a:pt x="32" y="202"/>
                  </a:lnTo>
                  <a:lnTo>
                    <a:pt x="33" y="201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1"/>
                  </a:lnTo>
                  <a:lnTo>
                    <a:pt x="35" y="21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5"/>
                  </a:lnTo>
                  <a:lnTo>
                    <a:pt x="30" y="4"/>
                  </a:lnTo>
                  <a:lnTo>
                    <a:pt x="28" y="3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3" y="2"/>
                  </a:lnTo>
                  <a:lnTo>
                    <a:pt x="12" y="3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6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6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10" y="203"/>
                  </a:lnTo>
                  <a:lnTo>
                    <a:pt x="12" y="205"/>
                  </a:lnTo>
                  <a:lnTo>
                    <a:pt x="13" y="208"/>
                  </a:lnTo>
                  <a:lnTo>
                    <a:pt x="15" y="209"/>
                  </a:lnTo>
                  <a:lnTo>
                    <a:pt x="16" y="211"/>
                  </a:lnTo>
                  <a:lnTo>
                    <a:pt x="19" y="211"/>
                  </a:lnTo>
                  <a:lnTo>
                    <a:pt x="21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59" name="Freeform 199">
              <a:extLst>
                <a:ext uri="{FF2B5EF4-FFF2-40B4-BE49-F238E27FC236}">
                  <a16:creationId xmlns:a16="http://schemas.microsoft.com/office/drawing/2014/main" id="{A507CA12-E0C7-0B41-9535-FA585C67A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0" y="2306"/>
              <a:ext cx="1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5" y="222"/>
                  </a:moveTo>
                  <a:lnTo>
                    <a:pt x="16" y="221"/>
                  </a:lnTo>
                  <a:lnTo>
                    <a:pt x="17" y="221"/>
                  </a:lnTo>
                  <a:lnTo>
                    <a:pt x="19" y="219"/>
                  </a:lnTo>
                  <a:lnTo>
                    <a:pt x="21" y="218"/>
                  </a:lnTo>
                  <a:lnTo>
                    <a:pt x="23" y="216"/>
                  </a:lnTo>
                  <a:lnTo>
                    <a:pt x="26" y="213"/>
                  </a:lnTo>
                  <a:lnTo>
                    <a:pt x="27" y="211"/>
                  </a:lnTo>
                  <a:lnTo>
                    <a:pt x="29" y="209"/>
                  </a:lnTo>
                  <a:lnTo>
                    <a:pt x="31" y="206"/>
                  </a:lnTo>
                  <a:lnTo>
                    <a:pt x="32" y="203"/>
                  </a:lnTo>
                  <a:lnTo>
                    <a:pt x="34" y="200"/>
                  </a:lnTo>
                  <a:lnTo>
                    <a:pt x="35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7"/>
                  </a:lnTo>
                  <a:lnTo>
                    <a:pt x="29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5" y="6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8" y="220"/>
                  </a:lnTo>
                  <a:lnTo>
                    <a:pt x="9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60" name="Freeform 200">
              <a:extLst>
                <a:ext uri="{FF2B5EF4-FFF2-40B4-BE49-F238E27FC236}">
                  <a16:creationId xmlns:a16="http://schemas.microsoft.com/office/drawing/2014/main" id="{09F5FA1C-6139-5146-A41F-B236731F2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7" y="2306"/>
              <a:ext cx="12" cy="4"/>
            </a:xfrm>
            <a:custGeom>
              <a:avLst/>
              <a:gdLst>
                <a:gd name="T0" fmla="*/ 0 w 362"/>
                <a:gd name="T1" fmla="*/ 0 h 106"/>
                <a:gd name="T2" fmla="*/ 0 w 362"/>
                <a:gd name="T3" fmla="*/ 0 h 106"/>
                <a:gd name="T4" fmla="*/ 0 w 362"/>
                <a:gd name="T5" fmla="*/ 0 h 106"/>
                <a:gd name="T6" fmla="*/ 0 w 362"/>
                <a:gd name="T7" fmla="*/ 0 h 106"/>
                <a:gd name="T8" fmla="*/ 0 w 362"/>
                <a:gd name="T9" fmla="*/ 0 h 106"/>
                <a:gd name="T10" fmla="*/ 0 w 362"/>
                <a:gd name="T11" fmla="*/ 0 h 106"/>
                <a:gd name="T12" fmla="*/ 0 w 362"/>
                <a:gd name="T13" fmla="*/ 0 h 106"/>
                <a:gd name="T14" fmla="*/ 0 w 362"/>
                <a:gd name="T15" fmla="*/ 0 h 106"/>
                <a:gd name="T16" fmla="*/ 0 w 362"/>
                <a:gd name="T17" fmla="*/ 0 h 106"/>
                <a:gd name="T18" fmla="*/ 0 w 362"/>
                <a:gd name="T19" fmla="*/ 0 h 106"/>
                <a:gd name="T20" fmla="*/ 0 w 362"/>
                <a:gd name="T21" fmla="*/ 0 h 106"/>
                <a:gd name="T22" fmla="*/ 0 w 362"/>
                <a:gd name="T23" fmla="*/ 0 h 106"/>
                <a:gd name="T24" fmla="*/ 0 w 362"/>
                <a:gd name="T25" fmla="*/ 0 h 106"/>
                <a:gd name="T26" fmla="*/ 0 w 362"/>
                <a:gd name="T27" fmla="*/ 0 h 106"/>
                <a:gd name="T28" fmla="*/ 0 w 362"/>
                <a:gd name="T29" fmla="*/ 0 h 106"/>
                <a:gd name="T30" fmla="*/ 0 w 362"/>
                <a:gd name="T31" fmla="*/ 0 h 106"/>
                <a:gd name="T32" fmla="*/ 0 w 362"/>
                <a:gd name="T33" fmla="*/ 0 h 106"/>
                <a:gd name="T34" fmla="*/ 0 w 362"/>
                <a:gd name="T35" fmla="*/ 0 h 106"/>
                <a:gd name="T36" fmla="*/ 0 w 362"/>
                <a:gd name="T37" fmla="*/ 0 h 106"/>
                <a:gd name="T38" fmla="*/ 0 w 362"/>
                <a:gd name="T39" fmla="*/ 0 h 106"/>
                <a:gd name="T40" fmla="*/ 0 w 362"/>
                <a:gd name="T41" fmla="*/ 0 h 106"/>
                <a:gd name="T42" fmla="*/ 0 w 362"/>
                <a:gd name="T43" fmla="*/ 0 h 106"/>
                <a:gd name="T44" fmla="*/ 0 w 362"/>
                <a:gd name="T45" fmla="*/ 0 h 106"/>
                <a:gd name="T46" fmla="*/ 0 w 362"/>
                <a:gd name="T47" fmla="*/ 0 h 106"/>
                <a:gd name="T48" fmla="*/ 0 w 362"/>
                <a:gd name="T49" fmla="*/ 0 h 106"/>
                <a:gd name="T50" fmla="*/ 0 w 362"/>
                <a:gd name="T51" fmla="*/ 0 h 106"/>
                <a:gd name="T52" fmla="*/ 0 w 362"/>
                <a:gd name="T53" fmla="*/ 0 h 106"/>
                <a:gd name="T54" fmla="*/ 0 w 362"/>
                <a:gd name="T55" fmla="*/ 0 h 106"/>
                <a:gd name="T56" fmla="*/ 0 w 362"/>
                <a:gd name="T57" fmla="*/ 0 h 106"/>
                <a:gd name="T58" fmla="*/ 0 w 362"/>
                <a:gd name="T59" fmla="*/ 0 h 106"/>
                <a:gd name="T60" fmla="*/ 0 w 362"/>
                <a:gd name="T61" fmla="*/ 0 h 106"/>
                <a:gd name="T62" fmla="*/ 0 w 362"/>
                <a:gd name="T63" fmla="*/ 0 h 106"/>
                <a:gd name="T64" fmla="*/ 0 w 362"/>
                <a:gd name="T65" fmla="*/ 0 h 106"/>
                <a:gd name="T66" fmla="*/ 0 w 36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6">
                  <a:moveTo>
                    <a:pt x="324" y="106"/>
                  </a:moveTo>
                  <a:lnTo>
                    <a:pt x="327" y="105"/>
                  </a:lnTo>
                  <a:lnTo>
                    <a:pt x="330" y="105"/>
                  </a:lnTo>
                  <a:lnTo>
                    <a:pt x="335" y="104"/>
                  </a:lnTo>
                  <a:lnTo>
                    <a:pt x="338" y="103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8" y="97"/>
                  </a:lnTo>
                  <a:lnTo>
                    <a:pt x="350" y="95"/>
                  </a:lnTo>
                  <a:lnTo>
                    <a:pt x="352" y="93"/>
                  </a:lnTo>
                  <a:lnTo>
                    <a:pt x="354" y="91"/>
                  </a:lnTo>
                  <a:lnTo>
                    <a:pt x="357" y="87"/>
                  </a:lnTo>
                  <a:lnTo>
                    <a:pt x="359" y="85"/>
                  </a:lnTo>
                  <a:lnTo>
                    <a:pt x="360" y="82"/>
                  </a:lnTo>
                  <a:lnTo>
                    <a:pt x="361" y="79"/>
                  </a:lnTo>
                  <a:lnTo>
                    <a:pt x="361" y="75"/>
                  </a:lnTo>
                  <a:lnTo>
                    <a:pt x="362" y="72"/>
                  </a:lnTo>
                  <a:lnTo>
                    <a:pt x="362" y="34"/>
                  </a:lnTo>
                  <a:lnTo>
                    <a:pt x="361" y="30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7" y="18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10"/>
                  </a:lnTo>
                  <a:lnTo>
                    <a:pt x="348" y="8"/>
                  </a:lnTo>
                  <a:lnTo>
                    <a:pt x="345" y="6"/>
                  </a:lnTo>
                  <a:lnTo>
                    <a:pt x="341" y="4"/>
                  </a:lnTo>
                  <a:lnTo>
                    <a:pt x="338" y="3"/>
                  </a:lnTo>
                  <a:lnTo>
                    <a:pt x="335" y="1"/>
                  </a:lnTo>
                  <a:lnTo>
                    <a:pt x="330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3" y="3"/>
                  </a:lnTo>
                  <a:lnTo>
                    <a:pt x="19" y="4"/>
                  </a:lnTo>
                  <a:lnTo>
                    <a:pt x="16" y="6"/>
                  </a:lnTo>
                  <a:lnTo>
                    <a:pt x="13" y="8"/>
                  </a:lnTo>
                  <a:lnTo>
                    <a:pt x="11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4" y="87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1" y="95"/>
                  </a:lnTo>
                  <a:lnTo>
                    <a:pt x="13" y="97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3" y="103"/>
                  </a:lnTo>
                  <a:lnTo>
                    <a:pt x="26" y="104"/>
                  </a:lnTo>
                  <a:lnTo>
                    <a:pt x="30" y="105"/>
                  </a:lnTo>
                  <a:lnTo>
                    <a:pt x="33" y="105"/>
                  </a:lnTo>
                  <a:lnTo>
                    <a:pt x="38" y="106"/>
                  </a:lnTo>
                  <a:lnTo>
                    <a:pt x="324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61" name="Freeform 201">
              <a:extLst>
                <a:ext uri="{FF2B5EF4-FFF2-40B4-BE49-F238E27FC236}">
                  <a16:creationId xmlns:a16="http://schemas.microsoft.com/office/drawing/2014/main" id="{84B858C0-5C3F-A84C-A5C1-1B651CBF3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2305"/>
              <a:ext cx="17" cy="11"/>
            </a:xfrm>
            <a:custGeom>
              <a:avLst/>
              <a:gdLst>
                <a:gd name="T0" fmla="*/ 0 w 506"/>
                <a:gd name="T1" fmla="*/ 0 h 299"/>
                <a:gd name="T2" fmla="*/ 0 w 506"/>
                <a:gd name="T3" fmla="*/ 0 h 299"/>
                <a:gd name="T4" fmla="*/ 0 w 506"/>
                <a:gd name="T5" fmla="*/ 0 h 299"/>
                <a:gd name="T6" fmla="*/ 0 w 506"/>
                <a:gd name="T7" fmla="*/ 0 h 299"/>
                <a:gd name="T8" fmla="*/ 0 w 506"/>
                <a:gd name="T9" fmla="*/ 0 h 299"/>
                <a:gd name="T10" fmla="*/ 0 w 506"/>
                <a:gd name="T11" fmla="*/ 0 h 299"/>
                <a:gd name="T12" fmla="*/ 0 w 506"/>
                <a:gd name="T13" fmla="*/ 0 h 299"/>
                <a:gd name="T14" fmla="*/ 0 w 506"/>
                <a:gd name="T15" fmla="*/ 0 h 299"/>
                <a:gd name="T16" fmla="*/ 0 w 506"/>
                <a:gd name="T17" fmla="*/ 0 h 299"/>
                <a:gd name="T18" fmla="*/ 0 w 506"/>
                <a:gd name="T19" fmla="*/ 0 h 299"/>
                <a:gd name="T20" fmla="*/ 0 w 506"/>
                <a:gd name="T21" fmla="*/ 0 h 299"/>
                <a:gd name="T22" fmla="*/ 0 w 506"/>
                <a:gd name="T23" fmla="*/ 0 h 299"/>
                <a:gd name="T24" fmla="*/ 0 w 506"/>
                <a:gd name="T25" fmla="*/ 0 h 299"/>
                <a:gd name="T26" fmla="*/ 0 w 506"/>
                <a:gd name="T27" fmla="*/ 0 h 299"/>
                <a:gd name="T28" fmla="*/ 0 w 506"/>
                <a:gd name="T29" fmla="*/ 0 h 299"/>
                <a:gd name="T30" fmla="*/ 0 w 506"/>
                <a:gd name="T31" fmla="*/ 0 h 299"/>
                <a:gd name="T32" fmla="*/ 0 w 506"/>
                <a:gd name="T33" fmla="*/ 0 h 299"/>
                <a:gd name="T34" fmla="*/ 0 w 506"/>
                <a:gd name="T35" fmla="*/ 0 h 299"/>
                <a:gd name="T36" fmla="*/ 0 w 506"/>
                <a:gd name="T37" fmla="*/ 0 h 299"/>
                <a:gd name="T38" fmla="*/ 0 w 506"/>
                <a:gd name="T39" fmla="*/ 0 h 299"/>
                <a:gd name="T40" fmla="*/ 0 w 506"/>
                <a:gd name="T41" fmla="*/ 0 h 299"/>
                <a:gd name="T42" fmla="*/ 0 w 506"/>
                <a:gd name="T43" fmla="*/ 0 h 299"/>
                <a:gd name="T44" fmla="*/ 0 w 506"/>
                <a:gd name="T45" fmla="*/ 0 h 299"/>
                <a:gd name="T46" fmla="*/ 0 w 506"/>
                <a:gd name="T47" fmla="*/ 0 h 299"/>
                <a:gd name="T48" fmla="*/ 0 w 506"/>
                <a:gd name="T49" fmla="*/ 0 h 299"/>
                <a:gd name="T50" fmla="*/ 0 w 506"/>
                <a:gd name="T51" fmla="*/ 0 h 299"/>
                <a:gd name="T52" fmla="*/ 0 w 506"/>
                <a:gd name="T53" fmla="*/ 0 h 299"/>
                <a:gd name="T54" fmla="*/ 0 w 506"/>
                <a:gd name="T55" fmla="*/ 0 h 299"/>
                <a:gd name="T56" fmla="*/ 0 w 506"/>
                <a:gd name="T57" fmla="*/ 0 h 299"/>
                <a:gd name="T58" fmla="*/ 0 w 506"/>
                <a:gd name="T59" fmla="*/ 0 h 299"/>
                <a:gd name="T60" fmla="*/ 0 w 506"/>
                <a:gd name="T61" fmla="*/ 0 h 299"/>
                <a:gd name="T62" fmla="*/ 0 w 506"/>
                <a:gd name="T63" fmla="*/ 0 h 299"/>
                <a:gd name="T64" fmla="*/ 0 w 506"/>
                <a:gd name="T65" fmla="*/ 0 h 299"/>
                <a:gd name="T66" fmla="*/ 0 w 506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299">
                  <a:moveTo>
                    <a:pt x="439" y="299"/>
                  </a:moveTo>
                  <a:lnTo>
                    <a:pt x="444" y="298"/>
                  </a:lnTo>
                  <a:lnTo>
                    <a:pt x="450" y="297"/>
                  </a:lnTo>
                  <a:lnTo>
                    <a:pt x="456" y="295"/>
                  </a:lnTo>
                  <a:lnTo>
                    <a:pt x="461" y="293"/>
                  </a:lnTo>
                  <a:lnTo>
                    <a:pt x="467" y="290"/>
                  </a:lnTo>
                  <a:lnTo>
                    <a:pt x="472" y="286"/>
                  </a:lnTo>
                  <a:lnTo>
                    <a:pt x="477" y="282"/>
                  </a:lnTo>
                  <a:lnTo>
                    <a:pt x="483" y="278"/>
                  </a:lnTo>
                  <a:lnTo>
                    <a:pt x="487" y="272"/>
                  </a:lnTo>
                  <a:lnTo>
                    <a:pt x="492" y="267"/>
                  </a:lnTo>
                  <a:lnTo>
                    <a:pt x="496" y="261"/>
                  </a:lnTo>
                  <a:lnTo>
                    <a:pt x="499" y="255"/>
                  </a:lnTo>
                  <a:lnTo>
                    <a:pt x="501" y="248"/>
                  </a:lnTo>
                  <a:lnTo>
                    <a:pt x="504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89" y="63"/>
                  </a:lnTo>
                  <a:lnTo>
                    <a:pt x="489" y="56"/>
                  </a:lnTo>
                  <a:lnTo>
                    <a:pt x="487" y="49"/>
                  </a:lnTo>
                  <a:lnTo>
                    <a:pt x="486" y="43"/>
                  </a:lnTo>
                  <a:lnTo>
                    <a:pt x="484" y="36"/>
                  </a:lnTo>
                  <a:lnTo>
                    <a:pt x="481" y="31"/>
                  </a:lnTo>
                  <a:lnTo>
                    <a:pt x="479" y="25"/>
                  </a:lnTo>
                  <a:lnTo>
                    <a:pt x="475" y="21"/>
                  </a:lnTo>
                  <a:lnTo>
                    <a:pt x="471" y="16"/>
                  </a:lnTo>
                  <a:lnTo>
                    <a:pt x="468" y="12"/>
                  </a:lnTo>
                  <a:lnTo>
                    <a:pt x="463" y="8"/>
                  </a:lnTo>
                  <a:lnTo>
                    <a:pt x="459" y="6"/>
                  </a:lnTo>
                  <a:lnTo>
                    <a:pt x="454" y="3"/>
                  </a:lnTo>
                  <a:lnTo>
                    <a:pt x="449" y="2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4" y="2"/>
                  </a:lnTo>
                  <a:lnTo>
                    <a:pt x="50" y="3"/>
                  </a:lnTo>
                  <a:lnTo>
                    <a:pt x="46" y="6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2" y="16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3" y="31"/>
                  </a:lnTo>
                  <a:lnTo>
                    <a:pt x="20" y="36"/>
                  </a:lnTo>
                  <a:lnTo>
                    <a:pt x="18" y="43"/>
                  </a:lnTo>
                  <a:lnTo>
                    <a:pt x="17" y="49"/>
                  </a:lnTo>
                  <a:lnTo>
                    <a:pt x="15" y="56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5" y="255"/>
                  </a:lnTo>
                  <a:lnTo>
                    <a:pt x="9" y="261"/>
                  </a:lnTo>
                  <a:lnTo>
                    <a:pt x="13" y="267"/>
                  </a:lnTo>
                  <a:lnTo>
                    <a:pt x="17" y="272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2" y="286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9" y="295"/>
                  </a:lnTo>
                  <a:lnTo>
                    <a:pt x="54" y="297"/>
                  </a:lnTo>
                  <a:lnTo>
                    <a:pt x="60" y="298"/>
                  </a:lnTo>
                  <a:lnTo>
                    <a:pt x="65" y="299"/>
                  </a:lnTo>
                  <a:lnTo>
                    <a:pt x="439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62" name="Freeform 202">
              <a:extLst>
                <a:ext uri="{FF2B5EF4-FFF2-40B4-BE49-F238E27FC236}">
                  <a16:creationId xmlns:a16="http://schemas.microsoft.com/office/drawing/2014/main" id="{DE80974F-3361-3A4D-BCCB-C6827B935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2305"/>
              <a:ext cx="17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9" y="285"/>
                  </a:moveTo>
                  <a:lnTo>
                    <a:pt x="423" y="284"/>
                  </a:lnTo>
                  <a:lnTo>
                    <a:pt x="428" y="283"/>
                  </a:lnTo>
                  <a:lnTo>
                    <a:pt x="434" y="281"/>
                  </a:lnTo>
                  <a:lnTo>
                    <a:pt x="439" y="279"/>
                  </a:lnTo>
                  <a:lnTo>
                    <a:pt x="445" y="276"/>
                  </a:lnTo>
                  <a:lnTo>
                    <a:pt x="450" y="273"/>
                  </a:lnTo>
                  <a:lnTo>
                    <a:pt x="455" y="268"/>
                  </a:lnTo>
                  <a:lnTo>
                    <a:pt x="460" y="264"/>
                  </a:lnTo>
                  <a:lnTo>
                    <a:pt x="464" y="260"/>
                  </a:lnTo>
                  <a:lnTo>
                    <a:pt x="469" y="254"/>
                  </a:lnTo>
                  <a:lnTo>
                    <a:pt x="472" y="249"/>
                  </a:lnTo>
                  <a:lnTo>
                    <a:pt x="475" y="243"/>
                  </a:lnTo>
                  <a:lnTo>
                    <a:pt x="477" y="237"/>
                  </a:lnTo>
                  <a:lnTo>
                    <a:pt x="480" y="230"/>
                  </a:lnTo>
                  <a:lnTo>
                    <a:pt x="481" y="224"/>
                  </a:lnTo>
                  <a:lnTo>
                    <a:pt x="482" y="217"/>
                  </a:lnTo>
                  <a:lnTo>
                    <a:pt x="468" y="68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2" y="19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2" y="7"/>
                  </a:lnTo>
                  <a:lnTo>
                    <a:pt x="437" y="4"/>
                  </a:lnTo>
                  <a:lnTo>
                    <a:pt x="433" y="2"/>
                  </a:lnTo>
                  <a:lnTo>
                    <a:pt x="428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4" y="0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9" y="2"/>
                  </a:lnTo>
                  <a:lnTo>
                    <a:pt x="43" y="4"/>
                  </a:lnTo>
                  <a:lnTo>
                    <a:pt x="39" y="7"/>
                  </a:lnTo>
                  <a:lnTo>
                    <a:pt x="36" y="11"/>
                  </a:lnTo>
                  <a:lnTo>
                    <a:pt x="31" y="15"/>
                  </a:lnTo>
                  <a:lnTo>
                    <a:pt x="28" y="19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3" y="237"/>
                  </a:lnTo>
                  <a:lnTo>
                    <a:pt x="5" y="243"/>
                  </a:lnTo>
                  <a:lnTo>
                    <a:pt x="8" y="249"/>
                  </a:lnTo>
                  <a:lnTo>
                    <a:pt x="12" y="254"/>
                  </a:lnTo>
                  <a:lnTo>
                    <a:pt x="16" y="260"/>
                  </a:lnTo>
                  <a:lnTo>
                    <a:pt x="20" y="264"/>
                  </a:lnTo>
                  <a:lnTo>
                    <a:pt x="26" y="268"/>
                  </a:lnTo>
                  <a:lnTo>
                    <a:pt x="30" y="273"/>
                  </a:lnTo>
                  <a:lnTo>
                    <a:pt x="36" y="276"/>
                  </a:lnTo>
                  <a:lnTo>
                    <a:pt x="41" y="279"/>
                  </a:lnTo>
                  <a:lnTo>
                    <a:pt x="47" y="281"/>
                  </a:lnTo>
                  <a:lnTo>
                    <a:pt x="53" y="283"/>
                  </a:lnTo>
                  <a:lnTo>
                    <a:pt x="59" y="284"/>
                  </a:lnTo>
                  <a:lnTo>
                    <a:pt x="64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63" name="Freeform 203">
              <a:extLst>
                <a:ext uri="{FF2B5EF4-FFF2-40B4-BE49-F238E27FC236}">
                  <a16:creationId xmlns:a16="http://schemas.microsoft.com/office/drawing/2014/main" id="{820615B0-2DB2-DC42-B8AE-CD3A9FF34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9" y="2310"/>
              <a:ext cx="12" cy="5"/>
            </a:xfrm>
            <a:custGeom>
              <a:avLst/>
              <a:gdLst>
                <a:gd name="T0" fmla="*/ 0 w 353"/>
                <a:gd name="T1" fmla="*/ 0 h 128"/>
                <a:gd name="T2" fmla="*/ 0 w 353"/>
                <a:gd name="T3" fmla="*/ 0 h 128"/>
                <a:gd name="T4" fmla="*/ 0 w 353"/>
                <a:gd name="T5" fmla="*/ 0 h 128"/>
                <a:gd name="T6" fmla="*/ 0 w 353"/>
                <a:gd name="T7" fmla="*/ 0 h 128"/>
                <a:gd name="T8" fmla="*/ 0 w 353"/>
                <a:gd name="T9" fmla="*/ 0 h 128"/>
                <a:gd name="T10" fmla="*/ 0 w 353"/>
                <a:gd name="T11" fmla="*/ 0 h 128"/>
                <a:gd name="T12" fmla="*/ 0 w 353"/>
                <a:gd name="T13" fmla="*/ 0 h 128"/>
                <a:gd name="T14" fmla="*/ 0 w 353"/>
                <a:gd name="T15" fmla="*/ 0 h 128"/>
                <a:gd name="T16" fmla="*/ 0 w 353"/>
                <a:gd name="T17" fmla="*/ 0 h 128"/>
                <a:gd name="T18" fmla="*/ 0 w 353"/>
                <a:gd name="T19" fmla="*/ 0 h 128"/>
                <a:gd name="T20" fmla="*/ 0 w 353"/>
                <a:gd name="T21" fmla="*/ 0 h 128"/>
                <a:gd name="T22" fmla="*/ 0 w 353"/>
                <a:gd name="T23" fmla="*/ 0 h 128"/>
                <a:gd name="T24" fmla="*/ 0 w 353"/>
                <a:gd name="T25" fmla="*/ 0 h 128"/>
                <a:gd name="T26" fmla="*/ 0 w 353"/>
                <a:gd name="T27" fmla="*/ 0 h 128"/>
                <a:gd name="T28" fmla="*/ 0 w 353"/>
                <a:gd name="T29" fmla="*/ 0 h 128"/>
                <a:gd name="T30" fmla="*/ 0 w 353"/>
                <a:gd name="T31" fmla="*/ 0 h 128"/>
                <a:gd name="T32" fmla="*/ 0 w 353"/>
                <a:gd name="T33" fmla="*/ 0 h 128"/>
                <a:gd name="T34" fmla="*/ 0 w 353"/>
                <a:gd name="T35" fmla="*/ 0 h 128"/>
                <a:gd name="T36" fmla="*/ 0 w 353"/>
                <a:gd name="T37" fmla="*/ 0 h 128"/>
                <a:gd name="T38" fmla="*/ 0 w 353"/>
                <a:gd name="T39" fmla="*/ 0 h 128"/>
                <a:gd name="T40" fmla="*/ 0 w 353"/>
                <a:gd name="T41" fmla="*/ 0 h 128"/>
                <a:gd name="T42" fmla="*/ 0 w 353"/>
                <a:gd name="T43" fmla="*/ 0 h 128"/>
                <a:gd name="T44" fmla="*/ 0 w 353"/>
                <a:gd name="T45" fmla="*/ 0 h 128"/>
                <a:gd name="T46" fmla="*/ 0 w 353"/>
                <a:gd name="T47" fmla="*/ 0 h 128"/>
                <a:gd name="T48" fmla="*/ 0 w 353"/>
                <a:gd name="T49" fmla="*/ 0 h 128"/>
                <a:gd name="T50" fmla="*/ 0 w 353"/>
                <a:gd name="T51" fmla="*/ 0 h 128"/>
                <a:gd name="T52" fmla="*/ 0 w 353"/>
                <a:gd name="T53" fmla="*/ 0 h 128"/>
                <a:gd name="T54" fmla="*/ 0 w 353"/>
                <a:gd name="T55" fmla="*/ 0 h 128"/>
                <a:gd name="T56" fmla="*/ 0 w 353"/>
                <a:gd name="T57" fmla="*/ 0 h 128"/>
                <a:gd name="T58" fmla="*/ 0 w 353"/>
                <a:gd name="T59" fmla="*/ 0 h 128"/>
                <a:gd name="T60" fmla="*/ 0 w 353"/>
                <a:gd name="T61" fmla="*/ 0 h 128"/>
                <a:gd name="T62" fmla="*/ 0 w 353"/>
                <a:gd name="T63" fmla="*/ 0 h 128"/>
                <a:gd name="T64" fmla="*/ 0 w 353"/>
                <a:gd name="T65" fmla="*/ 0 h 128"/>
                <a:gd name="T66" fmla="*/ 0 w 353"/>
                <a:gd name="T67" fmla="*/ 0 h 128"/>
                <a:gd name="T68" fmla="*/ 0 w 353"/>
                <a:gd name="T69" fmla="*/ 0 h 128"/>
                <a:gd name="T70" fmla="*/ 0 w 353"/>
                <a:gd name="T71" fmla="*/ 0 h 128"/>
                <a:gd name="T72" fmla="*/ 0 w 35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8">
                  <a:moveTo>
                    <a:pt x="353" y="64"/>
                  </a:moveTo>
                  <a:lnTo>
                    <a:pt x="352" y="69"/>
                  </a:lnTo>
                  <a:lnTo>
                    <a:pt x="352" y="76"/>
                  </a:lnTo>
                  <a:lnTo>
                    <a:pt x="351" y="82"/>
                  </a:lnTo>
                  <a:lnTo>
                    <a:pt x="350" y="88"/>
                  </a:lnTo>
                  <a:lnTo>
                    <a:pt x="347" y="93"/>
                  </a:lnTo>
                  <a:lnTo>
                    <a:pt x="346" y="99"/>
                  </a:lnTo>
                  <a:lnTo>
                    <a:pt x="343" y="104"/>
                  </a:lnTo>
                  <a:lnTo>
                    <a:pt x="341" y="108"/>
                  </a:lnTo>
                  <a:lnTo>
                    <a:pt x="339" y="113"/>
                  </a:lnTo>
                  <a:lnTo>
                    <a:pt x="335" y="116"/>
                  </a:lnTo>
                  <a:lnTo>
                    <a:pt x="332" y="119"/>
                  </a:lnTo>
                  <a:lnTo>
                    <a:pt x="328" y="123"/>
                  </a:lnTo>
                  <a:lnTo>
                    <a:pt x="325" y="125"/>
                  </a:lnTo>
                  <a:lnTo>
                    <a:pt x="320" y="126"/>
                  </a:lnTo>
                  <a:lnTo>
                    <a:pt x="316" y="127"/>
                  </a:lnTo>
                  <a:lnTo>
                    <a:pt x="312" y="128"/>
                  </a:lnTo>
                  <a:lnTo>
                    <a:pt x="42" y="128"/>
                  </a:lnTo>
                  <a:lnTo>
                    <a:pt x="36" y="127"/>
                  </a:lnTo>
                  <a:lnTo>
                    <a:pt x="32" y="126"/>
                  </a:lnTo>
                  <a:lnTo>
                    <a:pt x="28" y="125"/>
                  </a:lnTo>
                  <a:lnTo>
                    <a:pt x="23" y="123"/>
                  </a:lnTo>
                  <a:lnTo>
                    <a:pt x="20" y="119"/>
                  </a:lnTo>
                  <a:lnTo>
                    <a:pt x="17" y="116"/>
                  </a:lnTo>
                  <a:lnTo>
                    <a:pt x="13" y="113"/>
                  </a:lnTo>
                  <a:lnTo>
                    <a:pt x="11" y="108"/>
                  </a:lnTo>
                  <a:lnTo>
                    <a:pt x="8" y="104"/>
                  </a:lnTo>
                  <a:lnTo>
                    <a:pt x="6" y="99"/>
                  </a:lnTo>
                  <a:lnTo>
                    <a:pt x="4" y="93"/>
                  </a:lnTo>
                  <a:lnTo>
                    <a:pt x="3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51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64" name="Freeform 204">
              <a:extLst>
                <a:ext uri="{FF2B5EF4-FFF2-40B4-BE49-F238E27FC236}">
                  <a16:creationId xmlns:a16="http://schemas.microsoft.com/office/drawing/2014/main" id="{3883B609-453F-1644-A140-1F18E6415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" y="2306"/>
              <a:ext cx="1" cy="9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30" y="207"/>
                  </a:lnTo>
                  <a:lnTo>
                    <a:pt x="31" y="205"/>
                  </a:lnTo>
                  <a:lnTo>
                    <a:pt x="31" y="204"/>
                  </a:lnTo>
                  <a:lnTo>
                    <a:pt x="32" y="202"/>
                  </a:lnTo>
                  <a:lnTo>
                    <a:pt x="33" y="201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1"/>
                  </a:lnTo>
                  <a:lnTo>
                    <a:pt x="35" y="21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5"/>
                  </a:lnTo>
                  <a:lnTo>
                    <a:pt x="30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6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6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10" y="203"/>
                  </a:lnTo>
                  <a:lnTo>
                    <a:pt x="11" y="205"/>
                  </a:lnTo>
                  <a:lnTo>
                    <a:pt x="13" y="208"/>
                  </a:lnTo>
                  <a:lnTo>
                    <a:pt x="14" y="209"/>
                  </a:lnTo>
                  <a:lnTo>
                    <a:pt x="17" y="211"/>
                  </a:lnTo>
                  <a:lnTo>
                    <a:pt x="18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65" name="Freeform 205">
              <a:extLst>
                <a:ext uri="{FF2B5EF4-FFF2-40B4-BE49-F238E27FC236}">
                  <a16:creationId xmlns:a16="http://schemas.microsoft.com/office/drawing/2014/main" id="{4C7BE251-1086-6D41-BAB7-AB62F2F3C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1" y="2306"/>
              <a:ext cx="1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4" y="222"/>
                  </a:moveTo>
                  <a:lnTo>
                    <a:pt x="15" y="221"/>
                  </a:lnTo>
                  <a:lnTo>
                    <a:pt x="17" y="221"/>
                  </a:lnTo>
                  <a:lnTo>
                    <a:pt x="19" y="219"/>
                  </a:lnTo>
                  <a:lnTo>
                    <a:pt x="20" y="218"/>
                  </a:lnTo>
                  <a:lnTo>
                    <a:pt x="22" y="216"/>
                  </a:lnTo>
                  <a:lnTo>
                    <a:pt x="25" y="213"/>
                  </a:lnTo>
                  <a:lnTo>
                    <a:pt x="27" y="211"/>
                  </a:lnTo>
                  <a:lnTo>
                    <a:pt x="29" y="209"/>
                  </a:lnTo>
                  <a:lnTo>
                    <a:pt x="31" y="206"/>
                  </a:lnTo>
                  <a:lnTo>
                    <a:pt x="32" y="203"/>
                  </a:lnTo>
                  <a:lnTo>
                    <a:pt x="34" y="200"/>
                  </a:lnTo>
                  <a:lnTo>
                    <a:pt x="35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7"/>
                  </a:lnTo>
                  <a:lnTo>
                    <a:pt x="29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3" y="216"/>
                  </a:lnTo>
                  <a:lnTo>
                    <a:pt x="4" y="217"/>
                  </a:lnTo>
                  <a:lnTo>
                    <a:pt x="5" y="218"/>
                  </a:lnTo>
                  <a:lnTo>
                    <a:pt x="6" y="219"/>
                  </a:lnTo>
                  <a:lnTo>
                    <a:pt x="8" y="220"/>
                  </a:lnTo>
                  <a:lnTo>
                    <a:pt x="9" y="221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4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66" name="Freeform 206">
              <a:extLst>
                <a:ext uri="{FF2B5EF4-FFF2-40B4-BE49-F238E27FC236}">
                  <a16:creationId xmlns:a16="http://schemas.microsoft.com/office/drawing/2014/main" id="{27BC5DCB-6915-E143-BADB-5156082E9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" y="2306"/>
              <a:ext cx="13" cy="4"/>
            </a:xfrm>
            <a:custGeom>
              <a:avLst/>
              <a:gdLst>
                <a:gd name="T0" fmla="*/ 0 w 362"/>
                <a:gd name="T1" fmla="*/ 0 h 106"/>
                <a:gd name="T2" fmla="*/ 0 w 362"/>
                <a:gd name="T3" fmla="*/ 0 h 106"/>
                <a:gd name="T4" fmla="*/ 0 w 362"/>
                <a:gd name="T5" fmla="*/ 0 h 106"/>
                <a:gd name="T6" fmla="*/ 0 w 362"/>
                <a:gd name="T7" fmla="*/ 0 h 106"/>
                <a:gd name="T8" fmla="*/ 0 w 362"/>
                <a:gd name="T9" fmla="*/ 0 h 106"/>
                <a:gd name="T10" fmla="*/ 0 w 362"/>
                <a:gd name="T11" fmla="*/ 0 h 106"/>
                <a:gd name="T12" fmla="*/ 0 w 362"/>
                <a:gd name="T13" fmla="*/ 0 h 106"/>
                <a:gd name="T14" fmla="*/ 0 w 362"/>
                <a:gd name="T15" fmla="*/ 0 h 106"/>
                <a:gd name="T16" fmla="*/ 0 w 362"/>
                <a:gd name="T17" fmla="*/ 0 h 106"/>
                <a:gd name="T18" fmla="*/ 0 w 362"/>
                <a:gd name="T19" fmla="*/ 0 h 106"/>
                <a:gd name="T20" fmla="*/ 0 w 362"/>
                <a:gd name="T21" fmla="*/ 0 h 106"/>
                <a:gd name="T22" fmla="*/ 0 w 362"/>
                <a:gd name="T23" fmla="*/ 0 h 106"/>
                <a:gd name="T24" fmla="*/ 0 w 362"/>
                <a:gd name="T25" fmla="*/ 0 h 106"/>
                <a:gd name="T26" fmla="*/ 0 w 362"/>
                <a:gd name="T27" fmla="*/ 0 h 106"/>
                <a:gd name="T28" fmla="*/ 0 w 362"/>
                <a:gd name="T29" fmla="*/ 0 h 106"/>
                <a:gd name="T30" fmla="*/ 0 w 362"/>
                <a:gd name="T31" fmla="*/ 0 h 106"/>
                <a:gd name="T32" fmla="*/ 0 w 362"/>
                <a:gd name="T33" fmla="*/ 0 h 106"/>
                <a:gd name="T34" fmla="*/ 0 w 362"/>
                <a:gd name="T35" fmla="*/ 0 h 106"/>
                <a:gd name="T36" fmla="*/ 0 w 362"/>
                <a:gd name="T37" fmla="*/ 0 h 106"/>
                <a:gd name="T38" fmla="*/ 0 w 362"/>
                <a:gd name="T39" fmla="*/ 0 h 106"/>
                <a:gd name="T40" fmla="*/ 0 w 362"/>
                <a:gd name="T41" fmla="*/ 0 h 106"/>
                <a:gd name="T42" fmla="*/ 0 w 362"/>
                <a:gd name="T43" fmla="*/ 0 h 106"/>
                <a:gd name="T44" fmla="*/ 0 w 362"/>
                <a:gd name="T45" fmla="*/ 0 h 106"/>
                <a:gd name="T46" fmla="*/ 0 w 362"/>
                <a:gd name="T47" fmla="*/ 0 h 106"/>
                <a:gd name="T48" fmla="*/ 0 w 362"/>
                <a:gd name="T49" fmla="*/ 0 h 106"/>
                <a:gd name="T50" fmla="*/ 0 w 362"/>
                <a:gd name="T51" fmla="*/ 0 h 106"/>
                <a:gd name="T52" fmla="*/ 0 w 362"/>
                <a:gd name="T53" fmla="*/ 0 h 106"/>
                <a:gd name="T54" fmla="*/ 0 w 362"/>
                <a:gd name="T55" fmla="*/ 0 h 106"/>
                <a:gd name="T56" fmla="*/ 0 w 362"/>
                <a:gd name="T57" fmla="*/ 0 h 106"/>
                <a:gd name="T58" fmla="*/ 0 w 362"/>
                <a:gd name="T59" fmla="*/ 0 h 106"/>
                <a:gd name="T60" fmla="*/ 0 w 362"/>
                <a:gd name="T61" fmla="*/ 0 h 106"/>
                <a:gd name="T62" fmla="*/ 0 w 362"/>
                <a:gd name="T63" fmla="*/ 0 h 106"/>
                <a:gd name="T64" fmla="*/ 0 w 362"/>
                <a:gd name="T65" fmla="*/ 0 h 106"/>
                <a:gd name="T66" fmla="*/ 0 w 36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6">
                  <a:moveTo>
                    <a:pt x="323" y="106"/>
                  </a:moveTo>
                  <a:lnTo>
                    <a:pt x="326" y="105"/>
                  </a:lnTo>
                  <a:lnTo>
                    <a:pt x="331" y="105"/>
                  </a:lnTo>
                  <a:lnTo>
                    <a:pt x="334" y="104"/>
                  </a:lnTo>
                  <a:lnTo>
                    <a:pt x="338" y="103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7" y="97"/>
                  </a:lnTo>
                  <a:lnTo>
                    <a:pt x="350" y="95"/>
                  </a:lnTo>
                  <a:lnTo>
                    <a:pt x="352" y="93"/>
                  </a:lnTo>
                  <a:lnTo>
                    <a:pt x="354" y="91"/>
                  </a:lnTo>
                  <a:lnTo>
                    <a:pt x="357" y="87"/>
                  </a:lnTo>
                  <a:lnTo>
                    <a:pt x="359" y="85"/>
                  </a:lnTo>
                  <a:lnTo>
                    <a:pt x="360" y="82"/>
                  </a:lnTo>
                  <a:lnTo>
                    <a:pt x="361" y="79"/>
                  </a:lnTo>
                  <a:lnTo>
                    <a:pt x="361" y="75"/>
                  </a:lnTo>
                  <a:lnTo>
                    <a:pt x="362" y="72"/>
                  </a:lnTo>
                  <a:lnTo>
                    <a:pt x="362" y="34"/>
                  </a:lnTo>
                  <a:lnTo>
                    <a:pt x="361" y="30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7" y="18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10"/>
                  </a:lnTo>
                  <a:lnTo>
                    <a:pt x="347" y="8"/>
                  </a:lnTo>
                  <a:lnTo>
                    <a:pt x="345" y="6"/>
                  </a:lnTo>
                  <a:lnTo>
                    <a:pt x="341" y="4"/>
                  </a:lnTo>
                  <a:lnTo>
                    <a:pt x="338" y="3"/>
                  </a:lnTo>
                  <a:lnTo>
                    <a:pt x="334" y="1"/>
                  </a:lnTo>
                  <a:lnTo>
                    <a:pt x="331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3"/>
                  </a:lnTo>
                  <a:lnTo>
                    <a:pt x="19" y="4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1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4" y="87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1" y="95"/>
                  </a:lnTo>
                  <a:lnTo>
                    <a:pt x="14" y="97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3" y="103"/>
                  </a:lnTo>
                  <a:lnTo>
                    <a:pt x="27" y="104"/>
                  </a:lnTo>
                  <a:lnTo>
                    <a:pt x="30" y="105"/>
                  </a:lnTo>
                  <a:lnTo>
                    <a:pt x="35" y="105"/>
                  </a:lnTo>
                  <a:lnTo>
                    <a:pt x="39" y="106"/>
                  </a:lnTo>
                  <a:lnTo>
                    <a:pt x="323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67" name="Freeform 207">
              <a:extLst>
                <a:ext uri="{FF2B5EF4-FFF2-40B4-BE49-F238E27FC236}">
                  <a16:creationId xmlns:a16="http://schemas.microsoft.com/office/drawing/2014/main" id="{8EBCC737-C442-AE4A-8441-5D816B8A4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" y="2305"/>
              <a:ext cx="17" cy="11"/>
            </a:xfrm>
            <a:custGeom>
              <a:avLst/>
              <a:gdLst>
                <a:gd name="T0" fmla="*/ 0 w 506"/>
                <a:gd name="T1" fmla="*/ 0 h 299"/>
                <a:gd name="T2" fmla="*/ 0 w 506"/>
                <a:gd name="T3" fmla="*/ 0 h 299"/>
                <a:gd name="T4" fmla="*/ 0 w 506"/>
                <a:gd name="T5" fmla="*/ 0 h 299"/>
                <a:gd name="T6" fmla="*/ 0 w 506"/>
                <a:gd name="T7" fmla="*/ 0 h 299"/>
                <a:gd name="T8" fmla="*/ 0 w 506"/>
                <a:gd name="T9" fmla="*/ 0 h 299"/>
                <a:gd name="T10" fmla="*/ 0 w 506"/>
                <a:gd name="T11" fmla="*/ 0 h 299"/>
                <a:gd name="T12" fmla="*/ 0 w 506"/>
                <a:gd name="T13" fmla="*/ 0 h 299"/>
                <a:gd name="T14" fmla="*/ 0 w 506"/>
                <a:gd name="T15" fmla="*/ 0 h 299"/>
                <a:gd name="T16" fmla="*/ 0 w 506"/>
                <a:gd name="T17" fmla="*/ 0 h 299"/>
                <a:gd name="T18" fmla="*/ 0 w 506"/>
                <a:gd name="T19" fmla="*/ 0 h 299"/>
                <a:gd name="T20" fmla="*/ 0 w 506"/>
                <a:gd name="T21" fmla="*/ 0 h 299"/>
                <a:gd name="T22" fmla="*/ 0 w 506"/>
                <a:gd name="T23" fmla="*/ 0 h 299"/>
                <a:gd name="T24" fmla="*/ 0 w 506"/>
                <a:gd name="T25" fmla="*/ 0 h 299"/>
                <a:gd name="T26" fmla="*/ 0 w 506"/>
                <a:gd name="T27" fmla="*/ 0 h 299"/>
                <a:gd name="T28" fmla="*/ 0 w 506"/>
                <a:gd name="T29" fmla="*/ 0 h 299"/>
                <a:gd name="T30" fmla="*/ 0 w 506"/>
                <a:gd name="T31" fmla="*/ 0 h 299"/>
                <a:gd name="T32" fmla="*/ 0 w 506"/>
                <a:gd name="T33" fmla="*/ 0 h 299"/>
                <a:gd name="T34" fmla="*/ 0 w 506"/>
                <a:gd name="T35" fmla="*/ 0 h 299"/>
                <a:gd name="T36" fmla="*/ 0 w 506"/>
                <a:gd name="T37" fmla="*/ 0 h 299"/>
                <a:gd name="T38" fmla="*/ 0 w 506"/>
                <a:gd name="T39" fmla="*/ 0 h 299"/>
                <a:gd name="T40" fmla="*/ 0 w 506"/>
                <a:gd name="T41" fmla="*/ 0 h 299"/>
                <a:gd name="T42" fmla="*/ 0 w 506"/>
                <a:gd name="T43" fmla="*/ 0 h 299"/>
                <a:gd name="T44" fmla="*/ 0 w 506"/>
                <a:gd name="T45" fmla="*/ 0 h 299"/>
                <a:gd name="T46" fmla="*/ 0 w 506"/>
                <a:gd name="T47" fmla="*/ 0 h 299"/>
                <a:gd name="T48" fmla="*/ 0 w 506"/>
                <a:gd name="T49" fmla="*/ 0 h 299"/>
                <a:gd name="T50" fmla="*/ 0 w 506"/>
                <a:gd name="T51" fmla="*/ 0 h 299"/>
                <a:gd name="T52" fmla="*/ 0 w 506"/>
                <a:gd name="T53" fmla="*/ 0 h 299"/>
                <a:gd name="T54" fmla="*/ 0 w 506"/>
                <a:gd name="T55" fmla="*/ 0 h 299"/>
                <a:gd name="T56" fmla="*/ 0 w 506"/>
                <a:gd name="T57" fmla="*/ 0 h 299"/>
                <a:gd name="T58" fmla="*/ 0 w 506"/>
                <a:gd name="T59" fmla="*/ 0 h 299"/>
                <a:gd name="T60" fmla="*/ 0 w 506"/>
                <a:gd name="T61" fmla="*/ 0 h 299"/>
                <a:gd name="T62" fmla="*/ 0 w 506"/>
                <a:gd name="T63" fmla="*/ 0 h 299"/>
                <a:gd name="T64" fmla="*/ 0 w 506"/>
                <a:gd name="T65" fmla="*/ 0 h 299"/>
                <a:gd name="T66" fmla="*/ 0 w 506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299">
                  <a:moveTo>
                    <a:pt x="441" y="299"/>
                  </a:moveTo>
                  <a:lnTo>
                    <a:pt x="445" y="298"/>
                  </a:lnTo>
                  <a:lnTo>
                    <a:pt x="451" y="297"/>
                  </a:lnTo>
                  <a:lnTo>
                    <a:pt x="456" y="295"/>
                  </a:lnTo>
                  <a:lnTo>
                    <a:pt x="462" y="293"/>
                  </a:lnTo>
                  <a:lnTo>
                    <a:pt x="467" y="290"/>
                  </a:lnTo>
                  <a:lnTo>
                    <a:pt x="473" y="286"/>
                  </a:lnTo>
                  <a:lnTo>
                    <a:pt x="478" y="282"/>
                  </a:lnTo>
                  <a:lnTo>
                    <a:pt x="484" y="278"/>
                  </a:lnTo>
                  <a:lnTo>
                    <a:pt x="488" y="272"/>
                  </a:lnTo>
                  <a:lnTo>
                    <a:pt x="492" y="267"/>
                  </a:lnTo>
                  <a:lnTo>
                    <a:pt x="497" y="261"/>
                  </a:lnTo>
                  <a:lnTo>
                    <a:pt x="500" y="255"/>
                  </a:lnTo>
                  <a:lnTo>
                    <a:pt x="502" y="248"/>
                  </a:lnTo>
                  <a:lnTo>
                    <a:pt x="504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90" y="63"/>
                  </a:lnTo>
                  <a:lnTo>
                    <a:pt x="490" y="56"/>
                  </a:lnTo>
                  <a:lnTo>
                    <a:pt x="488" y="49"/>
                  </a:lnTo>
                  <a:lnTo>
                    <a:pt x="487" y="43"/>
                  </a:lnTo>
                  <a:lnTo>
                    <a:pt x="485" y="36"/>
                  </a:lnTo>
                  <a:lnTo>
                    <a:pt x="482" y="31"/>
                  </a:lnTo>
                  <a:lnTo>
                    <a:pt x="479" y="25"/>
                  </a:lnTo>
                  <a:lnTo>
                    <a:pt x="476" y="21"/>
                  </a:lnTo>
                  <a:lnTo>
                    <a:pt x="473" y="16"/>
                  </a:lnTo>
                  <a:lnTo>
                    <a:pt x="468" y="12"/>
                  </a:lnTo>
                  <a:lnTo>
                    <a:pt x="464" y="8"/>
                  </a:lnTo>
                  <a:lnTo>
                    <a:pt x="460" y="6"/>
                  </a:lnTo>
                  <a:lnTo>
                    <a:pt x="455" y="3"/>
                  </a:lnTo>
                  <a:lnTo>
                    <a:pt x="451" y="2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8" y="0"/>
                  </a:lnTo>
                  <a:lnTo>
                    <a:pt x="62" y="0"/>
                  </a:lnTo>
                  <a:lnTo>
                    <a:pt x="57" y="2"/>
                  </a:lnTo>
                  <a:lnTo>
                    <a:pt x="52" y="3"/>
                  </a:lnTo>
                  <a:lnTo>
                    <a:pt x="47" y="6"/>
                  </a:lnTo>
                  <a:lnTo>
                    <a:pt x="43" y="8"/>
                  </a:lnTo>
                  <a:lnTo>
                    <a:pt x="38" y="12"/>
                  </a:lnTo>
                  <a:lnTo>
                    <a:pt x="34" y="16"/>
                  </a:lnTo>
                  <a:lnTo>
                    <a:pt x="31" y="21"/>
                  </a:lnTo>
                  <a:lnTo>
                    <a:pt x="28" y="25"/>
                  </a:lnTo>
                  <a:lnTo>
                    <a:pt x="24" y="31"/>
                  </a:lnTo>
                  <a:lnTo>
                    <a:pt x="21" y="36"/>
                  </a:lnTo>
                  <a:lnTo>
                    <a:pt x="19" y="43"/>
                  </a:lnTo>
                  <a:lnTo>
                    <a:pt x="18" y="49"/>
                  </a:lnTo>
                  <a:lnTo>
                    <a:pt x="16" y="56"/>
                  </a:lnTo>
                  <a:lnTo>
                    <a:pt x="16" y="63"/>
                  </a:lnTo>
                  <a:lnTo>
                    <a:pt x="16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4" y="248"/>
                  </a:lnTo>
                  <a:lnTo>
                    <a:pt x="7" y="255"/>
                  </a:lnTo>
                  <a:lnTo>
                    <a:pt x="10" y="261"/>
                  </a:lnTo>
                  <a:lnTo>
                    <a:pt x="13" y="267"/>
                  </a:lnTo>
                  <a:lnTo>
                    <a:pt x="18" y="272"/>
                  </a:lnTo>
                  <a:lnTo>
                    <a:pt x="23" y="278"/>
                  </a:lnTo>
                  <a:lnTo>
                    <a:pt x="28" y="282"/>
                  </a:lnTo>
                  <a:lnTo>
                    <a:pt x="33" y="286"/>
                  </a:lnTo>
                  <a:lnTo>
                    <a:pt x="40" y="290"/>
                  </a:lnTo>
                  <a:lnTo>
                    <a:pt x="45" y="293"/>
                  </a:lnTo>
                  <a:lnTo>
                    <a:pt x="50" y="295"/>
                  </a:lnTo>
                  <a:lnTo>
                    <a:pt x="56" y="297"/>
                  </a:lnTo>
                  <a:lnTo>
                    <a:pt x="62" y="298"/>
                  </a:lnTo>
                  <a:lnTo>
                    <a:pt x="68" y="299"/>
                  </a:lnTo>
                  <a:lnTo>
                    <a:pt x="441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68" name="Freeform 208">
              <a:extLst>
                <a:ext uri="{FF2B5EF4-FFF2-40B4-BE49-F238E27FC236}">
                  <a16:creationId xmlns:a16="http://schemas.microsoft.com/office/drawing/2014/main" id="{58DF6BE6-058E-A942-9DC0-115A1B137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8" y="2305"/>
              <a:ext cx="16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9" y="285"/>
                  </a:moveTo>
                  <a:lnTo>
                    <a:pt x="424" y="284"/>
                  </a:lnTo>
                  <a:lnTo>
                    <a:pt x="429" y="283"/>
                  </a:lnTo>
                  <a:lnTo>
                    <a:pt x="435" y="281"/>
                  </a:lnTo>
                  <a:lnTo>
                    <a:pt x="440" y="279"/>
                  </a:lnTo>
                  <a:lnTo>
                    <a:pt x="446" y="276"/>
                  </a:lnTo>
                  <a:lnTo>
                    <a:pt x="450" y="273"/>
                  </a:lnTo>
                  <a:lnTo>
                    <a:pt x="455" y="268"/>
                  </a:lnTo>
                  <a:lnTo>
                    <a:pt x="461" y="264"/>
                  </a:lnTo>
                  <a:lnTo>
                    <a:pt x="465" y="260"/>
                  </a:lnTo>
                  <a:lnTo>
                    <a:pt x="468" y="254"/>
                  </a:lnTo>
                  <a:lnTo>
                    <a:pt x="473" y="249"/>
                  </a:lnTo>
                  <a:lnTo>
                    <a:pt x="476" y="243"/>
                  </a:lnTo>
                  <a:lnTo>
                    <a:pt x="478" y="237"/>
                  </a:lnTo>
                  <a:lnTo>
                    <a:pt x="480" y="230"/>
                  </a:lnTo>
                  <a:lnTo>
                    <a:pt x="481" y="224"/>
                  </a:lnTo>
                  <a:lnTo>
                    <a:pt x="482" y="217"/>
                  </a:lnTo>
                  <a:lnTo>
                    <a:pt x="467" y="68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5" y="24"/>
                  </a:lnTo>
                  <a:lnTo>
                    <a:pt x="453" y="19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1" y="7"/>
                  </a:lnTo>
                  <a:lnTo>
                    <a:pt x="438" y="4"/>
                  </a:lnTo>
                  <a:lnTo>
                    <a:pt x="432" y="2"/>
                  </a:lnTo>
                  <a:lnTo>
                    <a:pt x="428" y="1"/>
                  </a:lnTo>
                  <a:lnTo>
                    <a:pt x="424" y="0"/>
                  </a:lnTo>
                  <a:lnTo>
                    <a:pt x="419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4" y="1"/>
                  </a:lnTo>
                  <a:lnTo>
                    <a:pt x="49" y="2"/>
                  </a:lnTo>
                  <a:lnTo>
                    <a:pt x="45" y="4"/>
                  </a:lnTo>
                  <a:lnTo>
                    <a:pt x="41" y="7"/>
                  </a:lnTo>
                  <a:lnTo>
                    <a:pt x="36" y="11"/>
                  </a:lnTo>
                  <a:lnTo>
                    <a:pt x="33" y="15"/>
                  </a:lnTo>
                  <a:lnTo>
                    <a:pt x="30" y="19"/>
                  </a:lnTo>
                  <a:lnTo>
                    <a:pt x="27" y="24"/>
                  </a:lnTo>
                  <a:lnTo>
                    <a:pt x="23" y="29"/>
                  </a:lnTo>
                  <a:lnTo>
                    <a:pt x="21" y="35"/>
                  </a:lnTo>
                  <a:lnTo>
                    <a:pt x="19" y="41"/>
                  </a:lnTo>
                  <a:lnTo>
                    <a:pt x="18" y="48"/>
                  </a:lnTo>
                  <a:lnTo>
                    <a:pt x="16" y="54"/>
                  </a:lnTo>
                  <a:lnTo>
                    <a:pt x="16" y="61"/>
                  </a:lnTo>
                  <a:lnTo>
                    <a:pt x="16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2" y="230"/>
                  </a:lnTo>
                  <a:lnTo>
                    <a:pt x="4" y="237"/>
                  </a:lnTo>
                  <a:lnTo>
                    <a:pt x="6" y="243"/>
                  </a:lnTo>
                  <a:lnTo>
                    <a:pt x="9" y="249"/>
                  </a:lnTo>
                  <a:lnTo>
                    <a:pt x="14" y="254"/>
                  </a:lnTo>
                  <a:lnTo>
                    <a:pt x="17" y="260"/>
                  </a:lnTo>
                  <a:lnTo>
                    <a:pt x="22" y="264"/>
                  </a:lnTo>
                  <a:lnTo>
                    <a:pt x="27" y="268"/>
                  </a:lnTo>
                  <a:lnTo>
                    <a:pt x="32" y="273"/>
                  </a:lnTo>
                  <a:lnTo>
                    <a:pt x="36" y="276"/>
                  </a:lnTo>
                  <a:lnTo>
                    <a:pt x="42" y="279"/>
                  </a:lnTo>
                  <a:lnTo>
                    <a:pt x="47" y="281"/>
                  </a:lnTo>
                  <a:lnTo>
                    <a:pt x="53" y="283"/>
                  </a:lnTo>
                  <a:lnTo>
                    <a:pt x="58" y="284"/>
                  </a:lnTo>
                  <a:lnTo>
                    <a:pt x="64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69" name="Freeform 209">
              <a:extLst>
                <a:ext uri="{FF2B5EF4-FFF2-40B4-BE49-F238E27FC236}">
                  <a16:creationId xmlns:a16="http://schemas.microsoft.com/office/drawing/2014/main" id="{EBEFE6DB-4E35-F44D-A7A0-DDDD6F6DB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" y="2310"/>
              <a:ext cx="12" cy="5"/>
            </a:xfrm>
            <a:custGeom>
              <a:avLst/>
              <a:gdLst>
                <a:gd name="T0" fmla="*/ 0 w 352"/>
                <a:gd name="T1" fmla="*/ 0 h 128"/>
                <a:gd name="T2" fmla="*/ 0 w 352"/>
                <a:gd name="T3" fmla="*/ 0 h 128"/>
                <a:gd name="T4" fmla="*/ 0 w 352"/>
                <a:gd name="T5" fmla="*/ 0 h 128"/>
                <a:gd name="T6" fmla="*/ 0 w 352"/>
                <a:gd name="T7" fmla="*/ 0 h 128"/>
                <a:gd name="T8" fmla="*/ 0 w 352"/>
                <a:gd name="T9" fmla="*/ 0 h 128"/>
                <a:gd name="T10" fmla="*/ 0 w 352"/>
                <a:gd name="T11" fmla="*/ 0 h 128"/>
                <a:gd name="T12" fmla="*/ 0 w 352"/>
                <a:gd name="T13" fmla="*/ 0 h 128"/>
                <a:gd name="T14" fmla="*/ 0 w 352"/>
                <a:gd name="T15" fmla="*/ 0 h 128"/>
                <a:gd name="T16" fmla="*/ 0 w 352"/>
                <a:gd name="T17" fmla="*/ 0 h 128"/>
                <a:gd name="T18" fmla="*/ 0 w 352"/>
                <a:gd name="T19" fmla="*/ 0 h 128"/>
                <a:gd name="T20" fmla="*/ 0 w 352"/>
                <a:gd name="T21" fmla="*/ 0 h 128"/>
                <a:gd name="T22" fmla="*/ 0 w 352"/>
                <a:gd name="T23" fmla="*/ 0 h 128"/>
                <a:gd name="T24" fmla="*/ 0 w 352"/>
                <a:gd name="T25" fmla="*/ 0 h 128"/>
                <a:gd name="T26" fmla="*/ 0 w 352"/>
                <a:gd name="T27" fmla="*/ 0 h 128"/>
                <a:gd name="T28" fmla="*/ 0 w 352"/>
                <a:gd name="T29" fmla="*/ 0 h 128"/>
                <a:gd name="T30" fmla="*/ 0 w 352"/>
                <a:gd name="T31" fmla="*/ 0 h 128"/>
                <a:gd name="T32" fmla="*/ 0 w 352"/>
                <a:gd name="T33" fmla="*/ 0 h 128"/>
                <a:gd name="T34" fmla="*/ 0 w 352"/>
                <a:gd name="T35" fmla="*/ 0 h 128"/>
                <a:gd name="T36" fmla="*/ 0 w 352"/>
                <a:gd name="T37" fmla="*/ 0 h 128"/>
                <a:gd name="T38" fmla="*/ 0 w 352"/>
                <a:gd name="T39" fmla="*/ 0 h 128"/>
                <a:gd name="T40" fmla="*/ 0 w 352"/>
                <a:gd name="T41" fmla="*/ 0 h 128"/>
                <a:gd name="T42" fmla="*/ 0 w 352"/>
                <a:gd name="T43" fmla="*/ 0 h 128"/>
                <a:gd name="T44" fmla="*/ 0 w 352"/>
                <a:gd name="T45" fmla="*/ 0 h 128"/>
                <a:gd name="T46" fmla="*/ 0 w 352"/>
                <a:gd name="T47" fmla="*/ 0 h 128"/>
                <a:gd name="T48" fmla="*/ 0 w 352"/>
                <a:gd name="T49" fmla="*/ 0 h 128"/>
                <a:gd name="T50" fmla="*/ 0 w 352"/>
                <a:gd name="T51" fmla="*/ 0 h 128"/>
                <a:gd name="T52" fmla="*/ 0 w 352"/>
                <a:gd name="T53" fmla="*/ 0 h 128"/>
                <a:gd name="T54" fmla="*/ 0 w 352"/>
                <a:gd name="T55" fmla="*/ 0 h 128"/>
                <a:gd name="T56" fmla="*/ 0 w 352"/>
                <a:gd name="T57" fmla="*/ 0 h 128"/>
                <a:gd name="T58" fmla="*/ 0 w 352"/>
                <a:gd name="T59" fmla="*/ 0 h 128"/>
                <a:gd name="T60" fmla="*/ 0 w 352"/>
                <a:gd name="T61" fmla="*/ 0 h 128"/>
                <a:gd name="T62" fmla="*/ 0 w 352"/>
                <a:gd name="T63" fmla="*/ 0 h 128"/>
                <a:gd name="T64" fmla="*/ 0 w 352"/>
                <a:gd name="T65" fmla="*/ 0 h 128"/>
                <a:gd name="T66" fmla="*/ 0 w 352"/>
                <a:gd name="T67" fmla="*/ 0 h 128"/>
                <a:gd name="T68" fmla="*/ 0 w 352"/>
                <a:gd name="T69" fmla="*/ 0 h 128"/>
                <a:gd name="T70" fmla="*/ 0 w 352"/>
                <a:gd name="T71" fmla="*/ 0 h 128"/>
                <a:gd name="T72" fmla="*/ 0 w 352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8">
                  <a:moveTo>
                    <a:pt x="352" y="64"/>
                  </a:moveTo>
                  <a:lnTo>
                    <a:pt x="351" y="69"/>
                  </a:lnTo>
                  <a:lnTo>
                    <a:pt x="351" y="76"/>
                  </a:lnTo>
                  <a:lnTo>
                    <a:pt x="350" y="82"/>
                  </a:lnTo>
                  <a:lnTo>
                    <a:pt x="349" y="88"/>
                  </a:lnTo>
                  <a:lnTo>
                    <a:pt x="348" y="93"/>
                  </a:lnTo>
                  <a:lnTo>
                    <a:pt x="346" y="99"/>
                  </a:lnTo>
                  <a:lnTo>
                    <a:pt x="344" y="104"/>
                  </a:lnTo>
                  <a:lnTo>
                    <a:pt x="342" y="108"/>
                  </a:lnTo>
                  <a:lnTo>
                    <a:pt x="338" y="113"/>
                  </a:lnTo>
                  <a:lnTo>
                    <a:pt x="335" y="116"/>
                  </a:lnTo>
                  <a:lnTo>
                    <a:pt x="332" y="119"/>
                  </a:lnTo>
                  <a:lnTo>
                    <a:pt x="329" y="123"/>
                  </a:lnTo>
                  <a:lnTo>
                    <a:pt x="324" y="125"/>
                  </a:lnTo>
                  <a:lnTo>
                    <a:pt x="321" y="126"/>
                  </a:lnTo>
                  <a:lnTo>
                    <a:pt x="317" y="127"/>
                  </a:lnTo>
                  <a:lnTo>
                    <a:pt x="312" y="128"/>
                  </a:lnTo>
                  <a:lnTo>
                    <a:pt x="41" y="128"/>
                  </a:lnTo>
                  <a:lnTo>
                    <a:pt x="36" y="127"/>
                  </a:lnTo>
                  <a:lnTo>
                    <a:pt x="31" y="126"/>
                  </a:lnTo>
                  <a:lnTo>
                    <a:pt x="27" y="125"/>
                  </a:lnTo>
                  <a:lnTo>
                    <a:pt x="24" y="123"/>
                  </a:lnTo>
                  <a:lnTo>
                    <a:pt x="20" y="119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1" y="108"/>
                  </a:lnTo>
                  <a:lnTo>
                    <a:pt x="9" y="104"/>
                  </a:lnTo>
                  <a:lnTo>
                    <a:pt x="5" y="99"/>
                  </a:lnTo>
                  <a:lnTo>
                    <a:pt x="4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70" name="Freeform 210">
              <a:extLst>
                <a:ext uri="{FF2B5EF4-FFF2-40B4-BE49-F238E27FC236}">
                  <a16:creationId xmlns:a16="http://schemas.microsoft.com/office/drawing/2014/main" id="{A90C7C54-29A8-0B40-920C-DC441B8F1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8" y="2306"/>
              <a:ext cx="1" cy="9"/>
            </a:xfrm>
            <a:custGeom>
              <a:avLst/>
              <a:gdLst>
                <a:gd name="T0" fmla="*/ 0 w 34"/>
                <a:gd name="T1" fmla="*/ 0 h 212"/>
                <a:gd name="T2" fmla="*/ 0 w 34"/>
                <a:gd name="T3" fmla="*/ 0 h 212"/>
                <a:gd name="T4" fmla="*/ 0 w 34"/>
                <a:gd name="T5" fmla="*/ 0 h 212"/>
                <a:gd name="T6" fmla="*/ 0 w 34"/>
                <a:gd name="T7" fmla="*/ 0 h 212"/>
                <a:gd name="T8" fmla="*/ 0 w 34"/>
                <a:gd name="T9" fmla="*/ 0 h 212"/>
                <a:gd name="T10" fmla="*/ 0 w 34"/>
                <a:gd name="T11" fmla="*/ 0 h 212"/>
                <a:gd name="T12" fmla="*/ 0 w 34"/>
                <a:gd name="T13" fmla="*/ 0 h 212"/>
                <a:gd name="T14" fmla="*/ 0 w 34"/>
                <a:gd name="T15" fmla="*/ 0 h 212"/>
                <a:gd name="T16" fmla="*/ 0 w 34"/>
                <a:gd name="T17" fmla="*/ 0 h 212"/>
                <a:gd name="T18" fmla="*/ 0 w 34"/>
                <a:gd name="T19" fmla="*/ 0 h 212"/>
                <a:gd name="T20" fmla="*/ 0 w 34"/>
                <a:gd name="T21" fmla="*/ 0 h 212"/>
                <a:gd name="T22" fmla="*/ 0 w 34"/>
                <a:gd name="T23" fmla="*/ 0 h 212"/>
                <a:gd name="T24" fmla="*/ 0 w 34"/>
                <a:gd name="T25" fmla="*/ 0 h 212"/>
                <a:gd name="T26" fmla="*/ 0 w 34"/>
                <a:gd name="T27" fmla="*/ 0 h 212"/>
                <a:gd name="T28" fmla="*/ 0 w 34"/>
                <a:gd name="T29" fmla="*/ 0 h 212"/>
                <a:gd name="T30" fmla="*/ 0 w 34"/>
                <a:gd name="T31" fmla="*/ 0 h 212"/>
                <a:gd name="T32" fmla="*/ 0 w 34"/>
                <a:gd name="T33" fmla="*/ 0 h 212"/>
                <a:gd name="T34" fmla="*/ 0 w 34"/>
                <a:gd name="T35" fmla="*/ 0 h 212"/>
                <a:gd name="T36" fmla="*/ 0 w 34"/>
                <a:gd name="T37" fmla="*/ 0 h 212"/>
                <a:gd name="T38" fmla="*/ 0 w 34"/>
                <a:gd name="T39" fmla="*/ 0 h 212"/>
                <a:gd name="T40" fmla="*/ 0 w 34"/>
                <a:gd name="T41" fmla="*/ 0 h 212"/>
                <a:gd name="T42" fmla="*/ 0 w 34"/>
                <a:gd name="T43" fmla="*/ 0 h 212"/>
                <a:gd name="T44" fmla="*/ 0 w 34"/>
                <a:gd name="T45" fmla="*/ 0 h 212"/>
                <a:gd name="T46" fmla="*/ 0 w 34"/>
                <a:gd name="T47" fmla="*/ 0 h 212"/>
                <a:gd name="T48" fmla="*/ 0 w 34"/>
                <a:gd name="T49" fmla="*/ 0 h 212"/>
                <a:gd name="T50" fmla="*/ 0 w 34"/>
                <a:gd name="T51" fmla="*/ 0 h 212"/>
                <a:gd name="T52" fmla="*/ 0 w 34"/>
                <a:gd name="T53" fmla="*/ 0 h 212"/>
                <a:gd name="T54" fmla="*/ 0 w 34"/>
                <a:gd name="T55" fmla="*/ 0 h 212"/>
                <a:gd name="T56" fmla="*/ 0 w 34"/>
                <a:gd name="T57" fmla="*/ 0 h 212"/>
                <a:gd name="T58" fmla="*/ 0 w 34"/>
                <a:gd name="T59" fmla="*/ 0 h 212"/>
                <a:gd name="T60" fmla="*/ 0 w 34"/>
                <a:gd name="T61" fmla="*/ 0 h 212"/>
                <a:gd name="T62" fmla="*/ 0 w 34"/>
                <a:gd name="T63" fmla="*/ 0 h 212"/>
                <a:gd name="T64" fmla="*/ 0 w 3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3" y="211"/>
                  </a:lnTo>
                  <a:lnTo>
                    <a:pt x="24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8" y="207"/>
                  </a:lnTo>
                  <a:lnTo>
                    <a:pt x="29" y="205"/>
                  </a:lnTo>
                  <a:lnTo>
                    <a:pt x="29" y="204"/>
                  </a:lnTo>
                  <a:lnTo>
                    <a:pt x="30" y="202"/>
                  </a:lnTo>
                  <a:lnTo>
                    <a:pt x="32" y="201"/>
                  </a:lnTo>
                  <a:lnTo>
                    <a:pt x="32" y="199"/>
                  </a:lnTo>
                  <a:lnTo>
                    <a:pt x="33" y="197"/>
                  </a:lnTo>
                  <a:lnTo>
                    <a:pt x="33" y="195"/>
                  </a:lnTo>
                  <a:lnTo>
                    <a:pt x="33" y="193"/>
                  </a:lnTo>
                  <a:lnTo>
                    <a:pt x="34" y="191"/>
                  </a:lnTo>
                  <a:lnTo>
                    <a:pt x="34" y="21"/>
                  </a:lnTo>
                  <a:lnTo>
                    <a:pt x="33" y="18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9" y="4"/>
                  </a:lnTo>
                  <a:lnTo>
                    <a:pt x="9" y="5"/>
                  </a:lnTo>
                  <a:lnTo>
                    <a:pt x="8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6" y="199"/>
                  </a:lnTo>
                  <a:lnTo>
                    <a:pt x="8" y="201"/>
                  </a:lnTo>
                  <a:lnTo>
                    <a:pt x="9" y="203"/>
                  </a:lnTo>
                  <a:lnTo>
                    <a:pt x="11" y="205"/>
                  </a:lnTo>
                  <a:lnTo>
                    <a:pt x="12" y="208"/>
                  </a:lnTo>
                  <a:lnTo>
                    <a:pt x="14" y="209"/>
                  </a:lnTo>
                  <a:lnTo>
                    <a:pt x="15" y="211"/>
                  </a:lnTo>
                  <a:lnTo>
                    <a:pt x="17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71" name="Freeform 211">
              <a:extLst>
                <a:ext uri="{FF2B5EF4-FFF2-40B4-BE49-F238E27FC236}">
                  <a16:creationId xmlns:a16="http://schemas.microsoft.com/office/drawing/2014/main" id="{955C4666-2CAF-CD42-BC18-1D1141120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2306"/>
              <a:ext cx="2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5" y="222"/>
                  </a:moveTo>
                  <a:lnTo>
                    <a:pt x="17" y="221"/>
                  </a:lnTo>
                  <a:lnTo>
                    <a:pt x="18" y="221"/>
                  </a:lnTo>
                  <a:lnTo>
                    <a:pt x="20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6" y="213"/>
                  </a:lnTo>
                  <a:lnTo>
                    <a:pt x="27" y="211"/>
                  </a:lnTo>
                  <a:lnTo>
                    <a:pt x="30" y="209"/>
                  </a:lnTo>
                  <a:lnTo>
                    <a:pt x="32" y="206"/>
                  </a:lnTo>
                  <a:lnTo>
                    <a:pt x="33" y="203"/>
                  </a:lnTo>
                  <a:lnTo>
                    <a:pt x="35" y="200"/>
                  </a:lnTo>
                  <a:lnTo>
                    <a:pt x="36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7"/>
                  </a:lnTo>
                  <a:lnTo>
                    <a:pt x="30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3" y="4"/>
                  </a:lnTo>
                  <a:lnTo>
                    <a:pt x="22" y="3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5"/>
                  </a:lnTo>
                  <a:lnTo>
                    <a:pt x="5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72" name="Freeform 212">
              <a:extLst>
                <a:ext uri="{FF2B5EF4-FFF2-40B4-BE49-F238E27FC236}">
                  <a16:creationId xmlns:a16="http://schemas.microsoft.com/office/drawing/2014/main" id="{244EBA27-8C31-874F-A092-24BFC2FEF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" y="2306"/>
              <a:ext cx="12" cy="4"/>
            </a:xfrm>
            <a:custGeom>
              <a:avLst/>
              <a:gdLst>
                <a:gd name="T0" fmla="*/ 0 w 362"/>
                <a:gd name="T1" fmla="*/ 0 h 106"/>
                <a:gd name="T2" fmla="*/ 0 w 362"/>
                <a:gd name="T3" fmla="*/ 0 h 106"/>
                <a:gd name="T4" fmla="*/ 0 w 362"/>
                <a:gd name="T5" fmla="*/ 0 h 106"/>
                <a:gd name="T6" fmla="*/ 0 w 362"/>
                <a:gd name="T7" fmla="*/ 0 h 106"/>
                <a:gd name="T8" fmla="*/ 0 w 362"/>
                <a:gd name="T9" fmla="*/ 0 h 106"/>
                <a:gd name="T10" fmla="*/ 0 w 362"/>
                <a:gd name="T11" fmla="*/ 0 h 106"/>
                <a:gd name="T12" fmla="*/ 0 w 362"/>
                <a:gd name="T13" fmla="*/ 0 h 106"/>
                <a:gd name="T14" fmla="*/ 0 w 362"/>
                <a:gd name="T15" fmla="*/ 0 h 106"/>
                <a:gd name="T16" fmla="*/ 0 w 362"/>
                <a:gd name="T17" fmla="*/ 0 h 106"/>
                <a:gd name="T18" fmla="*/ 0 w 362"/>
                <a:gd name="T19" fmla="*/ 0 h 106"/>
                <a:gd name="T20" fmla="*/ 0 w 362"/>
                <a:gd name="T21" fmla="*/ 0 h 106"/>
                <a:gd name="T22" fmla="*/ 0 w 362"/>
                <a:gd name="T23" fmla="*/ 0 h 106"/>
                <a:gd name="T24" fmla="*/ 0 w 362"/>
                <a:gd name="T25" fmla="*/ 0 h 106"/>
                <a:gd name="T26" fmla="*/ 0 w 362"/>
                <a:gd name="T27" fmla="*/ 0 h 106"/>
                <a:gd name="T28" fmla="*/ 0 w 362"/>
                <a:gd name="T29" fmla="*/ 0 h 106"/>
                <a:gd name="T30" fmla="*/ 0 w 362"/>
                <a:gd name="T31" fmla="*/ 0 h 106"/>
                <a:gd name="T32" fmla="*/ 0 w 362"/>
                <a:gd name="T33" fmla="*/ 0 h 106"/>
                <a:gd name="T34" fmla="*/ 0 w 362"/>
                <a:gd name="T35" fmla="*/ 0 h 106"/>
                <a:gd name="T36" fmla="*/ 0 w 362"/>
                <a:gd name="T37" fmla="*/ 0 h 106"/>
                <a:gd name="T38" fmla="*/ 0 w 362"/>
                <a:gd name="T39" fmla="*/ 0 h 106"/>
                <a:gd name="T40" fmla="*/ 0 w 362"/>
                <a:gd name="T41" fmla="*/ 0 h 106"/>
                <a:gd name="T42" fmla="*/ 0 w 362"/>
                <a:gd name="T43" fmla="*/ 0 h 106"/>
                <a:gd name="T44" fmla="*/ 0 w 362"/>
                <a:gd name="T45" fmla="*/ 0 h 106"/>
                <a:gd name="T46" fmla="*/ 0 w 362"/>
                <a:gd name="T47" fmla="*/ 0 h 106"/>
                <a:gd name="T48" fmla="*/ 0 w 362"/>
                <a:gd name="T49" fmla="*/ 0 h 106"/>
                <a:gd name="T50" fmla="*/ 0 w 362"/>
                <a:gd name="T51" fmla="*/ 0 h 106"/>
                <a:gd name="T52" fmla="*/ 0 w 362"/>
                <a:gd name="T53" fmla="*/ 0 h 106"/>
                <a:gd name="T54" fmla="*/ 0 w 362"/>
                <a:gd name="T55" fmla="*/ 0 h 106"/>
                <a:gd name="T56" fmla="*/ 0 w 362"/>
                <a:gd name="T57" fmla="*/ 0 h 106"/>
                <a:gd name="T58" fmla="*/ 0 w 362"/>
                <a:gd name="T59" fmla="*/ 0 h 106"/>
                <a:gd name="T60" fmla="*/ 0 w 362"/>
                <a:gd name="T61" fmla="*/ 0 h 106"/>
                <a:gd name="T62" fmla="*/ 0 w 362"/>
                <a:gd name="T63" fmla="*/ 0 h 106"/>
                <a:gd name="T64" fmla="*/ 0 w 362"/>
                <a:gd name="T65" fmla="*/ 0 h 106"/>
                <a:gd name="T66" fmla="*/ 0 w 36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6">
                  <a:moveTo>
                    <a:pt x="324" y="106"/>
                  </a:moveTo>
                  <a:lnTo>
                    <a:pt x="327" y="105"/>
                  </a:lnTo>
                  <a:lnTo>
                    <a:pt x="330" y="105"/>
                  </a:lnTo>
                  <a:lnTo>
                    <a:pt x="334" y="104"/>
                  </a:lnTo>
                  <a:lnTo>
                    <a:pt x="338" y="103"/>
                  </a:lnTo>
                  <a:lnTo>
                    <a:pt x="341" y="101"/>
                  </a:lnTo>
                  <a:lnTo>
                    <a:pt x="344" y="99"/>
                  </a:lnTo>
                  <a:lnTo>
                    <a:pt x="348" y="97"/>
                  </a:lnTo>
                  <a:lnTo>
                    <a:pt x="350" y="95"/>
                  </a:lnTo>
                  <a:lnTo>
                    <a:pt x="352" y="93"/>
                  </a:lnTo>
                  <a:lnTo>
                    <a:pt x="354" y="91"/>
                  </a:lnTo>
                  <a:lnTo>
                    <a:pt x="356" y="87"/>
                  </a:lnTo>
                  <a:lnTo>
                    <a:pt x="358" y="85"/>
                  </a:lnTo>
                  <a:lnTo>
                    <a:pt x="359" y="82"/>
                  </a:lnTo>
                  <a:lnTo>
                    <a:pt x="361" y="79"/>
                  </a:lnTo>
                  <a:lnTo>
                    <a:pt x="361" y="75"/>
                  </a:lnTo>
                  <a:lnTo>
                    <a:pt x="362" y="72"/>
                  </a:lnTo>
                  <a:lnTo>
                    <a:pt x="362" y="34"/>
                  </a:lnTo>
                  <a:lnTo>
                    <a:pt x="361" y="30"/>
                  </a:lnTo>
                  <a:lnTo>
                    <a:pt x="361" y="26"/>
                  </a:lnTo>
                  <a:lnTo>
                    <a:pt x="359" y="23"/>
                  </a:lnTo>
                  <a:lnTo>
                    <a:pt x="358" y="20"/>
                  </a:lnTo>
                  <a:lnTo>
                    <a:pt x="356" y="18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10"/>
                  </a:lnTo>
                  <a:lnTo>
                    <a:pt x="348" y="8"/>
                  </a:lnTo>
                  <a:lnTo>
                    <a:pt x="344" y="6"/>
                  </a:lnTo>
                  <a:lnTo>
                    <a:pt x="341" y="4"/>
                  </a:lnTo>
                  <a:lnTo>
                    <a:pt x="338" y="3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8" y="1"/>
                  </a:lnTo>
                  <a:lnTo>
                    <a:pt x="23" y="3"/>
                  </a:lnTo>
                  <a:lnTo>
                    <a:pt x="20" y="4"/>
                  </a:lnTo>
                  <a:lnTo>
                    <a:pt x="17" y="6"/>
                  </a:lnTo>
                  <a:lnTo>
                    <a:pt x="15" y="8"/>
                  </a:lnTo>
                  <a:lnTo>
                    <a:pt x="11" y="10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8"/>
                  </a:lnTo>
                  <a:lnTo>
                    <a:pt x="3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3" y="85"/>
                  </a:lnTo>
                  <a:lnTo>
                    <a:pt x="5" y="87"/>
                  </a:lnTo>
                  <a:lnTo>
                    <a:pt x="7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5" y="97"/>
                  </a:lnTo>
                  <a:lnTo>
                    <a:pt x="17" y="99"/>
                  </a:lnTo>
                  <a:lnTo>
                    <a:pt x="20" y="101"/>
                  </a:lnTo>
                  <a:lnTo>
                    <a:pt x="23" y="103"/>
                  </a:lnTo>
                  <a:lnTo>
                    <a:pt x="28" y="104"/>
                  </a:lnTo>
                  <a:lnTo>
                    <a:pt x="31" y="105"/>
                  </a:lnTo>
                  <a:lnTo>
                    <a:pt x="35" y="105"/>
                  </a:lnTo>
                  <a:lnTo>
                    <a:pt x="40" y="106"/>
                  </a:lnTo>
                  <a:lnTo>
                    <a:pt x="324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73" name="Freeform 213">
              <a:extLst>
                <a:ext uri="{FF2B5EF4-FFF2-40B4-BE49-F238E27FC236}">
                  <a16:creationId xmlns:a16="http://schemas.microsoft.com/office/drawing/2014/main" id="{2C889A31-3062-5341-952A-AABDF9F42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8" y="2305"/>
              <a:ext cx="17" cy="11"/>
            </a:xfrm>
            <a:custGeom>
              <a:avLst/>
              <a:gdLst>
                <a:gd name="T0" fmla="*/ 0 w 505"/>
                <a:gd name="T1" fmla="*/ 0 h 299"/>
                <a:gd name="T2" fmla="*/ 0 w 505"/>
                <a:gd name="T3" fmla="*/ 0 h 299"/>
                <a:gd name="T4" fmla="*/ 0 w 505"/>
                <a:gd name="T5" fmla="*/ 0 h 299"/>
                <a:gd name="T6" fmla="*/ 0 w 505"/>
                <a:gd name="T7" fmla="*/ 0 h 299"/>
                <a:gd name="T8" fmla="*/ 0 w 505"/>
                <a:gd name="T9" fmla="*/ 0 h 299"/>
                <a:gd name="T10" fmla="*/ 0 w 505"/>
                <a:gd name="T11" fmla="*/ 0 h 299"/>
                <a:gd name="T12" fmla="*/ 0 w 505"/>
                <a:gd name="T13" fmla="*/ 0 h 299"/>
                <a:gd name="T14" fmla="*/ 0 w 505"/>
                <a:gd name="T15" fmla="*/ 0 h 299"/>
                <a:gd name="T16" fmla="*/ 0 w 505"/>
                <a:gd name="T17" fmla="*/ 0 h 299"/>
                <a:gd name="T18" fmla="*/ 0 w 505"/>
                <a:gd name="T19" fmla="*/ 0 h 299"/>
                <a:gd name="T20" fmla="*/ 0 w 505"/>
                <a:gd name="T21" fmla="*/ 0 h 299"/>
                <a:gd name="T22" fmla="*/ 0 w 505"/>
                <a:gd name="T23" fmla="*/ 0 h 299"/>
                <a:gd name="T24" fmla="*/ 0 w 505"/>
                <a:gd name="T25" fmla="*/ 0 h 299"/>
                <a:gd name="T26" fmla="*/ 0 w 505"/>
                <a:gd name="T27" fmla="*/ 0 h 299"/>
                <a:gd name="T28" fmla="*/ 0 w 505"/>
                <a:gd name="T29" fmla="*/ 0 h 299"/>
                <a:gd name="T30" fmla="*/ 0 w 505"/>
                <a:gd name="T31" fmla="*/ 0 h 299"/>
                <a:gd name="T32" fmla="*/ 0 w 505"/>
                <a:gd name="T33" fmla="*/ 0 h 299"/>
                <a:gd name="T34" fmla="*/ 0 w 505"/>
                <a:gd name="T35" fmla="*/ 0 h 299"/>
                <a:gd name="T36" fmla="*/ 0 w 505"/>
                <a:gd name="T37" fmla="*/ 0 h 299"/>
                <a:gd name="T38" fmla="*/ 0 w 505"/>
                <a:gd name="T39" fmla="*/ 0 h 299"/>
                <a:gd name="T40" fmla="*/ 0 w 505"/>
                <a:gd name="T41" fmla="*/ 0 h 299"/>
                <a:gd name="T42" fmla="*/ 0 w 505"/>
                <a:gd name="T43" fmla="*/ 0 h 299"/>
                <a:gd name="T44" fmla="*/ 0 w 505"/>
                <a:gd name="T45" fmla="*/ 0 h 299"/>
                <a:gd name="T46" fmla="*/ 0 w 505"/>
                <a:gd name="T47" fmla="*/ 0 h 299"/>
                <a:gd name="T48" fmla="*/ 0 w 505"/>
                <a:gd name="T49" fmla="*/ 0 h 299"/>
                <a:gd name="T50" fmla="*/ 0 w 505"/>
                <a:gd name="T51" fmla="*/ 0 h 299"/>
                <a:gd name="T52" fmla="*/ 0 w 505"/>
                <a:gd name="T53" fmla="*/ 0 h 299"/>
                <a:gd name="T54" fmla="*/ 0 w 505"/>
                <a:gd name="T55" fmla="*/ 0 h 299"/>
                <a:gd name="T56" fmla="*/ 0 w 505"/>
                <a:gd name="T57" fmla="*/ 0 h 299"/>
                <a:gd name="T58" fmla="*/ 0 w 505"/>
                <a:gd name="T59" fmla="*/ 0 h 299"/>
                <a:gd name="T60" fmla="*/ 0 w 505"/>
                <a:gd name="T61" fmla="*/ 0 h 299"/>
                <a:gd name="T62" fmla="*/ 0 w 505"/>
                <a:gd name="T63" fmla="*/ 0 h 299"/>
                <a:gd name="T64" fmla="*/ 0 w 505"/>
                <a:gd name="T65" fmla="*/ 0 h 299"/>
                <a:gd name="T66" fmla="*/ 0 w 505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5" h="299">
                  <a:moveTo>
                    <a:pt x="440" y="299"/>
                  </a:moveTo>
                  <a:lnTo>
                    <a:pt x="444" y="298"/>
                  </a:lnTo>
                  <a:lnTo>
                    <a:pt x="450" y="297"/>
                  </a:lnTo>
                  <a:lnTo>
                    <a:pt x="455" y="295"/>
                  </a:lnTo>
                  <a:lnTo>
                    <a:pt x="460" y="293"/>
                  </a:lnTo>
                  <a:lnTo>
                    <a:pt x="466" y="290"/>
                  </a:lnTo>
                  <a:lnTo>
                    <a:pt x="471" y="286"/>
                  </a:lnTo>
                  <a:lnTo>
                    <a:pt x="477" y="282"/>
                  </a:lnTo>
                  <a:lnTo>
                    <a:pt x="482" y="278"/>
                  </a:lnTo>
                  <a:lnTo>
                    <a:pt x="487" y="272"/>
                  </a:lnTo>
                  <a:lnTo>
                    <a:pt x="491" y="267"/>
                  </a:lnTo>
                  <a:lnTo>
                    <a:pt x="495" y="261"/>
                  </a:lnTo>
                  <a:lnTo>
                    <a:pt x="498" y="255"/>
                  </a:lnTo>
                  <a:lnTo>
                    <a:pt x="501" y="248"/>
                  </a:lnTo>
                  <a:lnTo>
                    <a:pt x="503" y="242"/>
                  </a:lnTo>
                  <a:lnTo>
                    <a:pt x="504" y="234"/>
                  </a:lnTo>
                  <a:lnTo>
                    <a:pt x="505" y="228"/>
                  </a:lnTo>
                  <a:lnTo>
                    <a:pt x="490" y="71"/>
                  </a:lnTo>
                  <a:lnTo>
                    <a:pt x="489" y="63"/>
                  </a:lnTo>
                  <a:lnTo>
                    <a:pt x="489" y="56"/>
                  </a:lnTo>
                  <a:lnTo>
                    <a:pt x="487" y="49"/>
                  </a:lnTo>
                  <a:lnTo>
                    <a:pt x="485" y="43"/>
                  </a:lnTo>
                  <a:lnTo>
                    <a:pt x="483" y="36"/>
                  </a:lnTo>
                  <a:lnTo>
                    <a:pt x="481" y="31"/>
                  </a:lnTo>
                  <a:lnTo>
                    <a:pt x="478" y="25"/>
                  </a:lnTo>
                  <a:lnTo>
                    <a:pt x="475" y="21"/>
                  </a:lnTo>
                  <a:lnTo>
                    <a:pt x="471" y="16"/>
                  </a:lnTo>
                  <a:lnTo>
                    <a:pt x="467" y="12"/>
                  </a:lnTo>
                  <a:lnTo>
                    <a:pt x="463" y="8"/>
                  </a:lnTo>
                  <a:lnTo>
                    <a:pt x="458" y="6"/>
                  </a:lnTo>
                  <a:lnTo>
                    <a:pt x="454" y="3"/>
                  </a:lnTo>
                  <a:lnTo>
                    <a:pt x="450" y="2"/>
                  </a:lnTo>
                  <a:lnTo>
                    <a:pt x="444" y="0"/>
                  </a:lnTo>
                  <a:lnTo>
                    <a:pt x="44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6" y="2"/>
                  </a:lnTo>
                  <a:lnTo>
                    <a:pt x="51" y="3"/>
                  </a:lnTo>
                  <a:lnTo>
                    <a:pt x="46" y="6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4" y="31"/>
                  </a:lnTo>
                  <a:lnTo>
                    <a:pt x="21" y="36"/>
                  </a:lnTo>
                  <a:lnTo>
                    <a:pt x="19" y="43"/>
                  </a:lnTo>
                  <a:lnTo>
                    <a:pt x="18" y="49"/>
                  </a:lnTo>
                  <a:lnTo>
                    <a:pt x="15" y="56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6" y="255"/>
                  </a:lnTo>
                  <a:lnTo>
                    <a:pt x="9" y="261"/>
                  </a:lnTo>
                  <a:lnTo>
                    <a:pt x="13" y="267"/>
                  </a:lnTo>
                  <a:lnTo>
                    <a:pt x="18" y="272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3" y="286"/>
                  </a:lnTo>
                  <a:lnTo>
                    <a:pt x="38" y="290"/>
                  </a:lnTo>
                  <a:lnTo>
                    <a:pt x="44" y="293"/>
                  </a:lnTo>
                  <a:lnTo>
                    <a:pt x="49" y="295"/>
                  </a:lnTo>
                  <a:lnTo>
                    <a:pt x="55" y="297"/>
                  </a:lnTo>
                  <a:lnTo>
                    <a:pt x="61" y="298"/>
                  </a:lnTo>
                  <a:lnTo>
                    <a:pt x="66" y="299"/>
                  </a:lnTo>
                  <a:lnTo>
                    <a:pt x="440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74" name="Freeform 214">
              <a:extLst>
                <a:ext uri="{FF2B5EF4-FFF2-40B4-BE49-F238E27FC236}">
                  <a16:creationId xmlns:a16="http://schemas.microsoft.com/office/drawing/2014/main" id="{53F07294-F602-4840-8702-21479C018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8" y="2305"/>
              <a:ext cx="17" cy="11"/>
            </a:xfrm>
            <a:custGeom>
              <a:avLst/>
              <a:gdLst>
                <a:gd name="T0" fmla="*/ 0 w 481"/>
                <a:gd name="T1" fmla="*/ 0 h 285"/>
                <a:gd name="T2" fmla="*/ 0 w 481"/>
                <a:gd name="T3" fmla="*/ 0 h 285"/>
                <a:gd name="T4" fmla="*/ 0 w 481"/>
                <a:gd name="T5" fmla="*/ 0 h 285"/>
                <a:gd name="T6" fmla="*/ 0 w 481"/>
                <a:gd name="T7" fmla="*/ 0 h 285"/>
                <a:gd name="T8" fmla="*/ 0 w 481"/>
                <a:gd name="T9" fmla="*/ 0 h 285"/>
                <a:gd name="T10" fmla="*/ 0 w 481"/>
                <a:gd name="T11" fmla="*/ 0 h 285"/>
                <a:gd name="T12" fmla="*/ 0 w 481"/>
                <a:gd name="T13" fmla="*/ 0 h 285"/>
                <a:gd name="T14" fmla="*/ 0 w 481"/>
                <a:gd name="T15" fmla="*/ 0 h 285"/>
                <a:gd name="T16" fmla="*/ 0 w 481"/>
                <a:gd name="T17" fmla="*/ 0 h 285"/>
                <a:gd name="T18" fmla="*/ 0 w 481"/>
                <a:gd name="T19" fmla="*/ 0 h 285"/>
                <a:gd name="T20" fmla="*/ 0 w 481"/>
                <a:gd name="T21" fmla="*/ 0 h 285"/>
                <a:gd name="T22" fmla="*/ 0 w 481"/>
                <a:gd name="T23" fmla="*/ 0 h 285"/>
                <a:gd name="T24" fmla="*/ 0 w 481"/>
                <a:gd name="T25" fmla="*/ 0 h 285"/>
                <a:gd name="T26" fmla="*/ 0 w 481"/>
                <a:gd name="T27" fmla="*/ 0 h 285"/>
                <a:gd name="T28" fmla="*/ 0 w 481"/>
                <a:gd name="T29" fmla="*/ 0 h 285"/>
                <a:gd name="T30" fmla="*/ 0 w 481"/>
                <a:gd name="T31" fmla="*/ 0 h 285"/>
                <a:gd name="T32" fmla="*/ 0 w 481"/>
                <a:gd name="T33" fmla="*/ 0 h 285"/>
                <a:gd name="T34" fmla="*/ 0 w 481"/>
                <a:gd name="T35" fmla="*/ 0 h 285"/>
                <a:gd name="T36" fmla="*/ 0 w 481"/>
                <a:gd name="T37" fmla="*/ 0 h 285"/>
                <a:gd name="T38" fmla="*/ 0 w 481"/>
                <a:gd name="T39" fmla="*/ 0 h 285"/>
                <a:gd name="T40" fmla="*/ 0 w 481"/>
                <a:gd name="T41" fmla="*/ 0 h 285"/>
                <a:gd name="T42" fmla="*/ 0 w 481"/>
                <a:gd name="T43" fmla="*/ 0 h 285"/>
                <a:gd name="T44" fmla="*/ 0 w 481"/>
                <a:gd name="T45" fmla="*/ 0 h 285"/>
                <a:gd name="T46" fmla="*/ 0 w 481"/>
                <a:gd name="T47" fmla="*/ 0 h 285"/>
                <a:gd name="T48" fmla="*/ 0 w 481"/>
                <a:gd name="T49" fmla="*/ 0 h 285"/>
                <a:gd name="T50" fmla="*/ 0 w 481"/>
                <a:gd name="T51" fmla="*/ 0 h 285"/>
                <a:gd name="T52" fmla="*/ 0 w 481"/>
                <a:gd name="T53" fmla="*/ 0 h 285"/>
                <a:gd name="T54" fmla="*/ 0 w 481"/>
                <a:gd name="T55" fmla="*/ 0 h 285"/>
                <a:gd name="T56" fmla="*/ 0 w 481"/>
                <a:gd name="T57" fmla="*/ 0 h 285"/>
                <a:gd name="T58" fmla="*/ 0 w 481"/>
                <a:gd name="T59" fmla="*/ 0 h 285"/>
                <a:gd name="T60" fmla="*/ 0 w 481"/>
                <a:gd name="T61" fmla="*/ 0 h 285"/>
                <a:gd name="T62" fmla="*/ 0 w 481"/>
                <a:gd name="T63" fmla="*/ 0 h 285"/>
                <a:gd name="T64" fmla="*/ 0 w 481"/>
                <a:gd name="T65" fmla="*/ 0 h 285"/>
                <a:gd name="T66" fmla="*/ 0 w 481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1" h="285">
                  <a:moveTo>
                    <a:pt x="418" y="285"/>
                  </a:moveTo>
                  <a:lnTo>
                    <a:pt x="422" y="284"/>
                  </a:lnTo>
                  <a:lnTo>
                    <a:pt x="428" y="283"/>
                  </a:lnTo>
                  <a:lnTo>
                    <a:pt x="433" y="281"/>
                  </a:lnTo>
                  <a:lnTo>
                    <a:pt x="439" y="279"/>
                  </a:lnTo>
                  <a:lnTo>
                    <a:pt x="444" y="276"/>
                  </a:lnTo>
                  <a:lnTo>
                    <a:pt x="448" y="273"/>
                  </a:lnTo>
                  <a:lnTo>
                    <a:pt x="454" y="268"/>
                  </a:lnTo>
                  <a:lnTo>
                    <a:pt x="459" y="264"/>
                  </a:lnTo>
                  <a:lnTo>
                    <a:pt x="464" y="260"/>
                  </a:lnTo>
                  <a:lnTo>
                    <a:pt x="467" y="254"/>
                  </a:lnTo>
                  <a:lnTo>
                    <a:pt x="471" y="249"/>
                  </a:lnTo>
                  <a:lnTo>
                    <a:pt x="475" y="243"/>
                  </a:lnTo>
                  <a:lnTo>
                    <a:pt x="477" y="237"/>
                  </a:lnTo>
                  <a:lnTo>
                    <a:pt x="479" y="230"/>
                  </a:lnTo>
                  <a:lnTo>
                    <a:pt x="480" y="224"/>
                  </a:lnTo>
                  <a:lnTo>
                    <a:pt x="481" y="217"/>
                  </a:lnTo>
                  <a:lnTo>
                    <a:pt x="466" y="68"/>
                  </a:lnTo>
                  <a:lnTo>
                    <a:pt x="465" y="61"/>
                  </a:lnTo>
                  <a:lnTo>
                    <a:pt x="465" y="54"/>
                  </a:lnTo>
                  <a:lnTo>
                    <a:pt x="463" y="48"/>
                  </a:lnTo>
                  <a:lnTo>
                    <a:pt x="462" y="41"/>
                  </a:lnTo>
                  <a:lnTo>
                    <a:pt x="459" y="35"/>
                  </a:lnTo>
                  <a:lnTo>
                    <a:pt x="457" y="29"/>
                  </a:lnTo>
                  <a:lnTo>
                    <a:pt x="454" y="24"/>
                  </a:lnTo>
                  <a:lnTo>
                    <a:pt x="452" y="19"/>
                  </a:lnTo>
                  <a:lnTo>
                    <a:pt x="447" y="15"/>
                  </a:lnTo>
                  <a:lnTo>
                    <a:pt x="444" y="11"/>
                  </a:lnTo>
                  <a:lnTo>
                    <a:pt x="440" y="7"/>
                  </a:lnTo>
                  <a:lnTo>
                    <a:pt x="437" y="4"/>
                  </a:lnTo>
                  <a:lnTo>
                    <a:pt x="431" y="2"/>
                  </a:lnTo>
                  <a:lnTo>
                    <a:pt x="427" y="1"/>
                  </a:lnTo>
                  <a:lnTo>
                    <a:pt x="422" y="0"/>
                  </a:lnTo>
                  <a:lnTo>
                    <a:pt x="418" y="0"/>
                  </a:lnTo>
                  <a:lnTo>
                    <a:pt x="62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7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8" y="19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8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3" y="237"/>
                  </a:lnTo>
                  <a:lnTo>
                    <a:pt x="6" y="243"/>
                  </a:lnTo>
                  <a:lnTo>
                    <a:pt x="9" y="249"/>
                  </a:lnTo>
                  <a:lnTo>
                    <a:pt x="12" y="254"/>
                  </a:lnTo>
                  <a:lnTo>
                    <a:pt x="16" y="260"/>
                  </a:lnTo>
                  <a:lnTo>
                    <a:pt x="21" y="264"/>
                  </a:lnTo>
                  <a:lnTo>
                    <a:pt x="25" y="268"/>
                  </a:lnTo>
                  <a:lnTo>
                    <a:pt x="31" y="273"/>
                  </a:lnTo>
                  <a:lnTo>
                    <a:pt x="36" y="276"/>
                  </a:lnTo>
                  <a:lnTo>
                    <a:pt x="40" y="279"/>
                  </a:lnTo>
                  <a:lnTo>
                    <a:pt x="46" y="281"/>
                  </a:lnTo>
                  <a:lnTo>
                    <a:pt x="51" y="283"/>
                  </a:lnTo>
                  <a:lnTo>
                    <a:pt x="57" y="284"/>
                  </a:lnTo>
                  <a:lnTo>
                    <a:pt x="62" y="285"/>
                  </a:lnTo>
                  <a:lnTo>
                    <a:pt x="41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75" name="Freeform 215">
              <a:extLst>
                <a:ext uri="{FF2B5EF4-FFF2-40B4-BE49-F238E27FC236}">
                  <a16:creationId xmlns:a16="http://schemas.microsoft.com/office/drawing/2014/main" id="{46674D09-A49D-4F49-B9A7-EB18FA859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1" y="2310"/>
              <a:ext cx="12" cy="5"/>
            </a:xfrm>
            <a:custGeom>
              <a:avLst/>
              <a:gdLst>
                <a:gd name="T0" fmla="*/ 0 w 352"/>
                <a:gd name="T1" fmla="*/ 0 h 128"/>
                <a:gd name="T2" fmla="*/ 0 w 352"/>
                <a:gd name="T3" fmla="*/ 0 h 128"/>
                <a:gd name="T4" fmla="*/ 0 w 352"/>
                <a:gd name="T5" fmla="*/ 0 h 128"/>
                <a:gd name="T6" fmla="*/ 0 w 352"/>
                <a:gd name="T7" fmla="*/ 0 h 128"/>
                <a:gd name="T8" fmla="*/ 0 w 352"/>
                <a:gd name="T9" fmla="*/ 0 h 128"/>
                <a:gd name="T10" fmla="*/ 0 w 352"/>
                <a:gd name="T11" fmla="*/ 0 h 128"/>
                <a:gd name="T12" fmla="*/ 0 w 352"/>
                <a:gd name="T13" fmla="*/ 0 h 128"/>
                <a:gd name="T14" fmla="*/ 0 w 352"/>
                <a:gd name="T15" fmla="*/ 0 h 128"/>
                <a:gd name="T16" fmla="*/ 0 w 352"/>
                <a:gd name="T17" fmla="*/ 0 h 128"/>
                <a:gd name="T18" fmla="*/ 0 w 352"/>
                <a:gd name="T19" fmla="*/ 0 h 128"/>
                <a:gd name="T20" fmla="*/ 0 w 352"/>
                <a:gd name="T21" fmla="*/ 0 h 128"/>
                <a:gd name="T22" fmla="*/ 0 w 352"/>
                <a:gd name="T23" fmla="*/ 0 h 128"/>
                <a:gd name="T24" fmla="*/ 0 w 352"/>
                <a:gd name="T25" fmla="*/ 0 h 128"/>
                <a:gd name="T26" fmla="*/ 0 w 352"/>
                <a:gd name="T27" fmla="*/ 0 h 128"/>
                <a:gd name="T28" fmla="*/ 0 w 352"/>
                <a:gd name="T29" fmla="*/ 0 h 128"/>
                <a:gd name="T30" fmla="*/ 0 w 352"/>
                <a:gd name="T31" fmla="*/ 0 h 128"/>
                <a:gd name="T32" fmla="*/ 0 w 352"/>
                <a:gd name="T33" fmla="*/ 0 h 128"/>
                <a:gd name="T34" fmla="*/ 0 w 352"/>
                <a:gd name="T35" fmla="*/ 0 h 128"/>
                <a:gd name="T36" fmla="*/ 0 w 352"/>
                <a:gd name="T37" fmla="*/ 0 h 128"/>
                <a:gd name="T38" fmla="*/ 0 w 352"/>
                <a:gd name="T39" fmla="*/ 0 h 128"/>
                <a:gd name="T40" fmla="*/ 0 w 352"/>
                <a:gd name="T41" fmla="*/ 0 h 128"/>
                <a:gd name="T42" fmla="*/ 0 w 352"/>
                <a:gd name="T43" fmla="*/ 0 h 128"/>
                <a:gd name="T44" fmla="*/ 0 w 352"/>
                <a:gd name="T45" fmla="*/ 0 h 128"/>
                <a:gd name="T46" fmla="*/ 0 w 352"/>
                <a:gd name="T47" fmla="*/ 0 h 128"/>
                <a:gd name="T48" fmla="*/ 0 w 352"/>
                <a:gd name="T49" fmla="*/ 0 h 128"/>
                <a:gd name="T50" fmla="*/ 0 w 352"/>
                <a:gd name="T51" fmla="*/ 0 h 128"/>
                <a:gd name="T52" fmla="*/ 0 w 352"/>
                <a:gd name="T53" fmla="*/ 0 h 128"/>
                <a:gd name="T54" fmla="*/ 0 w 352"/>
                <a:gd name="T55" fmla="*/ 0 h 128"/>
                <a:gd name="T56" fmla="*/ 0 w 352"/>
                <a:gd name="T57" fmla="*/ 0 h 128"/>
                <a:gd name="T58" fmla="*/ 0 w 352"/>
                <a:gd name="T59" fmla="*/ 0 h 128"/>
                <a:gd name="T60" fmla="*/ 0 w 352"/>
                <a:gd name="T61" fmla="*/ 0 h 128"/>
                <a:gd name="T62" fmla="*/ 0 w 352"/>
                <a:gd name="T63" fmla="*/ 0 h 128"/>
                <a:gd name="T64" fmla="*/ 0 w 352"/>
                <a:gd name="T65" fmla="*/ 0 h 128"/>
                <a:gd name="T66" fmla="*/ 0 w 352"/>
                <a:gd name="T67" fmla="*/ 0 h 128"/>
                <a:gd name="T68" fmla="*/ 0 w 352"/>
                <a:gd name="T69" fmla="*/ 0 h 128"/>
                <a:gd name="T70" fmla="*/ 0 w 352"/>
                <a:gd name="T71" fmla="*/ 0 h 128"/>
                <a:gd name="T72" fmla="*/ 0 w 352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8">
                  <a:moveTo>
                    <a:pt x="352" y="64"/>
                  </a:moveTo>
                  <a:lnTo>
                    <a:pt x="351" y="69"/>
                  </a:lnTo>
                  <a:lnTo>
                    <a:pt x="351" y="76"/>
                  </a:lnTo>
                  <a:lnTo>
                    <a:pt x="350" y="82"/>
                  </a:lnTo>
                  <a:lnTo>
                    <a:pt x="349" y="88"/>
                  </a:lnTo>
                  <a:lnTo>
                    <a:pt x="348" y="93"/>
                  </a:lnTo>
                  <a:lnTo>
                    <a:pt x="346" y="99"/>
                  </a:lnTo>
                  <a:lnTo>
                    <a:pt x="343" y="104"/>
                  </a:lnTo>
                  <a:lnTo>
                    <a:pt x="341" y="108"/>
                  </a:lnTo>
                  <a:lnTo>
                    <a:pt x="338" y="113"/>
                  </a:lnTo>
                  <a:lnTo>
                    <a:pt x="335" y="116"/>
                  </a:lnTo>
                  <a:lnTo>
                    <a:pt x="331" y="119"/>
                  </a:lnTo>
                  <a:lnTo>
                    <a:pt x="328" y="123"/>
                  </a:lnTo>
                  <a:lnTo>
                    <a:pt x="324" y="125"/>
                  </a:lnTo>
                  <a:lnTo>
                    <a:pt x="321" y="126"/>
                  </a:lnTo>
                  <a:lnTo>
                    <a:pt x="316" y="127"/>
                  </a:lnTo>
                  <a:lnTo>
                    <a:pt x="312" y="128"/>
                  </a:lnTo>
                  <a:lnTo>
                    <a:pt x="41" y="128"/>
                  </a:lnTo>
                  <a:lnTo>
                    <a:pt x="35" y="127"/>
                  </a:lnTo>
                  <a:lnTo>
                    <a:pt x="31" y="126"/>
                  </a:lnTo>
                  <a:lnTo>
                    <a:pt x="27" y="125"/>
                  </a:lnTo>
                  <a:lnTo>
                    <a:pt x="23" y="123"/>
                  </a:lnTo>
                  <a:lnTo>
                    <a:pt x="19" y="119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0" y="108"/>
                  </a:lnTo>
                  <a:lnTo>
                    <a:pt x="8" y="104"/>
                  </a:lnTo>
                  <a:lnTo>
                    <a:pt x="5" y="99"/>
                  </a:lnTo>
                  <a:lnTo>
                    <a:pt x="4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76" name="Freeform 216">
              <a:extLst>
                <a:ext uri="{FF2B5EF4-FFF2-40B4-BE49-F238E27FC236}">
                  <a16:creationId xmlns:a16="http://schemas.microsoft.com/office/drawing/2014/main" id="{B58B5362-A2E5-1D48-A6E0-7AF099E7E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2306"/>
              <a:ext cx="1" cy="9"/>
            </a:xfrm>
            <a:custGeom>
              <a:avLst/>
              <a:gdLst>
                <a:gd name="T0" fmla="*/ 0 w 33"/>
                <a:gd name="T1" fmla="*/ 0 h 212"/>
                <a:gd name="T2" fmla="*/ 0 w 33"/>
                <a:gd name="T3" fmla="*/ 0 h 212"/>
                <a:gd name="T4" fmla="*/ 0 w 33"/>
                <a:gd name="T5" fmla="*/ 0 h 212"/>
                <a:gd name="T6" fmla="*/ 0 w 33"/>
                <a:gd name="T7" fmla="*/ 0 h 212"/>
                <a:gd name="T8" fmla="*/ 0 w 33"/>
                <a:gd name="T9" fmla="*/ 0 h 212"/>
                <a:gd name="T10" fmla="*/ 0 w 33"/>
                <a:gd name="T11" fmla="*/ 0 h 212"/>
                <a:gd name="T12" fmla="*/ 0 w 33"/>
                <a:gd name="T13" fmla="*/ 0 h 212"/>
                <a:gd name="T14" fmla="*/ 0 w 33"/>
                <a:gd name="T15" fmla="*/ 0 h 212"/>
                <a:gd name="T16" fmla="*/ 0 w 33"/>
                <a:gd name="T17" fmla="*/ 0 h 212"/>
                <a:gd name="T18" fmla="*/ 0 w 33"/>
                <a:gd name="T19" fmla="*/ 0 h 212"/>
                <a:gd name="T20" fmla="*/ 0 w 33"/>
                <a:gd name="T21" fmla="*/ 0 h 212"/>
                <a:gd name="T22" fmla="*/ 0 w 33"/>
                <a:gd name="T23" fmla="*/ 0 h 212"/>
                <a:gd name="T24" fmla="*/ 0 w 33"/>
                <a:gd name="T25" fmla="*/ 0 h 212"/>
                <a:gd name="T26" fmla="*/ 0 w 33"/>
                <a:gd name="T27" fmla="*/ 0 h 212"/>
                <a:gd name="T28" fmla="*/ 0 w 33"/>
                <a:gd name="T29" fmla="*/ 0 h 212"/>
                <a:gd name="T30" fmla="*/ 0 w 33"/>
                <a:gd name="T31" fmla="*/ 0 h 212"/>
                <a:gd name="T32" fmla="*/ 0 w 33"/>
                <a:gd name="T33" fmla="*/ 0 h 212"/>
                <a:gd name="T34" fmla="*/ 0 w 33"/>
                <a:gd name="T35" fmla="*/ 0 h 212"/>
                <a:gd name="T36" fmla="*/ 0 w 33"/>
                <a:gd name="T37" fmla="*/ 0 h 212"/>
                <a:gd name="T38" fmla="*/ 0 w 33"/>
                <a:gd name="T39" fmla="*/ 0 h 212"/>
                <a:gd name="T40" fmla="*/ 0 w 33"/>
                <a:gd name="T41" fmla="*/ 0 h 212"/>
                <a:gd name="T42" fmla="*/ 0 w 33"/>
                <a:gd name="T43" fmla="*/ 0 h 212"/>
                <a:gd name="T44" fmla="*/ 0 w 33"/>
                <a:gd name="T45" fmla="*/ 0 h 212"/>
                <a:gd name="T46" fmla="*/ 0 w 33"/>
                <a:gd name="T47" fmla="*/ 0 h 212"/>
                <a:gd name="T48" fmla="*/ 0 w 33"/>
                <a:gd name="T49" fmla="*/ 0 h 212"/>
                <a:gd name="T50" fmla="*/ 0 w 33"/>
                <a:gd name="T51" fmla="*/ 0 h 212"/>
                <a:gd name="T52" fmla="*/ 0 w 33"/>
                <a:gd name="T53" fmla="*/ 0 h 212"/>
                <a:gd name="T54" fmla="*/ 0 w 33"/>
                <a:gd name="T55" fmla="*/ 0 h 212"/>
                <a:gd name="T56" fmla="*/ 0 w 33"/>
                <a:gd name="T57" fmla="*/ 0 h 212"/>
                <a:gd name="T58" fmla="*/ 0 w 33"/>
                <a:gd name="T59" fmla="*/ 0 h 212"/>
                <a:gd name="T60" fmla="*/ 0 w 33"/>
                <a:gd name="T61" fmla="*/ 0 h 212"/>
                <a:gd name="T62" fmla="*/ 0 w 33"/>
                <a:gd name="T63" fmla="*/ 0 h 212"/>
                <a:gd name="T64" fmla="*/ 0 w 33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3" h="212">
                  <a:moveTo>
                    <a:pt x="19" y="212"/>
                  </a:moveTo>
                  <a:lnTo>
                    <a:pt x="20" y="211"/>
                  </a:lnTo>
                  <a:lnTo>
                    <a:pt x="21" y="211"/>
                  </a:lnTo>
                  <a:lnTo>
                    <a:pt x="22" y="211"/>
                  </a:lnTo>
                  <a:lnTo>
                    <a:pt x="24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8" y="207"/>
                  </a:lnTo>
                  <a:lnTo>
                    <a:pt x="29" y="205"/>
                  </a:lnTo>
                  <a:lnTo>
                    <a:pt x="29" y="204"/>
                  </a:lnTo>
                  <a:lnTo>
                    <a:pt x="30" y="202"/>
                  </a:lnTo>
                  <a:lnTo>
                    <a:pt x="31" y="201"/>
                  </a:lnTo>
                  <a:lnTo>
                    <a:pt x="31" y="199"/>
                  </a:lnTo>
                  <a:lnTo>
                    <a:pt x="32" y="197"/>
                  </a:lnTo>
                  <a:lnTo>
                    <a:pt x="32" y="195"/>
                  </a:lnTo>
                  <a:lnTo>
                    <a:pt x="32" y="193"/>
                  </a:lnTo>
                  <a:lnTo>
                    <a:pt x="33" y="191"/>
                  </a:lnTo>
                  <a:lnTo>
                    <a:pt x="33" y="21"/>
                  </a:lnTo>
                  <a:lnTo>
                    <a:pt x="32" y="18"/>
                  </a:lnTo>
                  <a:lnTo>
                    <a:pt x="32" y="16"/>
                  </a:lnTo>
                  <a:lnTo>
                    <a:pt x="32" y="14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0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6" y="199"/>
                  </a:lnTo>
                  <a:lnTo>
                    <a:pt x="7" y="201"/>
                  </a:lnTo>
                  <a:lnTo>
                    <a:pt x="8" y="203"/>
                  </a:lnTo>
                  <a:lnTo>
                    <a:pt x="10" y="205"/>
                  </a:lnTo>
                  <a:lnTo>
                    <a:pt x="12" y="208"/>
                  </a:lnTo>
                  <a:lnTo>
                    <a:pt x="14" y="209"/>
                  </a:lnTo>
                  <a:lnTo>
                    <a:pt x="15" y="211"/>
                  </a:lnTo>
                  <a:lnTo>
                    <a:pt x="17" y="211"/>
                  </a:lnTo>
                  <a:lnTo>
                    <a:pt x="19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77" name="Freeform 217">
              <a:extLst>
                <a:ext uri="{FF2B5EF4-FFF2-40B4-BE49-F238E27FC236}">
                  <a16:creationId xmlns:a16="http://schemas.microsoft.com/office/drawing/2014/main" id="{1F03C593-6825-A047-A4DC-20FCF425A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3" y="2306"/>
              <a:ext cx="1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5" y="222"/>
                  </a:moveTo>
                  <a:lnTo>
                    <a:pt x="16" y="221"/>
                  </a:lnTo>
                  <a:lnTo>
                    <a:pt x="17" y="221"/>
                  </a:lnTo>
                  <a:lnTo>
                    <a:pt x="19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6" y="213"/>
                  </a:lnTo>
                  <a:lnTo>
                    <a:pt x="27" y="211"/>
                  </a:lnTo>
                  <a:lnTo>
                    <a:pt x="29" y="209"/>
                  </a:lnTo>
                  <a:lnTo>
                    <a:pt x="31" y="206"/>
                  </a:lnTo>
                  <a:lnTo>
                    <a:pt x="32" y="203"/>
                  </a:lnTo>
                  <a:lnTo>
                    <a:pt x="35" y="200"/>
                  </a:lnTo>
                  <a:lnTo>
                    <a:pt x="36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7"/>
                  </a:lnTo>
                  <a:lnTo>
                    <a:pt x="29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3" y="4"/>
                  </a:lnTo>
                  <a:lnTo>
                    <a:pt x="22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78" name="Freeform 218">
              <a:extLst>
                <a:ext uri="{FF2B5EF4-FFF2-40B4-BE49-F238E27FC236}">
                  <a16:creationId xmlns:a16="http://schemas.microsoft.com/office/drawing/2014/main" id="{80FA3A34-996F-7D4D-942B-385993E4A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1" y="2306"/>
              <a:ext cx="12" cy="4"/>
            </a:xfrm>
            <a:custGeom>
              <a:avLst/>
              <a:gdLst>
                <a:gd name="T0" fmla="*/ 0 w 361"/>
                <a:gd name="T1" fmla="*/ 0 h 106"/>
                <a:gd name="T2" fmla="*/ 0 w 361"/>
                <a:gd name="T3" fmla="*/ 0 h 106"/>
                <a:gd name="T4" fmla="*/ 0 w 361"/>
                <a:gd name="T5" fmla="*/ 0 h 106"/>
                <a:gd name="T6" fmla="*/ 0 w 361"/>
                <a:gd name="T7" fmla="*/ 0 h 106"/>
                <a:gd name="T8" fmla="*/ 0 w 361"/>
                <a:gd name="T9" fmla="*/ 0 h 106"/>
                <a:gd name="T10" fmla="*/ 0 w 361"/>
                <a:gd name="T11" fmla="*/ 0 h 106"/>
                <a:gd name="T12" fmla="*/ 0 w 361"/>
                <a:gd name="T13" fmla="*/ 0 h 106"/>
                <a:gd name="T14" fmla="*/ 0 w 361"/>
                <a:gd name="T15" fmla="*/ 0 h 106"/>
                <a:gd name="T16" fmla="*/ 0 w 361"/>
                <a:gd name="T17" fmla="*/ 0 h 106"/>
                <a:gd name="T18" fmla="*/ 0 w 361"/>
                <a:gd name="T19" fmla="*/ 0 h 106"/>
                <a:gd name="T20" fmla="*/ 0 w 361"/>
                <a:gd name="T21" fmla="*/ 0 h 106"/>
                <a:gd name="T22" fmla="*/ 0 w 361"/>
                <a:gd name="T23" fmla="*/ 0 h 106"/>
                <a:gd name="T24" fmla="*/ 0 w 361"/>
                <a:gd name="T25" fmla="*/ 0 h 106"/>
                <a:gd name="T26" fmla="*/ 0 w 361"/>
                <a:gd name="T27" fmla="*/ 0 h 106"/>
                <a:gd name="T28" fmla="*/ 0 w 361"/>
                <a:gd name="T29" fmla="*/ 0 h 106"/>
                <a:gd name="T30" fmla="*/ 0 w 361"/>
                <a:gd name="T31" fmla="*/ 0 h 106"/>
                <a:gd name="T32" fmla="*/ 0 w 361"/>
                <a:gd name="T33" fmla="*/ 0 h 106"/>
                <a:gd name="T34" fmla="*/ 0 w 361"/>
                <a:gd name="T35" fmla="*/ 0 h 106"/>
                <a:gd name="T36" fmla="*/ 0 w 361"/>
                <a:gd name="T37" fmla="*/ 0 h 106"/>
                <a:gd name="T38" fmla="*/ 0 w 361"/>
                <a:gd name="T39" fmla="*/ 0 h 106"/>
                <a:gd name="T40" fmla="*/ 0 w 361"/>
                <a:gd name="T41" fmla="*/ 0 h 106"/>
                <a:gd name="T42" fmla="*/ 0 w 361"/>
                <a:gd name="T43" fmla="*/ 0 h 106"/>
                <a:gd name="T44" fmla="*/ 0 w 361"/>
                <a:gd name="T45" fmla="*/ 0 h 106"/>
                <a:gd name="T46" fmla="*/ 0 w 361"/>
                <a:gd name="T47" fmla="*/ 0 h 106"/>
                <a:gd name="T48" fmla="*/ 0 w 361"/>
                <a:gd name="T49" fmla="*/ 0 h 106"/>
                <a:gd name="T50" fmla="*/ 0 w 361"/>
                <a:gd name="T51" fmla="*/ 0 h 106"/>
                <a:gd name="T52" fmla="*/ 0 w 361"/>
                <a:gd name="T53" fmla="*/ 0 h 106"/>
                <a:gd name="T54" fmla="*/ 0 w 361"/>
                <a:gd name="T55" fmla="*/ 0 h 106"/>
                <a:gd name="T56" fmla="*/ 0 w 361"/>
                <a:gd name="T57" fmla="*/ 0 h 106"/>
                <a:gd name="T58" fmla="*/ 0 w 361"/>
                <a:gd name="T59" fmla="*/ 0 h 106"/>
                <a:gd name="T60" fmla="*/ 0 w 361"/>
                <a:gd name="T61" fmla="*/ 0 h 106"/>
                <a:gd name="T62" fmla="*/ 0 w 361"/>
                <a:gd name="T63" fmla="*/ 0 h 106"/>
                <a:gd name="T64" fmla="*/ 0 w 361"/>
                <a:gd name="T65" fmla="*/ 0 h 106"/>
                <a:gd name="T66" fmla="*/ 0 w 361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1" h="106">
                  <a:moveTo>
                    <a:pt x="323" y="106"/>
                  </a:moveTo>
                  <a:lnTo>
                    <a:pt x="326" y="105"/>
                  </a:lnTo>
                  <a:lnTo>
                    <a:pt x="330" y="105"/>
                  </a:lnTo>
                  <a:lnTo>
                    <a:pt x="334" y="104"/>
                  </a:lnTo>
                  <a:lnTo>
                    <a:pt x="337" y="103"/>
                  </a:lnTo>
                  <a:lnTo>
                    <a:pt x="341" y="101"/>
                  </a:lnTo>
                  <a:lnTo>
                    <a:pt x="344" y="99"/>
                  </a:lnTo>
                  <a:lnTo>
                    <a:pt x="347" y="97"/>
                  </a:lnTo>
                  <a:lnTo>
                    <a:pt x="349" y="95"/>
                  </a:lnTo>
                  <a:lnTo>
                    <a:pt x="351" y="93"/>
                  </a:lnTo>
                  <a:lnTo>
                    <a:pt x="354" y="91"/>
                  </a:lnTo>
                  <a:lnTo>
                    <a:pt x="356" y="87"/>
                  </a:lnTo>
                  <a:lnTo>
                    <a:pt x="358" y="85"/>
                  </a:lnTo>
                  <a:lnTo>
                    <a:pt x="359" y="82"/>
                  </a:lnTo>
                  <a:lnTo>
                    <a:pt x="360" y="79"/>
                  </a:lnTo>
                  <a:lnTo>
                    <a:pt x="360" y="75"/>
                  </a:lnTo>
                  <a:lnTo>
                    <a:pt x="361" y="72"/>
                  </a:lnTo>
                  <a:lnTo>
                    <a:pt x="361" y="34"/>
                  </a:lnTo>
                  <a:lnTo>
                    <a:pt x="360" y="30"/>
                  </a:lnTo>
                  <a:lnTo>
                    <a:pt x="360" y="26"/>
                  </a:lnTo>
                  <a:lnTo>
                    <a:pt x="359" y="23"/>
                  </a:lnTo>
                  <a:lnTo>
                    <a:pt x="358" y="20"/>
                  </a:lnTo>
                  <a:lnTo>
                    <a:pt x="356" y="18"/>
                  </a:lnTo>
                  <a:lnTo>
                    <a:pt x="354" y="14"/>
                  </a:lnTo>
                  <a:lnTo>
                    <a:pt x="351" y="12"/>
                  </a:lnTo>
                  <a:lnTo>
                    <a:pt x="349" y="10"/>
                  </a:lnTo>
                  <a:lnTo>
                    <a:pt x="347" y="8"/>
                  </a:lnTo>
                  <a:lnTo>
                    <a:pt x="344" y="6"/>
                  </a:lnTo>
                  <a:lnTo>
                    <a:pt x="341" y="4"/>
                  </a:lnTo>
                  <a:lnTo>
                    <a:pt x="337" y="3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3"/>
                  </a:lnTo>
                  <a:lnTo>
                    <a:pt x="20" y="4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1" y="10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4" y="87"/>
                  </a:lnTo>
                  <a:lnTo>
                    <a:pt x="7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4" y="97"/>
                  </a:lnTo>
                  <a:lnTo>
                    <a:pt x="16" y="99"/>
                  </a:lnTo>
                  <a:lnTo>
                    <a:pt x="20" y="101"/>
                  </a:lnTo>
                  <a:lnTo>
                    <a:pt x="23" y="103"/>
                  </a:lnTo>
                  <a:lnTo>
                    <a:pt x="27" y="104"/>
                  </a:lnTo>
                  <a:lnTo>
                    <a:pt x="30" y="105"/>
                  </a:lnTo>
                  <a:lnTo>
                    <a:pt x="35" y="105"/>
                  </a:lnTo>
                  <a:lnTo>
                    <a:pt x="39" y="106"/>
                  </a:lnTo>
                  <a:lnTo>
                    <a:pt x="323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79" name="Freeform 219">
              <a:extLst>
                <a:ext uri="{FF2B5EF4-FFF2-40B4-BE49-F238E27FC236}">
                  <a16:creationId xmlns:a16="http://schemas.microsoft.com/office/drawing/2014/main" id="{C725013F-47EC-CD45-AFC9-D72D12F45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9" y="2305"/>
              <a:ext cx="18" cy="11"/>
            </a:xfrm>
            <a:custGeom>
              <a:avLst/>
              <a:gdLst>
                <a:gd name="T0" fmla="*/ 0 w 505"/>
                <a:gd name="T1" fmla="*/ 0 h 299"/>
                <a:gd name="T2" fmla="*/ 0 w 505"/>
                <a:gd name="T3" fmla="*/ 0 h 299"/>
                <a:gd name="T4" fmla="*/ 0 w 505"/>
                <a:gd name="T5" fmla="*/ 0 h 299"/>
                <a:gd name="T6" fmla="*/ 0 w 505"/>
                <a:gd name="T7" fmla="*/ 0 h 299"/>
                <a:gd name="T8" fmla="*/ 0 w 505"/>
                <a:gd name="T9" fmla="*/ 0 h 299"/>
                <a:gd name="T10" fmla="*/ 0 w 505"/>
                <a:gd name="T11" fmla="*/ 0 h 299"/>
                <a:gd name="T12" fmla="*/ 0 w 505"/>
                <a:gd name="T13" fmla="*/ 0 h 299"/>
                <a:gd name="T14" fmla="*/ 0 w 505"/>
                <a:gd name="T15" fmla="*/ 0 h 299"/>
                <a:gd name="T16" fmla="*/ 0 w 505"/>
                <a:gd name="T17" fmla="*/ 0 h 299"/>
                <a:gd name="T18" fmla="*/ 0 w 505"/>
                <a:gd name="T19" fmla="*/ 0 h 299"/>
                <a:gd name="T20" fmla="*/ 0 w 505"/>
                <a:gd name="T21" fmla="*/ 0 h 299"/>
                <a:gd name="T22" fmla="*/ 0 w 505"/>
                <a:gd name="T23" fmla="*/ 0 h 299"/>
                <a:gd name="T24" fmla="*/ 0 w 505"/>
                <a:gd name="T25" fmla="*/ 0 h 299"/>
                <a:gd name="T26" fmla="*/ 0 w 505"/>
                <a:gd name="T27" fmla="*/ 0 h 299"/>
                <a:gd name="T28" fmla="*/ 0 w 505"/>
                <a:gd name="T29" fmla="*/ 0 h 299"/>
                <a:gd name="T30" fmla="*/ 0 w 505"/>
                <a:gd name="T31" fmla="*/ 0 h 299"/>
                <a:gd name="T32" fmla="*/ 0 w 505"/>
                <a:gd name="T33" fmla="*/ 0 h 299"/>
                <a:gd name="T34" fmla="*/ 0 w 505"/>
                <a:gd name="T35" fmla="*/ 0 h 299"/>
                <a:gd name="T36" fmla="*/ 0 w 505"/>
                <a:gd name="T37" fmla="*/ 0 h 299"/>
                <a:gd name="T38" fmla="*/ 0 w 505"/>
                <a:gd name="T39" fmla="*/ 0 h 299"/>
                <a:gd name="T40" fmla="*/ 0 w 505"/>
                <a:gd name="T41" fmla="*/ 0 h 299"/>
                <a:gd name="T42" fmla="*/ 0 w 505"/>
                <a:gd name="T43" fmla="*/ 0 h 299"/>
                <a:gd name="T44" fmla="*/ 0 w 505"/>
                <a:gd name="T45" fmla="*/ 0 h 299"/>
                <a:gd name="T46" fmla="*/ 0 w 505"/>
                <a:gd name="T47" fmla="*/ 0 h 299"/>
                <a:gd name="T48" fmla="*/ 0 w 505"/>
                <a:gd name="T49" fmla="*/ 0 h 299"/>
                <a:gd name="T50" fmla="*/ 0 w 505"/>
                <a:gd name="T51" fmla="*/ 0 h 299"/>
                <a:gd name="T52" fmla="*/ 0 w 505"/>
                <a:gd name="T53" fmla="*/ 0 h 299"/>
                <a:gd name="T54" fmla="*/ 0 w 505"/>
                <a:gd name="T55" fmla="*/ 0 h 299"/>
                <a:gd name="T56" fmla="*/ 0 w 505"/>
                <a:gd name="T57" fmla="*/ 0 h 299"/>
                <a:gd name="T58" fmla="*/ 0 w 505"/>
                <a:gd name="T59" fmla="*/ 0 h 299"/>
                <a:gd name="T60" fmla="*/ 0 w 505"/>
                <a:gd name="T61" fmla="*/ 0 h 299"/>
                <a:gd name="T62" fmla="*/ 0 w 505"/>
                <a:gd name="T63" fmla="*/ 0 h 299"/>
                <a:gd name="T64" fmla="*/ 0 w 505"/>
                <a:gd name="T65" fmla="*/ 0 h 299"/>
                <a:gd name="T66" fmla="*/ 0 w 505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5" h="299">
                  <a:moveTo>
                    <a:pt x="439" y="299"/>
                  </a:moveTo>
                  <a:lnTo>
                    <a:pt x="443" y="298"/>
                  </a:lnTo>
                  <a:lnTo>
                    <a:pt x="450" y="297"/>
                  </a:lnTo>
                  <a:lnTo>
                    <a:pt x="455" y="295"/>
                  </a:lnTo>
                  <a:lnTo>
                    <a:pt x="460" y="293"/>
                  </a:lnTo>
                  <a:lnTo>
                    <a:pt x="466" y="290"/>
                  </a:lnTo>
                  <a:lnTo>
                    <a:pt x="471" y="286"/>
                  </a:lnTo>
                  <a:lnTo>
                    <a:pt x="477" y="282"/>
                  </a:lnTo>
                  <a:lnTo>
                    <a:pt x="482" y="278"/>
                  </a:lnTo>
                  <a:lnTo>
                    <a:pt x="487" y="272"/>
                  </a:lnTo>
                  <a:lnTo>
                    <a:pt x="491" y="267"/>
                  </a:lnTo>
                  <a:lnTo>
                    <a:pt x="495" y="261"/>
                  </a:lnTo>
                  <a:lnTo>
                    <a:pt x="499" y="255"/>
                  </a:lnTo>
                  <a:lnTo>
                    <a:pt x="501" y="248"/>
                  </a:lnTo>
                  <a:lnTo>
                    <a:pt x="503" y="242"/>
                  </a:lnTo>
                  <a:lnTo>
                    <a:pt x="504" y="234"/>
                  </a:lnTo>
                  <a:lnTo>
                    <a:pt x="505" y="228"/>
                  </a:lnTo>
                  <a:lnTo>
                    <a:pt x="490" y="71"/>
                  </a:lnTo>
                  <a:lnTo>
                    <a:pt x="489" y="63"/>
                  </a:lnTo>
                  <a:lnTo>
                    <a:pt x="489" y="56"/>
                  </a:lnTo>
                  <a:lnTo>
                    <a:pt x="487" y="49"/>
                  </a:lnTo>
                  <a:lnTo>
                    <a:pt x="485" y="43"/>
                  </a:lnTo>
                  <a:lnTo>
                    <a:pt x="483" y="36"/>
                  </a:lnTo>
                  <a:lnTo>
                    <a:pt x="480" y="31"/>
                  </a:lnTo>
                  <a:lnTo>
                    <a:pt x="478" y="25"/>
                  </a:lnTo>
                  <a:lnTo>
                    <a:pt x="475" y="21"/>
                  </a:lnTo>
                  <a:lnTo>
                    <a:pt x="470" y="16"/>
                  </a:lnTo>
                  <a:lnTo>
                    <a:pt x="467" y="12"/>
                  </a:lnTo>
                  <a:lnTo>
                    <a:pt x="463" y="8"/>
                  </a:lnTo>
                  <a:lnTo>
                    <a:pt x="458" y="6"/>
                  </a:lnTo>
                  <a:lnTo>
                    <a:pt x="453" y="3"/>
                  </a:lnTo>
                  <a:lnTo>
                    <a:pt x="448" y="2"/>
                  </a:lnTo>
                  <a:lnTo>
                    <a:pt x="443" y="0"/>
                  </a:lnTo>
                  <a:lnTo>
                    <a:pt x="439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6" y="2"/>
                  </a:lnTo>
                  <a:lnTo>
                    <a:pt x="51" y="3"/>
                  </a:lnTo>
                  <a:lnTo>
                    <a:pt x="46" y="6"/>
                  </a:lnTo>
                  <a:lnTo>
                    <a:pt x="42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30" y="21"/>
                  </a:lnTo>
                  <a:lnTo>
                    <a:pt x="26" y="25"/>
                  </a:lnTo>
                  <a:lnTo>
                    <a:pt x="24" y="31"/>
                  </a:lnTo>
                  <a:lnTo>
                    <a:pt x="21" y="36"/>
                  </a:lnTo>
                  <a:lnTo>
                    <a:pt x="19" y="43"/>
                  </a:lnTo>
                  <a:lnTo>
                    <a:pt x="18" y="49"/>
                  </a:lnTo>
                  <a:lnTo>
                    <a:pt x="15" y="56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6" y="255"/>
                  </a:lnTo>
                  <a:lnTo>
                    <a:pt x="9" y="261"/>
                  </a:lnTo>
                  <a:lnTo>
                    <a:pt x="13" y="267"/>
                  </a:lnTo>
                  <a:lnTo>
                    <a:pt x="18" y="272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3" y="286"/>
                  </a:lnTo>
                  <a:lnTo>
                    <a:pt x="38" y="290"/>
                  </a:lnTo>
                  <a:lnTo>
                    <a:pt x="44" y="293"/>
                  </a:lnTo>
                  <a:lnTo>
                    <a:pt x="49" y="295"/>
                  </a:lnTo>
                  <a:lnTo>
                    <a:pt x="55" y="297"/>
                  </a:lnTo>
                  <a:lnTo>
                    <a:pt x="61" y="298"/>
                  </a:lnTo>
                  <a:lnTo>
                    <a:pt x="67" y="299"/>
                  </a:lnTo>
                  <a:lnTo>
                    <a:pt x="439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80" name="Freeform 220">
              <a:extLst>
                <a:ext uri="{FF2B5EF4-FFF2-40B4-BE49-F238E27FC236}">
                  <a16:creationId xmlns:a16="http://schemas.microsoft.com/office/drawing/2014/main" id="{20D07C1B-3BD6-444F-B5AC-0170214B8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0" y="2305"/>
              <a:ext cx="16" cy="11"/>
            </a:xfrm>
            <a:custGeom>
              <a:avLst/>
              <a:gdLst>
                <a:gd name="T0" fmla="*/ 0 w 481"/>
                <a:gd name="T1" fmla="*/ 0 h 285"/>
                <a:gd name="T2" fmla="*/ 0 w 481"/>
                <a:gd name="T3" fmla="*/ 0 h 285"/>
                <a:gd name="T4" fmla="*/ 0 w 481"/>
                <a:gd name="T5" fmla="*/ 0 h 285"/>
                <a:gd name="T6" fmla="*/ 0 w 481"/>
                <a:gd name="T7" fmla="*/ 0 h 285"/>
                <a:gd name="T8" fmla="*/ 0 w 481"/>
                <a:gd name="T9" fmla="*/ 0 h 285"/>
                <a:gd name="T10" fmla="*/ 0 w 481"/>
                <a:gd name="T11" fmla="*/ 0 h 285"/>
                <a:gd name="T12" fmla="*/ 0 w 481"/>
                <a:gd name="T13" fmla="*/ 0 h 285"/>
                <a:gd name="T14" fmla="*/ 0 w 481"/>
                <a:gd name="T15" fmla="*/ 0 h 285"/>
                <a:gd name="T16" fmla="*/ 0 w 481"/>
                <a:gd name="T17" fmla="*/ 0 h 285"/>
                <a:gd name="T18" fmla="*/ 0 w 481"/>
                <a:gd name="T19" fmla="*/ 0 h 285"/>
                <a:gd name="T20" fmla="*/ 0 w 481"/>
                <a:gd name="T21" fmla="*/ 0 h 285"/>
                <a:gd name="T22" fmla="*/ 0 w 481"/>
                <a:gd name="T23" fmla="*/ 0 h 285"/>
                <a:gd name="T24" fmla="*/ 0 w 481"/>
                <a:gd name="T25" fmla="*/ 0 h 285"/>
                <a:gd name="T26" fmla="*/ 0 w 481"/>
                <a:gd name="T27" fmla="*/ 0 h 285"/>
                <a:gd name="T28" fmla="*/ 0 w 481"/>
                <a:gd name="T29" fmla="*/ 0 h 285"/>
                <a:gd name="T30" fmla="*/ 0 w 481"/>
                <a:gd name="T31" fmla="*/ 0 h 285"/>
                <a:gd name="T32" fmla="*/ 0 w 481"/>
                <a:gd name="T33" fmla="*/ 0 h 285"/>
                <a:gd name="T34" fmla="*/ 0 w 481"/>
                <a:gd name="T35" fmla="*/ 0 h 285"/>
                <a:gd name="T36" fmla="*/ 0 w 481"/>
                <a:gd name="T37" fmla="*/ 0 h 285"/>
                <a:gd name="T38" fmla="*/ 0 w 481"/>
                <a:gd name="T39" fmla="*/ 0 h 285"/>
                <a:gd name="T40" fmla="*/ 0 w 481"/>
                <a:gd name="T41" fmla="*/ 0 h 285"/>
                <a:gd name="T42" fmla="*/ 0 w 481"/>
                <a:gd name="T43" fmla="*/ 0 h 285"/>
                <a:gd name="T44" fmla="*/ 0 w 481"/>
                <a:gd name="T45" fmla="*/ 0 h 285"/>
                <a:gd name="T46" fmla="*/ 0 w 481"/>
                <a:gd name="T47" fmla="*/ 0 h 285"/>
                <a:gd name="T48" fmla="*/ 0 w 481"/>
                <a:gd name="T49" fmla="*/ 0 h 285"/>
                <a:gd name="T50" fmla="*/ 0 w 481"/>
                <a:gd name="T51" fmla="*/ 0 h 285"/>
                <a:gd name="T52" fmla="*/ 0 w 481"/>
                <a:gd name="T53" fmla="*/ 0 h 285"/>
                <a:gd name="T54" fmla="*/ 0 w 481"/>
                <a:gd name="T55" fmla="*/ 0 h 285"/>
                <a:gd name="T56" fmla="*/ 0 w 481"/>
                <a:gd name="T57" fmla="*/ 0 h 285"/>
                <a:gd name="T58" fmla="*/ 0 w 481"/>
                <a:gd name="T59" fmla="*/ 0 h 285"/>
                <a:gd name="T60" fmla="*/ 0 w 481"/>
                <a:gd name="T61" fmla="*/ 0 h 285"/>
                <a:gd name="T62" fmla="*/ 0 w 481"/>
                <a:gd name="T63" fmla="*/ 0 h 285"/>
                <a:gd name="T64" fmla="*/ 0 w 481"/>
                <a:gd name="T65" fmla="*/ 0 h 285"/>
                <a:gd name="T66" fmla="*/ 0 w 481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1" h="285">
                  <a:moveTo>
                    <a:pt x="419" y="285"/>
                  </a:moveTo>
                  <a:lnTo>
                    <a:pt x="423" y="284"/>
                  </a:lnTo>
                  <a:lnTo>
                    <a:pt x="429" y="283"/>
                  </a:lnTo>
                  <a:lnTo>
                    <a:pt x="434" y="281"/>
                  </a:lnTo>
                  <a:lnTo>
                    <a:pt x="440" y="279"/>
                  </a:lnTo>
                  <a:lnTo>
                    <a:pt x="444" y="276"/>
                  </a:lnTo>
                  <a:lnTo>
                    <a:pt x="450" y="273"/>
                  </a:lnTo>
                  <a:lnTo>
                    <a:pt x="455" y="268"/>
                  </a:lnTo>
                  <a:lnTo>
                    <a:pt x="459" y="264"/>
                  </a:lnTo>
                  <a:lnTo>
                    <a:pt x="464" y="260"/>
                  </a:lnTo>
                  <a:lnTo>
                    <a:pt x="468" y="254"/>
                  </a:lnTo>
                  <a:lnTo>
                    <a:pt x="471" y="249"/>
                  </a:lnTo>
                  <a:lnTo>
                    <a:pt x="475" y="243"/>
                  </a:lnTo>
                  <a:lnTo>
                    <a:pt x="477" y="237"/>
                  </a:lnTo>
                  <a:lnTo>
                    <a:pt x="479" y="230"/>
                  </a:lnTo>
                  <a:lnTo>
                    <a:pt x="480" y="224"/>
                  </a:lnTo>
                  <a:lnTo>
                    <a:pt x="481" y="217"/>
                  </a:lnTo>
                  <a:lnTo>
                    <a:pt x="467" y="68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0" y="35"/>
                  </a:lnTo>
                  <a:lnTo>
                    <a:pt x="458" y="29"/>
                  </a:lnTo>
                  <a:lnTo>
                    <a:pt x="455" y="24"/>
                  </a:lnTo>
                  <a:lnTo>
                    <a:pt x="453" y="19"/>
                  </a:lnTo>
                  <a:lnTo>
                    <a:pt x="448" y="15"/>
                  </a:lnTo>
                  <a:lnTo>
                    <a:pt x="445" y="11"/>
                  </a:lnTo>
                  <a:lnTo>
                    <a:pt x="441" y="7"/>
                  </a:lnTo>
                  <a:lnTo>
                    <a:pt x="438" y="4"/>
                  </a:lnTo>
                  <a:lnTo>
                    <a:pt x="432" y="2"/>
                  </a:lnTo>
                  <a:lnTo>
                    <a:pt x="428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53" y="1"/>
                  </a:lnTo>
                  <a:lnTo>
                    <a:pt x="49" y="2"/>
                  </a:lnTo>
                  <a:lnTo>
                    <a:pt x="45" y="4"/>
                  </a:lnTo>
                  <a:lnTo>
                    <a:pt x="40" y="7"/>
                  </a:lnTo>
                  <a:lnTo>
                    <a:pt x="36" y="11"/>
                  </a:lnTo>
                  <a:lnTo>
                    <a:pt x="33" y="15"/>
                  </a:lnTo>
                  <a:lnTo>
                    <a:pt x="30" y="19"/>
                  </a:lnTo>
                  <a:lnTo>
                    <a:pt x="26" y="24"/>
                  </a:lnTo>
                  <a:lnTo>
                    <a:pt x="23" y="29"/>
                  </a:lnTo>
                  <a:lnTo>
                    <a:pt x="21" y="35"/>
                  </a:lnTo>
                  <a:lnTo>
                    <a:pt x="19" y="41"/>
                  </a:lnTo>
                  <a:lnTo>
                    <a:pt x="18" y="48"/>
                  </a:lnTo>
                  <a:lnTo>
                    <a:pt x="15" y="54"/>
                  </a:lnTo>
                  <a:lnTo>
                    <a:pt x="15" y="61"/>
                  </a:lnTo>
                  <a:lnTo>
                    <a:pt x="15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3" y="237"/>
                  </a:lnTo>
                  <a:lnTo>
                    <a:pt x="6" y="243"/>
                  </a:lnTo>
                  <a:lnTo>
                    <a:pt x="9" y="249"/>
                  </a:lnTo>
                  <a:lnTo>
                    <a:pt x="13" y="254"/>
                  </a:lnTo>
                  <a:lnTo>
                    <a:pt x="16" y="260"/>
                  </a:lnTo>
                  <a:lnTo>
                    <a:pt x="22" y="264"/>
                  </a:lnTo>
                  <a:lnTo>
                    <a:pt x="26" y="268"/>
                  </a:lnTo>
                  <a:lnTo>
                    <a:pt x="32" y="273"/>
                  </a:lnTo>
                  <a:lnTo>
                    <a:pt x="36" y="276"/>
                  </a:lnTo>
                  <a:lnTo>
                    <a:pt x="41" y="279"/>
                  </a:lnTo>
                  <a:lnTo>
                    <a:pt x="47" y="281"/>
                  </a:lnTo>
                  <a:lnTo>
                    <a:pt x="52" y="283"/>
                  </a:lnTo>
                  <a:lnTo>
                    <a:pt x="58" y="284"/>
                  </a:lnTo>
                  <a:lnTo>
                    <a:pt x="63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81" name="Freeform 221">
              <a:extLst>
                <a:ext uri="{FF2B5EF4-FFF2-40B4-BE49-F238E27FC236}">
                  <a16:creationId xmlns:a16="http://schemas.microsoft.com/office/drawing/2014/main" id="{FCB9BF17-54A5-1D4A-B2B7-D194FDC91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2310"/>
              <a:ext cx="12" cy="5"/>
            </a:xfrm>
            <a:custGeom>
              <a:avLst/>
              <a:gdLst>
                <a:gd name="T0" fmla="*/ 0 w 352"/>
                <a:gd name="T1" fmla="*/ 0 h 128"/>
                <a:gd name="T2" fmla="*/ 0 w 352"/>
                <a:gd name="T3" fmla="*/ 0 h 128"/>
                <a:gd name="T4" fmla="*/ 0 w 352"/>
                <a:gd name="T5" fmla="*/ 0 h 128"/>
                <a:gd name="T6" fmla="*/ 0 w 352"/>
                <a:gd name="T7" fmla="*/ 0 h 128"/>
                <a:gd name="T8" fmla="*/ 0 w 352"/>
                <a:gd name="T9" fmla="*/ 0 h 128"/>
                <a:gd name="T10" fmla="*/ 0 w 352"/>
                <a:gd name="T11" fmla="*/ 0 h 128"/>
                <a:gd name="T12" fmla="*/ 0 w 352"/>
                <a:gd name="T13" fmla="*/ 0 h 128"/>
                <a:gd name="T14" fmla="*/ 0 w 352"/>
                <a:gd name="T15" fmla="*/ 0 h 128"/>
                <a:gd name="T16" fmla="*/ 0 w 352"/>
                <a:gd name="T17" fmla="*/ 0 h 128"/>
                <a:gd name="T18" fmla="*/ 0 w 352"/>
                <a:gd name="T19" fmla="*/ 0 h 128"/>
                <a:gd name="T20" fmla="*/ 0 w 352"/>
                <a:gd name="T21" fmla="*/ 0 h 128"/>
                <a:gd name="T22" fmla="*/ 0 w 352"/>
                <a:gd name="T23" fmla="*/ 0 h 128"/>
                <a:gd name="T24" fmla="*/ 0 w 352"/>
                <a:gd name="T25" fmla="*/ 0 h 128"/>
                <a:gd name="T26" fmla="*/ 0 w 352"/>
                <a:gd name="T27" fmla="*/ 0 h 128"/>
                <a:gd name="T28" fmla="*/ 0 w 352"/>
                <a:gd name="T29" fmla="*/ 0 h 128"/>
                <a:gd name="T30" fmla="*/ 0 w 352"/>
                <a:gd name="T31" fmla="*/ 0 h 128"/>
                <a:gd name="T32" fmla="*/ 0 w 352"/>
                <a:gd name="T33" fmla="*/ 0 h 128"/>
                <a:gd name="T34" fmla="*/ 0 w 352"/>
                <a:gd name="T35" fmla="*/ 0 h 128"/>
                <a:gd name="T36" fmla="*/ 0 w 352"/>
                <a:gd name="T37" fmla="*/ 0 h 128"/>
                <a:gd name="T38" fmla="*/ 0 w 352"/>
                <a:gd name="T39" fmla="*/ 0 h 128"/>
                <a:gd name="T40" fmla="*/ 0 w 352"/>
                <a:gd name="T41" fmla="*/ 0 h 128"/>
                <a:gd name="T42" fmla="*/ 0 w 352"/>
                <a:gd name="T43" fmla="*/ 0 h 128"/>
                <a:gd name="T44" fmla="*/ 0 w 352"/>
                <a:gd name="T45" fmla="*/ 0 h 128"/>
                <a:gd name="T46" fmla="*/ 0 w 352"/>
                <a:gd name="T47" fmla="*/ 0 h 128"/>
                <a:gd name="T48" fmla="*/ 0 w 352"/>
                <a:gd name="T49" fmla="*/ 0 h 128"/>
                <a:gd name="T50" fmla="*/ 0 w 352"/>
                <a:gd name="T51" fmla="*/ 0 h 128"/>
                <a:gd name="T52" fmla="*/ 0 w 352"/>
                <a:gd name="T53" fmla="*/ 0 h 128"/>
                <a:gd name="T54" fmla="*/ 0 w 352"/>
                <a:gd name="T55" fmla="*/ 0 h 128"/>
                <a:gd name="T56" fmla="*/ 0 w 352"/>
                <a:gd name="T57" fmla="*/ 0 h 128"/>
                <a:gd name="T58" fmla="*/ 0 w 352"/>
                <a:gd name="T59" fmla="*/ 0 h 128"/>
                <a:gd name="T60" fmla="*/ 0 w 352"/>
                <a:gd name="T61" fmla="*/ 0 h 128"/>
                <a:gd name="T62" fmla="*/ 0 w 352"/>
                <a:gd name="T63" fmla="*/ 0 h 128"/>
                <a:gd name="T64" fmla="*/ 0 w 352"/>
                <a:gd name="T65" fmla="*/ 0 h 128"/>
                <a:gd name="T66" fmla="*/ 0 w 352"/>
                <a:gd name="T67" fmla="*/ 0 h 128"/>
                <a:gd name="T68" fmla="*/ 0 w 352"/>
                <a:gd name="T69" fmla="*/ 0 h 128"/>
                <a:gd name="T70" fmla="*/ 0 w 352"/>
                <a:gd name="T71" fmla="*/ 0 h 128"/>
                <a:gd name="T72" fmla="*/ 0 w 352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8">
                  <a:moveTo>
                    <a:pt x="352" y="64"/>
                  </a:moveTo>
                  <a:lnTo>
                    <a:pt x="351" y="69"/>
                  </a:lnTo>
                  <a:lnTo>
                    <a:pt x="351" y="76"/>
                  </a:lnTo>
                  <a:lnTo>
                    <a:pt x="350" y="82"/>
                  </a:lnTo>
                  <a:lnTo>
                    <a:pt x="349" y="88"/>
                  </a:lnTo>
                  <a:lnTo>
                    <a:pt x="348" y="93"/>
                  </a:lnTo>
                  <a:lnTo>
                    <a:pt x="346" y="99"/>
                  </a:lnTo>
                  <a:lnTo>
                    <a:pt x="343" y="104"/>
                  </a:lnTo>
                  <a:lnTo>
                    <a:pt x="341" y="108"/>
                  </a:lnTo>
                  <a:lnTo>
                    <a:pt x="338" y="113"/>
                  </a:lnTo>
                  <a:lnTo>
                    <a:pt x="335" y="116"/>
                  </a:lnTo>
                  <a:lnTo>
                    <a:pt x="331" y="119"/>
                  </a:lnTo>
                  <a:lnTo>
                    <a:pt x="328" y="123"/>
                  </a:lnTo>
                  <a:lnTo>
                    <a:pt x="324" y="125"/>
                  </a:lnTo>
                  <a:lnTo>
                    <a:pt x="319" y="126"/>
                  </a:lnTo>
                  <a:lnTo>
                    <a:pt x="315" y="127"/>
                  </a:lnTo>
                  <a:lnTo>
                    <a:pt x="311" y="128"/>
                  </a:lnTo>
                  <a:lnTo>
                    <a:pt x="41" y="128"/>
                  </a:lnTo>
                  <a:lnTo>
                    <a:pt x="35" y="127"/>
                  </a:lnTo>
                  <a:lnTo>
                    <a:pt x="31" y="126"/>
                  </a:lnTo>
                  <a:lnTo>
                    <a:pt x="27" y="125"/>
                  </a:lnTo>
                  <a:lnTo>
                    <a:pt x="22" y="123"/>
                  </a:lnTo>
                  <a:lnTo>
                    <a:pt x="19" y="119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0" y="108"/>
                  </a:lnTo>
                  <a:lnTo>
                    <a:pt x="7" y="104"/>
                  </a:lnTo>
                  <a:lnTo>
                    <a:pt x="5" y="99"/>
                  </a:lnTo>
                  <a:lnTo>
                    <a:pt x="3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82" name="Freeform 222">
              <a:extLst>
                <a:ext uri="{FF2B5EF4-FFF2-40B4-BE49-F238E27FC236}">
                  <a16:creationId xmlns:a16="http://schemas.microsoft.com/office/drawing/2014/main" id="{49C85DA3-D20E-854F-BDCE-20E5527D2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0" y="2306"/>
              <a:ext cx="2" cy="9"/>
            </a:xfrm>
            <a:custGeom>
              <a:avLst/>
              <a:gdLst>
                <a:gd name="T0" fmla="*/ 0 w 34"/>
                <a:gd name="T1" fmla="*/ 0 h 212"/>
                <a:gd name="T2" fmla="*/ 0 w 34"/>
                <a:gd name="T3" fmla="*/ 0 h 212"/>
                <a:gd name="T4" fmla="*/ 0 w 34"/>
                <a:gd name="T5" fmla="*/ 0 h 212"/>
                <a:gd name="T6" fmla="*/ 0 w 34"/>
                <a:gd name="T7" fmla="*/ 0 h 212"/>
                <a:gd name="T8" fmla="*/ 0 w 34"/>
                <a:gd name="T9" fmla="*/ 0 h 212"/>
                <a:gd name="T10" fmla="*/ 0 w 34"/>
                <a:gd name="T11" fmla="*/ 0 h 212"/>
                <a:gd name="T12" fmla="*/ 0 w 34"/>
                <a:gd name="T13" fmla="*/ 0 h 212"/>
                <a:gd name="T14" fmla="*/ 0 w 34"/>
                <a:gd name="T15" fmla="*/ 0 h 212"/>
                <a:gd name="T16" fmla="*/ 0 w 34"/>
                <a:gd name="T17" fmla="*/ 0 h 212"/>
                <a:gd name="T18" fmla="*/ 0 w 34"/>
                <a:gd name="T19" fmla="*/ 0 h 212"/>
                <a:gd name="T20" fmla="*/ 0 w 34"/>
                <a:gd name="T21" fmla="*/ 0 h 212"/>
                <a:gd name="T22" fmla="*/ 0 w 34"/>
                <a:gd name="T23" fmla="*/ 0 h 212"/>
                <a:gd name="T24" fmla="*/ 0 w 34"/>
                <a:gd name="T25" fmla="*/ 0 h 212"/>
                <a:gd name="T26" fmla="*/ 0 w 34"/>
                <a:gd name="T27" fmla="*/ 0 h 212"/>
                <a:gd name="T28" fmla="*/ 0 w 34"/>
                <a:gd name="T29" fmla="*/ 0 h 212"/>
                <a:gd name="T30" fmla="*/ 0 w 34"/>
                <a:gd name="T31" fmla="*/ 0 h 212"/>
                <a:gd name="T32" fmla="*/ 0 w 34"/>
                <a:gd name="T33" fmla="*/ 0 h 212"/>
                <a:gd name="T34" fmla="*/ 0 w 34"/>
                <a:gd name="T35" fmla="*/ 0 h 212"/>
                <a:gd name="T36" fmla="*/ 0 w 34"/>
                <a:gd name="T37" fmla="*/ 0 h 212"/>
                <a:gd name="T38" fmla="*/ 0 w 34"/>
                <a:gd name="T39" fmla="*/ 0 h 212"/>
                <a:gd name="T40" fmla="*/ 0 w 34"/>
                <a:gd name="T41" fmla="*/ 0 h 212"/>
                <a:gd name="T42" fmla="*/ 0 w 34"/>
                <a:gd name="T43" fmla="*/ 0 h 212"/>
                <a:gd name="T44" fmla="*/ 0 w 34"/>
                <a:gd name="T45" fmla="*/ 0 h 212"/>
                <a:gd name="T46" fmla="*/ 0 w 34"/>
                <a:gd name="T47" fmla="*/ 0 h 212"/>
                <a:gd name="T48" fmla="*/ 0 w 34"/>
                <a:gd name="T49" fmla="*/ 0 h 212"/>
                <a:gd name="T50" fmla="*/ 0 w 34"/>
                <a:gd name="T51" fmla="*/ 0 h 212"/>
                <a:gd name="T52" fmla="*/ 0 w 34"/>
                <a:gd name="T53" fmla="*/ 0 h 212"/>
                <a:gd name="T54" fmla="*/ 0 w 34"/>
                <a:gd name="T55" fmla="*/ 0 h 212"/>
                <a:gd name="T56" fmla="*/ 0 w 34"/>
                <a:gd name="T57" fmla="*/ 0 h 212"/>
                <a:gd name="T58" fmla="*/ 0 w 34"/>
                <a:gd name="T59" fmla="*/ 0 h 212"/>
                <a:gd name="T60" fmla="*/ 0 w 34"/>
                <a:gd name="T61" fmla="*/ 0 h 212"/>
                <a:gd name="T62" fmla="*/ 0 w 34"/>
                <a:gd name="T63" fmla="*/ 0 h 212"/>
                <a:gd name="T64" fmla="*/ 0 w 3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3" y="211"/>
                  </a:lnTo>
                  <a:lnTo>
                    <a:pt x="25" y="210"/>
                  </a:lnTo>
                  <a:lnTo>
                    <a:pt x="27" y="209"/>
                  </a:lnTo>
                  <a:lnTo>
                    <a:pt x="28" y="208"/>
                  </a:lnTo>
                  <a:lnTo>
                    <a:pt x="29" y="207"/>
                  </a:lnTo>
                  <a:lnTo>
                    <a:pt x="30" y="205"/>
                  </a:lnTo>
                  <a:lnTo>
                    <a:pt x="30" y="204"/>
                  </a:lnTo>
                  <a:lnTo>
                    <a:pt x="31" y="202"/>
                  </a:lnTo>
                  <a:lnTo>
                    <a:pt x="32" y="201"/>
                  </a:lnTo>
                  <a:lnTo>
                    <a:pt x="32" y="199"/>
                  </a:lnTo>
                  <a:lnTo>
                    <a:pt x="33" y="197"/>
                  </a:lnTo>
                  <a:lnTo>
                    <a:pt x="33" y="195"/>
                  </a:lnTo>
                  <a:lnTo>
                    <a:pt x="33" y="193"/>
                  </a:lnTo>
                  <a:lnTo>
                    <a:pt x="34" y="191"/>
                  </a:lnTo>
                  <a:lnTo>
                    <a:pt x="34" y="21"/>
                  </a:lnTo>
                  <a:lnTo>
                    <a:pt x="33" y="18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5"/>
                  </a:lnTo>
                  <a:lnTo>
                    <a:pt x="29" y="4"/>
                  </a:lnTo>
                  <a:lnTo>
                    <a:pt x="28" y="3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3" y="2"/>
                  </a:lnTo>
                  <a:lnTo>
                    <a:pt x="12" y="3"/>
                  </a:lnTo>
                  <a:lnTo>
                    <a:pt x="9" y="4"/>
                  </a:lnTo>
                  <a:lnTo>
                    <a:pt x="9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5" y="196"/>
                  </a:lnTo>
                  <a:lnTo>
                    <a:pt x="6" y="199"/>
                  </a:lnTo>
                  <a:lnTo>
                    <a:pt x="7" y="201"/>
                  </a:lnTo>
                  <a:lnTo>
                    <a:pt x="9" y="203"/>
                  </a:lnTo>
                  <a:lnTo>
                    <a:pt x="12" y="205"/>
                  </a:lnTo>
                  <a:lnTo>
                    <a:pt x="13" y="208"/>
                  </a:lnTo>
                  <a:lnTo>
                    <a:pt x="15" y="209"/>
                  </a:lnTo>
                  <a:lnTo>
                    <a:pt x="16" y="211"/>
                  </a:lnTo>
                  <a:lnTo>
                    <a:pt x="18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83" name="Freeform 223">
              <a:extLst>
                <a:ext uri="{FF2B5EF4-FFF2-40B4-BE49-F238E27FC236}">
                  <a16:creationId xmlns:a16="http://schemas.microsoft.com/office/drawing/2014/main" id="{62804AEE-F247-6444-AF03-C328FFBA7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5" y="2306"/>
              <a:ext cx="1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5" y="222"/>
                  </a:moveTo>
                  <a:lnTo>
                    <a:pt x="16" y="221"/>
                  </a:lnTo>
                  <a:lnTo>
                    <a:pt x="17" y="221"/>
                  </a:lnTo>
                  <a:lnTo>
                    <a:pt x="19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6" y="213"/>
                  </a:lnTo>
                  <a:lnTo>
                    <a:pt x="27" y="211"/>
                  </a:lnTo>
                  <a:lnTo>
                    <a:pt x="29" y="209"/>
                  </a:lnTo>
                  <a:lnTo>
                    <a:pt x="31" y="206"/>
                  </a:lnTo>
                  <a:lnTo>
                    <a:pt x="32" y="203"/>
                  </a:lnTo>
                  <a:lnTo>
                    <a:pt x="35" y="200"/>
                  </a:lnTo>
                  <a:lnTo>
                    <a:pt x="36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7"/>
                  </a:lnTo>
                  <a:lnTo>
                    <a:pt x="29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3" y="4"/>
                  </a:lnTo>
                  <a:lnTo>
                    <a:pt x="22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84" name="Freeform 224">
              <a:extLst>
                <a:ext uri="{FF2B5EF4-FFF2-40B4-BE49-F238E27FC236}">
                  <a16:creationId xmlns:a16="http://schemas.microsoft.com/office/drawing/2014/main" id="{778899BC-882B-8144-8888-A714FC3A7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2306"/>
              <a:ext cx="12" cy="4"/>
            </a:xfrm>
            <a:custGeom>
              <a:avLst/>
              <a:gdLst>
                <a:gd name="T0" fmla="*/ 0 w 361"/>
                <a:gd name="T1" fmla="*/ 0 h 106"/>
                <a:gd name="T2" fmla="*/ 0 w 361"/>
                <a:gd name="T3" fmla="*/ 0 h 106"/>
                <a:gd name="T4" fmla="*/ 0 w 361"/>
                <a:gd name="T5" fmla="*/ 0 h 106"/>
                <a:gd name="T6" fmla="*/ 0 w 361"/>
                <a:gd name="T7" fmla="*/ 0 h 106"/>
                <a:gd name="T8" fmla="*/ 0 w 361"/>
                <a:gd name="T9" fmla="*/ 0 h 106"/>
                <a:gd name="T10" fmla="*/ 0 w 361"/>
                <a:gd name="T11" fmla="*/ 0 h 106"/>
                <a:gd name="T12" fmla="*/ 0 w 361"/>
                <a:gd name="T13" fmla="*/ 0 h 106"/>
                <a:gd name="T14" fmla="*/ 0 w 361"/>
                <a:gd name="T15" fmla="*/ 0 h 106"/>
                <a:gd name="T16" fmla="*/ 0 w 361"/>
                <a:gd name="T17" fmla="*/ 0 h 106"/>
                <a:gd name="T18" fmla="*/ 0 w 361"/>
                <a:gd name="T19" fmla="*/ 0 h 106"/>
                <a:gd name="T20" fmla="*/ 0 w 361"/>
                <a:gd name="T21" fmla="*/ 0 h 106"/>
                <a:gd name="T22" fmla="*/ 0 w 361"/>
                <a:gd name="T23" fmla="*/ 0 h 106"/>
                <a:gd name="T24" fmla="*/ 0 w 361"/>
                <a:gd name="T25" fmla="*/ 0 h 106"/>
                <a:gd name="T26" fmla="*/ 0 w 361"/>
                <a:gd name="T27" fmla="*/ 0 h 106"/>
                <a:gd name="T28" fmla="*/ 0 w 361"/>
                <a:gd name="T29" fmla="*/ 0 h 106"/>
                <a:gd name="T30" fmla="*/ 0 w 361"/>
                <a:gd name="T31" fmla="*/ 0 h 106"/>
                <a:gd name="T32" fmla="*/ 0 w 361"/>
                <a:gd name="T33" fmla="*/ 0 h 106"/>
                <a:gd name="T34" fmla="*/ 0 w 361"/>
                <a:gd name="T35" fmla="*/ 0 h 106"/>
                <a:gd name="T36" fmla="*/ 0 w 361"/>
                <a:gd name="T37" fmla="*/ 0 h 106"/>
                <a:gd name="T38" fmla="*/ 0 w 361"/>
                <a:gd name="T39" fmla="*/ 0 h 106"/>
                <a:gd name="T40" fmla="*/ 0 w 361"/>
                <a:gd name="T41" fmla="*/ 0 h 106"/>
                <a:gd name="T42" fmla="*/ 0 w 361"/>
                <a:gd name="T43" fmla="*/ 0 h 106"/>
                <a:gd name="T44" fmla="*/ 0 w 361"/>
                <a:gd name="T45" fmla="*/ 0 h 106"/>
                <a:gd name="T46" fmla="*/ 0 w 361"/>
                <a:gd name="T47" fmla="*/ 0 h 106"/>
                <a:gd name="T48" fmla="*/ 0 w 361"/>
                <a:gd name="T49" fmla="*/ 0 h 106"/>
                <a:gd name="T50" fmla="*/ 0 w 361"/>
                <a:gd name="T51" fmla="*/ 0 h 106"/>
                <a:gd name="T52" fmla="*/ 0 w 361"/>
                <a:gd name="T53" fmla="*/ 0 h 106"/>
                <a:gd name="T54" fmla="*/ 0 w 361"/>
                <a:gd name="T55" fmla="*/ 0 h 106"/>
                <a:gd name="T56" fmla="*/ 0 w 361"/>
                <a:gd name="T57" fmla="*/ 0 h 106"/>
                <a:gd name="T58" fmla="*/ 0 w 361"/>
                <a:gd name="T59" fmla="*/ 0 h 106"/>
                <a:gd name="T60" fmla="*/ 0 w 361"/>
                <a:gd name="T61" fmla="*/ 0 h 106"/>
                <a:gd name="T62" fmla="*/ 0 w 361"/>
                <a:gd name="T63" fmla="*/ 0 h 106"/>
                <a:gd name="T64" fmla="*/ 0 w 361"/>
                <a:gd name="T65" fmla="*/ 0 h 106"/>
                <a:gd name="T66" fmla="*/ 0 w 361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1" h="106">
                  <a:moveTo>
                    <a:pt x="323" y="106"/>
                  </a:moveTo>
                  <a:lnTo>
                    <a:pt x="326" y="105"/>
                  </a:lnTo>
                  <a:lnTo>
                    <a:pt x="330" y="105"/>
                  </a:lnTo>
                  <a:lnTo>
                    <a:pt x="334" y="104"/>
                  </a:lnTo>
                  <a:lnTo>
                    <a:pt x="337" y="103"/>
                  </a:lnTo>
                  <a:lnTo>
                    <a:pt x="341" y="101"/>
                  </a:lnTo>
                  <a:lnTo>
                    <a:pt x="344" y="99"/>
                  </a:lnTo>
                  <a:lnTo>
                    <a:pt x="347" y="97"/>
                  </a:lnTo>
                  <a:lnTo>
                    <a:pt x="349" y="95"/>
                  </a:lnTo>
                  <a:lnTo>
                    <a:pt x="352" y="93"/>
                  </a:lnTo>
                  <a:lnTo>
                    <a:pt x="354" y="91"/>
                  </a:lnTo>
                  <a:lnTo>
                    <a:pt x="356" y="87"/>
                  </a:lnTo>
                  <a:lnTo>
                    <a:pt x="358" y="85"/>
                  </a:lnTo>
                  <a:lnTo>
                    <a:pt x="359" y="82"/>
                  </a:lnTo>
                  <a:lnTo>
                    <a:pt x="360" y="79"/>
                  </a:lnTo>
                  <a:lnTo>
                    <a:pt x="360" y="75"/>
                  </a:lnTo>
                  <a:lnTo>
                    <a:pt x="361" y="72"/>
                  </a:lnTo>
                  <a:lnTo>
                    <a:pt x="361" y="34"/>
                  </a:lnTo>
                  <a:lnTo>
                    <a:pt x="360" y="30"/>
                  </a:lnTo>
                  <a:lnTo>
                    <a:pt x="360" y="26"/>
                  </a:lnTo>
                  <a:lnTo>
                    <a:pt x="359" y="23"/>
                  </a:lnTo>
                  <a:lnTo>
                    <a:pt x="358" y="20"/>
                  </a:lnTo>
                  <a:lnTo>
                    <a:pt x="356" y="18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49" y="10"/>
                  </a:lnTo>
                  <a:lnTo>
                    <a:pt x="347" y="8"/>
                  </a:lnTo>
                  <a:lnTo>
                    <a:pt x="344" y="6"/>
                  </a:lnTo>
                  <a:lnTo>
                    <a:pt x="341" y="4"/>
                  </a:lnTo>
                  <a:lnTo>
                    <a:pt x="337" y="3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1"/>
                  </a:lnTo>
                  <a:lnTo>
                    <a:pt x="23" y="3"/>
                  </a:lnTo>
                  <a:lnTo>
                    <a:pt x="20" y="4"/>
                  </a:lnTo>
                  <a:lnTo>
                    <a:pt x="16" y="6"/>
                  </a:lnTo>
                  <a:lnTo>
                    <a:pt x="13" y="8"/>
                  </a:lnTo>
                  <a:lnTo>
                    <a:pt x="11" y="10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4" y="87"/>
                  </a:lnTo>
                  <a:lnTo>
                    <a:pt x="7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3" y="97"/>
                  </a:lnTo>
                  <a:lnTo>
                    <a:pt x="16" y="99"/>
                  </a:lnTo>
                  <a:lnTo>
                    <a:pt x="20" y="101"/>
                  </a:lnTo>
                  <a:lnTo>
                    <a:pt x="23" y="103"/>
                  </a:lnTo>
                  <a:lnTo>
                    <a:pt x="26" y="104"/>
                  </a:lnTo>
                  <a:lnTo>
                    <a:pt x="31" y="105"/>
                  </a:lnTo>
                  <a:lnTo>
                    <a:pt x="34" y="105"/>
                  </a:lnTo>
                  <a:lnTo>
                    <a:pt x="38" y="106"/>
                  </a:lnTo>
                  <a:lnTo>
                    <a:pt x="323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85" name="Freeform 225">
              <a:extLst>
                <a:ext uri="{FF2B5EF4-FFF2-40B4-BE49-F238E27FC236}">
                  <a16:creationId xmlns:a16="http://schemas.microsoft.com/office/drawing/2014/main" id="{5A7FE1F9-3621-0E4A-A4FE-5B02C51E9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2305"/>
              <a:ext cx="17" cy="11"/>
            </a:xfrm>
            <a:custGeom>
              <a:avLst/>
              <a:gdLst>
                <a:gd name="T0" fmla="*/ 0 w 507"/>
                <a:gd name="T1" fmla="*/ 0 h 299"/>
                <a:gd name="T2" fmla="*/ 0 w 507"/>
                <a:gd name="T3" fmla="*/ 0 h 299"/>
                <a:gd name="T4" fmla="*/ 0 w 507"/>
                <a:gd name="T5" fmla="*/ 0 h 299"/>
                <a:gd name="T6" fmla="*/ 0 w 507"/>
                <a:gd name="T7" fmla="*/ 0 h 299"/>
                <a:gd name="T8" fmla="*/ 0 w 507"/>
                <a:gd name="T9" fmla="*/ 0 h 299"/>
                <a:gd name="T10" fmla="*/ 0 w 507"/>
                <a:gd name="T11" fmla="*/ 0 h 299"/>
                <a:gd name="T12" fmla="*/ 0 w 507"/>
                <a:gd name="T13" fmla="*/ 0 h 299"/>
                <a:gd name="T14" fmla="*/ 0 w 507"/>
                <a:gd name="T15" fmla="*/ 0 h 299"/>
                <a:gd name="T16" fmla="*/ 0 w 507"/>
                <a:gd name="T17" fmla="*/ 0 h 299"/>
                <a:gd name="T18" fmla="*/ 0 w 507"/>
                <a:gd name="T19" fmla="*/ 0 h 299"/>
                <a:gd name="T20" fmla="*/ 0 w 507"/>
                <a:gd name="T21" fmla="*/ 0 h 299"/>
                <a:gd name="T22" fmla="*/ 0 w 507"/>
                <a:gd name="T23" fmla="*/ 0 h 299"/>
                <a:gd name="T24" fmla="*/ 0 w 507"/>
                <a:gd name="T25" fmla="*/ 0 h 299"/>
                <a:gd name="T26" fmla="*/ 0 w 507"/>
                <a:gd name="T27" fmla="*/ 0 h 299"/>
                <a:gd name="T28" fmla="*/ 0 w 507"/>
                <a:gd name="T29" fmla="*/ 0 h 299"/>
                <a:gd name="T30" fmla="*/ 0 w 507"/>
                <a:gd name="T31" fmla="*/ 0 h 299"/>
                <a:gd name="T32" fmla="*/ 0 w 507"/>
                <a:gd name="T33" fmla="*/ 0 h 299"/>
                <a:gd name="T34" fmla="*/ 0 w 507"/>
                <a:gd name="T35" fmla="*/ 0 h 299"/>
                <a:gd name="T36" fmla="*/ 0 w 507"/>
                <a:gd name="T37" fmla="*/ 0 h 299"/>
                <a:gd name="T38" fmla="*/ 0 w 507"/>
                <a:gd name="T39" fmla="*/ 0 h 299"/>
                <a:gd name="T40" fmla="*/ 0 w 507"/>
                <a:gd name="T41" fmla="*/ 0 h 299"/>
                <a:gd name="T42" fmla="*/ 0 w 507"/>
                <a:gd name="T43" fmla="*/ 0 h 299"/>
                <a:gd name="T44" fmla="*/ 0 w 507"/>
                <a:gd name="T45" fmla="*/ 0 h 299"/>
                <a:gd name="T46" fmla="*/ 0 w 507"/>
                <a:gd name="T47" fmla="*/ 0 h 299"/>
                <a:gd name="T48" fmla="*/ 0 w 507"/>
                <a:gd name="T49" fmla="*/ 0 h 299"/>
                <a:gd name="T50" fmla="*/ 0 w 507"/>
                <a:gd name="T51" fmla="*/ 0 h 299"/>
                <a:gd name="T52" fmla="*/ 0 w 507"/>
                <a:gd name="T53" fmla="*/ 0 h 299"/>
                <a:gd name="T54" fmla="*/ 0 w 507"/>
                <a:gd name="T55" fmla="*/ 0 h 299"/>
                <a:gd name="T56" fmla="*/ 0 w 507"/>
                <a:gd name="T57" fmla="*/ 0 h 299"/>
                <a:gd name="T58" fmla="*/ 0 w 507"/>
                <a:gd name="T59" fmla="*/ 0 h 299"/>
                <a:gd name="T60" fmla="*/ 0 w 507"/>
                <a:gd name="T61" fmla="*/ 0 h 299"/>
                <a:gd name="T62" fmla="*/ 0 w 507"/>
                <a:gd name="T63" fmla="*/ 0 h 299"/>
                <a:gd name="T64" fmla="*/ 0 w 507"/>
                <a:gd name="T65" fmla="*/ 0 h 299"/>
                <a:gd name="T66" fmla="*/ 0 w 507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7" h="299">
                  <a:moveTo>
                    <a:pt x="439" y="299"/>
                  </a:moveTo>
                  <a:lnTo>
                    <a:pt x="444" y="298"/>
                  </a:lnTo>
                  <a:lnTo>
                    <a:pt x="450" y="297"/>
                  </a:lnTo>
                  <a:lnTo>
                    <a:pt x="456" y="295"/>
                  </a:lnTo>
                  <a:lnTo>
                    <a:pt x="461" y="293"/>
                  </a:lnTo>
                  <a:lnTo>
                    <a:pt x="467" y="290"/>
                  </a:lnTo>
                  <a:lnTo>
                    <a:pt x="473" y="286"/>
                  </a:lnTo>
                  <a:lnTo>
                    <a:pt x="479" y="282"/>
                  </a:lnTo>
                  <a:lnTo>
                    <a:pt x="483" y="278"/>
                  </a:lnTo>
                  <a:lnTo>
                    <a:pt x="488" y="272"/>
                  </a:lnTo>
                  <a:lnTo>
                    <a:pt x="493" y="267"/>
                  </a:lnTo>
                  <a:lnTo>
                    <a:pt x="496" y="261"/>
                  </a:lnTo>
                  <a:lnTo>
                    <a:pt x="499" y="255"/>
                  </a:lnTo>
                  <a:lnTo>
                    <a:pt x="502" y="248"/>
                  </a:lnTo>
                  <a:lnTo>
                    <a:pt x="505" y="242"/>
                  </a:lnTo>
                  <a:lnTo>
                    <a:pt x="506" y="234"/>
                  </a:lnTo>
                  <a:lnTo>
                    <a:pt x="507" y="228"/>
                  </a:lnTo>
                  <a:lnTo>
                    <a:pt x="492" y="71"/>
                  </a:lnTo>
                  <a:lnTo>
                    <a:pt x="490" y="63"/>
                  </a:lnTo>
                  <a:lnTo>
                    <a:pt x="490" y="56"/>
                  </a:lnTo>
                  <a:lnTo>
                    <a:pt x="488" y="49"/>
                  </a:lnTo>
                  <a:lnTo>
                    <a:pt x="487" y="43"/>
                  </a:lnTo>
                  <a:lnTo>
                    <a:pt x="485" y="36"/>
                  </a:lnTo>
                  <a:lnTo>
                    <a:pt x="482" y="31"/>
                  </a:lnTo>
                  <a:lnTo>
                    <a:pt x="479" y="25"/>
                  </a:lnTo>
                  <a:lnTo>
                    <a:pt x="475" y="21"/>
                  </a:lnTo>
                  <a:lnTo>
                    <a:pt x="472" y="16"/>
                  </a:lnTo>
                  <a:lnTo>
                    <a:pt x="468" y="12"/>
                  </a:lnTo>
                  <a:lnTo>
                    <a:pt x="463" y="8"/>
                  </a:lnTo>
                  <a:lnTo>
                    <a:pt x="459" y="6"/>
                  </a:lnTo>
                  <a:lnTo>
                    <a:pt x="455" y="3"/>
                  </a:lnTo>
                  <a:lnTo>
                    <a:pt x="449" y="2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2"/>
                  </a:lnTo>
                  <a:lnTo>
                    <a:pt x="51" y="3"/>
                  </a:lnTo>
                  <a:lnTo>
                    <a:pt x="45" y="6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3" y="16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4" y="31"/>
                  </a:lnTo>
                  <a:lnTo>
                    <a:pt x="20" y="36"/>
                  </a:lnTo>
                  <a:lnTo>
                    <a:pt x="18" y="43"/>
                  </a:lnTo>
                  <a:lnTo>
                    <a:pt x="17" y="49"/>
                  </a:lnTo>
                  <a:lnTo>
                    <a:pt x="15" y="56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5" y="255"/>
                  </a:lnTo>
                  <a:lnTo>
                    <a:pt x="8" y="261"/>
                  </a:lnTo>
                  <a:lnTo>
                    <a:pt x="13" y="267"/>
                  </a:lnTo>
                  <a:lnTo>
                    <a:pt x="17" y="272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2" y="286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9" y="295"/>
                  </a:lnTo>
                  <a:lnTo>
                    <a:pt x="54" y="297"/>
                  </a:lnTo>
                  <a:lnTo>
                    <a:pt x="61" y="298"/>
                  </a:lnTo>
                  <a:lnTo>
                    <a:pt x="66" y="299"/>
                  </a:lnTo>
                  <a:lnTo>
                    <a:pt x="439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86" name="Freeform 226">
              <a:extLst>
                <a:ext uri="{FF2B5EF4-FFF2-40B4-BE49-F238E27FC236}">
                  <a16:creationId xmlns:a16="http://schemas.microsoft.com/office/drawing/2014/main" id="{F724A0FB-DE68-CF41-9BE4-BF8AD5412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2305"/>
              <a:ext cx="17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8" y="285"/>
                  </a:moveTo>
                  <a:lnTo>
                    <a:pt x="422" y="284"/>
                  </a:lnTo>
                  <a:lnTo>
                    <a:pt x="427" y="283"/>
                  </a:lnTo>
                  <a:lnTo>
                    <a:pt x="433" y="281"/>
                  </a:lnTo>
                  <a:lnTo>
                    <a:pt x="438" y="279"/>
                  </a:lnTo>
                  <a:lnTo>
                    <a:pt x="444" y="276"/>
                  </a:lnTo>
                  <a:lnTo>
                    <a:pt x="449" y="273"/>
                  </a:lnTo>
                  <a:lnTo>
                    <a:pt x="455" y="268"/>
                  </a:lnTo>
                  <a:lnTo>
                    <a:pt x="459" y="264"/>
                  </a:lnTo>
                  <a:lnTo>
                    <a:pt x="464" y="260"/>
                  </a:lnTo>
                  <a:lnTo>
                    <a:pt x="468" y="254"/>
                  </a:lnTo>
                  <a:lnTo>
                    <a:pt x="472" y="249"/>
                  </a:lnTo>
                  <a:lnTo>
                    <a:pt x="475" y="243"/>
                  </a:lnTo>
                  <a:lnTo>
                    <a:pt x="477" y="237"/>
                  </a:lnTo>
                  <a:lnTo>
                    <a:pt x="480" y="230"/>
                  </a:lnTo>
                  <a:lnTo>
                    <a:pt x="481" y="224"/>
                  </a:lnTo>
                  <a:lnTo>
                    <a:pt x="482" y="217"/>
                  </a:lnTo>
                  <a:lnTo>
                    <a:pt x="467" y="68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3" y="48"/>
                  </a:lnTo>
                  <a:lnTo>
                    <a:pt x="462" y="41"/>
                  </a:lnTo>
                  <a:lnTo>
                    <a:pt x="460" y="35"/>
                  </a:lnTo>
                  <a:lnTo>
                    <a:pt x="458" y="29"/>
                  </a:lnTo>
                  <a:lnTo>
                    <a:pt x="455" y="24"/>
                  </a:lnTo>
                  <a:lnTo>
                    <a:pt x="451" y="19"/>
                  </a:lnTo>
                  <a:lnTo>
                    <a:pt x="448" y="15"/>
                  </a:lnTo>
                  <a:lnTo>
                    <a:pt x="445" y="11"/>
                  </a:lnTo>
                  <a:lnTo>
                    <a:pt x="440" y="7"/>
                  </a:lnTo>
                  <a:lnTo>
                    <a:pt x="436" y="4"/>
                  </a:lnTo>
                  <a:lnTo>
                    <a:pt x="432" y="2"/>
                  </a:lnTo>
                  <a:lnTo>
                    <a:pt x="427" y="1"/>
                  </a:lnTo>
                  <a:lnTo>
                    <a:pt x="422" y="0"/>
                  </a:lnTo>
                  <a:lnTo>
                    <a:pt x="418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3" y="4"/>
                  </a:lnTo>
                  <a:lnTo>
                    <a:pt x="39" y="7"/>
                  </a:lnTo>
                  <a:lnTo>
                    <a:pt x="35" y="11"/>
                  </a:lnTo>
                  <a:lnTo>
                    <a:pt x="31" y="15"/>
                  </a:lnTo>
                  <a:lnTo>
                    <a:pt x="28" y="19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3" y="237"/>
                  </a:lnTo>
                  <a:lnTo>
                    <a:pt x="5" y="243"/>
                  </a:lnTo>
                  <a:lnTo>
                    <a:pt x="9" y="249"/>
                  </a:lnTo>
                  <a:lnTo>
                    <a:pt x="12" y="254"/>
                  </a:lnTo>
                  <a:lnTo>
                    <a:pt x="16" y="260"/>
                  </a:lnTo>
                  <a:lnTo>
                    <a:pt x="20" y="264"/>
                  </a:lnTo>
                  <a:lnTo>
                    <a:pt x="26" y="268"/>
                  </a:lnTo>
                  <a:lnTo>
                    <a:pt x="30" y="273"/>
                  </a:lnTo>
                  <a:lnTo>
                    <a:pt x="36" y="276"/>
                  </a:lnTo>
                  <a:lnTo>
                    <a:pt x="41" y="279"/>
                  </a:lnTo>
                  <a:lnTo>
                    <a:pt x="47" y="281"/>
                  </a:lnTo>
                  <a:lnTo>
                    <a:pt x="52" y="283"/>
                  </a:lnTo>
                  <a:lnTo>
                    <a:pt x="57" y="284"/>
                  </a:lnTo>
                  <a:lnTo>
                    <a:pt x="63" y="285"/>
                  </a:lnTo>
                  <a:lnTo>
                    <a:pt x="41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87" name="Freeform 227">
              <a:extLst>
                <a:ext uri="{FF2B5EF4-FFF2-40B4-BE49-F238E27FC236}">
                  <a16:creationId xmlns:a16="http://schemas.microsoft.com/office/drawing/2014/main" id="{28C0AB3B-D009-0C44-9200-41C1908A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" y="2310"/>
              <a:ext cx="12" cy="5"/>
            </a:xfrm>
            <a:custGeom>
              <a:avLst/>
              <a:gdLst>
                <a:gd name="T0" fmla="*/ 0 w 352"/>
                <a:gd name="T1" fmla="*/ 0 h 128"/>
                <a:gd name="T2" fmla="*/ 0 w 352"/>
                <a:gd name="T3" fmla="*/ 0 h 128"/>
                <a:gd name="T4" fmla="*/ 0 w 352"/>
                <a:gd name="T5" fmla="*/ 0 h 128"/>
                <a:gd name="T6" fmla="*/ 0 w 352"/>
                <a:gd name="T7" fmla="*/ 0 h 128"/>
                <a:gd name="T8" fmla="*/ 0 w 352"/>
                <a:gd name="T9" fmla="*/ 0 h 128"/>
                <a:gd name="T10" fmla="*/ 0 w 352"/>
                <a:gd name="T11" fmla="*/ 0 h 128"/>
                <a:gd name="T12" fmla="*/ 0 w 352"/>
                <a:gd name="T13" fmla="*/ 0 h 128"/>
                <a:gd name="T14" fmla="*/ 0 w 352"/>
                <a:gd name="T15" fmla="*/ 0 h 128"/>
                <a:gd name="T16" fmla="*/ 0 w 352"/>
                <a:gd name="T17" fmla="*/ 0 h 128"/>
                <a:gd name="T18" fmla="*/ 0 w 352"/>
                <a:gd name="T19" fmla="*/ 0 h 128"/>
                <a:gd name="T20" fmla="*/ 0 w 352"/>
                <a:gd name="T21" fmla="*/ 0 h 128"/>
                <a:gd name="T22" fmla="*/ 0 w 352"/>
                <a:gd name="T23" fmla="*/ 0 h 128"/>
                <a:gd name="T24" fmla="*/ 0 w 352"/>
                <a:gd name="T25" fmla="*/ 0 h 128"/>
                <a:gd name="T26" fmla="*/ 0 w 352"/>
                <a:gd name="T27" fmla="*/ 0 h 128"/>
                <a:gd name="T28" fmla="*/ 0 w 352"/>
                <a:gd name="T29" fmla="*/ 0 h 128"/>
                <a:gd name="T30" fmla="*/ 0 w 352"/>
                <a:gd name="T31" fmla="*/ 0 h 128"/>
                <a:gd name="T32" fmla="*/ 0 w 352"/>
                <a:gd name="T33" fmla="*/ 0 h 128"/>
                <a:gd name="T34" fmla="*/ 0 w 352"/>
                <a:gd name="T35" fmla="*/ 0 h 128"/>
                <a:gd name="T36" fmla="*/ 0 w 352"/>
                <a:gd name="T37" fmla="*/ 0 h 128"/>
                <a:gd name="T38" fmla="*/ 0 w 352"/>
                <a:gd name="T39" fmla="*/ 0 h 128"/>
                <a:gd name="T40" fmla="*/ 0 w 352"/>
                <a:gd name="T41" fmla="*/ 0 h 128"/>
                <a:gd name="T42" fmla="*/ 0 w 352"/>
                <a:gd name="T43" fmla="*/ 0 h 128"/>
                <a:gd name="T44" fmla="*/ 0 w 352"/>
                <a:gd name="T45" fmla="*/ 0 h 128"/>
                <a:gd name="T46" fmla="*/ 0 w 352"/>
                <a:gd name="T47" fmla="*/ 0 h 128"/>
                <a:gd name="T48" fmla="*/ 0 w 352"/>
                <a:gd name="T49" fmla="*/ 0 h 128"/>
                <a:gd name="T50" fmla="*/ 0 w 352"/>
                <a:gd name="T51" fmla="*/ 0 h 128"/>
                <a:gd name="T52" fmla="*/ 0 w 352"/>
                <a:gd name="T53" fmla="*/ 0 h 128"/>
                <a:gd name="T54" fmla="*/ 0 w 352"/>
                <a:gd name="T55" fmla="*/ 0 h 128"/>
                <a:gd name="T56" fmla="*/ 0 w 352"/>
                <a:gd name="T57" fmla="*/ 0 h 128"/>
                <a:gd name="T58" fmla="*/ 0 w 352"/>
                <a:gd name="T59" fmla="*/ 0 h 128"/>
                <a:gd name="T60" fmla="*/ 0 w 352"/>
                <a:gd name="T61" fmla="*/ 0 h 128"/>
                <a:gd name="T62" fmla="*/ 0 w 352"/>
                <a:gd name="T63" fmla="*/ 0 h 128"/>
                <a:gd name="T64" fmla="*/ 0 w 352"/>
                <a:gd name="T65" fmla="*/ 0 h 128"/>
                <a:gd name="T66" fmla="*/ 0 w 352"/>
                <a:gd name="T67" fmla="*/ 0 h 128"/>
                <a:gd name="T68" fmla="*/ 0 w 352"/>
                <a:gd name="T69" fmla="*/ 0 h 128"/>
                <a:gd name="T70" fmla="*/ 0 w 352"/>
                <a:gd name="T71" fmla="*/ 0 h 128"/>
                <a:gd name="T72" fmla="*/ 0 w 352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8">
                  <a:moveTo>
                    <a:pt x="352" y="64"/>
                  </a:moveTo>
                  <a:lnTo>
                    <a:pt x="351" y="69"/>
                  </a:lnTo>
                  <a:lnTo>
                    <a:pt x="351" y="76"/>
                  </a:lnTo>
                  <a:lnTo>
                    <a:pt x="350" y="82"/>
                  </a:lnTo>
                  <a:lnTo>
                    <a:pt x="348" y="88"/>
                  </a:lnTo>
                  <a:lnTo>
                    <a:pt x="347" y="93"/>
                  </a:lnTo>
                  <a:lnTo>
                    <a:pt x="345" y="99"/>
                  </a:lnTo>
                  <a:lnTo>
                    <a:pt x="343" y="104"/>
                  </a:lnTo>
                  <a:lnTo>
                    <a:pt x="341" y="108"/>
                  </a:lnTo>
                  <a:lnTo>
                    <a:pt x="338" y="113"/>
                  </a:lnTo>
                  <a:lnTo>
                    <a:pt x="334" y="116"/>
                  </a:lnTo>
                  <a:lnTo>
                    <a:pt x="331" y="119"/>
                  </a:lnTo>
                  <a:lnTo>
                    <a:pt x="328" y="123"/>
                  </a:lnTo>
                  <a:lnTo>
                    <a:pt x="323" y="125"/>
                  </a:lnTo>
                  <a:lnTo>
                    <a:pt x="320" y="126"/>
                  </a:lnTo>
                  <a:lnTo>
                    <a:pt x="316" y="127"/>
                  </a:lnTo>
                  <a:lnTo>
                    <a:pt x="311" y="128"/>
                  </a:lnTo>
                  <a:lnTo>
                    <a:pt x="41" y="128"/>
                  </a:lnTo>
                  <a:lnTo>
                    <a:pt x="35" y="127"/>
                  </a:lnTo>
                  <a:lnTo>
                    <a:pt x="31" y="126"/>
                  </a:lnTo>
                  <a:lnTo>
                    <a:pt x="27" y="125"/>
                  </a:lnTo>
                  <a:lnTo>
                    <a:pt x="23" y="123"/>
                  </a:lnTo>
                  <a:lnTo>
                    <a:pt x="20" y="119"/>
                  </a:lnTo>
                  <a:lnTo>
                    <a:pt x="17" y="116"/>
                  </a:lnTo>
                  <a:lnTo>
                    <a:pt x="13" y="113"/>
                  </a:lnTo>
                  <a:lnTo>
                    <a:pt x="10" y="108"/>
                  </a:lnTo>
                  <a:lnTo>
                    <a:pt x="8" y="104"/>
                  </a:lnTo>
                  <a:lnTo>
                    <a:pt x="6" y="99"/>
                  </a:lnTo>
                  <a:lnTo>
                    <a:pt x="4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88" name="Freeform 228">
              <a:extLst>
                <a:ext uri="{FF2B5EF4-FFF2-40B4-BE49-F238E27FC236}">
                  <a16:creationId xmlns:a16="http://schemas.microsoft.com/office/drawing/2014/main" id="{7A66054B-1EBF-EC4A-A407-2A85FF042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" y="2306"/>
              <a:ext cx="1" cy="9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30" y="207"/>
                  </a:lnTo>
                  <a:lnTo>
                    <a:pt x="31" y="205"/>
                  </a:lnTo>
                  <a:lnTo>
                    <a:pt x="31" y="204"/>
                  </a:lnTo>
                  <a:lnTo>
                    <a:pt x="32" y="202"/>
                  </a:lnTo>
                  <a:lnTo>
                    <a:pt x="33" y="201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1"/>
                  </a:lnTo>
                  <a:lnTo>
                    <a:pt x="35" y="21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5"/>
                  </a:lnTo>
                  <a:lnTo>
                    <a:pt x="30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9" y="4"/>
                  </a:lnTo>
                  <a:lnTo>
                    <a:pt x="9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5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9" y="203"/>
                  </a:lnTo>
                  <a:lnTo>
                    <a:pt x="11" y="205"/>
                  </a:lnTo>
                  <a:lnTo>
                    <a:pt x="12" y="208"/>
                  </a:lnTo>
                  <a:lnTo>
                    <a:pt x="14" y="209"/>
                  </a:lnTo>
                  <a:lnTo>
                    <a:pt x="15" y="211"/>
                  </a:lnTo>
                  <a:lnTo>
                    <a:pt x="18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89" name="Freeform 229">
              <a:extLst>
                <a:ext uri="{FF2B5EF4-FFF2-40B4-BE49-F238E27FC236}">
                  <a16:creationId xmlns:a16="http://schemas.microsoft.com/office/drawing/2014/main" id="{38C10FBE-C078-A242-8AAC-8A6BD3F7A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2306"/>
              <a:ext cx="1" cy="9"/>
            </a:xfrm>
            <a:custGeom>
              <a:avLst/>
              <a:gdLst>
                <a:gd name="T0" fmla="*/ 0 w 41"/>
                <a:gd name="T1" fmla="*/ 0 h 222"/>
                <a:gd name="T2" fmla="*/ 0 w 41"/>
                <a:gd name="T3" fmla="*/ 0 h 222"/>
                <a:gd name="T4" fmla="*/ 0 w 41"/>
                <a:gd name="T5" fmla="*/ 0 h 222"/>
                <a:gd name="T6" fmla="*/ 0 w 41"/>
                <a:gd name="T7" fmla="*/ 0 h 222"/>
                <a:gd name="T8" fmla="*/ 0 w 41"/>
                <a:gd name="T9" fmla="*/ 0 h 222"/>
                <a:gd name="T10" fmla="*/ 0 w 41"/>
                <a:gd name="T11" fmla="*/ 0 h 222"/>
                <a:gd name="T12" fmla="*/ 0 w 41"/>
                <a:gd name="T13" fmla="*/ 0 h 222"/>
                <a:gd name="T14" fmla="*/ 0 w 41"/>
                <a:gd name="T15" fmla="*/ 0 h 222"/>
                <a:gd name="T16" fmla="*/ 0 w 41"/>
                <a:gd name="T17" fmla="*/ 0 h 222"/>
                <a:gd name="T18" fmla="*/ 0 w 41"/>
                <a:gd name="T19" fmla="*/ 0 h 222"/>
                <a:gd name="T20" fmla="*/ 0 w 41"/>
                <a:gd name="T21" fmla="*/ 0 h 222"/>
                <a:gd name="T22" fmla="*/ 0 w 41"/>
                <a:gd name="T23" fmla="*/ 0 h 222"/>
                <a:gd name="T24" fmla="*/ 0 w 41"/>
                <a:gd name="T25" fmla="*/ 0 h 222"/>
                <a:gd name="T26" fmla="*/ 0 w 41"/>
                <a:gd name="T27" fmla="*/ 0 h 222"/>
                <a:gd name="T28" fmla="*/ 0 w 41"/>
                <a:gd name="T29" fmla="*/ 0 h 222"/>
                <a:gd name="T30" fmla="*/ 0 w 41"/>
                <a:gd name="T31" fmla="*/ 0 h 222"/>
                <a:gd name="T32" fmla="*/ 0 w 41"/>
                <a:gd name="T33" fmla="*/ 0 h 222"/>
                <a:gd name="T34" fmla="*/ 0 w 41"/>
                <a:gd name="T35" fmla="*/ 0 h 222"/>
                <a:gd name="T36" fmla="*/ 0 w 41"/>
                <a:gd name="T37" fmla="*/ 0 h 222"/>
                <a:gd name="T38" fmla="*/ 0 w 41"/>
                <a:gd name="T39" fmla="*/ 0 h 222"/>
                <a:gd name="T40" fmla="*/ 0 w 41"/>
                <a:gd name="T41" fmla="*/ 0 h 222"/>
                <a:gd name="T42" fmla="*/ 0 w 41"/>
                <a:gd name="T43" fmla="*/ 0 h 222"/>
                <a:gd name="T44" fmla="*/ 0 w 41"/>
                <a:gd name="T45" fmla="*/ 0 h 222"/>
                <a:gd name="T46" fmla="*/ 0 w 41"/>
                <a:gd name="T47" fmla="*/ 0 h 222"/>
                <a:gd name="T48" fmla="*/ 0 w 41"/>
                <a:gd name="T49" fmla="*/ 0 h 222"/>
                <a:gd name="T50" fmla="*/ 0 w 41"/>
                <a:gd name="T51" fmla="*/ 0 h 222"/>
                <a:gd name="T52" fmla="*/ 0 w 41"/>
                <a:gd name="T53" fmla="*/ 0 h 222"/>
                <a:gd name="T54" fmla="*/ 0 w 41"/>
                <a:gd name="T55" fmla="*/ 0 h 222"/>
                <a:gd name="T56" fmla="*/ 0 w 41"/>
                <a:gd name="T57" fmla="*/ 0 h 222"/>
                <a:gd name="T58" fmla="*/ 0 w 41"/>
                <a:gd name="T59" fmla="*/ 0 h 222"/>
                <a:gd name="T60" fmla="*/ 0 w 41"/>
                <a:gd name="T61" fmla="*/ 0 h 222"/>
                <a:gd name="T62" fmla="*/ 0 w 41"/>
                <a:gd name="T63" fmla="*/ 0 h 222"/>
                <a:gd name="T64" fmla="*/ 0 w 41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1" h="222">
                  <a:moveTo>
                    <a:pt x="16" y="222"/>
                  </a:moveTo>
                  <a:lnTo>
                    <a:pt x="17" y="221"/>
                  </a:lnTo>
                  <a:lnTo>
                    <a:pt x="19" y="221"/>
                  </a:lnTo>
                  <a:lnTo>
                    <a:pt x="21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7" y="213"/>
                  </a:lnTo>
                  <a:lnTo>
                    <a:pt x="29" y="211"/>
                  </a:lnTo>
                  <a:lnTo>
                    <a:pt x="31" y="209"/>
                  </a:lnTo>
                  <a:lnTo>
                    <a:pt x="33" y="206"/>
                  </a:lnTo>
                  <a:lnTo>
                    <a:pt x="34" y="203"/>
                  </a:lnTo>
                  <a:lnTo>
                    <a:pt x="36" y="200"/>
                  </a:lnTo>
                  <a:lnTo>
                    <a:pt x="37" y="197"/>
                  </a:lnTo>
                  <a:lnTo>
                    <a:pt x="39" y="195"/>
                  </a:lnTo>
                  <a:lnTo>
                    <a:pt x="40" y="192"/>
                  </a:lnTo>
                  <a:lnTo>
                    <a:pt x="40" y="190"/>
                  </a:lnTo>
                  <a:lnTo>
                    <a:pt x="41" y="187"/>
                  </a:lnTo>
                  <a:lnTo>
                    <a:pt x="31" y="21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0" y="15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8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5" y="5"/>
                  </a:lnTo>
                  <a:lnTo>
                    <a:pt x="23" y="4"/>
                  </a:lnTo>
                  <a:lnTo>
                    <a:pt x="22" y="3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5"/>
                  </a:lnTo>
                  <a:lnTo>
                    <a:pt x="5" y="7"/>
                  </a:lnTo>
                  <a:lnTo>
                    <a:pt x="4" y="8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2" y="210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6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90" name="Freeform 230">
              <a:extLst>
                <a:ext uri="{FF2B5EF4-FFF2-40B4-BE49-F238E27FC236}">
                  <a16:creationId xmlns:a16="http://schemas.microsoft.com/office/drawing/2014/main" id="{6C8DA449-0ED1-794C-940A-C7E1C2C72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" y="2306"/>
              <a:ext cx="13" cy="4"/>
            </a:xfrm>
            <a:custGeom>
              <a:avLst/>
              <a:gdLst>
                <a:gd name="T0" fmla="*/ 0 w 362"/>
                <a:gd name="T1" fmla="*/ 0 h 106"/>
                <a:gd name="T2" fmla="*/ 0 w 362"/>
                <a:gd name="T3" fmla="*/ 0 h 106"/>
                <a:gd name="T4" fmla="*/ 0 w 362"/>
                <a:gd name="T5" fmla="*/ 0 h 106"/>
                <a:gd name="T6" fmla="*/ 0 w 362"/>
                <a:gd name="T7" fmla="*/ 0 h 106"/>
                <a:gd name="T8" fmla="*/ 0 w 362"/>
                <a:gd name="T9" fmla="*/ 0 h 106"/>
                <a:gd name="T10" fmla="*/ 0 w 362"/>
                <a:gd name="T11" fmla="*/ 0 h 106"/>
                <a:gd name="T12" fmla="*/ 0 w 362"/>
                <a:gd name="T13" fmla="*/ 0 h 106"/>
                <a:gd name="T14" fmla="*/ 0 w 362"/>
                <a:gd name="T15" fmla="*/ 0 h 106"/>
                <a:gd name="T16" fmla="*/ 0 w 362"/>
                <a:gd name="T17" fmla="*/ 0 h 106"/>
                <a:gd name="T18" fmla="*/ 0 w 362"/>
                <a:gd name="T19" fmla="*/ 0 h 106"/>
                <a:gd name="T20" fmla="*/ 0 w 362"/>
                <a:gd name="T21" fmla="*/ 0 h 106"/>
                <a:gd name="T22" fmla="*/ 0 w 362"/>
                <a:gd name="T23" fmla="*/ 0 h 106"/>
                <a:gd name="T24" fmla="*/ 0 w 362"/>
                <a:gd name="T25" fmla="*/ 0 h 106"/>
                <a:gd name="T26" fmla="*/ 0 w 362"/>
                <a:gd name="T27" fmla="*/ 0 h 106"/>
                <a:gd name="T28" fmla="*/ 0 w 362"/>
                <a:gd name="T29" fmla="*/ 0 h 106"/>
                <a:gd name="T30" fmla="*/ 0 w 362"/>
                <a:gd name="T31" fmla="*/ 0 h 106"/>
                <a:gd name="T32" fmla="*/ 0 w 362"/>
                <a:gd name="T33" fmla="*/ 0 h 106"/>
                <a:gd name="T34" fmla="*/ 0 w 362"/>
                <a:gd name="T35" fmla="*/ 0 h 106"/>
                <a:gd name="T36" fmla="*/ 0 w 362"/>
                <a:gd name="T37" fmla="*/ 0 h 106"/>
                <a:gd name="T38" fmla="*/ 0 w 362"/>
                <a:gd name="T39" fmla="*/ 0 h 106"/>
                <a:gd name="T40" fmla="*/ 0 w 362"/>
                <a:gd name="T41" fmla="*/ 0 h 106"/>
                <a:gd name="T42" fmla="*/ 0 w 362"/>
                <a:gd name="T43" fmla="*/ 0 h 106"/>
                <a:gd name="T44" fmla="*/ 0 w 362"/>
                <a:gd name="T45" fmla="*/ 0 h 106"/>
                <a:gd name="T46" fmla="*/ 0 w 362"/>
                <a:gd name="T47" fmla="*/ 0 h 106"/>
                <a:gd name="T48" fmla="*/ 0 w 362"/>
                <a:gd name="T49" fmla="*/ 0 h 106"/>
                <a:gd name="T50" fmla="*/ 0 w 362"/>
                <a:gd name="T51" fmla="*/ 0 h 106"/>
                <a:gd name="T52" fmla="*/ 0 w 362"/>
                <a:gd name="T53" fmla="*/ 0 h 106"/>
                <a:gd name="T54" fmla="*/ 0 w 362"/>
                <a:gd name="T55" fmla="*/ 0 h 106"/>
                <a:gd name="T56" fmla="*/ 0 w 362"/>
                <a:gd name="T57" fmla="*/ 0 h 106"/>
                <a:gd name="T58" fmla="*/ 0 w 362"/>
                <a:gd name="T59" fmla="*/ 0 h 106"/>
                <a:gd name="T60" fmla="*/ 0 w 362"/>
                <a:gd name="T61" fmla="*/ 0 h 106"/>
                <a:gd name="T62" fmla="*/ 0 w 362"/>
                <a:gd name="T63" fmla="*/ 0 h 106"/>
                <a:gd name="T64" fmla="*/ 0 w 362"/>
                <a:gd name="T65" fmla="*/ 0 h 106"/>
                <a:gd name="T66" fmla="*/ 0 w 36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6">
                  <a:moveTo>
                    <a:pt x="323" y="106"/>
                  </a:moveTo>
                  <a:lnTo>
                    <a:pt x="326" y="105"/>
                  </a:lnTo>
                  <a:lnTo>
                    <a:pt x="330" y="105"/>
                  </a:lnTo>
                  <a:lnTo>
                    <a:pt x="334" y="104"/>
                  </a:lnTo>
                  <a:lnTo>
                    <a:pt x="338" y="103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7" y="97"/>
                  </a:lnTo>
                  <a:lnTo>
                    <a:pt x="350" y="95"/>
                  </a:lnTo>
                  <a:lnTo>
                    <a:pt x="352" y="93"/>
                  </a:lnTo>
                  <a:lnTo>
                    <a:pt x="354" y="91"/>
                  </a:lnTo>
                  <a:lnTo>
                    <a:pt x="357" y="87"/>
                  </a:lnTo>
                  <a:lnTo>
                    <a:pt x="359" y="85"/>
                  </a:lnTo>
                  <a:lnTo>
                    <a:pt x="360" y="82"/>
                  </a:lnTo>
                  <a:lnTo>
                    <a:pt x="361" y="79"/>
                  </a:lnTo>
                  <a:lnTo>
                    <a:pt x="361" y="75"/>
                  </a:lnTo>
                  <a:lnTo>
                    <a:pt x="362" y="72"/>
                  </a:lnTo>
                  <a:lnTo>
                    <a:pt x="362" y="34"/>
                  </a:lnTo>
                  <a:lnTo>
                    <a:pt x="361" y="30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7" y="18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10"/>
                  </a:lnTo>
                  <a:lnTo>
                    <a:pt x="347" y="8"/>
                  </a:lnTo>
                  <a:lnTo>
                    <a:pt x="345" y="6"/>
                  </a:lnTo>
                  <a:lnTo>
                    <a:pt x="341" y="4"/>
                  </a:lnTo>
                  <a:lnTo>
                    <a:pt x="338" y="3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3"/>
                  </a:lnTo>
                  <a:lnTo>
                    <a:pt x="19" y="4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1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4" y="87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1" y="95"/>
                  </a:lnTo>
                  <a:lnTo>
                    <a:pt x="14" y="97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3" y="103"/>
                  </a:lnTo>
                  <a:lnTo>
                    <a:pt x="27" y="104"/>
                  </a:lnTo>
                  <a:lnTo>
                    <a:pt x="30" y="105"/>
                  </a:lnTo>
                  <a:lnTo>
                    <a:pt x="34" y="105"/>
                  </a:lnTo>
                  <a:lnTo>
                    <a:pt x="39" y="106"/>
                  </a:lnTo>
                  <a:lnTo>
                    <a:pt x="323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91" name="Freeform 231">
              <a:extLst>
                <a:ext uri="{FF2B5EF4-FFF2-40B4-BE49-F238E27FC236}">
                  <a16:creationId xmlns:a16="http://schemas.microsoft.com/office/drawing/2014/main" id="{2CE7F92A-C30E-FF44-939A-7679E1F3E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" y="2329"/>
              <a:ext cx="16" cy="12"/>
            </a:xfrm>
            <a:custGeom>
              <a:avLst/>
              <a:gdLst>
                <a:gd name="T0" fmla="*/ 0 w 455"/>
                <a:gd name="T1" fmla="*/ 0 h 301"/>
                <a:gd name="T2" fmla="*/ 0 w 455"/>
                <a:gd name="T3" fmla="*/ 0 h 301"/>
                <a:gd name="T4" fmla="*/ 0 w 455"/>
                <a:gd name="T5" fmla="*/ 0 h 301"/>
                <a:gd name="T6" fmla="*/ 0 w 455"/>
                <a:gd name="T7" fmla="*/ 0 h 301"/>
                <a:gd name="T8" fmla="*/ 0 w 455"/>
                <a:gd name="T9" fmla="*/ 0 h 301"/>
                <a:gd name="T10" fmla="*/ 0 w 455"/>
                <a:gd name="T11" fmla="*/ 0 h 301"/>
                <a:gd name="T12" fmla="*/ 0 w 455"/>
                <a:gd name="T13" fmla="*/ 0 h 301"/>
                <a:gd name="T14" fmla="*/ 0 w 455"/>
                <a:gd name="T15" fmla="*/ 0 h 301"/>
                <a:gd name="T16" fmla="*/ 0 w 455"/>
                <a:gd name="T17" fmla="*/ 0 h 301"/>
                <a:gd name="T18" fmla="*/ 0 w 455"/>
                <a:gd name="T19" fmla="*/ 0 h 301"/>
                <a:gd name="T20" fmla="*/ 0 w 455"/>
                <a:gd name="T21" fmla="*/ 0 h 301"/>
                <a:gd name="T22" fmla="*/ 0 w 455"/>
                <a:gd name="T23" fmla="*/ 0 h 301"/>
                <a:gd name="T24" fmla="*/ 0 w 455"/>
                <a:gd name="T25" fmla="*/ 0 h 301"/>
                <a:gd name="T26" fmla="*/ 0 w 455"/>
                <a:gd name="T27" fmla="*/ 0 h 301"/>
                <a:gd name="T28" fmla="*/ 0 w 455"/>
                <a:gd name="T29" fmla="*/ 0 h 301"/>
                <a:gd name="T30" fmla="*/ 0 w 455"/>
                <a:gd name="T31" fmla="*/ 0 h 301"/>
                <a:gd name="T32" fmla="*/ 0 w 455"/>
                <a:gd name="T33" fmla="*/ 0 h 301"/>
                <a:gd name="T34" fmla="*/ 0 w 455"/>
                <a:gd name="T35" fmla="*/ 0 h 301"/>
                <a:gd name="T36" fmla="*/ 0 w 455"/>
                <a:gd name="T37" fmla="*/ 0 h 301"/>
                <a:gd name="T38" fmla="*/ 0 w 455"/>
                <a:gd name="T39" fmla="*/ 0 h 301"/>
                <a:gd name="T40" fmla="*/ 0 w 455"/>
                <a:gd name="T41" fmla="*/ 0 h 301"/>
                <a:gd name="T42" fmla="*/ 0 w 455"/>
                <a:gd name="T43" fmla="*/ 0 h 301"/>
                <a:gd name="T44" fmla="*/ 0 w 455"/>
                <a:gd name="T45" fmla="*/ 0 h 301"/>
                <a:gd name="T46" fmla="*/ 0 w 455"/>
                <a:gd name="T47" fmla="*/ 0 h 301"/>
                <a:gd name="T48" fmla="*/ 0 w 455"/>
                <a:gd name="T49" fmla="*/ 0 h 301"/>
                <a:gd name="T50" fmla="*/ 0 w 455"/>
                <a:gd name="T51" fmla="*/ 0 h 301"/>
                <a:gd name="T52" fmla="*/ 0 w 455"/>
                <a:gd name="T53" fmla="*/ 0 h 301"/>
                <a:gd name="T54" fmla="*/ 0 w 455"/>
                <a:gd name="T55" fmla="*/ 0 h 301"/>
                <a:gd name="T56" fmla="*/ 0 w 455"/>
                <a:gd name="T57" fmla="*/ 0 h 301"/>
                <a:gd name="T58" fmla="*/ 0 w 455"/>
                <a:gd name="T59" fmla="*/ 0 h 301"/>
                <a:gd name="T60" fmla="*/ 0 w 455"/>
                <a:gd name="T61" fmla="*/ 0 h 301"/>
                <a:gd name="T62" fmla="*/ 0 w 455"/>
                <a:gd name="T63" fmla="*/ 0 h 301"/>
                <a:gd name="T64" fmla="*/ 0 w 455"/>
                <a:gd name="T65" fmla="*/ 0 h 301"/>
                <a:gd name="T66" fmla="*/ 0 w 455"/>
                <a:gd name="T67" fmla="*/ 0 h 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5" h="301">
                  <a:moveTo>
                    <a:pt x="396" y="301"/>
                  </a:moveTo>
                  <a:lnTo>
                    <a:pt x="401" y="300"/>
                  </a:lnTo>
                  <a:lnTo>
                    <a:pt x="405" y="299"/>
                  </a:lnTo>
                  <a:lnTo>
                    <a:pt x="411" y="296"/>
                  </a:lnTo>
                  <a:lnTo>
                    <a:pt x="416" y="294"/>
                  </a:lnTo>
                  <a:lnTo>
                    <a:pt x="420" y="291"/>
                  </a:lnTo>
                  <a:lnTo>
                    <a:pt x="426" y="288"/>
                  </a:lnTo>
                  <a:lnTo>
                    <a:pt x="430" y="283"/>
                  </a:lnTo>
                  <a:lnTo>
                    <a:pt x="435" y="279"/>
                  </a:lnTo>
                  <a:lnTo>
                    <a:pt x="439" y="274"/>
                  </a:lnTo>
                  <a:lnTo>
                    <a:pt x="442" y="268"/>
                  </a:lnTo>
                  <a:lnTo>
                    <a:pt x="446" y="262"/>
                  </a:lnTo>
                  <a:lnTo>
                    <a:pt x="449" y="255"/>
                  </a:lnTo>
                  <a:lnTo>
                    <a:pt x="451" y="249"/>
                  </a:lnTo>
                  <a:lnTo>
                    <a:pt x="453" y="242"/>
                  </a:lnTo>
                  <a:lnTo>
                    <a:pt x="454" y="235"/>
                  </a:lnTo>
                  <a:lnTo>
                    <a:pt x="455" y="228"/>
                  </a:lnTo>
                  <a:lnTo>
                    <a:pt x="442" y="71"/>
                  </a:lnTo>
                  <a:lnTo>
                    <a:pt x="441" y="64"/>
                  </a:lnTo>
                  <a:lnTo>
                    <a:pt x="441" y="56"/>
                  </a:lnTo>
                  <a:lnTo>
                    <a:pt x="440" y="50"/>
                  </a:lnTo>
                  <a:lnTo>
                    <a:pt x="438" y="43"/>
                  </a:lnTo>
                  <a:lnTo>
                    <a:pt x="436" y="37"/>
                  </a:lnTo>
                  <a:lnTo>
                    <a:pt x="433" y="31"/>
                  </a:lnTo>
                  <a:lnTo>
                    <a:pt x="431" y="26"/>
                  </a:lnTo>
                  <a:lnTo>
                    <a:pt x="428" y="20"/>
                  </a:lnTo>
                  <a:lnTo>
                    <a:pt x="425" y="16"/>
                  </a:lnTo>
                  <a:lnTo>
                    <a:pt x="421" y="12"/>
                  </a:lnTo>
                  <a:lnTo>
                    <a:pt x="417" y="8"/>
                  </a:lnTo>
                  <a:lnTo>
                    <a:pt x="414" y="5"/>
                  </a:lnTo>
                  <a:lnTo>
                    <a:pt x="409" y="3"/>
                  </a:lnTo>
                  <a:lnTo>
                    <a:pt x="405" y="1"/>
                  </a:lnTo>
                  <a:lnTo>
                    <a:pt x="401" y="0"/>
                  </a:lnTo>
                  <a:lnTo>
                    <a:pt x="396" y="0"/>
                  </a:lnTo>
                  <a:lnTo>
                    <a:pt x="60" y="0"/>
                  </a:lnTo>
                  <a:lnTo>
                    <a:pt x="55" y="0"/>
                  </a:lnTo>
                  <a:lnTo>
                    <a:pt x="50" y="1"/>
                  </a:lnTo>
                  <a:lnTo>
                    <a:pt x="46" y="3"/>
                  </a:lnTo>
                  <a:lnTo>
                    <a:pt x="42" y="5"/>
                  </a:lnTo>
                  <a:lnTo>
                    <a:pt x="38" y="8"/>
                  </a:lnTo>
                  <a:lnTo>
                    <a:pt x="34" y="12"/>
                  </a:lnTo>
                  <a:lnTo>
                    <a:pt x="31" y="16"/>
                  </a:lnTo>
                  <a:lnTo>
                    <a:pt x="28" y="20"/>
                  </a:lnTo>
                  <a:lnTo>
                    <a:pt x="24" y="26"/>
                  </a:lnTo>
                  <a:lnTo>
                    <a:pt x="22" y="31"/>
                  </a:lnTo>
                  <a:lnTo>
                    <a:pt x="20" y="37"/>
                  </a:lnTo>
                  <a:lnTo>
                    <a:pt x="18" y="43"/>
                  </a:lnTo>
                  <a:lnTo>
                    <a:pt x="16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4" y="249"/>
                  </a:lnTo>
                  <a:lnTo>
                    <a:pt x="6" y="255"/>
                  </a:lnTo>
                  <a:lnTo>
                    <a:pt x="9" y="262"/>
                  </a:lnTo>
                  <a:lnTo>
                    <a:pt x="12" y="268"/>
                  </a:lnTo>
                  <a:lnTo>
                    <a:pt x="16" y="274"/>
                  </a:lnTo>
                  <a:lnTo>
                    <a:pt x="20" y="279"/>
                  </a:lnTo>
                  <a:lnTo>
                    <a:pt x="25" y="283"/>
                  </a:lnTo>
                  <a:lnTo>
                    <a:pt x="30" y="288"/>
                  </a:lnTo>
                  <a:lnTo>
                    <a:pt x="35" y="291"/>
                  </a:lnTo>
                  <a:lnTo>
                    <a:pt x="40" y="294"/>
                  </a:lnTo>
                  <a:lnTo>
                    <a:pt x="45" y="296"/>
                  </a:lnTo>
                  <a:lnTo>
                    <a:pt x="50" y="299"/>
                  </a:lnTo>
                  <a:lnTo>
                    <a:pt x="55" y="300"/>
                  </a:lnTo>
                  <a:lnTo>
                    <a:pt x="60" y="301"/>
                  </a:lnTo>
                  <a:lnTo>
                    <a:pt x="396" y="301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92" name="Freeform 232">
              <a:extLst>
                <a:ext uri="{FF2B5EF4-FFF2-40B4-BE49-F238E27FC236}">
                  <a16:creationId xmlns:a16="http://schemas.microsoft.com/office/drawing/2014/main" id="{8742DDBE-917B-864B-A184-7A4662CE9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2330"/>
              <a:ext cx="15" cy="10"/>
            </a:xfrm>
            <a:custGeom>
              <a:avLst/>
              <a:gdLst>
                <a:gd name="T0" fmla="*/ 0 w 434"/>
                <a:gd name="T1" fmla="*/ 0 h 285"/>
                <a:gd name="T2" fmla="*/ 0 w 434"/>
                <a:gd name="T3" fmla="*/ 0 h 285"/>
                <a:gd name="T4" fmla="*/ 0 w 434"/>
                <a:gd name="T5" fmla="*/ 0 h 285"/>
                <a:gd name="T6" fmla="*/ 0 w 434"/>
                <a:gd name="T7" fmla="*/ 0 h 285"/>
                <a:gd name="T8" fmla="*/ 0 w 434"/>
                <a:gd name="T9" fmla="*/ 0 h 285"/>
                <a:gd name="T10" fmla="*/ 0 w 434"/>
                <a:gd name="T11" fmla="*/ 0 h 285"/>
                <a:gd name="T12" fmla="*/ 0 w 434"/>
                <a:gd name="T13" fmla="*/ 0 h 285"/>
                <a:gd name="T14" fmla="*/ 0 w 434"/>
                <a:gd name="T15" fmla="*/ 0 h 285"/>
                <a:gd name="T16" fmla="*/ 0 w 434"/>
                <a:gd name="T17" fmla="*/ 0 h 285"/>
                <a:gd name="T18" fmla="*/ 0 w 434"/>
                <a:gd name="T19" fmla="*/ 0 h 285"/>
                <a:gd name="T20" fmla="*/ 0 w 434"/>
                <a:gd name="T21" fmla="*/ 0 h 285"/>
                <a:gd name="T22" fmla="*/ 0 w 434"/>
                <a:gd name="T23" fmla="*/ 0 h 285"/>
                <a:gd name="T24" fmla="*/ 0 w 434"/>
                <a:gd name="T25" fmla="*/ 0 h 285"/>
                <a:gd name="T26" fmla="*/ 0 w 434"/>
                <a:gd name="T27" fmla="*/ 0 h 285"/>
                <a:gd name="T28" fmla="*/ 0 w 434"/>
                <a:gd name="T29" fmla="*/ 0 h 285"/>
                <a:gd name="T30" fmla="*/ 0 w 434"/>
                <a:gd name="T31" fmla="*/ 0 h 285"/>
                <a:gd name="T32" fmla="*/ 0 w 434"/>
                <a:gd name="T33" fmla="*/ 0 h 285"/>
                <a:gd name="T34" fmla="*/ 0 w 434"/>
                <a:gd name="T35" fmla="*/ 0 h 285"/>
                <a:gd name="T36" fmla="*/ 0 w 434"/>
                <a:gd name="T37" fmla="*/ 0 h 285"/>
                <a:gd name="T38" fmla="*/ 0 w 434"/>
                <a:gd name="T39" fmla="*/ 0 h 285"/>
                <a:gd name="T40" fmla="*/ 0 w 434"/>
                <a:gd name="T41" fmla="*/ 0 h 285"/>
                <a:gd name="T42" fmla="*/ 0 w 434"/>
                <a:gd name="T43" fmla="*/ 0 h 285"/>
                <a:gd name="T44" fmla="*/ 0 w 434"/>
                <a:gd name="T45" fmla="*/ 0 h 285"/>
                <a:gd name="T46" fmla="*/ 0 w 434"/>
                <a:gd name="T47" fmla="*/ 0 h 285"/>
                <a:gd name="T48" fmla="*/ 0 w 434"/>
                <a:gd name="T49" fmla="*/ 0 h 285"/>
                <a:gd name="T50" fmla="*/ 0 w 434"/>
                <a:gd name="T51" fmla="*/ 0 h 285"/>
                <a:gd name="T52" fmla="*/ 0 w 434"/>
                <a:gd name="T53" fmla="*/ 0 h 285"/>
                <a:gd name="T54" fmla="*/ 0 w 434"/>
                <a:gd name="T55" fmla="*/ 0 h 285"/>
                <a:gd name="T56" fmla="*/ 0 w 434"/>
                <a:gd name="T57" fmla="*/ 0 h 285"/>
                <a:gd name="T58" fmla="*/ 0 w 434"/>
                <a:gd name="T59" fmla="*/ 0 h 285"/>
                <a:gd name="T60" fmla="*/ 0 w 434"/>
                <a:gd name="T61" fmla="*/ 0 h 285"/>
                <a:gd name="T62" fmla="*/ 0 w 434"/>
                <a:gd name="T63" fmla="*/ 0 h 285"/>
                <a:gd name="T64" fmla="*/ 0 w 434"/>
                <a:gd name="T65" fmla="*/ 0 h 285"/>
                <a:gd name="T66" fmla="*/ 0 w 434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4" h="285">
                  <a:moveTo>
                    <a:pt x="378" y="285"/>
                  </a:moveTo>
                  <a:lnTo>
                    <a:pt x="382" y="284"/>
                  </a:lnTo>
                  <a:lnTo>
                    <a:pt x="387" y="283"/>
                  </a:lnTo>
                  <a:lnTo>
                    <a:pt x="391" y="282"/>
                  </a:lnTo>
                  <a:lnTo>
                    <a:pt x="396" y="280"/>
                  </a:lnTo>
                  <a:lnTo>
                    <a:pt x="401" y="276"/>
                  </a:lnTo>
                  <a:lnTo>
                    <a:pt x="406" y="273"/>
                  </a:lnTo>
                  <a:lnTo>
                    <a:pt x="410" y="269"/>
                  </a:lnTo>
                  <a:lnTo>
                    <a:pt x="415" y="264"/>
                  </a:lnTo>
                  <a:lnTo>
                    <a:pt x="418" y="260"/>
                  </a:lnTo>
                  <a:lnTo>
                    <a:pt x="422" y="255"/>
                  </a:lnTo>
                  <a:lnTo>
                    <a:pt x="426" y="249"/>
                  </a:lnTo>
                  <a:lnTo>
                    <a:pt x="428" y="244"/>
                  </a:lnTo>
                  <a:lnTo>
                    <a:pt x="431" y="237"/>
                  </a:lnTo>
                  <a:lnTo>
                    <a:pt x="432" y="231"/>
                  </a:lnTo>
                  <a:lnTo>
                    <a:pt x="433" y="224"/>
                  </a:lnTo>
                  <a:lnTo>
                    <a:pt x="434" y="218"/>
                  </a:lnTo>
                  <a:lnTo>
                    <a:pt x="421" y="69"/>
                  </a:lnTo>
                  <a:lnTo>
                    <a:pt x="420" y="61"/>
                  </a:lnTo>
                  <a:lnTo>
                    <a:pt x="420" y="55"/>
                  </a:lnTo>
                  <a:lnTo>
                    <a:pt x="419" y="48"/>
                  </a:lnTo>
                  <a:lnTo>
                    <a:pt x="417" y="42"/>
                  </a:lnTo>
                  <a:lnTo>
                    <a:pt x="416" y="35"/>
                  </a:lnTo>
                  <a:lnTo>
                    <a:pt x="414" y="30"/>
                  </a:lnTo>
                  <a:lnTo>
                    <a:pt x="410" y="24"/>
                  </a:lnTo>
                  <a:lnTo>
                    <a:pt x="408" y="20"/>
                  </a:lnTo>
                  <a:lnTo>
                    <a:pt x="405" y="15"/>
                  </a:lnTo>
                  <a:lnTo>
                    <a:pt x="402" y="11"/>
                  </a:lnTo>
                  <a:lnTo>
                    <a:pt x="398" y="8"/>
                  </a:lnTo>
                  <a:lnTo>
                    <a:pt x="394" y="5"/>
                  </a:lnTo>
                  <a:lnTo>
                    <a:pt x="390" y="2"/>
                  </a:lnTo>
                  <a:lnTo>
                    <a:pt x="387" y="1"/>
                  </a:lnTo>
                  <a:lnTo>
                    <a:pt x="382" y="0"/>
                  </a:lnTo>
                  <a:lnTo>
                    <a:pt x="378" y="0"/>
                  </a:lnTo>
                  <a:lnTo>
                    <a:pt x="58" y="0"/>
                  </a:lnTo>
                  <a:lnTo>
                    <a:pt x="52" y="0"/>
                  </a:lnTo>
                  <a:lnTo>
                    <a:pt x="48" y="1"/>
                  </a:lnTo>
                  <a:lnTo>
                    <a:pt x="45" y="2"/>
                  </a:lnTo>
                  <a:lnTo>
                    <a:pt x="41" y="5"/>
                  </a:lnTo>
                  <a:lnTo>
                    <a:pt x="36" y="8"/>
                  </a:lnTo>
                  <a:lnTo>
                    <a:pt x="33" y="11"/>
                  </a:lnTo>
                  <a:lnTo>
                    <a:pt x="30" y="15"/>
                  </a:lnTo>
                  <a:lnTo>
                    <a:pt x="26" y="20"/>
                  </a:lnTo>
                  <a:lnTo>
                    <a:pt x="24" y="24"/>
                  </a:lnTo>
                  <a:lnTo>
                    <a:pt x="21" y="30"/>
                  </a:lnTo>
                  <a:lnTo>
                    <a:pt x="19" y="35"/>
                  </a:lnTo>
                  <a:lnTo>
                    <a:pt x="18" y="42"/>
                  </a:lnTo>
                  <a:lnTo>
                    <a:pt x="15" y="48"/>
                  </a:lnTo>
                  <a:lnTo>
                    <a:pt x="14" y="55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4" y="237"/>
                  </a:lnTo>
                  <a:lnTo>
                    <a:pt x="6" y="244"/>
                  </a:lnTo>
                  <a:lnTo>
                    <a:pt x="8" y="249"/>
                  </a:lnTo>
                  <a:lnTo>
                    <a:pt x="11" y="255"/>
                  </a:lnTo>
                  <a:lnTo>
                    <a:pt x="15" y="260"/>
                  </a:lnTo>
                  <a:lnTo>
                    <a:pt x="20" y="264"/>
                  </a:lnTo>
                  <a:lnTo>
                    <a:pt x="24" y="269"/>
                  </a:lnTo>
                  <a:lnTo>
                    <a:pt x="29" y="273"/>
                  </a:lnTo>
                  <a:lnTo>
                    <a:pt x="33" y="276"/>
                  </a:lnTo>
                  <a:lnTo>
                    <a:pt x="38" y="280"/>
                  </a:lnTo>
                  <a:lnTo>
                    <a:pt x="43" y="282"/>
                  </a:lnTo>
                  <a:lnTo>
                    <a:pt x="48" y="283"/>
                  </a:lnTo>
                  <a:lnTo>
                    <a:pt x="52" y="284"/>
                  </a:lnTo>
                  <a:lnTo>
                    <a:pt x="58" y="285"/>
                  </a:lnTo>
                  <a:lnTo>
                    <a:pt x="37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93" name="Freeform 233">
              <a:extLst>
                <a:ext uri="{FF2B5EF4-FFF2-40B4-BE49-F238E27FC236}">
                  <a16:creationId xmlns:a16="http://schemas.microsoft.com/office/drawing/2014/main" id="{A7079368-C04A-D84F-BFCA-44AE9E5F7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" y="2335"/>
              <a:ext cx="11" cy="5"/>
            </a:xfrm>
            <a:custGeom>
              <a:avLst/>
              <a:gdLst>
                <a:gd name="T0" fmla="*/ 0 w 317"/>
                <a:gd name="T1" fmla="*/ 0 h 128"/>
                <a:gd name="T2" fmla="*/ 0 w 317"/>
                <a:gd name="T3" fmla="*/ 0 h 128"/>
                <a:gd name="T4" fmla="*/ 0 w 317"/>
                <a:gd name="T5" fmla="*/ 0 h 128"/>
                <a:gd name="T6" fmla="*/ 0 w 317"/>
                <a:gd name="T7" fmla="*/ 0 h 128"/>
                <a:gd name="T8" fmla="*/ 0 w 317"/>
                <a:gd name="T9" fmla="*/ 0 h 128"/>
                <a:gd name="T10" fmla="*/ 0 w 317"/>
                <a:gd name="T11" fmla="*/ 0 h 128"/>
                <a:gd name="T12" fmla="*/ 0 w 317"/>
                <a:gd name="T13" fmla="*/ 0 h 128"/>
                <a:gd name="T14" fmla="*/ 0 w 317"/>
                <a:gd name="T15" fmla="*/ 0 h 128"/>
                <a:gd name="T16" fmla="*/ 0 w 317"/>
                <a:gd name="T17" fmla="*/ 0 h 128"/>
                <a:gd name="T18" fmla="*/ 0 w 317"/>
                <a:gd name="T19" fmla="*/ 0 h 128"/>
                <a:gd name="T20" fmla="*/ 0 w 317"/>
                <a:gd name="T21" fmla="*/ 0 h 128"/>
                <a:gd name="T22" fmla="*/ 0 w 317"/>
                <a:gd name="T23" fmla="*/ 0 h 128"/>
                <a:gd name="T24" fmla="*/ 0 w 317"/>
                <a:gd name="T25" fmla="*/ 0 h 128"/>
                <a:gd name="T26" fmla="*/ 0 w 317"/>
                <a:gd name="T27" fmla="*/ 0 h 128"/>
                <a:gd name="T28" fmla="*/ 0 w 317"/>
                <a:gd name="T29" fmla="*/ 0 h 128"/>
                <a:gd name="T30" fmla="*/ 0 w 317"/>
                <a:gd name="T31" fmla="*/ 0 h 128"/>
                <a:gd name="T32" fmla="*/ 0 w 317"/>
                <a:gd name="T33" fmla="*/ 0 h 128"/>
                <a:gd name="T34" fmla="*/ 0 w 317"/>
                <a:gd name="T35" fmla="*/ 0 h 128"/>
                <a:gd name="T36" fmla="*/ 0 w 317"/>
                <a:gd name="T37" fmla="*/ 0 h 128"/>
                <a:gd name="T38" fmla="*/ 0 w 317"/>
                <a:gd name="T39" fmla="*/ 0 h 128"/>
                <a:gd name="T40" fmla="*/ 0 w 317"/>
                <a:gd name="T41" fmla="*/ 0 h 128"/>
                <a:gd name="T42" fmla="*/ 0 w 317"/>
                <a:gd name="T43" fmla="*/ 0 h 128"/>
                <a:gd name="T44" fmla="*/ 0 w 317"/>
                <a:gd name="T45" fmla="*/ 0 h 128"/>
                <a:gd name="T46" fmla="*/ 0 w 317"/>
                <a:gd name="T47" fmla="*/ 0 h 128"/>
                <a:gd name="T48" fmla="*/ 0 w 317"/>
                <a:gd name="T49" fmla="*/ 0 h 128"/>
                <a:gd name="T50" fmla="*/ 0 w 317"/>
                <a:gd name="T51" fmla="*/ 0 h 128"/>
                <a:gd name="T52" fmla="*/ 0 w 317"/>
                <a:gd name="T53" fmla="*/ 0 h 128"/>
                <a:gd name="T54" fmla="*/ 0 w 317"/>
                <a:gd name="T55" fmla="*/ 0 h 128"/>
                <a:gd name="T56" fmla="*/ 0 w 317"/>
                <a:gd name="T57" fmla="*/ 0 h 128"/>
                <a:gd name="T58" fmla="*/ 0 w 317"/>
                <a:gd name="T59" fmla="*/ 0 h 128"/>
                <a:gd name="T60" fmla="*/ 0 w 317"/>
                <a:gd name="T61" fmla="*/ 0 h 128"/>
                <a:gd name="T62" fmla="*/ 0 w 317"/>
                <a:gd name="T63" fmla="*/ 0 h 128"/>
                <a:gd name="T64" fmla="*/ 0 w 317"/>
                <a:gd name="T65" fmla="*/ 0 h 128"/>
                <a:gd name="T66" fmla="*/ 0 w 317"/>
                <a:gd name="T67" fmla="*/ 0 h 128"/>
                <a:gd name="T68" fmla="*/ 0 w 317"/>
                <a:gd name="T69" fmla="*/ 0 h 128"/>
                <a:gd name="T70" fmla="*/ 0 w 317"/>
                <a:gd name="T71" fmla="*/ 0 h 128"/>
                <a:gd name="T72" fmla="*/ 0 w 317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7" h="128">
                  <a:moveTo>
                    <a:pt x="317" y="64"/>
                  </a:moveTo>
                  <a:lnTo>
                    <a:pt x="316" y="70"/>
                  </a:lnTo>
                  <a:lnTo>
                    <a:pt x="316" y="76"/>
                  </a:lnTo>
                  <a:lnTo>
                    <a:pt x="315" y="83"/>
                  </a:lnTo>
                  <a:lnTo>
                    <a:pt x="314" y="88"/>
                  </a:lnTo>
                  <a:lnTo>
                    <a:pt x="313" y="94"/>
                  </a:lnTo>
                  <a:lnTo>
                    <a:pt x="310" y="99"/>
                  </a:lnTo>
                  <a:lnTo>
                    <a:pt x="308" y="104"/>
                  </a:lnTo>
                  <a:lnTo>
                    <a:pt x="306" y="109"/>
                  </a:lnTo>
                  <a:lnTo>
                    <a:pt x="304" y="113"/>
                  </a:lnTo>
                  <a:lnTo>
                    <a:pt x="301" y="116"/>
                  </a:lnTo>
                  <a:lnTo>
                    <a:pt x="298" y="120"/>
                  </a:lnTo>
                  <a:lnTo>
                    <a:pt x="295" y="123"/>
                  </a:lnTo>
                  <a:lnTo>
                    <a:pt x="291" y="125"/>
                  </a:lnTo>
                  <a:lnTo>
                    <a:pt x="288" y="126"/>
                  </a:lnTo>
                  <a:lnTo>
                    <a:pt x="283" y="127"/>
                  </a:lnTo>
                  <a:lnTo>
                    <a:pt x="280" y="128"/>
                  </a:lnTo>
                  <a:lnTo>
                    <a:pt x="36" y="128"/>
                  </a:lnTo>
                  <a:lnTo>
                    <a:pt x="32" y="127"/>
                  </a:lnTo>
                  <a:lnTo>
                    <a:pt x="27" y="126"/>
                  </a:lnTo>
                  <a:lnTo>
                    <a:pt x="24" y="125"/>
                  </a:lnTo>
                  <a:lnTo>
                    <a:pt x="21" y="123"/>
                  </a:lnTo>
                  <a:lnTo>
                    <a:pt x="18" y="120"/>
                  </a:lnTo>
                  <a:lnTo>
                    <a:pt x="14" y="116"/>
                  </a:lnTo>
                  <a:lnTo>
                    <a:pt x="12" y="113"/>
                  </a:lnTo>
                  <a:lnTo>
                    <a:pt x="10" y="109"/>
                  </a:lnTo>
                  <a:lnTo>
                    <a:pt x="7" y="104"/>
                  </a:lnTo>
                  <a:lnTo>
                    <a:pt x="6" y="99"/>
                  </a:lnTo>
                  <a:lnTo>
                    <a:pt x="4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15" y="0"/>
                  </a:lnTo>
                  <a:lnTo>
                    <a:pt x="317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94" name="Freeform 234">
              <a:extLst>
                <a:ext uri="{FF2B5EF4-FFF2-40B4-BE49-F238E27FC236}">
                  <a16:creationId xmlns:a16="http://schemas.microsoft.com/office/drawing/2014/main" id="{2B4FFA8F-046F-0E41-90A1-C224C1110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2331"/>
              <a:ext cx="1" cy="8"/>
            </a:xfrm>
            <a:custGeom>
              <a:avLst/>
              <a:gdLst>
                <a:gd name="T0" fmla="*/ 0 w 31"/>
                <a:gd name="T1" fmla="*/ 0 h 212"/>
                <a:gd name="T2" fmla="*/ 0 w 31"/>
                <a:gd name="T3" fmla="*/ 0 h 212"/>
                <a:gd name="T4" fmla="*/ 0 w 31"/>
                <a:gd name="T5" fmla="*/ 0 h 212"/>
                <a:gd name="T6" fmla="*/ 0 w 31"/>
                <a:gd name="T7" fmla="*/ 0 h 212"/>
                <a:gd name="T8" fmla="*/ 0 w 31"/>
                <a:gd name="T9" fmla="*/ 0 h 212"/>
                <a:gd name="T10" fmla="*/ 0 w 31"/>
                <a:gd name="T11" fmla="*/ 0 h 212"/>
                <a:gd name="T12" fmla="*/ 0 w 31"/>
                <a:gd name="T13" fmla="*/ 0 h 212"/>
                <a:gd name="T14" fmla="*/ 0 w 31"/>
                <a:gd name="T15" fmla="*/ 0 h 212"/>
                <a:gd name="T16" fmla="*/ 0 w 31"/>
                <a:gd name="T17" fmla="*/ 0 h 212"/>
                <a:gd name="T18" fmla="*/ 0 w 31"/>
                <a:gd name="T19" fmla="*/ 0 h 212"/>
                <a:gd name="T20" fmla="*/ 0 w 31"/>
                <a:gd name="T21" fmla="*/ 0 h 212"/>
                <a:gd name="T22" fmla="*/ 0 w 31"/>
                <a:gd name="T23" fmla="*/ 0 h 212"/>
                <a:gd name="T24" fmla="*/ 0 w 31"/>
                <a:gd name="T25" fmla="*/ 0 h 212"/>
                <a:gd name="T26" fmla="*/ 0 w 31"/>
                <a:gd name="T27" fmla="*/ 0 h 212"/>
                <a:gd name="T28" fmla="*/ 0 w 31"/>
                <a:gd name="T29" fmla="*/ 0 h 212"/>
                <a:gd name="T30" fmla="*/ 0 w 31"/>
                <a:gd name="T31" fmla="*/ 0 h 212"/>
                <a:gd name="T32" fmla="*/ 0 w 31"/>
                <a:gd name="T33" fmla="*/ 0 h 212"/>
                <a:gd name="T34" fmla="*/ 0 w 31"/>
                <a:gd name="T35" fmla="*/ 0 h 212"/>
                <a:gd name="T36" fmla="*/ 0 w 31"/>
                <a:gd name="T37" fmla="*/ 0 h 212"/>
                <a:gd name="T38" fmla="*/ 0 w 31"/>
                <a:gd name="T39" fmla="*/ 0 h 212"/>
                <a:gd name="T40" fmla="*/ 0 w 31"/>
                <a:gd name="T41" fmla="*/ 0 h 212"/>
                <a:gd name="T42" fmla="*/ 0 w 31"/>
                <a:gd name="T43" fmla="*/ 0 h 212"/>
                <a:gd name="T44" fmla="*/ 0 w 31"/>
                <a:gd name="T45" fmla="*/ 0 h 212"/>
                <a:gd name="T46" fmla="*/ 0 w 31"/>
                <a:gd name="T47" fmla="*/ 0 h 212"/>
                <a:gd name="T48" fmla="*/ 0 w 31"/>
                <a:gd name="T49" fmla="*/ 0 h 212"/>
                <a:gd name="T50" fmla="*/ 0 w 31"/>
                <a:gd name="T51" fmla="*/ 0 h 212"/>
                <a:gd name="T52" fmla="*/ 0 w 31"/>
                <a:gd name="T53" fmla="*/ 0 h 212"/>
                <a:gd name="T54" fmla="*/ 0 w 31"/>
                <a:gd name="T55" fmla="*/ 0 h 212"/>
                <a:gd name="T56" fmla="*/ 0 w 31"/>
                <a:gd name="T57" fmla="*/ 0 h 212"/>
                <a:gd name="T58" fmla="*/ 0 w 31"/>
                <a:gd name="T59" fmla="*/ 0 h 212"/>
                <a:gd name="T60" fmla="*/ 0 w 31"/>
                <a:gd name="T61" fmla="*/ 0 h 212"/>
                <a:gd name="T62" fmla="*/ 0 w 31"/>
                <a:gd name="T63" fmla="*/ 0 h 212"/>
                <a:gd name="T64" fmla="*/ 0 w 31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" h="212">
                  <a:moveTo>
                    <a:pt x="18" y="212"/>
                  </a:moveTo>
                  <a:lnTo>
                    <a:pt x="19" y="211"/>
                  </a:lnTo>
                  <a:lnTo>
                    <a:pt x="20" y="211"/>
                  </a:lnTo>
                  <a:lnTo>
                    <a:pt x="21" y="211"/>
                  </a:lnTo>
                  <a:lnTo>
                    <a:pt x="22" y="210"/>
                  </a:lnTo>
                  <a:lnTo>
                    <a:pt x="24" y="209"/>
                  </a:lnTo>
                  <a:lnTo>
                    <a:pt x="25" y="208"/>
                  </a:lnTo>
                  <a:lnTo>
                    <a:pt x="26" y="207"/>
                  </a:lnTo>
                  <a:lnTo>
                    <a:pt x="27" y="206"/>
                  </a:lnTo>
                  <a:lnTo>
                    <a:pt x="28" y="204"/>
                  </a:lnTo>
                  <a:lnTo>
                    <a:pt x="29" y="203"/>
                  </a:lnTo>
                  <a:lnTo>
                    <a:pt x="29" y="200"/>
                  </a:lnTo>
                  <a:lnTo>
                    <a:pt x="30" y="199"/>
                  </a:lnTo>
                  <a:lnTo>
                    <a:pt x="30" y="197"/>
                  </a:lnTo>
                  <a:lnTo>
                    <a:pt x="30" y="195"/>
                  </a:lnTo>
                  <a:lnTo>
                    <a:pt x="30" y="193"/>
                  </a:lnTo>
                  <a:lnTo>
                    <a:pt x="31" y="192"/>
                  </a:lnTo>
                  <a:lnTo>
                    <a:pt x="31" y="21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0" y="15"/>
                  </a:lnTo>
                  <a:lnTo>
                    <a:pt x="30" y="12"/>
                  </a:lnTo>
                  <a:lnTo>
                    <a:pt x="29" y="11"/>
                  </a:lnTo>
                  <a:lnTo>
                    <a:pt x="29" y="9"/>
                  </a:lnTo>
                  <a:lnTo>
                    <a:pt x="28" y="8"/>
                  </a:lnTo>
                  <a:lnTo>
                    <a:pt x="27" y="6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4" y="3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7" y="6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5" y="199"/>
                  </a:lnTo>
                  <a:lnTo>
                    <a:pt x="7" y="201"/>
                  </a:lnTo>
                  <a:lnTo>
                    <a:pt x="8" y="204"/>
                  </a:lnTo>
                  <a:lnTo>
                    <a:pt x="9" y="206"/>
                  </a:lnTo>
                  <a:lnTo>
                    <a:pt x="12" y="208"/>
                  </a:lnTo>
                  <a:lnTo>
                    <a:pt x="13" y="209"/>
                  </a:lnTo>
                  <a:lnTo>
                    <a:pt x="15" y="211"/>
                  </a:lnTo>
                  <a:lnTo>
                    <a:pt x="16" y="211"/>
                  </a:lnTo>
                  <a:lnTo>
                    <a:pt x="18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95" name="Freeform 235">
              <a:extLst>
                <a:ext uri="{FF2B5EF4-FFF2-40B4-BE49-F238E27FC236}">
                  <a16:creationId xmlns:a16="http://schemas.microsoft.com/office/drawing/2014/main" id="{1FFA4539-17F9-0E4D-91BB-F1D622BCF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2331"/>
              <a:ext cx="1" cy="8"/>
            </a:xfrm>
            <a:custGeom>
              <a:avLst/>
              <a:gdLst>
                <a:gd name="T0" fmla="*/ 0 w 35"/>
                <a:gd name="T1" fmla="*/ 0 h 220"/>
                <a:gd name="T2" fmla="*/ 0 w 35"/>
                <a:gd name="T3" fmla="*/ 0 h 220"/>
                <a:gd name="T4" fmla="*/ 0 w 35"/>
                <a:gd name="T5" fmla="*/ 0 h 220"/>
                <a:gd name="T6" fmla="*/ 0 w 35"/>
                <a:gd name="T7" fmla="*/ 0 h 220"/>
                <a:gd name="T8" fmla="*/ 0 w 35"/>
                <a:gd name="T9" fmla="*/ 0 h 220"/>
                <a:gd name="T10" fmla="*/ 0 w 35"/>
                <a:gd name="T11" fmla="*/ 0 h 220"/>
                <a:gd name="T12" fmla="*/ 0 w 35"/>
                <a:gd name="T13" fmla="*/ 0 h 220"/>
                <a:gd name="T14" fmla="*/ 0 w 35"/>
                <a:gd name="T15" fmla="*/ 0 h 220"/>
                <a:gd name="T16" fmla="*/ 0 w 35"/>
                <a:gd name="T17" fmla="*/ 0 h 220"/>
                <a:gd name="T18" fmla="*/ 0 w 35"/>
                <a:gd name="T19" fmla="*/ 0 h 220"/>
                <a:gd name="T20" fmla="*/ 0 w 35"/>
                <a:gd name="T21" fmla="*/ 0 h 220"/>
                <a:gd name="T22" fmla="*/ 0 w 35"/>
                <a:gd name="T23" fmla="*/ 0 h 220"/>
                <a:gd name="T24" fmla="*/ 0 w 35"/>
                <a:gd name="T25" fmla="*/ 0 h 220"/>
                <a:gd name="T26" fmla="*/ 0 w 35"/>
                <a:gd name="T27" fmla="*/ 0 h 220"/>
                <a:gd name="T28" fmla="*/ 0 w 35"/>
                <a:gd name="T29" fmla="*/ 0 h 220"/>
                <a:gd name="T30" fmla="*/ 0 w 35"/>
                <a:gd name="T31" fmla="*/ 0 h 220"/>
                <a:gd name="T32" fmla="*/ 0 w 35"/>
                <a:gd name="T33" fmla="*/ 0 h 220"/>
                <a:gd name="T34" fmla="*/ 0 w 35"/>
                <a:gd name="T35" fmla="*/ 0 h 220"/>
                <a:gd name="T36" fmla="*/ 0 w 35"/>
                <a:gd name="T37" fmla="*/ 0 h 220"/>
                <a:gd name="T38" fmla="*/ 0 w 35"/>
                <a:gd name="T39" fmla="*/ 0 h 220"/>
                <a:gd name="T40" fmla="*/ 0 w 35"/>
                <a:gd name="T41" fmla="*/ 0 h 220"/>
                <a:gd name="T42" fmla="*/ 0 w 35"/>
                <a:gd name="T43" fmla="*/ 0 h 220"/>
                <a:gd name="T44" fmla="*/ 0 w 35"/>
                <a:gd name="T45" fmla="*/ 0 h 220"/>
                <a:gd name="T46" fmla="*/ 0 w 35"/>
                <a:gd name="T47" fmla="*/ 0 h 220"/>
                <a:gd name="T48" fmla="*/ 0 w 35"/>
                <a:gd name="T49" fmla="*/ 0 h 220"/>
                <a:gd name="T50" fmla="*/ 0 w 35"/>
                <a:gd name="T51" fmla="*/ 0 h 220"/>
                <a:gd name="T52" fmla="*/ 0 w 35"/>
                <a:gd name="T53" fmla="*/ 0 h 220"/>
                <a:gd name="T54" fmla="*/ 0 w 35"/>
                <a:gd name="T55" fmla="*/ 0 h 220"/>
                <a:gd name="T56" fmla="*/ 0 w 35"/>
                <a:gd name="T57" fmla="*/ 0 h 220"/>
                <a:gd name="T58" fmla="*/ 0 w 35"/>
                <a:gd name="T59" fmla="*/ 0 h 220"/>
                <a:gd name="T60" fmla="*/ 0 w 35"/>
                <a:gd name="T61" fmla="*/ 0 h 220"/>
                <a:gd name="T62" fmla="*/ 0 w 35"/>
                <a:gd name="T63" fmla="*/ 0 h 220"/>
                <a:gd name="T64" fmla="*/ 0 w 35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20">
                  <a:moveTo>
                    <a:pt x="13" y="220"/>
                  </a:moveTo>
                  <a:lnTo>
                    <a:pt x="14" y="219"/>
                  </a:lnTo>
                  <a:lnTo>
                    <a:pt x="15" y="219"/>
                  </a:lnTo>
                  <a:lnTo>
                    <a:pt x="17" y="217"/>
                  </a:lnTo>
                  <a:lnTo>
                    <a:pt x="19" y="216"/>
                  </a:lnTo>
                  <a:lnTo>
                    <a:pt x="20" y="214"/>
                  </a:lnTo>
                  <a:lnTo>
                    <a:pt x="22" y="212"/>
                  </a:lnTo>
                  <a:lnTo>
                    <a:pt x="25" y="210"/>
                  </a:lnTo>
                  <a:lnTo>
                    <a:pt x="27" y="207"/>
                  </a:lnTo>
                  <a:lnTo>
                    <a:pt x="28" y="204"/>
                  </a:lnTo>
                  <a:lnTo>
                    <a:pt x="30" y="202"/>
                  </a:lnTo>
                  <a:lnTo>
                    <a:pt x="31" y="199"/>
                  </a:lnTo>
                  <a:lnTo>
                    <a:pt x="32" y="197"/>
                  </a:lnTo>
                  <a:lnTo>
                    <a:pt x="33" y="193"/>
                  </a:lnTo>
                  <a:lnTo>
                    <a:pt x="34" y="191"/>
                  </a:lnTo>
                  <a:lnTo>
                    <a:pt x="34" y="188"/>
                  </a:lnTo>
                  <a:lnTo>
                    <a:pt x="35" y="187"/>
                  </a:lnTo>
                  <a:lnTo>
                    <a:pt x="27" y="20"/>
                  </a:lnTo>
                  <a:lnTo>
                    <a:pt x="26" y="18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3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6"/>
                  </a:lnTo>
                  <a:lnTo>
                    <a:pt x="2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5" y="217"/>
                  </a:lnTo>
                  <a:lnTo>
                    <a:pt x="6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19"/>
                  </a:lnTo>
                  <a:lnTo>
                    <a:pt x="10" y="219"/>
                  </a:lnTo>
                  <a:lnTo>
                    <a:pt x="13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96" name="Freeform 236">
              <a:extLst>
                <a:ext uri="{FF2B5EF4-FFF2-40B4-BE49-F238E27FC236}">
                  <a16:creationId xmlns:a16="http://schemas.microsoft.com/office/drawing/2014/main" id="{70FF7D28-77EA-1448-AC6D-635FF2E82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" y="2330"/>
              <a:ext cx="11" cy="4"/>
            </a:xfrm>
            <a:custGeom>
              <a:avLst/>
              <a:gdLst>
                <a:gd name="T0" fmla="*/ 0 w 325"/>
                <a:gd name="T1" fmla="*/ 0 h 105"/>
                <a:gd name="T2" fmla="*/ 0 w 325"/>
                <a:gd name="T3" fmla="*/ 0 h 105"/>
                <a:gd name="T4" fmla="*/ 0 w 325"/>
                <a:gd name="T5" fmla="*/ 0 h 105"/>
                <a:gd name="T6" fmla="*/ 0 w 325"/>
                <a:gd name="T7" fmla="*/ 0 h 105"/>
                <a:gd name="T8" fmla="*/ 0 w 325"/>
                <a:gd name="T9" fmla="*/ 0 h 105"/>
                <a:gd name="T10" fmla="*/ 0 w 325"/>
                <a:gd name="T11" fmla="*/ 0 h 105"/>
                <a:gd name="T12" fmla="*/ 0 w 325"/>
                <a:gd name="T13" fmla="*/ 0 h 105"/>
                <a:gd name="T14" fmla="*/ 0 w 325"/>
                <a:gd name="T15" fmla="*/ 0 h 105"/>
                <a:gd name="T16" fmla="*/ 0 w 325"/>
                <a:gd name="T17" fmla="*/ 0 h 105"/>
                <a:gd name="T18" fmla="*/ 0 w 325"/>
                <a:gd name="T19" fmla="*/ 0 h 105"/>
                <a:gd name="T20" fmla="*/ 0 w 325"/>
                <a:gd name="T21" fmla="*/ 0 h 105"/>
                <a:gd name="T22" fmla="*/ 0 w 325"/>
                <a:gd name="T23" fmla="*/ 0 h 105"/>
                <a:gd name="T24" fmla="*/ 0 w 325"/>
                <a:gd name="T25" fmla="*/ 0 h 105"/>
                <a:gd name="T26" fmla="*/ 0 w 325"/>
                <a:gd name="T27" fmla="*/ 0 h 105"/>
                <a:gd name="T28" fmla="*/ 0 w 325"/>
                <a:gd name="T29" fmla="*/ 0 h 105"/>
                <a:gd name="T30" fmla="*/ 0 w 325"/>
                <a:gd name="T31" fmla="*/ 0 h 105"/>
                <a:gd name="T32" fmla="*/ 0 w 325"/>
                <a:gd name="T33" fmla="*/ 0 h 105"/>
                <a:gd name="T34" fmla="*/ 0 w 325"/>
                <a:gd name="T35" fmla="*/ 0 h 105"/>
                <a:gd name="T36" fmla="*/ 0 w 325"/>
                <a:gd name="T37" fmla="*/ 0 h 105"/>
                <a:gd name="T38" fmla="*/ 0 w 325"/>
                <a:gd name="T39" fmla="*/ 0 h 105"/>
                <a:gd name="T40" fmla="*/ 0 w 325"/>
                <a:gd name="T41" fmla="*/ 0 h 105"/>
                <a:gd name="T42" fmla="*/ 0 w 325"/>
                <a:gd name="T43" fmla="*/ 0 h 105"/>
                <a:gd name="T44" fmla="*/ 0 w 325"/>
                <a:gd name="T45" fmla="*/ 0 h 105"/>
                <a:gd name="T46" fmla="*/ 0 w 325"/>
                <a:gd name="T47" fmla="*/ 0 h 105"/>
                <a:gd name="T48" fmla="*/ 0 w 325"/>
                <a:gd name="T49" fmla="*/ 0 h 105"/>
                <a:gd name="T50" fmla="*/ 0 w 325"/>
                <a:gd name="T51" fmla="*/ 0 h 105"/>
                <a:gd name="T52" fmla="*/ 0 w 325"/>
                <a:gd name="T53" fmla="*/ 0 h 105"/>
                <a:gd name="T54" fmla="*/ 0 w 325"/>
                <a:gd name="T55" fmla="*/ 0 h 105"/>
                <a:gd name="T56" fmla="*/ 0 w 325"/>
                <a:gd name="T57" fmla="*/ 0 h 105"/>
                <a:gd name="T58" fmla="*/ 0 w 325"/>
                <a:gd name="T59" fmla="*/ 0 h 105"/>
                <a:gd name="T60" fmla="*/ 0 w 325"/>
                <a:gd name="T61" fmla="*/ 0 h 105"/>
                <a:gd name="T62" fmla="*/ 0 w 325"/>
                <a:gd name="T63" fmla="*/ 0 h 105"/>
                <a:gd name="T64" fmla="*/ 0 w 325"/>
                <a:gd name="T65" fmla="*/ 0 h 105"/>
                <a:gd name="T66" fmla="*/ 0 w 325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5" h="105">
                  <a:moveTo>
                    <a:pt x="290" y="105"/>
                  </a:moveTo>
                  <a:lnTo>
                    <a:pt x="294" y="104"/>
                  </a:lnTo>
                  <a:lnTo>
                    <a:pt x="297" y="104"/>
                  </a:lnTo>
                  <a:lnTo>
                    <a:pt x="300" y="103"/>
                  </a:lnTo>
                  <a:lnTo>
                    <a:pt x="303" y="102"/>
                  </a:lnTo>
                  <a:lnTo>
                    <a:pt x="307" y="101"/>
                  </a:lnTo>
                  <a:lnTo>
                    <a:pt x="310" y="99"/>
                  </a:lnTo>
                  <a:lnTo>
                    <a:pt x="312" y="96"/>
                  </a:lnTo>
                  <a:lnTo>
                    <a:pt x="314" y="94"/>
                  </a:lnTo>
                  <a:lnTo>
                    <a:pt x="316" y="92"/>
                  </a:lnTo>
                  <a:lnTo>
                    <a:pt x="319" y="90"/>
                  </a:lnTo>
                  <a:lnTo>
                    <a:pt x="321" y="87"/>
                  </a:lnTo>
                  <a:lnTo>
                    <a:pt x="322" y="85"/>
                  </a:lnTo>
                  <a:lnTo>
                    <a:pt x="323" y="81"/>
                  </a:lnTo>
                  <a:lnTo>
                    <a:pt x="324" y="78"/>
                  </a:lnTo>
                  <a:lnTo>
                    <a:pt x="324" y="75"/>
                  </a:lnTo>
                  <a:lnTo>
                    <a:pt x="325" y="71"/>
                  </a:lnTo>
                  <a:lnTo>
                    <a:pt x="325" y="33"/>
                  </a:lnTo>
                  <a:lnTo>
                    <a:pt x="324" y="29"/>
                  </a:lnTo>
                  <a:lnTo>
                    <a:pt x="324" y="26"/>
                  </a:lnTo>
                  <a:lnTo>
                    <a:pt x="323" y="23"/>
                  </a:lnTo>
                  <a:lnTo>
                    <a:pt x="322" y="19"/>
                  </a:lnTo>
                  <a:lnTo>
                    <a:pt x="321" y="17"/>
                  </a:lnTo>
                  <a:lnTo>
                    <a:pt x="319" y="14"/>
                  </a:lnTo>
                  <a:lnTo>
                    <a:pt x="316" y="12"/>
                  </a:lnTo>
                  <a:lnTo>
                    <a:pt x="314" y="10"/>
                  </a:lnTo>
                  <a:lnTo>
                    <a:pt x="312" y="7"/>
                  </a:lnTo>
                  <a:lnTo>
                    <a:pt x="310" y="5"/>
                  </a:lnTo>
                  <a:lnTo>
                    <a:pt x="307" y="3"/>
                  </a:lnTo>
                  <a:lnTo>
                    <a:pt x="303" y="2"/>
                  </a:lnTo>
                  <a:lnTo>
                    <a:pt x="300" y="1"/>
                  </a:lnTo>
                  <a:lnTo>
                    <a:pt x="297" y="0"/>
                  </a:lnTo>
                  <a:lnTo>
                    <a:pt x="294" y="0"/>
                  </a:lnTo>
                  <a:lnTo>
                    <a:pt x="290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0" y="2"/>
                  </a:lnTo>
                  <a:lnTo>
                    <a:pt x="17" y="3"/>
                  </a:lnTo>
                  <a:lnTo>
                    <a:pt x="14" y="5"/>
                  </a:lnTo>
                  <a:lnTo>
                    <a:pt x="12" y="7"/>
                  </a:lnTo>
                  <a:lnTo>
                    <a:pt x="10" y="10"/>
                  </a:lnTo>
                  <a:lnTo>
                    <a:pt x="7" y="12"/>
                  </a:lnTo>
                  <a:lnTo>
                    <a:pt x="5" y="14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5"/>
                  </a:lnTo>
                  <a:lnTo>
                    <a:pt x="3" y="87"/>
                  </a:lnTo>
                  <a:lnTo>
                    <a:pt x="5" y="90"/>
                  </a:lnTo>
                  <a:lnTo>
                    <a:pt x="7" y="92"/>
                  </a:lnTo>
                  <a:lnTo>
                    <a:pt x="10" y="94"/>
                  </a:lnTo>
                  <a:lnTo>
                    <a:pt x="12" y="96"/>
                  </a:lnTo>
                  <a:lnTo>
                    <a:pt x="14" y="99"/>
                  </a:lnTo>
                  <a:lnTo>
                    <a:pt x="17" y="101"/>
                  </a:lnTo>
                  <a:lnTo>
                    <a:pt x="20" y="102"/>
                  </a:lnTo>
                  <a:lnTo>
                    <a:pt x="24" y="103"/>
                  </a:lnTo>
                  <a:lnTo>
                    <a:pt x="27" y="104"/>
                  </a:lnTo>
                  <a:lnTo>
                    <a:pt x="30" y="104"/>
                  </a:lnTo>
                  <a:lnTo>
                    <a:pt x="35" y="105"/>
                  </a:lnTo>
                  <a:lnTo>
                    <a:pt x="290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97" name="Freeform 237">
              <a:extLst>
                <a:ext uri="{FF2B5EF4-FFF2-40B4-BE49-F238E27FC236}">
                  <a16:creationId xmlns:a16="http://schemas.microsoft.com/office/drawing/2014/main" id="{BD69D6A8-C5A5-3747-9C07-C94817574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329"/>
              <a:ext cx="16" cy="12"/>
            </a:xfrm>
            <a:custGeom>
              <a:avLst/>
              <a:gdLst>
                <a:gd name="T0" fmla="*/ 0 w 455"/>
                <a:gd name="T1" fmla="*/ 0 h 301"/>
                <a:gd name="T2" fmla="*/ 0 w 455"/>
                <a:gd name="T3" fmla="*/ 0 h 301"/>
                <a:gd name="T4" fmla="*/ 0 w 455"/>
                <a:gd name="T5" fmla="*/ 0 h 301"/>
                <a:gd name="T6" fmla="*/ 0 w 455"/>
                <a:gd name="T7" fmla="*/ 0 h 301"/>
                <a:gd name="T8" fmla="*/ 0 w 455"/>
                <a:gd name="T9" fmla="*/ 0 h 301"/>
                <a:gd name="T10" fmla="*/ 0 w 455"/>
                <a:gd name="T11" fmla="*/ 0 h 301"/>
                <a:gd name="T12" fmla="*/ 0 w 455"/>
                <a:gd name="T13" fmla="*/ 0 h 301"/>
                <a:gd name="T14" fmla="*/ 0 w 455"/>
                <a:gd name="T15" fmla="*/ 0 h 301"/>
                <a:gd name="T16" fmla="*/ 0 w 455"/>
                <a:gd name="T17" fmla="*/ 0 h 301"/>
                <a:gd name="T18" fmla="*/ 0 w 455"/>
                <a:gd name="T19" fmla="*/ 0 h 301"/>
                <a:gd name="T20" fmla="*/ 0 w 455"/>
                <a:gd name="T21" fmla="*/ 0 h 301"/>
                <a:gd name="T22" fmla="*/ 0 w 455"/>
                <a:gd name="T23" fmla="*/ 0 h 301"/>
                <a:gd name="T24" fmla="*/ 0 w 455"/>
                <a:gd name="T25" fmla="*/ 0 h 301"/>
                <a:gd name="T26" fmla="*/ 0 w 455"/>
                <a:gd name="T27" fmla="*/ 0 h 301"/>
                <a:gd name="T28" fmla="*/ 0 w 455"/>
                <a:gd name="T29" fmla="*/ 0 h 301"/>
                <a:gd name="T30" fmla="*/ 0 w 455"/>
                <a:gd name="T31" fmla="*/ 0 h 301"/>
                <a:gd name="T32" fmla="*/ 0 w 455"/>
                <a:gd name="T33" fmla="*/ 0 h 301"/>
                <a:gd name="T34" fmla="*/ 0 w 455"/>
                <a:gd name="T35" fmla="*/ 0 h 301"/>
                <a:gd name="T36" fmla="*/ 0 w 455"/>
                <a:gd name="T37" fmla="*/ 0 h 301"/>
                <a:gd name="T38" fmla="*/ 0 w 455"/>
                <a:gd name="T39" fmla="*/ 0 h 301"/>
                <a:gd name="T40" fmla="*/ 0 w 455"/>
                <a:gd name="T41" fmla="*/ 0 h 301"/>
                <a:gd name="T42" fmla="*/ 0 w 455"/>
                <a:gd name="T43" fmla="*/ 0 h 301"/>
                <a:gd name="T44" fmla="*/ 0 w 455"/>
                <a:gd name="T45" fmla="*/ 0 h 301"/>
                <a:gd name="T46" fmla="*/ 0 w 455"/>
                <a:gd name="T47" fmla="*/ 0 h 301"/>
                <a:gd name="T48" fmla="*/ 0 w 455"/>
                <a:gd name="T49" fmla="*/ 0 h 301"/>
                <a:gd name="T50" fmla="*/ 0 w 455"/>
                <a:gd name="T51" fmla="*/ 0 h 301"/>
                <a:gd name="T52" fmla="*/ 0 w 455"/>
                <a:gd name="T53" fmla="*/ 0 h 301"/>
                <a:gd name="T54" fmla="*/ 0 w 455"/>
                <a:gd name="T55" fmla="*/ 0 h 301"/>
                <a:gd name="T56" fmla="*/ 0 w 455"/>
                <a:gd name="T57" fmla="*/ 0 h 301"/>
                <a:gd name="T58" fmla="*/ 0 w 455"/>
                <a:gd name="T59" fmla="*/ 0 h 301"/>
                <a:gd name="T60" fmla="*/ 0 w 455"/>
                <a:gd name="T61" fmla="*/ 0 h 301"/>
                <a:gd name="T62" fmla="*/ 0 w 455"/>
                <a:gd name="T63" fmla="*/ 0 h 301"/>
                <a:gd name="T64" fmla="*/ 0 w 455"/>
                <a:gd name="T65" fmla="*/ 0 h 301"/>
                <a:gd name="T66" fmla="*/ 0 w 455"/>
                <a:gd name="T67" fmla="*/ 0 h 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5" h="301">
                  <a:moveTo>
                    <a:pt x="396" y="301"/>
                  </a:moveTo>
                  <a:lnTo>
                    <a:pt x="400" y="300"/>
                  </a:lnTo>
                  <a:lnTo>
                    <a:pt x="405" y="299"/>
                  </a:lnTo>
                  <a:lnTo>
                    <a:pt x="410" y="296"/>
                  </a:lnTo>
                  <a:lnTo>
                    <a:pt x="415" y="294"/>
                  </a:lnTo>
                  <a:lnTo>
                    <a:pt x="420" y="291"/>
                  </a:lnTo>
                  <a:lnTo>
                    <a:pt x="425" y="288"/>
                  </a:lnTo>
                  <a:lnTo>
                    <a:pt x="430" y="283"/>
                  </a:lnTo>
                  <a:lnTo>
                    <a:pt x="434" y="279"/>
                  </a:lnTo>
                  <a:lnTo>
                    <a:pt x="438" y="274"/>
                  </a:lnTo>
                  <a:lnTo>
                    <a:pt x="442" y="268"/>
                  </a:lnTo>
                  <a:lnTo>
                    <a:pt x="446" y="262"/>
                  </a:lnTo>
                  <a:lnTo>
                    <a:pt x="448" y="255"/>
                  </a:lnTo>
                  <a:lnTo>
                    <a:pt x="450" y="249"/>
                  </a:lnTo>
                  <a:lnTo>
                    <a:pt x="452" y="242"/>
                  </a:lnTo>
                  <a:lnTo>
                    <a:pt x="454" y="235"/>
                  </a:lnTo>
                  <a:lnTo>
                    <a:pt x="455" y="228"/>
                  </a:lnTo>
                  <a:lnTo>
                    <a:pt x="442" y="71"/>
                  </a:lnTo>
                  <a:lnTo>
                    <a:pt x="441" y="64"/>
                  </a:lnTo>
                  <a:lnTo>
                    <a:pt x="441" y="56"/>
                  </a:lnTo>
                  <a:lnTo>
                    <a:pt x="439" y="50"/>
                  </a:lnTo>
                  <a:lnTo>
                    <a:pt x="437" y="43"/>
                  </a:lnTo>
                  <a:lnTo>
                    <a:pt x="435" y="37"/>
                  </a:lnTo>
                  <a:lnTo>
                    <a:pt x="433" y="31"/>
                  </a:lnTo>
                  <a:lnTo>
                    <a:pt x="431" y="26"/>
                  </a:lnTo>
                  <a:lnTo>
                    <a:pt x="427" y="20"/>
                  </a:lnTo>
                  <a:lnTo>
                    <a:pt x="424" y="16"/>
                  </a:lnTo>
                  <a:lnTo>
                    <a:pt x="421" y="12"/>
                  </a:lnTo>
                  <a:lnTo>
                    <a:pt x="417" y="8"/>
                  </a:lnTo>
                  <a:lnTo>
                    <a:pt x="413" y="5"/>
                  </a:lnTo>
                  <a:lnTo>
                    <a:pt x="409" y="3"/>
                  </a:lnTo>
                  <a:lnTo>
                    <a:pt x="405" y="1"/>
                  </a:lnTo>
                  <a:lnTo>
                    <a:pt x="400" y="0"/>
                  </a:lnTo>
                  <a:lnTo>
                    <a:pt x="396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9" y="1"/>
                  </a:lnTo>
                  <a:lnTo>
                    <a:pt x="44" y="3"/>
                  </a:lnTo>
                  <a:lnTo>
                    <a:pt x="40" y="5"/>
                  </a:lnTo>
                  <a:lnTo>
                    <a:pt x="37" y="8"/>
                  </a:lnTo>
                  <a:lnTo>
                    <a:pt x="32" y="12"/>
                  </a:lnTo>
                  <a:lnTo>
                    <a:pt x="29" y="16"/>
                  </a:lnTo>
                  <a:lnTo>
                    <a:pt x="26" y="20"/>
                  </a:lnTo>
                  <a:lnTo>
                    <a:pt x="23" y="26"/>
                  </a:lnTo>
                  <a:lnTo>
                    <a:pt x="21" y="31"/>
                  </a:lnTo>
                  <a:lnTo>
                    <a:pt x="18" y="37"/>
                  </a:lnTo>
                  <a:lnTo>
                    <a:pt x="16" y="43"/>
                  </a:lnTo>
                  <a:lnTo>
                    <a:pt x="14" y="50"/>
                  </a:lnTo>
                  <a:lnTo>
                    <a:pt x="13" y="56"/>
                  </a:lnTo>
                  <a:lnTo>
                    <a:pt x="13" y="64"/>
                  </a:lnTo>
                  <a:lnTo>
                    <a:pt x="13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7" y="262"/>
                  </a:lnTo>
                  <a:lnTo>
                    <a:pt x="12" y="268"/>
                  </a:lnTo>
                  <a:lnTo>
                    <a:pt x="15" y="274"/>
                  </a:lnTo>
                  <a:lnTo>
                    <a:pt x="19" y="279"/>
                  </a:lnTo>
                  <a:lnTo>
                    <a:pt x="24" y="283"/>
                  </a:lnTo>
                  <a:lnTo>
                    <a:pt x="28" y="288"/>
                  </a:lnTo>
                  <a:lnTo>
                    <a:pt x="34" y="291"/>
                  </a:lnTo>
                  <a:lnTo>
                    <a:pt x="38" y="294"/>
                  </a:lnTo>
                  <a:lnTo>
                    <a:pt x="43" y="296"/>
                  </a:lnTo>
                  <a:lnTo>
                    <a:pt x="49" y="299"/>
                  </a:lnTo>
                  <a:lnTo>
                    <a:pt x="53" y="300"/>
                  </a:lnTo>
                  <a:lnTo>
                    <a:pt x="59" y="301"/>
                  </a:lnTo>
                  <a:lnTo>
                    <a:pt x="396" y="301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98" name="Freeform 238">
              <a:extLst>
                <a:ext uri="{FF2B5EF4-FFF2-40B4-BE49-F238E27FC236}">
                  <a16:creationId xmlns:a16="http://schemas.microsoft.com/office/drawing/2014/main" id="{E1B793FB-6FDF-544E-B733-F32DD5009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330"/>
              <a:ext cx="15" cy="10"/>
            </a:xfrm>
            <a:custGeom>
              <a:avLst/>
              <a:gdLst>
                <a:gd name="T0" fmla="*/ 0 w 434"/>
                <a:gd name="T1" fmla="*/ 0 h 285"/>
                <a:gd name="T2" fmla="*/ 0 w 434"/>
                <a:gd name="T3" fmla="*/ 0 h 285"/>
                <a:gd name="T4" fmla="*/ 0 w 434"/>
                <a:gd name="T5" fmla="*/ 0 h 285"/>
                <a:gd name="T6" fmla="*/ 0 w 434"/>
                <a:gd name="T7" fmla="*/ 0 h 285"/>
                <a:gd name="T8" fmla="*/ 0 w 434"/>
                <a:gd name="T9" fmla="*/ 0 h 285"/>
                <a:gd name="T10" fmla="*/ 0 w 434"/>
                <a:gd name="T11" fmla="*/ 0 h 285"/>
                <a:gd name="T12" fmla="*/ 0 w 434"/>
                <a:gd name="T13" fmla="*/ 0 h 285"/>
                <a:gd name="T14" fmla="*/ 0 w 434"/>
                <a:gd name="T15" fmla="*/ 0 h 285"/>
                <a:gd name="T16" fmla="*/ 0 w 434"/>
                <a:gd name="T17" fmla="*/ 0 h 285"/>
                <a:gd name="T18" fmla="*/ 0 w 434"/>
                <a:gd name="T19" fmla="*/ 0 h 285"/>
                <a:gd name="T20" fmla="*/ 0 w 434"/>
                <a:gd name="T21" fmla="*/ 0 h 285"/>
                <a:gd name="T22" fmla="*/ 0 w 434"/>
                <a:gd name="T23" fmla="*/ 0 h 285"/>
                <a:gd name="T24" fmla="*/ 0 w 434"/>
                <a:gd name="T25" fmla="*/ 0 h 285"/>
                <a:gd name="T26" fmla="*/ 0 w 434"/>
                <a:gd name="T27" fmla="*/ 0 h 285"/>
                <a:gd name="T28" fmla="*/ 0 w 434"/>
                <a:gd name="T29" fmla="*/ 0 h 285"/>
                <a:gd name="T30" fmla="*/ 0 w 434"/>
                <a:gd name="T31" fmla="*/ 0 h 285"/>
                <a:gd name="T32" fmla="*/ 0 w 434"/>
                <a:gd name="T33" fmla="*/ 0 h 285"/>
                <a:gd name="T34" fmla="*/ 0 w 434"/>
                <a:gd name="T35" fmla="*/ 0 h 285"/>
                <a:gd name="T36" fmla="*/ 0 w 434"/>
                <a:gd name="T37" fmla="*/ 0 h 285"/>
                <a:gd name="T38" fmla="*/ 0 w 434"/>
                <a:gd name="T39" fmla="*/ 0 h 285"/>
                <a:gd name="T40" fmla="*/ 0 w 434"/>
                <a:gd name="T41" fmla="*/ 0 h 285"/>
                <a:gd name="T42" fmla="*/ 0 w 434"/>
                <a:gd name="T43" fmla="*/ 0 h 285"/>
                <a:gd name="T44" fmla="*/ 0 w 434"/>
                <a:gd name="T45" fmla="*/ 0 h 285"/>
                <a:gd name="T46" fmla="*/ 0 w 434"/>
                <a:gd name="T47" fmla="*/ 0 h 285"/>
                <a:gd name="T48" fmla="*/ 0 w 434"/>
                <a:gd name="T49" fmla="*/ 0 h 285"/>
                <a:gd name="T50" fmla="*/ 0 w 434"/>
                <a:gd name="T51" fmla="*/ 0 h 285"/>
                <a:gd name="T52" fmla="*/ 0 w 434"/>
                <a:gd name="T53" fmla="*/ 0 h 285"/>
                <a:gd name="T54" fmla="*/ 0 w 434"/>
                <a:gd name="T55" fmla="*/ 0 h 285"/>
                <a:gd name="T56" fmla="*/ 0 w 434"/>
                <a:gd name="T57" fmla="*/ 0 h 285"/>
                <a:gd name="T58" fmla="*/ 0 w 434"/>
                <a:gd name="T59" fmla="*/ 0 h 285"/>
                <a:gd name="T60" fmla="*/ 0 w 434"/>
                <a:gd name="T61" fmla="*/ 0 h 285"/>
                <a:gd name="T62" fmla="*/ 0 w 434"/>
                <a:gd name="T63" fmla="*/ 0 h 285"/>
                <a:gd name="T64" fmla="*/ 0 w 434"/>
                <a:gd name="T65" fmla="*/ 0 h 285"/>
                <a:gd name="T66" fmla="*/ 0 w 434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4" h="285">
                  <a:moveTo>
                    <a:pt x="377" y="285"/>
                  </a:moveTo>
                  <a:lnTo>
                    <a:pt x="382" y="284"/>
                  </a:lnTo>
                  <a:lnTo>
                    <a:pt x="386" y="283"/>
                  </a:lnTo>
                  <a:lnTo>
                    <a:pt x="390" y="282"/>
                  </a:lnTo>
                  <a:lnTo>
                    <a:pt x="396" y="280"/>
                  </a:lnTo>
                  <a:lnTo>
                    <a:pt x="400" y="276"/>
                  </a:lnTo>
                  <a:lnTo>
                    <a:pt x="406" y="273"/>
                  </a:lnTo>
                  <a:lnTo>
                    <a:pt x="410" y="269"/>
                  </a:lnTo>
                  <a:lnTo>
                    <a:pt x="414" y="264"/>
                  </a:lnTo>
                  <a:lnTo>
                    <a:pt x="418" y="260"/>
                  </a:lnTo>
                  <a:lnTo>
                    <a:pt x="422" y="255"/>
                  </a:lnTo>
                  <a:lnTo>
                    <a:pt x="425" y="249"/>
                  </a:lnTo>
                  <a:lnTo>
                    <a:pt x="427" y="244"/>
                  </a:lnTo>
                  <a:lnTo>
                    <a:pt x="431" y="237"/>
                  </a:lnTo>
                  <a:lnTo>
                    <a:pt x="432" y="231"/>
                  </a:lnTo>
                  <a:lnTo>
                    <a:pt x="433" y="224"/>
                  </a:lnTo>
                  <a:lnTo>
                    <a:pt x="434" y="218"/>
                  </a:lnTo>
                  <a:lnTo>
                    <a:pt x="421" y="69"/>
                  </a:lnTo>
                  <a:lnTo>
                    <a:pt x="420" y="61"/>
                  </a:lnTo>
                  <a:lnTo>
                    <a:pt x="420" y="55"/>
                  </a:lnTo>
                  <a:lnTo>
                    <a:pt x="419" y="48"/>
                  </a:lnTo>
                  <a:lnTo>
                    <a:pt x="416" y="42"/>
                  </a:lnTo>
                  <a:lnTo>
                    <a:pt x="415" y="35"/>
                  </a:lnTo>
                  <a:lnTo>
                    <a:pt x="413" y="30"/>
                  </a:lnTo>
                  <a:lnTo>
                    <a:pt x="410" y="24"/>
                  </a:lnTo>
                  <a:lnTo>
                    <a:pt x="408" y="20"/>
                  </a:lnTo>
                  <a:lnTo>
                    <a:pt x="404" y="15"/>
                  </a:lnTo>
                  <a:lnTo>
                    <a:pt x="401" y="11"/>
                  </a:lnTo>
                  <a:lnTo>
                    <a:pt x="398" y="8"/>
                  </a:lnTo>
                  <a:lnTo>
                    <a:pt x="394" y="5"/>
                  </a:lnTo>
                  <a:lnTo>
                    <a:pt x="389" y="2"/>
                  </a:lnTo>
                  <a:lnTo>
                    <a:pt x="386" y="1"/>
                  </a:lnTo>
                  <a:lnTo>
                    <a:pt x="382" y="0"/>
                  </a:lnTo>
                  <a:lnTo>
                    <a:pt x="377" y="0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7" y="1"/>
                  </a:lnTo>
                  <a:lnTo>
                    <a:pt x="43" y="2"/>
                  </a:lnTo>
                  <a:lnTo>
                    <a:pt x="39" y="5"/>
                  </a:lnTo>
                  <a:lnTo>
                    <a:pt x="35" y="8"/>
                  </a:lnTo>
                  <a:lnTo>
                    <a:pt x="31" y="11"/>
                  </a:lnTo>
                  <a:lnTo>
                    <a:pt x="28" y="15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9" y="30"/>
                  </a:lnTo>
                  <a:lnTo>
                    <a:pt x="17" y="35"/>
                  </a:lnTo>
                  <a:lnTo>
                    <a:pt x="16" y="42"/>
                  </a:lnTo>
                  <a:lnTo>
                    <a:pt x="14" y="48"/>
                  </a:lnTo>
                  <a:lnTo>
                    <a:pt x="13" y="55"/>
                  </a:lnTo>
                  <a:lnTo>
                    <a:pt x="13" y="61"/>
                  </a:lnTo>
                  <a:lnTo>
                    <a:pt x="13" y="69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2" y="237"/>
                  </a:lnTo>
                  <a:lnTo>
                    <a:pt x="5" y="244"/>
                  </a:lnTo>
                  <a:lnTo>
                    <a:pt x="7" y="249"/>
                  </a:lnTo>
                  <a:lnTo>
                    <a:pt x="11" y="255"/>
                  </a:lnTo>
                  <a:lnTo>
                    <a:pt x="15" y="260"/>
                  </a:lnTo>
                  <a:lnTo>
                    <a:pt x="18" y="264"/>
                  </a:lnTo>
                  <a:lnTo>
                    <a:pt x="23" y="269"/>
                  </a:lnTo>
                  <a:lnTo>
                    <a:pt x="27" y="273"/>
                  </a:lnTo>
                  <a:lnTo>
                    <a:pt x="32" y="276"/>
                  </a:lnTo>
                  <a:lnTo>
                    <a:pt x="37" y="280"/>
                  </a:lnTo>
                  <a:lnTo>
                    <a:pt x="42" y="282"/>
                  </a:lnTo>
                  <a:lnTo>
                    <a:pt x="47" y="283"/>
                  </a:lnTo>
                  <a:lnTo>
                    <a:pt x="51" y="284"/>
                  </a:lnTo>
                  <a:lnTo>
                    <a:pt x="56" y="285"/>
                  </a:lnTo>
                  <a:lnTo>
                    <a:pt x="37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99" name="Freeform 239">
              <a:extLst>
                <a:ext uri="{FF2B5EF4-FFF2-40B4-BE49-F238E27FC236}">
                  <a16:creationId xmlns:a16="http://schemas.microsoft.com/office/drawing/2014/main" id="{C5C94C67-1F68-2E40-BEF0-025467F16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" y="2335"/>
              <a:ext cx="11" cy="5"/>
            </a:xfrm>
            <a:custGeom>
              <a:avLst/>
              <a:gdLst>
                <a:gd name="T0" fmla="*/ 0 w 318"/>
                <a:gd name="T1" fmla="*/ 0 h 128"/>
                <a:gd name="T2" fmla="*/ 0 w 318"/>
                <a:gd name="T3" fmla="*/ 0 h 128"/>
                <a:gd name="T4" fmla="*/ 0 w 318"/>
                <a:gd name="T5" fmla="*/ 0 h 128"/>
                <a:gd name="T6" fmla="*/ 0 w 318"/>
                <a:gd name="T7" fmla="*/ 0 h 128"/>
                <a:gd name="T8" fmla="*/ 0 w 318"/>
                <a:gd name="T9" fmla="*/ 0 h 128"/>
                <a:gd name="T10" fmla="*/ 0 w 318"/>
                <a:gd name="T11" fmla="*/ 0 h 128"/>
                <a:gd name="T12" fmla="*/ 0 w 318"/>
                <a:gd name="T13" fmla="*/ 0 h 128"/>
                <a:gd name="T14" fmla="*/ 0 w 318"/>
                <a:gd name="T15" fmla="*/ 0 h 128"/>
                <a:gd name="T16" fmla="*/ 0 w 318"/>
                <a:gd name="T17" fmla="*/ 0 h 128"/>
                <a:gd name="T18" fmla="*/ 0 w 318"/>
                <a:gd name="T19" fmla="*/ 0 h 128"/>
                <a:gd name="T20" fmla="*/ 0 w 318"/>
                <a:gd name="T21" fmla="*/ 0 h 128"/>
                <a:gd name="T22" fmla="*/ 0 w 318"/>
                <a:gd name="T23" fmla="*/ 0 h 128"/>
                <a:gd name="T24" fmla="*/ 0 w 318"/>
                <a:gd name="T25" fmla="*/ 0 h 128"/>
                <a:gd name="T26" fmla="*/ 0 w 318"/>
                <a:gd name="T27" fmla="*/ 0 h 128"/>
                <a:gd name="T28" fmla="*/ 0 w 318"/>
                <a:gd name="T29" fmla="*/ 0 h 128"/>
                <a:gd name="T30" fmla="*/ 0 w 318"/>
                <a:gd name="T31" fmla="*/ 0 h 128"/>
                <a:gd name="T32" fmla="*/ 0 w 318"/>
                <a:gd name="T33" fmla="*/ 0 h 128"/>
                <a:gd name="T34" fmla="*/ 0 w 318"/>
                <a:gd name="T35" fmla="*/ 0 h 128"/>
                <a:gd name="T36" fmla="*/ 0 w 318"/>
                <a:gd name="T37" fmla="*/ 0 h 128"/>
                <a:gd name="T38" fmla="*/ 0 w 318"/>
                <a:gd name="T39" fmla="*/ 0 h 128"/>
                <a:gd name="T40" fmla="*/ 0 w 318"/>
                <a:gd name="T41" fmla="*/ 0 h 128"/>
                <a:gd name="T42" fmla="*/ 0 w 318"/>
                <a:gd name="T43" fmla="*/ 0 h 128"/>
                <a:gd name="T44" fmla="*/ 0 w 318"/>
                <a:gd name="T45" fmla="*/ 0 h 128"/>
                <a:gd name="T46" fmla="*/ 0 w 318"/>
                <a:gd name="T47" fmla="*/ 0 h 128"/>
                <a:gd name="T48" fmla="*/ 0 w 318"/>
                <a:gd name="T49" fmla="*/ 0 h 128"/>
                <a:gd name="T50" fmla="*/ 0 w 318"/>
                <a:gd name="T51" fmla="*/ 0 h 128"/>
                <a:gd name="T52" fmla="*/ 0 w 318"/>
                <a:gd name="T53" fmla="*/ 0 h 128"/>
                <a:gd name="T54" fmla="*/ 0 w 318"/>
                <a:gd name="T55" fmla="*/ 0 h 128"/>
                <a:gd name="T56" fmla="*/ 0 w 318"/>
                <a:gd name="T57" fmla="*/ 0 h 128"/>
                <a:gd name="T58" fmla="*/ 0 w 318"/>
                <a:gd name="T59" fmla="*/ 0 h 128"/>
                <a:gd name="T60" fmla="*/ 0 w 318"/>
                <a:gd name="T61" fmla="*/ 0 h 128"/>
                <a:gd name="T62" fmla="*/ 0 w 318"/>
                <a:gd name="T63" fmla="*/ 0 h 128"/>
                <a:gd name="T64" fmla="*/ 0 w 318"/>
                <a:gd name="T65" fmla="*/ 0 h 128"/>
                <a:gd name="T66" fmla="*/ 0 w 318"/>
                <a:gd name="T67" fmla="*/ 0 h 128"/>
                <a:gd name="T68" fmla="*/ 0 w 318"/>
                <a:gd name="T69" fmla="*/ 0 h 128"/>
                <a:gd name="T70" fmla="*/ 0 w 318"/>
                <a:gd name="T71" fmla="*/ 0 h 128"/>
                <a:gd name="T72" fmla="*/ 0 w 318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8" h="128">
                  <a:moveTo>
                    <a:pt x="318" y="64"/>
                  </a:moveTo>
                  <a:lnTo>
                    <a:pt x="317" y="70"/>
                  </a:lnTo>
                  <a:lnTo>
                    <a:pt x="317" y="76"/>
                  </a:lnTo>
                  <a:lnTo>
                    <a:pt x="316" y="83"/>
                  </a:lnTo>
                  <a:lnTo>
                    <a:pt x="315" y="88"/>
                  </a:lnTo>
                  <a:lnTo>
                    <a:pt x="314" y="94"/>
                  </a:lnTo>
                  <a:lnTo>
                    <a:pt x="312" y="99"/>
                  </a:lnTo>
                  <a:lnTo>
                    <a:pt x="310" y="104"/>
                  </a:lnTo>
                  <a:lnTo>
                    <a:pt x="308" y="109"/>
                  </a:lnTo>
                  <a:lnTo>
                    <a:pt x="305" y="113"/>
                  </a:lnTo>
                  <a:lnTo>
                    <a:pt x="302" y="116"/>
                  </a:lnTo>
                  <a:lnTo>
                    <a:pt x="300" y="120"/>
                  </a:lnTo>
                  <a:lnTo>
                    <a:pt x="297" y="123"/>
                  </a:lnTo>
                  <a:lnTo>
                    <a:pt x="292" y="125"/>
                  </a:lnTo>
                  <a:lnTo>
                    <a:pt x="289" y="126"/>
                  </a:lnTo>
                  <a:lnTo>
                    <a:pt x="285" y="127"/>
                  </a:lnTo>
                  <a:lnTo>
                    <a:pt x="281" y="128"/>
                  </a:lnTo>
                  <a:lnTo>
                    <a:pt x="37" y="128"/>
                  </a:lnTo>
                  <a:lnTo>
                    <a:pt x="32" y="127"/>
                  </a:lnTo>
                  <a:lnTo>
                    <a:pt x="28" y="126"/>
                  </a:lnTo>
                  <a:lnTo>
                    <a:pt x="25" y="125"/>
                  </a:lnTo>
                  <a:lnTo>
                    <a:pt x="20" y="123"/>
                  </a:lnTo>
                  <a:lnTo>
                    <a:pt x="17" y="120"/>
                  </a:lnTo>
                  <a:lnTo>
                    <a:pt x="15" y="116"/>
                  </a:lnTo>
                  <a:lnTo>
                    <a:pt x="12" y="113"/>
                  </a:lnTo>
                  <a:lnTo>
                    <a:pt x="9" y="109"/>
                  </a:lnTo>
                  <a:lnTo>
                    <a:pt x="7" y="104"/>
                  </a:lnTo>
                  <a:lnTo>
                    <a:pt x="5" y="99"/>
                  </a:lnTo>
                  <a:lnTo>
                    <a:pt x="3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16" y="0"/>
                  </a:lnTo>
                  <a:lnTo>
                    <a:pt x="318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00" name="Freeform 240">
              <a:extLst>
                <a:ext uri="{FF2B5EF4-FFF2-40B4-BE49-F238E27FC236}">
                  <a16:creationId xmlns:a16="http://schemas.microsoft.com/office/drawing/2014/main" id="{D772E292-FA0B-BA4B-86C7-F3D346F8E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" y="2331"/>
              <a:ext cx="1" cy="8"/>
            </a:xfrm>
            <a:custGeom>
              <a:avLst/>
              <a:gdLst>
                <a:gd name="T0" fmla="*/ 0 w 32"/>
                <a:gd name="T1" fmla="*/ 0 h 212"/>
                <a:gd name="T2" fmla="*/ 0 w 32"/>
                <a:gd name="T3" fmla="*/ 0 h 212"/>
                <a:gd name="T4" fmla="*/ 0 w 32"/>
                <a:gd name="T5" fmla="*/ 0 h 212"/>
                <a:gd name="T6" fmla="*/ 0 w 32"/>
                <a:gd name="T7" fmla="*/ 0 h 212"/>
                <a:gd name="T8" fmla="*/ 0 w 32"/>
                <a:gd name="T9" fmla="*/ 0 h 212"/>
                <a:gd name="T10" fmla="*/ 0 w 32"/>
                <a:gd name="T11" fmla="*/ 0 h 212"/>
                <a:gd name="T12" fmla="*/ 0 w 32"/>
                <a:gd name="T13" fmla="*/ 0 h 212"/>
                <a:gd name="T14" fmla="*/ 0 w 32"/>
                <a:gd name="T15" fmla="*/ 0 h 212"/>
                <a:gd name="T16" fmla="*/ 0 w 32"/>
                <a:gd name="T17" fmla="*/ 0 h 212"/>
                <a:gd name="T18" fmla="*/ 0 w 32"/>
                <a:gd name="T19" fmla="*/ 0 h 212"/>
                <a:gd name="T20" fmla="*/ 0 w 32"/>
                <a:gd name="T21" fmla="*/ 0 h 212"/>
                <a:gd name="T22" fmla="*/ 0 w 32"/>
                <a:gd name="T23" fmla="*/ 0 h 212"/>
                <a:gd name="T24" fmla="*/ 0 w 32"/>
                <a:gd name="T25" fmla="*/ 0 h 212"/>
                <a:gd name="T26" fmla="*/ 0 w 32"/>
                <a:gd name="T27" fmla="*/ 0 h 212"/>
                <a:gd name="T28" fmla="*/ 0 w 32"/>
                <a:gd name="T29" fmla="*/ 0 h 212"/>
                <a:gd name="T30" fmla="*/ 0 w 32"/>
                <a:gd name="T31" fmla="*/ 0 h 212"/>
                <a:gd name="T32" fmla="*/ 0 w 32"/>
                <a:gd name="T33" fmla="*/ 0 h 212"/>
                <a:gd name="T34" fmla="*/ 0 w 32"/>
                <a:gd name="T35" fmla="*/ 0 h 212"/>
                <a:gd name="T36" fmla="*/ 0 w 32"/>
                <a:gd name="T37" fmla="*/ 0 h 212"/>
                <a:gd name="T38" fmla="*/ 0 w 32"/>
                <a:gd name="T39" fmla="*/ 0 h 212"/>
                <a:gd name="T40" fmla="*/ 0 w 32"/>
                <a:gd name="T41" fmla="*/ 0 h 212"/>
                <a:gd name="T42" fmla="*/ 0 w 32"/>
                <a:gd name="T43" fmla="*/ 0 h 212"/>
                <a:gd name="T44" fmla="*/ 0 w 32"/>
                <a:gd name="T45" fmla="*/ 0 h 212"/>
                <a:gd name="T46" fmla="*/ 0 w 32"/>
                <a:gd name="T47" fmla="*/ 0 h 212"/>
                <a:gd name="T48" fmla="*/ 0 w 32"/>
                <a:gd name="T49" fmla="*/ 0 h 212"/>
                <a:gd name="T50" fmla="*/ 0 w 32"/>
                <a:gd name="T51" fmla="*/ 0 h 212"/>
                <a:gd name="T52" fmla="*/ 0 w 32"/>
                <a:gd name="T53" fmla="*/ 0 h 212"/>
                <a:gd name="T54" fmla="*/ 0 w 32"/>
                <a:gd name="T55" fmla="*/ 0 h 212"/>
                <a:gd name="T56" fmla="*/ 0 w 32"/>
                <a:gd name="T57" fmla="*/ 0 h 212"/>
                <a:gd name="T58" fmla="*/ 0 w 32"/>
                <a:gd name="T59" fmla="*/ 0 h 212"/>
                <a:gd name="T60" fmla="*/ 0 w 32"/>
                <a:gd name="T61" fmla="*/ 0 h 212"/>
                <a:gd name="T62" fmla="*/ 0 w 32"/>
                <a:gd name="T63" fmla="*/ 0 h 212"/>
                <a:gd name="T64" fmla="*/ 0 w 32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2" h="212">
                  <a:moveTo>
                    <a:pt x="18" y="212"/>
                  </a:moveTo>
                  <a:lnTo>
                    <a:pt x="20" y="211"/>
                  </a:lnTo>
                  <a:lnTo>
                    <a:pt x="21" y="211"/>
                  </a:lnTo>
                  <a:lnTo>
                    <a:pt x="22" y="211"/>
                  </a:lnTo>
                  <a:lnTo>
                    <a:pt x="23" y="210"/>
                  </a:lnTo>
                  <a:lnTo>
                    <a:pt x="24" y="209"/>
                  </a:lnTo>
                  <a:lnTo>
                    <a:pt x="25" y="208"/>
                  </a:lnTo>
                  <a:lnTo>
                    <a:pt x="26" y="207"/>
                  </a:lnTo>
                  <a:lnTo>
                    <a:pt x="27" y="206"/>
                  </a:lnTo>
                  <a:lnTo>
                    <a:pt x="28" y="204"/>
                  </a:lnTo>
                  <a:lnTo>
                    <a:pt x="28" y="203"/>
                  </a:lnTo>
                  <a:lnTo>
                    <a:pt x="29" y="200"/>
                  </a:lnTo>
                  <a:lnTo>
                    <a:pt x="29" y="199"/>
                  </a:lnTo>
                  <a:lnTo>
                    <a:pt x="30" y="197"/>
                  </a:lnTo>
                  <a:lnTo>
                    <a:pt x="30" y="195"/>
                  </a:lnTo>
                  <a:lnTo>
                    <a:pt x="30" y="193"/>
                  </a:lnTo>
                  <a:lnTo>
                    <a:pt x="32" y="192"/>
                  </a:lnTo>
                  <a:lnTo>
                    <a:pt x="32" y="21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0" y="15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8" y="9"/>
                  </a:lnTo>
                  <a:lnTo>
                    <a:pt x="28" y="8"/>
                  </a:lnTo>
                  <a:lnTo>
                    <a:pt x="27" y="6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4" y="3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1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5" y="199"/>
                  </a:lnTo>
                  <a:lnTo>
                    <a:pt x="8" y="201"/>
                  </a:lnTo>
                  <a:lnTo>
                    <a:pt x="9" y="204"/>
                  </a:lnTo>
                  <a:lnTo>
                    <a:pt x="10" y="206"/>
                  </a:lnTo>
                  <a:lnTo>
                    <a:pt x="12" y="208"/>
                  </a:lnTo>
                  <a:lnTo>
                    <a:pt x="13" y="209"/>
                  </a:lnTo>
                  <a:lnTo>
                    <a:pt x="15" y="211"/>
                  </a:lnTo>
                  <a:lnTo>
                    <a:pt x="16" y="211"/>
                  </a:lnTo>
                  <a:lnTo>
                    <a:pt x="18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01" name="Freeform 241">
              <a:extLst>
                <a:ext uri="{FF2B5EF4-FFF2-40B4-BE49-F238E27FC236}">
                  <a16:creationId xmlns:a16="http://schemas.microsoft.com/office/drawing/2014/main" id="{1FBFE266-F446-4D4C-9D36-528058F83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331"/>
              <a:ext cx="1" cy="8"/>
            </a:xfrm>
            <a:custGeom>
              <a:avLst/>
              <a:gdLst>
                <a:gd name="T0" fmla="*/ 0 w 36"/>
                <a:gd name="T1" fmla="*/ 0 h 220"/>
                <a:gd name="T2" fmla="*/ 0 w 36"/>
                <a:gd name="T3" fmla="*/ 0 h 220"/>
                <a:gd name="T4" fmla="*/ 0 w 36"/>
                <a:gd name="T5" fmla="*/ 0 h 220"/>
                <a:gd name="T6" fmla="*/ 0 w 36"/>
                <a:gd name="T7" fmla="*/ 0 h 220"/>
                <a:gd name="T8" fmla="*/ 0 w 36"/>
                <a:gd name="T9" fmla="*/ 0 h 220"/>
                <a:gd name="T10" fmla="*/ 0 w 36"/>
                <a:gd name="T11" fmla="*/ 0 h 220"/>
                <a:gd name="T12" fmla="*/ 0 w 36"/>
                <a:gd name="T13" fmla="*/ 0 h 220"/>
                <a:gd name="T14" fmla="*/ 0 w 36"/>
                <a:gd name="T15" fmla="*/ 0 h 220"/>
                <a:gd name="T16" fmla="*/ 0 w 36"/>
                <a:gd name="T17" fmla="*/ 0 h 220"/>
                <a:gd name="T18" fmla="*/ 0 w 36"/>
                <a:gd name="T19" fmla="*/ 0 h 220"/>
                <a:gd name="T20" fmla="*/ 0 w 36"/>
                <a:gd name="T21" fmla="*/ 0 h 220"/>
                <a:gd name="T22" fmla="*/ 0 w 36"/>
                <a:gd name="T23" fmla="*/ 0 h 220"/>
                <a:gd name="T24" fmla="*/ 0 w 36"/>
                <a:gd name="T25" fmla="*/ 0 h 220"/>
                <a:gd name="T26" fmla="*/ 0 w 36"/>
                <a:gd name="T27" fmla="*/ 0 h 220"/>
                <a:gd name="T28" fmla="*/ 0 w 36"/>
                <a:gd name="T29" fmla="*/ 0 h 220"/>
                <a:gd name="T30" fmla="*/ 0 w 36"/>
                <a:gd name="T31" fmla="*/ 0 h 220"/>
                <a:gd name="T32" fmla="*/ 0 w 36"/>
                <a:gd name="T33" fmla="*/ 0 h 220"/>
                <a:gd name="T34" fmla="*/ 0 w 36"/>
                <a:gd name="T35" fmla="*/ 0 h 220"/>
                <a:gd name="T36" fmla="*/ 0 w 36"/>
                <a:gd name="T37" fmla="*/ 0 h 220"/>
                <a:gd name="T38" fmla="*/ 0 w 36"/>
                <a:gd name="T39" fmla="*/ 0 h 220"/>
                <a:gd name="T40" fmla="*/ 0 w 36"/>
                <a:gd name="T41" fmla="*/ 0 h 220"/>
                <a:gd name="T42" fmla="*/ 0 w 36"/>
                <a:gd name="T43" fmla="*/ 0 h 220"/>
                <a:gd name="T44" fmla="*/ 0 w 36"/>
                <a:gd name="T45" fmla="*/ 0 h 220"/>
                <a:gd name="T46" fmla="*/ 0 w 36"/>
                <a:gd name="T47" fmla="*/ 0 h 220"/>
                <a:gd name="T48" fmla="*/ 0 w 36"/>
                <a:gd name="T49" fmla="*/ 0 h 220"/>
                <a:gd name="T50" fmla="*/ 0 w 36"/>
                <a:gd name="T51" fmla="*/ 0 h 220"/>
                <a:gd name="T52" fmla="*/ 0 w 36"/>
                <a:gd name="T53" fmla="*/ 0 h 220"/>
                <a:gd name="T54" fmla="*/ 0 w 36"/>
                <a:gd name="T55" fmla="*/ 0 h 220"/>
                <a:gd name="T56" fmla="*/ 0 w 36"/>
                <a:gd name="T57" fmla="*/ 0 h 220"/>
                <a:gd name="T58" fmla="*/ 0 w 36"/>
                <a:gd name="T59" fmla="*/ 0 h 220"/>
                <a:gd name="T60" fmla="*/ 0 w 36"/>
                <a:gd name="T61" fmla="*/ 0 h 220"/>
                <a:gd name="T62" fmla="*/ 0 w 36"/>
                <a:gd name="T63" fmla="*/ 0 h 220"/>
                <a:gd name="T64" fmla="*/ 0 w 36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" h="220">
                  <a:moveTo>
                    <a:pt x="13" y="220"/>
                  </a:moveTo>
                  <a:lnTo>
                    <a:pt x="14" y="219"/>
                  </a:lnTo>
                  <a:lnTo>
                    <a:pt x="15" y="219"/>
                  </a:lnTo>
                  <a:lnTo>
                    <a:pt x="17" y="217"/>
                  </a:lnTo>
                  <a:lnTo>
                    <a:pt x="20" y="216"/>
                  </a:lnTo>
                  <a:lnTo>
                    <a:pt x="21" y="214"/>
                  </a:lnTo>
                  <a:lnTo>
                    <a:pt x="23" y="212"/>
                  </a:lnTo>
                  <a:lnTo>
                    <a:pt x="25" y="210"/>
                  </a:lnTo>
                  <a:lnTo>
                    <a:pt x="27" y="207"/>
                  </a:lnTo>
                  <a:lnTo>
                    <a:pt x="28" y="204"/>
                  </a:lnTo>
                  <a:lnTo>
                    <a:pt x="30" y="202"/>
                  </a:lnTo>
                  <a:lnTo>
                    <a:pt x="32" y="199"/>
                  </a:lnTo>
                  <a:lnTo>
                    <a:pt x="33" y="197"/>
                  </a:lnTo>
                  <a:lnTo>
                    <a:pt x="34" y="193"/>
                  </a:lnTo>
                  <a:lnTo>
                    <a:pt x="35" y="191"/>
                  </a:lnTo>
                  <a:lnTo>
                    <a:pt x="35" y="188"/>
                  </a:lnTo>
                  <a:lnTo>
                    <a:pt x="36" y="187"/>
                  </a:lnTo>
                  <a:lnTo>
                    <a:pt x="27" y="20"/>
                  </a:lnTo>
                  <a:lnTo>
                    <a:pt x="26" y="18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4" y="8"/>
                  </a:lnTo>
                  <a:lnTo>
                    <a:pt x="23" y="7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6"/>
                  </a:lnTo>
                  <a:lnTo>
                    <a:pt x="2" y="7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5" y="217"/>
                  </a:lnTo>
                  <a:lnTo>
                    <a:pt x="7" y="217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0" y="219"/>
                  </a:lnTo>
                  <a:lnTo>
                    <a:pt x="11" y="219"/>
                  </a:lnTo>
                  <a:lnTo>
                    <a:pt x="13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02" name="Freeform 242">
              <a:extLst>
                <a:ext uri="{FF2B5EF4-FFF2-40B4-BE49-F238E27FC236}">
                  <a16:creationId xmlns:a16="http://schemas.microsoft.com/office/drawing/2014/main" id="{B66EC6EC-A836-0441-A58C-5CA7A691A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" y="2330"/>
              <a:ext cx="11" cy="4"/>
            </a:xfrm>
            <a:custGeom>
              <a:avLst/>
              <a:gdLst>
                <a:gd name="T0" fmla="*/ 0 w 327"/>
                <a:gd name="T1" fmla="*/ 0 h 105"/>
                <a:gd name="T2" fmla="*/ 0 w 327"/>
                <a:gd name="T3" fmla="*/ 0 h 105"/>
                <a:gd name="T4" fmla="*/ 0 w 327"/>
                <a:gd name="T5" fmla="*/ 0 h 105"/>
                <a:gd name="T6" fmla="*/ 0 w 327"/>
                <a:gd name="T7" fmla="*/ 0 h 105"/>
                <a:gd name="T8" fmla="*/ 0 w 327"/>
                <a:gd name="T9" fmla="*/ 0 h 105"/>
                <a:gd name="T10" fmla="*/ 0 w 327"/>
                <a:gd name="T11" fmla="*/ 0 h 105"/>
                <a:gd name="T12" fmla="*/ 0 w 327"/>
                <a:gd name="T13" fmla="*/ 0 h 105"/>
                <a:gd name="T14" fmla="*/ 0 w 327"/>
                <a:gd name="T15" fmla="*/ 0 h 105"/>
                <a:gd name="T16" fmla="*/ 0 w 327"/>
                <a:gd name="T17" fmla="*/ 0 h 105"/>
                <a:gd name="T18" fmla="*/ 0 w 327"/>
                <a:gd name="T19" fmla="*/ 0 h 105"/>
                <a:gd name="T20" fmla="*/ 0 w 327"/>
                <a:gd name="T21" fmla="*/ 0 h 105"/>
                <a:gd name="T22" fmla="*/ 0 w 327"/>
                <a:gd name="T23" fmla="*/ 0 h 105"/>
                <a:gd name="T24" fmla="*/ 0 w 327"/>
                <a:gd name="T25" fmla="*/ 0 h 105"/>
                <a:gd name="T26" fmla="*/ 0 w 327"/>
                <a:gd name="T27" fmla="*/ 0 h 105"/>
                <a:gd name="T28" fmla="*/ 0 w 327"/>
                <a:gd name="T29" fmla="*/ 0 h 105"/>
                <a:gd name="T30" fmla="*/ 0 w 327"/>
                <a:gd name="T31" fmla="*/ 0 h 105"/>
                <a:gd name="T32" fmla="*/ 0 w 327"/>
                <a:gd name="T33" fmla="*/ 0 h 105"/>
                <a:gd name="T34" fmla="*/ 0 w 327"/>
                <a:gd name="T35" fmla="*/ 0 h 105"/>
                <a:gd name="T36" fmla="*/ 0 w 327"/>
                <a:gd name="T37" fmla="*/ 0 h 105"/>
                <a:gd name="T38" fmla="*/ 0 w 327"/>
                <a:gd name="T39" fmla="*/ 0 h 105"/>
                <a:gd name="T40" fmla="*/ 0 w 327"/>
                <a:gd name="T41" fmla="*/ 0 h 105"/>
                <a:gd name="T42" fmla="*/ 0 w 327"/>
                <a:gd name="T43" fmla="*/ 0 h 105"/>
                <a:gd name="T44" fmla="*/ 0 w 327"/>
                <a:gd name="T45" fmla="*/ 0 h 105"/>
                <a:gd name="T46" fmla="*/ 0 w 327"/>
                <a:gd name="T47" fmla="*/ 0 h 105"/>
                <a:gd name="T48" fmla="*/ 0 w 327"/>
                <a:gd name="T49" fmla="*/ 0 h 105"/>
                <a:gd name="T50" fmla="*/ 0 w 327"/>
                <a:gd name="T51" fmla="*/ 0 h 105"/>
                <a:gd name="T52" fmla="*/ 0 w 327"/>
                <a:gd name="T53" fmla="*/ 0 h 105"/>
                <a:gd name="T54" fmla="*/ 0 w 327"/>
                <a:gd name="T55" fmla="*/ 0 h 105"/>
                <a:gd name="T56" fmla="*/ 0 w 327"/>
                <a:gd name="T57" fmla="*/ 0 h 105"/>
                <a:gd name="T58" fmla="*/ 0 w 327"/>
                <a:gd name="T59" fmla="*/ 0 h 105"/>
                <a:gd name="T60" fmla="*/ 0 w 327"/>
                <a:gd name="T61" fmla="*/ 0 h 105"/>
                <a:gd name="T62" fmla="*/ 0 w 327"/>
                <a:gd name="T63" fmla="*/ 0 h 105"/>
                <a:gd name="T64" fmla="*/ 0 w 327"/>
                <a:gd name="T65" fmla="*/ 0 h 105"/>
                <a:gd name="T66" fmla="*/ 0 w 327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7" h="105">
                  <a:moveTo>
                    <a:pt x="292" y="105"/>
                  </a:moveTo>
                  <a:lnTo>
                    <a:pt x="295" y="104"/>
                  </a:lnTo>
                  <a:lnTo>
                    <a:pt x="298" y="104"/>
                  </a:lnTo>
                  <a:lnTo>
                    <a:pt x="302" y="103"/>
                  </a:lnTo>
                  <a:lnTo>
                    <a:pt x="305" y="102"/>
                  </a:lnTo>
                  <a:lnTo>
                    <a:pt x="307" y="101"/>
                  </a:lnTo>
                  <a:lnTo>
                    <a:pt x="310" y="99"/>
                  </a:lnTo>
                  <a:lnTo>
                    <a:pt x="314" y="96"/>
                  </a:lnTo>
                  <a:lnTo>
                    <a:pt x="316" y="94"/>
                  </a:lnTo>
                  <a:lnTo>
                    <a:pt x="318" y="92"/>
                  </a:lnTo>
                  <a:lnTo>
                    <a:pt x="320" y="90"/>
                  </a:lnTo>
                  <a:lnTo>
                    <a:pt x="322" y="87"/>
                  </a:lnTo>
                  <a:lnTo>
                    <a:pt x="323" y="85"/>
                  </a:lnTo>
                  <a:lnTo>
                    <a:pt x="324" y="81"/>
                  </a:lnTo>
                  <a:lnTo>
                    <a:pt x="325" y="78"/>
                  </a:lnTo>
                  <a:lnTo>
                    <a:pt x="325" y="75"/>
                  </a:lnTo>
                  <a:lnTo>
                    <a:pt x="327" y="71"/>
                  </a:lnTo>
                  <a:lnTo>
                    <a:pt x="327" y="33"/>
                  </a:lnTo>
                  <a:lnTo>
                    <a:pt x="325" y="29"/>
                  </a:lnTo>
                  <a:lnTo>
                    <a:pt x="325" y="26"/>
                  </a:lnTo>
                  <a:lnTo>
                    <a:pt x="324" y="23"/>
                  </a:lnTo>
                  <a:lnTo>
                    <a:pt x="323" y="19"/>
                  </a:lnTo>
                  <a:lnTo>
                    <a:pt x="322" y="17"/>
                  </a:lnTo>
                  <a:lnTo>
                    <a:pt x="320" y="14"/>
                  </a:lnTo>
                  <a:lnTo>
                    <a:pt x="318" y="12"/>
                  </a:lnTo>
                  <a:lnTo>
                    <a:pt x="316" y="10"/>
                  </a:lnTo>
                  <a:lnTo>
                    <a:pt x="314" y="7"/>
                  </a:lnTo>
                  <a:lnTo>
                    <a:pt x="310" y="5"/>
                  </a:lnTo>
                  <a:lnTo>
                    <a:pt x="307" y="3"/>
                  </a:lnTo>
                  <a:lnTo>
                    <a:pt x="305" y="2"/>
                  </a:lnTo>
                  <a:lnTo>
                    <a:pt x="302" y="1"/>
                  </a:lnTo>
                  <a:lnTo>
                    <a:pt x="298" y="0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4" y="5"/>
                  </a:lnTo>
                  <a:lnTo>
                    <a:pt x="12" y="7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5"/>
                  </a:lnTo>
                  <a:lnTo>
                    <a:pt x="3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0" y="94"/>
                  </a:lnTo>
                  <a:lnTo>
                    <a:pt x="12" y="96"/>
                  </a:lnTo>
                  <a:lnTo>
                    <a:pt x="14" y="99"/>
                  </a:lnTo>
                  <a:lnTo>
                    <a:pt x="18" y="101"/>
                  </a:lnTo>
                  <a:lnTo>
                    <a:pt x="21" y="102"/>
                  </a:lnTo>
                  <a:lnTo>
                    <a:pt x="24" y="103"/>
                  </a:lnTo>
                  <a:lnTo>
                    <a:pt x="27" y="104"/>
                  </a:lnTo>
                  <a:lnTo>
                    <a:pt x="31" y="104"/>
                  </a:lnTo>
                  <a:lnTo>
                    <a:pt x="35" y="105"/>
                  </a:lnTo>
                  <a:lnTo>
                    <a:pt x="292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03" name="Freeform 243">
              <a:extLst>
                <a:ext uri="{FF2B5EF4-FFF2-40B4-BE49-F238E27FC236}">
                  <a16:creationId xmlns:a16="http://schemas.microsoft.com/office/drawing/2014/main" id="{DDB524CD-535F-3845-993E-DA2AB0DBA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2329"/>
              <a:ext cx="16" cy="12"/>
            </a:xfrm>
            <a:custGeom>
              <a:avLst/>
              <a:gdLst>
                <a:gd name="T0" fmla="*/ 0 w 456"/>
                <a:gd name="T1" fmla="*/ 0 h 301"/>
                <a:gd name="T2" fmla="*/ 0 w 456"/>
                <a:gd name="T3" fmla="*/ 0 h 301"/>
                <a:gd name="T4" fmla="*/ 0 w 456"/>
                <a:gd name="T5" fmla="*/ 0 h 301"/>
                <a:gd name="T6" fmla="*/ 0 w 456"/>
                <a:gd name="T7" fmla="*/ 0 h 301"/>
                <a:gd name="T8" fmla="*/ 0 w 456"/>
                <a:gd name="T9" fmla="*/ 0 h 301"/>
                <a:gd name="T10" fmla="*/ 0 w 456"/>
                <a:gd name="T11" fmla="*/ 0 h 301"/>
                <a:gd name="T12" fmla="*/ 0 w 456"/>
                <a:gd name="T13" fmla="*/ 0 h 301"/>
                <a:gd name="T14" fmla="*/ 0 w 456"/>
                <a:gd name="T15" fmla="*/ 0 h 301"/>
                <a:gd name="T16" fmla="*/ 0 w 456"/>
                <a:gd name="T17" fmla="*/ 0 h 301"/>
                <a:gd name="T18" fmla="*/ 0 w 456"/>
                <a:gd name="T19" fmla="*/ 0 h 301"/>
                <a:gd name="T20" fmla="*/ 0 w 456"/>
                <a:gd name="T21" fmla="*/ 0 h 301"/>
                <a:gd name="T22" fmla="*/ 0 w 456"/>
                <a:gd name="T23" fmla="*/ 0 h 301"/>
                <a:gd name="T24" fmla="*/ 0 w 456"/>
                <a:gd name="T25" fmla="*/ 0 h 301"/>
                <a:gd name="T26" fmla="*/ 0 w 456"/>
                <a:gd name="T27" fmla="*/ 0 h 301"/>
                <a:gd name="T28" fmla="*/ 0 w 456"/>
                <a:gd name="T29" fmla="*/ 0 h 301"/>
                <a:gd name="T30" fmla="*/ 0 w 456"/>
                <a:gd name="T31" fmla="*/ 0 h 301"/>
                <a:gd name="T32" fmla="*/ 0 w 456"/>
                <a:gd name="T33" fmla="*/ 0 h 301"/>
                <a:gd name="T34" fmla="*/ 0 w 456"/>
                <a:gd name="T35" fmla="*/ 0 h 301"/>
                <a:gd name="T36" fmla="*/ 0 w 456"/>
                <a:gd name="T37" fmla="*/ 0 h 301"/>
                <a:gd name="T38" fmla="*/ 0 w 456"/>
                <a:gd name="T39" fmla="*/ 0 h 301"/>
                <a:gd name="T40" fmla="*/ 0 w 456"/>
                <a:gd name="T41" fmla="*/ 0 h 301"/>
                <a:gd name="T42" fmla="*/ 0 w 456"/>
                <a:gd name="T43" fmla="*/ 0 h 301"/>
                <a:gd name="T44" fmla="*/ 0 w 456"/>
                <a:gd name="T45" fmla="*/ 0 h 301"/>
                <a:gd name="T46" fmla="*/ 0 w 456"/>
                <a:gd name="T47" fmla="*/ 0 h 301"/>
                <a:gd name="T48" fmla="*/ 0 w 456"/>
                <a:gd name="T49" fmla="*/ 0 h 301"/>
                <a:gd name="T50" fmla="*/ 0 w 456"/>
                <a:gd name="T51" fmla="*/ 0 h 301"/>
                <a:gd name="T52" fmla="*/ 0 w 456"/>
                <a:gd name="T53" fmla="*/ 0 h 301"/>
                <a:gd name="T54" fmla="*/ 0 w 456"/>
                <a:gd name="T55" fmla="*/ 0 h 301"/>
                <a:gd name="T56" fmla="*/ 0 w 456"/>
                <a:gd name="T57" fmla="*/ 0 h 301"/>
                <a:gd name="T58" fmla="*/ 0 w 456"/>
                <a:gd name="T59" fmla="*/ 0 h 301"/>
                <a:gd name="T60" fmla="*/ 0 w 456"/>
                <a:gd name="T61" fmla="*/ 0 h 301"/>
                <a:gd name="T62" fmla="*/ 0 w 456"/>
                <a:gd name="T63" fmla="*/ 0 h 301"/>
                <a:gd name="T64" fmla="*/ 0 w 456"/>
                <a:gd name="T65" fmla="*/ 0 h 301"/>
                <a:gd name="T66" fmla="*/ 0 w 456"/>
                <a:gd name="T67" fmla="*/ 0 h 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6" h="301">
                  <a:moveTo>
                    <a:pt x="397" y="301"/>
                  </a:moveTo>
                  <a:lnTo>
                    <a:pt x="402" y="300"/>
                  </a:lnTo>
                  <a:lnTo>
                    <a:pt x="406" y="299"/>
                  </a:lnTo>
                  <a:lnTo>
                    <a:pt x="411" y="296"/>
                  </a:lnTo>
                  <a:lnTo>
                    <a:pt x="417" y="294"/>
                  </a:lnTo>
                  <a:lnTo>
                    <a:pt x="421" y="291"/>
                  </a:lnTo>
                  <a:lnTo>
                    <a:pt x="427" y="288"/>
                  </a:lnTo>
                  <a:lnTo>
                    <a:pt x="431" y="283"/>
                  </a:lnTo>
                  <a:lnTo>
                    <a:pt x="435" y="279"/>
                  </a:lnTo>
                  <a:lnTo>
                    <a:pt x="440" y="274"/>
                  </a:lnTo>
                  <a:lnTo>
                    <a:pt x="443" y="268"/>
                  </a:lnTo>
                  <a:lnTo>
                    <a:pt x="447" y="262"/>
                  </a:lnTo>
                  <a:lnTo>
                    <a:pt x="449" y="255"/>
                  </a:lnTo>
                  <a:lnTo>
                    <a:pt x="452" y="249"/>
                  </a:lnTo>
                  <a:lnTo>
                    <a:pt x="454" y="242"/>
                  </a:lnTo>
                  <a:lnTo>
                    <a:pt x="455" y="235"/>
                  </a:lnTo>
                  <a:lnTo>
                    <a:pt x="456" y="228"/>
                  </a:lnTo>
                  <a:lnTo>
                    <a:pt x="443" y="71"/>
                  </a:lnTo>
                  <a:lnTo>
                    <a:pt x="442" y="64"/>
                  </a:lnTo>
                  <a:lnTo>
                    <a:pt x="442" y="56"/>
                  </a:lnTo>
                  <a:lnTo>
                    <a:pt x="441" y="50"/>
                  </a:lnTo>
                  <a:lnTo>
                    <a:pt x="439" y="43"/>
                  </a:lnTo>
                  <a:lnTo>
                    <a:pt x="436" y="37"/>
                  </a:lnTo>
                  <a:lnTo>
                    <a:pt x="434" y="31"/>
                  </a:lnTo>
                  <a:lnTo>
                    <a:pt x="432" y="26"/>
                  </a:lnTo>
                  <a:lnTo>
                    <a:pt x="429" y="20"/>
                  </a:lnTo>
                  <a:lnTo>
                    <a:pt x="426" y="16"/>
                  </a:lnTo>
                  <a:lnTo>
                    <a:pt x="422" y="12"/>
                  </a:lnTo>
                  <a:lnTo>
                    <a:pt x="418" y="8"/>
                  </a:lnTo>
                  <a:lnTo>
                    <a:pt x="415" y="5"/>
                  </a:lnTo>
                  <a:lnTo>
                    <a:pt x="410" y="3"/>
                  </a:lnTo>
                  <a:lnTo>
                    <a:pt x="406" y="1"/>
                  </a:lnTo>
                  <a:lnTo>
                    <a:pt x="402" y="0"/>
                  </a:lnTo>
                  <a:lnTo>
                    <a:pt x="397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0" y="1"/>
                  </a:lnTo>
                  <a:lnTo>
                    <a:pt x="46" y="3"/>
                  </a:lnTo>
                  <a:lnTo>
                    <a:pt x="41" y="5"/>
                  </a:lnTo>
                  <a:lnTo>
                    <a:pt x="38" y="8"/>
                  </a:lnTo>
                  <a:lnTo>
                    <a:pt x="34" y="12"/>
                  </a:lnTo>
                  <a:lnTo>
                    <a:pt x="31" y="16"/>
                  </a:lnTo>
                  <a:lnTo>
                    <a:pt x="27" y="20"/>
                  </a:lnTo>
                  <a:lnTo>
                    <a:pt x="24" y="26"/>
                  </a:lnTo>
                  <a:lnTo>
                    <a:pt x="22" y="31"/>
                  </a:lnTo>
                  <a:lnTo>
                    <a:pt x="20" y="37"/>
                  </a:lnTo>
                  <a:lnTo>
                    <a:pt x="17" y="43"/>
                  </a:lnTo>
                  <a:lnTo>
                    <a:pt x="15" y="50"/>
                  </a:lnTo>
                  <a:lnTo>
                    <a:pt x="14" y="56"/>
                  </a:lnTo>
                  <a:lnTo>
                    <a:pt x="14" y="64"/>
                  </a:lnTo>
                  <a:lnTo>
                    <a:pt x="14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6" y="255"/>
                  </a:lnTo>
                  <a:lnTo>
                    <a:pt x="9" y="262"/>
                  </a:lnTo>
                  <a:lnTo>
                    <a:pt x="12" y="268"/>
                  </a:lnTo>
                  <a:lnTo>
                    <a:pt x="15" y="274"/>
                  </a:lnTo>
                  <a:lnTo>
                    <a:pt x="20" y="279"/>
                  </a:lnTo>
                  <a:lnTo>
                    <a:pt x="25" y="283"/>
                  </a:lnTo>
                  <a:lnTo>
                    <a:pt x="29" y="288"/>
                  </a:lnTo>
                  <a:lnTo>
                    <a:pt x="35" y="291"/>
                  </a:lnTo>
                  <a:lnTo>
                    <a:pt x="39" y="294"/>
                  </a:lnTo>
                  <a:lnTo>
                    <a:pt x="45" y="296"/>
                  </a:lnTo>
                  <a:lnTo>
                    <a:pt x="50" y="299"/>
                  </a:lnTo>
                  <a:lnTo>
                    <a:pt x="54" y="300"/>
                  </a:lnTo>
                  <a:lnTo>
                    <a:pt x="60" y="301"/>
                  </a:lnTo>
                  <a:lnTo>
                    <a:pt x="397" y="301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04" name="Freeform 244">
              <a:extLst>
                <a:ext uri="{FF2B5EF4-FFF2-40B4-BE49-F238E27FC236}">
                  <a16:creationId xmlns:a16="http://schemas.microsoft.com/office/drawing/2014/main" id="{A173625A-F773-BD4E-8822-ECF2BDF60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" y="2330"/>
              <a:ext cx="14" cy="10"/>
            </a:xfrm>
            <a:custGeom>
              <a:avLst/>
              <a:gdLst>
                <a:gd name="T0" fmla="*/ 0 w 434"/>
                <a:gd name="T1" fmla="*/ 0 h 285"/>
                <a:gd name="T2" fmla="*/ 0 w 434"/>
                <a:gd name="T3" fmla="*/ 0 h 285"/>
                <a:gd name="T4" fmla="*/ 0 w 434"/>
                <a:gd name="T5" fmla="*/ 0 h 285"/>
                <a:gd name="T6" fmla="*/ 0 w 434"/>
                <a:gd name="T7" fmla="*/ 0 h 285"/>
                <a:gd name="T8" fmla="*/ 0 w 434"/>
                <a:gd name="T9" fmla="*/ 0 h 285"/>
                <a:gd name="T10" fmla="*/ 0 w 434"/>
                <a:gd name="T11" fmla="*/ 0 h 285"/>
                <a:gd name="T12" fmla="*/ 0 w 434"/>
                <a:gd name="T13" fmla="*/ 0 h 285"/>
                <a:gd name="T14" fmla="*/ 0 w 434"/>
                <a:gd name="T15" fmla="*/ 0 h 285"/>
                <a:gd name="T16" fmla="*/ 0 w 434"/>
                <a:gd name="T17" fmla="*/ 0 h 285"/>
                <a:gd name="T18" fmla="*/ 0 w 434"/>
                <a:gd name="T19" fmla="*/ 0 h 285"/>
                <a:gd name="T20" fmla="*/ 0 w 434"/>
                <a:gd name="T21" fmla="*/ 0 h 285"/>
                <a:gd name="T22" fmla="*/ 0 w 434"/>
                <a:gd name="T23" fmla="*/ 0 h 285"/>
                <a:gd name="T24" fmla="*/ 0 w 434"/>
                <a:gd name="T25" fmla="*/ 0 h 285"/>
                <a:gd name="T26" fmla="*/ 0 w 434"/>
                <a:gd name="T27" fmla="*/ 0 h 285"/>
                <a:gd name="T28" fmla="*/ 0 w 434"/>
                <a:gd name="T29" fmla="*/ 0 h 285"/>
                <a:gd name="T30" fmla="*/ 0 w 434"/>
                <a:gd name="T31" fmla="*/ 0 h 285"/>
                <a:gd name="T32" fmla="*/ 0 w 434"/>
                <a:gd name="T33" fmla="*/ 0 h 285"/>
                <a:gd name="T34" fmla="*/ 0 w 434"/>
                <a:gd name="T35" fmla="*/ 0 h 285"/>
                <a:gd name="T36" fmla="*/ 0 w 434"/>
                <a:gd name="T37" fmla="*/ 0 h 285"/>
                <a:gd name="T38" fmla="*/ 0 w 434"/>
                <a:gd name="T39" fmla="*/ 0 h 285"/>
                <a:gd name="T40" fmla="*/ 0 w 434"/>
                <a:gd name="T41" fmla="*/ 0 h 285"/>
                <a:gd name="T42" fmla="*/ 0 w 434"/>
                <a:gd name="T43" fmla="*/ 0 h 285"/>
                <a:gd name="T44" fmla="*/ 0 w 434"/>
                <a:gd name="T45" fmla="*/ 0 h 285"/>
                <a:gd name="T46" fmla="*/ 0 w 434"/>
                <a:gd name="T47" fmla="*/ 0 h 285"/>
                <a:gd name="T48" fmla="*/ 0 w 434"/>
                <a:gd name="T49" fmla="*/ 0 h 285"/>
                <a:gd name="T50" fmla="*/ 0 w 434"/>
                <a:gd name="T51" fmla="*/ 0 h 285"/>
                <a:gd name="T52" fmla="*/ 0 w 434"/>
                <a:gd name="T53" fmla="*/ 0 h 285"/>
                <a:gd name="T54" fmla="*/ 0 w 434"/>
                <a:gd name="T55" fmla="*/ 0 h 285"/>
                <a:gd name="T56" fmla="*/ 0 w 434"/>
                <a:gd name="T57" fmla="*/ 0 h 285"/>
                <a:gd name="T58" fmla="*/ 0 w 434"/>
                <a:gd name="T59" fmla="*/ 0 h 285"/>
                <a:gd name="T60" fmla="*/ 0 w 434"/>
                <a:gd name="T61" fmla="*/ 0 h 285"/>
                <a:gd name="T62" fmla="*/ 0 w 434"/>
                <a:gd name="T63" fmla="*/ 0 h 285"/>
                <a:gd name="T64" fmla="*/ 0 w 434"/>
                <a:gd name="T65" fmla="*/ 0 h 285"/>
                <a:gd name="T66" fmla="*/ 0 w 434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4" h="285">
                  <a:moveTo>
                    <a:pt x="378" y="285"/>
                  </a:moveTo>
                  <a:lnTo>
                    <a:pt x="382" y="284"/>
                  </a:lnTo>
                  <a:lnTo>
                    <a:pt x="386" y="283"/>
                  </a:lnTo>
                  <a:lnTo>
                    <a:pt x="391" y="282"/>
                  </a:lnTo>
                  <a:lnTo>
                    <a:pt x="396" y="280"/>
                  </a:lnTo>
                  <a:lnTo>
                    <a:pt x="400" y="276"/>
                  </a:lnTo>
                  <a:lnTo>
                    <a:pt x="406" y="273"/>
                  </a:lnTo>
                  <a:lnTo>
                    <a:pt x="410" y="269"/>
                  </a:lnTo>
                  <a:lnTo>
                    <a:pt x="415" y="264"/>
                  </a:lnTo>
                  <a:lnTo>
                    <a:pt x="418" y="260"/>
                  </a:lnTo>
                  <a:lnTo>
                    <a:pt x="422" y="255"/>
                  </a:lnTo>
                  <a:lnTo>
                    <a:pt x="425" y="249"/>
                  </a:lnTo>
                  <a:lnTo>
                    <a:pt x="428" y="244"/>
                  </a:lnTo>
                  <a:lnTo>
                    <a:pt x="431" y="237"/>
                  </a:lnTo>
                  <a:lnTo>
                    <a:pt x="432" y="231"/>
                  </a:lnTo>
                  <a:lnTo>
                    <a:pt x="433" y="224"/>
                  </a:lnTo>
                  <a:lnTo>
                    <a:pt x="434" y="218"/>
                  </a:lnTo>
                  <a:lnTo>
                    <a:pt x="421" y="69"/>
                  </a:lnTo>
                  <a:lnTo>
                    <a:pt x="420" y="61"/>
                  </a:lnTo>
                  <a:lnTo>
                    <a:pt x="420" y="55"/>
                  </a:lnTo>
                  <a:lnTo>
                    <a:pt x="419" y="48"/>
                  </a:lnTo>
                  <a:lnTo>
                    <a:pt x="417" y="42"/>
                  </a:lnTo>
                  <a:lnTo>
                    <a:pt x="416" y="35"/>
                  </a:lnTo>
                  <a:lnTo>
                    <a:pt x="414" y="30"/>
                  </a:lnTo>
                  <a:lnTo>
                    <a:pt x="410" y="24"/>
                  </a:lnTo>
                  <a:lnTo>
                    <a:pt x="408" y="20"/>
                  </a:lnTo>
                  <a:lnTo>
                    <a:pt x="405" y="15"/>
                  </a:lnTo>
                  <a:lnTo>
                    <a:pt x="402" y="11"/>
                  </a:lnTo>
                  <a:lnTo>
                    <a:pt x="398" y="8"/>
                  </a:lnTo>
                  <a:lnTo>
                    <a:pt x="394" y="5"/>
                  </a:lnTo>
                  <a:lnTo>
                    <a:pt x="390" y="2"/>
                  </a:lnTo>
                  <a:lnTo>
                    <a:pt x="386" y="1"/>
                  </a:lnTo>
                  <a:lnTo>
                    <a:pt x="382" y="0"/>
                  </a:lnTo>
                  <a:lnTo>
                    <a:pt x="378" y="0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47" y="1"/>
                  </a:lnTo>
                  <a:lnTo>
                    <a:pt x="44" y="2"/>
                  </a:lnTo>
                  <a:lnTo>
                    <a:pt x="39" y="5"/>
                  </a:lnTo>
                  <a:lnTo>
                    <a:pt x="35" y="8"/>
                  </a:lnTo>
                  <a:lnTo>
                    <a:pt x="32" y="11"/>
                  </a:lnTo>
                  <a:lnTo>
                    <a:pt x="28" y="15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20" y="30"/>
                  </a:lnTo>
                  <a:lnTo>
                    <a:pt x="17" y="35"/>
                  </a:lnTo>
                  <a:lnTo>
                    <a:pt x="16" y="42"/>
                  </a:lnTo>
                  <a:lnTo>
                    <a:pt x="14" y="48"/>
                  </a:lnTo>
                  <a:lnTo>
                    <a:pt x="13" y="55"/>
                  </a:lnTo>
                  <a:lnTo>
                    <a:pt x="13" y="61"/>
                  </a:lnTo>
                  <a:lnTo>
                    <a:pt x="13" y="69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2" y="237"/>
                  </a:lnTo>
                  <a:lnTo>
                    <a:pt x="5" y="244"/>
                  </a:lnTo>
                  <a:lnTo>
                    <a:pt x="8" y="249"/>
                  </a:lnTo>
                  <a:lnTo>
                    <a:pt x="11" y="255"/>
                  </a:lnTo>
                  <a:lnTo>
                    <a:pt x="15" y="260"/>
                  </a:lnTo>
                  <a:lnTo>
                    <a:pt x="19" y="264"/>
                  </a:lnTo>
                  <a:lnTo>
                    <a:pt x="23" y="269"/>
                  </a:lnTo>
                  <a:lnTo>
                    <a:pt x="27" y="273"/>
                  </a:lnTo>
                  <a:lnTo>
                    <a:pt x="33" y="276"/>
                  </a:lnTo>
                  <a:lnTo>
                    <a:pt x="37" y="280"/>
                  </a:lnTo>
                  <a:lnTo>
                    <a:pt x="42" y="282"/>
                  </a:lnTo>
                  <a:lnTo>
                    <a:pt x="47" y="283"/>
                  </a:lnTo>
                  <a:lnTo>
                    <a:pt x="51" y="284"/>
                  </a:lnTo>
                  <a:lnTo>
                    <a:pt x="57" y="285"/>
                  </a:lnTo>
                  <a:lnTo>
                    <a:pt x="37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05" name="Freeform 245">
              <a:extLst>
                <a:ext uri="{FF2B5EF4-FFF2-40B4-BE49-F238E27FC236}">
                  <a16:creationId xmlns:a16="http://schemas.microsoft.com/office/drawing/2014/main" id="{DFF81633-1589-2748-8EB5-33F9643DF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335"/>
              <a:ext cx="11" cy="5"/>
            </a:xfrm>
            <a:custGeom>
              <a:avLst/>
              <a:gdLst>
                <a:gd name="T0" fmla="*/ 0 w 319"/>
                <a:gd name="T1" fmla="*/ 0 h 128"/>
                <a:gd name="T2" fmla="*/ 0 w 319"/>
                <a:gd name="T3" fmla="*/ 0 h 128"/>
                <a:gd name="T4" fmla="*/ 0 w 319"/>
                <a:gd name="T5" fmla="*/ 0 h 128"/>
                <a:gd name="T6" fmla="*/ 0 w 319"/>
                <a:gd name="T7" fmla="*/ 0 h 128"/>
                <a:gd name="T8" fmla="*/ 0 w 319"/>
                <a:gd name="T9" fmla="*/ 0 h 128"/>
                <a:gd name="T10" fmla="*/ 0 w 319"/>
                <a:gd name="T11" fmla="*/ 0 h 128"/>
                <a:gd name="T12" fmla="*/ 0 w 319"/>
                <a:gd name="T13" fmla="*/ 0 h 128"/>
                <a:gd name="T14" fmla="*/ 0 w 319"/>
                <a:gd name="T15" fmla="*/ 0 h 128"/>
                <a:gd name="T16" fmla="*/ 0 w 319"/>
                <a:gd name="T17" fmla="*/ 0 h 128"/>
                <a:gd name="T18" fmla="*/ 0 w 319"/>
                <a:gd name="T19" fmla="*/ 0 h 128"/>
                <a:gd name="T20" fmla="*/ 0 w 319"/>
                <a:gd name="T21" fmla="*/ 0 h 128"/>
                <a:gd name="T22" fmla="*/ 0 w 319"/>
                <a:gd name="T23" fmla="*/ 0 h 128"/>
                <a:gd name="T24" fmla="*/ 0 w 319"/>
                <a:gd name="T25" fmla="*/ 0 h 128"/>
                <a:gd name="T26" fmla="*/ 0 w 319"/>
                <a:gd name="T27" fmla="*/ 0 h 128"/>
                <a:gd name="T28" fmla="*/ 0 w 319"/>
                <a:gd name="T29" fmla="*/ 0 h 128"/>
                <a:gd name="T30" fmla="*/ 0 w 319"/>
                <a:gd name="T31" fmla="*/ 0 h 128"/>
                <a:gd name="T32" fmla="*/ 0 w 319"/>
                <a:gd name="T33" fmla="*/ 0 h 128"/>
                <a:gd name="T34" fmla="*/ 0 w 319"/>
                <a:gd name="T35" fmla="*/ 0 h 128"/>
                <a:gd name="T36" fmla="*/ 0 w 319"/>
                <a:gd name="T37" fmla="*/ 0 h 128"/>
                <a:gd name="T38" fmla="*/ 0 w 319"/>
                <a:gd name="T39" fmla="*/ 0 h 128"/>
                <a:gd name="T40" fmla="*/ 0 w 319"/>
                <a:gd name="T41" fmla="*/ 0 h 128"/>
                <a:gd name="T42" fmla="*/ 0 w 319"/>
                <a:gd name="T43" fmla="*/ 0 h 128"/>
                <a:gd name="T44" fmla="*/ 0 w 319"/>
                <a:gd name="T45" fmla="*/ 0 h 128"/>
                <a:gd name="T46" fmla="*/ 0 w 319"/>
                <a:gd name="T47" fmla="*/ 0 h 128"/>
                <a:gd name="T48" fmla="*/ 0 w 319"/>
                <a:gd name="T49" fmla="*/ 0 h 128"/>
                <a:gd name="T50" fmla="*/ 0 w 319"/>
                <a:gd name="T51" fmla="*/ 0 h 128"/>
                <a:gd name="T52" fmla="*/ 0 w 319"/>
                <a:gd name="T53" fmla="*/ 0 h 128"/>
                <a:gd name="T54" fmla="*/ 0 w 319"/>
                <a:gd name="T55" fmla="*/ 0 h 128"/>
                <a:gd name="T56" fmla="*/ 0 w 319"/>
                <a:gd name="T57" fmla="*/ 0 h 128"/>
                <a:gd name="T58" fmla="*/ 0 w 319"/>
                <a:gd name="T59" fmla="*/ 0 h 128"/>
                <a:gd name="T60" fmla="*/ 0 w 319"/>
                <a:gd name="T61" fmla="*/ 0 h 128"/>
                <a:gd name="T62" fmla="*/ 0 w 319"/>
                <a:gd name="T63" fmla="*/ 0 h 128"/>
                <a:gd name="T64" fmla="*/ 0 w 319"/>
                <a:gd name="T65" fmla="*/ 0 h 128"/>
                <a:gd name="T66" fmla="*/ 0 w 319"/>
                <a:gd name="T67" fmla="*/ 0 h 128"/>
                <a:gd name="T68" fmla="*/ 0 w 319"/>
                <a:gd name="T69" fmla="*/ 0 h 128"/>
                <a:gd name="T70" fmla="*/ 0 w 319"/>
                <a:gd name="T71" fmla="*/ 0 h 128"/>
                <a:gd name="T72" fmla="*/ 0 w 319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9" h="128">
                  <a:moveTo>
                    <a:pt x="319" y="64"/>
                  </a:moveTo>
                  <a:lnTo>
                    <a:pt x="318" y="70"/>
                  </a:lnTo>
                  <a:lnTo>
                    <a:pt x="318" y="76"/>
                  </a:lnTo>
                  <a:lnTo>
                    <a:pt x="317" y="83"/>
                  </a:lnTo>
                  <a:lnTo>
                    <a:pt x="315" y="88"/>
                  </a:lnTo>
                  <a:lnTo>
                    <a:pt x="314" y="94"/>
                  </a:lnTo>
                  <a:lnTo>
                    <a:pt x="312" y="99"/>
                  </a:lnTo>
                  <a:lnTo>
                    <a:pt x="310" y="104"/>
                  </a:lnTo>
                  <a:lnTo>
                    <a:pt x="308" y="109"/>
                  </a:lnTo>
                  <a:lnTo>
                    <a:pt x="306" y="113"/>
                  </a:lnTo>
                  <a:lnTo>
                    <a:pt x="302" y="116"/>
                  </a:lnTo>
                  <a:lnTo>
                    <a:pt x="300" y="120"/>
                  </a:lnTo>
                  <a:lnTo>
                    <a:pt x="297" y="123"/>
                  </a:lnTo>
                  <a:lnTo>
                    <a:pt x="293" y="125"/>
                  </a:lnTo>
                  <a:lnTo>
                    <a:pt x="289" y="126"/>
                  </a:lnTo>
                  <a:lnTo>
                    <a:pt x="285" y="127"/>
                  </a:lnTo>
                  <a:lnTo>
                    <a:pt x="282" y="128"/>
                  </a:lnTo>
                  <a:lnTo>
                    <a:pt x="37" y="128"/>
                  </a:lnTo>
                  <a:lnTo>
                    <a:pt x="33" y="127"/>
                  </a:lnTo>
                  <a:lnTo>
                    <a:pt x="28" y="126"/>
                  </a:lnTo>
                  <a:lnTo>
                    <a:pt x="25" y="125"/>
                  </a:lnTo>
                  <a:lnTo>
                    <a:pt x="21" y="123"/>
                  </a:lnTo>
                  <a:lnTo>
                    <a:pt x="17" y="120"/>
                  </a:lnTo>
                  <a:lnTo>
                    <a:pt x="15" y="116"/>
                  </a:lnTo>
                  <a:lnTo>
                    <a:pt x="12" y="113"/>
                  </a:lnTo>
                  <a:lnTo>
                    <a:pt x="10" y="109"/>
                  </a:lnTo>
                  <a:lnTo>
                    <a:pt x="8" y="104"/>
                  </a:lnTo>
                  <a:lnTo>
                    <a:pt x="5" y="99"/>
                  </a:lnTo>
                  <a:lnTo>
                    <a:pt x="3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17" y="0"/>
                  </a:lnTo>
                  <a:lnTo>
                    <a:pt x="319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06" name="Freeform 246">
              <a:extLst>
                <a:ext uri="{FF2B5EF4-FFF2-40B4-BE49-F238E27FC236}">
                  <a16:creationId xmlns:a16="http://schemas.microsoft.com/office/drawing/2014/main" id="{8DF6123F-334F-6349-BACC-F0013EA47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" y="2331"/>
              <a:ext cx="1" cy="8"/>
            </a:xfrm>
            <a:custGeom>
              <a:avLst/>
              <a:gdLst>
                <a:gd name="T0" fmla="*/ 0 w 32"/>
                <a:gd name="T1" fmla="*/ 0 h 212"/>
                <a:gd name="T2" fmla="*/ 0 w 32"/>
                <a:gd name="T3" fmla="*/ 0 h 212"/>
                <a:gd name="T4" fmla="*/ 0 w 32"/>
                <a:gd name="T5" fmla="*/ 0 h 212"/>
                <a:gd name="T6" fmla="*/ 0 w 32"/>
                <a:gd name="T7" fmla="*/ 0 h 212"/>
                <a:gd name="T8" fmla="*/ 0 w 32"/>
                <a:gd name="T9" fmla="*/ 0 h 212"/>
                <a:gd name="T10" fmla="*/ 0 w 32"/>
                <a:gd name="T11" fmla="*/ 0 h 212"/>
                <a:gd name="T12" fmla="*/ 0 w 32"/>
                <a:gd name="T13" fmla="*/ 0 h 212"/>
                <a:gd name="T14" fmla="*/ 0 w 32"/>
                <a:gd name="T15" fmla="*/ 0 h 212"/>
                <a:gd name="T16" fmla="*/ 0 w 32"/>
                <a:gd name="T17" fmla="*/ 0 h 212"/>
                <a:gd name="T18" fmla="*/ 0 w 32"/>
                <a:gd name="T19" fmla="*/ 0 h 212"/>
                <a:gd name="T20" fmla="*/ 0 w 32"/>
                <a:gd name="T21" fmla="*/ 0 h 212"/>
                <a:gd name="T22" fmla="*/ 0 w 32"/>
                <a:gd name="T23" fmla="*/ 0 h 212"/>
                <a:gd name="T24" fmla="*/ 0 w 32"/>
                <a:gd name="T25" fmla="*/ 0 h 212"/>
                <a:gd name="T26" fmla="*/ 0 w 32"/>
                <a:gd name="T27" fmla="*/ 0 h 212"/>
                <a:gd name="T28" fmla="*/ 0 w 32"/>
                <a:gd name="T29" fmla="*/ 0 h 212"/>
                <a:gd name="T30" fmla="*/ 0 w 32"/>
                <a:gd name="T31" fmla="*/ 0 h 212"/>
                <a:gd name="T32" fmla="*/ 0 w 32"/>
                <a:gd name="T33" fmla="*/ 0 h 212"/>
                <a:gd name="T34" fmla="*/ 0 w 32"/>
                <a:gd name="T35" fmla="*/ 0 h 212"/>
                <a:gd name="T36" fmla="*/ 0 w 32"/>
                <a:gd name="T37" fmla="*/ 0 h 212"/>
                <a:gd name="T38" fmla="*/ 0 w 32"/>
                <a:gd name="T39" fmla="*/ 0 h 212"/>
                <a:gd name="T40" fmla="*/ 0 w 32"/>
                <a:gd name="T41" fmla="*/ 0 h 212"/>
                <a:gd name="T42" fmla="*/ 0 w 32"/>
                <a:gd name="T43" fmla="*/ 0 h 212"/>
                <a:gd name="T44" fmla="*/ 0 w 32"/>
                <a:gd name="T45" fmla="*/ 0 h 212"/>
                <a:gd name="T46" fmla="*/ 0 w 32"/>
                <a:gd name="T47" fmla="*/ 0 h 212"/>
                <a:gd name="T48" fmla="*/ 0 w 32"/>
                <a:gd name="T49" fmla="*/ 0 h 212"/>
                <a:gd name="T50" fmla="*/ 0 w 32"/>
                <a:gd name="T51" fmla="*/ 0 h 212"/>
                <a:gd name="T52" fmla="*/ 0 w 32"/>
                <a:gd name="T53" fmla="*/ 0 h 212"/>
                <a:gd name="T54" fmla="*/ 0 w 32"/>
                <a:gd name="T55" fmla="*/ 0 h 212"/>
                <a:gd name="T56" fmla="*/ 0 w 32"/>
                <a:gd name="T57" fmla="*/ 0 h 212"/>
                <a:gd name="T58" fmla="*/ 0 w 32"/>
                <a:gd name="T59" fmla="*/ 0 h 212"/>
                <a:gd name="T60" fmla="*/ 0 w 32"/>
                <a:gd name="T61" fmla="*/ 0 h 212"/>
                <a:gd name="T62" fmla="*/ 0 w 32"/>
                <a:gd name="T63" fmla="*/ 0 h 212"/>
                <a:gd name="T64" fmla="*/ 0 w 32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2" h="212">
                  <a:moveTo>
                    <a:pt x="18" y="212"/>
                  </a:moveTo>
                  <a:lnTo>
                    <a:pt x="19" y="211"/>
                  </a:lnTo>
                  <a:lnTo>
                    <a:pt x="20" y="211"/>
                  </a:lnTo>
                  <a:lnTo>
                    <a:pt x="21" y="211"/>
                  </a:lnTo>
                  <a:lnTo>
                    <a:pt x="22" y="210"/>
                  </a:lnTo>
                  <a:lnTo>
                    <a:pt x="24" y="209"/>
                  </a:lnTo>
                  <a:lnTo>
                    <a:pt x="25" y="208"/>
                  </a:lnTo>
                  <a:lnTo>
                    <a:pt x="26" y="207"/>
                  </a:lnTo>
                  <a:lnTo>
                    <a:pt x="27" y="206"/>
                  </a:lnTo>
                  <a:lnTo>
                    <a:pt x="27" y="204"/>
                  </a:lnTo>
                  <a:lnTo>
                    <a:pt x="29" y="203"/>
                  </a:lnTo>
                  <a:lnTo>
                    <a:pt x="30" y="200"/>
                  </a:lnTo>
                  <a:lnTo>
                    <a:pt x="30" y="199"/>
                  </a:lnTo>
                  <a:lnTo>
                    <a:pt x="31" y="197"/>
                  </a:lnTo>
                  <a:lnTo>
                    <a:pt x="31" y="195"/>
                  </a:lnTo>
                  <a:lnTo>
                    <a:pt x="31" y="193"/>
                  </a:lnTo>
                  <a:lnTo>
                    <a:pt x="32" y="192"/>
                  </a:lnTo>
                  <a:lnTo>
                    <a:pt x="32" y="21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5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4" y="3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1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4" y="193"/>
                  </a:lnTo>
                  <a:lnTo>
                    <a:pt x="5" y="196"/>
                  </a:lnTo>
                  <a:lnTo>
                    <a:pt x="6" y="199"/>
                  </a:lnTo>
                  <a:lnTo>
                    <a:pt x="8" y="201"/>
                  </a:lnTo>
                  <a:lnTo>
                    <a:pt x="9" y="204"/>
                  </a:lnTo>
                  <a:lnTo>
                    <a:pt x="10" y="206"/>
                  </a:lnTo>
                  <a:lnTo>
                    <a:pt x="11" y="208"/>
                  </a:lnTo>
                  <a:lnTo>
                    <a:pt x="13" y="209"/>
                  </a:lnTo>
                  <a:lnTo>
                    <a:pt x="14" y="211"/>
                  </a:lnTo>
                  <a:lnTo>
                    <a:pt x="16" y="211"/>
                  </a:lnTo>
                  <a:lnTo>
                    <a:pt x="18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07" name="Freeform 247">
              <a:extLst>
                <a:ext uri="{FF2B5EF4-FFF2-40B4-BE49-F238E27FC236}">
                  <a16:creationId xmlns:a16="http://schemas.microsoft.com/office/drawing/2014/main" id="{06043110-BDC2-7C49-BECC-5F6886D3E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331"/>
              <a:ext cx="1" cy="8"/>
            </a:xfrm>
            <a:custGeom>
              <a:avLst/>
              <a:gdLst>
                <a:gd name="T0" fmla="*/ 0 w 36"/>
                <a:gd name="T1" fmla="*/ 0 h 220"/>
                <a:gd name="T2" fmla="*/ 0 w 36"/>
                <a:gd name="T3" fmla="*/ 0 h 220"/>
                <a:gd name="T4" fmla="*/ 0 w 36"/>
                <a:gd name="T5" fmla="*/ 0 h 220"/>
                <a:gd name="T6" fmla="*/ 0 w 36"/>
                <a:gd name="T7" fmla="*/ 0 h 220"/>
                <a:gd name="T8" fmla="*/ 0 w 36"/>
                <a:gd name="T9" fmla="*/ 0 h 220"/>
                <a:gd name="T10" fmla="*/ 0 w 36"/>
                <a:gd name="T11" fmla="*/ 0 h 220"/>
                <a:gd name="T12" fmla="*/ 0 w 36"/>
                <a:gd name="T13" fmla="*/ 0 h 220"/>
                <a:gd name="T14" fmla="*/ 0 w 36"/>
                <a:gd name="T15" fmla="*/ 0 h 220"/>
                <a:gd name="T16" fmla="*/ 0 w 36"/>
                <a:gd name="T17" fmla="*/ 0 h 220"/>
                <a:gd name="T18" fmla="*/ 0 w 36"/>
                <a:gd name="T19" fmla="*/ 0 h 220"/>
                <a:gd name="T20" fmla="*/ 0 w 36"/>
                <a:gd name="T21" fmla="*/ 0 h 220"/>
                <a:gd name="T22" fmla="*/ 0 w 36"/>
                <a:gd name="T23" fmla="*/ 0 h 220"/>
                <a:gd name="T24" fmla="*/ 0 w 36"/>
                <a:gd name="T25" fmla="*/ 0 h 220"/>
                <a:gd name="T26" fmla="*/ 0 w 36"/>
                <a:gd name="T27" fmla="*/ 0 h 220"/>
                <a:gd name="T28" fmla="*/ 0 w 36"/>
                <a:gd name="T29" fmla="*/ 0 h 220"/>
                <a:gd name="T30" fmla="*/ 0 w 36"/>
                <a:gd name="T31" fmla="*/ 0 h 220"/>
                <a:gd name="T32" fmla="*/ 0 w 36"/>
                <a:gd name="T33" fmla="*/ 0 h 220"/>
                <a:gd name="T34" fmla="*/ 0 w 36"/>
                <a:gd name="T35" fmla="*/ 0 h 220"/>
                <a:gd name="T36" fmla="*/ 0 w 36"/>
                <a:gd name="T37" fmla="*/ 0 h 220"/>
                <a:gd name="T38" fmla="*/ 0 w 36"/>
                <a:gd name="T39" fmla="*/ 0 h 220"/>
                <a:gd name="T40" fmla="*/ 0 w 36"/>
                <a:gd name="T41" fmla="*/ 0 h 220"/>
                <a:gd name="T42" fmla="*/ 0 w 36"/>
                <a:gd name="T43" fmla="*/ 0 h 220"/>
                <a:gd name="T44" fmla="*/ 0 w 36"/>
                <a:gd name="T45" fmla="*/ 0 h 220"/>
                <a:gd name="T46" fmla="*/ 0 w 36"/>
                <a:gd name="T47" fmla="*/ 0 h 220"/>
                <a:gd name="T48" fmla="*/ 0 w 36"/>
                <a:gd name="T49" fmla="*/ 0 h 220"/>
                <a:gd name="T50" fmla="*/ 0 w 36"/>
                <a:gd name="T51" fmla="*/ 0 h 220"/>
                <a:gd name="T52" fmla="*/ 0 w 36"/>
                <a:gd name="T53" fmla="*/ 0 h 220"/>
                <a:gd name="T54" fmla="*/ 0 w 36"/>
                <a:gd name="T55" fmla="*/ 0 h 220"/>
                <a:gd name="T56" fmla="*/ 0 w 36"/>
                <a:gd name="T57" fmla="*/ 0 h 220"/>
                <a:gd name="T58" fmla="*/ 0 w 36"/>
                <a:gd name="T59" fmla="*/ 0 h 220"/>
                <a:gd name="T60" fmla="*/ 0 w 36"/>
                <a:gd name="T61" fmla="*/ 0 h 220"/>
                <a:gd name="T62" fmla="*/ 0 w 36"/>
                <a:gd name="T63" fmla="*/ 0 h 220"/>
                <a:gd name="T64" fmla="*/ 0 w 36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" h="220">
                  <a:moveTo>
                    <a:pt x="13" y="220"/>
                  </a:moveTo>
                  <a:lnTo>
                    <a:pt x="14" y="219"/>
                  </a:lnTo>
                  <a:lnTo>
                    <a:pt x="16" y="219"/>
                  </a:lnTo>
                  <a:lnTo>
                    <a:pt x="18" y="217"/>
                  </a:lnTo>
                  <a:lnTo>
                    <a:pt x="20" y="216"/>
                  </a:lnTo>
                  <a:lnTo>
                    <a:pt x="21" y="214"/>
                  </a:lnTo>
                  <a:lnTo>
                    <a:pt x="23" y="212"/>
                  </a:lnTo>
                  <a:lnTo>
                    <a:pt x="25" y="210"/>
                  </a:lnTo>
                  <a:lnTo>
                    <a:pt x="28" y="207"/>
                  </a:lnTo>
                  <a:lnTo>
                    <a:pt x="29" y="204"/>
                  </a:lnTo>
                  <a:lnTo>
                    <a:pt x="31" y="202"/>
                  </a:lnTo>
                  <a:lnTo>
                    <a:pt x="32" y="199"/>
                  </a:lnTo>
                  <a:lnTo>
                    <a:pt x="33" y="197"/>
                  </a:lnTo>
                  <a:lnTo>
                    <a:pt x="34" y="193"/>
                  </a:lnTo>
                  <a:lnTo>
                    <a:pt x="35" y="191"/>
                  </a:lnTo>
                  <a:lnTo>
                    <a:pt x="35" y="188"/>
                  </a:lnTo>
                  <a:lnTo>
                    <a:pt x="36" y="187"/>
                  </a:lnTo>
                  <a:lnTo>
                    <a:pt x="28" y="20"/>
                  </a:lnTo>
                  <a:lnTo>
                    <a:pt x="26" y="18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4" y="8"/>
                  </a:lnTo>
                  <a:lnTo>
                    <a:pt x="23" y="7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8" y="1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3" y="213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6" y="217"/>
                  </a:lnTo>
                  <a:lnTo>
                    <a:pt x="7" y="217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0" y="219"/>
                  </a:lnTo>
                  <a:lnTo>
                    <a:pt x="11" y="219"/>
                  </a:lnTo>
                  <a:lnTo>
                    <a:pt x="13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08" name="Freeform 248">
              <a:extLst>
                <a:ext uri="{FF2B5EF4-FFF2-40B4-BE49-F238E27FC236}">
                  <a16:creationId xmlns:a16="http://schemas.microsoft.com/office/drawing/2014/main" id="{DF40F226-AB29-0A4C-BF7B-D73C2D154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" y="2330"/>
              <a:ext cx="12" cy="4"/>
            </a:xfrm>
            <a:custGeom>
              <a:avLst/>
              <a:gdLst>
                <a:gd name="T0" fmla="*/ 0 w 327"/>
                <a:gd name="T1" fmla="*/ 0 h 105"/>
                <a:gd name="T2" fmla="*/ 0 w 327"/>
                <a:gd name="T3" fmla="*/ 0 h 105"/>
                <a:gd name="T4" fmla="*/ 0 w 327"/>
                <a:gd name="T5" fmla="*/ 0 h 105"/>
                <a:gd name="T6" fmla="*/ 0 w 327"/>
                <a:gd name="T7" fmla="*/ 0 h 105"/>
                <a:gd name="T8" fmla="*/ 0 w 327"/>
                <a:gd name="T9" fmla="*/ 0 h 105"/>
                <a:gd name="T10" fmla="*/ 0 w 327"/>
                <a:gd name="T11" fmla="*/ 0 h 105"/>
                <a:gd name="T12" fmla="*/ 0 w 327"/>
                <a:gd name="T13" fmla="*/ 0 h 105"/>
                <a:gd name="T14" fmla="*/ 0 w 327"/>
                <a:gd name="T15" fmla="*/ 0 h 105"/>
                <a:gd name="T16" fmla="*/ 0 w 327"/>
                <a:gd name="T17" fmla="*/ 0 h 105"/>
                <a:gd name="T18" fmla="*/ 0 w 327"/>
                <a:gd name="T19" fmla="*/ 0 h 105"/>
                <a:gd name="T20" fmla="*/ 0 w 327"/>
                <a:gd name="T21" fmla="*/ 0 h 105"/>
                <a:gd name="T22" fmla="*/ 0 w 327"/>
                <a:gd name="T23" fmla="*/ 0 h 105"/>
                <a:gd name="T24" fmla="*/ 0 w 327"/>
                <a:gd name="T25" fmla="*/ 0 h 105"/>
                <a:gd name="T26" fmla="*/ 0 w 327"/>
                <a:gd name="T27" fmla="*/ 0 h 105"/>
                <a:gd name="T28" fmla="*/ 0 w 327"/>
                <a:gd name="T29" fmla="*/ 0 h 105"/>
                <a:gd name="T30" fmla="*/ 0 w 327"/>
                <a:gd name="T31" fmla="*/ 0 h 105"/>
                <a:gd name="T32" fmla="*/ 0 w 327"/>
                <a:gd name="T33" fmla="*/ 0 h 105"/>
                <a:gd name="T34" fmla="*/ 0 w 327"/>
                <a:gd name="T35" fmla="*/ 0 h 105"/>
                <a:gd name="T36" fmla="*/ 0 w 327"/>
                <a:gd name="T37" fmla="*/ 0 h 105"/>
                <a:gd name="T38" fmla="*/ 0 w 327"/>
                <a:gd name="T39" fmla="*/ 0 h 105"/>
                <a:gd name="T40" fmla="*/ 0 w 327"/>
                <a:gd name="T41" fmla="*/ 0 h 105"/>
                <a:gd name="T42" fmla="*/ 0 w 327"/>
                <a:gd name="T43" fmla="*/ 0 h 105"/>
                <a:gd name="T44" fmla="*/ 0 w 327"/>
                <a:gd name="T45" fmla="*/ 0 h 105"/>
                <a:gd name="T46" fmla="*/ 0 w 327"/>
                <a:gd name="T47" fmla="*/ 0 h 105"/>
                <a:gd name="T48" fmla="*/ 0 w 327"/>
                <a:gd name="T49" fmla="*/ 0 h 105"/>
                <a:gd name="T50" fmla="*/ 0 w 327"/>
                <a:gd name="T51" fmla="*/ 0 h 105"/>
                <a:gd name="T52" fmla="*/ 0 w 327"/>
                <a:gd name="T53" fmla="*/ 0 h 105"/>
                <a:gd name="T54" fmla="*/ 0 w 327"/>
                <a:gd name="T55" fmla="*/ 0 h 105"/>
                <a:gd name="T56" fmla="*/ 0 w 327"/>
                <a:gd name="T57" fmla="*/ 0 h 105"/>
                <a:gd name="T58" fmla="*/ 0 w 327"/>
                <a:gd name="T59" fmla="*/ 0 h 105"/>
                <a:gd name="T60" fmla="*/ 0 w 327"/>
                <a:gd name="T61" fmla="*/ 0 h 105"/>
                <a:gd name="T62" fmla="*/ 0 w 327"/>
                <a:gd name="T63" fmla="*/ 0 h 105"/>
                <a:gd name="T64" fmla="*/ 0 w 327"/>
                <a:gd name="T65" fmla="*/ 0 h 105"/>
                <a:gd name="T66" fmla="*/ 0 w 327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7" h="105">
                  <a:moveTo>
                    <a:pt x="292" y="105"/>
                  </a:moveTo>
                  <a:lnTo>
                    <a:pt x="295" y="104"/>
                  </a:lnTo>
                  <a:lnTo>
                    <a:pt x="299" y="104"/>
                  </a:lnTo>
                  <a:lnTo>
                    <a:pt x="302" y="103"/>
                  </a:lnTo>
                  <a:lnTo>
                    <a:pt x="305" y="102"/>
                  </a:lnTo>
                  <a:lnTo>
                    <a:pt x="307" y="101"/>
                  </a:lnTo>
                  <a:lnTo>
                    <a:pt x="311" y="99"/>
                  </a:lnTo>
                  <a:lnTo>
                    <a:pt x="314" y="96"/>
                  </a:lnTo>
                  <a:lnTo>
                    <a:pt x="316" y="94"/>
                  </a:lnTo>
                  <a:lnTo>
                    <a:pt x="318" y="92"/>
                  </a:lnTo>
                  <a:lnTo>
                    <a:pt x="320" y="90"/>
                  </a:lnTo>
                  <a:lnTo>
                    <a:pt x="323" y="87"/>
                  </a:lnTo>
                  <a:lnTo>
                    <a:pt x="324" y="85"/>
                  </a:lnTo>
                  <a:lnTo>
                    <a:pt x="325" y="81"/>
                  </a:lnTo>
                  <a:lnTo>
                    <a:pt x="326" y="78"/>
                  </a:lnTo>
                  <a:lnTo>
                    <a:pt x="326" y="75"/>
                  </a:lnTo>
                  <a:lnTo>
                    <a:pt x="327" y="71"/>
                  </a:lnTo>
                  <a:lnTo>
                    <a:pt x="327" y="33"/>
                  </a:lnTo>
                  <a:lnTo>
                    <a:pt x="326" y="29"/>
                  </a:lnTo>
                  <a:lnTo>
                    <a:pt x="326" y="26"/>
                  </a:lnTo>
                  <a:lnTo>
                    <a:pt x="325" y="23"/>
                  </a:lnTo>
                  <a:lnTo>
                    <a:pt x="324" y="19"/>
                  </a:lnTo>
                  <a:lnTo>
                    <a:pt x="323" y="17"/>
                  </a:lnTo>
                  <a:lnTo>
                    <a:pt x="320" y="14"/>
                  </a:lnTo>
                  <a:lnTo>
                    <a:pt x="318" y="12"/>
                  </a:lnTo>
                  <a:lnTo>
                    <a:pt x="316" y="10"/>
                  </a:lnTo>
                  <a:lnTo>
                    <a:pt x="314" y="7"/>
                  </a:lnTo>
                  <a:lnTo>
                    <a:pt x="311" y="5"/>
                  </a:lnTo>
                  <a:lnTo>
                    <a:pt x="307" y="3"/>
                  </a:lnTo>
                  <a:lnTo>
                    <a:pt x="305" y="2"/>
                  </a:lnTo>
                  <a:lnTo>
                    <a:pt x="302" y="1"/>
                  </a:lnTo>
                  <a:lnTo>
                    <a:pt x="299" y="0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5" y="5"/>
                  </a:lnTo>
                  <a:lnTo>
                    <a:pt x="12" y="7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3" y="19"/>
                  </a:lnTo>
                  <a:lnTo>
                    <a:pt x="2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2" y="81"/>
                  </a:lnTo>
                  <a:lnTo>
                    <a:pt x="3" y="85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0" y="94"/>
                  </a:lnTo>
                  <a:lnTo>
                    <a:pt x="12" y="96"/>
                  </a:lnTo>
                  <a:lnTo>
                    <a:pt x="15" y="99"/>
                  </a:lnTo>
                  <a:lnTo>
                    <a:pt x="18" y="101"/>
                  </a:lnTo>
                  <a:lnTo>
                    <a:pt x="21" y="102"/>
                  </a:lnTo>
                  <a:lnTo>
                    <a:pt x="24" y="103"/>
                  </a:lnTo>
                  <a:lnTo>
                    <a:pt x="28" y="104"/>
                  </a:lnTo>
                  <a:lnTo>
                    <a:pt x="31" y="104"/>
                  </a:lnTo>
                  <a:lnTo>
                    <a:pt x="35" y="105"/>
                  </a:lnTo>
                  <a:lnTo>
                    <a:pt x="292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09" name="Freeform 249">
              <a:extLst>
                <a:ext uri="{FF2B5EF4-FFF2-40B4-BE49-F238E27FC236}">
                  <a16:creationId xmlns:a16="http://schemas.microsoft.com/office/drawing/2014/main" id="{D2C789F4-60D1-9D49-BF3E-2E5FF5055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" y="2316"/>
              <a:ext cx="16" cy="12"/>
            </a:xfrm>
            <a:custGeom>
              <a:avLst/>
              <a:gdLst>
                <a:gd name="T0" fmla="*/ 0 w 455"/>
                <a:gd name="T1" fmla="*/ 0 h 300"/>
                <a:gd name="T2" fmla="*/ 0 w 455"/>
                <a:gd name="T3" fmla="*/ 0 h 300"/>
                <a:gd name="T4" fmla="*/ 0 w 455"/>
                <a:gd name="T5" fmla="*/ 0 h 300"/>
                <a:gd name="T6" fmla="*/ 0 w 455"/>
                <a:gd name="T7" fmla="*/ 0 h 300"/>
                <a:gd name="T8" fmla="*/ 0 w 455"/>
                <a:gd name="T9" fmla="*/ 0 h 300"/>
                <a:gd name="T10" fmla="*/ 0 w 455"/>
                <a:gd name="T11" fmla="*/ 0 h 300"/>
                <a:gd name="T12" fmla="*/ 0 w 455"/>
                <a:gd name="T13" fmla="*/ 0 h 300"/>
                <a:gd name="T14" fmla="*/ 0 w 455"/>
                <a:gd name="T15" fmla="*/ 0 h 300"/>
                <a:gd name="T16" fmla="*/ 0 w 455"/>
                <a:gd name="T17" fmla="*/ 0 h 300"/>
                <a:gd name="T18" fmla="*/ 0 w 455"/>
                <a:gd name="T19" fmla="*/ 0 h 300"/>
                <a:gd name="T20" fmla="*/ 0 w 455"/>
                <a:gd name="T21" fmla="*/ 0 h 300"/>
                <a:gd name="T22" fmla="*/ 0 w 455"/>
                <a:gd name="T23" fmla="*/ 0 h 300"/>
                <a:gd name="T24" fmla="*/ 0 w 455"/>
                <a:gd name="T25" fmla="*/ 0 h 300"/>
                <a:gd name="T26" fmla="*/ 0 w 455"/>
                <a:gd name="T27" fmla="*/ 0 h 300"/>
                <a:gd name="T28" fmla="*/ 0 w 455"/>
                <a:gd name="T29" fmla="*/ 0 h 300"/>
                <a:gd name="T30" fmla="*/ 0 w 455"/>
                <a:gd name="T31" fmla="*/ 0 h 300"/>
                <a:gd name="T32" fmla="*/ 0 w 455"/>
                <a:gd name="T33" fmla="*/ 0 h 300"/>
                <a:gd name="T34" fmla="*/ 0 w 455"/>
                <a:gd name="T35" fmla="*/ 0 h 300"/>
                <a:gd name="T36" fmla="*/ 0 w 455"/>
                <a:gd name="T37" fmla="*/ 0 h 300"/>
                <a:gd name="T38" fmla="*/ 0 w 455"/>
                <a:gd name="T39" fmla="*/ 0 h 300"/>
                <a:gd name="T40" fmla="*/ 0 w 455"/>
                <a:gd name="T41" fmla="*/ 0 h 300"/>
                <a:gd name="T42" fmla="*/ 0 w 455"/>
                <a:gd name="T43" fmla="*/ 0 h 300"/>
                <a:gd name="T44" fmla="*/ 0 w 455"/>
                <a:gd name="T45" fmla="*/ 0 h 300"/>
                <a:gd name="T46" fmla="*/ 0 w 455"/>
                <a:gd name="T47" fmla="*/ 0 h 300"/>
                <a:gd name="T48" fmla="*/ 0 w 455"/>
                <a:gd name="T49" fmla="*/ 0 h 300"/>
                <a:gd name="T50" fmla="*/ 0 w 455"/>
                <a:gd name="T51" fmla="*/ 0 h 300"/>
                <a:gd name="T52" fmla="*/ 0 w 455"/>
                <a:gd name="T53" fmla="*/ 0 h 300"/>
                <a:gd name="T54" fmla="*/ 0 w 455"/>
                <a:gd name="T55" fmla="*/ 0 h 300"/>
                <a:gd name="T56" fmla="*/ 0 w 455"/>
                <a:gd name="T57" fmla="*/ 0 h 300"/>
                <a:gd name="T58" fmla="*/ 0 w 455"/>
                <a:gd name="T59" fmla="*/ 0 h 300"/>
                <a:gd name="T60" fmla="*/ 0 w 455"/>
                <a:gd name="T61" fmla="*/ 0 h 300"/>
                <a:gd name="T62" fmla="*/ 0 w 455"/>
                <a:gd name="T63" fmla="*/ 0 h 300"/>
                <a:gd name="T64" fmla="*/ 0 w 455"/>
                <a:gd name="T65" fmla="*/ 0 h 300"/>
                <a:gd name="T66" fmla="*/ 0 w 455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5" h="300">
                  <a:moveTo>
                    <a:pt x="396" y="300"/>
                  </a:moveTo>
                  <a:lnTo>
                    <a:pt x="401" y="299"/>
                  </a:lnTo>
                  <a:lnTo>
                    <a:pt x="405" y="298"/>
                  </a:lnTo>
                  <a:lnTo>
                    <a:pt x="411" y="296"/>
                  </a:lnTo>
                  <a:lnTo>
                    <a:pt x="416" y="294"/>
                  </a:lnTo>
                  <a:lnTo>
                    <a:pt x="420" y="290"/>
                  </a:lnTo>
                  <a:lnTo>
                    <a:pt x="426" y="287"/>
                  </a:lnTo>
                  <a:lnTo>
                    <a:pt x="430" y="283"/>
                  </a:lnTo>
                  <a:lnTo>
                    <a:pt x="435" y="278"/>
                  </a:lnTo>
                  <a:lnTo>
                    <a:pt x="439" y="273"/>
                  </a:lnTo>
                  <a:lnTo>
                    <a:pt x="442" y="267"/>
                  </a:lnTo>
                  <a:lnTo>
                    <a:pt x="446" y="262"/>
                  </a:lnTo>
                  <a:lnTo>
                    <a:pt x="449" y="256"/>
                  </a:lnTo>
                  <a:lnTo>
                    <a:pt x="451" y="249"/>
                  </a:lnTo>
                  <a:lnTo>
                    <a:pt x="453" y="242"/>
                  </a:lnTo>
                  <a:lnTo>
                    <a:pt x="454" y="235"/>
                  </a:lnTo>
                  <a:lnTo>
                    <a:pt x="455" y="228"/>
                  </a:lnTo>
                  <a:lnTo>
                    <a:pt x="442" y="71"/>
                  </a:lnTo>
                  <a:lnTo>
                    <a:pt x="441" y="63"/>
                  </a:lnTo>
                  <a:lnTo>
                    <a:pt x="441" y="56"/>
                  </a:lnTo>
                  <a:lnTo>
                    <a:pt x="440" y="49"/>
                  </a:lnTo>
                  <a:lnTo>
                    <a:pt x="438" y="42"/>
                  </a:lnTo>
                  <a:lnTo>
                    <a:pt x="436" y="36"/>
                  </a:lnTo>
                  <a:lnTo>
                    <a:pt x="433" y="31"/>
                  </a:lnTo>
                  <a:lnTo>
                    <a:pt x="431" y="25"/>
                  </a:lnTo>
                  <a:lnTo>
                    <a:pt x="428" y="21"/>
                  </a:lnTo>
                  <a:lnTo>
                    <a:pt x="425" y="15"/>
                  </a:lnTo>
                  <a:lnTo>
                    <a:pt x="421" y="12"/>
                  </a:lnTo>
                  <a:lnTo>
                    <a:pt x="417" y="8"/>
                  </a:lnTo>
                  <a:lnTo>
                    <a:pt x="414" y="6"/>
                  </a:lnTo>
                  <a:lnTo>
                    <a:pt x="409" y="2"/>
                  </a:lnTo>
                  <a:lnTo>
                    <a:pt x="405" y="1"/>
                  </a:lnTo>
                  <a:lnTo>
                    <a:pt x="401" y="0"/>
                  </a:lnTo>
                  <a:lnTo>
                    <a:pt x="396" y="0"/>
                  </a:lnTo>
                  <a:lnTo>
                    <a:pt x="60" y="0"/>
                  </a:lnTo>
                  <a:lnTo>
                    <a:pt x="55" y="0"/>
                  </a:lnTo>
                  <a:lnTo>
                    <a:pt x="50" y="1"/>
                  </a:lnTo>
                  <a:lnTo>
                    <a:pt x="46" y="2"/>
                  </a:lnTo>
                  <a:lnTo>
                    <a:pt x="42" y="6"/>
                  </a:lnTo>
                  <a:lnTo>
                    <a:pt x="38" y="8"/>
                  </a:lnTo>
                  <a:lnTo>
                    <a:pt x="34" y="12"/>
                  </a:lnTo>
                  <a:lnTo>
                    <a:pt x="31" y="15"/>
                  </a:lnTo>
                  <a:lnTo>
                    <a:pt x="28" y="21"/>
                  </a:lnTo>
                  <a:lnTo>
                    <a:pt x="24" y="25"/>
                  </a:lnTo>
                  <a:lnTo>
                    <a:pt x="22" y="31"/>
                  </a:lnTo>
                  <a:lnTo>
                    <a:pt x="20" y="36"/>
                  </a:lnTo>
                  <a:lnTo>
                    <a:pt x="18" y="42"/>
                  </a:lnTo>
                  <a:lnTo>
                    <a:pt x="16" y="49"/>
                  </a:lnTo>
                  <a:lnTo>
                    <a:pt x="15" y="56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4" y="249"/>
                  </a:lnTo>
                  <a:lnTo>
                    <a:pt x="6" y="256"/>
                  </a:lnTo>
                  <a:lnTo>
                    <a:pt x="9" y="262"/>
                  </a:lnTo>
                  <a:lnTo>
                    <a:pt x="12" y="267"/>
                  </a:lnTo>
                  <a:lnTo>
                    <a:pt x="16" y="273"/>
                  </a:lnTo>
                  <a:lnTo>
                    <a:pt x="20" y="278"/>
                  </a:lnTo>
                  <a:lnTo>
                    <a:pt x="25" y="283"/>
                  </a:lnTo>
                  <a:lnTo>
                    <a:pt x="30" y="287"/>
                  </a:lnTo>
                  <a:lnTo>
                    <a:pt x="35" y="290"/>
                  </a:lnTo>
                  <a:lnTo>
                    <a:pt x="40" y="294"/>
                  </a:lnTo>
                  <a:lnTo>
                    <a:pt x="45" y="296"/>
                  </a:lnTo>
                  <a:lnTo>
                    <a:pt x="50" y="298"/>
                  </a:lnTo>
                  <a:lnTo>
                    <a:pt x="55" y="299"/>
                  </a:lnTo>
                  <a:lnTo>
                    <a:pt x="60" y="300"/>
                  </a:lnTo>
                  <a:lnTo>
                    <a:pt x="396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10" name="Freeform 250">
              <a:extLst>
                <a:ext uri="{FF2B5EF4-FFF2-40B4-BE49-F238E27FC236}">
                  <a16:creationId xmlns:a16="http://schemas.microsoft.com/office/drawing/2014/main" id="{015BEBB6-2DA1-E445-BD0D-C790FFF2D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2317"/>
              <a:ext cx="15" cy="10"/>
            </a:xfrm>
            <a:custGeom>
              <a:avLst/>
              <a:gdLst>
                <a:gd name="T0" fmla="*/ 0 w 434"/>
                <a:gd name="T1" fmla="*/ 0 h 285"/>
                <a:gd name="T2" fmla="*/ 0 w 434"/>
                <a:gd name="T3" fmla="*/ 0 h 285"/>
                <a:gd name="T4" fmla="*/ 0 w 434"/>
                <a:gd name="T5" fmla="*/ 0 h 285"/>
                <a:gd name="T6" fmla="*/ 0 w 434"/>
                <a:gd name="T7" fmla="*/ 0 h 285"/>
                <a:gd name="T8" fmla="*/ 0 w 434"/>
                <a:gd name="T9" fmla="*/ 0 h 285"/>
                <a:gd name="T10" fmla="*/ 0 w 434"/>
                <a:gd name="T11" fmla="*/ 0 h 285"/>
                <a:gd name="T12" fmla="*/ 0 w 434"/>
                <a:gd name="T13" fmla="*/ 0 h 285"/>
                <a:gd name="T14" fmla="*/ 0 w 434"/>
                <a:gd name="T15" fmla="*/ 0 h 285"/>
                <a:gd name="T16" fmla="*/ 0 w 434"/>
                <a:gd name="T17" fmla="*/ 0 h 285"/>
                <a:gd name="T18" fmla="*/ 0 w 434"/>
                <a:gd name="T19" fmla="*/ 0 h 285"/>
                <a:gd name="T20" fmla="*/ 0 w 434"/>
                <a:gd name="T21" fmla="*/ 0 h 285"/>
                <a:gd name="T22" fmla="*/ 0 w 434"/>
                <a:gd name="T23" fmla="*/ 0 h 285"/>
                <a:gd name="T24" fmla="*/ 0 w 434"/>
                <a:gd name="T25" fmla="*/ 0 h 285"/>
                <a:gd name="T26" fmla="*/ 0 w 434"/>
                <a:gd name="T27" fmla="*/ 0 h 285"/>
                <a:gd name="T28" fmla="*/ 0 w 434"/>
                <a:gd name="T29" fmla="*/ 0 h 285"/>
                <a:gd name="T30" fmla="*/ 0 w 434"/>
                <a:gd name="T31" fmla="*/ 0 h 285"/>
                <a:gd name="T32" fmla="*/ 0 w 434"/>
                <a:gd name="T33" fmla="*/ 0 h 285"/>
                <a:gd name="T34" fmla="*/ 0 w 434"/>
                <a:gd name="T35" fmla="*/ 0 h 285"/>
                <a:gd name="T36" fmla="*/ 0 w 434"/>
                <a:gd name="T37" fmla="*/ 0 h 285"/>
                <a:gd name="T38" fmla="*/ 0 w 434"/>
                <a:gd name="T39" fmla="*/ 0 h 285"/>
                <a:gd name="T40" fmla="*/ 0 w 434"/>
                <a:gd name="T41" fmla="*/ 0 h 285"/>
                <a:gd name="T42" fmla="*/ 0 w 434"/>
                <a:gd name="T43" fmla="*/ 0 h 285"/>
                <a:gd name="T44" fmla="*/ 0 w 434"/>
                <a:gd name="T45" fmla="*/ 0 h 285"/>
                <a:gd name="T46" fmla="*/ 0 w 434"/>
                <a:gd name="T47" fmla="*/ 0 h 285"/>
                <a:gd name="T48" fmla="*/ 0 w 434"/>
                <a:gd name="T49" fmla="*/ 0 h 285"/>
                <a:gd name="T50" fmla="*/ 0 w 434"/>
                <a:gd name="T51" fmla="*/ 0 h 285"/>
                <a:gd name="T52" fmla="*/ 0 w 434"/>
                <a:gd name="T53" fmla="*/ 0 h 285"/>
                <a:gd name="T54" fmla="*/ 0 w 434"/>
                <a:gd name="T55" fmla="*/ 0 h 285"/>
                <a:gd name="T56" fmla="*/ 0 w 434"/>
                <a:gd name="T57" fmla="*/ 0 h 285"/>
                <a:gd name="T58" fmla="*/ 0 w 434"/>
                <a:gd name="T59" fmla="*/ 0 h 285"/>
                <a:gd name="T60" fmla="*/ 0 w 434"/>
                <a:gd name="T61" fmla="*/ 0 h 285"/>
                <a:gd name="T62" fmla="*/ 0 w 434"/>
                <a:gd name="T63" fmla="*/ 0 h 285"/>
                <a:gd name="T64" fmla="*/ 0 w 434"/>
                <a:gd name="T65" fmla="*/ 0 h 285"/>
                <a:gd name="T66" fmla="*/ 0 w 434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4" h="285">
                  <a:moveTo>
                    <a:pt x="378" y="285"/>
                  </a:moveTo>
                  <a:lnTo>
                    <a:pt x="382" y="284"/>
                  </a:lnTo>
                  <a:lnTo>
                    <a:pt x="387" y="283"/>
                  </a:lnTo>
                  <a:lnTo>
                    <a:pt x="391" y="282"/>
                  </a:lnTo>
                  <a:lnTo>
                    <a:pt x="396" y="280"/>
                  </a:lnTo>
                  <a:lnTo>
                    <a:pt x="401" y="277"/>
                  </a:lnTo>
                  <a:lnTo>
                    <a:pt x="406" y="273"/>
                  </a:lnTo>
                  <a:lnTo>
                    <a:pt x="410" y="269"/>
                  </a:lnTo>
                  <a:lnTo>
                    <a:pt x="415" y="265"/>
                  </a:lnTo>
                  <a:lnTo>
                    <a:pt x="418" y="260"/>
                  </a:lnTo>
                  <a:lnTo>
                    <a:pt x="422" y="255"/>
                  </a:lnTo>
                  <a:lnTo>
                    <a:pt x="426" y="250"/>
                  </a:lnTo>
                  <a:lnTo>
                    <a:pt x="428" y="244"/>
                  </a:lnTo>
                  <a:lnTo>
                    <a:pt x="431" y="238"/>
                  </a:lnTo>
                  <a:lnTo>
                    <a:pt x="432" y="231"/>
                  </a:lnTo>
                  <a:lnTo>
                    <a:pt x="433" y="225"/>
                  </a:lnTo>
                  <a:lnTo>
                    <a:pt x="434" y="218"/>
                  </a:lnTo>
                  <a:lnTo>
                    <a:pt x="421" y="68"/>
                  </a:lnTo>
                  <a:lnTo>
                    <a:pt x="420" y="60"/>
                  </a:lnTo>
                  <a:lnTo>
                    <a:pt x="420" y="54"/>
                  </a:lnTo>
                  <a:lnTo>
                    <a:pt x="419" y="47"/>
                  </a:lnTo>
                  <a:lnTo>
                    <a:pt x="417" y="41"/>
                  </a:lnTo>
                  <a:lnTo>
                    <a:pt x="416" y="34"/>
                  </a:lnTo>
                  <a:lnTo>
                    <a:pt x="414" y="29"/>
                  </a:lnTo>
                  <a:lnTo>
                    <a:pt x="410" y="23"/>
                  </a:lnTo>
                  <a:lnTo>
                    <a:pt x="408" y="19"/>
                  </a:lnTo>
                  <a:lnTo>
                    <a:pt x="405" y="15"/>
                  </a:lnTo>
                  <a:lnTo>
                    <a:pt x="402" y="10"/>
                  </a:lnTo>
                  <a:lnTo>
                    <a:pt x="398" y="7"/>
                  </a:lnTo>
                  <a:lnTo>
                    <a:pt x="394" y="4"/>
                  </a:lnTo>
                  <a:lnTo>
                    <a:pt x="390" y="2"/>
                  </a:lnTo>
                  <a:lnTo>
                    <a:pt x="387" y="1"/>
                  </a:lnTo>
                  <a:lnTo>
                    <a:pt x="382" y="0"/>
                  </a:lnTo>
                  <a:lnTo>
                    <a:pt x="378" y="0"/>
                  </a:lnTo>
                  <a:lnTo>
                    <a:pt x="58" y="0"/>
                  </a:lnTo>
                  <a:lnTo>
                    <a:pt x="52" y="0"/>
                  </a:lnTo>
                  <a:lnTo>
                    <a:pt x="48" y="1"/>
                  </a:lnTo>
                  <a:lnTo>
                    <a:pt x="45" y="2"/>
                  </a:lnTo>
                  <a:lnTo>
                    <a:pt x="41" y="4"/>
                  </a:lnTo>
                  <a:lnTo>
                    <a:pt x="36" y="7"/>
                  </a:lnTo>
                  <a:lnTo>
                    <a:pt x="33" y="10"/>
                  </a:lnTo>
                  <a:lnTo>
                    <a:pt x="30" y="15"/>
                  </a:lnTo>
                  <a:lnTo>
                    <a:pt x="26" y="19"/>
                  </a:lnTo>
                  <a:lnTo>
                    <a:pt x="24" y="23"/>
                  </a:lnTo>
                  <a:lnTo>
                    <a:pt x="21" y="29"/>
                  </a:lnTo>
                  <a:lnTo>
                    <a:pt x="19" y="34"/>
                  </a:lnTo>
                  <a:lnTo>
                    <a:pt x="18" y="41"/>
                  </a:lnTo>
                  <a:lnTo>
                    <a:pt x="15" y="47"/>
                  </a:lnTo>
                  <a:lnTo>
                    <a:pt x="14" y="54"/>
                  </a:lnTo>
                  <a:lnTo>
                    <a:pt x="14" y="60"/>
                  </a:lnTo>
                  <a:lnTo>
                    <a:pt x="14" y="68"/>
                  </a:lnTo>
                  <a:lnTo>
                    <a:pt x="0" y="218"/>
                  </a:lnTo>
                  <a:lnTo>
                    <a:pt x="0" y="225"/>
                  </a:lnTo>
                  <a:lnTo>
                    <a:pt x="1" y="231"/>
                  </a:lnTo>
                  <a:lnTo>
                    <a:pt x="4" y="238"/>
                  </a:lnTo>
                  <a:lnTo>
                    <a:pt x="6" y="244"/>
                  </a:lnTo>
                  <a:lnTo>
                    <a:pt x="8" y="250"/>
                  </a:lnTo>
                  <a:lnTo>
                    <a:pt x="11" y="255"/>
                  </a:lnTo>
                  <a:lnTo>
                    <a:pt x="15" y="260"/>
                  </a:lnTo>
                  <a:lnTo>
                    <a:pt x="20" y="265"/>
                  </a:lnTo>
                  <a:lnTo>
                    <a:pt x="24" y="269"/>
                  </a:lnTo>
                  <a:lnTo>
                    <a:pt x="29" y="273"/>
                  </a:lnTo>
                  <a:lnTo>
                    <a:pt x="33" y="277"/>
                  </a:lnTo>
                  <a:lnTo>
                    <a:pt x="38" y="280"/>
                  </a:lnTo>
                  <a:lnTo>
                    <a:pt x="43" y="282"/>
                  </a:lnTo>
                  <a:lnTo>
                    <a:pt x="48" y="283"/>
                  </a:lnTo>
                  <a:lnTo>
                    <a:pt x="52" y="284"/>
                  </a:lnTo>
                  <a:lnTo>
                    <a:pt x="58" y="285"/>
                  </a:lnTo>
                  <a:lnTo>
                    <a:pt x="37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11" name="Freeform 251">
              <a:extLst>
                <a:ext uri="{FF2B5EF4-FFF2-40B4-BE49-F238E27FC236}">
                  <a16:creationId xmlns:a16="http://schemas.microsoft.com/office/drawing/2014/main" id="{6C5EB916-2833-5B40-A824-1ACD5D8BC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" y="2322"/>
              <a:ext cx="11" cy="5"/>
            </a:xfrm>
            <a:custGeom>
              <a:avLst/>
              <a:gdLst>
                <a:gd name="T0" fmla="*/ 0 w 317"/>
                <a:gd name="T1" fmla="*/ 0 h 129"/>
                <a:gd name="T2" fmla="*/ 0 w 317"/>
                <a:gd name="T3" fmla="*/ 0 h 129"/>
                <a:gd name="T4" fmla="*/ 0 w 317"/>
                <a:gd name="T5" fmla="*/ 0 h 129"/>
                <a:gd name="T6" fmla="*/ 0 w 317"/>
                <a:gd name="T7" fmla="*/ 0 h 129"/>
                <a:gd name="T8" fmla="*/ 0 w 317"/>
                <a:gd name="T9" fmla="*/ 0 h 129"/>
                <a:gd name="T10" fmla="*/ 0 w 317"/>
                <a:gd name="T11" fmla="*/ 0 h 129"/>
                <a:gd name="T12" fmla="*/ 0 w 317"/>
                <a:gd name="T13" fmla="*/ 0 h 129"/>
                <a:gd name="T14" fmla="*/ 0 w 317"/>
                <a:gd name="T15" fmla="*/ 0 h 129"/>
                <a:gd name="T16" fmla="*/ 0 w 317"/>
                <a:gd name="T17" fmla="*/ 0 h 129"/>
                <a:gd name="T18" fmla="*/ 0 w 317"/>
                <a:gd name="T19" fmla="*/ 0 h 129"/>
                <a:gd name="T20" fmla="*/ 0 w 317"/>
                <a:gd name="T21" fmla="*/ 0 h 129"/>
                <a:gd name="T22" fmla="*/ 0 w 317"/>
                <a:gd name="T23" fmla="*/ 0 h 129"/>
                <a:gd name="T24" fmla="*/ 0 w 317"/>
                <a:gd name="T25" fmla="*/ 0 h 129"/>
                <a:gd name="T26" fmla="*/ 0 w 317"/>
                <a:gd name="T27" fmla="*/ 0 h 129"/>
                <a:gd name="T28" fmla="*/ 0 w 317"/>
                <a:gd name="T29" fmla="*/ 0 h 129"/>
                <a:gd name="T30" fmla="*/ 0 w 317"/>
                <a:gd name="T31" fmla="*/ 0 h 129"/>
                <a:gd name="T32" fmla="*/ 0 w 317"/>
                <a:gd name="T33" fmla="*/ 0 h 129"/>
                <a:gd name="T34" fmla="*/ 0 w 317"/>
                <a:gd name="T35" fmla="*/ 0 h 129"/>
                <a:gd name="T36" fmla="*/ 0 w 317"/>
                <a:gd name="T37" fmla="*/ 0 h 129"/>
                <a:gd name="T38" fmla="*/ 0 w 317"/>
                <a:gd name="T39" fmla="*/ 0 h 129"/>
                <a:gd name="T40" fmla="*/ 0 w 317"/>
                <a:gd name="T41" fmla="*/ 0 h 129"/>
                <a:gd name="T42" fmla="*/ 0 w 317"/>
                <a:gd name="T43" fmla="*/ 0 h 129"/>
                <a:gd name="T44" fmla="*/ 0 w 317"/>
                <a:gd name="T45" fmla="*/ 0 h 129"/>
                <a:gd name="T46" fmla="*/ 0 w 317"/>
                <a:gd name="T47" fmla="*/ 0 h 129"/>
                <a:gd name="T48" fmla="*/ 0 w 317"/>
                <a:gd name="T49" fmla="*/ 0 h 129"/>
                <a:gd name="T50" fmla="*/ 0 w 317"/>
                <a:gd name="T51" fmla="*/ 0 h 129"/>
                <a:gd name="T52" fmla="*/ 0 w 317"/>
                <a:gd name="T53" fmla="*/ 0 h 129"/>
                <a:gd name="T54" fmla="*/ 0 w 317"/>
                <a:gd name="T55" fmla="*/ 0 h 129"/>
                <a:gd name="T56" fmla="*/ 0 w 317"/>
                <a:gd name="T57" fmla="*/ 0 h 129"/>
                <a:gd name="T58" fmla="*/ 0 w 317"/>
                <a:gd name="T59" fmla="*/ 0 h 129"/>
                <a:gd name="T60" fmla="*/ 0 w 317"/>
                <a:gd name="T61" fmla="*/ 0 h 129"/>
                <a:gd name="T62" fmla="*/ 0 w 317"/>
                <a:gd name="T63" fmla="*/ 0 h 129"/>
                <a:gd name="T64" fmla="*/ 0 w 317"/>
                <a:gd name="T65" fmla="*/ 0 h 129"/>
                <a:gd name="T66" fmla="*/ 0 w 317"/>
                <a:gd name="T67" fmla="*/ 0 h 129"/>
                <a:gd name="T68" fmla="*/ 0 w 317"/>
                <a:gd name="T69" fmla="*/ 0 h 129"/>
                <a:gd name="T70" fmla="*/ 0 w 317"/>
                <a:gd name="T71" fmla="*/ 0 h 129"/>
                <a:gd name="T72" fmla="*/ 0 w 317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7" h="129">
                  <a:moveTo>
                    <a:pt x="317" y="65"/>
                  </a:moveTo>
                  <a:lnTo>
                    <a:pt x="316" y="70"/>
                  </a:lnTo>
                  <a:lnTo>
                    <a:pt x="316" y="77"/>
                  </a:lnTo>
                  <a:lnTo>
                    <a:pt x="315" y="83"/>
                  </a:lnTo>
                  <a:lnTo>
                    <a:pt x="314" y="89"/>
                  </a:lnTo>
                  <a:lnTo>
                    <a:pt x="313" y="94"/>
                  </a:lnTo>
                  <a:lnTo>
                    <a:pt x="310" y="99"/>
                  </a:lnTo>
                  <a:lnTo>
                    <a:pt x="308" y="105"/>
                  </a:lnTo>
                  <a:lnTo>
                    <a:pt x="306" y="109"/>
                  </a:lnTo>
                  <a:lnTo>
                    <a:pt x="304" y="114"/>
                  </a:lnTo>
                  <a:lnTo>
                    <a:pt x="301" y="117"/>
                  </a:lnTo>
                  <a:lnTo>
                    <a:pt x="298" y="120"/>
                  </a:lnTo>
                  <a:lnTo>
                    <a:pt x="295" y="123"/>
                  </a:lnTo>
                  <a:lnTo>
                    <a:pt x="291" y="125"/>
                  </a:lnTo>
                  <a:lnTo>
                    <a:pt x="288" y="127"/>
                  </a:lnTo>
                  <a:lnTo>
                    <a:pt x="283" y="128"/>
                  </a:lnTo>
                  <a:lnTo>
                    <a:pt x="280" y="129"/>
                  </a:lnTo>
                  <a:lnTo>
                    <a:pt x="36" y="129"/>
                  </a:lnTo>
                  <a:lnTo>
                    <a:pt x="32" y="128"/>
                  </a:lnTo>
                  <a:lnTo>
                    <a:pt x="27" y="127"/>
                  </a:lnTo>
                  <a:lnTo>
                    <a:pt x="24" y="125"/>
                  </a:lnTo>
                  <a:lnTo>
                    <a:pt x="21" y="123"/>
                  </a:lnTo>
                  <a:lnTo>
                    <a:pt x="18" y="120"/>
                  </a:lnTo>
                  <a:lnTo>
                    <a:pt x="14" y="117"/>
                  </a:lnTo>
                  <a:lnTo>
                    <a:pt x="12" y="114"/>
                  </a:lnTo>
                  <a:lnTo>
                    <a:pt x="10" y="109"/>
                  </a:lnTo>
                  <a:lnTo>
                    <a:pt x="7" y="105"/>
                  </a:lnTo>
                  <a:lnTo>
                    <a:pt x="6" y="99"/>
                  </a:lnTo>
                  <a:lnTo>
                    <a:pt x="4" y="94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15" y="0"/>
                  </a:lnTo>
                  <a:lnTo>
                    <a:pt x="317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12" name="Freeform 252">
              <a:extLst>
                <a:ext uri="{FF2B5EF4-FFF2-40B4-BE49-F238E27FC236}">
                  <a16:creationId xmlns:a16="http://schemas.microsoft.com/office/drawing/2014/main" id="{9A1DD6AC-2C73-5E43-AC3F-FEECC17BF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2318"/>
              <a:ext cx="1" cy="8"/>
            </a:xfrm>
            <a:custGeom>
              <a:avLst/>
              <a:gdLst>
                <a:gd name="T0" fmla="*/ 0 w 31"/>
                <a:gd name="T1" fmla="*/ 0 h 213"/>
                <a:gd name="T2" fmla="*/ 0 w 31"/>
                <a:gd name="T3" fmla="*/ 0 h 213"/>
                <a:gd name="T4" fmla="*/ 0 w 31"/>
                <a:gd name="T5" fmla="*/ 0 h 213"/>
                <a:gd name="T6" fmla="*/ 0 w 31"/>
                <a:gd name="T7" fmla="*/ 0 h 213"/>
                <a:gd name="T8" fmla="*/ 0 w 31"/>
                <a:gd name="T9" fmla="*/ 0 h 213"/>
                <a:gd name="T10" fmla="*/ 0 w 31"/>
                <a:gd name="T11" fmla="*/ 0 h 213"/>
                <a:gd name="T12" fmla="*/ 0 w 31"/>
                <a:gd name="T13" fmla="*/ 0 h 213"/>
                <a:gd name="T14" fmla="*/ 0 w 31"/>
                <a:gd name="T15" fmla="*/ 0 h 213"/>
                <a:gd name="T16" fmla="*/ 0 w 31"/>
                <a:gd name="T17" fmla="*/ 0 h 213"/>
                <a:gd name="T18" fmla="*/ 0 w 31"/>
                <a:gd name="T19" fmla="*/ 0 h 213"/>
                <a:gd name="T20" fmla="*/ 0 w 31"/>
                <a:gd name="T21" fmla="*/ 0 h 213"/>
                <a:gd name="T22" fmla="*/ 0 w 31"/>
                <a:gd name="T23" fmla="*/ 0 h 213"/>
                <a:gd name="T24" fmla="*/ 0 w 31"/>
                <a:gd name="T25" fmla="*/ 0 h 213"/>
                <a:gd name="T26" fmla="*/ 0 w 31"/>
                <a:gd name="T27" fmla="*/ 0 h 213"/>
                <a:gd name="T28" fmla="*/ 0 w 31"/>
                <a:gd name="T29" fmla="*/ 0 h 213"/>
                <a:gd name="T30" fmla="*/ 0 w 31"/>
                <a:gd name="T31" fmla="*/ 0 h 213"/>
                <a:gd name="T32" fmla="*/ 0 w 31"/>
                <a:gd name="T33" fmla="*/ 0 h 213"/>
                <a:gd name="T34" fmla="*/ 0 w 31"/>
                <a:gd name="T35" fmla="*/ 0 h 213"/>
                <a:gd name="T36" fmla="*/ 0 w 31"/>
                <a:gd name="T37" fmla="*/ 0 h 213"/>
                <a:gd name="T38" fmla="*/ 0 w 31"/>
                <a:gd name="T39" fmla="*/ 0 h 213"/>
                <a:gd name="T40" fmla="*/ 0 w 31"/>
                <a:gd name="T41" fmla="*/ 0 h 213"/>
                <a:gd name="T42" fmla="*/ 0 w 31"/>
                <a:gd name="T43" fmla="*/ 0 h 213"/>
                <a:gd name="T44" fmla="*/ 0 w 31"/>
                <a:gd name="T45" fmla="*/ 0 h 213"/>
                <a:gd name="T46" fmla="*/ 0 w 31"/>
                <a:gd name="T47" fmla="*/ 0 h 213"/>
                <a:gd name="T48" fmla="*/ 0 w 31"/>
                <a:gd name="T49" fmla="*/ 0 h 213"/>
                <a:gd name="T50" fmla="*/ 0 w 31"/>
                <a:gd name="T51" fmla="*/ 0 h 213"/>
                <a:gd name="T52" fmla="*/ 0 w 31"/>
                <a:gd name="T53" fmla="*/ 0 h 213"/>
                <a:gd name="T54" fmla="*/ 0 w 31"/>
                <a:gd name="T55" fmla="*/ 0 h 213"/>
                <a:gd name="T56" fmla="*/ 0 w 31"/>
                <a:gd name="T57" fmla="*/ 0 h 213"/>
                <a:gd name="T58" fmla="*/ 0 w 31"/>
                <a:gd name="T59" fmla="*/ 0 h 213"/>
                <a:gd name="T60" fmla="*/ 0 w 31"/>
                <a:gd name="T61" fmla="*/ 0 h 213"/>
                <a:gd name="T62" fmla="*/ 0 w 31"/>
                <a:gd name="T63" fmla="*/ 0 h 213"/>
                <a:gd name="T64" fmla="*/ 0 w 31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" h="213">
                  <a:moveTo>
                    <a:pt x="18" y="213"/>
                  </a:moveTo>
                  <a:lnTo>
                    <a:pt x="19" y="212"/>
                  </a:lnTo>
                  <a:lnTo>
                    <a:pt x="20" y="212"/>
                  </a:lnTo>
                  <a:lnTo>
                    <a:pt x="21" y="212"/>
                  </a:lnTo>
                  <a:lnTo>
                    <a:pt x="22" y="211"/>
                  </a:lnTo>
                  <a:lnTo>
                    <a:pt x="24" y="209"/>
                  </a:lnTo>
                  <a:lnTo>
                    <a:pt x="25" y="208"/>
                  </a:lnTo>
                  <a:lnTo>
                    <a:pt x="26" y="207"/>
                  </a:lnTo>
                  <a:lnTo>
                    <a:pt x="27" y="206"/>
                  </a:lnTo>
                  <a:lnTo>
                    <a:pt x="28" y="205"/>
                  </a:lnTo>
                  <a:lnTo>
                    <a:pt x="29" y="203"/>
                  </a:lnTo>
                  <a:lnTo>
                    <a:pt x="29" y="202"/>
                  </a:lnTo>
                  <a:lnTo>
                    <a:pt x="30" y="200"/>
                  </a:lnTo>
                  <a:lnTo>
                    <a:pt x="30" y="197"/>
                  </a:lnTo>
                  <a:lnTo>
                    <a:pt x="30" y="195"/>
                  </a:lnTo>
                  <a:lnTo>
                    <a:pt x="30" y="194"/>
                  </a:lnTo>
                  <a:lnTo>
                    <a:pt x="31" y="192"/>
                  </a:lnTo>
                  <a:lnTo>
                    <a:pt x="31" y="20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30" y="12"/>
                  </a:lnTo>
                  <a:lnTo>
                    <a:pt x="29" y="11"/>
                  </a:lnTo>
                  <a:lnTo>
                    <a:pt x="29" y="8"/>
                  </a:lnTo>
                  <a:lnTo>
                    <a:pt x="28" y="7"/>
                  </a:lnTo>
                  <a:lnTo>
                    <a:pt x="27" y="5"/>
                  </a:lnTo>
                  <a:lnTo>
                    <a:pt x="26" y="4"/>
                  </a:lnTo>
                  <a:lnTo>
                    <a:pt x="25" y="3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8" y="4"/>
                  </a:lnTo>
                  <a:lnTo>
                    <a:pt x="7" y="5"/>
                  </a:lnTo>
                  <a:lnTo>
                    <a:pt x="7" y="7"/>
                  </a:lnTo>
                  <a:lnTo>
                    <a:pt x="6" y="8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5" y="200"/>
                  </a:lnTo>
                  <a:lnTo>
                    <a:pt x="7" y="202"/>
                  </a:lnTo>
                  <a:lnTo>
                    <a:pt x="8" y="204"/>
                  </a:lnTo>
                  <a:lnTo>
                    <a:pt x="9" y="206"/>
                  </a:lnTo>
                  <a:lnTo>
                    <a:pt x="12" y="208"/>
                  </a:lnTo>
                  <a:lnTo>
                    <a:pt x="13" y="209"/>
                  </a:lnTo>
                  <a:lnTo>
                    <a:pt x="15" y="212"/>
                  </a:lnTo>
                  <a:lnTo>
                    <a:pt x="16" y="212"/>
                  </a:lnTo>
                  <a:lnTo>
                    <a:pt x="18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13" name="Freeform 253">
              <a:extLst>
                <a:ext uri="{FF2B5EF4-FFF2-40B4-BE49-F238E27FC236}">
                  <a16:creationId xmlns:a16="http://schemas.microsoft.com/office/drawing/2014/main" id="{2505A034-4729-5A43-A331-2F938C23D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2318"/>
              <a:ext cx="1" cy="8"/>
            </a:xfrm>
            <a:custGeom>
              <a:avLst/>
              <a:gdLst>
                <a:gd name="T0" fmla="*/ 0 w 35"/>
                <a:gd name="T1" fmla="*/ 0 h 223"/>
                <a:gd name="T2" fmla="*/ 0 w 35"/>
                <a:gd name="T3" fmla="*/ 0 h 223"/>
                <a:gd name="T4" fmla="*/ 0 w 35"/>
                <a:gd name="T5" fmla="*/ 0 h 223"/>
                <a:gd name="T6" fmla="*/ 0 w 35"/>
                <a:gd name="T7" fmla="*/ 0 h 223"/>
                <a:gd name="T8" fmla="*/ 0 w 35"/>
                <a:gd name="T9" fmla="*/ 0 h 223"/>
                <a:gd name="T10" fmla="*/ 0 w 35"/>
                <a:gd name="T11" fmla="*/ 0 h 223"/>
                <a:gd name="T12" fmla="*/ 0 w 35"/>
                <a:gd name="T13" fmla="*/ 0 h 223"/>
                <a:gd name="T14" fmla="*/ 0 w 35"/>
                <a:gd name="T15" fmla="*/ 0 h 223"/>
                <a:gd name="T16" fmla="*/ 0 w 35"/>
                <a:gd name="T17" fmla="*/ 0 h 223"/>
                <a:gd name="T18" fmla="*/ 0 w 35"/>
                <a:gd name="T19" fmla="*/ 0 h 223"/>
                <a:gd name="T20" fmla="*/ 0 w 35"/>
                <a:gd name="T21" fmla="*/ 0 h 223"/>
                <a:gd name="T22" fmla="*/ 0 w 35"/>
                <a:gd name="T23" fmla="*/ 0 h 223"/>
                <a:gd name="T24" fmla="*/ 0 w 35"/>
                <a:gd name="T25" fmla="*/ 0 h 223"/>
                <a:gd name="T26" fmla="*/ 0 w 35"/>
                <a:gd name="T27" fmla="*/ 0 h 223"/>
                <a:gd name="T28" fmla="*/ 0 w 35"/>
                <a:gd name="T29" fmla="*/ 0 h 223"/>
                <a:gd name="T30" fmla="*/ 0 w 35"/>
                <a:gd name="T31" fmla="*/ 0 h 223"/>
                <a:gd name="T32" fmla="*/ 0 w 35"/>
                <a:gd name="T33" fmla="*/ 0 h 223"/>
                <a:gd name="T34" fmla="*/ 0 w 35"/>
                <a:gd name="T35" fmla="*/ 0 h 223"/>
                <a:gd name="T36" fmla="*/ 0 w 35"/>
                <a:gd name="T37" fmla="*/ 0 h 223"/>
                <a:gd name="T38" fmla="*/ 0 w 35"/>
                <a:gd name="T39" fmla="*/ 0 h 223"/>
                <a:gd name="T40" fmla="*/ 0 w 35"/>
                <a:gd name="T41" fmla="*/ 0 h 223"/>
                <a:gd name="T42" fmla="*/ 0 w 35"/>
                <a:gd name="T43" fmla="*/ 0 h 223"/>
                <a:gd name="T44" fmla="*/ 0 w 35"/>
                <a:gd name="T45" fmla="*/ 0 h 223"/>
                <a:gd name="T46" fmla="*/ 0 w 35"/>
                <a:gd name="T47" fmla="*/ 0 h 223"/>
                <a:gd name="T48" fmla="*/ 0 w 35"/>
                <a:gd name="T49" fmla="*/ 0 h 223"/>
                <a:gd name="T50" fmla="*/ 0 w 35"/>
                <a:gd name="T51" fmla="*/ 0 h 223"/>
                <a:gd name="T52" fmla="*/ 0 w 35"/>
                <a:gd name="T53" fmla="*/ 0 h 223"/>
                <a:gd name="T54" fmla="*/ 0 w 35"/>
                <a:gd name="T55" fmla="*/ 0 h 223"/>
                <a:gd name="T56" fmla="*/ 0 w 35"/>
                <a:gd name="T57" fmla="*/ 0 h 223"/>
                <a:gd name="T58" fmla="*/ 0 w 35"/>
                <a:gd name="T59" fmla="*/ 0 h 223"/>
                <a:gd name="T60" fmla="*/ 0 w 35"/>
                <a:gd name="T61" fmla="*/ 0 h 223"/>
                <a:gd name="T62" fmla="*/ 0 w 35"/>
                <a:gd name="T63" fmla="*/ 0 h 223"/>
                <a:gd name="T64" fmla="*/ 0 w 35"/>
                <a:gd name="T65" fmla="*/ 0 h 2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23">
                  <a:moveTo>
                    <a:pt x="13" y="223"/>
                  </a:moveTo>
                  <a:lnTo>
                    <a:pt x="14" y="222"/>
                  </a:lnTo>
                  <a:lnTo>
                    <a:pt x="15" y="222"/>
                  </a:lnTo>
                  <a:lnTo>
                    <a:pt x="17" y="220"/>
                  </a:lnTo>
                  <a:lnTo>
                    <a:pt x="19" y="219"/>
                  </a:lnTo>
                  <a:lnTo>
                    <a:pt x="20" y="216"/>
                  </a:lnTo>
                  <a:lnTo>
                    <a:pt x="22" y="214"/>
                  </a:lnTo>
                  <a:lnTo>
                    <a:pt x="25" y="212"/>
                  </a:lnTo>
                  <a:lnTo>
                    <a:pt x="27" y="209"/>
                  </a:lnTo>
                  <a:lnTo>
                    <a:pt x="28" y="207"/>
                  </a:lnTo>
                  <a:lnTo>
                    <a:pt x="30" y="203"/>
                  </a:lnTo>
                  <a:lnTo>
                    <a:pt x="31" y="200"/>
                  </a:lnTo>
                  <a:lnTo>
                    <a:pt x="32" y="198"/>
                  </a:lnTo>
                  <a:lnTo>
                    <a:pt x="33" y="195"/>
                  </a:lnTo>
                  <a:lnTo>
                    <a:pt x="34" y="192"/>
                  </a:lnTo>
                  <a:lnTo>
                    <a:pt x="34" y="190"/>
                  </a:lnTo>
                  <a:lnTo>
                    <a:pt x="35" y="188"/>
                  </a:lnTo>
                  <a:lnTo>
                    <a:pt x="27" y="21"/>
                  </a:lnTo>
                  <a:lnTo>
                    <a:pt x="26" y="19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3" y="9"/>
                  </a:lnTo>
                  <a:lnTo>
                    <a:pt x="22" y="8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8"/>
                  </a:lnTo>
                  <a:lnTo>
                    <a:pt x="0" y="209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2" y="215"/>
                  </a:lnTo>
                  <a:lnTo>
                    <a:pt x="3" y="216"/>
                  </a:lnTo>
                  <a:lnTo>
                    <a:pt x="4" y="217"/>
                  </a:lnTo>
                  <a:lnTo>
                    <a:pt x="5" y="219"/>
                  </a:lnTo>
                  <a:lnTo>
                    <a:pt x="6" y="220"/>
                  </a:lnTo>
                  <a:lnTo>
                    <a:pt x="7" y="221"/>
                  </a:lnTo>
                  <a:lnTo>
                    <a:pt x="8" y="222"/>
                  </a:lnTo>
                  <a:lnTo>
                    <a:pt x="9" y="222"/>
                  </a:lnTo>
                  <a:lnTo>
                    <a:pt x="10" y="222"/>
                  </a:lnTo>
                  <a:lnTo>
                    <a:pt x="13" y="22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14" name="Freeform 254">
              <a:extLst>
                <a:ext uri="{FF2B5EF4-FFF2-40B4-BE49-F238E27FC236}">
                  <a16:creationId xmlns:a16="http://schemas.microsoft.com/office/drawing/2014/main" id="{A6F400BF-414C-7544-8EB8-ECF36B6C5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" y="2317"/>
              <a:ext cx="11" cy="4"/>
            </a:xfrm>
            <a:custGeom>
              <a:avLst/>
              <a:gdLst>
                <a:gd name="T0" fmla="*/ 0 w 325"/>
                <a:gd name="T1" fmla="*/ 0 h 107"/>
                <a:gd name="T2" fmla="*/ 0 w 325"/>
                <a:gd name="T3" fmla="*/ 0 h 107"/>
                <a:gd name="T4" fmla="*/ 0 w 325"/>
                <a:gd name="T5" fmla="*/ 0 h 107"/>
                <a:gd name="T6" fmla="*/ 0 w 325"/>
                <a:gd name="T7" fmla="*/ 0 h 107"/>
                <a:gd name="T8" fmla="*/ 0 w 325"/>
                <a:gd name="T9" fmla="*/ 0 h 107"/>
                <a:gd name="T10" fmla="*/ 0 w 325"/>
                <a:gd name="T11" fmla="*/ 0 h 107"/>
                <a:gd name="T12" fmla="*/ 0 w 325"/>
                <a:gd name="T13" fmla="*/ 0 h 107"/>
                <a:gd name="T14" fmla="*/ 0 w 325"/>
                <a:gd name="T15" fmla="*/ 0 h 107"/>
                <a:gd name="T16" fmla="*/ 0 w 325"/>
                <a:gd name="T17" fmla="*/ 0 h 107"/>
                <a:gd name="T18" fmla="*/ 0 w 325"/>
                <a:gd name="T19" fmla="*/ 0 h 107"/>
                <a:gd name="T20" fmla="*/ 0 w 325"/>
                <a:gd name="T21" fmla="*/ 0 h 107"/>
                <a:gd name="T22" fmla="*/ 0 w 325"/>
                <a:gd name="T23" fmla="*/ 0 h 107"/>
                <a:gd name="T24" fmla="*/ 0 w 325"/>
                <a:gd name="T25" fmla="*/ 0 h 107"/>
                <a:gd name="T26" fmla="*/ 0 w 325"/>
                <a:gd name="T27" fmla="*/ 0 h 107"/>
                <a:gd name="T28" fmla="*/ 0 w 325"/>
                <a:gd name="T29" fmla="*/ 0 h 107"/>
                <a:gd name="T30" fmla="*/ 0 w 325"/>
                <a:gd name="T31" fmla="*/ 0 h 107"/>
                <a:gd name="T32" fmla="*/ 0 w 325"/>
                <a:gd name="T33" fmla="*/ 0 h 107"/>
                <a:gd name="T34" fmla="*/ 0 w 325"/>
                <a:gd name="T35" fmla="*/ 0 h 107"/>
                <a:gd name="T36" fmla="*/ 0 w 325"/>
                <a:gd name="T37" fmla="*/ 0 h 107"/>
                <a:gd name="T38" fmla="*/ 0 w 325"/>
                <a:gd name="T39" fmla="*/ 0 h 107"/>
                <a:gd name="T40" fmla="*/ 0 w 325"/>
                <a:gd name="T41" fmla="*/ 0 h 107"/>
                <a:gd name="T42" fmla="*/ 0 w 325"/>
                <a:gd name="T43" fmla="*/ 0 h 107"/>
                <a:gd name="T44" fmla="*/ 0 w 325"/>
                <a:gd name="T45" fmla="*/ 0 h 107"/>
                <a:gd name="T46" fmla="*/ 0 w 325"/>
                <a:gd name="T47" fmla="*/ 0 h 107"/>
                <a:gd name="T48" fmla="*/ 0 w 325"/>
                <a:gd name="T49" fmla="*/ 0 h 107"/>
                <a:gd name="T50" fmla="*/ 0 w 325"/>
                <a:gd name="T51" fmla="*/ 0 h 107"/>
                <a:gd name="T52" fmla="*/ 0 w 325"/>
                <a:gd name="T53" fmla="*/ 0 h 107"/>
                <a:gd name="T54" fmla="*/ 0 w 325"/>
                <a:gd name="T55" fmla="*/ 0 h 107"/>
                <a:gd name="T56" fmla="*/ 0 w 325"/>
                <a:gd name="T57" fmla="*/ 0 h 107"/>
                <a:gd name="T58" fmla="*/ 0 w 325"/>
                <a:gd name="T59" fmla="*/ 0 h 107"/>
                <a:gd name="T60" fmla="*/ 0 w 325"/>
                <a:gd name="T61" fmla="*/ 0 h 107"/>
                <a:gd name="T62" fmla="*/ 0 w 325"/>
                <a:gd name="T63" fmla="*/ 0 h 107"/>
                <a:gd name="T64" fmla="*/ 0 w 325"/>
                <a:gd name="T65" fmla="*/ 0 h 107"/>
                <a:gd name="T66" fmla="*/ 0 w 325"/>
                <a:gd name="T67" fmla="*/ 0 h 10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5" h="107">
                  <a:moveTo>
                    <a:pt x="290" y="107"/>
                  </a:moveTo>
                  <a:lnTo>
                    <a:pt x="294" y="105"/>
                  </a:lnTo>
                  <a:lnTo>
                    <a:pt x="297" y="105"/>
                  </a:lnTo>
                  <a:lnTo>
                    <a:pt x="300" y="104"/>
                  </a:lnTo>
                  <a:lnTo>
                    <a:pt x="303" y="103"/>
                  </a:lnTo>
                  <a:lnTo>
                    <a:pt x="307" y="102"/>
                  </a:lnTo>
                  <a:lnTo>
                    <a:pt x="310" y="100"/>
                  </a:lnTo>
                  <a:lnTo>
                    <a:pt x="312" y="98"/>
                  </a:lnTo>
                  <a:lnTo>
                    <a:pt x="314" y="96"/>
                  </a:lnTo>
                  <a:lnTo>
                    <a:pt x="316" y="93"/>
                  </a:lnTo>
                  <a:lnTo>
                    <a:pt x="319" y="91"/>
                  </a:lnTo>
                  <a:lnTo>
                    <a:pt x="321" y="88"/>
                  </a:lnTo>
                  <a:lnTo>
                    <a:pt x="322" y="86"/>
                  </a:lnTo>
                  <a:lnTo>
                    <a:pt x="323" y="83"/>
                  </a:lnTo>
                  <a:lnTo>
                    <a:pt x="324" y="79"/>
                  </a:lnTo>
                  <a:lnTo>
                    <a:pt x="324" y="76"/>
                  </a:lnTo>
                  <a:lnTo>
                    <a:pt x="325" y="73"/>
                  </a:lnTo>
                  <a:lnTo>
                    <a:pt x="325" y="34"/>
                  </a:lnTo>
                  <a:lnTo>
                    <a:pt x="324" y="29"/>
                  </a:lnTo>
                  <a:lnTo>
                    <a:pt x="324" y="26"/>
                  </a:lnTo>
                  <a:lnTo>
                    <a:pt x="323" y="23"/>
                  </a:lnTo>
                  <a:lnTo>
                    <a:pt x="322" y="20"/>
                  </a:lnTo>
                  <a:lnTo>
                    <a:pt x="321" y="17"/>
                  </a:lnTo>
                  <a:lnTo>
                    <a:pt x="319" y="14"/>
                  </a:lnTo>
                  <a:lnTo>
                    <a:pt x="316" y="12"/>
                  </a:lnTo>
                  <a:lnTo>
                    <a:pt x="314" y="10"/>
                  </a:lnTo>
                  <a:lnTo>
                    <a:pt x="312" y="8"/>
                  </a:lnTo>
                  <a:lnTo>
                    <a:pt x="310" y="5"/>
                  </a:lnTo>
                  <a:lnTo>
                    <a:pt x="307" y="3"/>
                  </a:lnTo>
                  <a:lnTo>
                    <a:pt x="303" y="2"/>
                  </a:lnTo>
                  <a:lnTo>
                    <a:pt x="300" y="1"/>
                  </a:lnTo>
                  <a:lnTo>
                    <a:pt x="297" y="0"/>
                  </a:lnTo>
                  <a:lnTo>
                    <a:pt x="294" y="0"/>
                  </a:lnTo>
                  <a:lnTo>
                    <a:pt x="290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0" y="2"/>
                  </a:lnTo>
                  <a:lnTo>
                    <a:pt x="17" y="3"/>
                  </a:lnTo>
                  <a:lnTo>
                    <a:pt x="14" y="5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7" y="12"/>
                  </a:lnTo>
                  <a:lnTo>
                    <a:pt x="5" y="14"/>
                  </a:lnTo>
                  <a:lnTo>
                    <a:pt x="3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0" y="79"/>
                  </a:lnTo>
                  <a:lnTo>
                    <a:pt x="1" y="83"/>
                  </a:lnTo>
                  <a:lnTo>
                    <a:pt x="2" y="86"/>
                  </a:lnTo>
                  <a:lnTo>
                    <a:pt x="3" y="88"/>
                  </a:lnTo>
                  <a:lnTo>
                    <a:pt x="5" y="91"/>
                  </a:lnTo>
                  <a:lnTo>
                    <a:pt x="7" y="93"/>
                  </a:lnTo>
                  <a:lnTo>
                    <a:pt x="10" y="96"/>
                  </a:lnTo>
                  <a:lnTo>
                    <a:pt x="12" y="98"/>
                  </a:lnTo>
                  <a:lnTo>
                    <a:pt x="14" y="100"/>
                  </a:lnTo>
                  <a:lnTo>
                    <a:pt x="17" y="102"/>
                  </a:lnTo>
                  <a:lnTo>
                    <a:pt x="20" y="103"/>
                  </a:lnTo>
                  <a:lnTo>
                    <a:pt x="24" y="104"/>
                  </a:lnTo>
                  <a:lnTo>
                    <a:pt x="27" y="105"/>
                  </a:lnTo>
                  <a:lnTo>
                    <a:pt x="30" y="105"/>
                  </a:lnTo>
                  <a:lnTo>
                    <a:pt x="35" y="107"/>
                  </a:lnTo>
                  <a:lnTo>
                    <a:pt x="290" y="107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15" name="Freeform 255">
              <a:extLst>
                <a:ext uri="{FF2B5EF4-FFF2-40B4-BE49-F238E27FC236}">
                  <a16:creationId xmlns:a16="http://schemas.microsoft.com/office/drawing/2014/main" id="{C19D1351-04D7-164C-B6CB-565B3D39A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316"/>
              <a:ext cx="16" cy="12"/>
            </a:xfrm>
            <a:custGeom>
              <a:avLst/>
              <a:gdLst>
                <a:gd name="T0" fmla="*/ 0 w 455"/>
                <a:gd name="T1" fmla="*/ 0 h 300"/>
                <a:gd name="T2" fmla="*/ 0 w 455"/>
                <a:gd name="T3" fmla="*/ 0 h 300"/>
                <a:gd name="T4" fmla="*/ 0 w 455"/>
                <a:gd name="T5" fmla="*/ 0 h 300"/>
                <a:gd name="T6" fmla="*/ 0 w 455"/>
                <a:gd name="T7" fmla="*/ 0 h 300"/>
                <a:gd name="T8" fmla="*/ 0 w 455"/>
                <a:gd name="T9" fmla="*/ 0 h 300"/>
                <a:gd name="T10" fmla="*/ 0 w 455"/>
                <a:gd name="T11" fmla="*/ 0 h 300"/>
                <a:gd name="T12" fmla="*/ 0 w 455"/>
                <a:gd name="T13" fmla="*/ 0 h 300"/>
                <a:gd name="T14" fmla="*/ 0 w 455"/>
                <a:gd name="T15" fmla="*/ 0 h 300"/>
                <a:gd name="T16" fmla="*/ 0 w 455"/>
                <a:gd name="T17" fmla="*/ 0 h 300"/>
                <a:gd name="T18" fmla="*/ 0 w 455"/>
                <a:gd name="T19" fmla="*/ 0 h 300"/>
                <a:gd name="T20" fmla="*/ 0 w 455"/>
                <a:gd name="T21" fmla="*/ 0 h 300"/>
                <a:gd name="T22" fmla="*/ 0 w 455"/>
                <a:gd name="T23" fmla="*/ 0 h 300"/>
                <a:gd name="T24" fmla="*/ 0 w 455"/>
                <a:gd name="T25" fmla="*/ 0 h 300"/>
                <a:gd name="T26" fmla="*/ 0 w 455"/>
                <a:gd name="T27" fmla="*/ 0 h 300"/>
                <a:gd name="T28" fmla="*/ 0 w 455"/>
                <a:gd name="T29" fmla="*/ 0 h 300"/>
                <a:gd name="T30" fmla="*/ 0 w 455"/>
                <a:gd name="T31" fmla="*/ 0 h 300"/>
                <a:gd name="T32" fmla="*/ 0 w 455"/>
                <a:gd name="T33" fmla="*/ 0 h 300"/>
                <a:gd name="T34" fmla="*/ 0 w 455"/>
                <a:gd name="T35" fmla="*/ 0 h 300"/>
                <a:gd name="T36" fmla="*/ 0 w 455"/>
                <a:gd name="T37" fmla="*/ 0 h 300"/>
                <a:gd name="T38" fmla="*/ 0 w 455"/>
                <a:gd name="T39" fmla="*/ 0 h 300"/>
                <a:gd name="T40" fmla="*/ 0 w 455"/>
                <a:gd name="T41" fmla="*/ 0 h 300"/>
                <a:gd name="T42" fmla="*/ 0 w 455"/>
                <a:gd name="T43" fmla="*/ 0 h 300"/>
                <a:gd name="T44" fmla="*/ 0 w 455"/>
                <a:gd name="T45" fmla="*/ 0 h 300"/>
                <a:gd name="T46" fmla="*/ 0 w 455"/>
                <a:gd name="T47" fmla="*/ 0 h 300"/>
                <a:gd name="T48" fmla="*/ 0 w 455"/>
                <a:gd name="T49" fmla="*/ 0 h 300"/>
                <a:gd name="T50" fmla="*/ 0 w 455"/>
                <a:gd name="T51" fmla="*/ 0 h 300"/>
                <a:gd name="T52" fmla="*/ 0 w 455"/>
                <a:gd name="T53" fmla="*/ 0 h 300"/>
                <a:gd name="T54" fmla="*/ 0 w 455"/>
                <a:gd name="T55" fmla="*/ 0 h 300"/>
                <a:gd name="T56" fmla="*/ 0 w 455"/>
                <a:gd name="T57" fmla="*/ 0 h 300"/>
                <a:gd name="T58" fmla="*/ 0 w 455"/>
                <a:gd name="T59" fmla="*/ 0 h 300"/>
                <a:gd name="T60" fmla="*/ 0 w 455"/>
                <a:gd name="T61" fmla="*/ 0 h 300"/>
                <a:gd name="T62" fmla="*/ 0 w 455"/>
                <a:gd name="T63" fmla="*/ 0 h 300"/>
                <a:gd name="T64" fmla="*/ 0 w 455"/>
                <a:gd name="T65" fmla="*/ 0 h 300"/>
                <a:gd name="T66" fmla="*/ 0 w 455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5" h="300">
                  <a:moveTo>
                    <a:pt x="396" y="300"/>
                  </a:moveTo>
                  <a:lnTo>
                    <a:pt x="400" y="299"/>
                  </a:lnTo>
                  <a:lnTo>
                    <a:pt x="405" y="298"/>
                  </a:lnTo>
                  <a:lnTo>
                    <a:pt x="410" y="296"/>
                  </a:lnTo>
                  <a:lnTo>
                    <a:pt x="415" y="294"/>
                  </a:lnTo>
                  <a:lnTo>
                    <a:pt x="420" y="290"/>
                  </a:lnTo>
                  <a:lnTo>
                    <a:pt x="425" y="287"/>
                  </a:lnTo>
                  <a:lnTo>
                    <a:pt x="430" y="283"/>
                  </a:lnTo>
                  <a:lnTo>
                    <a:pt x="434" y="278"/>
                  </a:lnTo>
                  <a:lnTo>
                    <a:pt x="438" y="273"/>
                  </a:lnTo>
                  <a:lnTo>
                    <a:pt x="442" y="267"/>
                  </a:lnTo>
                  <a:lnTo>
                    <a:pt x="446" y="262"/>
                  </a:lnTo>
                  <a:lnTo>
                    <a:pt x="448" y="256"/>
                  </a:lnTo>
                  <a:lnTo>
                    <a:pt x="450" y="249"/>
                  </a:lnTo>
                  <a:lnTo>
                    <a:pt x="452" y="242"/>
                  </a:lnTo>
                  <a:lnTo>
                    <a:pt x="454" y="235"/>
                  </a:lnTo>
                  <a:lnTo>
                    <a:pt x="455" y="228"/>
                  </a:lnTo>
                  <a:lnTo>
                    <a:pt x="442" y="71"/>
                  </a:lnTo>
                  <a:lnTo>
                    <a:pt x="441" y="63"/>
                  </a:lnTo>
                  <a:lnTo>
                    <a:pt x="441" y="56"/>
                  </a:lnTo>
                  <a:lnTo>
                    <a:pt x="439" y="49"/>
                  </a:lnTo>
                  <a:lnTo>
                    <a:pt x="437" y="42"/>
                  </a:lnTo>
                  <a:lnTo>
                    <a:pt x="435" y="36"/>
                  </a:lnTo>
                  <a:lnTo>
                    <a:pt x="433" y="31"/>
                  </a:lnTo>
                  <a:lnTo>
                    <a:pt x="431" y="25"/>
                  </a:lnTo>
                  <a:lnTo>
                    <a:pt x="427" y="21"/>
                  </a:lnTo>
                  <a:lnTo>
                    <a:pt x="424" y="15"/>
                  </a:lnTo>
                  <a:lnTo>
                    <a:pt x="421" y="12"/>
                  </a:lnTo>
                  <a:lnTo>
                    <a:pt x="417" y="8"/>
                  </a:lnTo>
                  <a:lnTo>
                    <a:pt x="413" y="6"/>
                  </a:lnTo>
                  <a:lnTo>
                    <a:pt x="409" y="2"/>
                  </a:lnTo>
                  <a:lnTo>
                    <a:pt x="405" y="1"/>
                  </a:lnTo>
                  <a:lnTo>
                    <a:pt x="400" y="0"/>
                  </a:lnTo>
                  <a:lnTo>
                    <a:pt x="396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9" y="1"/>
                  </a:lnTo>
                  <a:lnTo>
                    <a:pt x="44" y="2"/>
                  </a:lnTo>
                  <a:lnTo>
                    <a:pt x="40" y="6"/>
                  </a:lnTo>
                  <a:lnTo>
                    <a:pt x="37" y="8"/>
                  </a:lnTo>
                  <a:lnTo>
                    <a:pt x="32" y="12"/>
                  </a:lnTo>
                  <a:lnTo>
                    <a:pt x="29" y="15"/>
                  </a:lnTo>
                  <a:lnTo>
                    <a:pt x="26" y="21"/>
                  </a:lnTo>
                  <a:lnTo>
                    <a:pt x="23" y="25"/>
                  </a:lnTo>
                  <a:lnTo>
                    <a:pt x="21" y="31"/>
                  </a:lnTo>
                  <a:lnTo>
                    <a:pt x="18" y="36"/>
                  </a:lnTo>
                  <a:lnTo>
                    <a:pt x="16" y="42"/>
                  </a:lnTo>
                  <a:lnTo>
                    <a:pt x="14" y="49"/>
                  </a:lnTo>
                  <a:lnTo>
                    <a:pt x="13" y="56"/>
                  </a:lnTo>
                  <a:lnTo>
                    <a:pt x="13" y="63"/>
                  </a:lnTo>
                  <a:lnTo>
                    <a:pt x="13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6"/>
                  </a:lnTo>
                  <a:lnTo>
                    <a:pt x="7" y="262"/>
                  </a:lnTo>
                  <a:lnTo>
                    <a:pt x="12" y="267"/>
                  </a:lnTo>
                  <a:lnTo>
                    <a:pt x="15" y="273"/>
                  </a:lnTo>
                  <a:lnTo>
                    <a:pt x="19" y="278"/>
                  </a:lnTo>
                  <a:lnTo>
                    <a:pt x="24" y="283"/>
                  </a:lnTo>
                  <a:lnTo>
                    <a:pt x="28" y="287"/>
                  </a:lnTo>
                  <a:lnTo>
                    <a:pt x="34" y="290"/>
                  </a:lnTo>
                  <a:lnTo>
                    <a:pt x="38" y="294"/>
                  </a:lnTo>
                  <a:lnTo>
                    <a:pt x="43" y="296"/>
                  </a:lnTo>
                  <a:lnTo>
                    <a:pt x="49" y="298"/>
                  </a:lnTo>
                  <a:lnTo>
                    <a:pt x="53" y="299"/>
                  </a:lnTo>
                  <a:lnTo>
                    <a:pt x="59" y="300"/>
                  </a:lnTo>
                  <a:lnTo>
                    <a:pt x="396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16" name="Freeform 256">
              <a:extLst>
                <a:ext uri="{FF2B5EF4-FFF2-40B4-BE49-F238E27FC236}">
                  <a16:creationId xmlns:a16="http://schemas.microsoft.com/office/drawing/2014/main" id="{E63AAFEA-7E3C-DA49-9169-07F8014FF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317"/>
              <a:ext cx="15" cy="10"/>
            </a:xfrm>
            <a:custGeom>
              <a:avLst/>
              <a:gdLst>
                <a:gd name="T0" fmla="*/ 0 w 434"/>
                <a:gd name="T1" fmla="*/ 0 h 285"/>
                <a:gd name="T2" fmla="*/ 0 w 434"/>
                <a:gd name="T3" fmla="*/ 0 h 285"/>
                <a:gd name="T4" fmla="*/ 0 w 434"/>
                <a:gd name="T5" fmla="*/ 0 h 285"/>
                <a:gd name="T6" fmla="*/ 0 w 434"/>
                <a:gd name="T7" fmla="*/ 0 h 285"/>
                <a:gd name="T8" fmla="*/ 0 w 434"/>
                <a:gd name="T9" fmla="*/ 0 h 285"/>
                <a:gd name="T10" fmla="*/ 0 w 434"/>
                <a:gd name="T11" fmla="*/ 0 h 285"/>
                <a:gd name="T12" fmla="*/ 0 w 434"/>
                <a:gd name="T13" fmla="*/ 0 h 285"/>
                <a:gd name="T14" fmla="*/ 0 w 434"/>
                <a:gd name="T15" fmla="*/ 0 h 285"/>
                <a:gd name="T16" fmla="*/ 0 w 434"/>
                <a:gd name="T17" fmla="*/ 0 h 285"/>
                <a:gd name="T18" fmla="*/ 0 w 434"/>
                <a:gd name="T19" fmla="*/ 0 h 285"/>
                <a:gd name="T20" fmla="*/ 0 w 434"/>
                <a:gd name="T21" fmla="*/ 0 h 285"/>
                <a:gd name="T22" fmla="*/ 0 w 434"/>
                <a:gd name="T23" fmla="*/ 0 h 285"/>
                <a:gd name="T24" fmla="*/ 0 w 434"/>
                <a:gd name="T25" fmla="*/ 0 h 285"/>
                <a:gd name="T26" fmla="*/ 0 w 434"/>
                <a:gd name="T27" fmla="*/ 0 h 285"/>
                <a:gd name="T28" fmla="*/ 0 w 434"/>
                <a:gd name="T29" fmla="*/ 0 h 285"/>
                <a:gd name="T30" fmla="*/ 0 w 434"/>
                <a:gd name="T31" fmla="*/ 0 h 285"/>
                <a:gd name="T32" fmla="*/ 0 w 434"/>
                <a:gd name="T33" fmla="*/ 0 h 285"/>
                <a:gd name="T34" fmla="*/ 0 w 434"/>
                <a:gd name="T35" fmla="*/ 0 h 285"/>
                <a:gd name="T36" fmla="*/ 0 w 434"/>
                <a:gd name="T37" fmla="*/ 0 h 285"/>
                <a:gd name="T38" fmla="*/ 0 w 434"/>
                <a:gd name="T39" fmla="*/ 0 h 285"/>
                <a:gd name="T40" fmla="*/ 0 w 434"/>
                <a:gd name="T41" fmla="*/ 0 h 285"/>
                <a:gd name="T42" fmla="*/ 0 w 434"/>
                <a:gd name="T43" fmla="*/ 0 h 285"/>
                <a:gd name="T44" fmla="*/ 0 w 434"/>
                <a:gd name="T45" fmla="*/ 0 h 285"/>
                <a:gd name="T46" fmla="*/ 0 w 434"/>
                <a:gd name="T47" fmla="*/ 0 h 285"/>
                <a:gd name="T48" fmla="*/ 0 w 434"/>
                <a:gd name="T49" fmla="*/ 0 h 285"/>
                <a:gd name="T50" fmla="*/ 0 w 434"/>
                <a:gd name="T51" fmla="*/ 0 h 285"/>
                <a:gd name="T52" fmla="*/ 0 w 434"/>
                <a:gd name="T53" fmla="*/ 0 h 285"/>
                <a:gd name="T54" fmla="*/ 0 w 434"/>
                <a:gd name="T55" fmla="*/ 0 h 285"/>
                <a:gd name="T56" fmla="*/ 0 w 434"/>
                <a:gd name="T57" fmla="*/ 0 h 285"/>
                <a:gd name="T58" fmla="*/ 0 w 434"/>
                <a:gd name="T59" fmla="*/ 0 h 285"/>
                <a:gd name="T60" fmla="*/ 0 w 434"/>
                <a:gd name="T61" fmla="*/ 0 h 285"/>
                <a:gd name="T62" fmla="*/ 0 w 434"/>
                <a:gd name="T63" fmla="*/ 0 h 285"/>
                <a:gd name="T64" fmla="*/ 0 w 434"/>
                <a:gd name="T65" fmla="*/ 0 h 285"/>
                <a:gd name="T66" fmla="*/ 0 w 434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4" h="285">
                  <a:moveTo>
                    <a:pt x="377" y="285"/>
                  </a:moveTo>
                  <a:lnTo>
                    <a:pt x="382" y="284"/>
                  </a:lnTo>
                  <a:lnTo>
                    <a:pt x="386" y="283"/>
                  </a:lnTo>
                  <a:lnTo>
                    <a:pt x="390" y="282"/>
                  </a:lnTo>
                  <a:lnTo>
                    <a:pt x="396" y="280"/>
                  </a:lnTo>
                  <a:lnTo>
                    <a:pt x="400" y="277"/>
                  </a:lnTo>
                  <a:lnTo>
                    <a:pt x="406" y="273"/>
                  </a:lnTo>
                  <a:lnTo>
                    <a:pt x="410" y="269"/>
                  </a:lnTo>
                  <a:lnTo>
                    <a:pt x="414" y="265"/>
                  </a:lnTo>
                  <a:lnTo>
                    <a:pt x="418" y="260"/>
                  </a:lnTo>
                  <a:lnTo>
                    <a:pt x="422" y="255"/>
                  </a:lnTo>
                  <a:lnTo>
                    <a:pt x="425" y="250"/>
                  </a:lnTo>
                  <a:lnTo>
                    <a:pt x="427" y="244"/>
                  </a:lnTo>
                  <a:lnTo>
                    <a:pt x="431" y="238"/>
                  </a:lnTo>
                  <a:lnTo>
                    <a:pt x="432" y="231"/>
                  </a:lnTo>
                  <a:lnTo>
                    <a:pt x="433" y="225"/>
                  </a:lnTo>
                  <a:lnTo>
                    <a:pt x="434" y="218"/>
                  </a:lnTo>
                  <a:lnTo>
                    <a:pt x="421" y="68"/>
                  </a:lnTo>
                  <a:lnTo>
                    <a:pt x="420" y="60"/>
                  </a:lnTo>
                  <a:lnTo>
                    <a:pt x="420" y="54"/>
                  </a:lnTo>
                  <a:lnTo>
                    <a:pt x="419" y="47"/>
                  </a:lnTo>
                  <a:lnTo>
                    <a:pt x="416" y="41"/>
                  </a:lnTo>
                  <a:lnTo>
                    <a:pt x="415" y="34"/>
                  </a:lnTo>
                  <a:lnTo>
                    <a:pt x="413" y="29"/>
                  </a:lnTo>
                  <a:lnTo>
                    <a:pt x="410" y="23"/>
                  </a:lnTo>
                  <a:lnTo>
                    <a:pt x="408" y="19"/>
                  </a:lnTo>
                  <a:lnTo>
                    <a:pt x="404" y="15"/>
                  </a:lnTo>
                  <a:lnTo>
                    <a:pt x="401" y="10"/>
                  </a:lnTo>
                  <a:lnTo>
                    <a:pt x="398" y="7"/>
                  </a:lnTo>
                  <a:lnTo>
                    <a:pt x="394" y="4"/>
                  </a:lnTo>
                  <a:lnTo>
                    <a:pt x="389" y="2"/>
                  </a:lnTo>
                  <a:lnTo>
                    <a:pt x="386" y="1"/>
                  </a:lnTo>
                  <a:lnTo>
                    <a:pt x="382" y="0"/>
                  </a:lnTo>
                  <a:lnTo>
                    <a:pt x="377" y="0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7" y="1"/>
                  </a:lnTo>
                  <a:lnTo>
                    <a:pt x="43" y="2"/>
                  </a:lnTo>
                  <a:lnTo>
                    <a:pt x="39" y="4"/>
                  </a:lnTo>
                  <a:lnTo>
                    <a:pt x="35" y="7"/>
                  </a:lnTo>
                  <a:lnTo>
                    <a:pt x="31" y="10"/>
                  </a:lnTo>
                  <a:lnTo>
                    <a:pt x="28" y="15"/>
                  </a:lnTo>
                  <a:lnTo>
                    <a:pt x="25" y="19"/>
                  </a:lnTo>
                  <a:lnTo>
                    <a:pt x="23" y="23"/>
                  </a:lnTo>
                  <a:lnTo>
                    <a:pt x="19" y="29"/>
                  </a:lnTo>
                  <a:lnTo>
                    <a:pt x="17" y="34"/>
                  </a:lnTo>
                  <a:lnTo>
                    <a:pt x="16" y="41"/>
                  </a:lnTo>
                  <a:lnTo>
                    <a:pt x="14" y="47"/>
                  </a:lnTo>
                  <a:lnTo>
                    <a:pt x="13" y="54"/>
                  </a:lnTo>
                  <a:lnTo>
                    <a:pt x="13" y="60"/>
                  </a:lnTo>
                  <a:lnTo>
                    <a:pt x="13" y="68"/>
                  </a:lnTo>
                  <a:lnTo>
                    <a:pt x="0" y="218"/>
                  </a:lnTo>
                  <a:lnTo>
                    <a:pt x="0" y="225"/>
                  </a:lnTo>
                  <a:lnTo>
                    <a:pt x="1" y="231"/>
                  </a:lnTo>
                  <a:lnTo>
                    <a:pt x="2" y="238"/>
                  </a:lnTo>
                  <a:lnTo>
                    <a:pt x="5" y="244"/>
                  </a:lnTo>
                  <a:lnTo>
                    <a:pt x="7" y="250"/>
                  </a:lnTo>
                  <a:lnTo>
                    <a:pt x="11" y="255"/>
                  </a:lnTo>
                  <a:lnTo>
                    <a:pt x="15" y="260"/>
                  </a:lnTo>
                  <a:lnTo>
                    <a:pt x="18" y="265"/>
                  </a:lnTo>
                  <a:lnTo>
                    <a:pt x="23" y="269"/>
                  </a:lnTo>
                  <a:lnTo>
                    <a:pt x="27" y="273"/>
                  </a:lnTo>
                  <a:lnTo>
                    <a:pt x="32" y="277"/>
                  </a:lnTo>
                  <a:lnTo>
                    <a:pt x="37" y="280"/>
                  </a:lnTo>
                  <a:lnTo>
                    <a:pt x="42" y="282"/>
                  </a:lnTo>
                  <a:lnTo>
                    <a:pt x="47" y="283"/>
                  </a:lnTo>
                  <a:lnTo>
                    <a:pt x="51" y="284"/>
                  </a:lnTo>
                  <a:lnTo>
                    <a:pt x="56" y="285"/>
                  </a:lnTo>
                  <a:lnTo>
                    <a:pt x="37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17" name="Freeform 257">
              <a:extLst>
                <a:ext uri="{FF2B5EF4-FFF2-40B4-BE49-F238E27FC236}">
                  <a16:creationId xmlns:a16="http://schemas.microsoft.com/office/drawing/2014/main" id="{68BA0813-9013-FC4B-90B7-C22F65611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" y="2322"/>
              <a:ext cx="11" cy="5"/>
            </a:xfrm>
            <a:custGeom>
              <a:avLst/>
              <a:gdLst>
                <a:gd name="T0" fmla="*/ 0 w 318"/>
                <a:gd name="T1" fmla="*/ 0 h 129"/>
                <a:gd name="T2" fmla="*/ 0 w 318"/>
                <a:gd name="T3" fmla="*/ 0 h 129"/>
                <a:gd name="T4" fmla="*/ 0 w 318"/>
                <a:gd name="T5" fmla="*/ 0 h 129"/>
                <a:gd name="T6" fmla="*/ 0 w 318"/>
                <a:gd name="T7" fmla="*/ 0 h 129"/>
                <a:gd name="T8" fmla="*/ 0 w 318"/>
                <a:gd name="T9" fmla="*/ 0 h 129"/>
                <a:gd name="T10" fmla="*/ 0 w 318"/>
                <a:gd name="T11" fmla="*/ 0 h 129"/>
                <a:gd name="T12" fmla="*/ 0 w 318"/>
                <a:gd name="T13" fmla="*/ 0 h 129"/>
                <a:gd name="T14" fmla="*/ 0 w 318"/>
                <a:gd name="T15" fmla="*/ 0 h 129"/>
                <a:gd name="T16" fmla="*/ 0 w 318"/>
                <a:gd name="T17" fmla="*/ 0 h 129"/>
                <a:gd name="T18" fmla="*/ 0 w 318"/>
                <a:gd name="T19" fmla="*/ 0 h 129"/>
                <a:gd name="T20" fmla="*/ 0 w 318"/>
                <a:gd name="T21" fmla="*/ 0 h 129"/>
                <a:gd name="T22" fmla="*/ 0 w 318"/>
                <a:gd name="T23" fmla="*/ 0 h 129"/>
                <a:gd name="T24" fmla="*/ 0 w 318"/>
                <a:gd name="T25" fmla="*/ 0 h 129"/>
                <a:gd name="T26" fmla="*/ 0 w 318"/>
                <a:gd name="T27" fmla="*/ 0 h 129"/>
                <a:gd name="T28" fmla="*/ 0 w 318"/>
                <a:gd name="T29" fmla="*/ 0 h 129"/>
                <a:gd name="T30" fmla="*/ 0 w 318"/>
                <a:gd name="T31" fmla="*/ 0 h 129"/>
                <a:gd name="T32" fmla="*/ 0 w 318"/>
                <a:gd name="T33" fmla="*/ 0 h 129"/>
                <a:gd name="T34" fmla="*/ 0 w 318"/>
                <a:gd name="T35" fmla="*/ 0 h 129"/>
                <a:gd name="T36" fmla="*/ 0 w 318"/>
                <a:gd name="T37" fmla="*/ 0 h 129"/>
                <a:gd name="T38" fmla="*/ 0 w 318"/>
                <a:gd name="T39" fmla="*/ 0 h 129"/>
                <a:gd name="T40" fmla="*/ 0 w 318"/>
                <a:gd name="T41" fmla="*/ 0 h 129"/>
                <a:gd name="T42" fmla="*/ 0 w 318"/>
                <a:gd name="T43" fmla="*/ 0 h 129"/>
                <a:gd name="T44" fmla="*/ 0 w 318"/>
                <a:gd name="T45" fmla="*/ 0 h 129"/>
                <a:gd name="T46" fmla="*/ 0 w 318"/>
                <a:gd name="T47" fmla="*/ 0 h 129"/>
                <a:gd name="T48" fmla="*/ 0 w 318"/>
                <a:gd name="T49" fmla="*/ 0 h 129"/>
                <a:gd name="T50" fmla="*/ 0 w 318"/>
                <a:gd name="T51" fmla="*/ 0 h 129"/>
                <a:gd name="T52" fmla="*/ 0 w 318"/>
                <a:gd name="T53" fmla="*/ 0 h 129"/>
                <a:gd name="T54" fmla="*/ 0 w 318"/>
                <a:gd name="T55" fmla="*/ 0 h 129"/>
                <a:gd name="T56" fmla="*/ 0 w 318"/>
                <a:gd name="T57" fmla="*/ 0 h 129"/>
                <a:gd name="T58" fmla="*/ 0 w 318"/>
                <a:gd name="T59" fmla="*/ 0 h 129"/>
                <a:gd name="T60" fmla="*/ 0 w 318"/>
                <a:gd name="T61" fmla="*/ 0 h 129"/>
                <a:gd name="T62" fmla="*/ 0 w 318"/>
                <a:gd name="T63" fmla="*/ 0 h 129"/>
                <a:gd name="T64" fmla="*/ 0 w 318"/>
                <a:gd name="T65" fmla="*/ 0 h 129"/>
                <a:gd name="T66" fmla="*/ 0 w 318"/>
                <a:gd name="T67" fmla="*/ 0 h 129"/>
                <a:gd name="T68" fmla="*/ 0 w 318"/>
                <a:gd name="T69" fmla="*/ 0 h 129"/>
                <a:gd name="T70" fmla="*/ 0 w 318"/>
                <a:gd name="T71" fmla="*/ 0 h 129"/>
                <a:gd name="T72" fmla="*/ 0 w 318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8" h="129">
                  <a:moveTo>
                    <a:pt x="318" y="65"/>
                  </a:moveTo>
                  <a:lnTo>
                    <a:pt x="317" y="70"/>
                  </a:lnTo>
                  <a:lnTo>
                    <a:pt x="317" y="77"/>
                  </a:lnTo>
                  <a:lnTo>
                    <a:pt x="316" y="83"/>
                  </a:lnTo>
                  <a:lnTo>
                    <a:pt x="315" y="89"/>
                  </a:lnTo>
                  <a:lnTo>
                    <a:pt x="314" y="94"/>
                  </a:lnTo>
                  <a:lnTo>
                    <a:pt x="312" y="99"/>
                  </a:lnTo>
                  <a:lnTo>
                    <a:pt x="310" y="105"/>
                  </a:lnTo>
                  <a:lnTo>
                    <a:pt x="308" y="109"/>
                  </a:lnTo>
                  <a:lnTo>
                    <a:pt x="305" y="114"/>
                  </a:lnTo>
                  <a:lnTo>
                    <a:pt x="302" y="117"/>
                  </a:lnTo>
                  <a:lnTo>
                    <a:pt x="300" y="120"/>
                  </a:lnTo>
                  <a:lnTo>
                    <a:pt x="297" y="123"/>
                  </a:lnTo>
                  <a:lnTo>
                    <a:pt x="292" y="125"/>
                  </a:lnTo>
                  <a:lnTo>
                    <a:pt x="289" y="127"/>
                  </a:lnTo>
                  <a:lnTo>
                    <a:pt x="285" y="128"/>
                  </a:lnTo>
                  <a:lnTo>
                    <a:pt x="281" y="129"/>
                  </a:lnTo>
                  <a:lnTo>
                    <a:pt x="37" y="129"/>
                  </a:lnTo>
                  <a:lnTo>
                    <a:pt x="32" y="128"/>
                  </a:lnTo>
                  <a:lnTo>
                    <a:pt x="28" y="127"/>
                  </a:lnTo>
                  <a:lnTo>
                    <a:pt x="25" y="125"/>
                  </a:lnTo>
                  <a:lnTo>
                    <a:pt x="20" y="123"/>
                  </a:lnTo>
                  <a:lnTo>
                    <a:pt x="17" y="120"/>
                  </a:lnTo>
                  <a:lnTo>
                    <a:pt x="15" y="117"/>
                  </a:lnTo>
                  <a:lnTo>
                    <a:pt x="12" y="114"/>
                  </a:lnTo>
                  <a:lnTo>
                    <a:pt x="9" y="109"/>
                  </a:lnTo>
                  <a:lnTo>
                    <a:pt x="7" y="105"/>
                  </a:lnTo>
                  <a:lnTo>
                    <a:pt x="5" y="99"/>
                  </a:lnTo>
                  <a:lnTo>
                    <a:pt x="3" y="94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16" y="0"/>
                  </a:lnTo>
                  <a:lnTo>
                    <a:pt x="318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18" name="Freeform 258">
              <a:extLst>
                <a:ext uri="{FF2B5EF4-FFF2-40B4-BE49-F238E27FC236}">
                  <a16:creationId xmlns:a16="http://schemas.microsoft.com/office/drawing/2014/main" id="{3506D757-AABA-3A4B-BF9E-473EE0F62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" y="2318"/>
              <a:ext cx="1" cy="8"/>
            </a:xfrm>
            <a:custGeom>
              <a:avLst/>
              <a:gdLst>
                <a:gd name="T0" fmla="*/ 0 w 32"/>
                <a:gd name="T1" fmla="*/ 0 h 213"/>
                <a:gd name="T2" fmla="*/ 0 w 32"/>
                <a:gd name="T3" fmla="*/ 0 h 213"/>
                <a:gd name="T4" fmla="*/ 0 w 32"/>
                <a:gd name="T5" fmla="*/ 0 h 213"/>
                <a:gd name="T6" fmla="*/ 0 w 32"/>
                <a:gd name="T7" fmla="*/ 0 h 213"/>
                <a:gd name="T8" fmla="*/ 0 w 32"/>
                <a:gd name="T9" fmla="*/ 0 h 213"/>
                <a:gd name="T10" fmla="*/ 0 w 32"/>
                <a:gd name="T11" fmla="*/ 0 h 213"/>
                <a:gd name="T12" fmla="*/ 0 w 32"/>
                <a:gd name="T13" fmla="*/ 0 h 213"/>
                <a:gd name="T14" fmla="*/ 0 w 32"/>
                <a:gd name="T15" fmla="*/ 0 h 213"/>
                <a:gd name="T16" fmla="*/ 0 w 32"/>
                <a:gd name="T17" fmla="*/ 0 h 213"/>
                <a:gd name="T18" fmla="*/ 0 w 32"/>
                <a:gd name="T19" fmla="*/ 0 h 213"/>
                <a:gd name="T20" fmla="*/ 0 w 32"/>
                <a:gd name="T21" fmla="*/ 0 h 213"/>
                <a:gd name="T22" fmla="*/ 0 w 32"/>
                <a:gd name="T23" fmla="*/ 0 h 213"/>
                <a:gd name="T24" fmla="*/ 0 w 32"/>
                <a:gd name="T25" fmla="*/ 0 h 213"/>
                <a:gd name="T26" fmla="*/ 0 w 32"/>
                <a:gd name="T27" fmla="*/ 0 h 213"/>
                <a:gd name="T28" fmla="*/ 0 w 32"/>
                <a:gd name="T29" fmla="*/ 0 h 213"/>
                <a:gd name="T30" fmla="*/ 0 w 32"/>
                <a:gd name="T31" fmla="*/ 0 h 213"/>
                <a:gd name="T32" fmla="*/ 0 w 32"/>
                <a:gd name="T33" fmla="*/ 0 h 213"/>
                <a:gd name="T34" fmla="*/ 0 w 32"/>
                <a:gd name="T35" fmla="*/ 0 h 213"/>
                <a:gd name="T36" fmla="*/ 0 w 32"/>
                <a:gd name="T37" fmla="*/ 0 h 213"/>
                <a:gd name="T38" fmla="*/ 0 w 32"/>
                <a:gd name="T39" fmla="*/ 0 h 213"/>
                <a:gd name="T40" fmla="*/ 0 w 32"/>
                <a:gd name="T41" fmla="*/ 0 h 213"/>
                <a:gd name="T42" fmla="*/ 0 w 32"/>
                <a:gd name="T43" fmla="*/ 0 h 213"/>
                <a:gd name="T44" fmla="*/ 0 w 32"/>
                <a:gd name="T45" fmla="*/ 0 h 213"/>
                <a:gd name="T46" fmla="*/ 0 w 32"/>
                <a:gd name="T47" fmla="*/ 0 h 213"/>
                <a:gd name="T48" fmla="*/ 0 w 32"/>
                <a:gd name="T49" fmla="*/ 0 h 213"/>
                <a:gd name="T50" fmla="*/ 0 w 32"/>
                <a:gd name="T51" fmla="*/ 0 h 213"/>
                <a:gd name="T52" fmla="*/ 0 w 32"/>
                <a:gd name="T53" fmla="*/ 0 h 213"/>
                <a:gd name="T54" fmla="*/ 0 w 32"/>
                <a:gd name="T55" fmla="*/ 0 h 213"/>
                <a:gd name="T56" fmla="*/ 0 w 32"/>
                <a:gd name="T57" fmla="*/ 0 h 213"/>
                <a:gd name="T58" fmla="*/ 0 w 32"/>
                <a:gd name="T59" fmla="*/ 0 h 213"/>
                <a:gd name="T60" fmla="*/ 0 w 32"/>
                <a:gd name="T61" fmla="*/ 0 h 213"/>
                <a:gd name="T62" fmla="*/ 0 w 32"/>
                <a:gd name="T63" fmla="*/ 0 h 213"/>
                <a:gd name="T64" fmla="*/ 0 w 32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2" h="213">
                  <a:moveTo>
                    <a:pt x="18" y="213"/>
                  </a:moveTo>
                  <a:lnTo>
                    <a:pt x="20" y="212"/>
                  </a:lnTo>
                  <a:lnTo>
                    <a:pt x="21" y="212"/>
                  </a:lnTo>
                  <a:lnTo>
                    <a:pt x="22" y="212"/>
                  </a:lnTo>
                  <a:lnTo>
                    <a:pt x="23" y="211"/>
                  </a:lnTo>
                  <a:lnTo>
                    <a:pt x="24" y="209"/>
                  </a:lnTo>
                  <a:lnTo>
                    <a:pt x="25" y="208"/>
                  </a:lnTo>
                  <a:lnTo>
                    <a:pt x="26" y="207"/>
                  </a:lnTo>
                  <a:lnTo>
                    <a:pt x="27" y="206"/>
                  </a:lnTo>
                  <a:lnTo>
                    <a:pt x="28" y="205"/>
                  </a:lnTo>
                  <a:lnTo>
                    <a:pt x="28" y="203"/>
                  </a:lnTo>
                  <a:lnTo>
                    <a:pt x="29" y="202"/>
                  </a:lnTo>
                  <a:lnTo>
                    <a:pt x="29" y="200"/>
                  </a:lnTo>
                  <a:lnTo>
                    <a:pt x="30" y="197"/>
                  </a:lnTo>
                  <a:lnTo>
                    <a:pt x="30" y="195"/>
                  </a:lnTo>
                  <a:lnTo>
                    <a:pt x="30" y="194"/>
                  </a:lnTo>
                  <a:lnTo>
                    <a:pt x="32" y="192"/>
                  </a:lnTo>
                  <a:lnTo>
                    <a:pt x="32" y="20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7" y="5"/>
                  </a:lnTo>
                  <a:lnTo>
                    <a:pt x="26" y="4"/>
                  </a:lnTo>
                  <a:lnTo>
                    <a:pt x="25" y="3"/>
                  </a:lnTo>
                  <a:lnTo>
                    <a:pt x="24" y="2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8" y="7"/>
                  </a:lnTo>
                  <a:lnTo>
                    <a:pt x="6" y="8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5" y="200"/>
                  </a:lnTo>
                  <a:lnTo>
                    <a:pt x="8" y="202"/>
                  </a:lnTo>
                  <a:lnTo>
                    <a:pt x="9" y="204"/>
                  </a:lnTo>
                  <a:lnTo>
                    <a:pt x="10" y="206"/>
                  </a:lnTo>
                  <a:lnTo>
                    <a:pt x="12" y="208"/>
                  </a:lnTo>
                  <a:lnTo>
                    <a:pt x="13" y="209"/>
                  </a:lnTo>
                  <a:lnTo>
                    <a:pt x="15" y="212"/>
                  </a:lnTo>
                  <a:lnTo>
                    <a:pt x="16" y="212"/>
                  </a:lnTo>
                  <a:lnTo>
                    <a:pt x="18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19" name="Freeform 259">
              <a:extLst>
                <a:ext uri="{FF2B5EF4-FFF2-40B4-BE49-F238E27FC236}">
                  <a16:creationId xmlns:a16="http://schemas.microsoft.com/office/drawing/2014/main" id="{E9B71D33-AAA0-8F48-8536-AC25B9B4C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318"/>
              <a:ext cx="1" cy="8"/>
            </a:xfrm>
            <a:custGeom>
              <a:avLst/>
              <a:gdLst>
                <a:gd name="T0" fmla="*/ 0 w 36"/>
                <a:gd name="T1" fmla="*/ 0 h 223"/>
                <a:gd name="T2" fmla="*/ 0 w 36"/>
                <a:gd name="T3" fmla="*/ 0 h 223"/>
                <a:gd name="T4" fmla="*/ 0 w 36"/>
                <a:gd name="T5" fmla="*/ 0 h 223"/>
                <a:gd name="T6" fmla="*/ 0 w 36"/>
                <a:gd name="T7" fmla="*/ 0 h 223"/>
                <a:gd name="T8" fmla="*/ 0 w 36"/>
                <a:gd name="T9" fmla="*/ 0 h 223"/>
                <a:gd name="T10" fmla="*/ 0 w 36"/>
                <a:gd name="T11" fmla="*/ 0 h 223"/>
                <a:gd name="T12" fmla="*/ 0 w 36"/>
                <a:gd name="T13" fmla="*/ 0 h 223"/>
                <a:gd name="T14" fmla="*/ 0 w 36"/>
                <a:gd name="T15" fmla="*/ 0 h 223"/>
                <a:gd name="T16" fmla="*/ 0 w 36"/>
                <a:gd name="T17" fmla="*/ 0 h 223"/>
                <a:gd name="T18" fmla="*/ 0 w 36"/>
                <a:gd name="T19" fmla="*/ 0 h 223"/>
                <a:gd name="T20" fmla="*/ 0 w 36"/>
                <a:gd name="T21" fmla="*/ 0 h 223"/>
                <a:gd name="T22" fmla="*/ 0 w 36"/>
                <a:gd name="T23" fmla="*/ 0 h 223"/>
                <a:gd name="T24" fmla="*/ 0 w 36"/>
                <a:gd name="T25" fmla="*/ 0 h 223"/>
                <a:gd name="T26" fmla="*/ 0 w 36"/>
                <a:gd name="T27" fmla="*/ 0 h 223"/>
                <a:gd name="T28" fmla="*/ 0 w 36"/>
                <a:gd name="T29" fmla="*/ 0 h 223"/>
                <a:gd name="T30" fmla="*/ 0 w 36"/>
                <a:gd name="T31" fmla="*/ 0 h 223"/>
                <a:gd name="T32" fmla="*/ 0 w 36"/>
                <a:gd name="T33" fmla="*/ 0 h 223"/>
                <a:gd name="T34" fmla="*/ 0 w 36"/>
                <a:gd name="T35" fmla="*/ 0 h 223"/>
                <a:gd name="T36" fmla="*/ 0 w 36"/>
                <a:gd name="T37" fmla="*/ 0 h 223"/>
                <a:gd name="T38" fmla="*/ 0 w 36"/>
                <a:gd name="T39" fmla="*/ 0 h 223"/>
                <a:gd name="T40" fmla="*/ 0 w 36"/>
                <a:gd name="T41" fmla="*/ 0 h 223"/>
                <a:gd name="T42" fmla="*/ 0 w 36"/>
                <a:gd name="T43" fmla="*/ 0 h 223"/>
                <a:gd name="T44" fmla="*/ 0 w 36"/>
                <a:gd name="T45" fmla="*/ 0 h 223"/>
                <a:gd name="T46" fmla="*/ 0 w 36"/>
                <a:gd name="T47" fmla="*/ 0 h 223"/>
                <a:gd name="T48" fmla="*/ 0 w 36"/>
                <a:gd name="T49" fmla="*/ 0 h 223"/>
                <a:gd name="T50" fmla="*/ 0 w 36"/>
                <a:gd name="T51" fmla="*/ 0 h 223"/>
                <a:gd name="T52" fmla="*/ 0 w 36"/>
                <a:gd name="T53" fmla="*/ 0 h 223"/>
                <a:gd name="T54" fmla="*/ 0 w 36"/>
                <a:gd name="T55" fmla="*/ 0 h 223"/>
                <a:gd name="T56" fmla="*/ 0 w 36"/>
                <a:gd name="T57" fmla="*/ 0 h 223"/>
                <a:gd name="T58" fmla="*/ 0 w 36"/>
                <a:gd name="T59" fmla="*/ 0 h 223"/>
                <a:gd name="T60" fmla="*/ 0 w 36"/>
                <a:gd name="T61" fmla="*/ 0 h 223"/>
                <a:gd name="T62" fmla="*/ 0 w 36"/>
                <a:gd name="T63" fmla="*/ 0 h 223"/>
                <a:gd name="T64" fmla="*/ 0 w 36"/>
                <a:gd name="T65" fmla="*/ 0 h 2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" h="223">
                  <a:moveTo>
                    <a:pt x="13" y="223"/>
                  </a:moveTo>
                  <a:lnTo>
                    <a:pt x="14" y="222"/>
                  </a:lnTo>
                  <a:lnTo>
                    <a:pt x="15" y="222"/>
                  </a:lnTo>
                  <a:lnTo>
                    <a:pt x="17" y="220"/>
                  </a:lnTo>
                  <a:lnTo>
                    <a:pt x="20" y="219"/>
                  </a:lnTo>
                  <a:lnTo>
                    <a:pt x="21" y="216"/>
                  </a:lnTo>
                  <a:lnTo>
                    <a:pt x="23" y="214"/>
                  </a:lnTo>
                  <a:lnTo>
                    <a:pt x="25" y="212"/>
                  </a:lnTo>
                  <a:lnTo>
                    <a:pt x="27" y="209"/>
                  </a:lnTo>
                  <a:lnTo>
                    <a:pt x="28" y="207"/>
                  </a:lnTo>
                  <a:lnTo>
                    <a:pt x="30" y="203"/>
                  </a:lnTo>
                  <a:lnTo>
                    <a:pt x="32" y="200"/>
                  </a:lnTo>
                  <a:lnTo>
                    <a:pt x="33" y="198"/>
                  </a:lnTo>
                  <a:lnTo>
                    <a:pt x="34" y="195"/>
                  </a:lnTo>
                  <a:lnTo>
                    <a:pt x="35" y="192"/>
                  </a:lnTo>
                  <a:lnTo>
                    <a:pt x="35" y="190"/>
                  </a:lnTo>
                  <a:lnTo>
                    <a:pt x="36" y="188"/>
                  </a:lnTo>
                  <a:lnTo>
                    <a:pt x="27" y="21"/>
                  </a:lnTo>
                  <a:lnTo>
                    <a:pt x="26" y="19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4" y="9"/>
                  </a:lnTo>
                  <a:lnTo>
                    <a:pt x="23" y="8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8"/>
                  </a:lnTo>
                  <a:lnTo>
                    <a:pt x="0" y="209"/>
                  </a:lnTo>
                  <a:lnTo>
                    <a:pt x="0" y="211"/>
                  </a:lnTo>
                  <a:lnTo>
                    <a:pt x="1" y="212"/>
                  </a:lnTo>
                  <a:lnTo>
                    <a:pt x="1" y="213"/>
                  </a:lnTo>
                  <a:lnTo>
                    <a:pt x="2" y="215"/>
                  </a:lnTo>
                  <a:lnTo>
                    <a:pt x="3" y="216"/>
                  </a:lnTo>
                  <a:lnTo>
                    <a:pt x="4" y="217"/>
                  </a:lnTo>
                  <a:lnTo>
                    <a:pt x="5" y="219"/>
                  </a:lnTo>
                  <a:lnTo>
                    <a:pt x="7" y="220"/>
                  </a:lnTo>
                  <a:lnTo>
                    <a:pt x="8" y="221"/>
                  </a:lnTo>
                  <a:lnTo>
                    <a:pt x="9" y="222"/>
                  </a:lnTo>
                  <a:lnTo>
                    <a:pt x="10" y="222"/>
                  </a:lnTo>
                  <a:lnTo>
                    <a:pt x="11" y="222"/>
                  </a:lnTo>
                  <a:lnTo>
                    <a:pt x="13" y="22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20" name="Freeform 260">
              <a:extLst>
                <a:ext uri="{FF2B5EF4-FFF2-40B4-BE49-F238E27FC236}">
                  <a16:creationId xmlns:a16="http://schemas.microsoft.com/office/drawing/2014/main" id="{A1BB8BD2-5619-1244-85D4-EE690511C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" y="2317"/>
              <a:ext cx="11" cy="4"/>
            </a:xfrm>
            <a:custGeom>
              <a:avLst/>
              <a:gdLst>
                <a:gd name="T0" fmla="*/ 0 w 327"/>
                <a:gd name="T1" fmla="*/ 0 h 107"/>
                <a:gd name="T2" fmla="*/ 0 w 327"/>
                <a:gd name="T3" fmla="*/ 0 h 107"/>
                <a:gd name="T4" fmla="*/ 0 w 327"/>
                <a:gd name="T5" fmla="*/ 0 h 107"/>
                <a:gd name="T6" fmla="*/ 0 w 327"/>
                <a:gd name="T7" fmla="*/ 0 h 107"/>
                <a:gd name="T8" fmla="*/ 0 w 327"/>
                <a:gd name="T9" fmla="*/ 0 h 107"/>
                <a:gd name="T10" fmla="*/ 0 w 327"/>
                <a:gd name="T11" fmla="*/ 0 h 107"/>
                <a:gd name="T12" fmla="*/ 0 w 327"/>
                <a:gd name="T13" fmla="*/ 0 h 107"/>
                <a:gd name="T14" fmla="*/ 0 w 327"/>
                <a:gd name="T15" fmla="*/ 0 h 107"/>
                <a:gd name="T16" fmla="*/ 0 w 327"/>
                <a:gd name="T17" fmla="*/ 0 h 107"/>
                <a:gd name="T18" fmla="*/ 0 w 327"/>
                <a:gd name="T19" fmla="*/ 0 h 107"/>
                <a:gd name="T20" fmla="*/ 0 w 327"/>
                <a:gd name="T21" fmla="*/ 0 h 107"/>
                <a:gd name="T22" fmla="*/ 0 w 327"/>
                <a:gd name="T23" fmla="*/ 0 h 107"/>
                <a:gd name="T24" fmla="*/ 0 w 327"/>
                <a:gd name="T25" fmla="*/ 0 h 107"/>
                <a:gd name="T26" fmla="*/ 0 w 327"/>
                <a:gd name="T27" fmla="*/ 0 h 107"/>
                <a:gd name="T28" fmla="*/ 0 w 327"/>
                <a:gd name="T29" fmla="*/ 0 h 107"/>
                <a:gd name="T30" fmla="*/ 0 w 327"/>
                <a:gd name="T31" fmla="*/ 0 h 107"/>
                <a:gd name="T32" fmla="*/ 0 w 327"/>
                <a:gd name="T33" fmla="*/ 0 h 107"/>
                <a:gd name="T34" fmla="*/ 0 w 327"/>
                <a:gd name="T35" fmla="*/ 0 h 107"/>
                <a:gd name="T36" fmla="*/ 0 w 327"/>
                <a:gd name="T37" fmla="*/ 0 h 107"/>
                <a:gd name="T38" fmla="*/ 0 w 327"/>
                <a:gd name="T39" fmla="*/ 0 h 107"/>
                <a:gd name="T40" fmla="*/ 0 w 327"/>
                <a:gd name="T41" fmla="*/ 0 h 107"/>
                <a:gd name="T42" fmla="*/ 0 w 327"/>
                <a:gd name="T43" fmla="*/ 0 h 107"/>
                <a:gd name="T44" fmla="*/ 0 w 327"/>
                <a:gd name="T45" fmla="*/ 0 h 107"/>
                <a:gd name="T46" fmla="*/ 0 w 327"/>
                <a:gd name="T47" fmla="*/ 0 h 107"/>
                <a:gd name="T48" fmla="*/ 0 w 327"/>
                <a:gd name="T49" fmla="*/ 0 h 107"/>
                <a:gd name="T50" fmla="*/ 0 w 327"/>
                <a:gd name="T51" fmla="*/ 0 h 107"/>
                <a:gd name="T52" fmla="*/ 0 w 327"/>
                <a:gd name="T53" fmla="*/ 0 h 107"/>
                <a:gd name="T54" fmla="*/ 0 w 327"/>
                <a:gd name="T55" fmla="*/ 0 h 107"/>
                <a:gd name="T56" fmla="*/ 0 w 327"/>
                <a:gd name="T57" fmla="*/ 0 h 107"/>
                <a:gd name="T58" fmla="*/ 0 w 327"/>
                <a:gd name="T59" fmla="*/ 0 h 107"/>
                <a:gd name="T60" fmla="*/ 0 w 327"/>
                <a:gd name="T61" fmla="*/ 0 h 107"/>
                <a:gd name="T62" fmla="*/ 0 w 327"/>
                <a:gd name="T63" fmla="*/ 0 h 107"/>
                <a:gd name="T64" fmla="*/ 0 w 327"/>
                <a:gd name="T65" fmla="*/ 0 h 107"/>
                <a:gd name="T66" fmla="*/ 0 w 327"/>
                <a:gd name="T67" fmla="*/ 0 h 10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7" h="107">
                  <a:moveTo>
                    <a:pt x="292" y="107"/>
                  </a:moveTo>
                  <a:lnTo>
                    <a:pt x="295" y="105"/>
                  </a:lnTo>
                  <a:lnTo>
                    <a:pt x="298" y="105"/>
                  </a:lnTo>
                  <a:lnTo>
                    <a:pt x="302" y="104"/>
                  </a:lnTo>
                  <a:lnTo>
                    <a:pt x="305" y="103"/>
                  </a:lnTo>
                  <a:lnTo>
                    <a:pt x="307" y="102"/>
                  </a:lnTo>
                  <a:lnTo>
                    <a:pt x="310" y="100"/>
                  </a:lnTo>
                  <a:lnTo>
                    <a:pt x="314" y="98"/>
                  </a:lnTo>
                  <a:lnTo>
                    <a:pt x="316" y="96"/>
                  </a:lnTo>
                  <a:lnTo>
                    <a:pt x="318" y="93"/>
                  </a:lnTo>
                  <a:lnTo>
                    <a:pt x="320" y="91"/>
                  </a:lnTo>
                  <a:lnTo>
                    <a:pt x="322" y="88"/>
                  </a:lnTo>
                  <a:lnTo>
                    <a:pt x="323" y="86"/>
                  </a:lnTo>
                  <a:lnTo>
                    <a:pt x="324" y="83"/>
                  </a:lnTo>
                  <a:lnTo>
                    <a:pt x="325" y="79"/>
                  </a:lnTo>
                  <a:lnTo>
                    <a:pt x="325" y="76"/>
                  </a:lnTo>
                  <a:lnTo>
                    <a:pt x="327" y="73"/>
                  </a:lnTo>
                  <a:lnTo>
                    <a:pt x="327" y="34"/>
                  </a:lnTo>
                  <a:lnTo>
                    <a:pt x="325" y="29"/>
                  </a:lnTo>
                  <a:lnTo>
                    <a:pt x="325" y="26"/>
                  </a:lnTo>
                  <a:lnTo>
                    <a:pt x="324" y="23"/>
                  </a:lnTo>
                  <a:lnTo>
                    <a:pt x="323" y="20"/>
                  </a:lnTo>
                  <a:lnTo>
                    <a:pt x="322" y="17"/>
                  </a:lnTo>
                  <a:lnTo>
                    <a:pt x="320" y="14"/>
                  </a:lnTo>
                  <a:lnTo>
                    <a:pt x="318" y="12"/>
                  </a:lnTo>
                  <a:lnTo>
                    <a:pt x="316" y="10"/>
                  </a:lnTo>
                  <a:lnTo>
                    <a:pt x="314" y="8"/>
                  </a:lnTo>
                  <a:lnTo>
                    <a:pt x="310" y="5"/>
                  </a:lnTo>
                  <a:lnTo>
                    <a:pt x="307" y="3"/>
                  </a:lnTo>
                  <a:lnTo>
                    <a:pt x="305" y="2"/>
                  </a:lnTo>
                  <a:lnTo>
                    <a:pt x="302" y="1"/>
                  </a:lnTo>
                  <a:lnTo>
                    <a:pt x="298" y="0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4" y="5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3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0" y="79"/>
                  </a:lnTo>
                  <a:lnTo>
                    <a:pt x="1" y="83"/>
                  </a:lnTo>
                  <a:lnTo>
                    <a:pt x="2" y="86"/>
                  </a:lnTo>
                  <a:lnTo>
                    <a:pt x="3" y="88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0" y="96"/>
                  </a:lnTo>
                  <a:lnTo>
                    <a:pt x="12" y="98"/>
                  </a:lnTo>
                  <a:lnTo>
                    <a:pt x="14" y="100"/>
                  </a:lnTo>
                  <a:lnTo>
                    <a:pt x="18" y="102"/>
                  </a:lnTo>
                  <a:lnTo>
                    <a:pt x="21" y="103"/>
                  </a:lnTo>
                  <a:lnTo>
                    <a:pt x="24" y="104"/>
                  </a:lnTo>
                  <a:lnTo>
                    <a:pt x="27" y="105"/>
                  </a:lnTo>
                  <a:lnTo>
                    <a:pt x="31" y="105"/>
                  </a:lnTo>
                  <a:lnTo>
                    <a:pt x="35" y="107"/>
                  </a:lnTo>
                  <a:lnTo>
                    <a:pt x="292" y="107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21" name="Freeform 261">
              <a:extLst>
                <a:ext uri="{FF2B5EF4-FFF2-40B4-BE49-F238E27FC236}">
                  <a16:creationId xmlns:a16="http://schemas.microsoft.com/office/drawing/2014/main" id="{ACF737DC-6536-764B-8325-09E3725C6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2316"/>
              <a:ext cx="16" cy="12"/>
            </a:xfrm>
            <a:custGeom>
              <a:avLst/>
              <a:gdLst>
                <a:gd name="T0" fmla="*/ 0 w 456"/>
                <a:gd name="T1" fmla="*/ 0 h 300"/>
                <a:gd name="T2" fmla="*/ 0 w 456"/>
                <a:gd name="T3" fmla="*/ 0 h 300"/>
                <a:gd name="T4" fmla="*/ 0 w 456"/>
                <a:gd name="T5" fmla="*/ 0 h 300"/>
                <a:gd name="T6" fmla="*/ 0 w 456"/>
                <a:gd name="T7" fmla="*/ 0 h 300"/>
                <a:gd name="T8" fmla="*/ 0 w 456"/>
                <a:gd name="T9" fmla="*/ 0 h 300"/>
                <a:gd name="T10" fmla="*/ 0 w 456"/>
                <a:gd name="T11" fmla="*/ 0 h 300"/>
                <a:gd name="T12" fmla="*/ 0 w 456"/>
                <a:gd name="T13" fmla="*/ 0 h 300"/>
                <a:gd name="T14" fmla="*/ 0 w 456"/>
                <a:gd name="T15" fmla="*/ 0 h 300"/>
                <a:gd name="T16" fmla="*/ 0 w 456"/>
                <a:gd name="T17" fmla="*/ 0 h 300"/>
                <a:gd name="T18" fmla="*/ 0 w 456"/>
                <a:gd name="T19" fmla="*/ 0 h 300"/>
                <a:gd name="T20" fmla="*/ 0 w 456"/>
                <a:gd name="T21" fmla="*/ 0 h 300"/>
                <a:gd name="T22" fmla="*/ 0 w 456"/>
                <a:gd name="T23" fmla="*/ 0 h 300"/>
                <a:gd name="T24" fmla="*/ 0 w 456"/>
                <a:gd name="T25" fmla="*/ 0 h 300"/>
                <a:gd name="T26" fmla="*/ 0 w 456"/>
                <a:gd name="T27" fmla="*/ 0 h 300"/>
                <a:gd name="T28" fmla="*/ 0 w 456"/>
                <a:gd name="T29" fmla="*/ 0 h 300"/>
                <a:gd name="T30" fmla="*/ 0 w 456"/>
                <a:gd name="T31" fmla="*/ 0 h 300"/>
                <a:gd name="T32" fmla="*/ 0 w 456"/>
                <a:gd name="T33" fmla="*/ 0 h 300"/>
                <a:gd name="T34" fmla="*/ 0 w 456"/>
                <a:gd name="T35" fmla="*/ 0 h 300"/>
                <a:gd name="T36" fmla="*/ 0 w 456"/>
                <a:gd name="T37" fmla="*/ 0 h 300"/>
                <a:gd name="T38" fmla="*/ 0 w 456"/>
                <a:gd name="T39" fmla="*/ 0 h 300"/>
                <a:gd name="T40" fmla="*/ 0 w 456"/>
                <a:gd name="T41" fmla="*/ 0 h 300"/>
                <a:gd name="T42" fmla="*/ 0 w 456"/>
                <a:gd name="T43" fmla="*/ 0 h 300"/>
                <a:gd name="T44" fmla="*/ 0 w 456"/>
                <a:gd name="T45" fmla="*/ 0 h 300"/>
                <a:gd name="T46" fmla="*/ 0 w 456"/>
                <a:gd name="T47" fmla="*/ 0 h 300"/>
                <a:gd name="T48" fmla="*/ 0 w 456"/>
                <a:gd name="T49" fmla="*/ 0 h 300"/>
                <a:gd name="T50" fmla="*/ 0 w 456"/>
                <a:gd name="T51" fmla="*/ 0 h 300"/>
                <a:gd name="T52" fmla="*/ 0 w 456"/>
                <a:gd name="T53" fmla="*/ 0 h 300"/>
                <a:gd name="T54" fmla="*/ 0 w 456"/>
                <a:gd name="T55" fmla="*/ 0 h 300"/>
                <a:gd name="T56" fmla="*/ 0 w 456"/>
                <a:gd name="T57" fmla="*/ 0 h 300"/>
                <a:gd name="T58" fmla="*/ 0 w 456"/>
                <a:gd name="T59" fmla="*/ 0 h 300"/>
                <a:gd name="T60" fmla="*/ 0 w 456"/>
                <a:gd name="T61" fmla="*/ 0 h 300"/>
                <a:gd name="T62" fmla="*/ 0 w 456"/>
                <a:gd name="T63" fmla="*/ 0 h 300"/>
                <a:gd name="T64" fmla="*/ 0 w 456"/>
                <a:gd name="T65" fmla="*/ 0 h 300"/>
                <a:gd name="T66" fmla="*/ 0 w 45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6" h="300">
                  <a:moveTo>
                    <a:pt x="397" y="300"/>
                  </a:moveTo>
                  <a:lnTo>
                    <a:pt x="402" y="299"/>
                  </a:lnTo>
                  <a:lnTo>
                    <a:pt x="406" y="298"/>
                  </a:lnTo>
                  <a:lnTo>
                    <a:pt x="411" y="296"/>
                  </a:lnTo>
                  <a:lnTo>
                    <a:pt x="417" y="294"/>
                  </a:lnTo>
                  <a:lnTo>
                    <a:pt x="421" y="290"/>
                  </a:lnTo>
                  <a:lnTo>
                    <a:pt x="427" y="287"/>
                  </a:lnTo>
                  <a:lnTo>
                    <a:pt x="431" y="283"/>
                  </a:lnTo>
                  <a:lnTo>
                    <a:pt x="435" y="278"/>
                  </a:lnTo>
                  <a:lnTo>
                    <a:pt x="440" y="273"/>
                  </a:lnTo>
                  <a:lnTo>
                    <a:pt x="443" y="267"/>
                  </a:lnTo>
                  <a:lnTo>
                    <a:pt x="447" y="262"/>
                  </a:lnTo>
                  <a:lnTo>
                    <a:pt x="449" y="256"/>
                  </a:lnTo>
                  <a:lnTo>
                    <a:pt x="452" y="249"/>
                  </a:lnTo>
                  <a:lnTo>
                    <a:pt x="454" y="242"/>
                  </a:lnTo>
                  <a:lnTo>
                    <a:pt x="455" y="235"/>
                  </a:lnTo>
                  <a:lnTo>
                    <a:pt x="456" y="228"/>
                  </a:lnTo>
                  <a:lnTo>
                    <a:pt x="443" y="71"/>
                  </a:lnTo>
                  <a:lnTo>
                    <a:pt x="442" y="63"/>
                  </a:lnTo>
                  <a:lnTo>
                    <a:pt x="442" y="56"/>
                  </a:lnTo>
                  <a:lnTo>
                    <a:pt x="441" y="49"/>
                  </a:lnTo>
                  <a:lnTo>
                    <a:pt x="439" y="42"/>
                  </a:lnTo>
                  <a:lnTo>
                    <a:pt x="436" y="36"/>
                  </a:lnTo>
                  <a:lnTo>
                    <a:pt x="434" y="31"/>
                  </a:lnTo>
                  <a:lnTo>
                    <a:pt x="432" y="25"/>
                  </a:lnTo>
                  <a:lnTo>
                    <a:pt x="429" y="21"/>
                  </a:lnTo>
                  <a:lnTo>
                    <a:pt x="426" y="15"/>
                  </a:lnTo>
                  <a:lnTo>
                    <a:pt x="422" y="12"/>
                  </a:lnTo>
                  <a:lnTo>
                    <a:pt x="418" y="8"/>
                  </a:lnTo>
                  <a:lnTo>
                    <a:pt x="415" y="6"/>
                  </a:lnTo>
                  <a:lnTo>
                    <a:pt x="410" y="2"/>
                  </a:lnTo>
                  <a:lnTo>
                    <a:pt x="406" y="1"/>
                  </a:lnTo>
                  <a:lnTo>
                    <a:pt x="402" y="0"/>
                  </a:lnTo>
                  <a:lnTo>
                    <a:pt x="397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0" y="1"/>
                  </a:lnTo>
                  <a:lnTo>
                    <a:pt x="46" y="2"/>
                  </a:lnTo>
                  <a:lnTo>
                    <a:pt x="41" y="6"/>
                  </a:lnTo>
                  <a:lnTo>
                    <a:pt x="38" y="8"/>
                  </a:lnTo>
                  <a:lnTo>
                    <a:pt x="34" y="12"/>
                  </a:lnTo>
                  <a:lnTo>
                    <a:pt x="31" y="15"/>
                  </a:lnTo>
                  <a:lnTo>
                    <a:pt x="27" y="21"/>
                  </a:lnTo>
                  <a:lnTo>
                    <a:pt x="24" y="25"/>
                  </a:lnTo>
                  <a:lnTo>
                    <a:pt x="22" y="31"/>
                  </a:lnTo>
                  <a:lnTo>
                    <a:pt x="20" y="36"/>
                  </a:lnTo>
                  <a:lnTo>
                    <a:pt x="17" y="42"/>
                  </a:lnTo>
                  <a:lnTo>
                    <a:pt x="15" y="49"/>
                  </a:lnTo>
                  <a:lnTo>
                    <a:pt x="14" y="56"/>
                  </a:lnTo>
                  <a:lnTo>
                    <a:pt x="14" y="63"/>
                  </a:lnTo>
                  <a:lnTo>
                    <a:pt x="14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6" y="256"/>
                  </a:lnTo>
                  <a:lnTo>
                    <a:pt x="9" y="262"/>
                  </a:lnTo>
                  <a:lnTo>
                    <a:pt x="12" y="267"/>
                  </a:lnTo>
                  <a:lnTo>
                    <a:pt x="15" y="273"/>
                  </a:lnTo>
                  <a:lnTo>
                    <a:pt x="20" y="278"/>
                  </a:lnTo>
                  <a:lnTo>
                    <a:pt x="25" y="283"/>
                  </a:lnTo>
                  <a:lnTo>
                    <a:pt x="29" y="287"/>
                  </a:lnTo>
                  <a:lnTo>
                    <a:pt x="35" y="290"/>
                  </a:lnTo>
                  <a:lnTo>
                    <a:pt x="39" y="294"/>
                  </a:lnTo>
                  <a:lnTo>
                    <a:pt x="45" y="296"/>
                  </a:lnTo>
                  <a:lnTo>
                    <a:pt x="50" y="298"/>
                  </a:lnTo>
                  <a:lnTo>
                    <a:pt x="54" y="299"/>
                  </a:lnTo>
                  <a:lnTo>
                    <a:pt x="60" y="300"/>
                  </a:lnTo>
                  <a:lnTo>
                    <a:pt x="397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22" name="Freeform 262">
              <a:extLst>
                <a:ext uri="{FF2B5EF4-FFF2-40B4-BE49-F238E27FC236}">
                  <a16:creationId xmlns:a16="http://schemas.microsoft.com/office/drawing/2014/main" id="{020B3100-6A15-3540-B39A-9C95A7CDE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" y="2317"/>
              <a:ext cx="14" cy="10"/>
            </a:xfrm>
            <a:custGeom>
              <a:avLst/>
              <a:gdLst>
                <a:gd name="T0" fmla="*/ 0 w 434"/>
                <a:gd name="T1" fmla="*/ 0 h 285"/>
                <a:gd name="T2" fmla="*/ 0 w 434"/>
                <a:gd name="T3" fmla="*/ 0 h 285"/>
                <a:gd name="T4" fmla="*/ 0 w 434"/>
                <a:gd name="T5" fmla="*/ 0 h 285"/>
                <a:gd name="T6" fmla="*/ 0 w 434"/>
                <a:gd name="T7" fmla="*/ 0 h 285"/>
                <a:gd name="T8" fmla="*/ 0 w 434"/>
                <a:gd name="T9" fmla="*/ 0 h 285"/>
                <a:gd name="T10" fmla="*/ 0 w 434"/>
                <a:gd name="T11" fmla="*/ 0 h 285"/>
                <a:gd name="T12" fmla="*/ 0 w 434"/>
                <a:gd name="T13" fmla="*/ 0 h 285"/>
                <a:gd name="T14" fmla="*/ 0 w 434"/>
                <a:gd name="T15" fmla="*/ 0 h 285"/>
                <a:gd name="T16" fmla="*/ 0 w 434"/>
                <a:gd name="T17" fmla="*/ 0 h 285"/>
                <a:gd name="T18" fmla="*/ 0 w 434"/>
                <a:gd name="T19" fmla="*/ 0 h 285"/>
                <a:gd name="T20" fmla="*/ 0 w 434"/>
                <a:gd name="T21" fmla="*/ 0 h 285"/>
                <a:gd name="T22" fmla="*/ 0 w 434"/>
                <a:gd name="T23" fmla="*/ 0 h 285"/>
                <a:gd name="T24" fmla="*/ 0 w 434"/>
                <a:gd name="T25" fmla="*/ 0 h 285"/>
                <a:gd name="T26" fmla="*/ 0 w 434"/>
                <a:gd name="T27" fmla="*/ 0 h 285"/>
                <a:gd name="T28" fmla="*/ 0 w 434"/>
                <a:gd name="T29" fmla="*/ 0 h 285"/>
                <a:gd name="T30" fmla="*/ 0 w 434"/>
                <a:gd name="T31" fmla="*/ 0 h 285"/>
                <a:gd name="T32" fmla="*/ 0 w 434"/>
                <a:gd name="T33" fmla="*/ 0 h 285"/>
                <a:gd name="T34" fmla="*/ 0 w 434"/>
                <a:gd name="T35" fmla="*/ 0 h 285"/>
                <a:gd name="T36" fmla="*/ 0 w 434"/>
                <a:gd name="T37" fmla="*/ 0 h 285"/>
                <a:gd name="T38" fmla="*/ 0 w 434"/>
                <a:gd name="T39" fmla="*/ 0 h 285"/>
                <a:gd name="T40" fmla="*/ 0 w 434"/>
                <a:gd name="T41" fmla="*/ 0 h 285"/>
                <a:gd name="T42" fmla="*/ 0 w 434"/>
                <a:gd name="T43" fmla="*/ 0 h 285"/>
                <a:gd name="T44" fmla="*/ 0 w 434"/>
                <a:gd name="T45" fmla="*/ 0 h 285"/>
                <a:gd name="T46" fmla="*/ 0 w 434"/>
                <a:gd name="T47" fmla="*/ 0 h 285"/>
                <a:gd name="T48" fmla="*/ 0 w 434"/>
                <a:gd name="T49" fmla="*/ 0 h 285"/>
                <a:gd name="T50" fmla="*/ 0 w 434"/>
                <a:gd name="T51" fmla="*/ 0 h 285"/>
                <a:gd name="T52" fmla="*/ 0 w 434"/>
                <a:gd name="T53" fmla="*/ 0 h 285"/>
                <a:gd name="T54" fmla="*/ 0 w 434"/>
                <a:gd name="T55" fmla="*/ 0 h 285"/>
                <a:gd name="T56" fmla="*/ 0 w 434"/>
                <a:gd name="T57" fmla="*/ 0 h 285"/>
                <a:gd name="T58" fmla="*/ 0 w 434"/>
                <a:gd name="T59" fmla="*/ 0 h 285"/>
                <a:gd name="T60" fmla="*/ 0 w 434"/>
                <a:gd name="T61" fmla="*/ 0 h 285"/>
                <a:gd name="T62" fmla="*/ 0 w 434"/>
                <a:gd name="T63" fmla="*/ 0 h 285"/>
                <a:gd name="T64" fmla="*/ 0 w 434"/>
                <a:gd name="T65" fmla="*/ 0 h 285"/>
                <a:gd name="T66" fmla="*/ 0 w 434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4" h="285">
                  <a:moveTo>
                    <a:pt x="378" y="285"/>
                  </a:moveTo>
                  <a:lnTo>
                    <a:pt x="382" y="284"/>
                  </a:lnTo>
                  <a:lnTo>
                    <a:pt x="386" y="283"/>
                  </a:lnTo>
                  <a:lnTo>
                    <a:pt x="391" y="282"/>
                  </a:lnTo>
                  <a:lnTo>
                    <a:pt x="396" y="280"/>
                  </a:lnTo>
                  <a:lnTo>
                    <a:pt x="400" y="277"/>
                  </a:lnTo>
                  <a:lnTo>
                    <a:pt x="406" y="273"/>
                  </a:lnTo>
                  <a:lnTo>
                    <a:pt x="410" y="269"/>
                  </a:lnTo>
                  <a:lnTo>
                    <a:pt x="415" y="265"/>
                  </a:lnTo>
                  <a:lnTo>
                    <a:pt x="418" y="260"/>
                  </a:lnTo>
                  <a:lnTo>
                    <a:pt x="422" y="255"/>
                  </a:lnTo>
                  <a:lnTo>
                    <a:pt x="425" y="250"/>
                  </a:lnTo>
                  <a:lnTo>
                    <a:pt x="428" y="244"/>
                  </a:lnTo>
                  <a:lnTo>
                    <a:pt x="431" y="238"/>
                  </a:lnTo>
                  <a:lnTo>
                    <a:pt x="432" y="231"/>
                  </a:lnTo>
                  <a:lnTo>
                    <a:pt x="433" y="225"/>
                  </a:lnTo>
                  <a:lnTo>
                    <a:pt x="434" y="218"/>
                  </a:lnTo>
                  <a:lnTo>
                    <a:pt x="421" y="68"/>
                  </a:lnTo>
                  <a:lnTo>
                    <a:pt x="420" y="60"/>
                  </a:lnTo>
                  <a:lnTo>
                    <a:pt x="420" y="54"/>
                  </a:lnTo>
                  <a:lnTo>
                    <a:pt x="419" y="47"/>
                  </a:lnTo>
                  <a:lnTo>
                    <a:pt x="417" y="41"/>
                  </a:lnTo>
                  <a:lnTo>
                    <a:pt x="416" y="34"/>
                  </a:lnTo>
                  <a:lnTo>
                    <a:pt x="414" y="29"/>
                  </a:lnTo>
                  <a:lnTo>
                    <a:pt x="410" y="23"/>
                  </a:lnTo>
                  <a:lnTo>
                    <a:pt x="408" y="19"/>
                  </a:lnTo>
                  <a:lnTo>
                    <a:pt x="405" y="15"/>
                  </a:lnTo>
                  <a:lnTo>
                    <a:pt x="402" y="10"/>
                  </a:lnTo>
                  <a:lnTo>
                    <a:pt x="398" y="7"/>
                  </a:lnTo>
                  <a:lnTo>
                    <a:pt x="394" y="4"/>
                  </a:lnTo>
                  <a:lnTo>
                    <a:pt x="390" y="2"/>
                  </a:lnTo>
                  <a:lnTo>
                    <a:pt x="386" y="1"/>
                  </a:lnTo>
                  <a:lnTo>
                    <a:pt x="382" y="0"/>
                  </a:lnTo>
                  <a:lnTo>
                    <a:pt x="378" y="0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47" y="1"/>
                  </a:lnTo>
                  <a:lnTo>
                    <a:pt x="44" y="2"/>
                  </a:lnTo>
                  <a:lnTo>
                    <a:pt x="39" y="4"/>
                  </a:lnTo>
                  <a:lnTo>
                    <a:pt x="35" y="7"/>
                  </a:lnTo>
                  <a:lnTo>
                    <a:pt x="32" y="10"/>
                  </a:lnTo>
                  <a:lnTo>
                    <a:pt x="28" y="15"/>
                  </a:lnTo>
                  <a:lnTo>
                    <a:pt x="25" y="19"/>
                  </a:lnTo>
                  <a:lnTo>
                    <a:pt x="23" y="23"/>
                  </a:lnTo>
                  <a:lnTo>
                    <a:pt x="20" y="29"/>
                  </a:lnTo>
                  <a:lnTo>
                    <a:pt x="17" y="34"/>
                  </a:lnTo>
                  <a:lnTo>
                    <a:pt x="16" y="41"/>
                  </a:lnTo>
                  <a:lnTo>
                    <a:pt x="14" y="47"/>
                  </a:lnTo>
                  <a:lnTo>
                    <a:pt x="13" y="54"/>
                  </a:lnTo>
                  <a:lnTo>
                    <a:pt x="13" y="60"/>
                  </a:lnTo>
                  <a:lnTo>
                    <a:pt x="13" y="68"/>
                  </a:lnTo>
                  <a:lnTo>
                    <a:pt x="0" y="218"/>
                  </a:lnTo>
                  <a:lnTo>
                    <a:pt x="0" y="225"/>
                  </a:lnTo>
                  <a:lnTo>
                    <a:pt x="1" y="231"/>
                  </a:lnTo>
                  <a:lnTo>
                    <a:pt x="2" y="238"/>
                  </a:lnTo>
                  <a:lnTo>
                    <a:pt x="5" y="244"/>
                  </a:lnTo>
                  <a:lnTo>
                    <a:pt x="8" y="250"/>
                  </a:lnTo>
                  <a:lnTo>
                    <a:pt x="11" y="255"/>
                  </a:lnTo>
                  <a:lnTo>
                    <a:pt x="15" y="260"/>
                  </a:lnTo>
                  <a:lnTo>
                    <a:pt x="19" y="265"/>
                  </a:lnTo>
                  <a:lnTo>
                    <a:pt x="23" y="269"/>
                  </a:lnTo>
                  <a:lnTo>
                    <a:pt x="27" y="273"/>
                  </a:lnTo>
                  <a:lnTo>
                    <a:pt x="33" y="277"/>
                  </a:lnTo>
                  <a:lnTo>
                    <a:pt x="37" y="280"/>
                  </a:lnTo>
                  <a:lnTo>
                    <a:pt x="42" y="282"/>
                  </a:lnTo>
                  <a:lnTo>
                    <a:pt x="47" y="283"/>
                  </a:lnTo>
                  <a:lnTo>
                    <a:pt x="51" y="284"/>
                  </a:lnTo>
                  <a:lnTo>
                    <a:pt x="57" y="285"/>
                  </a:lnTo>
                  <a:lnTo>
                    <a:pt x="37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23" name="Freeform 263">
              <a:extLst>
                <a:ext uri="{FF2B5EF4-FFF2-40B4-BE49-F238E27FC236}">
                  <a16:creationId xmlns:a16="http://schemas.microsoft.com/office/drawing/2014/main" id="{ABCFA0BE-4AF9-E24C-AB85-2383C80A7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322"/>
              <a:ext cx="11" cy="5"/>
            </a:xfrm>
            <a:custGeom>
              <a:avLst/>
              <a:gdLst>
                <a:gd name="T0" fmla="*/ 0 w 319"/>
                <a:gd name="T1" fmla="*/ 0 h 129"/>
                <a:gd name="T2" fmla="*/ 0 w 319"/>
                <a:gd name="T3" fmla="*/ 0 h 129"/>
                <a:gd name="T4" fmla="*/ 0 w 319"/>
                <a:gd name="T5" fmla="*/ 0 h 129"/>
                <a:gd name="T6" fmla="*/ 0 w 319"/>
                <a:gd name="T7" fmla="*/ 0 h 129"/>
                <a:gd name="T8" fmla="*/ 0 w 319"/>
                <a:gd name="T9" fmla="*/ 0 h 129"/>
                <a:gd name="T10" fmla="*/ 0 w 319"/>
                <a:gd name="T11" fmla="*/ 0 h 129"/>
                <a:gd name="T12" fmla="*/ 0 w 319"/>
                <a:gd name="T13" fmla="*/ 0 h 129"/>
                <a:gd name="T14" fmla="*/ 0 w 319"/>
                <a:gd name="T15" fmla="*/ 0 h 129"/>
                <a:gd name="T16" fmla="*/ 0 w 319"/>
                <a:gd name="T17" fmla="*/ 0 h 129"/>
                <a:gd name="T18" fmla="*/ 0 w 319"/>
                <a:gd name="T19" fmla="*/ 0 h 129"/>
                <a:gd name="T20" fmla="*/ 0 w 319"/>
                <a:gd name="T21" fmla="*/ 0 h 129"/>
                <a:gd name="T22" fmla="*/ 0 w 319"/>
                <a:gd name="T23" fmla="*/ 0 h 129"/>
                <a:gd name="T24" fmla="*/ 0 w 319"/>
                <a:gd name="T25" fmla="*/ 0 h 129"/>
                <a:gd name="T26" fmla="*/ 0 w 319"/>
                <a:gd name="T27" fmla="*/ 0 h 129"/>
                <a:gd name="T28" fmla="*/ 0 w 319"/>
                <a:gd name="T29" fmla="*/ 0 h 129"/>
                <a:gd name="T30" fmla="*/ 0 w 319"/>
                <a:gd name="T31" fmla="*/ 0 h 129"/>
                <a:gd name="T32" fmla="*/ 0 w 319"/>
                <a:gd name="T33" fmla="*/ 0 h 129"/>
                <a:gd name="T34" fmla="*/ 0 w 319"/>
                <a:gd name="T35" fmla="*/ 0 h 129"/>
                <a:gd name="T36" fmla="*/ 0 w 319"/>
                <a:gd name="T37" fmla="*/ 0 h 129"/>
                <a:gd name="T38" fmla="*/ 0 w 319"/>
                <a:gd name="T39" fmla="*/ 0 h 129"/>
                <a:gd name="T40" fmla="*/ 0 w 319"/>
                <a:gd name="T41" fmla="*/ 0 h 129"/>
                <a:gd name="T42" fmla="*/ 0 w 319"/>
                <a:gd name="T43" fmla="*/ 0 h 129"/>
                <a:gd name="T44" fmla="*/ 0 w 319"/>
                <a:gd name="T45" fmla="*/ 0 h 129"/>
                <a:gd name="T46" fmla="*/ 0 w 319"/>
                <a:gd name="T47" fmla="*/ 0 h 129"/>
                <a:gd name="T48" fmla="*/ 0 w 319"/>
                <a:gd name="T49" fmla="*/ 0 h 129"/>
                <a:gd name="T50" fmla="*/ 0 w 319"/>
                <a:gd name="T51" fmla="*/ 0 h 129"/>
                <a:gd name="T52" fmla="*/ 0 w 319"/>
                <a:gd name="T53" fmla="*/ 0 h 129"/>
                <a:gd name="T54" fmla="*/ 0 w 319"/>
                <a:gd name="T55" fmla="*/ 0 h 129"/>
                <a:gd name="T56" fmla="*/ 0 w 319"/>
                <a:gd name="T57" fmla="*/ 0 h 129"/>
                <a:gd name="T58" fmla="*/ 0 w 319"/>
                <a:gd name="T59" fmla="*/ 0 h 129"/>
                <a:gd name="T60" fmla="*/ 0 w 319"/>
                <a:gd name="T61" fmla="*/ 0 h 129"/>
                <a:gd name="T62" fmla="*/ 0 w 319"/>
                <a:gd name="T63" fmla="*/ 0 h 129"/>
                <a:gd name="T64" fmla="*/ 0 w 319"/>
                <a:gd name="T65" fmla="*/ 0 h 129"/>
                <a:gd name="T66" fmla="*/ 0 w 319"/>
                <a:gd name="T67" fmla="*/ 0 h 129"/>
                <a:gd name="T68" fmla="*/ 0 w 319"/>
                <a:gd name="T69" fmla="*/ 0 h 129"/>
                <a:gd name="T70" fmla="*/ 0 w 319"/>
                <a:gd name="T71" fmla="*/ 0 h 129"/>
                <a:gd name="T72" fmla="*/ 0 w 319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9" h="129">
                  <a:moveTo>
                    <a:pt x="319" y="65"/>
                  </a:moveTo>
                  <a:lnTo>
                    <a:pt x="318" y="70"/>
                  </a:lnTo>
                  <a:lnTo>
                    <a:pt x="318" y="77"/>
                  </a:lnTo>
                  <a:lnTo>
                    <a:pt x="317" y="83"/>
                  </a:lnTo>
                  <a:lnTo>
                    <a:pt x="315" y="89"/>
                  </a:lnTo>
                  <a:lnTo>
                    <a:pt x="314" y="94"/>
                  </a:lnTo>
                  <a:lnTo>
                    <a:pt x="312" y="99"/>
                  </a:lnTo>
                  <a:lnTo>
                    <a:pt x="310" y="105"/>
                  </a:lnTo>
                  <a:lnTo>
                    <a:pt x="308" y="109"/>
                  </a:lnTo>
                  <a:lnTo>
                    <a:pt x="306" y="114"/>
                  </a:lnTo>
                  <a:lnTo>
                    <a:pt x="302" y="117"/>
                  </a:lnTo>
                  <a:lnTo>
                    <a:pt x="300" y="120"/>
                  </a:lnTo>
                  <a:lnTo>
                    <a:pt x="297" y="123"/>
                  </a:lnTo>
                  <a:lnTo>
                    <a:pt x="293" y="125"/>
                  </a:lnTo>
                  <a:lnTo>
                    <a:pt x="289" y="127"/>
                  </a:lnTo>
                  <a:lnTo>
                    <a:pt x="285" y="128"/>
                  </a:lnTo>
                  <a:lnTo>
                    <a:pt x="282" y="129"/>
                  </a:lnTo>
                  <a:lnTo>
                    <a:pt x="37" y="129"/>
                  </a:lnTo>
                  <a:lnTo>
                    <a:pt x="33" y="128"/>
                  </a:lnTo>
                  <a:lnTo>
                    <a:pt x="28" y="127"/>
                  </a:lnTo>
                  <a:lnTo>
                    <a:pt x="25" y="125"/>
                  </a:lnTo>
                  <a:lnTo>
                    <a:pt x="21" y="123"/>
                  </a:lnTo>
                  <a:lnTo>
                    <a:pt x="17" y="120"/>
                  </a:lnTo>
                  <a:lnTo>
                    <a:pt x="15" y="117"/>
                  </a:lnTo>
                  <a:lnTo>
                    <a:pt x="12" y="114"/>
                  </a:lnTo>
                  <a:lnTo>
                    <a:pt x="10" y="109"/>
                  </a:lnTo>
                  <a:lnTo>
                    <a:pt x="8" y="105"/>
                  </a:lnTo>
                  <a:lnTo>
                    <a:pt x="5" y="99"/>
                  </a:lnTo>
                  <a:lnTo>
                    <a:pt x="3" y="94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17" y="0"/>
                  </a:lnTo>
                  <a:lnTo>
                    <a:pt x="319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24" name="Freeform 264">
              <a:extLst>
                <a:ext uri="{FF2B5EF4-FFF2-40B4-BE49-F238E27FC236}">
                  <a16:creationId xmlns:a16="http://schemas.microsoft.com/office/drawing/2014/main" id="{F6BFBA78-E141-E145-ABEA-6EC31A39B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" y="2318"/>
              <a:ext cx="1" cy="8"/>
            </a:xfrm>
            <a:custGeom>
              <a:avLst/>
              <a:gdLst>
                <a:gd name="T0" fmla="*/ 0 w 32"/>
                <a:gd name="T1" fmla="*/ 0 h 213"/>
                <a:gd name="T2" fmla="*/ 0 w 32"/>
                <a:gd name="T3" fmla="*/ 0 h 213"/>
                <a:gd name="T4" fmla="*/ 0 w 32"/>
                <a:gd name="T5" fmla="*/ 0 h 213"/>
                <a:gd name="T6" fmla="*/ 0 w 32"/>
                <a:gd name="T7" fmla="*/ 0 h 213"/>
                <a:gd name="T8" fmla="*/ 0 w 32"/>
                <a:gd name="T9" fmla="*/ 0 h 213"/>
                <a:gd name="T10" fmla="*/ 0 w 32"/>
                <a:gd name="T11" fmla="*/ 0 h 213"/>
                <a:gd name="T12" fmla="*/ 0 w 32"/>
                <a:gd name="T13" fmla="*/ 0 h 213"/>
                <a:gd name="T14" fmla="*/ 0 w 32"/>
                <a:gd name="T15" fmla="*/ 0 h 213"/>
                <a:gd name="T16" fmla="*/ 0 w 32"/>
                <a:gd name="T17" fmla="*/ 0 h 213"/>
                <a:gd name="T18" fmla="*/ 0 w 32"/>
                <a:gd name="T19" fmla="*/ 0 h 213"/>
                <a:gd name="T20" fmla="*/ 0 w 32"/>
                <a:gd name="T21" fmla="*/ 0 h 213"/>
                <a:gd name="T22" fmla="*/ 0 w 32"/>
                <a:gd name="T23" fmla="*/ 0 h 213"/>
                <a:gd name="T24" fmla="*/ 0 w 32"/>
                <a:gd name="T25" fmla="*/ 0 h 213"/>
                <a:gd name="T26" fmla="*/ 0 w 32"/>
                <a:gd name="T27" fmla="*/ 0 h 213"/>
                <a:gd name="T28" fmla="*/ 0 w 32"/>
                <a:gd name="T29" fmla="*/ 0 h 213"/>
                <a:gd name="T30" fmla="*/ 0 w 32"/>
                <a:gd name="T31" fmla="*/ 0 h 213"/>
                <a:gd name="T32" fmla="*/ 0 w 32"/>
                <a:gd name="T33" fmla="*/ 0 h 213"/>
                <a:gd name="T34" fmla="*/ 0 w 32"/>
                <a:gd name="T35" fmla="*/ 0 h 213"/>
                <a:gd name="T36" fmla="*/ 0 w 32"/>
                <a:gd name="T37" fmla="*/ 0 h 213"/>
                <a:gd name="T38" fmla="*/ 0 w 32"/>
                <a:gd name="T39" fmla="*/ 0 h 213"/>
                <a:gd name="T40" fmla="*/ 0 w 32"/>
                <a:gd name="T41" fmla="*/ 0 h 213"/>
                <a:gd name="T42" fmla="*/ 0 w 32"/>
                <a:gd name="T43" fmla="*/ 0 h 213"/>
                <a:gd name="T44" fmla="*/ 0 w 32"/>
                <a:gd name="T45" fmla="*/ 0 h 213"/>
                <a:gd name="T46" fmla="*/ 0 w 32"/>
                <a:gd name="T47" fmla="*/ 0 h 213"/>
                <a:gd name="T48" fmla="*/ 0 w 32"/>
                <a:gd name="T49" fmla="*/ 0 h 213"/>
                <a:gd name="T50" fmla="*/ 0 w 32"/>
                <a:gd name="T51" fmla="*/ 0 h 213"/>
                <a:gd name="T52" fmla="*/ 0 w 32"/>
                <a:gd name="T53" fmla="*/ 0 h 213"/>
                <a:gd name="T54" fmla="*/ 0 w 32"/>
                <a:gd name="T55" fmla="*/ 0 h 213"/>
                <a:gd name="T56" fmla="*/ 0 w 32"/>
                <a:gd name="T57" fmla="*/ 0 h 213"/>
                <a:gd name="T58" fmla="*/ 0 w 32"/>
                <a:gd name="T59" fmla="*/ 0 h 213"/>
                <a:gd name="T60" fmla="*/ 0 w 32"/>
                <a:gd name="T61" fmla="*/ 0 h 213"/>
                <a:gd name="T62" fmla="*/ 0 w 32"/>
                <a:gd name="T63" fmla="*/ 0 h 213"/>
                <a:gd name="T64" fmla="*/ 0 w 32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2" h="213">
                  <a:moveTo>
                    <a:pt x="18" y="213"/>
                  </a:moveTo>
                  <a:lnTo>
                    <a:pt x="19" y="212"/>
                  </a:lnTo>
                  <a:lnTo>
                    <a:pt x="20" y="212"/>
                  </a:lnTo>
                  <a:lnTo>
                    <a:pt x="21" y="212"/>
                  </a:lnTo>
                  <a:lnTo>
                    <a:pt x="22" y="211"/>
                  </a:lnTo>
                  <a:lnTo>
                    <a:pt x="24" y="209"/>
                  </a:lnTo>
                  <a:lnTo>
                    <a:pt x="25" y="208"/>
                  </a:lnTo>
                  <a:lnTo>
                    <a:pt x="26" y="207"/>
                  </a:lnTo>
                  <a:lnTo>
                    <a:pt x="27" y="206"/>
                  </a:lnTo>
                  <a:lnTo>
                    <a:pt x="27" y="205"/>
                  </a:lnTo>
                  <a:lnTo>
                    <a:pt x="29" y="203"/>
                  </a:lnTo>
                  <a:lnTo>
                    <a:pt x="30" y="202"/>
                  </a:lnTo>
                  <a:lnTo>
                    <a:pt x="30" y="200"/>
                  </a:lnTo>
                  <a:lnTo>
                    <a:pt x="31" y="197"/>
                  </a:lnTo>
                  <a:lnTo>
                    <a:pt x="31" y="195"/>
                  </a:lnTo>
                  <a:lnTo>
                    <a:pt x="31" y="194"/>
                  </a:lnTo>
                  <a:lnTo>
                    <a:pt x="32" y="192"/>
                  </a:lnTo>
                  <a:lnTo>
                    <a:pt x="32" y="20"/>
                  </a:lnTo>
                  <a:lnTo>
                    <a:pt x="31" y="18"/>
                  </a:lnTo>
                  <a:lnTo>
                    <a:pt x="31" y="16"/>
                  </a:lnTo>
                  <a:lnTo>
                    <a:pt x="31" y="14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7" y="7"/>
                  </a:lnTo>
                  <a:lnTo>
                    <a:pt x="27" y="5"/>
                  </a:lnTo>
                  <a:lnTo>
                    <a:pt x="26" y="4"/>
                  </a:lnTo>
                  <a:lnTo>
                    <a:pt x="25" y="3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7" y="7"/>
                  </a:lnTo>
                  <a:lnTo>
                    <a:pt x="7" y="8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4" y="193"/>
                  </a:lnTo>
                  <a:lnTo>
                    <a:pt x="5" y="196"/>
                  </a:lnTo>
                  <a:lnTo>
                    <a:pt x="6" y="200"/>
                  </a:lnTo>
                  <a:lnTo>
                    <a:pt x="8" y="202"/>
                  </a:lnTo>
                  <a:lnTo>
                    <a:pt x="9" y="204"/>
                  </a:lnTo>
                  <a:lnTo>
                    <a:pt x="10" y="206"/>
                  </a:lnTo>
                  <a:lnTo>
                    <a:pt x="11" y="208"/>
                  </a:lnTo>
                  <a:lnTo>
                    <a:pt x="13" y="209"/>
                  </a:lnTo>
                  <a:lnTo>
                    <a:pt x="14" y="212"/>
                  </a:lnTo>
                  <a:lnTo>
                    <a:pt x="16" y="212"/>
                  </a:lnTo>
                  <a:lnTo>
                    <a:pt x="18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25" name="Freeform 265">
              <a:extLst>
                <a:ext uri="{FF2B5EF4-FFF2-40B4-BE49-F238E27FC236}">
                  <a16:creationId xmlns:a16="http://schemas.microsoft.com/office/drawing/2014/main" id="{FE560E3B-FCE2-5343-B80E-AA9FC0847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318"/>
              <a:ext cx="1" cy="8"/>
            </a:xfrm>
            <a:custGeom>
              <a:avLst/>
              <a:gdLst>
                <a:gd name="T0" fmla="*/ 0 w 36"/>
                <a:gd name="T1" fmla="*/ 0 h 223"/>
                <a:gd name="T2" fmla="*/ 0 w 36"/>
                <a:gd name="T3" fmla="*/ 0 h 223"/>
                <a:gd name="T4" fmla="*/ 0 w 36"/>
                <a:gd name="T5" fmla="*/ 0 h 223"/>
                <a:gd name="T6" fmla="*/ 0 w 36"/>
                <a:gd name="T7" fmla="*/ 0 h 223"/>
                <a:gd name="T8" fmla="*/ 0 w 36"/>
                <a:gd name="T9" fmla="*/ 0 h 223"/>
                <a:gd name="T10" fmla="*/ 0 w 36"/>
                <a:gd name="T11" fmla="*/ 0 h 223"/>
                <a:gd name="T12" fmla="*/ 0 w 36"/>
                <a:gd name="T13" fmla="*/ 0 h 223"/>
                <a:gd name="T14" fmla="*/ 0 w 36"/>
                <a:gd name="T15" fmla="*/ 0 h 223"/>
                <a:gd name="T16" fmla="*/ 0 w 36"/>
                <a:gd name="T17" fmla="*/ 0 h 223"/>
                <a:gd name="T18" fmla="*/ 0 w 36"/>
                <a:gd name="T19" fmla="*/ 0 h 223"/>
                <a:gd name="T20" fmla="*/ 0 w 36"/>
                <a:gd name="T21" fmla="*/ 0 h 223"/>
                <a:gd name="T22" fmla="*/ 0 w 36"/>
                <a:gd name="T23" fmla="*/ 0 h 223"/>
                <a:gd name="T24" fmla="*/ 0 w 36"/>
                <a:gd name="T25" fmla="*/ 0 h 223"/>
                <a:gd name="T26" fmla="*/ 0 w 36"/>
                <a:gd name="T27" fmla="*/ 0 h 223"/>
                <a:gd name="T28" fmla="*/ 0 w 36"/>
                <a:gd name="T29" fmla="*/ 0 h 223"/>
                <a:gd name="T30" fmla="*/ 0 w 36"/>
                <a:gd name="T31" fmla="*/ 0 h 223"/>
                <a:gd name="T32" fmla="*/ 0 w 36"/>
                <a:gd name="T33" fmla="*/ 0 h 223"/>
                <a:gd name="T34" fmla="*/ 0 w 36"/>
                <a:gd name="T35" fmla="*/ 0 h 223"/>
                <a:gd name="T36" fmla="*/ 0 w 36"/>
                <a:gd name="T37" fmla="*/ 0 h 223"/>
                <a:gd name="T38" fmla="*/ 0 w 36"/>
                <a:gd name="T39" fmla="*/ 0 h 223"/>
                <a:gd name="T40" fmla="*/ 0 w 36"/>
                <a:gd name="T41" fmla="*/ 0 h 223"/>
                <a:gd name="T42" fmla="*/ 0 w 36"/>
                <a:gd name="T43" fmla="*/ 0 h 223"/>
                <a:gd name="T44" fmla="*/ 0 w 36"/>
                <a:gd name="T45" fmla="*/ 0 h 223"/>
                <a:gd name="T46" fmla="*/ 0 w 36"/>
                <a:gd name="T47" fmla="*/ 0 h 223"/>
                <a:gd name="T48" fmla="*/ 0 w 36"/>
                <a:gd name="T49" fmla="*/ 0 h 223"/>
                <a:gd name="T50" fmla="*/ 0 w 36"/>
                <a:gd name="T51" fmla="*/ 0 h 223"/>
                <a:gd name="T52" fmla="*/ 0 w 36"/>
                <a:gd name="T53" fmla="*/ 0 h 223"/>
                <a:gd name="T54" fmla="*/ 0 w 36"/>
                <a:gd name="T55" fmla="*/ 0 h 223"/>
                <a:gd name="T56" fmla="*/ 0 w 36"/>
                <a:gd name="T57" fmla="*/ 0 h 223"/>
                <a:gd name="T58" fmla="*/ 0 w 36"/>
                <a:gd name="T59" fmla="*/ 0 h 223"/>
                <a:gd name="T60" fmla="*/ 0 w 36"/>
                <a:gd name="T61" fmla="*/ 0 h 223"/>
                <a:gd name="T62" fmla="*/ 0 w 36"/>
                <a:gd name="T63" fmla="*/ 0 h 223"/>
                <a:gd name="T64" fmla="*/ 0 w 36"/>
                <a:gd name="T65" fmla="*/ 0 h 2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" h="223">
                  <a:moveTo>
                    <a:pt x="13" y="223"/>
                  </a:moveTo>
                  <a:lnTo>
                    <a:pt x="14" y="222"/>
                  </a:lnTo>
                  <a:lnTo>
                    <a:pt x="16" y="222"/>
                  </a:lnTo>
                  <a:lnTo>
                    <a:pt x="18" y="220"/>
                  </a:lnTo>
                  <a:lnTo>
                    <a:pt x="20" y="219"/>
                  </a:lnTo>
                  <a:lnTo>
                    <a:pt x="21" y="216"/>
                  </a:lnTo>
                  <a:lnTo>
                    <a:pt x="23" y="214"/>
                  </a:lnTo>
                  <a:lnTo>
                    <a:pt x="25" y="212"/>
                  </a:lnTo>
                  <a:lnTo>
                    <a:pt x="28" y="209"/>
                  </a:lnTo>
                  <a:lnTo>
                    <a:pt x="29" y="207"/>
                  </a:lnTo>
                  <a:lnTo>
                    <a:pt x="31" y="203"/>
                  </a:lnTo>
                  <a:lnTo>
                    <a:pt x="32" y="200"/>
                  </a:lnTo>
                  <a:lnTo>
                    <a:pt x="33" y="198"/>
                  </a:lnTo>
                  <a:lnTo>
                    <a:pt x="34" y="195"/>
                  </a:lnTo>
                  <a:lnTo>
                    <a:pt x="35" y="192"/>
                  </a:lnTo>
                  <a:lnTo>
                    <a:pt x="35" y="190"/>
                  </a:lnTo>
                  <a:lnTo>
                    <a:pt x="36" y="188"/>
                  </a:lnTo>
                  <a:lnTo>
                    <a:pt x="28" y="21"/>
                  </a:lnTo>
                  <a:lnTo>
                    <a:pt x="26" y="19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4" y="9"/>
                  </a:lnTo>
                  <a:lnTo>
                    <a:pt x="23" y="8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8" y="1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7"/>
                  </a:lnTo>
                  <a:lnTo>
                    <a:pt x="3" y="8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8"/>
                  </a:lnTo>
                  <a:lnTo>
                    <a:pt x="0" y="209"/>
                  </a:lnTo>
                  <a:lnTo>
                    <a:pt x="0" y="211"/>
                  </a:lnTo>
                  <a:lnTo>
                    <a:pt x="1" y="212"/>
                  </a:lnTo>
                  <a:lnTo>
                    <a:pt x="1" y="213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5" y="217"/>
                  </a:lnTo>
                  <a:lnTo>
                    <a:pt x="6" y="219"/>
                  </a:lnTo>
                  <a:lnTo>
                    <a:pt x="7" y="220"/>
                  </a:lnTo>
                  <a:lnTo>
                    <a:pt x="8" y="221"/>
                  </a:lnTo>
                  <a:lnTo>
                    <a:pt x="9" y="222"/>
                  </a:lnTo>
                  <a:lnTo>
                    <a:pt x="10" y="222"/>
                  </a:lnTo>
                  <a:lnTo>
                    <a:pt x="11" y="222"/>
                  </a:lnTo>
                  <a:lnTo>
                    <a:pt x="13" y="22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26" name="Freeform 266">
              <a:extLst>
                <a:ext uri="{FF2B5EF4-FFF2-40B4-BE49-F238E27FC236}">
                  <a16:creationId xmlns:a16="http://schemas.microsoft.com/office/drawing/2014/main" id="{A242D536-DCC2-7941-9B00-88961D356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" y="2317"/>
              <a:ext cx="12" cy="4"/>
            </a:xfrm>
            <a:custGeom>
              <a:avLst/>
              <a:gdLst>
                <a:gd name="T0" fmla="*/ 0 w 327"/>
                <a:gd name="T1" fmla="*/ 0 h 107"/>
                <a:gd name="T2" fmla="*/ 0 w 327"/>
                <a:gd name="T3" fmla="*/ 0 h 107"/>
                <a:gd name="T4" fmla="*/ 0 w 327"/>
                <a:gd name="T5" fmla="*/ 0 h 107"/>
                <a:gd name="T6" fmla="*/ 0 w 327"/>
                <a:gd name="T7" fmla="*/ 0 h 107"/>
                <a:gd name="T8" fmla="*/ 0 w 327"/>
                <a:gd name="T9" fmla="*/ 0 h 107"/>
                <a:gd name="T10" fmla="*/ 0 w 327"/>
                <a:gd name="T11" fmla="*/ 0 h 107"/>
                <a:gd name="T12" fmla="*/ 0 w 327"/>
                <a:gd name="T13" fmla="*/ 0 h 107"/>
                <a:gd name="T14" fmla="*/ 0 w 327"/>
                <a:gd name="T15" fmla="*/ 0 h 107"/>
                <a:gd name="T16" fmla="*/ 0 w 327"/>
                <a:gd name="T17" fmla="*/ 0 h 107"/>
                <a:gd name="T18" fmla="*/ 0 w 327"/>
                <a:gd name="T19" fmla="*/ 0 h 107"/>
                <a:gd name="T20" fmla="*/ 0 w 327"/>
                <a:gd name="T21" fmla="*/ 0 h 107"/>
                <a:gd name="T22" fmla="*/ 0 w 327"/>
                <a:gd name="T23" fmla="*/ 0 h 107"/>
                <a:gd name="T24" fmla="*/ 0 w 327"/>
                <a:gd name="T25" fmla="*/ 0 h 107"/>
                <a:gd name="T26" fmla="*/ 0 w 327"/>
                <a:gd name="T27" fmla="*/ 0 h 107"/>
                <a:gd name="T28" fmla="*/ 0 w 327"/>
                <a:gd name="T29" fmla="*/ 0 h 107"/>
                <a:gd name="T30" fmla="*/ 0 w 327"/>
                <a:gd name="T31" fmla="*/ 0 h 107"/>
                <a:gd name="T32" fmla="*/ 0 w 327"/>
                <a:gd name="T33" fmla="*/ 0 h 107"/>
                <a:gd name="T34" fmla="*/ 0 w 327"/>
                <a:gd name="T35" fmla="*/ 0 h 107"/>
                <a:gd name="T36" fmla="*/ 0 w 327"/>
                <a:gd name="T37" fmla="*/ 0 h 107"/>
                <a:gd name="T38" fmla="*/ 0 w 327"/>
                <a:gd name="T39" fmla="*/ 0 h 107"/>
                <a:gd name="T40" fmla="*/ 0 w 327"/>
                <a:gd name="T41" fmla="*/ 0 h 107"/>
                <a:gd name="T42" fmla="*/ 0 w 327"/>
                <a:gd name="T43" fmla="*/ 0 h 107"/>
                <a:gd name="T44" fmla="*/ 0 w 327"/>
                <a:gd name="T45" fmla="*/ 0 h 107"/>
                <a:gd name="T46" fmla="*/ 0 w 327"/>
                <a:gd name="T47" fmla="*/ 0 h 107"/>
                <a:gd name="T48" fmla="*/ 0 w 327"/>
                <a:gd name="T49" fmla="*/ 0 h 107"/>
                <a:gd name="T50" fmla="*/ 0 w 327"/>
                <a:gd name="T51" fmla="*/ 0 h 107"/>
                <a:gd name="T52" fmla="*/ 0 w 327"/>
                <a:gd name="T53" fmla="*/ 0 h 107"/>
                <a:gd name="T54" fmla="*/ 0 w 327"/>
                <a:gd name="T55" fmla="*/ 0 h 107"/>
                <a:gd name="T56" fmla="*/ 0 w 327"/>
                <a:gd name="T57" fmla="*/ 0 h 107"/>
                <a:gd name="T58" fmla="*/ 0 w 327"/>
                <a:gd name="T59" fmla="*/ 0 h 107"/>
                <a:gd name="T60" fmla="*/ 0 w 327"/>
                <a:gd name="T61" fmla="*/ 0 h 107"/>
                <a:gd name="T62" fmla="*/ 0 w 327"/>
                <a:gd name="T63" fmla="*/ 0 h 107"/>
                <a:gd name="T64" fmla="*/ 0 w 327"/>
                <a:gd name="T65" fmla="*/ 0 h 107"/>
                <a:gd name="T66" fmla="*/ 0 w 327"/>
                <a:gd name="T67" fmla="*/ 0 h 10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7" h="107">
                  <a:moveTo>
                    <a:pt x="292" y="107"/>
                  </a:moveTo>
                  <a:lnTo>
                    <a:pt x="295" y="105"/>
                  </a:lnTo>
                  <a:lnTo>
                    <a:pt x="299" y="105"/>
                  </a:lnTo>
                  <a:lnTo>
                    <a:pt x="302" y="104"/>
                  </a:lnTo>
                  <a:lnTo>
                    <a:pt x="305" y="103"/>
                  </a:lnTo>
                  <a:lnTo>
                    <a:pt x="307" y="102"/>
                  </a:lnTo>
                  <a:lnTo>
                    <a:pt x="311" y="100"/>
                  </a:lnTo>
                  <a:lnTo>
                    <a:pt x="314" y="98"/>
                  </a:lnTo>
                  <a:lnTo>
                    <a:pt x="316" y="96"/>
                  </a:lnTo>
                  <a:lnTo>
                    <a:pt x="318" y="93"/>
                  </a:lnTo>
                  <a:lnTo>
                    <a:pt x="320" y="91"/>
                  </a:lnTo>
                  <a:lnTo>
                    <a:pt x="323" y="88"/>
                  </a:lnTo>
                  <a:lnTo>
                    <a:pt x="324" y="86"/>
                  </a:lnTo>
                  <a:lnTo>
                    <a:pt x="325" y="83"/>
                  </a:lnTo>
                  <a:lnTo>
                    <a:pt x="326" y="79"/>
                  </a:lnTo>
                  <a:lnTo>
                    <a:pt x="326" y="76"/>
                  </a:lnTo>
                  <a:lnTo>
                    <a:pt x="327" y="73"/>
                  </a:lnTo>
                  <a:lnTo>
                    <a:pt x="327" y="34"/>
                  </a:lnTo>
                  <a:lnTo>
                    <a:pt x="326" y="29"/>
                  </a:lnTo>
                  <a:lnTo>
                    <a:pt x="326" y="26"/>
                  </a:lnTo>
                  <a:lnTo>
                    <a:pt x="325" y="23"/>
                  </a:lnTo>
                  <a:lnTo>
                    <a:pt x="324" y="20"/>
                  </a:lnTo>
                  <a:lnTo>
                    <a:pt x="323" y="17"/>
                  </a:lnTo>
                  <a:lnTo>
                    <a:pt x="320" y="14"/>
                  </a:lnTo>
                  <a:lnTo>
                    <a:pt x="318" y="12"/>
                  </a:lnTo>
                  <a:lnTo>
                    <a:pt x="316" y="10"/>
                  </a:lnTo>
                  <a:lnTo>
                    <a:pt x="314" y="8"/>
                  </a:lnTo>
                  <a:lnTo>
                    <a:pt x="311" y="5"/>
                  </a:lnTo>
                  <a:lnTo>
                    <a:pt x="307" y="3"/>
                  </a:lnTo>
                  <a:lnTo>
                    <a:pt x="305" y="2"/>
                  </a:lnTo>
                  <a:lnTo>
                    <a:pt x="302" y="1"/>
                  </a:lnTo>
                  <a:lnTo>
                    <a:pt x="299" y="0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5" y="5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3" y="20"/>
                  </a:lnTo>
                  <a:lnTo>
                    <a:pt x="2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0" y="79"/>
                  </a:lnTo>
                  <a:lnTo>
                    <a:pt x="2" y="83"/>
                  </a:lnTo>
                  <a:lnTo>
                    <a:pt x="3" y="86"/>
                  </a:lnTo>
                  <a:lnTo>
                    <a:pt x="4" y="88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0" y="96"/>
                  </a:lnTo>
                  <a:lnTo>
                    <a:pt x="12" y="98"/>
                  </a:lnTo>
                  <a:lnTo>
                    <a:pt x="15" y="100"/>
                  </a:lnTo>
                  <a:lnTo>
                    <a:pt x="18" y="102"/>
                  </a:lnTo>
                  <a:lnTo>
                    <a:pt x="21" y="103"/>
                  </a:lnTo>
                  <a:lnTo>
                    <a:pt x="24" y="104"/>
                  </a:lnTo>
                  <a:lnTo>
                    <a:pt x="28" y="105"/>
                  </a:lnTo>
                  <a:lnTo>
                    <a:pt x="31" y="105"/>
                  </a:lnTo>
                  <a:lnTo>
                    <a:pt x="35" y="107"/>
                  </a:lnTo>
                  <a:lnTo>
                    <a:pt x="292" y="107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27" name="Freeform 267">
              <a:extLst>
                <a:ext uri="{FF2B5EF4-FFF2-40B4-BE49-F238E27FC236}">
                  <a16:creationId xmlns:a16="http://schemas.microsoft.com/office/drawing/2014/main" id="{2E0E360E-C247-A140-B84B-F1F928EC0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" y="2304"/>
              <a:ext cx="16" cy="11"/>
            </a:xfrm>
            <a:custGeom>
              <a:avLst/>
              <a:gdLst>
                <a:gd name="T0" fmla="*/ 0 w 456"/>
                <a:gd name="T1" fmla="*/ 0 h 299"/>
                <a:gd name="T2" fmla="*/ 0 w 456"/>
                <a:gd name="T3" fmla="*/ 0 h 299"/>
                <a:gd name="T4" fmla="*/ 0 w 456"/>
                <a:gd name="T5" fmla="*/ 0 h 299"/>
                <a:gd name="T6" fmla="*/ 0 w 456"/>
                <a:gd name="T7" fmla="*/ 0 h 299"/>
                <a:gd name="T8" fmla="*/ 0 w 456"/>
                <a:gd name="T9" fmla="*/ 0 h 299"/>
                <a:gd name="T10" fmla="*/ 0 w 456"/>
                <a:gd name="T11" fmla="*/ 0 h 299"/>
                <a:gd name="T12" fmla="*/ 0 w 456"/>
                <a:gd name="T13" fmla="*/ 0 h 299"/>
                <a:gd name="T14" fmla="*/ 0 w 456"/>
                <a:gd name="T15" fmla="*/ 0 h 299"/>
                <a:gd name="T16" fmla="*/ 0 w 456"/>
                <a:gd name="T17" fmla="*/ 0 h 299"/>
                <a:gd name="T18" fmla="*/ 0 w 456"/>
                <a:gd name="T19" fmla="*/ 0 h 299"/>
                <a:gd name="T20" fmla="*/ 0 w 456"/>
                <a:gd name="T21" fmla="*/ 0 h 299"/>
                <a:gd name="T22" fmla="*/ 0 w 456"/>
                <a:gd name="T23" fmla="*/ 0 h 299"/>
                <a:gd name="T24" fmla="*/ 0 w 456"/>
                <a:gd name="T25" fmla="*/ 0 h 299"/>
                <a:gd name="T26" fmla="*/ 0 w 456"/>
                <a:gd name="T27" fmla="*/ 0 h 299"/>
                <a:gd name="T28" fmla="*/ 0 w 456"/>
                <a:gd name="T29" fmla="*/ 0 h 299"/>
                <a:gd name="T30" fmla="*/ 0 w 456"/>
                <a:gd name="T31" fmla="*/ 0 h 299"/>
                <a:gd name="T32" fmla="*/ 0 w 456"/>
                <a:gd name="T33" fmla="*/ 0 h 299"/>
                <a:gd name="T34" fmla="*/ 0 w 456"/>
                <a:gd name="T35" fmla="*/ 0 h 299"/>
                <a:gd name="T36" fmla="*/ 0 w 456"/>
                <a:gd name="T37" fmla="*/ 0 h 299"/>
                <a:gd name="T38" fmla="*/ 0 w 456"/>
                <a:gd name="T39" fmla="*/ 0 h 299"/>
                <a:gd name="T40" fmla="*/ 0 w 456"/>
                <a:gd name="T41" fmla="*/ 0 h 299"/>
                <a:gd name="T42" fmla="*/ 0 w 456"/>
                <a:gd name="T43" fmla="*/ 0 h 299"/>
                <a:gd name="T44" fmla="*/ 0 w 456"/>
                <a:gd name="T45" fmla="*/ 0 h 299"/>
                <a:gd name="T46" fmla="*/ 0 w 456"/>
                <a:gd name="T47" fmla="*/ 0 h 299"/>
                <a:gd name="T48" fmla="*/ 0 w 456"/>
                <a:gd name="T49" fmla="*/ 0 h 299"/>
                <a:gd name="T50" fmla="*/ 0 w 456"/>
                <a:gd name="T51" fmla="*/ 0 h 299"/>
                <a:gd name="T52" fmla="*/ 0 w 456"/>
                <a:gd name="T53" fmla="*/ 0 h 299"/>
                <a:gd name="T54" fmla="*/ 0 w 456"/>
                <a:gd name="T55" fmla="*/ 0 h 299"/>
                <a:gd name="T56" fmla="*/ 0 w 456"/>
                <a:gd name="T57" fmla="*/ 0 h 299"/>
                <a:gd name="T58" fmla="*/ 0 w 456"/>
                <a:gd name="T59" fmla="*/ 0 h 299"/>
                <a:gd name="T60" fmla="*/ 0 w 456"/>
                <a:gd name="T61" fmla="*/ 0 h 299"/>
                <a:gd name="T62" fmla="*/ 0 w 456"/>
                <a:gd name="T63" fmla="*/ 0 h 299"/>
                <a:gd name="T64" fmla="*/ 0 w 456"/>
                <a:gd name="T65" fmla="*/ 0 h 299"/>
                <a:gd name="T66" fmla="*/ 0 w 456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6" h="299">
                  <a:moveTo>
                    <a:pt x="396" y="299"/>
                  </a:moveTo>
                  <a:lnTo>
                    <a:pt x="401" y="298"/>
                  </a:lnTo>
                  <a:lnTo>
                    <a:pt x="405" y="297"/>
                  </a:lnTo>
                  <a:lnTo>
                    <a:pt x="410" y="296"/>
                  </a:lnTo>
                  <a:lnTo>
                    <a:pt x="416" y="293"/>
                  </a:lnTo>
                  <a:lnTo>
                    <a:pt x="420" y="290"/>
                  </a:lnTo>
                  <a:lnTo>
                    <a:pt x="426" y="286"/>
                  </a:lnTo>
                  <a:lnTo>
                    <a:pt x="430" y="283"/>
                  </a:lnTo>
                  <a:lnTo>
                    <a:pt x="435" y="277"/>
                  </a:lnTo>
                  <a:lnTo>
                    <a:pt x="440" y="273"/>
                  </a:lnTo>
                  <a:lnTo>
                    <a:pt x="443" y="268"/>
                  </a:lnTo>
                  <a:lnTo>
                    <a:pt x="446" y="261"/>
                  </a:lnTo>
                  <a:lnTo>
                    <a:pt x="450" y="255"/>
                  </a:lnTo>
                  <a:lnTo>
                    <a:pt x="452" y="248"/>
                  </a:lnTo>
                  <a:lnTo>
                    <a:pt x="454" y="242"/>
                  </a:lnTo>
                  <a:lnTo>
                    <a:pt x="455" y="234"/>
                  </a:lnTo>
                  <a:lnTo>
                    <a:pt x="456" y="227"/>
                  </a:lnTo>
                  <a:lnTo>
                    <a:pt x="442" y="71"/>
                  </a:lnTo>
                  <a:lnTo>
                    <a:pt x="441" y="63"/>
                  </a:lnTo>
                  <a:lnTo>
                    <a:pt x="441" y="56"/>
                  </a:lnTo>
                  <a:lnTo>
                    <a:pt x="440" y="49"/>
                  </a:lnTo>
                  <a:lnTo>
                    <a:pt x="438" y="43"/>
                  </a:lnTo>
                  <a:lnTo>
                    <a:pt x="435" y="36"/>
                  </a:lnTo>
                  <a:lnTo>
                    <a:pt x="433" y="31"/>
                  </a:lnTo>
                  <a:lnTo>
                    <a:pt x="431" y="25"/>
                  </a:lnTo>
                  <a:lnTo>
                    <a:pt x="428" y="21"/>
                  </a:lnTo>
                  <a:lnTo>
                    <a:pt x="425" y="15"/>
                  </a:lnTo>
                  <a:lnTo>
                    <a:pt x="421" y="12"/>
                  </a:lnTo>
                  <a:lnTo>
                    <a:pt x="417" y="8"/>
                  </a:lnTo>
                  <a:lnTo>
                    <a:pt x="414" y="6"/>
                  </a:lnTo>
                  <a:lnTo>
                    <a:pt x="409" y="2"/>
                  </a:lnTo>
                  <a:lnTo>
                    <a:pt x="405" y="1"/>
                  </a:lnTo>
                  <a:lnTo>
                    <a:pt x="401" y="0"/>
                  </a:lnTo>
                  <a:lnTo>
                    <a:pt x="396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1" y="1"/>
                  </a:lnTo>
                  <a:lnTo>
                    <a:pt x="47" y="2"/>
                  </a:lnTo>
                  <a:lnTo>
                    <a:pt x="43" y="6"/>
                  </a:lnTo>
                  <a:lnTo>
                    <a:pt x="38" y="8"/>
                  </a:lnTo>
                  <a:lnTo>
                    <a:pt x="35" y="12"/>
                  </a:lnTo>
                  <a:lnTo>
                    <a:pt x="31" y="15"/>
                  </a:lnTo>
                  <a:lnTo>
                    <a:pt x="28" y="21"/>
                  </a:lnTo>
                  <a:lnTo>
                    <a:pt x="25" y="25"/>
                  </a:lnTo>
                  <a:lnTo>
                    <a:pt x="22" y="31"/>
                  </a:lnTo>
                  <a:lnTo>
                    <a:pt x="20" y="36"/>
                  </a:lnTo>
                  <a:lnTo>
                    <a:pt x="19" y="43"/>
                  </a:lnTo>
                  <a:lnTo>
                    <a:pt x="17" y="49"/>
                  </a:lnTo>
                  <a:lnTo>
                    <a:pt x="15" y="56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7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6" y="255"/>
                  </a:lnTo>
                  <a:lnTo>
                    <a:pt x="9" y="261"/>
                  </a:lnTo>
                  <a:lnTo>
                    <a:pt x="12" y="268"/>
                  </a:lnTo>
                  <a:lnTo>
                    <a:pt x="17" y="273"/>
                  </a:lnTo>
                  <a:lnTo>
                    <a:pt x="21" y="277"/>
                  </a:lnTo>
                  <a:lnTo>
                    <a:pt x="25" y="283"/>
                  </a:lnTo>
                  <a:lnTo>
                    <a:pt x="30" y="286"/>
                  </a:lnTo>
                  <a:lnTo>
                    <a:pt x="35" y="290"/>
                  </a:lnTo>
                  <a:lnTo>
                    <a:pt x="40" y="293"/>
                  </a:lnTo>
                  <a:lnTo>
                    <a:pt x="45" y="296"/>
                  </a:lnTo>
                  <a:lnTo>
                    <a:pt x="50" y="297"/>
                  </a:lnTo>
                  <a:lnTo>
                    <a:pt x="56" y="298"/>
                  </a:lnTo>
                  <a:lnTo>
                    <a:pt x="61" y="299"/>
                  </a:lnTo>
                  <a:lnTo>
                    <a:pt x="396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28" name="Freeform 268">
              <a:extLst>
                <a:ext uri="{FF2B5EF4-FFF2-40B4-BE49-F238E27FC236}">
                  <a16:creationId xmlns:a16="http://schemas.microsoft.com/office/drawing/2014/main" id="{1AF96CE6-D182-B241-9A5D-F360FBC93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2304"/>
              <a:ext cx="15" cy="11"/>
            </a:xfrm>
            <a:custGeom>
              <a:avLst/>
              <a:gdLst>
                <a:gd name="T0" fmla="*/ 0 w 434"/>
                <a:gd name="T1" fmla="*/ 0 h 284"/>
                <a:gd name="T2" fmla="*/ 0 w 434"/>
                <a:gd name="T3" fmla="*/ 0 h 284"/>
                <a:gd name="T4" fmla="*/ 0 w 434"/>
                <a:gd name="T5" fmla="*/ 0 h 284"/>
                <a:gd name="T6" fmla="*/ 0 w 434"/>
                <a:gd name="T7" fmla="*/ 0 h 284"/>
                <a:gd name="T8" fmla="*/ 0 w 434"/>
                <a:gd name="T9" fmla="*/ 0 h 284"/>
                <a:gd name="T10" fmla="*/ 0 w 434"/>
                <a:gd name="T11" fmla="*/ 0 h 284"/>
                <a:gd name="T12" fmla="*/ 0 w 434"/>
                <a:gd name="T13" fmla="*/ 0 h 284"/>
                <a:gd name="T14" fmla="*/ 0 w 434"/>
                <a:gd name="T15" fmla="*/ 0 h 284"/>
                <a:gd name="T16" fmla="*/ 0 w 434"/>
                <a:gd name="T17" fmla="*/ 0 h 284"/>
                <a:gd name="T18" fmla="*/ 0 w 434"/>
                <a:gd name="T19" fmla="*/ 0 h 284"/>
                <a:gd name="T20" fmla="*/ 0 w 434"/>
                <a:gd name="T21" fmla="*/ 0 h 284"/>
                <a:gd name="T22" fmla="*/ 0 w 434"/>
                <a:gd name="T23" fmla="*/ 0 h 284"/>
                <a:gd name="T24" fmla="*/ 0 w 434"/>
                <a:gd name="T25" fmla="*/ 0 h 284"/>
                <a:gd name="T26" fmla="*/ 0 w 434"/>
                <a:gd name="T27" fmla="*/ 0 h 284"/>
                <a:gd name="T28" fmla="*/ 0 w 434"/>
                <a:gd name="T29" fmla="*/ 0 h 284"/>
                <a:gd name="T30" fmla="*/ 0 w 434"/>
                <a:gd name="T31" fmla="*/ 0 h 284"/>
                <a:gd name="T32" fmla="*/ 0 w 434"/>
                <a:gd name="T33" fmla="*/ 0 h 284"/>
                <a:gd name="T34" fmla="*/ 0 w 434"/>
                <a:gd name="T35" fmla="*/ 0 h 284"/>
                <a:gd name="T36" fmla="*/ 0 w 434"/>
                <a:gd name="T37" fmla="*/ 0 h 284"/>
                <a:gd name="T38" fmla="*/ 0 w 434"/>
                <a:gd name="T39" fmla="*/ 0 h 284"/>
                <a:gd name="T40" fmla="*/ 0 w 434"/>
                <a:gd name="T41" fmla="*/ 0 h 284"/>
                <a:gd name="T42" fmla="*/ 0 w 434"/>
                <a:gd name="T43" fmla="*/ 0 h 284"/>
                <a:gd name="T44" fmla="*/ 0 w 434"/>
                <a:gd name="T45" fmla="*/ 0 h 284"/>
                <a:gd name="T46" fmla="*/ 0 w 434"/>
                <a:gd name="T47" fmla="*/ 0 h 284"/>
                <a:gd name="T48" fmla="*/ 0 w 434"/>
                <a:gd name="T49" fmla="*/ 0 h 284"/>
                <a:gd name="T50" fmla="*/ 0 w 434"/>
                <a:gd name="T51" fmla="*/ 0 h 284"/>
                <a:gd name="T52" fmla="*/ 0 w 434"/>
                <a:gd name="T53" fmla="*/ 0 h 284"/>
                <a:gd name="T54" fmla="*/ 0 w 434"/>
                <a:gd name="T55" fmla="*/ 0 h 284"/>
                <a:gd name="T56" fmla="*/ 0 w 434"/>
                <a:gd name="T57" fmla="*/ 0 h 284"/>
                <a:gd name="T58" fmla="*/ 0 w 434"/>
                <a:gd name="T59" fmla="*/ 0 h 284"/>
                <a:gd name="T60" fmla="*/ 0 w 434"/>
                <a:gd name="T61" fmla="*/ 0 h 284"/>
                <a:gd name="T62" fmla="*/ 0 w 434"/>
                <a:gd name="T63" fmla="*/ 0 h 284"/>
                <a:gd name="T64" fmla="*/ 0 w 434"/>
                <a:gd name="T65" fmla="*/ 0 h 284"/>
                <a:gd name="T66" fmla="*/ 0 w 434"/>
                <a:gd name="T67" fmla="*/ 0 h 2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4" h="284">
                  <a:moveTo>
                    <a:pt x="378" y="284"/>
                  </a:moveTo>
                  <a:lnTo>
                    <a:pt x="382" y="283"/>
                  </a:lnTo>
                  <a:lnTo>
                    <a:pt x="386" y="282"/>
                  </a:lnTo>
                  <a:lnTo>
                    <a:pt x="391" y="281"/>
                  </a:lnTo>
                  <a:lnTo>
                    <a:pt x="396" y="279"/>
                  </a:lnTo>
                  <a:lnTo>
                    <a:pt x="400" y="276"/>
                  </a:lnTo>
                  <a:lnTo>
                    <a:pt x="406" y="273"/>
                  </a:lnTo>
                  <a:lnTo>
                    <a:pt x="410" y="269"/>
                  </a:lnTo>
                  <a:lnTo>
                    <a:pt x="415" y="265"/>
                  </a:lnTo>
                  <a:lnTo>
                    <a:pt x="418" y="259"/>
                  </a:lnTo>
                  <a:lnTo>
                    <a:pt x="422" y="254"/>
                  </a:lnTo>
                  <a:lnTo>
                    <a:pt x="426" y="249"/>
                  </a:lnTo>
                  <a:lnTo>
                    <a:pt x="428" y="243"/>
                  </a:lnTo>
                  <a:lnTo>
                    <a:pt x="431" y="237"/>
                  </a:lnTo>
                  <a:lnTo>
                    <a:pt x="432" y="230"/>
                  </a:lnTo>
                  <a:lnTo>
                    <a:pt x="433" y="224"/>
                  </a:lnTo>
                  <a:lnTo>
                    <a:pt x="434" y="217"/>
                  </a:lnTo>
                  <a:lnTo>
                    <a:pt x="421" y="68"/>
                  </a:lnTo>
                  <a:lnTo>
                    <a:pt x="420" y="61"/>
                  </a:lnTo>
                  <a:lnTo>
                    <a:pt x="420" y="54"/>
                  </a:lnTo>
                  <a:lnTo>
                    <a:pt x="419" y="48"/>
                  </a:lnTo>
                  <a:lnTo>
                    <a:pt x="417" y="41"/>
                  </a:lnTo>
                  <a:lnTo>
                    <a:pt x="416" y="34"/>
                  </a:lnTo>
                  <a:lnTo>
                    <a:pt x="414" y="29"/>
                  </a:lnTo>
                  <a:lnTo>
                    <a:pt x="410" y="24"/>
                  </a:lnTo>
                  <a:lnTo>
                    <a:pt x="408" y="19"/>
                  </a:lnTo>
                  <a:lnTo>
                    <a:pt x="405" y="15"/>
                  </a:lnTo>
                  <a:lnTo>
                    <a:pt x="402" y="11"/>
                  </a:lnTo>
                  <a:lnTo>
                    <a:pt x="398" y="7"/>
                  </a:lnTo>
                  <a:lnTo>
                    <a:pt x="394" y="4"/>
                  </a:lnTo>
                  <a:lnTo>
                    <a:pt x="390" y="2"/>
                  </a:lnTo>
                  <a:lnTo>
                    <a:pt x="386" y="1"/>
                  </a:lnTo>
                  <a:lnTo>
                    <a:pt x="382" y="0"/>
                  </a:lnTo>
                  <a:lnTo>
                    <a:pt x="378" y="0"/>
                  </a:lnTo>
                  <a:lnTo>
                    <a:pt x="58" y="0"/>
                  </a:lnTo>
                  <a:lnTo>
                    <a:pt x="52" y="0"/>
                  </a:lnTo>
                  <a:lnTo>
                    <a:pt x="48" y="1"/>
                  </a:lnTo>
                  <a:lnTo>
                    <a:pt x="45" y="2"/>
                  </a:lnTo>
                  <a:lnTo>
                    <a:pt x="40" y="4"/>
                  </a:lnTo>
                  <a:lnTo>
                    <a:pt x="36" y="7"/>
                  </a:lnTo>
                  <a:lnTo>
                    <a:pt x="33" y="11"/>
                  </a:lnTo>
                  <a:lnTo>
                    <a:pt x="29" y="15"/>
                  </a:lnTo>
                  <a:lnTo>
                    <a:pt x="26" y="19"/>
                  </a:lnTo>
                  <a:lnTo>
                    <a:pt x="24" y="24"/>
                  </a:lnTo>
                  <a:lnTo>
                    <a:pt x="21" y="29"/>
                  </a:lnTo>
                  <a:lnTo>
                    <a:pt x="19" y="34"/>
                  </a:lnTo>
                  <a:lnTo>
                    <a:pt x="17" y="41"/>
                  </a:lnTo>
                  <a:lnTo>
                    <a:pt x="15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3" y="237"/>
                  </a:lnTo>
                  <a:lnTo>
                    <a:pt x="6" y="243"/>
                  </a:lnTo>
                  <a:lnTo>
                    <a:pt x="8" y="249"/>
                  </a:lnTo>
                  <a:lnTo>
                    <a:pt x="11" y="254"/>
                  </a:lnTo>
                  <a:lnTo>
                    <a:pt x="15" y="259"/>
                  </a:lnTo>
                  <a:lnTo>
                    <a:pt x="20" y="265"/>
                  </a:lnTo>
                  <a:lnTo>
                    <a:pt x="24" y="269"/>
                  </a:lnTo>
                  <a:lnTo>
                    <a:pt x="28" y="273"/>
                  </a:lnTo>
                  <a:lnTo>
                    <a:pt x="33" y="276"/>
                  </a:lnTo>
                  <a:lnTo>
                    <a:pt x="38" y="279"/>
                  </a:lnTo>
                  <a:lnTo>
                    <a:pt x="43" y="281"/>
                  </a:lnTo>
                  <a:lnTo>
                    <a:pt x="48" y="282"/>
                  </a:lnTo>
                  <a:lnTo>
                    <a:pt x="52" y="283"/>
                  </a:lnTo>
                  <a:lnTo>
                    <a:pt x="58" y="284"/>
                  </a:lnTo>
                  <a:lnTo>
                    <a:pt x="378" y="284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29" name="Freeform 269">
              <a:extLst>
                <a:ext uri="{FF2B5EF4-FFF2-40B4-BE49-F238E27FC236}">
                  <a16:creationId xmlns:a16="http://schemas.microsoft.com/office/drawing/2014/main" id="{0FE1020B-BD17-7B48-8ACD-4EFF3BC23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" y="2309"/>
              <a:ext cx="11" cy="5"/>
            </a:xfrm>
            <a:custGeom>
              <a:avLst/>
              <a:gdLst>
                <a:gd name="T0" fmla="*/ 0 w 317"/>
                <a:gd name="T1" fmla="*/ 0 h 128"/>
                <a:gd name="T2" fmla="*/ 0 w 317"/>
                <a:gd name="T3" fmla="*/ 0 h 128"/>
                <a:gd name="T4" fmla="*/ 0 w 317"/>
                <a:gd name="T5" fmla="*/ 0 h 128"/>
                <a:gd name="T6" fmla="*/ 0 w 317"/>
                <a:gd name="T7" fmla="*/ 0 h 128"/>
                <a:gd name="T8" fmla="*/ 0 w 317"/>
                <a:gd name="T9" fmla="*/ 0 h 128"/>
                <a:gd name="T10" fmla="*/ 0 w 317"/>
                <a:gd name="T11" fmla="*/ 0 h 128"/>
                <a:gd name="T12" fmla="*/ 0 w 317"/>
                <a:gd name="T13" fmla="*/ 0 h 128"/>
                <a:gd name="T14" fmla="*/ 0 w 317"/>
                <a:gd name="T15" fmla="*/ 0 h 128"/>
                <a:gd name="T16" fmla="*/ 0 w 317"/>
                <a:gd name="T17" fmla="*/ 0 h 128"/>
                <a:gd name="T18" fmla="*/ 0 w 317"/>
                <a:gd name="T19" fmla="*/ 0 h 128"/>
                <a:gd name="T20" fmla="*/ 0 w 317"/>
                <a:gd name="T21" fmla="*/ 0 h 128"/>
                <a:gd name="T22" fmla="*/ 0 w 317"/>
                <a:gd name="T23" fmla="*/ 0 h 128"/>
                <a:gd name="T24" fmla="*/ 0 w 317"/>
                <a:gd name="T25" fmla="*/ 0 h 128"/>
                <a:gd name="T26" fmla="*/ 0 w 317"/>
                <a:gd name="T27" fmla="*/ 0 h 128"/>
                <a:gd name="T28" fmla="*/ 0 w 317"/>
                <a:gd name="T29" fmla="*/ 0 h 128"/>
                <a:gd name="T30" fmla="*/ 0 w 317"/>
                <a:gd name="T31" fmla="*/ 0 h 128"/>
                <a:gd name="T32" fmla="*/ 0 w 317"/>
                <a:gd name="T33" fmla="*/ 0 h 128"/>
                <a:gd name="T34" fmla="*/ 0 w 317"/>
                <a:gd name="T35" fmla="*/ 0 h 128"/>
                <a:gd name="T36" fmla="*/ 0 w 317"/>
                <a:gd name="T37" fmla="*/ 0 h 128"/>
                <a:gd name="T38" fmla="*/ 0 w 317"/>
                <a:gd name="T39" fmla="*/ 0 h 128"/>
                <a:gd name="T40" fmla="*/ 0 w 317"/>
                <a:gd name="T41" fmla="*/ 0 h 128"/>
                <a:gd name="T42" fmla="*/ 0 w 317"/>
                <a:gd name="T43" fmla="*/ 0 h 128"/>
                <a:gd name="T44" fmla="*/ 0 w 317"/>
                <a:gd name="T45" fmla="*/ 0 h 128"/>
                <a:gd name="T46" fmla="*/ 0 w 317"/>
                <a:gd name="T47" fmla="*/ 0 h 128"/>
                <a:gd name="T48" fmla="*/ 0 w 317"/>
                <a:gd name="T49" fmla="*/ 0 h 128"/>
                <a:gd name="T50" fmla="*/ 0 w 317"/>
                <a:gd name="T51" fmla="*/ 0 h 128"/>
                <a:gd name="T52" fmla="*/ 0 w 317"/>
                <a:gd name="T53" fmla="*/ 0 h 128"/>
                <a:gd name="T54" fmla="*/ 0 w 317"/>
                <a:gd name="T55" fmla="*/ 0 h 128"/>
                <a:gd name="T56" fmla="*/ 0 w 317"/>
                <a:gd name="T57" fmla="*/ 0 h 128"/>
                <a:gd name="T58" fmla="*/ 0 w 317"/>
                <a:gd name="T59" fmla="*/ 0 h 128"/>
                <a:gd name="T60" fmla="*/ 0 w 317"/>
                <a:gd name="T61" fmla="*/ 0 h 128"/>
                <a:gd name="T62" fmla="*/ 0 w 317"/>
                <a:gd name="T63" fmla="*/ 0 h 128"/>
                <a:gd name="T64" fmla="*/ 0 w 317"/>
                <a:gd name="T65" fmla="*/ 0 h 128"/>
                <a:gd name="T66" fmla="*/ 0 w 317"/>
                <a:gd name="T67" fmla="*/ 0 h 128"/>
                <a:gd name="T68" fmla="*/ 0 w 317"/>
                <a:gd name="T69" fmla="*/ 0 h 128"/>
                <a:gd name="T70" fmla="*/ 0 w 317"/>
                <a:gd name="T71" fmla="*/ 0 h 128"/>
                <a:gd name="T72" fmla="*/ 0 w 317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7" h="128">
                  <a:moveTo>
                    <a:pt x="317" y="64"/>
                  </a:moveTo>
                  <a:lnTo>
                    <a:pt x="316" y="69"/>
                  </a:lnTo>
                  <a:lnTo>
                    <a:pt x="316" y="76"/>
                  </a:lnTo>
                  <a:lnTo>
                    <a:pt x="315" y="82"/>
                  </a:lnTo>
                  <a:lnTo>
                    <a:pt x="313" y="88"/>
                  </a:lnTo>
                  <a:lnTo>
                    <a:pt x="312" y="93"/>
                  </a:lnTo>
                  <a:lnTo>
                    <a:pt x="310" y="98"/>
                  </a:lnTo>
                  <a:lnTo>
                    <a:pt x="308" y="104"/>
                  </a:lnTo>
                  <a:lnTo>
                    <a:pt x="306" y="108"/>
                  </a:lnTo>
                  <a:lnTo>
                    <a:pt x="304" y="113"/>
                  </a:lnTo>
                  <a:lnTo>
                    <a:pt x="300" y="116"/>
                  </a:lnTo>
                  <a:lnTo>
                    <a:pt x="298" y="119"/>
                  </a:lnTo>
                  <a:lnTo>
                    <a:pt x="295" y="122"/>
                  </a:lnTo>
                  <a:lnTo>
                    <a:pt x="291" y="125"/>
                  </a:lnTo>
                  <a:lnTo>
                    <a:pt x="287" y="126"/>
                  </a:lnTo>
                  <a:lnTo>
                    <a:pt x="283" y="127"/>
                  </a:lnTo>
                  <a:lnTo>
                    <a:pt x="280" y="128"/>
                  </a:lnTo>
                  <a:lnTo>
                    <a:pt x="37" y="128"/>
                  </a:lnTo>
                  <a:lnTo>
                    <a:pt x="33" y="127"/>
                  </a:lnTo>
                  <a:lnTo>
                    <a:pt x="28" y="126"/>
                  </a:lnTo>
                  <a:lnTo>
                    <a:pt x="25" y="125"/>
                  </a:lnTo>
                  <a:lnTo>
                    <a:pt x="21" y="122"/>
                  </a:lnTo>
                  <a:lnTo>
                    <a:pt x="18" y="119"/>
                  </a:lnTo>
                  <a:lnTo>
                    <a:pt x="15" y="116"/>
                  </a:lnTo>
                  <a:lnTo>
                    <a:pt x="12" y="113"/>
                  </a:lnTo>
                  <a:lnTo>
                    <a:pt x="10" y="108"/>
                  </a:lnTo>
                  <a:lnTo>
                    <a:pt x="8" y="104"/>
                  </a:lnTo>
                  <a:lnTo>
                    <a:pt x="6" y="98"/>
                  </a:lnTo>
                  <a:lnTo>
                    <a:pt x="3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15" y="0"/>
                  </a:lnTo>
                  <a:lnTo>
                    <a:pt x="317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30" name="Freeform 270">
              <a:extLst>
                <a:ext uri="{FF2B5EF4-FFF2-40B4-BE49-F238E27FC236}">
                  <a16:creationId xmlns:a16="http://schemas.microsoft.com/office/drawing/2014/main" id="{2687AB25-1A82-934B-B658-08D198823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2305"/>
              <a:ext cx="1" cy="8"/>
            </a:xfrm>
            <a:custGeom>
              <a:avLst/>
              <a:gdLst>
                <a:gd name="T0" fmla="*/ 0 w 31"/>
                <a:gd name="T1" fmla="*/ 0 h 212"/>
                <a:gd name="T2" fmla="*/ 0 w 31"/>
                <a:gd name="T3" fmla="*/ 0 h 212"/>
                <a:gd name="T4" fmla="*/ 0 w 31"/>
                <a:gd name="T5" fmla="*/ 0 h 212"/>
                <a:gd name="T6" fmla="*/ 0 w 31"/>
                <a:gd name="T7" fmla="*/ 0 h 212"/>
                <a:gd name="T8" fmla="*/ 0 w 31"/>
                <a:gd name="T9" fmla="*/ 0 h 212"/>
                <a:gd name="T10" fmla="*/ 0 w 31"/>
                <a:gd name="T11" fmla="*/ 0 h 212"/>
                <a:gd name="T12" fmla="*/ 0 w 31"/>
                <a:gd name="T13" fmla="*/ 0 h 212"/>
                <a:gd name="T14" fmla="*/ 0 w 31"/>
                <a:gd name="T15" fmla="*/ 0 h 212"/>
                <a:gd name="T16" fmla="*/ 0 w 31"/>
                <a:gd name="T17" fmla="*/ 0 h 212"/>
                <a:gd name="T18" fmla="*/ 0 w 31"/>
                <a:gd name="T19" fmla="*/ 0 h 212"/>
                <a:gd name="T20" fmla="*/ 0 w 31"/>
                <a:gd name="T21" fmla="*/ 0 h 212"/>
                <a:gd name="T22" fmla="*/ 0 w 31"/>
                <a:gd name="T23" fmla="*/ 0 h 212"/>
                <a:gd name="T24" fmla="*/ 0 w 31"/>
                <a:gd name="T25" fmla="*/ 0 h 212"/>
                <a:gd name="T26" fmla="*/ 0 w 31"/>
                <a:gd name="T27" fmla="*/ 0 h 212"/>
                <a:gd name="T28" fmla="*/ 0 w 31"/>
                <a:gd name="T29" fmla="*/ 0 h 212"/>
                <a:gd name="T30" fmla="*/ 0 w 31"/>
                <a:gd name="T31" fmla="*/ 0 h 212"/>
                <a:gd name="T32" fmla="*/ 0 w 31"/>
                <a:gd name="T33" fmla="*/ 0 h 212"/>
                <a:gd name="T34" fmla="*/ 0 w 31"/>
                <a:gd name="T35" fmla="*/ 0 h 212"/>
                <a:gd name="T36" fmla="*/ 0 w 31"/>
                <a:gd name="T37" fmla="*/ 0 h 212"/>
                <a:gd name="T38" fmla="*/ 0 w 31"/>
                <a:gd name="T39" fmla="*/ 0 h 212"/>
                <a:gd name="T40" fmla="*/ 0 w 31"/>
                <a:gd name="T41" fmla="*/ 0 h 212"/>
                <a:gd name="T42" fmla="*/ 0 w 31"/>
                <a:gd name="T43" fmla="*/ 0 h 212"/>
                <a:gd name="T44" fmla="*/ 0 w 31"/>
                <a:gd name="T45" fmla="*/ 0 h 212"/>
                <a:gd name="T46" fmla="*/ 0 w 31"/>
                <a:gd name="T47" fmla="*/ 0 h 212"/>
                <a:gd name="T48" fmla="*/ 0 w 31"/>
                <a:gd name="T49" fmla="*/ 0 h 212"/>
                <a:gd name="T50" fmla="*/ 0 w 31"/>
                <a:gd name="T51" fmla="*/ 0 h 212"/>
                <a:gd name="T52" fmla="*/ 0 w 31"/>
                <a:gd name="T53" fmla="*/ 0 h 212"/>
                <a:gd name="T54" fmla="*/ 0 w 31"/>
                <a:gd name="T55" fmla="*/ 0 h 212"/>
                <a:gd name="T56" fmla="*/ 0 w 31"/>
                <a:gd name="T57" fmla="*/ 0 h 212"/>
                <a:gd name="T58" fmla="*/ 0 w 31"/>
                <a:gd name="T59" fmla="*/ 0 h 212"/>
                <a:gd name="T60" fmla="*/ 0 w 31"/>
                <a:gd name="T61" fmla="*/ 0 h 212"/>
                <a:gd name="T62" fmla="*/ 0 w 31"/>
                <a:gd name="T63" fmla="*/ 0 h 212"/>
                <a:gd name="T64" fmla="*/ 0 w 31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" h="212">
                  <a:moveTo>
                    <a:pt x="18" y="212"/>
                  </a:moveTo>
                  <a:lnTo>
                    <a:pt x="19" y="211"/>
                  </a:lnTo>
                  <a:lnTo>
                    <a:pt x="20" y="211"/>
                  </a:lnTo>
                  <a:lnTo>
                    <a:pt x="21" y="211"/>
                  </a:lnTo>
                  <a:lnTo>
                    <a:pt x="22" y="210"/>
                  </a:lnTo>
                  <a:lnTo>
                    <a:pt x="23" y="209"/>
                  </a:lnTo>
                  <a:lnTo>
                    <a:pt x="24" y="207"/>
                  </a:lnTo>
                  <a:lnTo>
                    <a:pt x="26" y="206"/>
                  </a:lnTo>
                  <a:lnTo>
                    <a:pt x="27" y="205"/>
                  </a:lnTo>
                  <a:lnTo>
                    <a:pt x="28" y="204"/>
                  </a:lnTo>
                  <a:lnTo>
                    <a:pt x="29" y="202"/>
                  </a:lnTo>
                  <a:lnTo>
                    <a:pt x="29" y="201"/>
                  </a:lnTo>
                  <a:lnTo>
                    <a:pt x="30" y="199"/>
                  </a:lnTo>
                  <a:lnTo>
                    <a:pt x="30" y="197"/>
                  </a:lnTo>
                  <a:lnTo>
                    <a:pt x="30" y="194"/>
                  </a:lnTo>
                  <a:lnTo>
                    <a:pt x="30" y="193"/>
                  </a:lnTo>
                  <a:lnTo>
                    <a:pt x="31" y="191"/>
                  </a:lnTo>
                  <a:lnTo>
                    <a:pt x="31" y="20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30" y="12"/>
                  </a:lnTo>
                  <a:lnTo>
                    <a:pt x="29" y="11"/>
                  </a:lnTo>
                  <a:lnTo>
                    <a:pt x="29" y="9"/>
                  </a:lnTo>
                  <a:lnTo>
                    <a:pt x="28" y="7"/>
                  </a:lnTo>
                  <a:lnTo>
                    <a:pt x="27" y="5"/>
                  </a:lnTo>
                  <a:lnTo>
                    <a:pt x="26" y="4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7" y="7"/>
                  </a:lnTo>
                  <a:lnTo>
                    <a:pt x="6" y="9"/>
                  </a:lnTo>
                  <a:lnTo>
                    <a:pt x="6" y="11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3"/>
                  </a:lnTo>
                  <a:lnTo>
                    <a:pt x="5" y="195"/>
                  </a:lnTo>
                  <a:lnTo>
                    <a:pt x="6" y="199"/>
                  </a:lnTo>
                  <a:lnTo>
                    <a:pt x="7" y="201"/>
                  </a:lnTo>
                  <a:lnTo>
                    <a:pt x="8" y="203"/>
                  </a:lnTo>
                  <a:lnTo>
                    <a:pt x="10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5" y="211"/>
                  </a:lnTo>
                  <a:lnTo>
                    <a:pt x="16" y="211"/>
                  </a:lnTo>
                  <a:lnTo>
                    <a:pt x="18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31" name="Freeform 271">
              <a:extLst>
                <a:ext uri="{FF2B5EF4-FFF2-40B4-BE49-F238E27FC236}">
                  <a16:creationId xmlns:a16="http://schemas.microsoft.com/office/drawing/2014/main" id="{B64F52C3-D110-984C-9B31-6D8B5BDF7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2305"/>
              <a:ext cx="1" cy="9"/>
            </a:xfrm>
            <a:custGeom>
              <a:avLst/>
              <a:gdLst>
                <a:gd name="T0" fmla="*/ 0 w 36"/>
                <a:gd name="T1" fmla="*/ 0 h 222"/>
                <a:gd name="T2" fmla="*/ 0 w 36"/>
                <a:gd name="T3" fmla="*/ 0 h 222"/>
                <a:gd name="T4" fmla="*/ 0 w 36"/>
                <a:gd name="T5" fmla="*/ 0 h 222"/>
                <a:gd name="T6" fmla="*/ 0 w 36"/>
                <a:gd name="T7" fmla="*/ 0 h 222"/>
                <a:gd name="T8" fmla="*/ 0 w 36"/>
                <a:gd name="T9" fmla="*/ 0 h 222"/>
                <a:gd name="T10" fmla="*/ 0 w 36"/>
                <a:gd name="T11" fmla="*/ 0 h 222"/>
                <a:gd name="T12" fmla="*/ 0 w 36"/>
                <a:gd name="T13" fmla="*/ 0 h 222"/>
                <a:gd name="T14" fmla="*/ 0 w 36"/>
                <a:gd name="T15" fmla="*/ 0 h 222"/>
                <a:gd name="T16" fmla="*/ 0 w 36"/>
                <a:gd name="T17" fmla="*/ 0 h 222"/>
                <a:gd name="T18" fmla="*/ 0 w 36"/>
                <a:gd name="T19" fmla="*/ 0 h 222"/>
                <a:gd name="T20" fmla="*/ 0 w 36"/>
                <a:gd name="T21" fmla="*/ 0 h 222"/>
                <a:gd name="T22" fmla="*/ 0 w 36"/>
                <a:gd name="T23" fmla="*/ 0 h 222"/>
                <a:gd name="T24" fmla="*/ 0 w 36"/>
                <a:gd name="T25" fmla="*/ 0 h 222"/>
                <a:gd name="T26" fmla="*/ 0 w 36"/>
                <a:gd name="T27" fmla="*/ 0 h 222"/>
                <a:gd name="T28" fmla="*/ 0 w 36"/>
                <a:gd name="T29" fmla="*/ 0 h 222"/>
                <a:gd name="T30" fmla="*/ 0 w 36"/>
                <a:gd name="T31" fmla="*/ 0 h 222"/>
                <a:gd name="T32" fmla="*/ 0 w 36"/>
                <a:gd name="T33" fmla="*/ 0 h 222"/>
                <a:gd name="T34" fmla="*/ 0 w 36"/>
                <a:gd name="T35" fmla="*/ 0 h 222"/>
                <a:gd name="T36" fmla="*/ 0 w 36"/>
                <a:gd name="T37" fmla="*/ 0 h 222"/>
                <a:gd name="T38" fmla="*/ 0 w 36"/>
                <a:gd name="T39" fmla="*/ 0 h 222"/>
                <a:gd name="T40" fmla="*/ 0 w 36"/>
                <a:gd name="T41" fmla="*/ 0 h 222"/>
                <a:gd name="T42" fmla="*/ 0 w 36"/>
                <a:gd name="T43" fmla="*/ 0 h 222"/>
                <a:gd name="T44" fmla="*/ 0 w 36"/>
                <a:gd name="T45" fmla="*/ 0 h 222"/>
                <a:gd name="T46" fmla="*/ 0 w 36"/>
                <a:gd name="T47" fmla="*/ 0 h 222"/>
                <a:gd name="T48" fmla="*/ 0 w 36"/>
                <a:gd name="T49" fmla="*/ 0 h 222"/>
                <a:gd name="T50" fmla="*/ 0 w 36"/>
                <a:gd name="T51" fmla="*/ 0 h 222"/>
                <a:gd name="T52" fmla="*/ 0 w 36"/>
                <a:gd name="T53" fmla="*/ 0 h 222"/>
                <a:gd name="T54" fmla="*/ 0 w 36"/>
                <a:gd name="T55" fmla="*/ 0 h 222"/>
                <a:gd name="T56" fmla="*/ 0 w 36"/>
                <a:gd name="T57" fmla="*/ 0 h 222"/>
                <a:gd name="T58" fmla="*/ 0 w 36"/>
                <a:gd name="T59" fmla="*/ 0 h 222"/>
                <a:gd name="T60" fmla="*/ 0 w 36"/>
                <a:gd name="T61" fmla="*/ 0 h 222"/>
                <a:gd name="T62" fmla="*/ 0 w 36"/>
                <a:gd name="T63" fmla="*/ 0 h 222"/>
                <a:gd name="T64" fmla="*/ 0 w 36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" h="222">
                  <a:moveTo>
                    <a:pt x="14" y="222"/>
                  </a:moveTo>
                  <a:lnTo>
                    <a:pt x="16" y="221"/>
                  </a:lnTo>
                  <a:lnTo>
                    <a:pt x="17" y="221"/>
                  </a:lnTo>
                  <a:lnTo>
                    <a:pt x="19" y="219"/>
                  </a:lnTo>
                  <a:lnTo>
                    <a:pt x="21" y="218"/>
                  </a:lnTo>
                  <a:lnTo>
                    <a:pt x="22" y="215"/>
                  </a:lnTo>
                  <a:lnTo>
                    <a:pt x="24" y="213"/>
                  </a:lnTo>
                  <a:lnTo>
                    <a:pt x="26" y="211"/>
                  </a:lnTo>
                  <a:lnTo>
                    <a:pt x="28" y="209"/>
                  </a:lnTo>
                  <a:lnTo>
                    <a:pt x="30" y="206"/>
                  </a:lnTo>
                  <a:lnTo>
                    <a:pt x="31" y="202"/>
                  </a:lnTo>
                  <a:lnTo>
                    <a:pt x="32" y="200"/>
                  </a:lnTo>
                  <a:lnTo>
                    <a:pt x="33" y="197"/>
                  </a:lnTo>
                  <a:lnTo>
                    <a:pt x="34" y="195"/>
                  </a:lnTo>
                  <a:lnTo>
                    <a:pt x="35" y="192"/>
                  </a:lnTo>
                  <a:lnTo>
                    <a:pt x="35" y="189"/>
                  </a:lnTo>
                  <a:lnTo>
                    <a:pt x="36" y="187"/>
                  </a:lnTo>
                  <a:lnTo>
                    <a:pt x="28" y="22"/>
                  </a:lnTo>
                  <a:lnTo>
                    <a:pt x="26" y="19"/>
                  </a:lnTo>
                  <a:lnTo>
                    <a:pt x="26" y="17"/>
                  </a:lnTo>
                  <a:lnTo>
                    <a:pt x="26" y="15"/>
                  </a:lnTo>
                  <a:lnTo>
                    <a:pt x="26" y="13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4" y="8"/>
                  </a:lnTo>
                  <a:lnTo>
                    <a:pt x="23" y="6"/>
                  </a:lnTo>
                  <a:lnTo>
                    <a:pt x="22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5"/>
                  </a:lnTo>
                  <a:lnTo>
                    <a:pt x="4" y="7"/>
                  </a:lnTo>
                  <a:lnTo>
                    <a:pt x="4" y="8"/>
                  </a:lnTo>
                  <a:lnTo>
                    <a:pt x="3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3" y="212"/>
                  </a:lnTo>
                  <a:lnTo>
                    <a:pt x="4" y="214"/>
                  </a:lnTo>
                  <a:lnTo>
                    <a:pt x="4" y="215"/>
                  </a:lnTo>
                  <a:lnTo>
                    <a:pt x="5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1" y="221"/>
                  </a:lnTo>
                  <a:lnTo>
                    <a:pt x="12" y="221"/>
                  </a:lnTo>
                  <a:lnTo>
                    <a:pt x="14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32" name="Freeform 272">
              <a:extLst>
                <a:ext uri="{FF2B5EF4-FFF2-40B4-BE49-F238E27FC236}">
                  <a16:creationId xmlns:a16="http://schemas.microsoft.com/office/drawing/2014/main" id="{E03B9895-B00E-E144-A279-77DAFEEA6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" y="2305"/>
              <a:ext cx="11" cy="4"/>
            </a:xfrm>
            <a:custGeom>
              <a:avLst/>
              <a:gdLst>
                <a:gd name="T0" fmla="*/ 0 w 325"/>
                <a:gd name="T1" fmla="*/ 0 h 106"/>
                <a:gd name="T2" fmla="*/ 0 w 325"/>
                <a:gd name="T3" fmla="*/ 0 h 106"/>
                <a:gd name="T4" fmla="*/ 0 w 325"/>
                <a:gd name="T5" fmla="*/ 0 h 106"/>
                <a:gd name="T6" fmla="*/ 0 w 325"/>
                <a:gd name="T7" fmla="*/ 0 h 106"/>
                <a:gd name="T8" fmla="*/ 0 w 325"/>
                <a:gd name="T9" fmla="*/ 0 h 106"/>
                <a:gd name="T10" fmla="*/ 0 w 325"/>
                <a:gd name="T11" fmla="*/ 0 h 106"/>
                <a:gd name="T12" fmla="*/ 0 w 325"/>
                <a:gd name="T13" fmla="*/ 0 h 106"/>
                <a:gd name="T14" fmla="*/ 0 w 325"/>
                <a:gd name="T15" fmla="*/ 0 h 106"/>
                <a:gd name="T16" fmla="*/ 0 w 325"/>
                <a:gd name="T17" fmla="*/ 0 h 106"/>
                <a:gd name="T18" fmla="*/ 0 w 325"/>
                <a:gd name="T19" fmla="*/ 0 h 106"/>
                <a:gd name="T20" fmla="*/ 0 w 325"/>
                <a:gd name="T21" fmla="*/ 0 h 106"/>
                <a:gd name="T22" fmla="*/ 0 w 325"/>
                <a:gd name="T23" fmla="*/ 0 h 106"/>
                <a:gd name="T24" fmla="*/ 0 w 325"/>
                <a:gd name="T25" fmla="*/ 0 h 106"/>
                <a:gd name="T26" fmla="*/ 0 w 325"/>
                <a:gd name="T27" fmla="*/ 0 h 106"/>
                <a:gd name="T28" fmla="*/ 0 w 325"/>
                <a:gd name="T29" fmla="*/ 0 h 106"/>
                <a:gd name="T30" fmla="*/ 0 w 325"/>
                <a:gd name="T31" fmla="*/ 0 h 106"/>
                <a:gd name="T32" fmla="*/ 0 w 325"/>
                <a:gd name="T33" fmla="*/ 0 h 106"/>
                <a:gd name="T34" fmla="*/ 0 w 325"/>
                <a:gd name="T35" fmla="*/ 0 h 106"/>
                <a:gd name="T36" fmla="*/ 0 w 325"/>
                <a:gd name="T37" fmla="*/ 0 h 106"/>
                <a:gd name="T38" fmla="*/ 0 w 325"/>
                <a:gd name="T39" fmla="*/ 0 h 106"/>
                <a:gd name="T40" fmla="*/ 0 w 325"/>
                <a:gd name="T41" fmla="*/ 0 h 106"/>
                <a:gd name="T42" fmla="*/ 0 w 325"/>
                <a:gd name="T43" fmla="*/ 0 h 106"/>
                <a:gd name="T44" fmla="*/ 0 w 325"/>
                <a:gd name="T45" fmla="*/ 0 h 106"/>
                <a:gd name="T46" fmla="*/ 0 w 325"/>
                <a:gd name="T47" fmla="*/ 0 h 106"/>
                <a:gd name="T48" fmla="*/ 0 w 325"/>
                <a:gd name="T49" fmla="*/ 0 h 106"/>
                <a:gd name="T50" fmla="*/ 0 w 325"/>
                <a:gd name="T51" fmla="*/ 0 h 106"/>
                <a:gd name="T52" fmla="*/ 0 w 325"/>
                <a:gd name="T53" fmla="*/ 0 h 106"/>
                <a:gd name="T54" fmla="*/ 0 w 325"/>
                <a:gd name="T55" fmla="*/ 0 h 106"/>
                <a:gd name="T56" fmla="*/ 0 w 325"/>
                <a:gd name="T57" fmla="*/ 0 h 106"/>
                <a:gd name="T58" fmla="*/ 0 w 325"/>
                <a:gd name="T59" fmla="*/ 0 h 106"/>
                <a:gd name="T60" fmla="*/ 0 w 325"/>
                <a:gd name="T61" fmla="*/ 0 h 106"/>
                <a:gd name="T62" fmla="*/ 0 w 325"/>
                <a:gd name="T63" fmla="*/ 0 h 106"/>
                <a:gd name="T64" fmla="*/ 0 w 325"/>
                <a:gd name="T65" fmla="*/ 0 h 106"/>
                <a:gd name="T66" fmla="*/ 0 w 325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5" h="106">
                  <a:moveTo>
                    <a:pt x="290" y="106"/>
                  </a:moveTo>
                  <a:lnTo>
                    <a:pt x="293" y="105"/>
                  </a:lnTo>
                  <a:lnTo>
                    <a:pt x="297" y="105"/>
                  </a:lnTo>
                  <a:lnTo>
                    <a:pt x="300" y="103"/>
                  </a:lnTo>
                  <a:lnTo>
                    <a:pt x="303" y="102"/>
                  </a:lnTo>
                  <a:lnTo>
                    <a:pt x="306" y="101"/>
                  </a:lnTo>
                  <a:lnTo>
                    <a:pt x="310" y="99"/>
                  </a:lnTo>
                  <a:lnTo>
                    <a:pt x="312" y="97"/>
                  </a:lnTo>
                  <a:lnTo>
                    <a:pt x="314" y="95"/>
                  </a:lnTo>
                  <a:lnTo>
                    <a:pt x="316" y="93"/>
                  </a:lnTo>
                  <a:lnTo>
                    <a:pt x="318" y="90"/>
                  </a:lnTo>
                  <a:lnTo>
                    <a:pt x="321" y="87"/>
                  </a:lnTo>
                  <a:lnTo>
                    <a:pt x="322" y="85"/>
                  </a:lnTo>
                  <a:lnTo>
                    <a:pt x="323" y="82"/>
                  </a:lnTo>
                  <a:lnTo>
                    <a:pt x="324" y="78"/>
                  </a:lnTo>
                  <a:lnTo>
                    <a:pt x="324" y="75"/>
                  </a:lnTo>
                  <a:lnTo>
                    <a:pt x="325" y="72"/>
                  </a:lnTo>
                  <a:lnTo>
                    <a:pt x="325" y="34"/>
                  </a:lnTo>
                  <a:lnTo>
                    <a:pt x="324" y="30"/>
                  </a:lnTo>
                  <a:lnTo>
                    <a:pt x="324" y="26"/>
                  </a:lnTo>
                  <a:lnTo>
                    <a:pt x="323" y="23"/>
                  </a:lnTo>
                  <a:lnTo>
                    <a:pt x="322" y="20"/>
                  </a:lnTo>
                  <a:lnTo>
                    <a:pt x="321" y="18"/>
                  </a:lnTo>
                  <a:lnTo>
                    <a:pt x="318" y="14"/>
                  </a:lnTo>
                  <a:lnTo>
                    <a:pt x="316" y="12"/>
                  </a:lnTo>
                  <a:lnTo>
                    <a:pt x="314" y="10"/>
                  </a:lnTo>
                  <a:lnTo>
                    <a:pt x="312" y="8"/>
                  </a:lnTo>
                  <a:lnTo>
                    <a:pt x="310" y="6"/>
                  </a:lnTo>
                  <a:lnTo>
                    <a:pt x="306" y="3"/>
                  </a:lnTo>
                  <a:lnTo>
                    <a:pt x="303" y="2"/>
                  </a:lnTo>
                  <a:lnTo>
                    <a:pt x="300" y="1"/>
                  </a:lnTo>
                  <a:lnTo>
                    <a:pt x="297" y="0"/>
                  </a:lnTo>
                  <a:lnTo>
                    <a:pt x="293" y="0"/>
                  </a:lnTo>
                  <a:lnTo>
                    <a:pt x="290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0" y="2"/>
                  </a:lnTo>
                  <a:lnTo>
                    <a:pt x="17" y="3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9" y="10"/>
                  </a:lnTo>
                  <a:lnTo>
                    <a:pt x="7" y="12"/>
                  </a:lnTo>
                  <a:lnTo>
                    <a:pt x="5" y="14"/>
                  </a:lnTo>
                  <a:lnTo>
                    <a:pt x="3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3" y="87"/>
                  </a:lnTo>
                  <a:lnTo>
                    <a:pt x="5" y="90"/>
                  </a:lnTo>
                  <a:lnTo>
                    <a:pt x="7" y="93"/>
                  </a:lnTo>
                  <a:lnTo>
                    <a:pt x="9" y="95"/>
                  </a:lnTo>
                  <a:lnTo>
                    <a:pt x="12" y="97"/>
                  </a:lnTo>
                  <a:lnTo>
                    <a:pt x="14" y="99"/>
                  </a:lnTo>
                  <a:lnTo>
                    <a:pt x="17" y="101"/>
                  </a:lnTo>
                  <a:lnTo>
                    <a:pt x="20" y="102"/>
                  </a:lnTo>
                  <a:lnTo>
                    <a:pt x="24" y="103"/>
                  </a:lnTo>
                  <a:lnTo>
                    <a:pt x="27" y="105"/>
                  </a:lnTo>
                  <a:lnTo>
                    <a:pt x="30" y="105"/>
                  </a:lnTo>
                  <a:lnTo>
                    <a:pt x="34" y="106"/>
                  </a:lnTo>
                  <a:lnTo>
                    <a:pt x="290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33" name="Freeform 273">
              <a:extLst>
                <a:ext uri="{FF2B5EF4-FFF2-40B4-BE49-F238E27FC236}">
                  <a16:creationId xmlns:a16="http://schemas.microsoft.com/office/drawing/2014/main" id="{B7951E5F-6D37-B846-A861-772C62B11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304"/>
              <a:ext cx="15" cy="11"/>
            </a:xfrm>
            <a:custGeom>
              <a:avLst/>
              <a:gdLst>
                <a:gd name="T0" fmla="*/ 0 w 456"/>
                <a:gd name="T1" fmla="*/ 0 h 299"/>
                <a:gd name="T2" fmla="*/ 0 w 456"/>
                <a:gd name="T3" fmla="*/ 0 h 299"/>
                <a:gd name="T4" fmla="*/ 0 w 456"/>
                <a:gd name="T5" fmla="*/ 0 h 299"/>
                <a:gd name="T6" fmla="*/ 0 w 456"/>
                <a:gd name="T7" fmla="*/ 0 h 299"/>
                <a:gd name="T8" fmla="*/ 0 w 456"/>
                <a:gd name="T9" fmla="*/ 0 h 299"/>
                <a:gd name="T10" fmla="*/ 0 w 456"/>
                <a:gd name="T11" fmla="*/ 0 h 299"/>
                <a:gd name="T12" fmla="*/ 0 w 456"/>
                <a:gd name="T13" fmla="*/ 0 h 299"/>
                <a:gd name="T14" fmla="*/ 0 w 456"/>
                <a:gd name="T15" fmla="*/ 0 h 299"/>
                <a:gd name="T16" fmla="*/ 0 w 456"/>
                <a:gd name="T17" fmla="*/ 0 h 299"/>
                <a:gd name="T18" fmla="*/ 0 w 456"/>
                <a:gd name="T19" fmla="*/ 0 h 299"/>
                <a:gd name="T20" fmla="*/ 0 w 456"/>
                <a:gd name="T21" fmla="*/ 0 h 299"/>
                <a:gd name="T22" fmla="*/ 0 w 456"/>
                <a:gd name="T23" fmla="*/ 0 h 299"/>
                <a:gd name="T24" fmla="*/ 0 w 456"/>
                <a:gd name="T25" fmla="*/ 0 h 299"/>
                <a:gd name="T26" fmla="*/ 0 w 456"/>
                <a:gd name="T27" fmla="*/ 0 h 299"/>
                <a:gd name="T28" fmla="*/ 0 w 456"/>
                <a:gd name="T29" fmla="*/ 0 h 299"/>
                <a:gd name="T30" fmla="*/ 0 w 456"/>
                <a:gd name="T31" fmla="*/ 0 h 299"/>
                <a:gd name="T32" fmla="*/ 0 w 456"/>
                <a:gd name="T33" fmla="*/ 0 h 299"/>
                <a:gd name="T34" fmla="*/ 0 w 456"/>
                <a:gd name="T35" fmla="*/ 0 h 299"/>
                <a:gd name="T36" fmla="*/ 0 w 456"/>
                <a:gd name="T37" fmla="*/ 0 h 299"/>
                <a:gd name="T38" fmla="*/ 0 w 456"/>
                <a:gd name="T39" fmla="*/ 0 h 299"/>
                <a:gd name="T40" fmla="*/ 0 w 456"/>
                <a:gd name="T41" fmla="*/ 0 h 299"/>
                <a:gd name="T42" fmla="*/ 0 w 456"/>
                <a:gd name="T43" fmla="*/ 0 h 299"/>
                <a:gd name="T44" fmla="*/ 0 w 456"/>
                <a:gd name="T45" fmla="*/ 0 h 299"/>
                <a:gd name="T46" fmla="*/ 0 w 456"/>
                <a:gd name="T47" fmla="*/ 0 h 299"/>
                <a:gd name="T48" fmla="*/ 0 w 456"/>
                <a:gd name="T49" fmla="*/ 0 h 299"/>
                <a:gd name="T50" fmla="*/ 0 w 456"/>
                <a:gd name="T51" fmla="*/ 0 h 299"/>
                <a:gd name="T52" fmla="*/ 0 w 456"/>
                <a:gd name="T53" fmla="*/ 0 h 299"/>
                <a:gd name="T54" fmla="*/ 0 w 456"/>
                <a:gd name="T55" fmla="*/ 0 h 299"/>
                <a:gd name="T56" fmla="*/ 0 w 456"/>
                <a:gd name="T57" fmla="*/ 0 h 299"/>
                <a:gd name="T58" fmla="*/ 0 w 456"/>
                <a:gd name="T59" fmla="*/ 0 h 299"/>
                <a:gd name="T60" fmla="*/ 0 w 456"/>
                <a:gd name="T61" fmla="*/ 0 h 299"/>
                <a:gd name="T62" fmla="*/ 0 w 456"/>
                <a:gd name="T63" fmla="*/ 0 h 299"/>
                <a:gd name="T64" fmla="*/ 0 w 456"/>
                <a:gd name="T65" fmla="*/ 0 h 299"/>
                <a:gd name="T66" fmla="*/ 0 w 456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6" h="299">
                  <a:moveTo>
                    <a:pt x="396" y="299"/>
                  </a:moveTo>
                  <a:lnTo>
                    <a:pt x="400" y="298"/>
                  </a:lnTo>
                  <a:lnTo>
                    <a:pt x="404" y="297"/>
                  </a:lnTo>
                  <a:lnTo>
                    <a:pt x="410" y="296"/>
                  </a:lnTo>
                  <a:lnTo>
                    <a:pt x="415" y="293"/>
                  </a:lnTo>
                  <a:lnTo>
                    <a:pt x="420" y="290"/>
                  </a:lnTo>
                  <a:lnTo>
                    <a:pt x="425" y="286"/>
                  </a:lnTo>
                  <a:lnTo>
                    <a:pt x="429" y="283"/>
                  </a:lnTo>
                  <a:lnTo>
                    <a:pt x="435" y="277"/>
                  </a:lnTo>
                  <a:lnTo>
                    <a:pt x="439" y="273"/>
                  </a:lnTo>
                  <a:lnTo>
                    <a:pt x="443" y="268"/>
                  </a:lnTo>
                  <a:lnTo>
                    <a:pt x="446" y="261"/>
                  </a:lnTo>
                  <a:lnTo>
                    <a:pt x="449" y="255"/>
                  </a:lnTo>
                  <a:lnTo>
                    <a:pt x="451" y="248"/>
                  </a:lnTo>
                  <a:lnTo>
                    <a:pt x="453" y="242"/>
                  </a:lnTo>
                  <a:lnTo>
                    <a:pt x="454" y="234"/>
                  </a:lnTo>
                  <a:lnTo>
                    <a:pt x="456" y="227"/>
                  </a:lnTo>
                  <a:lnTo>
                    <a:pt x="441" y="71"/>
                  </a:lnTo>
                  <a:lnTo>
                    <a:pt x="440" y="63"/>
                  </a:lnTo>
                  <a:lnTo>
                    <a:pt x="440" y="56"/>
                  </a:lnTo>
                  <a:lnTo>
                    <a:pt x="439" y="49"/>
                  </a:lnTo>
                  <a:lnTo>
                    <a:pt x="437" y="43"/>
                  </a:lnTo>
                  <a:lnTo>
                    <a:pt x="435" y="36"/>
                  </a:lnTo>
                  <a:lnTo>
                    <a:pt x="433" y="31"/>
                  </a:lnTo>
                  <a:lnTo>
                    <a:pt x="431" y="25"/>
                  </a:lnTo>
                  <a:lnTo>
                    <a:pt x="427" y="21"/>
                  </a:lnTo>
                  <a:lnTo>
                    <a:pt x="424" y="15"/>
                  </a:lnTo>
                  <a:lnTo>
                    <a:pt x="421" y="12"/>
                  </a:lnTo>
                  <a:lnTo>
                    <a:pt x="416" y="8"/>
                  </a:lnTo>
                  <a:lnTo>
                    <a:pt x="413" y="6"/>
                  </a:lnTo>
                  <a:lnTo>
                    <a:pt x="409" y="2"/>
                  </a:lnTo>
                  <a:lnTo>
                    <a:pt x="404" y="1"/>
                  </a:lnTo>
                  <a:lnTo>
                    <a:pt x="400" y="0"/>
                  </a:lnTo>
                  <a:lnTo>
                    <a:pt x="396" y="0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49" y="1"/>
                  </a:lnTo>
                  <a:lnTo>
                    <a:pt x="44" y="2"/>
                  </a:lnTo>
                  <a:lnTo>
                    <a:pt x="40" y="6"/>
                  </a:lnTo>
                  <a:lnTo>
                    <a:pt x="37" y="8"/>
                  </a:lnTo>
                  <a:lnTo>
                    <a:pt x="32" y="12"/>
                  </a:lnTo>
                  <a:lnTo>
                    <a:pt x="29" y="15"/>
                  </a:lnTo>
                  <a:lnTo>
                    <a:pt x="26" y="21"/>
                  </a:lnTo>
                  <a:lnTo>
                    <a:pt x="23" y="25"/>
                  </a:lnTo>
                  <a:lnTo>
                    <a:pt x="20" y="31"/>
                  </a:lnTo>
                  <a:lnTo>
                    <a:pt x="18" y="36"/>
                  </a:lnTo>
                  <a:lnTo>
                    <a:pt x="16" y="43"/>
                  </a:lnTo>
                  <a:lnTo>
                    <a:pt x="14" y="49"/>
                  </a:lnTo>
                  <a:lnTo>
                    <a:pt x="13" y="56"/>
                  </a:lnTo>
                  <a:lnTo>
                    <a:pt x="13" y="63"/>
                  </a:lnTo>
                  <a:lnTo>
                    <a:pt x="13" y="71"/>
                  </a:lnTo>
                  <a:lnTo>
                    <a:pt x="0" y="227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5" y="255"/>
                  </a:lnTo>
                  <a:lnTo>
                    <a:pt x="7" y="261"/>
                  </a:lnTo>
                  <a:lnTo>
                    <a:pt x="12" y="268"/>
                  </a:lnTo>
                  <a:lnTo>
                    <a:pt x="15" y="273"/>
                  </a:lnTo>
                  <a:lnTo>
                    <a:pt x="19" y="277"/>
                  </a:lnTo>
                  <a:lnTo>
                    <a:pt x="24" y="283"/>
                  </a:lnTo>
                  <a:lnTo>
                    <a:pt x="28" y="286"/>
                  </a:lnTo>
                  <a:lnTo>
                    <a:pt x="33" y="290"/>
                  </a:lnTo>
                  <a:lnTo>
                    <a:pt x="38" y="293"/>
                  </a:lnTo>
                  <a:lnTo>
                    <a:pt x="43" y="296"/>
                  </a:lnTo>
                  <a:lnTo>
                    <a:pt x="49" y="297"/>
                  </a:lnTo>
                  <a:lnTo>
                    <a:pt x="53" y="298"/>
                  </a:lnTo>
                  <a:lnTo>
                    <a:pt x="58" y="299"/>
                  </a:lnTo>
                  <a:lnTo>
                    <a:pt x="396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34" name="Freeform 274">
              <a:extLst>
                <a:ext uri="{FF2B5EF4-FFF2-40B4-BE49-F238E27FC236}">
                  <a16:creationId xmlns:a16="http://schemas.microsoft.com/office/drawing/2014/main" id="{1F8F7929-C8A7-1843-BB7A-857C53A6C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304"/>
              <a:ext cx="15" cy="11"/>
            </a:xfrm>
            <a:custGeom>
              <a:avLst/>
              <a:gdLst>
                <a:gd name="T0" fmla="*/ 0 w 434"/>
                <a:gd name="T1" fmla="*/ 0 h 284"/>
                <a:gd name="T2" fmla="*/ 0 w 434"/>
                <a:gd name="T3" fmla="*/ 0 h 284"/>
                <a:gd name="T4" fmla="*/ 0 w 434"/>
                <a:gd name="T5" fmla="*/ 0 h 284"/>
                <a:gd name="T6" fmla="*/ 0 w 434"/>
                <a:gd name="T7" fmla="*/ 0 h 284"/>
                <a:gd name="T8" fmla="*/ 0 w 434"/>
                <a:gd name="T9" fmla="*/ 0 h 284"/>
                <a:gd name="T10" fmla="*/ 0 w 434"/>
                <a:gd name="T11" fmla="*/ 0 h 284"/>
                <a:gd name="T12" fmla="*/ 0 w 434"/>
                <a:gd name="T13" fmla="*/ 0 h 284"/>
                <a:gd name="T14" fmla="*/ 0 w 434"/>
                <a:gd name="T15" fmla="*/ 0 h 284"/>
                <a:gd name="T16" fmla="*/ 0 w 434"/>
                <a:gd name="T17" fmla="*/ 0 h 284"/>
                <a:gd name="T18" fmla="*/ 0 w 434"/>
                <a:gd name="T19" fmla="*/ 0 h 284"/>
                <a:gd name="T20" fmla="*/ 0 w 434"/>
                <a:gd name="T21" fmla="*/ 0 h 284"/>
                <a:gd name="T22" fmla="*/ 0 w 434"/>
                <a:gd name="T23" fmla="*/ 0 h 284"/>
                <a:gd name="T24" fmla="*/ 0 w 434"/>
                <a:gd name="T25" fmla="*/ 0 h 284"/>
                <a:gd name="T26" fmla="*/ 0 w 434"/>
                <a:gd name="T27" fmla="*/ 0 h 284"/>
                <a:gd name="T28" fmla="*/ 0 w 434"/>
                <a:gd name="T29" fmla="*/ 0 h 284"/>
                <a:gd name="T30" fmla="*/ 0 w 434"/>
                <a:gd name="T31" fmla="*/ 0 h 284"/>
                <a:gd name="T32" fmla="*/ 0 w 434"/>
                <a:gd name="T33" fmla="*/ 0 h 284"/>
                <a:gd name="T34" fmla="*/ 0 w 434"/>
                <a:gd name="T35" fmla="*/ 0 h 284"/>
                <a:gd name="T36" fmla="*/ 0 w 434"/>
                <a:gd name="T37" fmla="*/ 0 h 284"/>
                <a:gd name="T38" fmla="*/ 0 w 434"/>
                <a:gd name="T39" fmla="*/ 0 h 284"/>
                <a:gd name="T40" fmla="*/ 0 w 434"/>
                <a:gd name="T41" fmla="*/ 0 h 284"/>
                <a:gd name="T42" fmla="*/ 0 w 434"/>
                <a:gd name="T43" fmla="*/ 0 h 284"/>
                <a:gd name="T44" fmla="*/ 0 w 434"/>
                <a:gd name="T45" fmla="*/ 0 h 284"/>
                <a:gd name="T46" fmla="*/ 0 w 434"/>
                <a:gd name="T47" fmla="*/ 0 h 284"/>
                <a:gd name="T48" fmla="*/ 0 w 434"/>
                <a:gd name="T49" fmla="*/ 0 h 284"/>
                <a:gd name="T50" fmla="*/ 0 w 434"/>
                <a:gd name="T51" fmla="*/ 0 h 284"/>
                <a:gd name="T52" fmla="*/ 0 w 434"/>
                <a:gd name="T53" fmla="*/ 0 h 284"/>
                <a:gd name="T54" fmla="*/ 0 w 434"/>
                <a:gd name="T55" fmla="*/ 0 h 284"/>
                <a:gd name="T56" fmla="*/ 0 w 434"/>
                <a:gd name="T57" fmla="*/ 0 h 284"/>
                <a:gd name="T58" fmla="*/ 0 w 434"/>
                <a:gd name="T59" fmla="*/ 0 h 284"/>
                <a:gd name="T60" fmla="*/ 0 w 434"/>
                <a:gd name="T61" fmla="*/ 0 h 284"/>
                <a:gd name="T62" fmla="*/ 0 w 434"/>
                <a:gd name="T63" fmla="*/ 0 h 284"/>
                <a:gd name="T64" fmla="*/ 0 w 434"/>
                <a:gd name="T65" fmla="*/ 0 h 284"/>
                <a:gd name="T66" fmla="*/ 0 w 434"/>
                <a:gd name="T67" fmla="*/ 0 h 2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4" h="284">
                  <a:moveTo>
                    <a:pt x="377" y="284"/>
                  </a:moveTo>
                  <a:lnTo>
                    <a:pt x="381" y="283"/>
                  </a:lnTo>
                  <a:lnTo>
                    <a:pt x="386" y="282"/>
                  </a:lnTo>
                  <a:lnTo>
                    <a:pt x="390" y="281"/>
                  </a:lnTo>
                  <a:lnTo>
                    <a:pt x="396" y="279"/>
                  </a:lnTo>
                  <a:lnTo>
                    <a:pt x="400" y="276"/>
                  </a:lnTo>
                  <a:lnTo>
                    <a:pt x="405" y="273"/>
                  </a:lnTo>
                  <a:lnTo>
                    <a:pt x="410" y="269"/>
                  </a:lnTo>
                  <a:lnTo>
                    <a:pt x="414" y="265"/>
                  </a:lnTo>
                  <a:lnTo>
                    <a:pt x="417" y="259"/>
                  </a:lnTo>
                  <a:lnTo>
                    <a:pt x="422" y="254"/>
                  </a:lnTo>
                  <a:lnTo>
                    <a:pt x="425" y="249"/>
                  </a:lnTo>
                  <a:lnTo>
                    <a:pt x="427" y="243"/>
                  </a:lnTo>
                  <a:lnTo>
                    <a:pt x="430" y="237"/>
                  </a:lnTo>
                  <a:lnTo>
                    <a:pt x="432" y="230"/>
                  </a:lnTo>
                  <a:lnTo>
                    <a:pt x="433" y="224"/>
                  </a:lnTo>
                  <a:lnTo>
                    <a:pt x="434" y="217"/>
                  </a:lnTo>
                  <a:lnTo>
                    <a:pt x="421" y="68"/>
                  </a:lnTo>
                  <a:lnTo>
                    <a:pt x="420" y="61"/>
                  </a:lnTo>
                  <a:lnTo>
                    <a:pt x="420" y="54"/>
                  </a:lnTo>
                  <a:lnTo>
                    <a:pt x="418" y="48"/>
                  </a:lnTo>
                  <a:lnTo>
                    <a:pt x="416" y="41"/>
                  </a:lnTo>
                  <a:lnTo>
                    <a:pt x="415" y="34"/>
                  </a:lnTo>
                  <a:lnTo>
                    <a:pt x="413" y="29"/>
                  </a:lnTo>
                  <a:lnTo>
                    <a:pt x="410" y="24"/>
                  </a:lnTo>
                  <a:lnTo>
                    <a:pt x="408" y="19"/>
                  </a:lnTo>
                  <a:lnTo>
                    <a:pt x="404" y="15"/>
                  </a:lnTo>
                  <a:lnTo>
                    <a:pt x="401" y="11"/>
                  </a:lnTo>
                  <a:lnTo>
                    <a:pt x="398" y="7"/>
                  </a:lnTo>
                  <a:lnTo>
                    <a:pt x="393" y="4"/>
                  </a:lnTo>
                  <a:lnTo>
                    <a:pt x="389" y="2"/>
                  </a:lnTo>
                  <a:lnTo>
                    <a:pt x="386" y="1"/>
                  </a:lnTo>
                  <a:lnTo>
                    <a:pt x="381" y="0"/>
                  </a:lnTo>
                  <a:lnTo>
                    <a:pt x="377" y="0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6" y="1"/>
                  </a:lnTo>
                  <a:lnTo>
                    <a:pt x="43" y="2"/>
                  </a:lnTo>
                  <a:lnTo>
                    <a:pt x="39" y="4"/>
                  </a:lnTo>
                  <a:lnTo>
                    <a:pt x="34" y="7"/>
                  </a:lnTo>
                  <a:lnTo>
                    <a:pt x="31" y="11"/>
                  </a:lnTo>
                  <a:lnTo>
                    <a:pt x="28" y="15"/>
                  </a:lnTo>
                  <a:lnTo>
                    <a:pt x="25" y="19"/>
                  </a:lnTo>
                  <a:lnTo>
                    <a:pt x="22" y="24"/>
                  </a:lnTo>
                  <a:lnTo>
                    <a:pt x="19" y="29"/>
                  </a:lnTo>
                  <a:lnTo>
                    <a:pt x="17" y="34"/>
                  </a:lnTo>
                  <a:lnTo>
                    <a:pt x="16" y="41"/>
                  </a:lnTo>
                  <a:lnTo>
                    <a:pt x="14" y="48"/>
                  </a:lnTo>
                  <a:lnTo>
                    <a:pt x="13" y="54"/>
                  </a:lnTo>
                  <a:lnTo>
                    <a:pt x="13" y="61"/>
                  </a:lnTo>
                  <a:lnTo>
                    <a:pt x="13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2" y="237"/>
                  </a:lnTo>
                  <a:lnTo>
                    <a:pt x="5" y="243"/>
                  </a:lnTo>
                  <a:lnTo>
                    <a:pt x="7" y="249"/>
                  </a:lnTo>
                  <a:lnTo>
                    <a:pt x="10" y="254"/>
                  </a:lnTo>
                  <a:lnTo>
                    <a:pt x="15" y="259"/>
                  </a:lnTo>
                  <a:lnTo>
                    <a:pt x="18" y="265"/>
                  </a:lnTo>
                  <a:lnTo>
                    <a:pt x="22" y="269"/>
                  </a:lnTo>
                  <a:lnTo>
                    <a:pt x="27" y="273"/>
                  </a:lnTo>
                  <a:lnTo>
                    <a:pt x="32" y="276"/>
                  </a:lnTo>
                  <a:lnTo>
                    <a:pt x="37" y="279"/>
                  </a:lnTo>
                  <a:lnTo>
                    <a:pt x="42" y="281"/>
                  </a:lnTo>
                  <a:lnTo>
                    <a:pt x="46" y="282"/>
                  </a:lnTo>
                  <a:lnTo>
                    <a:pt x="51" y="283"/>
                  </a:lnTo>
                  <a:lnTo>
                    <a:pt x="56" y="284"/>
                  </a:lnTo>
                  <a:lnTo>
                    <a:pt x="377" y="284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35" name="Freeform 275">
              <a:extLst>
                <a:ext uri="{FF2B5EF4-FFF2-40B4-BE49-F238E27FC236}">
                  <a16:creationId xmlns:a16="http://schemas.microsoft.com/office/drawing/2014/main" id="{CF9A8AF9-A892-8241-B890-26BA06A15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" y="2309"/>
              <a:ext cx="11" cy="5"/>
            </a:xfrm>
            <a:custGeom>
              <a:avLst/>
              <a:gdLst>
                <a:gd name="T0" fmla="*/ 0 w 318"/>
                <a:gd name="T1" fmla="*/ 0 h 128"/>
                <a:gd name="T2" fmla="*/ 0 w 318"/>
                <a:gd name="T3" fmla="*/ 0 h 128"/>
                <a:gd name="T4" fmla="*/ 0 w 318"/>
                <a:gd name="T5" fmla="*/ 0 h 128"/>
                <a:gd name="T6" fmla="*/ 0 w 318"/>
                <a:gd name="T7" fmla="*/ 0 h 128"/>
                <a:gd name="T8" fmla="*/ 0 w 318"/>
                <a:gd name="T9" fmla="*/ 0 h 128"/>
                <a:gd name="T10" fmla="*/ 0 w 318"/>
                <a:gd name="T11" fmla="*/ 0 h 128"/>
                <a:gd name="T12" fmla="*/ 0 w 318"/>
                <a:gd name="T13" fmla="*/ 0 h 128"/>
                <a:gd name="T14" fmla="*/ 0 w 318"/>
                <a:gd name="T15" fmla="*/ 0 h 128"/>
                <a:gd name="T16" fmla="*/ 0 w 318"/>
                <a:gd name="T17" fmla="*/ 0 h 128"/>
                <a:gd name="T18" fmla="*/ 0 w 318"/>
                <a:gd name="T19" fmla="*/ 0 h 128"/>
                <a:gd name="T20" fmla="*/ 0 w 318"/>
                <a:gd name="T21" fmla="*/ 0 h 128"/>
                <a:gd name="T22" fmla="*/ 0 w 318"/>
                <a:gd name="T23" fmla="*/ 0 h 128"/>
                <a:gd name="T24" fmla="*/ 0 w 318"/>
                <a:gd name="T25" fmla="*/ 0 h 128"/>
                <a:gd name="T26" fmla="*/ 0 w 318"/>
                <a:gd name="T27" fmla="*/ 0 h 128"/>
                <a:gd name="T28" fmla="*/ 0 w 318"/>
                <a:gd name="T29" fmla="*/ 0 h 128"/>
                <a:gd name="T30" fmla="*/ 0 w 318"/>
                <a:gd name="T31" fmla="*/ 0 h 128"/>
                <a:gd name="T32" fmla="*/ 0 w 318"/>
                <a:gd name="T33" fmla="*/ 0 h 128"/>
                <a:gd name="T34" fmla="*/ 0 w 318"/>
                <a:gd name="T35" fmla="*/ 0 h 128"/>
                <a:gd name="T36" fmla="*/ 0 w 318"/>
                <a:gd name="T37" fmla="*/ 0 h 128"/>
                <a:gd name="T38" fmla="*/ 0 w 318"/>
                <a:gd name="T39" fmla="*/ 0 h 128"/>
                <a:gd name="T40" fmla="*/ 0 w 318"/>
                <a:gd name="T41" fmla="*/ 0 h 128"/>
                <a:gd name="T42" fmla="*/ 0 w 318"/>
                <a:gd name="T43" fmla="*/ 0 h 128"/>
                <a:gd name="T44" fmla="*/ 0 w 318"/>
                <a:gd name="T45" fmla="*/ 0 h 128"/>
                <a:gd name="T46" fmla="*/ 0 w 318"/>
                <a:gd name="T47" fmla="*/ 0 h 128"/>
                <a:gd name="T48" fmla="*/ 0 w 318"/>
                <a:gd name="T49" fmla="*/ 0 h 128"/>
                <a:gd name="T50" fmla="*/ 0 w 318"/>
                <a:gd name="T51" fmla="*/ 0 h 128"/>
                <a:gd name="T52" fmla="*/ 0 w 318"/>
                <a:gd name="T53" fmla="*/ 0 h 128"/>
                <a:gd name="T54" fmla="*/ 0 w 318"/>
                <a:gd name="T55" fmla="*/ 0 h 128"/>
                <a:gd name="T56" fmla="*/ 0 w 318"/>
                <a:gd name="T57" fmla="*/ 0 h 128"/>
                <a:gd name="T58" fmla="*/ 0 w 318"/>
                <a:gd name="T59" fmla="*/ 0 h 128"/>
                <a:gd name="T60" fmla="*/ 0 w 318"/>
                <a:gd name="T61" fmla="*/ 0 h 128"/>
                <a:gd name="T62" fmla="*/ 0 w 318"/>
                <a:gd name="T63" fmla="*/ 0 h 128"/>
                <a:gd name="T64" fmla="*/ 0 w 318"/>
                <a:gd name="T65" fmla="*/ 0 h 128"/>
                <a:gd name="T66" fmla="*/ 0 w 318"/>
                <a:gd name="T67" fmla="*/ 0 h 128"/>
                <a:gd name="T68" fmla="*/ 0 w 318"/>
                <a:gd name="T69" fmla="*/ 0 h 128"/>
                <a:gd name="T70" fmla="*/ 0 w 318"/>
                <a:gd name="T71" fmla="*/ 0 h 128"/>
                <a:gd name="T72" fmla="*/ 0 w 318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8" h="128">
                  <a:moveTo>
                    <a:pt x="318" y="64"/>
                  </a:moveTo>
                  <a:lnTo>
                    <a:pt x="317" y="69"/>
                  </a:lnTo>
                  <a:lnTo>
                    <a:pt x="317" y="76"/>
                  </a:lnTo>
                  <a:lnTo>
                    <a:pt x="316" y="82"/>
                  </a:lnTo>
                  <a:lnTo>
                    <a:pt x="315" y="88"/>
                  </a:lnTo>
                  <a:lnTo>
                    <a:pt x="314" y="93"/>
                  </a:lnTo>
                  <a:lnTo>
                    <a:pt x="312" y="98"/>
                  </a:lnTo>
                  <a:lnTo>
                    <a:pt x="310" y="104"/>
                  </a:lnTo>
                  <a:lnTo>
                    <a:pt x="307" y="108"/>
                  </a:lnTo>
                  <a:lnTo>
                    <a:pt x="305" y="113"/>
                  </a:lnTo>
                  <a:lnTo>
                    <a:pt x="302" y="116"/>
                  </a:lnTo>
                  <a:lnTo>
                    <a:pt x="300" y="119"/>
                  </a:lnTo>
                  <a:lnTo>
                    <a:pt x="296" y="122"/>
                  </a:lnTo>
                  <a:lnTo>
                    <a:pt x="292" y="125"/>
                  </a:lnTo>
                  <a:lnTo>
                    <a:pt x="289" y="126"/>
                  </a:lnTo>
                  <a:lnTo>
                    <a:pt x="284" y="127"/>
                  </a:lnTo>
                  <a:lnTo>
                    <a:pt x="281" y="128"/>
                  </a:lnTo>
                  <a:lnTo>
                    <a:pt x="37" y="128"/>
                  </a:lnTo>
                  <a:lnTo>
                    <a:pt x="33" y="127"/>
                  </a:lnTo>
                  <a:lnTo>
                    <a:pt x="29" y="126"/>
                  </a:lnTo>
                  <a:lnTo>
                    <a:pt x="26" y="125"/>
                  </a:lnTo>
                  <a:lnTo>
                    <a:pt x="21" y="122"/>
                  </a:lnTo>
                  <a:lnTo>
                    <a:pt x="18" y="119"/>
                  </a:lnTo>
                  <a:lnTo>
                    <a:pt x="16" y="116"/>
                  </a:lnTo>
                  <a:lnTo>
                    <a:pt x="12" y="113"/>
                  </a:lnTo>
                  <a:lnTo>
                    <a:pt x="10" y="108"/>
                  </a:lnTo>
                  <a:lnTo>
                    <a:pt x="8" y="104"/>
                  </a:lnTo>
                  <a:lnTo>
                    <a:pt x="6" y="98"/>
                  </a:lnTo>
                  <a:lnTo>
                    <a:pt x="4" y="93"/>
                  </a:lnTo>
                  <a:lnTo>
                    <a:pt x="3" y="88"/>
                  </a:lnTo>
                  <a:lnTo>
                    <a:pt x="2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16" y="0"/>
                  </a:lnTo>
                  <a:lnTo>
                    <a:pt x="318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36" name="Freeform 276">
              <a:extLst>
                <a:ext uri="{FF2B5EF4-FFF2-40B4-BE49-F238E27FC236}">
                  <a16:creationId xmlns:a16="http://schemas.microsoft.com/office/drawing/2014/main" id="{D056DF03-1706-114D-8B55-44D48D15B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" y="2305"/>
              <a:ext cx="1" cy="8"/>
            </a:xfrm>
            <a:custGeom>
              <a:avLst/>
              <a:gdLst>
                <a:gd name="T0" fmla="*/ 0 w 30"/>
                <a:gd name="T1" fmla="*/ 0 h 212"/>
                <a:gd name="T2" fmla="*/ 0 w 30"/>
                <a:gd name="T3" fmla="*/ 0 h 212"/>
                <a:gd name="T4" fmla="*/ 0 w 30"/>
                <a:gd name="T5" fmla="*/ 0 h 212"/>
                <a:gd name="T6" fmla="*/ 0 w 30"/>
                <a:gd name="T7" fmla="*/ 0 h 212"/>
                <a:gd name="T8" fmla="*/ 0 w 30"/>
                <a:gd name="T9" fmla="*/ 0 h 212"/>
                <a:gd name="T10" fmla="*/ 0 w 30"/>
                <a:gd name="T11" fmla="*/ 0 h 212"/>
                <a:gd name="T12" fmla="*/ 0 w 30"/>
                <a:gd name="T13" fmla="*/ 0 h 212"/>
                <a:gd name="T14" fmla="*/ 0 w 30"/>
                <a:gd name="T15" fmla="*/ 0 h 212"/>
                <a:gd name="T16" fmla="*/ 0 w 30"/>
                <a:gd name="T17" fmla="*/ 0 h 212"/>
                <a:gd name="T18" fmla="*/ 0 w 30"/>
                <a:gd name="T19" fmla="*/ 0 h 212"/>
                <a:gd name="T20" fmla="*/ 0 w 30"/>
                <a:gd name="T21" fmla="*/ 0 h 212"/>
                <a:gd name="T22" fmla="*/ 0 w 30"/>
                <a:gd name="T23" fmla="*/ 0 h 212"/>
                <a:gd name="T24" fmla="*/ 0 w 30"/>
                <a:gd name="T25" fmla="*/ 0 h 212"/>
                <a:gd name="T26" fmla="*/ 0 w 30"/>
                <a:gd name="T27" fmla="*/ 0 h 212"/>
                <a:gd name="T28" fmla="*/ 0 w 30"/>
                <a:gd name="T29" fmla="*/ 0 h 212"/>
                <a:gd name="T30" fmla="*/ 0 w 30"/>
                <a:gd name="T31" fmla="*/ 0 h 212"/>
                <a:gd name="T32" fmla="*/ 0 w 30"/>
                <a:gd name="T33" fmla="*/ 0 h 212"/>
                <a:gd name="T34" fmla="*/ 0 w 30"/>
                <a:gd name="T35" fmla="*/ 0 h 212"/>
                <a:gd name="T36" fmla="*/ 0 w 30"/>
                <a:gd name="T37" fmla="*/ 0 h 212"/>
                <a:gd name="T38" fmla="*/ 0 w 30"/>
                <a:gd name="T39" fmla="*/ 0 h 212"/>
                <a:gd name="T40" fmla="*/ 0 w 30"/>
                <a:gd name="T41" fmla="*/ 0 h 212"/>
                <a:gd name="T42" fmla="*/ 0 w 30"/>
                <a:gd name="T43" fmla="*/ 0 h 212"/>
                <a:gd name="T44" fmla="*/ 0 w 30"/>
                <a:gd name="T45" fmla="*/ 0 h 212"/>
                <a:gd name="T46" fmla="*/ 0 w 30"/>
                <a:gd name="T47" fmla="*/ 0 h 212"/>
                <a:gd name="T48" fmla="*/ 0 w 30"/>
                <a:gd name="T49" fmla="*/ 0 h 212"/>
                <a:gd name="T50" fmla="*/ 0 w 30"/>
                <a:gd name="T51" fmla="*/ 0 h 212"/>
                <a:gd name="T52" fmla="*/ 0 w 30"/>
                <a:gd name="T53" fmla="*/ 0 h 212"/>
                <a:gd name="T54" fmla="*/ 0 w 30"/>
                <a:gd name="T55" fmla="*/ 0 h 212"/>
                <a:gd name="T56" fmla="*/ 0 w 30"/>
                <a:gd name="T57" fmla="*/ 0 h 212"/>
                <a:gd name="T58" fmla="*/ 0 w 30"/>
                <a:gd name="T59" fmla="*/ 0 h 212"/>
                <a:gd name="T60" fmla="*/ 0 w 30"/>
                <a:gd name="T61" fmla="*/ 0 h 212"/>
                <a:gd name="T62" fmla="*/ 0 w 30"/>
                <a:gd name="T63" fmla="*/ 0 h 212"/>
                <a:gd name="T64" fmla="*/ 0 w 30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0" h="212">
                  <a:moveTo>
                    <a:pt x="17" y="212"/>
                  </a:moveTo>
                  <a:lnTo>
                    <a:pt x="18" y="211"/>
                  </a:lnTo>
                  <a:lnTo>
                    <a:pt x="19" y="211"/>
                  </a:lnTo>
                  <a:lnTo>
                    <a:pt x="21" y="211"/>
                  </a:lnTo>
                  <a:lnTo>
                    <a:pt x="22" y="210"/>
                  </a:lnTo>
                  <a:lnTo>
                    <a:pt x="23" y="209"/>
                  </a:lnTo>
                  <a:lnTo>
                    <a:pt x="24" y="207"/>
                  </a:lnTo>
                  <a:lnTo>
                    <a:pt x="25" y="206"/>
                  </a:lnTo>
                  <a:lnTo>
                    <a:pt x="26" y="205"/>
                  </a:lnTo>
                  <a:lnTo>
                    <a:pt x="27" y="204"/>
                  </a:lnTo>
                  <a:lnTo>
                    <a:pt x="28" y="202"/>
                  </a:lnTo>
                  <a:lnTo>
                    <a:pt x="28" y="201"/>
                  </a:lnTo>
                  <a:lnTo>
                    <a:pt x="29" y="199"/>
                  </a:lnTo>
                  <a:lnTo>
                    <a:pt x="29" y="197"/>
                  </a:lnTo>
                  <a:lnTo>
                    <a:pt x="29" y="194"/>
                  </a:lnTo>
                  <a:lnTo>
                    <a:pt x="29" y="193"/>
                  </a:lnTo>
                  <a:lnTo>
                    <a:pt x="30" y="191"/>
                  </a:lnTo>
                  <a:lnTo>
                    <a:pt x="30" y="20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8" y="9"/>
                  </a:lnTo>
                  <a:lnTo>
                    <a:pt x="27" y="7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7" y="5"/>
                  </a:lnTo>
                  <a:lnTo>
                    <a:pt x="6" y="7"/>
                  </a:lnTo>
                  <a:lnTo>
                    <a:pt x="5" y="9"/>
                  </a:lnTo>
                  <a:lnTo>
                    <a:pt x="5" y="11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4" y="195"/>
                  </a:lnTo>
                  <a:lnTo>
                    <a:pt x="5" y="199"/>
                  </a:lnTo>
                  <a:lnTo>
                    <a:pt x="6" y="201"/>
                  </a:lnTo>
                  <a:lnTo>
                    <a:pt x="7" y="203"/>
                  </a:lnTo>
                  <a:lnTo>
                    <a:pt x="10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4" y="211"/>
                  </a:lnTo>
                  <a:lnTo>
                    <a:pt x="15" y="211"/>
                  </a:lnTo>
                  <a:lnTo>
                    <a:pt x="17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37" name="Freeform 277">
              <a:extLst>
                <a:ext uri="{FF2B5EF4-FFF2-40B4-BE49-F238E27FC236}">
                  <a16:creationId xmlns:a16="http://schemas.microsoft.com/office/drawing/2014/main" id="{F0F444D4-240A-704D-915D-E5B469B16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305"/>
              <a:ext cx="1" cy="9"/>
            </a:xfrm>
            <a:custGeom>
              <a:avLst/>
              <a:gdLst>
                <a:gd name="T0" fmla="*/ 0 w 36"/>
                <a:gd name="T1" fmla="*/ 0 h 222"/>
                <a:gd name="T2" fmla="*/ 0 w 36"/>
                <a:gd name="T3" fmla="*/ 0 h 222"/>
                <a:gd name="T4" fmla="*/ 0 w 36"/>
                <a:gd name="T5" fmla="*/ 0 h 222"/>
                <a:gd name="T6" fmla="*/ 0 w 36"/>
                <a:gd name="T7" fmla="*/ 0 h 222"/>
                <a:gd name="T8" fmla="*/ 0 w 36"/>
                <a:gd name="T9" fmla="*/ 0 h 222"/>
                <a:gd name="T10" fmla="*/ 0 w 36"/>
                <a:gd name="T11" fmla="*/ 0 h 222"/>
                <a:gd name="T12" fmla="*/ 0 w 36"/>
                <a:gd name="T13" fmla="*/ 0 h 222"/>
                <a:gd name="T14" fmla="*/ 0 w 36"/>
                <a:gd name="T15" fmla="*/ 0 h 222"/>
                <a:gd name="T16" fmla="*/ 0 w 36"/>
                <a:gd name="T17" fmla="*/ 0 h 222"/>
                <a:gd name="T18" fmla="*/ 0 w 36"/>
                <a:gd name="T19" fmla="*/ 0 h 222"/>
                <a:gd name="T20" fmla="*/ 0 w 36"/>
                <a:gd name="T21" fmla="*/ 0 h 222"/>
                <a:gd name="T22" fmla="*/ 0 w 36"/>
                <a:gd name="T23" fmla="*/ 0 h 222"/>
                <a:gd name="T24" fmla="*/ 0 w 36"/>
                <a:gd name="T25" fmla="*/ 0 h 222"/>
                <a:gd name="T26" fmla="*/ 0 w 36"/>
                <a:gd name="T27" fmla="*/ 0 h 222"/>
                <a:gd name="T28" fmla="*/ 0 w 36"/>
                <a:gd name="T29" fmla="*/ 0 h 222"/>
                <a:gd name="T30" fmla="*/ 0 w 36"/>
                <a:gd name="T31" fmla="*/ 0 h 222"/>
                <a:gd name="T32" fmla="*/ 0 w 36"/>
                <a:gd name="T33" fmla="*/ 0 h 222"/>
                <a:gd name="T34" fmla="*/ 0 w 36"/>
                <a:gd name="T35" fmla="*/ 0 h 222"/>
                <a:gd name="T36" fmla="*/ 0 w 36"/>
                <a:gd name="T37" fmla="*/ 0 h 222"/>
                <a:gd name="T38" fmla="*/ 0 w 36"/>
                <a:gd name="T39" fmla="*/ 0 h 222"/>
                <a:gd name="T40" fmla="*/ 0 w 36"/>
                <a:gd name="T41" fmla="*/ 0 h 222"/>
                <a:gd name="T42" fmla="*/ 0 w 36"/>
                <a:gd name="T43" fmla="*/ 0 h 222"/>
                <a:gd name="T44" fmla="*/ 0 w 36"/>
                <a:gd name="T45" fmla="*/ 0 h 222"/>
                <a:gd name="T46" fmla="*/ 0 w 36"/>
                <a:gd name="T47" fmla="*/ 0 h 222"/>
                <a:gd name="T48" fmla="*/ 0 w 36"/>
                <a:gd name="T49" fmla="*/ 0 h 222"/>
                <a:gd name="T50" fmla="*/ 0 w 36"/>
                <a:gd name="T51" fmla="*/ 0 h 222"/>
                <a:gd name="T52" fmla="*/ 0 w 36"/>
                <a:gd name="T53" fmla="*/ 0 h 222"/>
                <a:gd name="T54" fmla="*/ 0 w 36"/>
                <a:gd name="T55" fmla="*/ 0 h 222"/>
                <a:gd name="T56" fmla="*/ 0 w 36"/>
                <a:gd name="T57" fmla="*/ 0 h 222"/>
                <a:gd name="T58" fmla="*/ 0 w 36"/>
                <a:gd name="T59" fmla="*/ 0 h 222"/>
                <a:gd name="T60" fmla="*/ 0 w 36"/>
                <a:gd name="T61" fmla="*/ 0 h 222"/>
                <a:gd name="T62" fmla="*/ 0 w 36"/>
                <a:gd name="T63" fmla="*/ 0 h 222"/>
                <a:gd name="T64" fmla="*/ 0 w 36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" h="222">
                  <a:moveTo>
                    <a:pt x="14" y="222"/>
                  </a:moveTo>
                  <a:lnTo>
                    <a:pt x="15" y="221"/>
                  </a:lnTo>
                  <a:lnTo>
                    <a:pt x="16" y="221"/>
                  </a:lnTo>
                  <a:lnTo>
                    <a:pt x="18" y="219"/>
                  </a:lnTo>
                  <a:lnTo>
                    <a:pt x="19" y="218"/>
                  </a:lnTo>
                  <a:lnTo>
                    <a:pt x="22" y="215"/>
                  </a:lnTo>
                  <a:lnTo>
                    <a:pt x="23" y="213"/>
                  </a:lnTo>
                  <a:lnTo>
                    <a:pt x="25" y="211"/>
                  </a:lnTo>
                  <a:lnTo>
                    <a:pt x="27" y="209"/>
                  </a:lnTo>
                  <a:lnTo>
                    <a:pt x="28" y="206"/>
                  </a:lnTo>
                  <a:lnTo>
                    <a:pt x="30" y="202"/>
                  </a:lnTo>
                  <a:lnTo>
                    <a:pt x="31" y="200"/>
                  </a:lnTo>
                  <a:lnTo>
                    <a:pt x="32" y="197"/>
                  </a:lnTo>
                  <a:lnTo>
                    <a:pt x="34" y="195"/>
                  </a:lnTo>
                  <a:lnTo>
                    <a:pt x="35" y="192"/>
                  </a:lnTo>
                  <a:lnTo>
                    <a:pt x="35" y="189"/>
                  </a:lnTo>
                  <a:lnTo>
                    <a:pt x="36" y="187"/>
                  </a:lnTo>
                  <a:lnTo>
                    <a:pt x="27" y="22"/>
                  </a:lnTo>
                  <a:lnTo>
                    <a:pt x="26" y="19"/>
                  </a:lnTo>
                  <a:lnTo>
                    <a:pt x="26" y="17"/>
                  </a:lnTo>
                  <a:lnTo>
                    <a:pt x="26" y="15"/>
                  </a:lnTo>
                  <a:lnTo>
                    <a:pt x="25" y="13"/>
                  </a:lnTo>
                  <a:lnTo>
                    <a:pt x="25" y="11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3" y="6"/>
                  </a:lnTo>
                  <a:lnTo>
                    <a:pt x="22" y="5"/>
                  </a:lnTo>
                  <a:lnTo>
                    <a:pt x="20" y="3"/>
                  </a:lnTo>
                  <a:lnTo>
                    <a:pt x="19" y="2"/>
                  </a:lnTo>
                  <a:lnTo>
                    <a:pt x="18" y="1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4"/>
                  </a:lnTo>
                  <a:lnTo>
                    <a:pt x="3" y="215"/>
                  </a:lnTo>
                  <a:lnTo>
                    <a:pt x="4" y="217"/>
                  </a:lnTo>
                  <a:lnTo>
                    <a:pt x="5" y="218"/>
                  </a:lnTo>
                  <a:lnTo>
                    <a:pt x="6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1" y="221"/>
                  </a:lnTo>
                  <a:lnTo>
                    <a:pt x="12" y="221"/>
                  </a:lnTo>
                  <a:lnTo>
                    <a:pt x="14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38" name="Freeform 278">
              <a:extLst>
                <a:ext uri="{FF2B5EF4-FFF2-40B4-BE49-F238E27FC236}">
                  <a16:creationId xmlns:a16="http://schemas.microsoft.com/office/drawing/2014/main" id="{0F62D5CC-780E-CA4D-86C7-8FCAB0AFE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" y="2305"/>
              <a:ext cx="11" cy="4"/>
            </a:xfrm>
            <a:custGeom>
              <a:avLst/>
              <a:gdLst>
                <a:gd name="T0" fmla="*/ 0 w 326"/>
                <a:gd name="T1" fmla="*/ 0 h 106"/>
                <a:gd name="T2" fmla="*/ 0 w 326"/>
                <a:gd name="T3" fmla="*/ 0 h 106"/>
                <a:gd name="T4" fmla="*/ 0 w 326"/>
                <a:gd name="T5" fmla="*/ 0 h 106"/>
                <a:gd name="T6" fmla="*/ 0 w 326"/>
                <a:gd name="T7" fmla="*/ 0 h 106"/>
                <a:gd name="T8" fmla="*/ 0 w 326"/>
                <a:gd name="T9" fmla="*/ 0 h 106"/>
                <a:gd name="T10" fmla="*/ 0 w 326"/>
                <a:gd name="T11" fmla="*/ 0 h 106"/>
                <a:gd name="T12" fmla="*/ 0 w 326"/>
                <a:gd name="T13" fmla="*/ 0 h 106"/>
                <a:gd name="T14" fmla="*/ 0 w 326"/>
                <a:gd name="T15" fmla="*/ 0 h 106"/>
                <a:gd name="T16" fmla="*/ 0 w 326"/>
                <a:gd name="T17" fmla="*/ 0 h 106"/>
                <a:gd name="T18" fmla="*/ 0 w 326"/>
                <a:gd name="T19" fmla="*/ 0 h 106"/>
                <a:gd name="T20" fmla="*/ 0 w 326"/>
                <a:gd name="T21" fmla="*/ 0 h 106"/>
                <a:gd name="T22" fmla="*/ 0 w 326"/>
                <a:gd name="T23" fmla="*/ 0 h 106"/>
                <a:gd name="T24" fmla="*/ 0 w 326"/>
                <a:gd name="T25" fmla="*/ 0 h 106"/>
                <a:gd name="T26" fmla="*/ 0 w 326"/>
                <a:gd name="T27" fmla="*/ 0 h 106"/>
                <a:gd name="T28" fmla="*/ 0 w 326"/>
                <a:gd name="T29" fmla="*/ 0 h 106"/>
                <a:gd name="T30" fmla="*/ 0 w 326"/>
                <a:gd name="T31" fmla="*/ 0 h 106"/>
                <a:gd name="T32" fmla="*/ 0 w 326"/>
                <a:gd name="T33" fmla="*/ 0 h 106"/>
                <a:gd name="T34" fmla="*/ 0 w 326"/>
                <a:gd name="T35" fmla="*/ 0 h 106"/>
                <a:gd name="T36" fmla="*/ 0 w 326"/>
                <a:gd name="T37" fmla="*/ 0 h 106"/>
                <a:gd name="T38" fmla="*/ 0 w 326"/>
                <a:gd name="T39" fmla="*/ 0 h 106"/>
                <a:gd name="T40" fmla="*/ 0 w 326"/>
                <a:gd name="T41" fmla="*/ 0 h 106"/>
                <a:gd name="T42" fmla="*/ 0 w 326"/>
                <a:gd name="T43" fmla="*/ 0 h 106"/>
                <a:gd name="T44" fmla="*/ 0 w 326"/>
                <a:gd name="T45" fmla="*/ 0 h 106"/>
                <a:gd name="T46" fmla="*/ 0 w 326"/>
                <a:gd name="T47" fmla="*/ 0 h 106"/>
                <a:gd name="T48" fmla="*/ 0 w 326"/>
                <a:gd name="T49" fmla="*/ 0 h 106"/>
                <a:gd name="T50" fmla="*/ 0 w 326"/>
                <a:gd name="T51" fmla="*/ 0 h 106"/>
                <a:gd name="T52" fmla="*/ 0 w 326"/>
                <a:gd name="T53" fmla="*/ 0 h 106"/>
                <a:gd name="T54" fmla="*/ 0 w 326"/>
                <a:gd name="T55" fmla="*/ 0 h 106"/>
                <a:gd name="T56" fmla="*/ 0 w 326"/>
                <a:gd name="T57" fmla="*/ 0 h 106"/>
                <a:gd name="T58" fmla="*/ 0 w 326"/>
                <a:gd name="T59" fmla="*/ 0 h 106"/>
                <a:gd name="T60" fmla="*/ 0 w 326"/>
                <a:gd name="T61" fmla="*/ 0 h 106"/>
                <a:gd name="T62" fmla="*/ 0 w 326"/>
                <a:gd name="T63" fmla="*/ 0 h 106"/>
                <a:gd name="T64" fmla="*/ 0 w 326"/>
                <a:gd name="T65" fmla="*/ 0 h 106"/>
                <a:gd name="T66" fmla="*/ 0 w 326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6" h="106">
                  <a:moveTo>
                    <a:pt x="292" y="106"/>
                  </a:moveTo>
                  <a:lnTo>
                    <a:pt x="295" y="105"/>
                  </a:lnTo>
                  <a:lnTo>
                    <a:pt x="298" y="105"/>
                  </a:lnTo>
                  <a:lnTo>
                    <a:pt x="301" y="103"/>
                  </a:lnTo>
                  <a:lnTo>
                    <a:pt x="305" y="102"/>
                  </a:lnTo>
                  <a:lnTo>
                    <a:pt x="308" y="101"/>
                  </a:lnTo>
                  <a:lnTo>
                    <a:pt x="311" y="99"/>
                  </a:lnTo>
                  <a:lnTo>
                    <a:pt x="313" y="97"/>
                  </a:lnTo>
                  <a:lnTo>
                    <a:pt x="316" y="95"/>
                  </a:lnTo>
                  <a:lnTo>
                    <a:pt x="318" y="93"/>
                  </a:lnTo>
                  <a:lnTo>
                    <a:pt x="320" y="90"/>
                  </a:lnTo>
                  <a:lnTo>
                    <a:pt x="322" y="87"/>
                  </a:lnTo>
                  <a:lnTo>
                    <a:pt x="323" y="85"/>
                  </a:lnTo>
                  <a:lnTo>
                    <a:pt x="324" y="82"/>
                  </a:lnTo>
                  <a:lnTo>
                    <a:pt x="325" y="78"/>
                  </a:lnTo>
                  <a:lnTo>
                    <a:pt x="325" y="75"/>
                  </a:lnTo>
                  <a:lnTo>
                    <a:pt x="326" y="72"/>
                  </a:lnTo>
                  <a:lnTo>
                    <a:pt x="326" y="34"/>
                  </a:lnTo>
                  <a:lnTo>
                    <a:pt x="325" y="30"/>
                  </a:lnTo>
                  <a:lnTo>
                    <a:pt x="325" y="26"/>
                  </a:lnTo>
                  <a:lnTo>
                    <a:pt x="324" y="23"/>
                  </a:lnTo>
                  <a:lnTo>
                    <a:pt x="323" y="20"/>
                  </a:lnTo>
                  <a:lnTo>
                    <a:pt x="322" y="18"/>
                  </a:lnTo>
                  <a:lnTo>
                    <a:pt x="320" y="14"/>
                  </a:lnTo>
                  <a:lnTo>
                    <a:pt x="318" y="12"/>
                  </a:lnTo>
                  <a:lnTo>
                    <a:pt x="316" y="10"/>
                  </a:lnTo>
                  <a:lnTo>
                    <a:pt x="313" y="8"/>
                  </a:lnTo>
                  <a:lnTo>
                    <a:pt x="311" y="6"/>
                  </a:lnTo>
                  <a:lnTo>
                    <a:pt x="308" y="3"/>
                  </a:lnTo>
                  <a:lnTo>
                    <a:pt x="305" y="2"/>
                  </a:lnTo>
                  <a:lnTo>
                    <a:pt x="301" y="1"/>
                  </a:lnTo>
                  <a:lnTo>
                    <a:pt x="298" y="0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7" y="3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5" y="14"/>
                  </a:lnTo>
                  <a:lnTo>
                    <a:pt x="3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3" y="87"/>
                  </a:lnTo>
                  <a:lnTo>
                    <a:pt x="5" y="90"/>
                  </a:lnTo>
                  <a:lnTo>
                    <a:pt x="8" y="93"/>
                  </a:lnTo>
                  <a:lnTo>
                    <a:pt x="10" y="95"/>
                  </a:lnTo>
                  <a:lnTo>
                    <a:pt x="12" y="97"/>
                  </a:lnTo>
                  <a:lnTo>
                    <a:pt x="14" y="99"/>
                  </a:lnTo>
                  <a:lnTo>
                    <a:pt x="17" y="101"/>
                  </a:lnTo>
                  <a:lnTo>
                    <a:pt x="21" y="102"/>
                  </a:lnTo>
                  <a:lnTo>
                    <a:pt x="24" y="103"/>
                  </a:lnTo>
                  <a:lnTo>
                    <a:pt x="27" y="105"/>
                  </a:lnTo>
                  <a:lnTo>
                    <a:pt x="30" y="105"/>
                  </a:lnTo>
                  <a:lnTo>
                    <a:pt x="35" y="106"/>
                  </a:lnTo>
                  <a:lnTo>
                    <a:pt x="292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39" name="Freeform 279">
              <a:extLst>
                <a:ext uri="{FF2B5EF4-FFF2-40B4-BE49-F238E27FC236}">
                  <a16:creationId xmlns:a16="http://schemas.microsoft.com/office/drawing/2014/main" id="{EB763CD7-12A5-184E-81C2-DFE788D92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2304"/>
              <a:ext cx="16" cy="11"/>
            </a:xfrm>
            <a:custGeom>
              <a:avLst/>
              <a:gdLst>
                <a:gd name="T0" fmla="*/ 0 w 456"/>
                <a:gd name="T1" fmla="*/ 0 h 299"/>
                <a:gd name="T2" fmla="*/ 0 w 456"/>
                <a:gd name="T3" fmla="*/ 0 h 299"/>
                <a:gd name="T4" fmla="*/ 0 w 456"/>
                <a:gd name="T5" fmla="*/ 0 h 299"/>
                <a:gd name="T6" fmla="*/ 0 w 456"/>
                <a:gd name="T7" fmla="*/ 0 h 299"/>
                <a:gd name="T8" fmla="*/ 0 w 456"/>
                <a:gd name="T9" fmla="*/ 0 h 299"/>
                <a:gd name="T10" fmla="*/ 0 w 456"/>
                <a:gd name="T11" fmla="*/ 0 h 299"/>
                <a:gd name="T12" fmla="*/ 0 w 456"/>
                <a:gd name="T13" fmla="*/ 0 h 299"/>
                <a:gd name="T14" fmla="*/ 0 w 456"/>
                <a:gd name="T15" fmla="*/ 0 h 299"/>
                <a:gd name="T16" fmla="*/ 0 w 456"/>
                <a:gd name="T17" fmla="*/ 0 h 299"/>
                <a:gd name="T18" fmla="*/ 0 w 456"/>
                <a:gd name="T19" fmla="*/ 0 h 299"/>
                <a:gd name="T20" fmla="*/ 0 w 456"/>
                <a:gd name="T21" fmla="*/ 0 h 299"/>
                <a:gd name="T22" fmla="*/ 0 w 456"/>
                <a:gd name="T23" fmla="*/ 0 h 299"/>
                <a:gd name="T24" fmla="*/ 0 w 456"/>
                <a:gd name="T25" fmla="*/ 0 h 299"/>
                <a:gd name="T26" fmla="*/ 0 w 456"/>
                <a:gd name="T27" fmla="*/ 0 h 299"/>
                <a:gd name="T28" fmla="*/ 0 w 456"/>
                <a:gd name="T29" fmla="*/ 0 h 299"/>
                <a:gd name="T30" fmla="*/ 0 w 456"/>
                <a:gd name="T31" fmla="*/ 0 h 299"/>
                <a:gd name="T32" fmla="*/ 0 w 456"/>
                <a:gd name="T33" fmla="*/ 0 h 299"/>
                <a:gd name="T34" fmla="*/ 0 w 456"/>
                <a:gd name="T35" fmla="*/ 0 h 299"/>
                <a:gd name="T36" fmla="*/ 0 w 456"/>
                <a:gd name="T37" fmla="*/ 0 h 299"/>
                <a:gd name="T38" fmla="*/ 0 w 456"/>
                <a:gd name="T39" fmla="*/ 0 h 299"/>
                <a:gd name="T40" fmla="*/ 0 w 456"/>
                <a:gd name="T41" fmla="*/ 0 h 299"/>
                <a:gd name="T42" fmla="*/ 0 w 456"/>
                <a:gd name="T43" fmla="*/ 0 h 299"/>
                <a:gd name="T44" fmla="*/ 0 w 456"/>
                <a:gd name="T45" fmla="*/ 0 h 299"/>
                <a:gd name="T46" fmla="*/ 0 w 456"/>
                <a:gd name="T47" fmla="*/ 0 h 299"/>
                <a:gd name="T48" fmla="*/ 0 w 456"/>
                <a:gd name="T49" fmla="*/ 0 h 299"/>
                <a:gd name="T50" fmla="*/ 0 w 456"/>
                <a:gd name="T51" fmla="*/ 0 h 299"/>
                <a:gd name="T52" fmla="*/ 0 w 456"/>
                <a:gd name="T53" fmla="*/ 0 h 299"/>
                <a:gd name="T54" fmla="*/ 0 w 456"/>
                <a:gd name="T55" fmla="*/ 0 h 299"/>
                <a:gd name="T56" fmla="*/ 0 w 456"/>
                <a:gd name="T57" fmla="*/ 0 h 299"/>
                <a:gd name="T58" fmla="*/ 0 w 456"/>
                <a:gd name="T59" fmla="*/ 0 h 299"/>
                <a:gd name="T60" fmla="*/ 0 w 456"/>
                <a:gd name="T61" fmla="*/ 0 h 299"/>
                <a:gd name="T62" fmla="*/ 0 w 456"/>
                <a:gd name="T63" fmla="*/ 0 h 299"/>
                <a:gd name="T64" fmla="*/ 0 w 456"/>
                <a:gd name="T65" fmla="*/ 0 h 299"/>
                <a:gd name="T66" fmla="*/ 0 w 456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6" h="299">
                  <a:moveTo>
                    <a:pt x="396" y="299"/>
                  </a:moveTo>
                  <a:lnTo>
                    <a:pt x="400" y="298"/>
                  </a:lnTo>
                  <a:lnTo>
                    <a:pt x="405" y="297"/>
                  </a:lnTo>
                  <a:lnTo>
                    <a:pt x="410" y="296"/>
                  </a:lnTo>
                  <a:lnTo>
                    <a:pt x="416" y="293"/>
                  </a:lnTo>
                  <a:lnTo>
                    <a:pt x="420" y="290"/>
                  </a:lnTo>
                  <a:lnTo>
                    <a:pt x="425" y="286"/>
                  </a:lnTo>
                  <a:lnTo>
                    <a:pt x="430" y="283"/>
                  </a:lnTo>
                  <a:lnTo>
                    <a:pt x="435" y="277"/>
                  </a:lnTo>
                  <a:lnTo>
                    <a:pt x="440" y="273"/>
                  </a:lnTo>
                  <a:lnTo>
                    <a:pt x="443" y="268"/>
                  </a:lnTo>
                  <a:lnTo>
                    <a:pt x="446" y="261"/>
                  </a:lnTo>
                  <a:lnTo>
                    <a:pt x="449" y="255"/>
                  </a:lnTo>
                  <a:lnTo>
                    <a:pt x="452" y="248"/>
                  </a:lnTo>
                  <a:lnTo>
                    <a:pt x="454" y="242"/>
                  </a:lnTo>
                  <a:lnTo>
                    <a:pt x="455" y="234"/>
                  </a:lnTo>
                  <a:lnTo>
                    <a:pt x="456" y="227"/>
                  </a:lnTo>
                  <a:lnTo>
                    <a:pt x="442" y="71"/>
                  </a:lnTo>
                  <a:lnTo>
                    <a:pt x="441" y="63"/>
                  </a:lnTo>
                  <a:lnTo>
                    <a:pt x="441" y="56"/>
                  </a:lnTo>
                  <a:lnTo>
                    <a:pt x="440" y="49"/>
                  </a:lnTo>
                  <a:lnTo>
                    <a:pt x="437" y="43"/>
                  </a:lnTo>
                  <a:lnTo>
                    <a:pt x="435" y="36"/>
                  </a:lnTo>
                  <a:lnTo>
                    <a:pt x="433" y="31"/>
                  </a:lnTo>
                  <a:lnTo>
                    <a:pt x="431" y="25"/>
                  </a:lnTo>
                  <a:lnTo>
                    <a:pt x="428" y="21"/>
                  </a:lnTo>
                  <a:lnTo>
                    <a:pt x="424" y="15"/>
                  </a:lnTo>
                  <a:lnTo>
                    <a:pt x="421" y="12"/>
                  </a:lnTo>
                  <a:lnTo>
                    <a:pt x="417" y="8"/>
                  </a:lnTo>
                  <a:lnTo>
                    <a:pt x="413" y="6"/>
                  </a:lnTo>
                  <a:lnTo>
                    <a:pt x="409" y="2"/>
                  </a:lnTo>
                  <a:lnTo>
                    <a:pt x="405" y="1"/>
                  </a:lnTo>
                  <a:lnTo>
                    <a:pt x="400" y="0"/>
                  </a:lnTo>
                  <a:lnTo>
                    <a:pt x="396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9" y="1"/>
                  </a:lnTo>
                  <a:lnTo>
                    <a:pt x="45" y="2"/>
                  </a:lnTo>
                  <a:lnTo>
                    <a:pt x="40" y="6"/>
                  </a:lnTo>
                  <a:lnTo>
                    <a:pt x="37" y="8"/>
                  </a:lnTo>
                  <a:lnTo>
                    <a:pt x="33" y="12"/>
                  </a:lnTo>
                  <a:lnTo>
                    <a:pt x="29" y="15"/>
                  </a:lnTo>
                  <a:lnTo>
                    <a:pt x="26" y="21"/>
                  </a:lnTo>
                  <a:lnTo>
                    <a:pt x="23" y="25"/>
                  </a:lnTo>
                  <a:lnTo>
                    <a:pt x="21" y="31"/>
                  </a:lnTo>
                  <a:lnTo>
                    <a:pt x="18" y="36"/>
                  </a:lnTo>
                  <a:lnTo>
                    <a:pt x="16" y="43"/>
                  </a:lnTo>
                  <a:lnTo>
                    <a:pt x="14" y="49"/>
                  </a:lnTo>
                  <a:lnTo>
                    <a:pt x="13" y="56"/>
                  </a:lnTo>
                  <a:lnTo>
                    <a:pt x="13" y="63"/>
                  </a:lnTo>
                  <a:lnTo>
                    <a:pt x="13" y="71"/>
                  </a:lnTo>
                  <a:lnTo>
                    <a:pt x="0" y="227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5" y="255"/>
                  </a:lnTo>
                  <a:lnTo>
                    <a:pt x="8" y="261"/>
                  </a:lnTo>
                  <a:lnTo>
                    <a:pt x="12" y="268"/>
                  </a:lnTo>
                  <a:lnTo>
                    <a:pt x="15" y="273"/>
                  </a:lnTo>
                  <a:lnTo>
                    <a:pt x="20" y="277"/>
                  </a:lnTo>
                  <a:lnTo>
                    <a:pt x="24" y="283"/>
                  </a:lnTo>
                  <a:lnTo>
                    <a:pt x="28" y="286"/>
                  </a:lnTo>
                  <a:lnTo>
                    <a:pt x="34" y="290"/>
                  </a:lnTo>
                  <a:lnTo>
                    <a:pt x="38" y="293"/>
                  </a:lnTo>
                  <a:lnTo>
                    <a:pt x="44" y="296"/>
                  </a:lnTo>
                  <a:lnTo>
                    <a:pt x="49" y="297"/>
                  </a:lnTo>
                  <a:lnTo>
                    <a:pt x="53" y="298"/>
                  </a:lnTo>
                  <a:lnTo>
                    <a:pt x="59" y="299"/>
                  </a:lnTo>
                  <a:lnTo>
                    <a:pt x="396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40" name="Freeform 280">
              <a:extLst>
                <a:ext uri="{FF2B5EF4-FFF2-40B4-BE49-F238E27FC236}">
                  <a16:creationId xmlns:a16="http://schemas.microsoft.com/office/drawing/2014/main" id="{3F481DCD-BF10-EB48-B9A1-1B34FAE72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" y="2304"/>
              <a:ext cx="14" cy="11"/>
            </a:xfrm>
            <a:custGeom>
              <a:avLst/>
              <a:gdLst>
                <a:gd name="T0" fmla="*/ 0 w 434"/>
                <a:gd name="T1" fmla="*/ 0 h 284"/>
                <a:gd name="T2" fmla="*/ 0 w 434"/>
                <a:gd name="T3" fmla="*/ 0 h 284"/>
                <a:gd name="T4" fmla="*/ 0 w 434"/>
                <a:gd name="T5" fmla="*/ 0 h 284"/>
                <a:gd name="T6" fmla="*/ 0 w 434"/>
                <a:gd name="T7" fmla="*/ 0 h 284"/>
                <a:gd name="T8" fmla="*/ 0 w 434"/>
                <a:gd name="T9" fmla="*/ 0 h 284"/>
                <a:gd name="T10" fmla="*/ 0 w 434"/>
                <a:gd name="T11" fmla="*/ 0 h 284"/>
                <a:gd name="T12" fmla="*/ 0 w 434"/>
                <a:gd name="T13" fmla="*/ 0 h 284"/>
                <a:gd name="T14" fmla="*/ 0 w 434"/>
                <a:gd name="T15" fmla="*/ 0 h 284"/>
                <a:gd name="T16" fmla="*/ 0 w 434"/>
                <a:gd name="T17" fmla="*/ 0 h 284"/>
                <a:gd name="T18" fmla="*/ 0 w 434"/>
                <a:gd name="T19" fmla="*/ 0 h 284"/>
                <a:gd name="T20" fmla="*/ 0 w 434"/>
                <a:gd name="T21" fmla="*/ 0 h 284"/>
                <a:gd name="T22" fmla="*/ 0 w 434"/>
                <a:gd name="T23" fmla="*/ 0 h 284"/>
                <a:gd name="T24" fmla="*/ 0 w 434"/>
                <a:gd name="T25" fmla="*/ 0 h 284"/>
                <a:gd name="T26" fmla="*/ 0 w 434"/>
                <a:gd name="T27" fmla="*/ 0 h 284"/>
                <a:gd name="T28" fmla="*/ 0 w 434"/>
                <a:gd name="T29" fmla="*/ 0 h 284"/>
                <a:gd name="T30" fmla="*/ 0 w 434"/>
                <a:gd name="T31" fmla="*/ 0 h 284"/>
                <a:gd name="T32" fmla="*/ 0 w 434"/>
                <a:gd name="T33" fmla="*/ 0 h 284"/>
                <a:gd name="T34" fmla="*/ 0 w 434"/>
                <a:gd name="T35" fmla="*/ 0 h 284"/>
                <a:gd name="T36" fmla="*/ 0 w 434"/>
                <a:gd name="T37" fmla="*/ 0 h 284"/>
                <a:gd name="T38" fmla="*/ 0 w 434"/>
                <a:gd name="T39" fmla="*/ 0 h 284"/>
                <a:gd name="T40" fmla="*/ 0 w 434"/>
                <a:gd name="T41" fmla="*/ 0 h 284"/>
                <a:gd name="T42" fmla="*/ 0 w 434"/>
                <a:gd name="T43" fmla="*/ 0 h 284"/>
                <a:gd name="T44" fmla="*/ 0 w 434"/>
                <a:gd name="T45" fmla="*/ 0 h 284"/>
                <a:gd name="T46" fmla="*/ 0 w 434"/>
                <a:gd name="T47" fmla="*/ 0 h 284"/>
                <a:gd name="T48" fmla="*/ 0 w 434"/>
                <a:gd name="T49" fmla="*/ 0 h 284"/>
                <a:gd name="T50" fmla="*/ 0 w 434"/>
                <a:gd name="T51" fmla="*/ 0 h 284"/>
                <a:gd name="T52" fmla="*/ 0 w 434"/>
                <a:gd name="T53" fmla="*/ 0 h 284"/>
                <a:gd name="T54" fmla="*/ 0 w 434"/>
                <a:gd name="T55" fmla="*/ 0 h 284"/>
                <a:gd name="T56" fmla="*/ 0 w 434"/>
                <a:gd name="T57" fmla="*/ 0 h 284"/>
                <a:gd name="T58" fmla="*/ 0 w 434"/>
                <a:gd name="T59" fmla="*/ 0 h 284"/>
                <a:gd name="T60" fmla="*/ 0 w 434"/>
                <a:gd name="T61" fmla="*/ 0 h 284"/>
                <a:gd name="T62" fmla="*/ 0 w 434"/>
                <a:gd name="T63" fmla="*/ 0 h 284"/>
                <a:gd name="T64" fmla="*/ 0 w 434"/>
                <a:gd name="T65" fmla="*/ 0 h 284"/>
                <a:gd name="T66" fmla="*/ 0 w 434"/>
                <a:gd name="T67" fmla="*/ 0 h 2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4" h="284">
                  <a:moveTo>
                    <a:pt x="377" y="284"/>
                  </a:moveTo>
                  <a:lnTo>
                    <a:pt x="382" y="283"/>
                  </a:lnTo>
                  <a:lnTo>
                    <a:pt x="386" y="282"/>
                  </a:lnTo>
                  <a:lnTo>
                    <a:pt x="391" y="281"/>
                  </a:lnTo>
                  <a:lnTo>
                    <a:pt x="396" y="279"/>
                  </a:lnTo>
                  <a:lnTo>
                    <a:pt x="400" y="276"/>
                  </a:lnTo>
                  <a:lnTo>
                    <a:pt x="406" y="273"/>
                  </a:lnTo>
                  <a:lnTo>
                    <a:pt x="410" y="269"/>
                  </a:lnTo>
                  <a:lnTo>
                    <a:pt x="414" y="265"/>
                  </a:lnTo>
                  <a:lnTo>
                    <a:pt x="418" y="259"/>
                  </a:lnTo>
                  <a:lnTo>
                    <a:pt x="422" y="254"/>
                  </a:lnTo>
                  <a:lnTo>
                    <a:pt x="425" y="249"/>
                  </a:lnTo>
                  <a:lnTo>
                    <a:pt x="427" y="243"/>
                  </a:lnTo>
                  <a:lnTo>
                    <a:pt x="431" y="237"/>
                  </a:lnTo>
                  <a:lnTo>
                    <a:pt x="432" y="230"/>
                  </a:lnTo>
                  <a:lnTo>
                    <a:pt x="433" y="224"/>
                  </a:lnTo>
                  <a:lnTo>
                    <a:pt x="434" y="217"/>
                  </a:lnTo>
                  <a:lnTo>
                    <a:pt x="421" y="68"/>
                  </a:lnTo>
                  <a:lnTo>
                    <a:pt x="420" y="61"/>
                  </a:lnTo>
                  <a:lnTo>
                    <a:pt x="420" y="54"/>
                  </a:lnTo>
                  <a:lnTo>
                    <a:pt x="419" y="48"/>
                  </a:lnTo>
                  <a:lnTo>
                    <a:pt x="417" y="41"/>
                  </a:lnTo>
                  <a:lnTo>
                    <a:pt x="416" y="34"/>
                  </a:lnTo>
                  <a:lnTo>
                    <a:pt x="413" y="29"/>
                  </a:lnTo>
                  <a:lnTo>
                    <a:pt x="410" y="24"/>
                  </a:lnTo>
                  <a:lnTo>
                    <a:pt x="408" y="19"/>
                  </a:lnTo>
                  <a:lnTo>
                    <a:pt x="405" y="15"/>
                  </a:lnTo>
                  <a:lnTo>
                    <a:pt x="401" y="11"/>
                  </a:lnTo>
                  <a:lnTo>
                    <a:pt x="398" y="7"/>
                  </a:lnTo>
                  <a:lnTo>
                    <a:pt x="394" y="4"/>
                  </a:lnTo>
                  <a:lnTo>
                    <a:pt x="389" y="2"/>
                  </a:lnTo>
                  <a:lnTo>
                    <a:pt x="386" y="1"/>
                  </a:lnTo>
                  <a:lnTo>
                    <a:pt x="382" y="0"/>
                  </a:lnTo>
                  <a:lnTo>
                    <a:pt x="377" y="0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7" y="1"/>
                  </a:lnTo>
                  <a:lnTo>
                    <a:pt x="43" y="2"/>
                  </a:lnTo>
                  <a:lnTo>
                    <a:pt x="39" y="4"/>
                  </a:lnTo>
                  <a:lnTo>
                    <a:pt x="35" y="7"/>
                  </a:lnTo>
                  <a:lnTo>
                    <a:pt x="31" y="11"/>
                  </a:lnTo>
                  <a:lnTo>
                    <a:pt x="28" y="15"/>
                  </a:lnTo>
                  <a:lnTo>
                    <a:pt x="25" y="19"/>
                  </a:lnTo>
                  <a:lnTo>
                    <a:pt x="23" y="24"/>
                  </a:lnTo>
                  <a:lnTo>
                    <a:pt x="19" y="29"/>
                  </a:lnTo>
                  <a:lnTo>
                    <a:pt x="17" y="34"/>
                  </a:lnTo>
                  <a:lnTo>
                    <a:pt x="16" y="41"/>
                  </a:lnTo>
                  <a:lnTo>
                    <a:pt x="14" y="48"/>
                  </a:lnTo>
                  <a:lnTo>
                    <a:pt x="13" y="54"/>
                  </a:lnTo>
                  <a:lnTo>
                    <a:pt x="13" y="61"/>
                  </a:lnTo>
                  <a:lnTo>
                    <a:pt x="13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2" y="237"/>
                  </a:lnTo>
                  <a:lnTo>
                    <a:pt x="5" y="243"/>
                  </a:lnTo>
                  <a:lnTo>
                    <a:pt x="7" y="249"/>
                  </a:lnTo>
                  <a:lnTo>
                    <a:pt x="11" y="254"/>
                  </a:lnTo>
                  <a:lnTo>
                    <a:pt x="15" y="259"/>
                  </a:lnTo>
                  <a:lnTo>
                    <a:pt x="18" y="265"/>
                  </a:lnTo>
                  <a:lnTo>
                    <a:pt x="23" y="269"/>
                  </a:lnTo>
                  <a:lnTo>
                    <a:pt x="27" y="273"/>
                  </a:lnTo>
                  <a:lnTo>
                    <a:pt x="33" y="276"/>
                  </a:lnTo>
                  <a:lnTo>
                    <a:pt x="37" y="279"/>
                  </a:lnTo>
                  <a:lnTo>
                    <a:pt x="42" y="281"/>
                  </a:lnTo>
                  <a:lnTo>
                    <a:pt x="47" y="282"/>
                  </a:lnTo>
                  <a:lnTo>
                    <a:pt x="51" y="283"/>
                  </a:lnTo>
                  <a:lnTo>
                    <a:pt x="56" y="284"/>
                  </a:lnTo>
                  <a:lnTo>
                    <a:pt x="377" y="284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41" name="Freeform 281">
              <a:extLst>
                <a:ext uri="{FF2B5EF4-FFF2-40B4-BE49-F238E27FC236}">
                  <a16:creationId xmlns:a16="http://schemas.microsoft.com/office/drawing/2014/main" id="{45E3E205-D62E-1743-BE0E-DD45E96A9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309"/>
              <a:ext cx="11" cy="5"/>
            </a:xfrm>
            <a:custGeom>
              <a:avLst/>
              <a:gdLst>
                <a:gd name="T0" fmla="*/ 0 w 318"/>
                <a:gd name="T1" fmla="*/ 0 h 128"/>
                <a:gd name="T2" fmla="*/ 0 w 318"/>
                <a:gd name="T3" fmla="*/ 0 h 128"/>
                <a:gd name="T4" fmla="*/ 0 w 318"/>
                <a:gd name="T5" fmla="*/ 0 h 128"/>
                <a:gd name="T6" fmla="*/ 0 w 318"/>
                <a:gd name="T7" fmla="*/ 0 h 128"/>
                <a:gd name="T8" fmla="*/ 0 w 318"/>
                <a:gd name="T9" fmla="*/ 0 h 128"/>
                <a:gd name="T10" fmla="*/ 0 w 318"/>
                <a:gd name="T11" fmla="*/ 0 h 128"/>
                <a:gd name="T12" fmla="*/ 0 w 318"/>
                <a:gd name="T13" fmla="*/ 0 h 128"/>
                <a:gd name="T14" fmla="*/ 0 w 318"/>
                <a:gd name="T15" fmla="*/ 0 h 128"/>
                <a:gd name="T16" fmla="*/ 0 w 318"/>
                <a:gd name="T17" fmla="*/ 0 h 128"/>
                <a:gd name="T18" fmla="*/ 0 w 318"/>
                <a:gd name="T19" fmla="*/ 0 h 128"/>
                <a:gd name="T20" fmla="*/ 0 w 318"/>
                <a:gd name="T21" fmla="*/ 0 h 128"/>
                <a:gd name="T22" fmla="*/ 0 w 318"/>
                <a:gd name="T23" fmla="*/ 0 h 128"/>
                <a:gd name="T24" fmla="*/ 0 w 318"/>
                <a:gd name="T25" fmla="*/ 0 h 128"/>
                <a:gd name="T26" fmla="*/ 0 w 318"/>
                <a:gd name="T27" fmla="*/ 0 h 128"/>
                <a:gd name="T28" fmla="*/ 0 w 318"/>
                <a:gd name="T29" fmla="*/ 0 h 128"/>
                <a:gd name="T30" fmla="*/ 0 w 318"/>
                <a:gd name="T31" fmla="*/ 0 h 128"/>
                <a:gd name="T32" fmla="*/ 0 w 318"/>
                <a:gd name="T33" fmla="*/ 0 h 128"/>
                <a:gd name="T34" fmla="*/ 0 w 318"/>
                <a:gd name="T35" fmla="*/ 0 h 128"/>
                <a:gd name="T36" fmla="*/ 0 w 318"/>
                <a:gd name="T37" fmla="*/ 0 h 128"/>
                <a:gd name="T38" fmla="*/ 0 w 318"/>
                <a:gd name="T39" fmla="*/ 0 h 128"/>
                <a:gd name="T40" fmla="*/ 0 w 318"/>
                <a:gd name="T41" fmla="*/ 0 h 128"/>
                <a:gd name="T42" fmla="*/ 0 w 318"/>
                <a:gd name="T43" fmla="*/ 0 h 128"/>
                <a:gd name="T44" fmla="*/ 0 w 318"/>
                <a:gd name="T45" fmla="*/ 0 h 128"/>
                <a:gd name="T46" fmla="*/ 0 w 318"/>
                <a:gd name="T47" fmla="*/ 0 h 128"/>
                <a:gd name="T48" fmla="*/ 0 w 318"/>
                <a:gd name="T49" fmla="*/ 0 h 128"/>
                <a:gd name="T50" fmla="*/ 0 w 318"/>
                <a:gd name="T51" fmla="*/ 0 h 128"/>
                <a:gd name="T52" fmla="*/ 0 w 318"/>
                <a:gd name="T53" fmla="*/ 0 h 128"/>
                <a:gd name="T54" fmla="*/ 0 w 318"/>
                <a:gd name="T55" fmla="*/ 0 h 128"/>
                <a:gd name="T56" fmla="*/ 0 w 318"/>
                <a:gd name="T57" fmla="*/ 0 h 128"/>
                <a:gd name="T58" fmla="*/ 0 w 318"/>
                <a:gd name="T59" fmla="*/ 0 h 128"/>
                <a:gd name="T60" fmla="*/ 0 w 318"/>
                <a:gd name="T61" fmla="*/ 0 h 128"/>
                <a:gd name="T62" fmla="*/ 0 w 318"/>
                <a:gd name="T63" fmla="*/ 0 h 128"/>
                <a:gd name="T64" fmla="*/ 0 w 318"/>
                <a:gd name="T65" fmla="*/ 0 h 128"/>
                <a:gd name="T66" fmla="*/ 0 w 318"/>
                <a:gd name="T67" fmla="*/ 0 h 128"/>
                <a:gd name="T68" fmla="*/ 0 w 318"/>
                <a:gd name="T69" fmla="*/ 0 h 128"/>
                <a:gd name="T70" fmla="*/ 0 w 318"/>
                <a:gd name="T71" fmla="*/ 0 h 128"/>
                <a:gd name="T72" fmla="*/ 0 w 318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8" h="128">
                  <a:moveTo>
                    <a:pt x="318" y="64"/>
                  </a:moveTo>
                  <a:lnTo>
                    <a:pt x="316" y="69"/>
                  </a:lnTo>
                  <a:lnTo>
                    <a:pt x="316" y="76"/>
                  </a:lnTo>
                  <a:lnTo>
                    <a:pt x="315" y="82"/>
                  </a:lnTo>
                  <a:lnTo>
                    <a:pt x="314" y="88"/>
                  </a:lnTo>
                  <a:lnTo>
                    <a:pt x="313" y="93"/>
                  </a:lnTo>
                  <a:lnTo>
                    <a:pt x="311" y="98"/>
                  </a:lnTo>
                  <a:lnTo>
                    <a:pt x="309" y="104"/>
                  </a:lnTo>
                  <a:lnTo>
                    <a:pt x="307" y="108"/>
                  </a:lnTo>
                  <a:lnTo>
                    <a:pt x="304" y="113"/>
                  </a:lnTo>
                  <a:lnTo>
                    <a:pt x="301" y="116"/>
                  </a:lnTo>
                  <a:lnTo>
                    <a:pt x="299" y="119"/>
                  </a:lnTo>
                  <a:lnTo>
                    <a:pt x="296" y="122"/>
                  </a:lnTo>
                  <a:lnTo>
                    <a:pt x="291" y="125"/>
                  </a:lnTo>
                  <a:lnTo>
                    <a:pt x="288" y="126"/>
                  </a:lnTo>
                  <a:lnTo>
                    <a:pt x="284" y="127"/>
                  </a:lnTo>
                  <a:lnTo>
                    <a:pt x="281" y="128"/>
                  </a:lnTo>
                  <a:lnTo>
                    <a:pt x="37" y="128"/>
                  </a:lnTo>
                  <a:lnTo>
                    <a:pt x="32" y="127"/>
                  </a:lnTo>
                  <a:lnTo>
                    <a:pt x="28" y="126"/>
                  </a:lnTo>
                  <a:lnTo>
                    <a:pt x="25" y="125"/>
                  </a:lnTo>
                  <a:lnTo>
                    <a:pt x="20" y="122"/>
                  </a:lnTo>
                  <a:lnTo>
                    <a:pt x="17" y="119"/>
                  </a:lnTo>
                  <a:lnTo>
                    <a:pt x="15" y="116"/>
                  </a:lnTo>
                  <a:lnTo>
                    <a:pt x="12" y="113"/>
                  </a:lnTo>
                  <a:lnTo>
                    <a:pt x="10" y="108"/>
                  </a:lnTo>
                  <a:lnTo>
                    <a:pt x="7" y="104"/>
                  </a:lnTo>
                  <a:lnTo>
                    <a:pt x="5" y="98"/>
                  </a:lnTo>
                  <a:lnTo>
                    <a:pt x="3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15" y="0"/>
                  </a:lnTo>
                  <a:lnTo>
                    <a:pt x="318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42" name="Freeform 282">
              <a:extLst>
                <a:ext uri="{FF2B5EF4-FFF2-40B4-BE49-F238E27FC236}">
                  <a16:creationId xmlns:a16="http://schemas.microsoft.com/office/drawing/2014/main" id="{D931743A-8EA3-0B47-A403-78813FDAE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" y="2305"/>
              <a:ext cx="1" cy="8"/>
            </a:xfrm>
            <a:custGeom>
              <a:avLst/>
              <a:gdLst>
                <a:gd name="T0" fmla="*/ 0 w 32"/>
                <a:gd name="T1" fmla="*/ 0 h 212"/>
                <a:gd name="T2" fmla="*/ 0 w 32"/>
                <a:gd name="T3" fmla="*/ 0 h 212"/>
                <a:gd name="T4" fmla="*/ 0 w 32"/>
                <a:gd name="T5" fmla="*/ 0 h 212"/>
                <a:gd name="T6" fmla="*/ 0 w 32"/>
                <a:gd name="T7" fmla="*/ 0 h 212"/>
                <a:gd name="T8" fmla="*/ 0 w 32"/>
                <a:gd name="T9" fmla="*/ 0 h 212"/>
                <a:gd name="T10" fmla="*/ 0 w 32"/>
                <a:gd name="T11" fmla="*/ 0 h 212"/>
                <a:gd name="T12" fmla="*/ 0 w 32"/>
                <a:gd name="T13" fmla="*/ 0 h 212"/>
                <a:gd name="T14" fmla="*/ 0 w 32"/>
                <a:gd name="T15" fmla="*/ 0 h 212"/>
                <a:gd name="T16" fmla="*/ 0 w 32"/>
                <a:gd name="T17" fmla="*/ 0 h 212"/>
                <a:gd name="T18" fmla="*/ 0 w 32"/>
                <a:gd name="T19" fmla="*/ 0 h 212"/>
                <a:gd name="T20" fmla="*/ 0 w 32"/>
                <a:gd name="T21" fmla="*/ 0 h 212"/>
                <a:gd name="T22" fmla="*/ 0 w 32"/>
                <a:gd name="T23" fmla="*/ 0 h 212"/>
                <a:gd name="T24" fmla="*/ 0 w 32"/>
                <a:gd name="T25" fmla="*/ 0 h 212"/>
                <a:gd name="T26" fmla="*/ 0 w 32"/>
                <a:gd name="T27" fmla="*/ 0 h 212"/>
                <a:gd name="T28" fmla="*/ 0 w 32"/>
                <a:gd name="T29" fmla="*/ 0 h 212"/>
                <a:gd name="T30" fmla="*/ 0 w 32"/>
                <a:gd name="T31" fmla="*/ 0 h 212"/>
                <a:gd name="T32" fmla="*/ 0 w 32"/>
                <a:gd name="T33" fmla="*/ 0 h 212"/>
                <a:gd name="T34" fmla="*/ 0 w 32"/>
                <a:gd name="T35" fmla="*/ 0 h 212"/>
                <a:gd name="T36" fmla="*/ 0 w 32"/>
                <a:gd name="T37" fmla="*/ 0 h 212"/>
                <a:gd name="T38" fmla="*/ 0 w 32"/>
                <a:gd name="T39" fmla="*/ 0 h 212"/>
                <a:gd name="T40" fmla="*/ 0 w 32"/>
                <a:gd name="T41" fmla="*/ 0 h 212"/>
                <a:gd name="T42" fmla="*/ 0 w 32"/>
                <a:gd name="T43" fmla="*/ 0 h 212"/>
                <a:gd name="T44" fmla="*/ 0 w 32"/>
                <a:gd name="T45" fmla="*/ 0 h 212"/>
                <a:gd name="T46" fmla="*/ 0 w 32"/>
                <a:gd name="T47" fmla="*/ 0 h 212"/>
                <a:gd name="T48" fmla="*/ 0 w 32"/>
                <a:gd name="T49" fmla="*/ 0 h 212"/>
                <a:gd name="T50" fmla="*/ 0 w 32"/>
                <a:gd name="T51" fmla="*/ 0 h 212"/>
                <a:gd name="T52" fmla="*/ 0 w 32"/>
                <a:gd name="T53" fmla="*/ 0 h 212"/>
                <a:gd name="T54" fmla="*/ 0 w 32"/>
                <a:gd name="T55" fmla="*/ 0 h 212"/>
                <a:gd name="T56" fmla="*/ 0 w 32"/>
                <a:gd name="T57" fmla="*/ 0 h 212"/>
                <a:gd name="T58" fmla="*/ 0 w 32"/>
                <a:gd name="T59" fmla="*/ 0 h 212"/>
                <a:gd name="T60" fmla="*/ 0 w 32"/>
                <a:gd name="T61" fmla="*/ 0 h 212"/>
                <a:gd name="T62" fmla="*/ 0 w 32"/>
                <a:gd name="T63" fmla="*/ 0 h 212"/>
                <a:gd name="T64" fmla="*/ 0 w 32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2" h="212">
                  <a:moveTo>
                    <a:pt x="19" y="212"/>
                  </a:moveTo>
                  <a:lnTo>
                    <a:pt x="20" y="211"/>
                  </a:lnTo>
                  <a:lnTo>
                    <a:pt x="21" y="211"/>
                  </a:lnTo>
                  <a:lnTo>
                    <a:pt x="22" y="211"/>
                  </a:lnTo>
                  <a:lnTo>
                    <a:pt x="23" y="210"/>
                  </a:lnTo>
                  <a:lnTo>
                    <a:pt x="24" y="209"/>
                  </a:lnTo>
                  <a:lnTo>
                    <a:pt x="25" y="207"/>
                  </a:lnTo>
                  <a:lnTo>
                    <a:pt x="26" y="206"/>
                  </a:lnTo>
                  <a:lnTo>
                    <a:pt x="27" y="205"/>
                  </a:lnTo>
                  <a:lnTo>
                    <a:pt x="28" y="204"/>
                  </a:lnTo>
                  <a:lnTo>
                    <a:pt x="29" y="202"/>
                  </a:lnTo>
                  <a:lnTo>
                    <a:pt x="29" y="201"/>
                  </a:lnTo>
                  <a:lnTo>
                    <a:pt x="31" y="199"/>
                  </a:lnTo>
                  <a:lnTo>
                    <a:pt x="31" y="197"/>
                  </a:lnTo>
                  <a:lnTo>
                    <a:pt x="31" y="194"/>
                  </a:lnTo>
                  <a:lnTo>
                    <a:pt x="31" y="193"/>
                  </a:lnTo>
                  <a:lnTo>
                    <a:pt x="32" y="191"/>
                  </a:lnTo>
                  <a:lnTo>
                    <a:pt x="32" y="20"/>
                  </a:lnTo>
                  <a:lnTo>
                    <a:pt x="31" y="18"/>
                  </a:lnTo>
                  <a:lnTo>
                    <a:pt x="31" y="16"/>
                  </a:lnTo>
                  <a:lnTo>
                    <a:pt x="31" y="14"/>
                  </a:lnTo>
                  <a:lnTo>
                    <a:pt x="31" y="12"/>
                  </a:lnTo>
                  <a:lnTo>
                    <a:pt x="29" y="11"/>
                  </a:lnTo>
                  <a:lnTo>
                    <a:pt x="29" y="9"/>
                  </a:lnTo>
                  <a:lnTo>
                    <a:pt x="28" y="7"/>
                  </a:lnTo>
                  <a:lnTo>
                    <a:pt x="27" y="5"/>
                  </a:lnTo>
                  <a:lnTo>
                    <a:pt x="26" y="4"/>
                  </a:lnTo>
                  <a:lnTo>
                    <a:pt x="25" y="3"/>
                  </a:lnTo>
                  <a:lnTo>
                    <a:pt x="24" y="2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4" y="195"/>
                  </a:lnTo>
                  <a:lnTo>
                    <a:pt x="6" y="199"/>
                  </a:lnTo>
                  <a:lnTo>
                    <a:pt x="8" y="201"/>
                  </a:lnTo>
                  <a:lnTo>
                    <a:pt x="9" y="203"/>
                  </a:lnTo>
                  <a:lnTo>
                    <a:pt x="10" y="205"/>
                  </a:lnTo>
                  <a:lnTo>
                    <a:pt x="12" y="207"/>
                  </a:lnTo>
                  <a:lnTo>
                    <a:pt x="13" y="209"/>
                  </a:lnTo>
                  <a:lnTo>
                    <a:pt x="15" y="211"/>
                  </a:lnTo>
                  <a:lnTo>
                    <a:pt x="16" y="211"/>
                  </a:lnTo>
                  <a:lnTo>
                    <a:pt x="19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43" name="Freeform 283">
              <a:extLst>
                <a:ext uri="{FF2B5EF4-FFF2-40B4-BE49-F238E27FC236}">
                  <a16:creationId xmlns:a16="http://schemas.microsoft.com/office/drawing/2014/main" id="{2C0B7163-710B-344C-8E9B-E44EBE56B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305"/>
              <a:ext cx="1" cy="9"/>
            </a:xfrm>
            <a:custGeom>
              <a:avLst/>
              <a:gdLst>
                <a:gd name="T0" fmla="*/ 0 w 36"/>
                <a:gd name="T1" fmla="*/ 0 h 222"/>
                <a:gd name="T2" fmla="*/ 0 w 36"/>
                <a:gd name="T3" fmla="*/ 0 h 222"/>
                <a:gd name="T4" fmla="*/ 0 w 36"/>
                <a:gd name="T5" fmla="*/ 0 h 222"/>
                <a:gd name="T6" fmla="*/ 0 w 36"/>
                <a:gd name="T7" fmla="*/ 0 h 222"/>
                <a:gd name="T8" fmla="*/ 0 w 36"/>
                <a:gd name="T9" fmla="*/ 0 h 222"/>
                <a:gd name="T10" fmla="*/ 0 w 36"/>
                <a:gd name="T11" fmla="*/ 0 h 222"/>
                <a:gd name="T12" fmla="*/ 0 w 36"/>
                <a:gd name="T13" fmla="*/ 0 h 222"/>
                <a:gd name="T14" fmla="*/ 0 w 36"/>
                <a:gd name="T15" fmla="*/ 0 h 222"/>
                <a:gd name="T16" fmla="*/ 0 w 36"/>
                <a:gd name="T17" fmla="*/ 0 h 222"/>
                <a:gd name="T18" fmla="*/ 0 w 36"/>
                <a:gd name="T19" fmla="*/ 0 h 222"/>
                <a:gd name="T20" fmla="*/ 0 w 36"/>
                <a:gd name="T21" fmla="*/ 0 h 222"/>
                <a:gd name="T22" fmla="*/ 0 w 36"/>
                <a:gd name="T23" fmla="*/ 0 h 222"/>
                <a:gd name="T24" fmla="*/ 0 w 36"/>
                <a:gd name="T25" fmla="*/ 0 h 222"/>
                <a:gd name="T26" fmla="*/ 0 w 36"/>
                <a:gd name="T27" fmla="*/ 0 h 222"/>
                <a:gd name="T28" fmla="*/ 0 w 36"/>
                <a:gd name="T29" fmla="*/ 0 h 222"/>
                <a:gd name="T30" fmla="*/ 0 w 36"/>
                <a:gd name="T31" fmla="*/ 0 h 222"/>
                <a:gd name="T32" fmla="*/ 0 w 36"/>
                <a:gd name="T33" fmla="*/ 0 h 222"/>
                <a:gd name="T34" fmla="*/ 0 w 36"/>
                <a:gd name="T35" fmla="*/ 0 h 222"/>
                <a:gd name="T36" fmla="*/ 0 w 36"/>
                <a:gd name="T37" fmla="*/ 0 h 222"/>
                <a:gd name="T38" fmla="*/ 0 w 36"/>
                <a:gd name="T39" fmla="*/ 0 h 222"/>
                <a:gd name="T40" fmla="*/ 0 w 36"/>
                <a:gd name="T41" fmla="*/ 0 h 222"/>
                <a:gd name="T42" fmla="*/ 0 w 36"/>
                <a:gd name="T43" fmla="*/ 0 h 222"/>
                <a:gd name="T44" fmla="*/ 0 w 36"/>
                <a:gd name="T45" fmla="*/ 0 h 222"/>
                <a:gd name="T46" fmla="*/ 0 w 36"/>
                <a:gd name="T47" fmla="*/ 0 h 222"/>
                <a:gd name="T48" fmla="*/ 0 w 36"/>
                <a:gd name="T49" fmla="*/ 0 h 222"/>
                <a:gd name="T50" fmla="*/ 0 w 36"/>
                <a:gd name="T51" fmla="*/ 0 h 222"/>
                <a:gd name="T52" fmla="*/ 0 w 36"/>
                <a:gd name="T53" fmla="*/ 0 h 222"/>
                <a:gd name="T54" fmla="*/ 0 w 36"/>
                <a:gd name="T55" fmla="*/ 0 h 222"/>
                <a:gd name="T56" fmla="*/ 0 w 36"/>
                <a:gd name="T57" fmla="*/ 0 h 222"/>
                <a:gd name="T58" fmla="*/ 0 w 36"/>
                <a:gd name="T59" fmla="*/ 0 h 222"/>
                <a:gd name="T60" fmla="*/ 0 w 36"/>
                <a:gd name="T61" fmla="*/ 0 h 222"/>
                <a:gd name="T62" fmla="*/ 0 w 36"/>
                <a:gd name="T63" fmla="*/ 0 h 222"/>
                <a:gd name="T64" fmla="*/ 0 w 36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" h="222">
                  <a:moveTo>
                    <a:pt x="13" y="222"/>
                  </a:moveTo>
                  <a:lnTo>
                    <a:pt x="14" y="221"/>
                  </a:lnTo>
                  <a:lnTo>
                    <a:pt x="15" y="221"/>
                  </a:lnTo>
                  <a:lnTo>
                    <a:pt x="18" y="219"/>
                  </a:lnTo>
                  <a:lnTo>
                    <a:pt x="20" y="218"/>
                  </a:lnTo>
                  <a:lnTo>
                    <a:pt x="21" y="215"/>
                  </a:lnTo>
                  <a:lnTo>
                    <a:pt x="23" y="213"/>
                  </a:lnTo>
                  <a:lnTo>
                    <a:pt x="25" y="211"/>
                  </a:lnTo>
                  <a:lnTo>
                    <a:pt x="27" y="209"/>
                  </a:lnTo>
                  <a:lnTo>
                    <a:pt x="28" y="206"/>
                  </a:lnTo>
                  <a:lnTo>
                    <a:pt x="31" y="202"/>
                  </a:lnTo>
                  <a:lnTo>
                    <a:pt x="32" y="200"/>
                  </a:lnTo>
                  <a:lnTo>
                    <a:pt x="33" y="197"/>
                  </a:lnTo>
                  <a:lnTo>
                    <a:pt x="34" y="195"/>
                  </a:lnTo>
                  <a:lnTo>
                    <a:pt x="35" y="192"/>
                  </a:lnTo>
                  <a:lnTo>
                    <a:pt x="35" y="189"/>
                  </a:lnTo>
                  <a:lnTo>
                    <a:pt x="36" y="187"/>
                  </a:lnTo>
                  <a:lnTo>
                    <a:pt x="27" y="22"/>
                  </a:lnTo>
                  <a:lnTo>
                    <a:pt x="26" y="19"/>
                  </a:lnTo>
                  <a:lnTo>
                    <a:pt x="26" y="17"/>
                  </a:lnTo>
                  <a:lnTo>
                    <a:pt x="26" y="15"/>
                  </a:lnTo>
                  <a:lnTo>
                    <a:pt x="25" y="13"/>
                  </a:lnTo>
                  <a:lnTo>
                    <a:pt x="25" y="11"/>
                  </a:lnTo>
                  <a:lnTo>
                    <a:pt x="24" y="9"/>
                  </a:lnTo>
                  <a:lnTo>
                    <a:pt x="23" y="8"/>
                  </a:lnTo>
                  <a:lnTo>
                    <a:pt x="23" y="6"/>
                  </a:lnTo>
                  <a:lnTo>
                    <a:pt x="22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5"/>
                  </a:lnTo>
                  <a:lnTo>
                    <a:pt x="3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2" y="214"/>
                  </a:lnTo>
                  <a:lnTo>
                    <a:pt x="3" y="215"/>
                  </a:lnTo>
                  <a:lnTo>
                    <a:pt x="5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8" y="220"/>
                  </a:lnTo>
                  <a:lnTo>
                    <a:pt x="9" y="221"/>
                  </a:lnTo>
                  <a:lnTo>
                    <a:pt x="10" y="221"/>
                  </a:lnTo>
                  <a:lnTo>
                    <a:pt x="11" y="221"/>
                  </a:lnTo>
                  <a:lnTo>
                    <a:pt x="13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44" name="Freeform 284">
              <a:extLst>
                <a:ext uri="{FF2B5EF4-FFF2-40B4-BE49-F238E27FC236}">
                  <a16:creationId xmlns:a16="http://schemas.microsoft.com/office/drawing/2014/main" id="{DD65F263-C623-2049-80EF-C1DA0B744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" y="2305"/>
              <a:ext cx="12" cy="4"/>
            </a:xfrm>
            <a:custGeom>
              <a:avLst/>
              <a:gdLst>
                <a:gd name="T0" fmla="*/ 0 w 327"/>
                <a:gd name="T1" fmla="*/ 0 h 106"/>
                <a:gd name="T2" fmla="*/ 0 w 327"/>
                <a:gd name="T3" fmla="*/ 0 h 106"/>
                <a:gd name="T4" fmla="*/ 0 w 327"/>
                <a:gd name="T5" fmla="*/ 0 h 106"/>
                <a:gd name="T6" fmla="*/ 0 w 327"/>
                <a:gd name="T7" fmla="*/ 0 h 106"/>
                <a:gd name="T8" fmla="*/ 0 w 327"/>
                <a:gd name="T9" fmla="*/ 0 h 106"/>
                <a:gd name="T10" fmla="*/ 0 w 327"/>
                <a:gd name="T11" fmla="*/ 0 h 106"/>
                <a:gd name="T12" fmla="*/ 0 w 327"/>
                <a:gd name="T13" fmla="*/ 0 h 106"/>
                <a:gd name="T14" fmla="*/ 0 w 327"/>
                <a:gd name="T15" fmla="*/ 0 h 106"/>
                <a:gd name="T16" fmla="*/ 0 w 327"/>
                <a:gd name="T17" fmla="*/ 0 h 106"/>
                <a:gd name="T18" fmla="*/ 0 w 327"/>
                <a:gd name="T19" fmla="*/ 0 h 106"/>
                <a:gd name="T20" fmla="*/ 0 w 327"/>
                <a:gd name="T21" fmla="*/ 0 h 106"/>
                <a:gd name="T22" fmla="*/ 0 w 327"/>
                <a:gd name="T23" fmla="*/ 0 h 106"/>
                <a:gd name="T24" fmla="*/ 0 w 327"/>
                <a:gd name="T25" fmla="*/ 0 h 106"/>
                <a:gd name="T26" fmla="*/ 0 w 327"/>
                <a:gd name="T27" fmla="*/ 0 h 106"/>
                <a:gd name="T28" fmla="*/ 0 w 327"/>
                <a:gd name="T29" fmla="*/ 0 h 106"/>
                <a:gd name="T30" fmla="*/ 0 w 327"/>
                <a:gd name="T31" fmla="*/ 0 h 106"/>
                <a:gd name="T32" fmla="*/ 0 w 327"/>
                <a:gd name="T33" fmla="*/ 0 h 106"/>
                <a:gd name="T34" fmla="*/ 0 w 327"/>
                <a:gd name="T35" fmla="*/ 0 h 106"/>
                <a:gd name="T36" fmla="*/ 0 w 327"/>
                <a:gd name="T37" fmla="*/ 0 h 106"/>
                <a:gd name="T38" fmla="*/ 0 w 327"/>
                <a:gd name="T39" fmla="*/ 0 h 106"/>
                <a:gd name="T40" fmla="*/ 0 w 327"/>
                <a:gd name="T41" fmla="*/ 0 h 106"/>
                <a:gd name="T42" fmla="*/ 0 w 327"/>
                <a:gd name="T43" fmla="*/ 0 h 106"/>
                <a:gd name="T44" fmla="*/ 0 w 327"/>
                <a:gd name="T45" fmla="*/ 0 h 106"/>
                <a:gd name="T46" fmla="*/ 0 w 327"/>
                <a:gd name="T47" fmla="*/ 0 h 106"/>
                <a:gd name="T48" fmla="*/ 0 w 327"/>
                <a:gd name="T49" fmla="*/ 0 h 106"/>
                <a:gd name="T50" fmla="*/ 0 w 327"/>
                <a:gd name="T51" fmla="*/ 0 h 106"/>
                <a:gd name="T52" fmla="*/ 0 w 327"/>
                <a:gd name="T53" fmla="*/ 0 h 106"/>
                <a:gd name="T54" fmla="*/ 0 w 327"/>
                <a:gd name="T55" fmla="*/ 0 h 106"/>
                <a:gd name="T56" fmla="*/ 0 w 327"/>
                <a:gd name="T57" fmla="*/ 0 h 106"/>
                <a:gd name="T58" fmla="*/ 0 w 327"/>
                <a:gd name="T59" fmla="*/ 0 h 106"/>
                <a:gd name="T60" fmla="*/ 0 w 327"/>
                <a:gd name="T61" fmla="*/ 0 h 106"/>
                <a:gd name="T62" fmla="*/ 0 w 327"/>
                <a:gd name="T63" fmla="*/ 0 h 106"/>
                <a:gd name="T64" fmla="*/ 0 w 327"/>
                <a:gd name="T65" fmla="*/ 0 h 106"/>
                <a:gd name="T66" fmla="*/ 0 w 327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7" h="106">
                  <a:moveTo>
                    <a:pt x="292" y="106"/>
                  </a:moveTo>
                  <a:lnTo>
                    <a:pt x="295" y="105"/>
                  </a:lnTo>
                  <a:lnTo>
                    <a:pt x="298" y="105"/>
                  </a:lnTo>
                  <a:lnTo>
                    <a:pt x="302" y="103"/>
                  </a:lnTo>
                  <a:lnTo>
                    <a:pt x="305" y="102"/>
                  </a:lnTo>
                  <a:lnTo>
                    <a:pt x="308" y="101"/>
                  </a:lnTo>
                  <a:lnTo>
                    <a:pt x="311" y="99"/>
                  </a:lnTo>
                  <a:lnTo>
                    <a:pt x="314" y="97"/>
                  </a:lnTo>
                  <a:lnTo>
                    <a:pt x="316" y="95"/>
                  </a:lnTo>
                  <a:lnTo>
                    <a:pt x="318" y="93"/>
                  </a:lnTo>
                  <a:lnTo>
                    <a:pt x="320" y="90"/>
                  </a:lnTo>
                  <a:lnTo>
                    <a:pt x="322" y="87"/>
                  </a:lnTo>
                  <a:lnTo>
                    <a:pt x="323" y="85"/>
                  </a:lnTo>
                  <a:lnTo>
                    <a:pt x="325" y="82"/>
                  </a:lnTo>
                  <a:lnTo>
                    <a:pt x="326" y="78"/>
                  </a:lnTo>
                  <a:lnTo>
                    <a:pt x="326" y="75"/>
                  </a:lnTo>
                  <a:lnTo>
                    <a:pt x="327" y="72"/>
                  </a:lnTo>
                  <a:lnTo>
                    <a:pt x="327" y="34"/>
                  </a:lnTo>
                  <a:lnTo>
                    <a:pt x="326" y="30"/>
                  </a:lnTo>
                  <a:lnTo>
                    <a:pt x="326" y="26"/>
                  </a:lnTo>
                  <a:lnTo>
                    <a:pt x="325" y="23"/>
                  </a:lnTo>
                  <a:lnTo>
                    <a:pt x="323" y="20"/>
                  </a:lnTo>
                  <a:lnTo>
                    <a:pt x="322" y="18"/>
                  </a:lnTo>
                  <a:lnTo>
                    <a:pt x="320" y="14"/>
                  </a:lnTo>
                  <a:lnTo>
                    <a:pt x="318" y="12"/>
                  </a:lnTo>
                  <a:lnTo>
                    <a:pt x="316" y="10"/>
                  </a:lnTo>
                  <a:lnTo>
                    <a:pt x="314" y="8"/>
                  </a:lnTo>
                  <a:lnTo>
                    <a:pt x="311" y="6"/>
                  </a:lnTo>
                  <a:lnTo>
                    <a:pt x="308" y="3"/>
                  </a:lnTo>
                  <a:lnTo>
                    <a:pt x="305" y="2"/>
                  </a:lnTo>
                  <a:lnTo>
                    <a:pt x="302" y="1"/>
                  </a:lnTo>
                  <a:lnTo>
                    <a:pt x="298" y="0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3"/>
                  </a:lnTo>
                  <a:lnTo>
                    <a:pt x="10" y="95"/>
                  </a:lnTo>
                  <a:lnTo>
                    <a:pt x="12" y="97"/>
                  </a:lnTo>
                  <a:lnTo>
                    <a:pt x="14" y="99"/>
                  </a:lnTo>
                  <a:lnTo>
                    <a:pt x="18" y="101"/>
                  </a:lnTo>
                  <a:lnTo>
                    <a:pt x="21" y="102"/>
                  </a:lnTo>
                  <a:lnTo>
                    <a:pt x="24" y="103"/>
                  </a:lnTo>
                  <a:lnTo>
                    <a:pt x="27" y="105"/>
                  </a:lnTo>
                  <a:lnTo>
                    <a:pt x="31" y="105"/>
                  </a:lnTo>
                  <a:lnTo>
                    <a:pt x="35" y="106"/>
                  </a:lnTo>
                  <a:lnTo>
                    <a:pt x="292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45" name="Freeform 285">
              <a:extLst>
                <a:ext uri="{FF2B5EF4-FFF2-40B4-BE49-F238E27FC236}">
                  <a16:creationId xmlns:a16="http://schemas.microsoft.com/office/drawing/2014/main" id="{72FE6482-6845-BC44-AD51-EADE36498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" y="2291"/>
              <a:ext cx="16" cy="12"/>
            </a:xfrm>
            <a:custGeom>
              <a:avLst/>
              <a:gdLst>
                <a:gd name="T0" fmla="*/ 0 w 456"/>
                <a:gd name="T1" fmla="*/ 0 h 301"/>
                <a:gd name="T2" fmla="*/ 0 w 456"/>
                <a:gd name="T3" fmla="*/ 0 h 301"/>
                <a:gd name="T4" fmla="*/ 0 w 456"/>
                <a:gd name="T5" fmla="*/ 0 h 301"/>
                <a:gd name="T6" fmla="*/ 0 w 456"/>
                <a:gd name="T7" fmla="*/ 0 h 301"/>
                <a:gd name="T8" fmla="*/ 0 w 456"/>
                <a:gd name="T9" fmla="*/ 0 h 301"/>
                <a:gd name="T10" fmla="*/ 0 w 456"/>
                <a:gd name="T11" fmla="*/ 0 h 301"/>
                <a:gd name="T12" fmla="*/ 0 w 456"/>
                <a:gd name="T13" fmla="*/ 0 h 301"/>
                <a:gd name="T14" fmla="*/ 0 w 456"/>
                <a:gd name="T15" fmla="*/ 0 h 301"/>
                <a:gd name="T16" fmla="*/ 0 w 456"/>
                <a:gd name="T17" fmla="*/ 0 h 301"/>
                <a:gd name="T18" fmla="*/ 0 w 456"/>
                <a:gd name="T19" fmla="*/ 0 h 301"/>
                <a:gd name="T20" fmla="*/ 0 w 456"/>
                <a:gd name="T21" fmla="*/ 0 h 301"/>
                <a:gd name="T22" fmla="*/ 0 w 456"/>
                <a:gd name="T23" fmla="*/ 0 h 301"/>
                <a:gd name="T24" fmla="*/ 0 w 456"/>
                <a:gd name="T25" fmla="*/ 0 h 301"/>
                <a:gd name="T26" fmla="*/ 0 w 456"/>
                <a:gd name="T27" fmla="*/ 0 h 301"/>
                <a:gd name="T28" fmla="*/ 0 w 456"/>
                <a:gd name="T29" fmla="*/ 0 h 301"/>
                <a:gd name="T30" fmla="*/ 0 w 456"/>
                <a:gd name="T31" fmla="*/ 0 h 301"/>
                <a:gd name="T32" fmla="*/ 0 w 456"/>
                <a:gd name="T33" fmla="*/ 0 h 301"/>
                <a:gd name="T34" fmla="*/ 0 w 456"/>
                <a:gd name="T35" fmla="*/ 0 h 301"/>
                <a:gd name="T36" fmla="*/ 0 w 456"/>
                <a:gd name="T37" fmla="*/ 0 h 301"/>
                <a:gd name="T38" fmla="*/ 0 w 456"/>
                <a:gd name="T39" fmla="*/ 0 h 301"/>
                <a:gd name="T40" fmla="*/ 0 w 456"/>
                <a:gd name="T41" fmla="*/ 0 h 301"/>
                <a:gd name="T42" fmla="*/ 0 w 456"/>
                <a:gd name="T43" fmla="*/ 0 h 301"/>
                <a:gd name="T44" fmla="*/ 0 w 456"/>
                <a:gd name="T45" fmla="*/ 0 h 301"/>
                <a:gd name="T46" fmla="*/ 0 w 456"/>
                <a:gd name="T47" fmla="*/ 0 h 301"/>
                <a:gd name="T48" fmla="*/ 0 w 456"/>
                <a:gd name="T49" fmla="*/ 0 h 301"/>
                <a:gd name="T50" fmla="*/ 0 w 456"/>
                <a:gd name="T51" fmla="*/ 0 h 301"/>
                <a:gd name="T52" fmla="*/ 0 w 456"/>
                <a:gd name="T53" fmla="*/ 0 h 301"/>
                <a:gd name="T54" fmla="*/ 0 w 456"/>
                <a:gd name="T55" fmla="*/ 0 h 301"/>
                <a:gd name="T56" fmla="*/ 0 w 456"/>
                <a:gd name="T57" fmla="*/ 0 h 301"/>
                <a:gd name="T58" fmla="*/ 0 w 456"/>
                <a:gd name="T59" fmla="*/ 0 h 301"/>
                <a:gd name="T60" fmla="*/ 0 w 456"/>
                <a:gd name="T61" fmla="*/ 0 h 301"/>
                <a:gd name="T62" fmla="*/ 0 w 456"/>
                <a:gd name="T63" fmla="*/ 0 h 301"/>
                <a:gd name="T64" fmla="*/ 0 w 456"/>
                <a:gd name="T65" fmla="*/ 0 h 301"/>
                <a:gd name="T66" fmla="*/ 0 w 456"/>
                <a:gd name="T67" fmla="*/ 0 h 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6" h="301">
                  <a:moveTo>
                    <a:pt x="396" y="301"/>
                  </a:moveTo>
                  <a:lnTo>
                    <a:pt x="401" y="300"/>
                  </a:lnTo>
                  <a:lnTo>
                    <a:pt x="405" y="299"/>
                  </a:lnTo>
                  <a:lnTo>
                    <a:pt x="410" y="297"/>
                  </a:lnTo>
                  <a:lnTo>
                    <a:pt x="416" y="295"/>
                  </a:lnTo>
                  <a:lnTo>
                    <a:pt x="420" y="291"/>
                  </a:lnTo>
                  <a:lnTo>
                    <a:pt x="426" y="288"/>
                  </a:lnTo>
                  <a:lnTo>
                    <a:pt x="430" y="284"/>
                  </a:lnTo>
                  <a:lnTo>
                    <a:pt x="435" y="279"/>
                  </a:lnTo>
                  <a:lnTo>
                    <a:pt x="440" y="274"/>
                  </a:lnTo>
                  <a:lnTo>
                    <a:pt x="443" y="269"/>
                  </a:lnTo>
                  <a:lnTo>
                    <a:pt x="446" y="263"/>
                  </a:lnTo>
                  <a:lnTo>
                    <a:pt x="450" y="257"/>
                  </a:lnTo>
                  <a:lnTo>
                    <a:pt x="452" y="250"/>
                  </a:lnTo>
                  <a:lnTo>
                    <a:pt x="454" y="244"/>
                  </a:lnTo>
                  <a:lnTo>
                    <a:pt x="455" y="236"/>
                  </a:lnTo>
                  <a:lnTo>
                    <a:pt x="456" y="229"/>
                  </a:lnTo>
                  <a:lnTo>
                    <a:pt x="442" y="72"/>
                  </a:lnTo>
                  <a:lnTo>
                    <a:pt x="441" y="64"/>
                  </a:lnTo>
                  <a:lnTo>
                    <a:pt x="441" y="57"/>
                  </a:lnTo>
                  <a:lnTo>
                    <a:pt x="440" y="50"/>
                  </a:lnTo>
                  <a:lnTo>
                    <a:pt x="438" y="44"/>
                  </a:lnTo>
                  <a:lnTo>
                    <a:pt x="435" y="37"/>
                  </a:lnTo>
                  <a:lnTo>
                    <a:pt x="433" y="32"/>
                  </a:lnTo>
                  <a:lnTo>
                    <a:pt x="431" y="26"/>
                  </a:lnTo>
                  <a:lnTo>
                    <a:pt x="428" y="21"/>
                  </a:lnTo>
                  <a:lnTo>
                    <a:pt x="425" y="16"/>
                  </a:lnTo>
                  <a:lnTo>
                    <a:pt x="421" y="12"/>
                  </a:lnTo>
                  <a:lnTo>
                    <a:pt x="417" y="9"/>
                  </a:lnTo>
                  <a:lnTo>
                    <a:pt x="414" y="6"/>
                  </a:lnTo>
                  <a:lnTo>
                    <a:pt x="409" y="3"/>
                  </a:lnTo>
                  <a:lnTo>
                    <a:pt x="405" y="1"/>
                  </a:lnTo>
                  <a:lnTo>
                    <a:pt x="401" y="0"/>
                  </a:lnTo>
                  <a:lnTo>
                    <a:pt x="396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1" y="1"/>
                  </a:lnTo>
                  <a:lnTo>
                    <a:pt x="47" y="3"/>
                  </a:lnTo>
                  <a:lnTo>
                    <a:pt x="43" y="6"/>
                  </a:lnTo>
                  <a:lnTo>
                    <a:pt x="38" y="9"/>
                  </a:lnTo>
                  <a:lnTo>
                    <a:pt x="35" y="12"/>
                  </a:lnTo>
                  <a:lnTo>
                    <a:pt x="31" y="16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2" y="32"/>
                  </a:lnTo>
                  <a:lnTo>
                    <a:pt x="20" y="37"/>
                  </a:lnTo>
                  <a:lnTo>
                    <a:pt x="19" y="44"/>
                  </a:lnTo>
                  <a:lnTo>
                    <a:pt x="17" y="50"/>
                  </a:lnTo>
                  <a:lnTo>
                    <a:pt x="15" y="57"/>
                  </a:lnTo>
                  <a:lnTo>
                    <a:pt x="15" y="64"/>
                  </a:lnTo>
                  <a:lnTo>
                    <a:pt x="15" y="72"/>
                  </a:lnTo>
                  <a:lnTo>
                    <a:pt x="0" y="229"/>
                  </a:lnTo>
                  <a:lnTo>
                    <a:pt x="0" y="236"/>
                  </a:lnTo>
                  <a:lnTo>
                    <a:pt x="1" y="244"/>
                  </a:lnTo>
                  <a:lnTo>
                    <a:pt x="3" y="250"/>
                  </a:lnTo>
                  <a:lnTo>
                    <a:pt x="6" y="257"/>
                  </a:lnTo>
                  <a:lnTo>
                    <a:pt x="9" y="263"/>
                  </a:lnTo>
                  <a:lnTo>
                    <a:pt x="12" y="269"/>
                  </a:lnTo>
                  <a:lnTo>
                    <a:pt x="17" y="274"/>
                  </a:lnTo>
                  <a:lnTo>
                    <a:pt x="21" y="279"/>
                  </a:lnTo>
                  <a:lnTo>
                    <a:pt x="25" y="284"/>
                  </a:lnTo>
                  <a:lnTo>
                    <a:pt x="30" y="288"/>
                  </a:lnTo>
                  <a:lnTo>
                    <a:pt x="35" y="291"/>
                  </a:lnTo>
                  <a:lnTo>
                    <a:pt x="40" y="295"/>
                  </a:lnTo>
                  <a:lnTo>
                    <a:pt x="45" y="297"/>
                  </a:lnTo>
                  <a:lnTo>
                    <a:pt x="50" y="299"/>
                  </a:lnTo>
                  <a:lnTo>
                    <a:pt x="56" y="300"/>
                  </a:lnTo>
                  <a:lnTo>
                    <a:pt x="61" y="301"/>
                  </a:lnTo>
                  <a:lnTo>
                    <a:pt x="396" y="301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46" name="Freeform 286">
              <a:extLst>
                <a:ext uri="{FF2B5EF4-FFF2-40B4-BE49-F238E27FC236}">
                  <a16:creationId xmlns:a16="http://schemas.microsoft.com/office/drawing/2014/main" id="{69CD17A9-0ECC-8141-965C-4971DF057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2292"/>
              <a:ext cx="15" cy="10"/>
            </a:xfrm>
            <a:custGeom>
              <a:avLst/>
              <a:gdLst>
                <a:gd name="T0" fmla="*/ 0 w 434"/>
                <a:gd name="T1" fmla="*/ 0 h 285"/>
                <a:gd name="T2" fmla="*/ 0 w 434"/>
                <a:gd name="T3" fmla="*/ 0 h 285"/>
                <a:gd name="T4" fmla="*/ 0 w 434"/>
                <a:gd name="T5" fmla="*/ 0 h 285"/>
                <a:gd name="T6" fmla="*/ 0 w 434"/>
                <a:gd name="T7" fmla="*/ 0 h 285"/>
                <a:gd name="T8" fmla="*/ 0 w 434"/>
                <a:gd name="T9" fmla="*/ 0 h 285"/>
                <a:gd name="T10" fmla="*/ 0 w 434"/>
                <a:gd name="T11" fmla="*/ 0 h 285"/>
                <a:gd name="T12" fmla="*/ 0 w 434"/>
                <a:gd name="T13" fmla="*/ 0 h 285"/>
                <a:gd name="T14" fmla="*/ 0 w 434"/>
                <a:gd name="T15" fmla="*/ 0 h 285"/>
                <a:gd name="T16" fmla="*/ 0 w 434"/>
                <a:gd name="T17" fmla="*/ 0 h 285"/>
                <a:gd name="T18" fmla="*/ 0 w 434"/>
                <a:gd name="T19" fmla="*/ 0 h 285"/>
                <a:gd name="T20" fmla="*/ 0 w 434"/>
                <a:gd name="T21" fmla="*/ 0 h 285"/>
                <a:gd name="T22" fmla="*/ 0 w 434"/>
                <a:gd name="T23" fmla="*/ 0 h 285"/>
                <a:gd name="T24" fmla="*/ 0 w 434"/>
                <a:gd name="T25" fmla="*/ 0 h 285"/>
                <a:gd name="T26" fmla="*/ 0 w 434"/>
                <a:gd name="T27" fmla="*/ 0 h 285"/>
                <a:gd name="T28" fmla="*/ 0 w 434"/>
                <a:gd name="T29" fmla="*/ 0 h 285"/>
                <a:gd name="T30" fmla="*/ 0 w 434"/>
                <a:gd name="T31" fmla="*/ 0 h 285"/>
                <a:gd name="T32" fmla="*/ 0 w 434"/>
                <a:gd name="T33" fmla="*/ 0 h 285"/>
                <a:gd name="T34" fmla="*/ 0 w 434"/>
                <a:gd name="T35" fmla="*/ 0 h 285"/>
                <a:gd name="T36" fmla="*/ 0 w 434"/>
                <a:gd name="T37" fmla="*/ 0 h 285"/>
                <a:gd name="T38" fmla="*/ 0 w 434"/>
                <a:gd name="T39" fmla="*/ 0 h 285"/>
                <a:gd name="T40" fmla="*/ 0 w 434"/>
                <a:gd name="T41" fmla="*/ 0 h 285"/>
                <a:gd name="T42" fmla="*/ 0 w 434"/>
                <a:gd name="T43" fmla="*/ 0 h 285"/>
                <a:gd name="T44" fmla="*/ 0 w 434"/>
                <a:gd name="T45" fmla="*/ 0 h 285"/>
                <a:gd name="T46" fmla="*/ 0 w 434"/>
                <a:gd name="T47" fmla="*/ 0 h 285"/>
                <a:gd name="T48" fmla="*/ 0 w 434"/>
                <a:gd name="T49" fmla="*/ 0 h 285"/>
                <a:gd name="T50" fmla="*/ 0 w 434"/>
                <a:gd name="T51" fmla="*/ 0 h 285"/>
                <a:gd name="T52" fmla="*/ 0 w 434"/>
                <a:gd name="T53" fmla="*/ 0 h 285"/>
                <a:gd name="T54" fmla="*/ 0 w 434"/>
                <a:gd name="T55" fmla="*/ 0 h 285"/>
                <a:gd name="T56" fmla="*/ 0 w 434"/>
                <a:gd name="T57" fmla="*/ 0 h 285"/>
                <a:gd name="T58" fmla="*/ 0 w 434"/>
                <a:gd name="T59" fmla="*/ 0 h 285"/>
                <a:gd name="T60" fmla="*/ 0 w 434"/>
                <a:gd name="T61" fmla="*/ 0 h 285"/>
                <a:gd name="T62" fmla="*/ 0 w 434"/>
                <a:gd name="T63" fmla="*/ 0 h 285"/>
                <a:gd name="T64" fmla="*/ 0 w 434"/>
                <a:gd name="T65" fmla="*/ 0 h 285"/>
                <a:gd name="T66" fmla="*/ 0 w 434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4" h="285">
                  <a:moveTo>
                    <a:pt x="378" y="285"/>
                  </a:moveTo>
                  <a:lnTo>
                    <a:pt x="382" y="284"/>
                  </a:lnTo>
                  <a:lnTo>
                    <a:pt x="386" y="283"/>
                  </a:lnTo>
                  <a:lnTo>
                    <a:pt x="391" y="282"/>
                  </a:lnTo>
                  <a:lnTo>
                    <a:pt x="396" y="280"/>
                  </a:lnTo>
                  <a:lnTo>
                    <a:pt x="400" y="277"/>
                  </a:lnTo>
                  <a:lnTo>
                    <a:pt x="406" y="274"/>
                  </a:lnTo>
                  <a:lnTo>
                    <a:pt x="410" y="269"/>
                  </a:lnTo>
                  <a:lnTo>
                    <a:pt x="415" y="265"/>
                  </a:lnTo>
                  <a:lnTo>
                    <a:pt x="418" y="260"/>
                  </a:lnTo>
                  <a:lnTo>
                    <a:pt x="422" y="255"/>
                  </a:lnTo>
                  <a:lnTo>
                    <a:pt x="426" y="250"/>
                  </a:lnTo>
                  <a:lnTo>
                    <a:pt x="428" y="244"/>
                  </a:lnTo>
                  <a:lnTo>
                    <a:pt x="431" y="238"/>
                  </a:lnTo>
                  <a:lnTo>
                    <a:pt x="432" y="231"/>
                  </a:lnTo>
                  <a:lnTo>
                    <a:pt x="433" y="225"/>
                  </a:lnTo>
                  <a:lnTo>
                    <a:pt x="434" y="218"/>
                  </a:lnTo>
                  <a:lnTo>
                    <a:pt x="421" y="68"/>
                  </a:lnTo>
                  <a:lnTo>
                    <a:pt x="420" y="60"/>
                  </a:lnTo>
                  <a:lnTo>
                    <a:pt x="420" y="54"/>
                  </a:lnTo>
                  <a:lnTo>
                    <a:pt x="419" y="47"/>
                  </a:lnTo>
                  <a:lnTo>
                    <a:pt x="417" y="41"/>
                  </a:lnTo>
                  <a:lnTo>
                    <a:pt x="416" y="34"/>
                  </a:lnTo>
                  <a:lnTo>
                    <a:pt x="414" y="29"/>
                  </a:lnTo>
                  <a:lnTo>
                    <a:pt x="410" y="24"/>
                  </a:lnTo>
                  <a:lnTo>
                    <a:pt x="408" y="19"/>
                  </a:lnTo>
                  <a:lnTo>
                    <a:pt x="405" y="15"/>
                  </a:lnTo>
                  <a:lnTo>
                    <a:pt x="402" y="10"/>
                  </a:lnTo>
                  <a:lnTo>
                    <a:pt x="398" y="7"/>
                  </a:lnTo>
                  <a:lnTo>
                    <a:pt x="394" y="4"/>
                  </a:lnTo>
                  <a:lnTo>
                    <a:pt x="390" y="2"/>
                  </a:lnTo>
                  <a:lnTo>
                    <a:pt x="386" y="1"/>
                  </a:lnTo>
                  <a:lnTo>
                    <a:pt x="382" y="0"/>
                  </a:lnTo>
                  <a:lnTo>
                    <a:pt x="378" y="0"/>
                  </a:lnTo>
                  <a:lnTo>
                    <a:pt x="58" y="0"/>
                  </a:lnTo>
                  <a:lnTo>
                    <a:pt x="52" y="0"/>
                  </a:lnTo>
                  <a:lnTo>
                    <a:pt x="48" y="1"/>
                  </a:lnTo>
                  <a:lnTo>
                    <a:pt x="45" y="2"/>
                  </a:lnTo>
                  <a:lnTo>
                    <a:pt x="40" y="4"/>
                  </a:lnTo>
                  <a:lnTo>
                    <a:pt x="36" y="7"/>
                  </a:lnTo>
                  <a:lnTo>
                    <a:pt x="33" y="10"/>
                  </a:lnTo>
                  <a:lnTo>
                    <a:pt x="29" y="15"/>
                  </a:lnTo>
                  <a:lnTo>
                    <a:pt x="26" y="19"/>
                  </a:lnTo>
                  <a:lnTo>
                    <a:pt x="24" y="24"/>
                  </a:lnTo>
                  <a:lnTo>
                    <a:pt x="21" y="29"/>
                  </a:lnTo>
                  <a:lnTo>
                    <a:pt x="19" y="34"/>
                  </a:lnTo>
                  <a:lnTo>
                    <a:pt x="17" y="41"/>
                  </a:lnTo>
                  <a:lnTo>
                    <a:pt x="15" y="47"/>
                  </a:lnTo>
                  <a:lnTo>
                    <a:pt x="14" y="54"/>
                  </a:lnTo>
                  <a:lnTo>
                    <a:pt x="14" y="60"/>
                  </a:lnTo>
                  <a:lnTo>
                    <a:pt x="14" y="68"/>
                  </a:lnTo>
                  <a:lnTo>
                    <a:pt x="0" y="218"/>
                  </a:lnTo>
                  <a:lnTo>
                    <a:pt x="0" y="225"/>
                  </a:lnTo>
                  <a:lnTo>
                    <a:pt x="1" y="231"/>
                  </a:lnTo>
                  <a:lnTo>
                    <a:pt x="3" y="238"/>
                  </a:lnTo>
                  <a:lnTo>
                    <a:pt x="6" y="244"/>
                  </a:lnTo>
                  <a:lnTo>
                    <a:pt x="8" y="250"/>
                  </a:lnTo>
                  <a:lnTo>
                    <a:pt x="11" y="255"/>
                  </a:lnTo>
                  <a:lnTo>
                    <a:pt x="15" y="260"/>
                  </a:lnTo>
                  <a:lnTo>
                    <a:pt x="20" y="265"/>
                  </a:lnTo>
                  <a:lnTo>
                    <a:pt x="24" y="269"/>
                  </a:lnTo>
                  <a:lnTo>
                    <a:pt x="28" y="274"/>
                  </a:lnTo>
                  <a:lnTo>
                    <a:pt x="33" y="277"/>
                  </a:lnTo>
                  <a:lnTo>
                    <a:pt x="38" y="280"/>
                  </a:lnTo>
                  <a:lnTo>
                    <a:pt x="43" y="282"/>
                  </a:lnTo>
                  <a:lnTo>
                    <a:pt x="48" y="283"/>
                  </a:lnTo>
                  <a:lnTo>
                    <a:pt x="52" y="284"/>
                  </a:lnTo>
                  <a:lnTo>
                    <a:pt x="58" y="285"/>
                  </a:lnTo>
                  <a:lnTo>
                    <a:pt x="37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47" name="Freeform 287">
              <a:extLst>
                <a:ext uri="{FF2B5EF4-FFF2-40B4-BE49-F238E27FC236}">
                  <a16:creationId xmlns:a16="http://schemas.microsoft.com/office/drawing/2014/main" id="{146CFE9F-EB5A-8B4B-8064-11CFB665A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" y="2297"/>
              <a:ext cx="11" cy="5"/>
            </a:xfrm>
            <a:custGeom>
              <a:avLst/>
              <a:gdLst>
                <a:gd name="T0" fmla="*/ 0 w 317"/>
                <a:gd name="T1" fmla="*/ 0 h 130"/>
                <a:gd name="T2" fmla="*/ 0 w 317"/>
                <a:gd name="T3" fmla="*/ 0 h 130"/>
                <a:gd name="T4" fmla="*/ 0 w 317"/>
                <a:gd name="T5" fmla="*/ 0 h 130"/>
                <a:gd name="T6" fmla="*/ 0 w 317"/>
                <a:gd name="T7" fmla="*/ 0 h 130"/>
                <a:gd name="T8" fmla="*/ 0 w 317"/>
                <a:gd name="T9" fmla="*/ 0 h 130"/>
                <a:gd name="T10" fmla="*/ 0 w 317"/>
                <a:gd name="T11" fmla="*/ 0 h 130"/>
                <a:gd name="T12" fmla="*/ 0 w 317"/>
                <a:gd name="T13" fmla="*/ 0 h 130"/>
                <a:gd name="T14" fmla="*/ 0 w 317"/>
                <a:gd name="T15" fmla="*/ 0 h 130"/>
                <a:gd name="T16" fmla="*/ 0 w 317"/>
                <a:gd name="T17" fmla="*/ 0 h 130"/>
                <a:gd name="T18" fmla="*/ 0 w 317"/>
                <a:gd name="T19" fmla="*/ 0 h 130"/>
                <a:gd name="T20" fmla="*/ 0 w 317"/>
                <a:gd name="T21" fmla="*/ 0 h 130"/>
                <a:gd name="T22" fmla="*/ 0 w 317"/>
                <a:gd name="T23" fmla="*/ 0 h 130"/>
                <a:gd name="T24" fmla="*/ 0 w 317"/>
                <a:gd name="T25" fmla="*/ 0 h 130"/>
                <a:gd name="T26" fmla="*/ 0 w 317"/>
                <a:gd name="T27" fmla="*/ 0 h 130"/>
                <a:gd name="T28" fmla="*/ 0 w 317"/>
                <a:gd name="T29" fmla="*/ 0 h 130"/>
                <a:gd name="T30" fmla="*/ 0 w 317"/>
                <a:gd name="T31" fmla="*/ 0 h 130"/>
                <a:gd name="T32" fmla="*/ 0 w 317"/>
                <a:gd name="T33" fmla="*/ 0 h 130"/>
                <a:gd name="T34" fmla="*/ 0 w 317"/>
                <a:gd name="T35" fmla="*/ 0 h 130"/>
                <a:gd name="T36" fmla="*/ 0 w 317"/>
                <a:gd name="T37" fmla="*/ 0 h 130"/>
                <a:gd name="T38" fmla="*/ 0 w 317"/>
                <a:gd name="T39" fmla="*/ 0 h 130"/>
                <a:gd name="T40" fmla="*/ 0 w 317"/>
                <a:gd name="T41" fmla="*/ 0 h 130"/>
                <a:gd name="T42" fmla="*/ 0 w 317"/>
                <a:gd name="T43" fmla="*/ 0 h 130"/>
                <a:gd name="T44" fmla="*/ 0 w 317"/>
                <a:gd name="T45" fmla="*/ 0 h 130"/>
                <a:gd name="T46" fmla="*/ 0 w 317"/>
                <a:gd name="T47" fmla="*/ 0 h 130"/>
                <a:gd name="T48" fmla="*/ 0 w 317"/>
                <a:gd name="T49" fmla="*/ 0 h 130"/>
                <a:gd name="T50" fmla="*/ 0 w 317"/>
                <a:gd name="T51" fmla="*/ 0 h 130"/>
                <a:gd name="T52" fmla="*/ 0 w 317"/>
                <a:gd name="T53" fmla="*/ 0 h 130"/>
                <a:gd name="T54" fmla="*/ 0 w 317"/>
                <a:gd name="T55" fmla="*/ 0 h 130"/>
                <a:gd name="T56" fmla="*/ 0 w 317"/>
                <a:gd name="T57" fmla="*/ 0 h 130"/>
                <a:gd name="T58" fmla="*/ 0 w 317"/>
                <a:gd name="T59" fmla="*/ 0 h 130"/>
                <a:gd name="T60" fmla="*/ 0 w 317"/>
                <a:gd name="T61" fmla="*/ 0 h 130"/>
                <a:gd name="T62" fmla="*/ 0 w 317"/>
                <a:gd name="T63" fmla="*/ 0 h 130"/>
                <a:gd name="T64" fmla="*/ 0 w 317"/>
                <a:gd name="T65" fmla="*/ 0 h 130"/>
                <a:gd name="T66" fmla="*/ 0 w 317"/>
                <a:gd name="T67" fmla="*/ 0 h 130"/>
                <a:gd name="T68" fmla="*/ 0 w 317"/>
                <a:gd name="T69" fmla="*/ 0 h 130"/>
                <a:gd name="T70" fmla="*/ 0 w 317"/>
                <a:gd name="T71" fmla="*/ 0 h 130"/>
                <a:gd name="T72" fmla="*/ 0 w 317"/>
                <a:gd name="T73" fmla="*/ 0 h 1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7" h="130">
                  <a:moveTo>
                    <a:pt x="317" y="66"/>
                  </a:moveTo>
                  <a:lnTo>
                    <a:pt x="316" y="71"/>
                  </a:lnTo>
                  <a:lnTo>
                    <a:pt x="316" y="78"/>
                  </a:lnTo>
                  <a:lnTo>
                    <a:pt x="315" y="84"/>
                  </a:lnTo>
                  <a:lnTo>
                    <a:pt x="313" y="90"/>
                  </a:lnTo>
                  <a:lnTo>
                    <a:pt x="312" y="95"/>
                  </a:lnTo>
                  <a:lnTo>
                    <a:pt x="310" y="100"/>
                  </a:lnTo>
                  <a:lnTo>
                    <a:pt x="308" y="106"/>
                  </a:lnTo>
                  <a:lnTo>
                    <a:pt x="306" y="110"/>
                  </a:lnTo>
                  <a:lnTo>
                    <a:pt x="304" y="115"/>
                  </a:lnTo>
                  <a:lnTo>
                    <a:pt x="300" y="118"/>
                  </a:lnTo>
                  <a:lnTo>
                    <a:pt x="298" y="121"/>
                  </a:lnTo>
                  <a:lnTo>
                    <a:pt x="295" y="124"/>
                  </a:lnTo>
                  <a:lnTo>
                    <a:pt x="291" y="127"/>
                  </a:lnTo>
                  <a:lnTo>
                    <a:pt x="287" y="128"/>
                  </a:lnTo>
                  <a:lnTo>
                    <a:pt x="283" y="129"/>
                  </a:lnTo>
                  <a:lnTo>
                    <a:pt x="280" y="130"/>
                  </a:lnTo>
                  <a:lnTo>
                    <a:pt x="37" y="130"/>
                  </a:lnTo>
                  <a:lnTo>
                    <a:pt x="33" y="129"/>
                  </a:lnTo>
                  <a:lnTo>
                    <a:pt x="28" y="128"/>
                  </a:lnTo>
                  <a:lnTo>
                    <a:pt x="25" y="127"/>
                  </a:lnTo>
                  <a:lnTo>
                    <a:pt x="21" y="124"/>
                  </a:lnTo>
                  <a:lnTo>
                    <a:pt x="18" y="121"/>
                  </a:lnTo>
                  <a:lnTo>
                    <a:pt x="15" y="118"/>
                  </a:lnTo>
                  <a:lnTo>
                    <a:pt x="12" y="115"/>
                  </a:lnTo>
                  <a:lnTo>
                    <a:pt x="10" y="110"/>
                  </a:lnTo>
                  <a:lnTo>
                    <a:pt x="8" y="106"/>
                  </a:lnTo>
                  <a:lnTo>
                    <a:pt x="6" y="100"/>
                  </a:lnTo>
                  <a:lnTo>
                    <a:pt x="3" y="95"/>
                  </a:lnTo>
                  <a:lnTo>
                    <a:pt x="2" y="90"/>
                  </a:lnTo>
                  <a:lnTo>
                    <a:pt x="1" y="84"/>
                  </a:lnTo>
                  <a:lnTo>
                    <a:pt x="0" y="78"/>
                  </a:lnTo>
                  <a:lnTo>
                    <a:pt x="0" y="71"/>
                  </a:lnTo>
                  <a:lnTo>
                    <a:pt x="0" y="66"/>
                  </a:lnTo>
                  <a:lnTo>
                    <a:pt x="2" y="0"/>
                  </a:lnTo>
                  <a:lnTo>
                    <a:pt x="315" y="0"/>
                  </a:lnTo>
                  <a:lnTo>
                    <a:pt x="317" y="66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48" name="Freeform 288">
              <a:extLst>
                <a:ext uri="{FF2B5EF4-FFF2-40B4-BE49-F238E27FC236}">
                  <a16:creationId xmlns:a16="http://schemas.microsoft.com/office/drawing/2014/main" id="{6ABAEEDF-8DF6-4B4B-AEE6-15D1E1A4A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2293"/>
              <a:ext cx="1" cy="8"/>
            </a:xfrm>
            <a:custGeom>
              <a:avLst/>
              <a:gdLst>
                <a:gd name="T0" fmla="*/ 0 w 31"/>
                <a:gd name="T1" fmla="*/ 0 h 213"/>
                <a:gd name="T2" fmla="*/ 0 w 31"/>
                <a:gd name="T3" fmla="*/ 0 h 213"/>
                <a:gd name="T4" fmla="*/ 0 w 31"/>
                <a:gd name="T5" fmla="*/ 0 h 213"/>
                <a:gd name="T6" fmla="*/ 0 w 31"/>
                <a:gd name="T7" fmla="*/ 0 h 213"/>
                <a:gd name="T8" fmla="*/ 0 w 31"/>
                <a:gd name="T9" fmla="*/ 0 h 213"/>
                <a:gd name="T10" fmla="*/ 0 w 31"/>
                <a:gd name="T11" fmla="*/ 0 h 213"/>
                <a:gd name="T12" fmla="*/ 0 w 31"/>
                <a:gd name="T13" fmla="*/ 0 h 213"/>
                <a:gd name="T14" fmla="*/ 0 w 31"/>
                <a:gd name="T15" fmla="*/ 0 h 213"/>
                <a:gd name="T16" fmla="*/ 0 w 31"/>
                <a:gd name="T17" fmla="*/ 0 h 213"/>
                <a:gd name="T18" fmla="*/ 0 w 31"/>
                <a:gd name="T19" fmla="*/ 0 h 213"/>
                <a:gd name="T20" fmla="*/ 0 w 31"/>
                <a:gd name="T21" fmla="*/ 0 h 213"/>
                <a:gd name="T22" fmla="*/ 0 w 31"/>
                <a:gd name="T23" fmla="*/ 0 h 213"/>
                <a:gd name="T24" fmla="*/ 0 w 31"/>
                <a:gd name="T25" fmla="*/ 0 h 213"/>
                <a:gd name="T26" fmla="*/ 0 w 31"/>
                <a:gd name="T27" fmla="*/ 0 h 213"/>
                <a:gd name="T28" fmla="*/ 0 w 31"/>
                <a:gd name="T29" fmla="*/ 0 h 213"/>
                <a:gd name="T30" fmla="*/ 0 w 31"/>
                <a:gd name="T31" fmla="*/ 0 h 213"/>
                <a:gd name="T32" fmla="*/ 0 w 31"/>
                <a:gd name="T33" fmla="*/ 0 h 213"/>
                <a:gd name="T34" fmla="*/ 0 w 31"/>
                <a:gd name="T35" fmla="*/ 0 h 213"/>
                <a:gd name="T36" fmla="*/ 0 w 31"/>
                <a:gd name="T37" fmla="*/ 0 h 213"/>
                <a:gd name="T38" fmla="*/ 0 w 31"/>
                <a:gd name="T39" fmla="*/ 0 h 213"/>
                <a:gd name="T40" fmla="*/ 0 w 31"/>
                <a:gd name="T41" fmla="*/ 0 h 213"/>
                <a:gd name="T42" fmla="*/ 0 w 31"/>
                <a:gd name="T43" fmla="*/ 0 h 213"/>
                <a:gd name="T44" fmla="*/ 0 w 31"/>
                <a:gd name="T45" fmla="*/ 0 h 213"/>
                <a:gd name="T46" fmla="*/ 0 w 31"/>
                <a:gd name="T47" fmla="*/ 0 h 213"/>
                <a:gd name="T48" fmla="*/ 0 w 31"/>
                <a:gd name="T49" fmla="*/ 0 h 213"/>
                <a:gd name="T50" fmla="*/ 0 w 31"/>
                <a:gd name="T51" fmla="*/ 0 h 213"/>
                <a:gd name="T52" fmla="*/ 0 w 31"/>
                <a:gd name="T53" fmla="*/ 0 h 213"/>
                <a:gd name="T54" fmla="*/ 0 w 31"/>
                <a:gd name="T55" fmla="*/ 0 h 213"/>
                <a:gd name="T56" fmla="*/ 0 w 31"/>
                <a:gd name="T57" fmla="*/ 0 h 213"/>
                <a:gd name="T58" fmla="*/ 0 w 31"/>
                <a:gd name="T59" fmla="*/ 0 h 213"/>
                <a:gd name="T60" fmla="*/ 0 w 31"/>
                <a:gd name="T61" fmla="*/ 0 h 213"/>
                <a:gd name="T62" fmla="*/ 0 w 31"/>
                <a:gd name="T63" fmla="*/ 0 h 213"/>
                <a:gd name="T64" fmla="*/ 0 w 31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" h="213">
                  <a:moveTo>
                    <a:pt x="18" y="213"/>
                  </a:moveTo>
                  <a:lnTo>
                    <a:pt x="19" y="212"/>
                  </a:lnTo>
                  <a:lnTo>
                    <a:pt x="20" y="212"/>
                  </a:lnTo>
                  <a:lnTo>
                    <a:pt x="21" y="212"/>
                  </a:lnTo>
                  <a:lnTo>
                    <a:pt x="22" y="211"/>
                  </a:lnTo>
                  <a:lnTo>
                    <a:pt x="23" y="210"/>
                  </a:lnTo>
                  <a:lnTo>
                    <a:pt x="24" y="208"/>
                  </a:lnTo>
                  <a:lnTo>
                    <a:pt x="26" y="207"/>
                  </a:lnTo>
                  <a:lnTo>
                    <a:pt x="27" y="206"/>
                  </a:lnTo>
                  <a:lnTo>
                    <a:pt x="28" y="204"/>
                  </a:lnTo>
                  <a:lnTo>
                    <a:pt x="29" y="203"/>
                  </a:lnTo>
                  <a:lnTo>
                    <a:pt x="29" y="201"/>
                  </a:lnTo>
                  <a:lnTo>
                    <a:pt x="30" y="200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93"/>
                  </a:lnTo>
                  <a:lnTo>
                    <a:pt x="31" y="192"/>
                  </a:lnTo>
                  <a:lnTo>
                    <a:pt x="31" y="20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30" y="12"/>
                  </a:lnTo>
                  <a:lnTo>
                    <a:pt x="29" y="11"/>
                  </a:lnTo>
                  <a:lnTo>
                    <a:pt x="29" y="8"/>
                  </a:lnTo>
                  <a:lnTo>
                    <a:pt x="28" y="7"/>
                  </a:lnTo>
                  <a:lnTo>
                    <a:pt x="27" y="5"/>
                  </a:lnTo>
                  <a:lnTo>
                    <a:pt x="26" y="4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7" y="7"/>
                  </a:lnTo>
                  <a:lnTo>
                    <a:pt x="6" y="8"/>
                  </a:lnTo>
                  <a:lnTo>
                    <a:pt x="6" y="11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6"/>
                  </a:lnTo>
                  <a:lnTo>
                    <a:pt x="2" y="188"/>
                  </a:lnTo>
                  <a:lnTo>
                    <a:pt x="3" y="191"/>
                  </a:lnTo>
                  <a:lnTo>
                    <a:pt x="4" y="193"/>
                  </a:lnTo>
                  <a:lnTo>
                    <a:pt x="5" y="196"/>
                  </a:lnTo>
                  <a:lnTo>
                    <a:pt x="6" y="200"/>
                  </a:lnTo>
                  <a:lnTo>
                    <a:pt x="7" y="202"/>
                  </a:lnTo>
                  <a:lnTo>
                    <a:pt x="8" y="204"/>
                  </a:lnTo>
                  <a:lnTo>
                    <a:pt x="10" y="206"/>
                  </a:lnTo>
                  <a:lnTo>
                    <a:pt x="11" y="208"/>
                  </a:lnTo>
                  <a:lnTo>
                    <a:pt x="12" y="210"/>
                  </a:lnTo>
                  <a:lnTo>
                    <a:pt x="15" y="212"/>
                  </a:lnTo>
                  <a:lnTo>
                    <a:pt x="16" y="212"/>
                  </a:lnTo>
                  <a:lnTo>
                    <a:pt x="18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49" name="Freeform 289">
              <a:extLst>
                <a:ext uri="{FF2B5EF4-FFF2-40B4-BE49-F238E27FC236}">
                  <a16:creationId xmlns:a16="http://schemas.microsoft.com/office/drawing/2014/main" id="{0AF6A377-0CB3-D44F-A914-5522574E1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2293"/>
              <a:ext cx="1" cy="8"/>
            </a:xfrm>
            <a:custGeom>
              <a:avLst/>
              <a:gdLst>
                <a:gd name="T0" fmla="*/ 0 w 36"/>
                <a:gd name="T1" fmla="*/ 0 h 222"/>
                <a:gd name="T2" fmla="*/ 0 w 36"/>
                <a:gd name="T3" fmla="*/ 0 h 222"/>
                <a:gd name="T4" fmla="*/ 0 w 36"/>
                <a:gd name="T5" fmla="*/ 0 h 222"/>
                <a:gd name="T6" fmla="*/ 0 w 36"/>
                <a:gd name="T7" fmla="*/ 0 h 222"/>
                <a:gd name="T8" fmla="*/ 0 w 36"/>
                <a:gd name="T9" fmla="*/ 0 h 222"/>
                <a:gd name="T10" fmla="*/ 0 w 36"/>
                <a:gd name="T11" fmla="*/ 0 h 222"/>
                <a:gd name="T12" fmla="*/ 0 w 36"/>
                <a:gd name="T13" fmla="*/ 0 h 222"/>
                <a:gd name="T14" fmla="*/ 0 w 36"/>
                <a:gd name="T15" fmla="*/ 0 h 222"/>
                <a:gd name="T16" fmla="*/ 0 w 36"/>
                <a:gd name="T17" fmla="*/ 0 h 222"/>
                <a:gd name="T18" fmla="*/ 0 w 36"/>
                <a:gd name="T19" fmla="*/ 0 h 222"/>
                <a:gd name="T20" fmla="*/ 0 w 36"/>
                <a:gd name="T21" fmla="*/ 0 h 222"/>
                <a:gd name="T22" fmla="*/ 0 w 36"/>
                <a:gd name="T23" fmla="*/ 0 h 222"/>
                <a:gd name="T24" fmla="*/ 0 w 36"/>
                <a:gd name="T25" fmla="*/ 0 h 222"/>
                <a:gd name="T26" fmla="*/ 0 w 36"/>
                <a:gd name="T27" fmla="*/ 0 h 222"/>
                <a:gd name="T28" fmla="*/ 0 w 36"/>
                <a:gd name="T29" fmla="*/ 0 h 222"/>
                <a:gd name="T30" fmla="*/ 0 w 36"/>
                <a:gd name="T31" fmla="*/ 0 h 222"/>
                <a:gd name="T32" fmla="*/ 0 w 36"/>
                <a:gd name="T33" fmla="*/ 0 h 222"/>
                <a:gd name="T34" fmla="*/ 0 w 36"/>
                <a:gd name="T35" fmla="*/ 0 h 222"/>
                <a:gd name="T36" fmla="*/ 0 w 36"/>
                <a:gd name="T37" fmla="*/ 0 h 222"/>
                <a:gd name="T38" fmla="*/ 0 w 36"/>
                <a:gd name="T39" fmla="*/ 0 h 222"/>
                <a:gd name="T40" fmla="*/ 0 w 36"/>
                <a:gd name="T41" fmla="*/ 0 h 222"/>
                <a:gd name="T42" fmla="*/ 0 w 36"/>
                <a:gd name="T43" fmla="*/ 0 h 222"/>
                <a:gd name="T44" fmla="*/ 0 w 36"/>
                <a:gd name="T45" fmla="*/ 0 h 222"/>
                <a:gd name="T46" fmla="*/ 0 w 36"/>
                <a:gd name="T47" fmla="*/ 0 h 222"/>
                <a:gd name="T48" fmla="*/ 0 w 36"/>
                <a:gd name="T49" fmla="*/ 0 h 222"/>
                <a:gd name="T50" fmla="*/ 0 w 36"/>
                <a:gd name="T51" fmla="*/ 0 h 222"/>
                <a:gd name="T52" fmla="*/ 0 w 36"/>
                <a:gd name="T53" fmla="*/ 0 h 222"/>
                <a:gd name="T54" fmla="*/ 0 w 36"/>
                <a:gd name="T55" fmla="*/ 0 h 222"/>
                <a:gd name="T56" fmla="*/ 0 w 36"/>
                <a:gd name="T57" fmla="*/ 0 h 222"/>
                <a:gd name="T58" fmla="*/ 0 w 36"/>
                <a:gd name="T59" fmla="*/ 0 h 222"/>
                <a:gd name="T60" fmla="*/ 0 w 36"/>
                <a:gd name="T61" fmla="*/ 0 h 222"/>
                <a:gd name="T62" fmla="*/ 0 w 36"/>
                <a:gd name="T63" fmla="*/ 0 h 222"/>
                <a:gd name="T64" fmla="*/ 0 w 36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" h="222">
                  <a:moveTo>
                    <a:pt x="14" y="222"/>
                  </a:moveTo>
                  <a:lnTo>
                    <a:pt x="16" y="221"/>
                  </a:lnTo>
                  <a:lnTo>
                    <a:pt x="17" y="221"/>
                  </a:lnTo>
                  <a:lnTo>
                    <a:pt x="19" y="219"/>
                  </a:lnTo>
                  <a:lnTo>
                    <a:pt x="21" y="218"/>
                  </a:lnTo>
                  <a:lnTo>
                    <a:pt x="22" y="215"/>
                  </a:lnTo>
                  <a:lnTo>
                    <a:pt x="24" y="213"/>
                  </a:lnTo>
                  <a:lnTo>
                    <a:pt x="26" y="211"/>
                  </a:lnTo>
                  <a:lnTo>
                    <a:pt x="28" y="209"/>
                  </a:lnTo>
                  <a:lnTo>
                    <a:pt x="30" y="206"/>
                  </a:lnTo>
                  <a:lnTo>
                    <a:pt x="31" y="203"/>
                  </a:lnTo>
                  <a:lnTo>
                    <a:pt x="32" y="200"/>
                  </a:lnTo>
                  <a:lnTo>
                    <a:pt x="33" y="198"/>
                  </a:lnTo>
                  <a:lnTo>
                    <a:pt x="34" y="195"/>
                  </a:lnTo>
                  <a:lnTo>
                    <a:pt x="35" y="193"/>
                  </a:lnTo>
                  <a:lnTo>
                    <a:pt x="35" y="189"/>
                  </a:lnTo>
                  <a:lnTo>
                    <a:pt x="36" y="188"/>
                  </a:lnTo>
                  <a:lnTo>
                    <a:pt x="28" y="21"/>
                  </a:lnTo>
                  <a:lnTo>
                    <a:pt x="26" y="19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4" y="8"/>
                  </a:lnTo>
                  <a:lnTo>
                    <a:pt x="23" y="6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7"/>
                  </a:lnTo>
                  <a:lnTo>
                    <a:pt x="4" y="8"/>
                  </a:lnTo>
                  <a:lnTo>
                    <a:pt x="3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6"/>
                  </a:lnTo>
                  <a:lnTo>
                    <a:pt x="0" y="207"/>
                  </a:lnTo>
                  <a:lnTo>
                    <a:pt x="0" y="209"/>
                  </a:lnTo>
                  <a:lnTo>
                    <a:pt x="1" y="210"/>
                  </a:lnTo>
                  <a:lnTo>
                    <a:pt x="1" y="212"/>
                  </a:lnTo>
                  <a:lnTo>
                    <a:pt x="3" y="213"/>
                  </a:lnTo>
                  <a:lnTo>
                    <a:pt x="4" y="214"/>
                  </a:lnTo>
                  <a:lnTo>
                    <a:pt x="4" y="216"/>
                  </a:lnTo>
                  <a:lnTo>
                    <a:pt x="5" y="218"/>
                  </a:lnTo>
                  <a:lnTo>
                    <a:pt x="6" y="219"/>
                  </a:lnTo>
                  <a:lnTo>
                    <a:pt x="7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1" y="221"/>
                  </a:lnTo>
                  <a:lnTo>
                    <a:pt x="12" y="221"/>
                  </a:lnTo>
                  <a:lnTo>
                    <a:pt x="14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50" name="Freeform 290">
              <a:extLst>
                <a:ext uri="{FF2B5EF4-FFF2-40B4-BE49-F238E27FC236}">
                  <a16:creationId xmlns:a16="http://schemas.microsoft.com/office/drawing/2014/main" id="{506CA648-FE31-0241-A0D5-EFCB39F98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" y="2292"/>
              <a:ext cx="11" cy="4"/>
            </a:xfrm>
            <a:custGeom>
              <a:avLst/>
              <a:gdLst>
                <a:gd name="T0" fmla="*/ 0 w 325"/>
                <a:gd name="T1" fmla="*/ 0 h 106"/>
                <a:gd name="T2" fmla="*/ 0 w 325"/>
                <a:gd name="T3" fmla="*/ 0 h 106"/>
                <a:gd name="T4" fmla="*/ 0 w 325"/>
                <a:gd name="T5" fmla="*/ 0 h 106"/>
                <a:gd name="T6" fmla="*/ 0 w 325"/>
                <a:gd name="T7" fmla="*/ 0 h 106"/>
                <a:gd name="T8" fmla="*/ 0 w 325"/>
                <a:gd name="T9" fmla="*/ 0 h 106"/>
                <a:gd name="T10" fmla="*/ 0 w 325"/>
                <a:gd name="T11" fmla="*/ 0 h 106"/>
                <a:gd name="T12" fmla="*/ 0 w 325"/>
                <a:gd name="T13" fmla="*/ 0 h 106"/>
                <a:gd name="T14" fmla="*/ 0 w 325"/>
                <a:gd name="T15" fmla="*/ 0 h 106"/>
                <a:gd name="T16" fmla="*/ 0 w 325"/>
                <a:gd name="T17" fmla="*/ 0 h 106"/>
                <a:gd name="T18" fmla="*/ 0 w 325"/>
                <a:gd name="T19" fmla="*/ 0 h 106"/>
                <a:gd name="T20" fmla="*/ 0 w 325"/>
                <a:gd name="T21" fmla="*/ 0 h 106"/>
                <a:gd name="T22" fmla="*/ 0 w 325"/>
                <a:gd name="T23" fmla="*/ 0 h 106"/>
                <a:gd name="T24" fmla="*/ 0 w 325"/>
                <a:gd name="T25" fmla="*/ 0 h 106"/>
                <a:gd name="T26" fmla="*/ 0 w 325"/>
                <a:gd name="T27" fmla="*/ 0 h 106"/>
                <a:gd name="T28" fmla="*/ 0 w 325"/>
                <a:gd name="T29" fmla="*/ 0 h 106"/>
                <a:gd name="T30" fmla="*/ 0 w 325"/>
                <a:gd name="T31" fmla="*/ 0 h 106"/>
                <a:gd name="T32" fmla="*/ 0 w 325"/>
                <a:gd name="T33" fmla="*/ 0 h 106"/>
                <a:gd name="T34" fmla="*/ 0 w 325"/>
                <a:gd name="T35" fmla="*/ 0 h 106"/>
                <a:gd name="T36" fmla="*/ 0 w 325"/>
                <a:gd name="T37" fmla="*/ 0 h 106"/>
                <a:gd name="T38" fmla="*/ 0 w 325"/>
                <a:gd name="T39" fmla="*/ 0 h 106"/>
                <a:gd name="T40" fmla="*/ 0 w 325"/>
                <a:gd name="T41" fmla="*/ 0 h 106"/>
                <a:gd name="T42" fmla="*/ 0 w 325"/>
                <a:gd name="T43" fmla="*/ 0 h 106"/>
                <a:gd name="T44" fmla="*/ 0 w 325"/>
                <a:gd name="T45" fmla="*/ 0 h 106"/>
                <a:gd name="T46" fmla="*/ 0 w 325"/>
                <a:gd name="T47" fmla="*/ 0 h 106"/>
                <a:gd name="T48" fmla="*/ 0 w 325"/>
                <a:gd name="T49" fmla="*/ 0 h 106"/>
                <a:gd name="T50" fmla="*/ 0 w 325"/>
                <a:gd name="T51" fmla="*/ 0 h 106"/>
                <a:gd name="T52" fmla="*/ 0 w 325"/>
                <a:gd name="T53" fmla="*/ 0 h 106"/>
                <a:gd name="T54" fmla="*/ 0 w 325"/>
                <a:gd name="T55" fmla="*/ 0 h 106"/>
                <a:gd name="T56" fmla="*/ 0 w 325"/>
                <a:gd name="T57" fmla="*/ 0 h 106"/>
                <a:gd name="T58" fmla="*/ 0 w 325"/>
                <a:gd name="T59" fmla="*/ 0 h 106"/>
                <a:gd name="T60" fmla="*/ 0 w 325"/>
                <a:gd name="T61" fmla="*/ 0 h 106"/>
                <a:gd name="T62" fmla="*/ 0 w 325"/>
                <a:gd name="T63" fmla="*/ 0 h 106"/>
                <a:gd name="T64" fmla="*/ 0 w 325"/>
                <a:gd name="T65" fmla="*/ 0 h 106"/>
                <a:gd name="T66" fmla="*/ 0 w 325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5" h="106">
                  <a:moveTo>
                    <a:pt x="290" y="106"/>
                  </a:moveTo>
                  <a:lnTo>
                    <a:pt x="293" y="104"/>
                  </a:lnTo>
                  <a:lnTo>
                    <a:pt x="297" y="104"/>
                  </a:lnTo>
                  <a:lnTo>
                    <a:pt x="300" y="103"/>
                  </a:lnTo>
                  <a:lnTo>
                    <a:pt x="303" y="102"/>
                  </a:lnTo>
                  <a:lnTo>
                    <a:pt x="306" y="101"/>
                  </a:lnTo>
                  <a:lnTo>
                    <a:pt x="310" y="99"/>
                  </a:lnTo>
                  <a:lnTo>
                    <a:pt x="312" y="97"/>
                  </a:lnTo>
                  <a:lnTo>
                    <a:pt x="314" y="95"/>
                  </a:lnTo>
                  <a:lnTo>
                    <a:pt x="316" y="92"/>
                  </a:lnTo>
                  <a:lnTo>
                    <a:pt x="318" y="90"/>
                  </a:lnTo>
                  <a:lnTo>
                    <a:pt x="321" y="87"/>
                  </a:lnTo>
                  <a:lnTo>
                    <a:pt x="322" y="85"/>
                  </a:lnTo>
                  <a:lnTo>
                    <a:pt x="323" y="82"/>
                  </a:lnTo>
                  <a:lnTo>
                    <a:pt x="324" y="78"/>
                  </a:lnTo>
                  <a:lnTo>
                    <a:pt x="324" y="75"/>
                  </a:lnTo>
                  <a:lnTo>
                    <a:pt x="325" y="72"/>
                  </a:lnTo>
                  <a:lnTo>
                    <a:pt x="325" y="34"/>
                  </a:lnTo>
                  <a:lnTo>
                    <a:pt x="324" y="29"/>
                  </a:lnTo>
                  <a:lnTo>
                    <a:pt x="324" y="26"/>
                  </a:lnTo>
                  <a:lnTo>
                    <a:pt x="323" y="23"/>
                  </a:lnTo>
                  <a:lnTo>
                    <a:pt x="322" y="20"/>
                  </a:lnTo>
                  <a:lnTo>
                    <a:pt x="321" y="17"/>
                  </a:lnTo>
                  <a:lnTo>
                    <a:pt x="318" y="14"/>
                  </a:lnTo>
                  <a:lnTo>
                    <a:pt x="316" y="12"/>
                  </a:lnTo>
                  <a:lnTo>
                    <a:pt x="314" y="10"/>
                  </a:lnTo>
                  <a:lnTo>
                    <a:pt x="312" y="8"/>
                  </a:lnTo>
                  <a:lnTo>
                    <a:pt x="310" y="6"/>
                  </a:lnTo>
                  <a:lnTo>
                    <a:pt x="306" y="3"/>
                  </a:lnTo>
                  <a:lnTo>
                    <a:pt x="303" y="2"/>
                  </a:lnTo>
                  <a:lnTo>
                    <a:pt x="300" y="1"/>
                  </a:lnTo>
                  <a:lnTo>
                    <a:pt x="297" y="0"/>
                  </a:lnTo>
                  <a:lnTo>
                    <a:pt x="293" y="0"/>
                  </a:lnTo>
                  <a:lnTo>
                    <a:pt x="290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0" y="2"/>
                  </a:lnTo>
                  <a:lnTo>
                    <a:pt x="17" y="3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9" y="10"/>
                  </a:lnTo>
                  <a:lnTo>
                    <a:pt x="7" y="12"/>
                  </a:lnTo>
                  <a:lnTo>
                    <a:pt x="5" y="14"/>
                  </a:lnTo>
                  <a:lnTo>
                    <a:pt x="3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3" y="87"/>
                  </a:lnTo>
                  <a:lnTo>
                    <a:pt x="5" y="90"/>
                  </a:lnTo>
                  <a:lnTo>
                    <a:pt x="7" y="92"/>
                  </a:lnTo>
                  <a:lnTo>
                    <a:pt x="9" y="95"/>
                  </a:lnTo>
                  <a:lnTo>
                    <a:pt x="12" y="97"/>
                  </a:lnTo>
                  <a:lnTo>
                    <a:pt x="14" y="99"/>
                  </a:lnTo>
                  <a:lnTo>
                    <a:pt x="17" y="101"/>
                  </a:lnTo>
                  <a:lnTo>
                    <a:pt x="20" y="102"/>
                  </a:lnTo>
                  <a:lnTo>
                    <a:pt x="24" y="103"/>
                  </a:lnTo>
                  <a:lnTo>
                    <a:pt x="27" y="104"/>
                  </a:lnTo>
                  <a:lnTo>
                    <a:pt x="30" y="104"/>
                  </a:lnTo>
                  <a:lnTo>
                    <a:pt x="34" y="106"/>
                  </a:lnTo>
                  <a:lnTo>
                    <a:pt x="290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51" name="Freeform 291">
              <a:extLst>
                <a:ext uri="{FF2B5EF4-FFF2-40B4-BE49-F238E27FC236}">
                  <a16:creationId xmlns:a16="http://schemas.microsoft.com/office/drawing/2014/main" id="{E32A7B9A-BA82-E548-AD76-E42BDD67C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291"/>
              <a:ext cx="15" cy="12"/>
            </a:xfrm>
            <a:custGeom>
              <a:avLst/>
              <a:gdLst>
                <a:gd name="T0" fmla="*/ 0 w 456"/>
                <a:gd name="T1" fmla="*/ 0 h 301"/>
                <a:gd name="T2" fmla="*/ 0 w 456"/>
                <a:gd name="T3" fmla="*/ 0 h 301"/>
                <a:gd name="T4" fmla="*/ 0 w 456"/>
                <a:gd name="T5" fmla="*/ 0 h 301"/>
                <a:gd name="T6" fmla="*/ 0 w 456"/>
                <a:gd name="T7" fmla="*/ 0 h 301"/>
                <a:gd name="T8" fmla="*/ 0 w 456"/>
                <a:gd name="T9" fmla="*/ 0 h 301"/>
                <a:gd name="T10" fmla="*/ 0 w 456"/>
                <a:gd name="T11" fmla="*/ 0 h 301"/>
                <a:gd name="T12" fmla="*/ 0 w 456"/>
                <a:gd name="T13" fmla="*/ 0 h 301"/>
                <a:gd name="T14" fmla="*/ 0 w 456"/>
                <a:gd name="T15" fmla="*/ 0 h 301"/>
                <a:gd name="T16" fmla="*/ 0 w 456"/>
                <a:gd name="T17" fmla="*/ 0 h 301"/>
                <a:gd name="T18" fmla="*/ 0 w 456"/>
                <a:gd name="T19" fmla="*/ 0 h 301"/>
                <a:gd name="T20" fmla="*/ 0 w 456"/>
                <a:gd name="T21" fmla="*/ 0 h 301"/>
                <a:gd name="T22" fmla="*/ 0 w 456"/>
                <a:gd name="T23" fmla="*/ 0 h 301"/>
                <a:gd name="T24" fmla="*/ 0 w 456"/>
                <a:gd name="T25" fmla="*/ 0 h 301"/>
                <a:gd name="T26" fmla="*/ 0 w 456"/>
                <a:gd name="T27" fmla="*/ 0 h 301"/>
                <a:gd name="T28" fmla="*/ 0 w 456"/>
                <a:gd name="T29" fmla="*/ 0 h 301"/>
                <a:gd name="T30" fmla="*/ 0 w 456"/>
                <a:gd name="T31" fmla="*/ 0 h 301"/>
                <a:gd name="T32" fmla="*/ 0 w 456"/>
                <a:gd name="T33" fmla="*/ 0 h 301"/>
                <a:gd name="T34" fmla="*/ 0 w 456"/>
                <a:gd name="T35" fmla="*/ 0 h 301"/>
                <a:gd name="T36" fmla="*/ 0 w 456"/>
                <a:gd name="T37" fmla="*/ 0 h 301"/>
                <a:gd name="T38" fmla="*/ 0 w 456"/>
                <a:gd name="T39" fmla="*/ 0 h 301"/>
                <a:gd name="T40" fmla="*/ 0 w 456"/>
                <a:gd name="T41" fmla="*/ 0 h 301"/>
                <a:gd name="T42" fmla="*/ 0 w 456"/>
                <a:gd name="T43" fmla="*/ 0 h 301"/>
                <a:gd name="T44" fmla="*/ 0 w 456"/>
                <a:gd name="T45" fmla="*/ 0 h 301"/>
                <a:gd name="T46" fmla="*/ 0 w 456"/>
                <a:gd name="T47" fmla="*/ 0 h 301"/>
                <a:gd name="T48" fmla="*/ 0 w 456"/>
                <a:gd name="T49" fmla="*/ 0 h 301"/>
                <a:gd name="T50" fmla="*/ 0 w 456"/>
                <a:gd name="T51" fmla="*/ 0 h 301"/>
                <a:gd name="T52" fmla="*/ 0 w 456"/>
                <a:gd name="T53" fmla="*/ 0 h 301"/>
                <a:gd name="T54" fmla="*/ 0 w 456"/>
                <a:gd name="T55" fmla="*/ 0 h 301"/>
                <a:gd name="T56" fmla="*/ 0 w 456"/>
                <a:gd name="T57" fmla="*/ 0 h 301"/>
                <a:gd name="T58" fmla="*/ 0 w 456"/>
                <a:gd name="T59" fmla="*/ 0 h 301"/>
                <a:gd name="T60" fmla="*/ 0 w 456"/>
                <a:gd name="T61" fmla="*/ 0 h 301"/>
                <a:gd name="T62" fmla="*/ 0 w 456"/>
                <a:gd name="T63" fmla="*/ 0 h 301"/>
                <a:gd name="T64" fmla="*/ 0 w 456"/>
                <a:gd name="T65" fmla="*/ 0 h 301"/>
                <a:gd name="T66" fmla="*/ 0 w 456"/>
                <a:gd name="T67" fmla="*/ 0 h 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6" h="301">
                  <a:moveTo>
                    <a:pt x="396" y="301"/>
                  </a:moveTo>
                  <a:lnTo>
                    <a:pt x="400" y="300"/>
                  </a:lnTo>
                  <a:lnTo>
                    <a:pt x="404" y="299"/>
                  </a:lnTo>
                  <a:lnTo>
                    <a:pt x="410" y="297"/>
                  </a:lnTo>
                  <a:lnTo>
                    <a:pt x="415" y="295"/>
                  </a:lnTo>
                  <a:lnTo>
                    <a:pt x="420" y="291"/>
                  </a:lnTo>
                  <a:lnTo>
                    <a:pt x="425" y="288"/>
                  </a:lnTo>
                  <a:lnTo>
                    <a:pt x="429" y="284"/>
                  </a:lnTo>
                  <a:lnTo>
                    <a:pt x="435" y="279"/>
                  </a:lnTo>
                  <a:lnTo>
                    <a:pt x="439" y="274"/>
                  </a:lnTo>
                  <a:lnTo>
                    <a:pt x="443" y="269"/>
                  </a:lnTo>
                  <a:lnTo>
                    <a:pt x="446" y="263"/>
                  </a:lnTo>
                  <a:lnTo>
                    <a:pt x="449" y="257"/>
                  </a:lnTo>
                  <a:lnTo>
                    <a:pt x="451" y="250"/>
                  </a:lnTo>
                  <a:lnTo>
                    <a:pt x="453" y="244"/>
                  </a:lnTo>
                  <a:lnTo>
                    <a:pt x="454" y="236"/>
                  </a:lnTo>
                  <a:lnTo>
                    <a:pt x="456" y="229"/>
                  </a:lnTo>
                  <a:lnTo>
                    <a:pt x="441" y="72"/>
                  </a:lnTo>
                  <a:lnTo>
                    <a:pt x="440" y="64"/>
                  </a:lnTo>
                  <a:lnTo>
                    <a:pt x="440" y="57"/>
                  </a:lnTo>
                  <a:lnTo>
                    <a:pt x="439" y="50"/>
                  </a:lnTo>
                  <a:lnTo>
                    <a:pt x="437" y="44"/>
                  </a:lnTo>
                  <a:lnTo>
                    <a:pt x="435" y="37"/>
                  </a:lnTo>
                  <a:lnTo>
                    <a:pt x="433" y="32"/>
                  </a:lnTo>
                  <a:lnTo>
                    <a:pt x="431" y="26"/>
                  </a:lnTo>
                  <a:lnTo>
                    <a:pt x="427" y="21"/>
                  </a:lnTo>
                  <a:lnTo>
                    <a:pt x="424" y="16"/>
                  </a:lnTo>
                  <a:lnTo>
                    <a:pt x="421" y="12"/>
                  </a:lnTo>
                  <a:lnTo>
                    <a:pt x="416" y="9"/>
                  </a:lnTo>
                  <a:lnTo>
                    <a:pt x="413" y="6"/>
                  </a:lnTo>
                  <a:lnTo>
                    <a:pt x="409" y="3"/>
                  </a:lnTo>
                  <a:lnTo>
                    <a:pt x="404" y="1"/>
                  </a:lnTo>
                  <a:lnTo>
                    <a:pt x="400" y="0"/>
                  </a:lnTo>
                  <a:lnTo>
                    <a:pt x="396" y="0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49" y="1"/>
                  </a:lnTo>
                  <a:lnTo>
                    <a:pt x="44" y="3"/>
                  </a:lnTo>
                  <a:lnTo>
                    <a:pt x="40" y="6"/>
                  </a:lnTo>
                  <a:lnTo>
                    <a:pt x="37" y="9"/>
                  </a:lnTo>
                  <a:lnTo>
                    <a:pt x="32" y="12"/>
                  </a:lnTo>
                  <a:lnTo>
                    <a:pt x="29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20" y="32"/>
                  </a:lnTo>
                  <a:lnTo>
                    <a:pt x="18" y="37"/>
                  </a:lnTo>
                  <a:lnTo>
                    <a:pt x="16" y="44"/>
                  </a:lnTo>
                  <a:lnTo>
                    <a:pt x="14" y="50"/>
                  </a:lnTo>
                  <a:lnTo>
                    <a:pt x="13" y="57"/>
                  </a:lnTo>
                  <a:lnTo>
                    <a:pt x="13" y="64"/>
                  </a:lnTo>
                  <a:lnTo>
                    <a:pt x="13" y="72"/>
                  </a:lnTo>
                  <a:lnTo>
                    <a:pt x="0" y="229"/>
                  </a:lnTo>
                  <a:lnTo>
                    <a:pt x="0" y="236"/>
                  </a:lnTo>
                  <a:lnTo>
                    <a:pt x="1" y="244"/>
                  </a:lnTo>
                  <a:lnTo>
                    <a:pt x="3" y="250"/>
                  </a:lnTo>
                  <a:lnTo>
                    <a:pt x="5" y="257"/>
                  </a:lnTo>
                  <a:lnTo>
                    <a:pt x="7" y="263"/>
                  </a:lnTo>
                  <a:lnTo>
                    <a:pt x="12" y="269"/>
                  </a:lnTo>
                  <a:lnTo>
                    <a:pt x="15" y="274"/>
                  </a:lnTo>
                  <a:lnTo>
                    <a:pt x="19" y="279"/>
                  </a:lnTo>
                  <a:lnTo>
                    <a:pt x="24" y="284"/>
                  </a:lnTo>
                  <a:lnTo>
                    <a:pt x="28" y="288"/>
                  </a:lnTo>
                  <a:lnTo>
                    <a:pt x="33" y="291"/>
                  </a:lnTo>
                  <a:lnTo>
                    <a:pt x="38" y="295"/>
                  </a:lnTo>
                  <a:lnTo>
                    <a:pt x="43" y="297"/>
                  </a:lnTo>
                  <a:lnTo>
                    <a:pt x="49" y="299"/>
                  </a:lnTo>
                  <a:lnTo>
                    <a:pt x="53" y="300"/>
                  </a:lnTo>
                  <a:lnTo>
                    <a:pt x="58" y="301"/>
                  </a:lnTo>
                  <a:lnTo>
                    <a:pt x="396" y="301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52" name="Freeform 292">
              <a:extLst>
                <a:ext uri="{FF2B5EF4-FFF2-40B4-BE49-F238E27FC236}">
                  <a16:creationId xmlns:a16="http://schemas.microsoft.com/office/drawing/2014/main" id="{5ED3D6D1-EA75-904E-85FA-135824F8A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292"/>
              <a:ext cx="15" cy="10"/>
            </a:xfrm>
            <a:custGeom>
              <a:avLst/>
              <a:gdLst>
                <a:gd name="T0" fmla="*/ 0 w 434"/>
                <a:gd name="T1" fmla="*/ 0 h 285"/>
                <a:gd name="T2" fmla="*/ 0 w 434"/>
                <a:gd name="T3" fmla="*/ 0 h 285"/>
                <a:gd name="T4" fmla="*/ 0 w 434"/>
                <a:gd name="T5" fmla="*/ 0 h 285"/>
                <a:gd name="T6" fmla="*/ 0 w 434"/>
                <a:gd name="T7" fmla="*/ 0 h 285"/>
                <a:gd name="T8" fmla="*/ 0 w 434"/>
                <a:gd name="T9" fmla="*/ 0 h 285"/>
                <a:gd name="T10" fmla="*/ 0 w 434"/>
                <a:gd name="T11" fmla="*/ 0 h 285"/>
                <a:gd name="T12" fmla="*/ 0 w 434"/>
                <a:gd name="T13" fmla="*/ 0 h 285"/>
                <a:gd name="T14" fmla="*/ 0 w 434"/>
                <a:gd name="T15" fmla="*/ 0 h 285"/>
                <a:gd name="T16" fmla="*/ 0 w 434"/>
                <a:gd name="T17" fmla="*/ 0 h 285"/>
                <a:gd name="T18" fmla="*/ 0 w 434"/>
                <a:gd name="T19" fmla="*/ 0 h 285"/>
                <a:gd name="T20" fmla="*/ 0 w 434"/>
                <a:gd name="T21" fmla="*/ 0 h 285"/>
                <a:gd name="T22" fmla="*/ 0 w 434"/>
                <a:gd name="T23" fmla="*/ 0 h 285"/>
                <a:gd name="T24" fmla="*/ 0 w 434"/>
                <a:gd name="T25" fmla="*/ 0 h 285"/>
                <a:gd name="T26" fmla="*/ 0 w 434"/>
                <a:gd name="T27" fmla="*/ 0 h 285"/>
                <a:gd name="T28" fmla="*/ 0 w 434"/>
                <a:gd name="T29" fmla="*/ 0 h 285"/>
                <a:gd name="T30" fmla="*/ 0 w 434"/>
                <a:gd name="T31" fmla="*/ 0 h 285"/>
                <a:gd name="T32" fmla="*/ 0 w 434"/>
                <a:gd name="T33" fmla="*/ 0 h 285"/>
                <a:gd name="T34" fmla="*/ 0 w 434"/>
                <a:gd name="T35" fmla="*/ 0 h 285"/>
                <a:gd name="T36" fmla="*/ 0 w 434"/>
                <a:gd name="T37" fmla="*/ 0 h 285"/>
                <a:gd name="T38" fmla="*/ 0 w 434"/>
                <a:gd name="T39" fmla="*/ 0 h 285"/>
                <a:gd name="T40" fmla="*/ 0 w 434"/>
                <a:gd name="T41" fmla="*/ 0 h 285"/>
                <a:gd name="T42" fmla="*/ 0 w 434"/>
                <a:gd name="T43" fmla="*/ 0 h 285"/>
                <a:gd name="T44" fmla="*/ 0 w 434"/>
                <a:gd name="T45" fmla="*/ 0 h 285"/>
                <a:gd name="T46" fmla="*/ 0 w 434"/>
                <a:gd name="T47" fmla="*/ 0 h 285"/>
                <a:gd name="T48" fmla="*/ 0 w 434"/>
                <a:gd name="T49" fmla="*/ 0 h 285"/>
                <a:gd name="T50" fmla="*/ 0 w 434"/>
                <a:gd name="T51" fmla="*/ 0 h 285"/>
                <a:gd name="T52" fmla="*/ 0 w 434"/>
                <a:gd name="T53" fmla="*/ 0 h 285"/>
                <a:gd name="T54" fmla="*/ 0 w 434"/>
                <a:gd name="T55" fmla="*/ 0 h 285"/>
                <a:gd name="T56" fmla="*/ 0 w 434"/>
                <a:gd name="T57" fmla="*/ 0 h 285"/>
                <a:gd name="T58" fmla="*/ 0 w 434"/>
                <a:gd name="T59" fmla="*/ 0 h 285"/>
                <a:gd name="T60" fmla="*/ 0 w 434"/>
                <a:gd name="T61" fmla="*/ 0 h 285"/>
                <a:gd name="T62" fmla="*/ 0 w 434"/>
                <a:gd name="T63" fmla="*/ 0 h 285"/>
                <a:gd name="T64" fmla="*/ 0 w 434"/>
                <a:gd name="T65" fmla="*/ 0 h 285"/>
                <a:gd name="T66" fmla="*/ 0 w 434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4" h="285">
                  <a:moveTo>
                    <a:pt x="377" y="285"/>
                  </a:moveTo>
                  <a:lnTo>
                    <a:pt x="381" y="284"/>
                  </a:lnTo>
                  <a:lnTo>
                    <a:pt x="386" y="283"/>
                  </a:lnTo>
                  <a:lnTo>
                    <a:pt x="390" y="282"/>
                  </a:lnTo>
                  <a:lnTo>
                    <a:pt x="396" y="280"/>
                  </a:lnTo>
                  <a:lnTo>
                    <a:pt x="400" y="277"/>
                  </a:lnTo>
                  <a:lnTo>
                    <a:pt x="405" y="274"/>
                  </a:lnTo>
                  <a:lnTo>
                    <a:pt x="410" y="269"/>
                  </a:lnTo>
                  <a:lnTo>
                    <a:pt x="414" y="265"/>
                  </a:lnTo>
                  <a:lnTo>
                    <a:pt x="417" y="260"/>
                  </a:lnTo>
                  <a:lnTo>
                    <a:pt x="422" y="255"/>
                  </a:lnTo>
                  <a:lnTo>
                    <a:pt x="425" y="250"/>
                  </a:lnTo>
                  <a:lnTo>
                    <a:pt x="427" y="244"/>
                  </a:lnTo>
                  <a:lnTo>
                    <a:pt x="430" y="238"/>
                  </a:lnTo>
                  <a:lnTo>
                    <a:pt x="432" y="231"/>
                  </a:lnTo>
                  <a:lnTo>
                    <a:pt x="433" y="225"/>
                  </a:lnTo>
                  <a:lnTo>
                    <a:pt x="434" y="218"/>
                  </a:lnTo>
                  <a:lnTo>
                    <a:pt x="421" y="68"/>
                  </a:lnTo>
                  <a:lnTo>
                    <a:pt x="420" y="60"/>
                  </a:lnTo>
                  <a:lnTo>
                    <a:pt x="420" y="54"/>
                  </a:lnTo>
                  <a:lnTo>
                    <a:pt x="418" y="47"/>
                  </a:lnTo>
                  <a:lnTo>
                    <a:pt x="416" y="41"/>
                  </a:lnTo>
                  <a:lnTo>
                    <a:pt x="415" y="34"/>
                  </a:lnTo>
                  <a:lnTo>
                    <a:pt x="413" y="29"/>
                  </a:lnTo>
                  <a:lnTo>
                    <a:pt x="410" y="24"/>
                  </a:lnTo>
                  <a:lnTo>
                    <a:pt x="408" y="19"/>
                  </a:lnTo>
                  <a:lnTo>
                    <a:pt x="404" y="15"/>
                  </a:lnTo>
                  <a:lnTo>
                    <a:pt x="401" y="10"/>
                  </a:lnTo>
                  <a:lnTo>
                    <a:pt x="398" y="7"/>
                  </a:lnTo>
                  <a:lnTo>
                    <a:pt x="393" y="4"/>
                  </a:lnTo>
                  <a:lnTo>
                    <a:pt x="389" y="2"/>
                  </a:lnTo>
                  <a:lnTo>
                    <a:pt x="386" y="1"/>
                  </a:lnTo>
                  <a:lnTo>
                    <a:pt x="381" y="0"/>
                  </a:lnTo>
                  <a:lnTo>
                    <a:pt x="377" y="0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6" y="1"/>
                  </a:lnTo>
                  <a:lnTo>
                    <a:pt x="43" y="2"/>
                  </a:lnTo>
                  <a:lnTo>
                    <a:pt x="39" y="4"/>
                  </a:lnTo>
                  <a:lnTo>
                    <a:pt x="34" y="7"/>
                  </a:lnTo>
                  <a:lnTo>
                    <a:pt x="31" y="10"/>
                  </a:lnTo>
                  <a:lnTo>
                    <a:pt x="28" y="15"/>
                  </a:lnTo>
                  <a:lnTo>
                    <a:pt x="25" y="19"/>
                  </a:lnTo>
                  <a:lnTo>
                    <a:pt x="22" y="24"/>
                  </a:lnTo>
                  <a:lnTo>
                    <a:pt x="19" y="29"/>
                  </a:lnTo>
                  <a:lnTo>
                    <a:pt x="17" y="34"/>
                  </a:lnTo>
                  <a:lnTo>
                    <a:pt x="16" y="41"/>
                  </a:lnTo>
                  <a:lnTo>
                    <a:pt x="14" y="47"/>
                  </a:lnTo>
                  <a:lnTo>
                    <a:pt x="13" y="54"/>
                  </a:lnTo>
                  <a:lnTo>
                    <a:pt x="13" y="60"/>
                  </a:lnTo>
                  <a:lnTo>
                    <a:pt x="13" y="68"/>
                  </a:lnTo>
                  <a:lnTo>
                    <a:pt x="0" y="218"/>
                  </a:lnTo>
                  <a:lnTo>
                    <a:pt x="0" y="225"/>
                  </a:lnTo>
                  <a:lnTo>
                    <a:pt x="1" y="231"/>
                  </a:lnTo>
                  <a:lnTo>
                    <a:pt x="2" y="238"/>
                  </a:lnTo>
                  <a:lnTo>
                    <a:pt x="5" y="244"/>
                  </a:lnTo>
                  <a:lnTo>
                    <a:pt x="7" y="250"/>
                  </a:lnTo>
                  <a:lnTo>
                    <a:pt x="10" y="255"/>
                  </a:lnTo>
                  <a:lnTo>
                    <a:pt x="15" y="260"/>
                  </a:lnTo>
                  <a:lnTo>
                    <a:pt x="18" y="265"/>
                  </a:lnTo>
                  <a:lnTo>
                    <a:pt x="22" y="269"/>
                  </a:lnTo>
                  <a:lnTo>
                    <a:pt x="27" y="274"/>
                  </a:lnTo>
                  <a:lnTo>
                    <a:pt x="32" y="277"/>
                  </a:lnTo>
                  <a:lnTo>
                    <a:pt x="37" y="280"/>
                  </a:lnTo>
                  <a:lnTo>
                    <a:pt x="42" y="282"/>
                  </a:lnTo>
                  <a:lnTo>
                    <a:pt x="46" y="283"/>
                  </a:lnTo>
                  <a:lnTo>
                    <a:pt x="51" y="284"/>
                  </a:lnTo>
                  <a:lnTo>
                    <a:pt x="56" y="285"/>
                  </a:lnTo>
                  <a:lnTo>
                    <a:pt x="37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53" name="Freeform 293">
              <a:extLst>
                <a:ext uri="{FF2B5EF4-FFF2-40B4-BE49-F238E27FC236}">
                  <a16:creationId xmlns:a16="http://schemas.microsoft.com/office/drawing/2014/main" id="{A6A07A2B-6AE9-2740-A427-BFEEA071C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" y="2297"/>
              <a:ext cx="11" cy="5"/>
            </a:xfrm>
            <a:custGeom>
              <a:avLst/>
              <a:gdLst>
                <a:gd name="T0" fmla="*/ 0 w 318"/>
                <a:gd name="T1" fmla="*/ 0 h 130"/>
                <a:gd name="T2" fmla="*/ 0 w 318"/>
                <a:gd name="T3" fmla="*/ 0 h 130"/>
                <a:gd name="T4" fmla="*/ 0 w 318"/>
                <a:gd name="T5" fmla="*/ 0 h 130"/>
                <a:gd name="T6" fmla="*/ 0 w 318"/>
                <a:gd name="T7" fmla="*/ 0 h 130"/>
                <a:gd name="T8" fmla="*/ 0 w 318"/>
                <a:gd name="T9" fmla="*/ 0 h 130"/>
                <a:gd name="T10" fmla="*/ 0 w 318"/>
                <a:gd name="T11" fmla="*/ 0 h 130"/>
                <a:gd name="T12" fmla="*/ 0 w 318"/>
                <a:gd name="T13" fmla="*/ 0 h 130"/>
                <a:gd name="T14" fmla="*/ 0 w 318"/>
                <a:gd name="T15" fmla="*/ 0 h 130"/>
                <a:gd name="T16" fmla="*/ 0 w 318"/>
                <a:gd name="T17" fmla="*/ 0 h 130"/>
                <a:gd name="T18" fmla="*/ 0 w 318"/>
                <a:gd name="T19" fmla="*/ 0 h 130"/>
                <a:gd name="T20" fmla="*/ 0 w 318"/>
                <a:gd name="T21" fmla="*/ 0 h 130"/>
                <a:gd name="T22" fmla="*/ 0 w 318"/>
                <a:gd name="T23" fmla="*/ 0 h 130"/>
                <a:gd name="T24" fmla="*/ 0 w 318"/>
                <a:gd name="T25" fmla="*/ 0 h 130"/>
                <a:gd name="T26" fmla="*/ 0 w 318"/>
                <a:gd name="T27" fmla="*/ 0 h 130"/>
                <a:gd name="T28" fmla="*/ 0 w 318"/>
                <a:gd name="T29" fmla="*/ 0 h 130"/>
                <a:gd name="T30" fmla="*/ 0 w 318"/>
                <a:gd name="T31" fmla="*/ 0 h 130"/>
                <a:gd name="T32" fmla="*/ 0 w 318"/>
                <a:gd name="T33" fmla="*/ 0 h 130"/>
                <a:gd name="T34" fmla="*/ 0 w 318"/>
                <a:gd name="T35" fmla="*/ 0 h 130"/>
                <a:gd name="T36" fmla="*/ 0 w 318"/>
                <a:gd name="T37" fmla="*/ 0 h 130"/>
                <a:gd name="T38" fmla="*/ 0 w 318"/>
                <a:gd name="T39" fmla="*/ 0 h 130"/>
                <a:gd name="T40" fmla="*/ 0 w 318"/>
                <a:gd name="T41" fmla="*/ 0 h 130"/>
                <a:gd name="T42" fmla="*/ 0 w 318"/>
                <a:gd name="T43" fmla="*/ 0 h 130"/>
                <a:gd name="T44" fmla="*/ 0 w 318"/>
                <a:gd name="T45" fmla="*/ 0 h 130"/>
                <a:gd name="T46" fmla="*/ 0 w 318"/>
                <a:gd name="T47" fmla="*/ 0 h 130"/>
                <a:gd name="T48" fmla="*/ 0 w 318"/>
                <a:gd name="T49" fmla="*/ 0 h 130"/>
                <a:gd name="T50" fmla="*/ 0 w 318"/>
                <a:gd name="T51" fmla="*/ 0 h 130"/>
                <a:gd name="T52" fmla="*/ 0 w 318"/>
                <a:gd name="T53" fmla="*/ 0 h 130"/>
                <a:gd name="T54" fmla="*/ 0 w 318"/>
                <a:gd name="T55" fmla="*/ 0 h 130"/>
                <a:gd name="T56" fmla="*/ 0 w 318"/>
                <a:gd name="T57" fmla="*/ 0 h 130"/>
                <a:gd name="T58" fmla="*/ 0 w 318"/>
                <a:gd name="T59" fmla="*/ 0 h 130"/>
                <a:gd name="T60" fmla="*/ 0 w 318"/>
                <a:gd name="T61" fmla="*/ 0 h 130"/>
                <a:gd name="T62" fmla="*/ 0 w 318"/>
                <a:gd name="T63" fmla="*/ 0 h 130"/>
                <a:gd name="T64" fmla="*/ 0 w 318"/>
                <a:gd name="T65" fmla="*/ 0 h 130"/>
                <a:gd name="T66" fmla="*/ 0 w 318"/>
                <a:gd name="T67" fmla="*/ 0 h 130"/>
                <a:gd name="T68" fmla="*/ 0 w 318"/>
                <a:gd name="T69" fmla="*/ 0 h 130"/>
                <a:gd name="T70" fmla="*/ 0 w 318"/>
                <a:gd name="T71" fmla="*/ 0 h 130"/>
                <a:gd name="T72" fmla="*/ 0 w 318"/>
                <a:gd name="T73" fmla="*/ 0 h 1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8" h="130">
                  <a:moveTo>
                    <a:pt x="318" y="66"/>
                  </a:moveTo>
                  <a:lnTo>
                    <a:pt x="317" y="71"/>
                  </a:lnTo>
                  <a:lnTo>
                    <a:pt x="317" y="78"/>
                  </a:lnTo>
                  <a:lnTo>
                    <a:pt x="316" y="84"/>
                  </a:lnTo>
                  <a:lnTo>
                    <a:pt x="315" y="90"/>
                  </a:lnTo>
                  <a:lnTo>
                    <a:pt x="314" y="95"/>
                  </a:lnTo>
                  <a:lnTo>
                    <a:pt x="312" y="100"/>
                  </a:lnTo>
                  <a:lnTo>
                    <a:pt x="310" y="106"/>
                  </a:lnTo>
                  <a:lnTo>
                    <a:pt x="307" y="110"/>
                  </a:lnTo>
                  <a:lnTo>
                    <a:pt x="305" y="115"/>
                  </a:lnTo>
                  <a:lnTo>
                    <a:pt x="302" y="118"/>
                  </a:lnTo>
                  <a:lnTo>
                    <a:pt x="300" y="121"/>
                  </a:lnTo>
                  <a:lnTo>
                    <a:pt x="296" y="124"/>
                  </a:lnTo>
                  <a:lnTo>
                    <a:pt x="292" y="127"/>
                  </a:lnTo>
                  <a:lnTo>
                    <a:pt x="289" y="128"/>
                  </a:lnTo>
                  <a:lnTo>
                    <a:pt x="284" y="129"/>
                  </a:lnTo>
                  <a:lnTo>
                    <a:pt x="281" y="130"/>
                  </a:lnTo>
                  <a:lnTo>
                    <a:pt x="37" y="130"/>
                  </a:lnTo>
                  <a:lnTo>
                    <a:pt x="33" y="129"/>
                  </a:lnTo>
                  <a:lnTo>
                    <a:pt x="29" y="128"/>
                  </a:lnTo>
                  <a:lnTo>
                    <a:pt x="26" y="127"/>
                  </a:lnTo>
                  <a:lnTo>
                    <a:pt x="21" y="124"/>
                  </a:lnTo>
                  <a:lnTo>
                    <a:pt x="18" y="121"/>
                  </a:lnTo>
                  <a:lnTo>
                    <a:pt x="16" y="118"/>
                  </a:lnTo>
                  <a:lnTo>
                    <a:pt x="12" y="115"/>
                  </a:lnTo>
                  <a:lnTo>
                    <a:pt x="10" y="110"/>
                  </a:lnTo>
                  <a:lnTo>
                    <a:pt x="8" y="106"/>
                  </a:lnTo>
                  <a:lnTo>
                    <a:pt x="6" y="100"/>
                  </a:lnTo>
                  <a:lnTo>
                    <a:pt x="4" y="95"/>
                  </a:lnTo>
                  <a:lnTo>
                    <a:pt x="3" y="90"/>
                  </a:lnTo>
                  <a:lnTo>
                    <a:pt x="2" y="84"/>
                  </a:lnTo>
                  <a:lnTo>
                    <a:pt x="0" y="78"/>
                  </a:lnTo>
                  <a:lnTo>
                    <a:pt x="0" y="71"/>
                  </a:lnTo>
                  <a:lnTo>
                    <a:pt x="0" y="66"/>
                  </a:lnTo>
                  <a:lnTo>
                    <a:pt x="3" y="0"/>
                  </a:lnTo>
                  <a:lnTo>
                    <a:pt x="316" y="0"/>
                  </a:lnTo>
                  <a:lnTo>
                    <a:pt x="318" y="66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54" name="Freeform 294">
              <a:extLst>
                <a:ext uri="{FF2B5EF4-FFF2-40B4-BE49-F238E27FC236}">
                  <a16:creationId xmlns:a16="http://schemas.microsoft.com/office/drawing/2014/main" id="{0E02EF44-5B69-3843-92C6-1399EA419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" y="2293"/>
              <a:ext cx="1" cy="8"/>
            </a:xfrm>
            <a:custGeom>
              <a:avLst/>
              <a:gdLst>
                <a:gd name="T0" fmla="*/ 0 w 30"/>
                <a:gd name="T1" fmla="*/ 0 h 213"/>
                <a:gd name="T2" fmla="*/ 0 w 30"/>
                <a:gd name="T3" fmla="*/ 0 h 213"/>
                <a:gd name="T4" fmla="*/ 0 w 30"/>
                <a:gd name="T5" fmla="*/ 0 h 213"/>
                <a:gd name="T6" fmla="*/ 0 w 30"/>
                <a:gd name="T7" fmla="*/ 0 h 213"/>
                <a:gd name="T8" fmla="*/ 0 w 30"/>
                <a:gd name="T9" fmla="*/ 0 h 213"/>
                <a:gd name="T10" fmla="*/ 0 w 30"/>
                <a:gd name="T11" fmla="*/ 0 h 213"/>
                <a:gd name="T12" fmla="*/ 0 w 30"/>
                <a:gd name="T13" fmla="*/ 0 h 213"/>
                <a:gd name="T14" fmla="*/ 0 w 30"/>
                <a:gd name="T15" fmla="*/ 0 h 213"/>
                <a:gd name="T16" fmla="*/ 0 w 30"/>
                <a:gd name="T17" fmla="*/ 0 h 213"/>
                <a:gd name="T18" fmla="*/ 0 w 30"/>
                <a:gd name="T19" fmla="*/ 0 h 213"/>
                <a:gd name="T20" fmla="*/ 0 w 30"/>
                <a:gd name="T21" fmla="*/ 0 h 213"/>
                <a:gd name="T22" fmla="*/ 0 w 30"/>
                <a:gd name="T23" fmla="*/ 0 h 213"/>
                <a:gd name="T24" fmla="*/ 0 w 30"/>
                <a:gd name="T25" fmla="*/ 0 h 213"/>
                <a:gd name="T26" fmla="*/ 0 w 30"/>
                <a:gd name="T27" fmla="*/ 0 h 213"/>
                <a:gd name="T28" fmla="*/ 0 w 30"/>
                <a:gd name="T29" fmla="*/ 0 h 213"/>
                <a:gd name="T30" fmla="*/ 0 w 30"/>
                <a:gd name="T31" fmla="*/ 0 h 213"/>
                <a:gd name="T32" fmla="*/ 0 w 30"/>
                <a:gd name="T33" fmla="*/ 0 h 213"/>
                <a:gd name="T34" fmla="*/ 0 w 30"/>
                <a:gd name="T35" fmla="*/ 0 h 213"/>
                <a:gd name="T36" fmla="*/ 0 w 30"/>
                <a:gd name="T37" fmla="*/ 0 h 213"/>
                <a:gd name="T38" fmla="*/ 0 w 30"/>
                <a:gd name="T39" fmla="*/ 0 h 213"/>
                <a:gd name="T40" fmla="*/ 0 w 30"/>
                <a:gd name="T41" fmla="*/ 0 h 213"/>
                <a:gd name="T42" fmla="*/ 0 w 30"/>
                <a:gd name="T43" fmla="*/ 0 h 213"/>
                <a:gd name="T44" fmla="*/ 0 w 30"/>
                <a:gd name="T45" fmla="*/ 0 h 213"/>
                <a:gd name="T46" fmla="*/ 0 w 30"/>
                <a:gd name="T47" fmla="*/ 0 h 213"/>
                <a:gd name="T48" fmla="*/ 0 w 30"/>
                <a:gd name="T49" fmla="*/ 0 h 213"/>
                <a:gd name="T50" fmla="*/ 0 w 30"/>
                <a:gd name="T51" fmla="*/ 0 h 213"/>
                <a:gd name="T52" fmla="*/ 0 w 30"/>
                <a:gd name="T53" fmla="*/ 0 h 213"/>
                <a:gd name="T54" fmla="*/ 0 w 30"/>
                <a:gd name="T55" fmla="*/ 0 h 213"/>
                <a:gd name="T56" fmla="*/ 0 w 30"/>
                <a:gd name="T57" fmla="*/ 0 h 213"/>
                <a:gd name="T58" fmla="*/ 0 w 30"/>
                <a:gd name="T59" fmla="*/ 0 h 213"/>
                <a:gd name="T60" fmla="*/ 0 w 30"/>
                <a:gd name="T61" fmla="*/ 0 h 213"/>
                <a:gd name="T62" fmla="*/ 0 w 30"/>
                <a:gd name="T63" fmla="*/ 0 h 213"/>
                <a:gd name="T64" fmla="*/ 0 w 30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0" h="213">
                  <a:moveTo>
                    <a:pt x="17" y="213"/>
                  </a:moveTo>
                  <a:lnTo>
                    <a:pt x="18" y="212"/>
                  </a:lnTo>
                  <a:lnTo>
                    <a:pt x="19" y="212"/>
                  </a:lnTo>
                  <a:lnTo>
                    <a:pt x="21" y="212"/>
                  </a:lnTo>
                  <a:lnTo>
                    <a:pt x="22" y="211"/>
                  </a:lnTo>
                  <a:lnTo>
                    <a:pt x="23" y="210"/>
                  </a:lnTo>
                  <a:lnTo>
                    <a:pt x="24" y="208"/>
                  </a:lnTo>
                  <a:lnTo>
                    <a:pt x="25" y="207"/>
                  </a:lnTo>
                  <a:lnTo>
                    <a:pt x="26" y="206"/>
                  </a:lnTo>
                  <a:lnTo>
                    <a:pt x="27" y="204"/>
                  </a:lnTo>
                  <a:lnTo>
                    <a:pt x="28" y="203"/>
                  </a:lnTo>
                  <a:lnTo>
                    <a:pt x="28" y="201"/>
                  </a:lnTo>
                  <a:lnTo>
                    <a:pt x="29" y="200"/>
                  </a:lnTo>
                  <a:lnTo>
                    <a:pt x="29" y="198"/>
                  </a:lnTo>
                  <a:lnTo>
                    <a:pt x="29" y="195"/>
                  </a:lnTo>
                  <a:lnTo>
                    <a:pt x="29" y="193"/>
                  </a:lnTo>
                  <a:lnTo>
                    <a:pt x="30" y="192"/>
                  </a:lnTo>
                  <a:lnTo>
                    <a:pt x="30" y="20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8" y="8"/>
                  </a:lnTo>
                  <a:lnTo>
                    <a:pt x="27" y="7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7" y="5"/>
                  </a:lnTo>
                  <a:lnTo>
                    <a:pt x="6" y="7"/>
                  </a:lnTo>
                  <a:lnTo>
                    <a:pt x="5" y="8"/>
                  </a:lnTo>
                  <a:lnTo>
                    <a:pt x="5" y="11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5" y="200"/>
                  </a:lnTo>
                  <a:lnTo>
                    <a:pt x="6" y="202"/>
                  </a:lnTo>
                  <a:lnTo>
                    <a:pt x="7" y="204"/>
                  </a:lnTo>
                  <a:lnTo>
                    <a:pt x="10" y="206"/>
                  </a:lnTo>
                  <a:lnTo>
                    <a:pt x="11" y="208"/>
                  </a:lnTo>
                  <a:lnTo>
                    <a:pt x="12" y="210"/>
                  </a:lnTo>
                  <a:lnTo>
                    <a:pt x="14" y="212"/>
                  </a:lnTo>
                  <a:lnTo>
                    <a:pt x="15" y="212"/>
                  </a:lnTo>
                  <a:lnTo>
                    <a:pt x="17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55" name="Freeform 295">
              <a:extLst>
                <a:ext uri="{FF2B5EF4-FFF2-40B4-BE49-F238E27FC236}">
                  <a16:creationId xmlns:a16="http://schemas.microsoft.com/office/drawing/2014/main" id="{57DC3487-D431-1847-8B29-9BBD80DE0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293"/>
              <a:ext cx="1" cy="8"/>
            </a:xfrm>
            <a:custGeom>
              <a:avLst/>
              <a:gdLst>
                <a:gd name="T0" fmla="*/ 0 w 36"/>
                <a:gd name="T1" fmla="*/ 0 h 222"/>
                <a:gd name="T2" fmla="*/ 0 w 36"/>
                <a:gd name="T3" fmla="*/ 0 h 222"/>
                <a:gd name="T4" fmla="*/ 0 w 36"/>
                <a:gd name="T5" fmla="*/ 0 h 222"/>
                <a:gd name="T6" fmla="*/ 0 w 36"/>
                <a:gd name="T7" fmla="*/ 0 h 222"/>
                <a:gd name="T8" fmla="*/ 0 w 36"/>
                <a:gd name="T9" fmla="*/ 0 h 222"/>
                <a:gd name="T10" fmla="*/ 0 w 36"/>
                <a:gd name="T11" fmla="*/ 0 h 222"/>
                <a:gd name="T12" fmla="*/ 0 w 36"/>
                <a:gd name="T13" fmla="*/ 0 h 222"/>
                <a:gd name="T14" fmla="*/ 0 w 36"/>
                <a:gd name="T15" fmla="*/ 0 h 222"/>
                <a:gd name="T16" fmla="*/ 0 w 36"/>
                <a:gd name="T17" fmla="*/ 0 h 222"/>
                <a:gd name="T18" fmla="*/ 0 w 36"/>
                <a:gd name="T19" fmla="*/ 0 h 222"/>
                <a:gd name="T20" fmla="*/ 0 w 36"/>
                <a:gd name="T21" fmla="*/ 0 h 222"/>
                <a:gd name="T22" fmla="*/ 0 w 36"/>
                <a:gd name="T23" fmla="*/ 0 h 222"/>
                <a:gd name="T24" fmla="*/ 0 w 36"/>
                <a:gd name="T25" fmla="*/ 0 h 222"/>
                <a:gd name="T26" fmla="*/ 0 w 36"/>
                <a:gd name="T27" fmla="*/ 0 h 222"/>
                <a:gd name="T28" fmla="*/ 0 w 36"/>
                <a:gd name="T29" fmla="*/ 0 h 222"/>
                <a:gd name="T30" fmla="*/ 0 w 36"/>
                <a:gd name="T31" fmla="*/ 0 h 222"/>
                <a:gd name="T32" fmla="*/ 0 w 36"/>
                <a:gd name="T33" fmla="*/ 0 h 222"/>
                <a:gd name="T34" fmla="*/ 0 w 36"/>
                <a:gd name="T35" fmla="*/ 0 h 222"/>
                <a:gd name="T36" fmla="*/ 0 w 36"/>
                <a:gd name="T37" fmla="*/ 0 h 222"/>
                <a:gd name="T38" fmla="*/ 0 w 36"/>
                <a:gd name="T39" fmla="*/ 0 h 222"/>
                <a:gd name="T40" fmla="*/ 0 w 36"/>
                <a:gd name="T41" fmla="*/ 0 h 222"/>
                <a:gd name="T42" fmla="*/ 0 w 36"/>
                <a:gd name="T43" fmla="*/ 0 h 222"/>
                <a:gd name="T44" fmla="*/ 0 w 36"/>
                <a:gd name="T45" fmla="*/ 0 h 222"/>
                <a:gd name="T46" fmla="*/ 0 w 36"/>
                <a:gd name="T47" fmla="*/ 0 h 222"/>
                <a:gd name="T48" fmla="*/ 0 w 36"/>
                <a:gd name="T49" fmla="*/ 0 h 222"/>
                <a:gd name="T50" fmla="*/ 0 w 36"/>
                <a:gd name="T51" fmla="*/ 0 h 222"/>
                <a:gd name="T52" fmla="*/ 0 w 36"/>
                <a:gd name="T53" fmla="*/ 0 h 222"/>
                <a:gd name="T54" fmla="*/ 0 w 36"/>
                <a:gd name="T55" fmla="*/ 0 h 222"/>
                <a:gd name="T56" fmla="*/ 0 w 36"/>
                <a:gd name="T57" fmla="*/ 0 h 222"/>
                <a:gd name="T58" fmla="*/ 0 w 36"/>
                <a:gd name="T59" fmla="*/ 0 h 222"/>
                <a:gd name="T60" fmla="*/ 0 w 36"/>
                <a:gd name="T61" fmla="*/ 0 h 222"/>
                <a:gd name="T62" fmla="*/ 0 w 36"/>
                <a:gd name="T63" fmla="*/ 0 h 222"/>
                <a:gd name="T64" fmla="*/ 0 w 36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" h="222">
                  <a:moveTo>
                    <a:pt x="14" y="222"/>
                  </a:moveTo>
                  <a:lnTo>
                    <a:pt x="15" y="221"/>
                  </a:lnTo>
                  <a:lnTo>
                    <a:pt x="16" y="221"/>
                  </a:lnTo>
                  <a:lnTo>
                    <a:pt x="18" y="219"/>
                  </a:lnTo>
                  <a:lnTo>
                    <a:pt x="19" y="218"/>
                  </a:lnTo>
                  <a:lnTo>
                    <a:pt x="22" y="215"/>
                  </a:lnTo>
                  <a:lnTo>
                    <a:pt x="23" y="213"/>
                  </a:lnTo>
                  <a:lnTo>
                    <a:pt x="25" y="211"/>
                  </a:lnTo>
                  <a:lnTo>
                    <a:pt x="27" y="209"/>
                  </a:lnTo>
                  <a:lnTo>
                    <a:pt x="28" y="206"/>
                  </a:lnTo>
                  <a:lnTo>
                    <a:pt x="30" y="203"/>
                  </a:lnTo>
                  <a:lnTo>
                    <a:pt x="31" y="200"/>
                  </a:lnTo>
                  <a:lnTo>
                    <a:pt x="32" y="198"/>
                  </a:lnTo>
                  <a:lnTo>
                    <a:pt x="34" y="195"/>
                  </a:lnTo>
                  <a:lnTo>
                    <a:pt x="35" y="193"/>
                  </a:lnTo>
                  <a:lnTo>
                    <a:pt x="35" y="189"/>
                  </a:lnTo>
                  <a:lnTo>
                    <a:pt x="36" y="188"/>
                  </a:lnTo>
                  <a:lnTo>
                    <a:pt x="27" y="21"/>
                  </a:lnTo>
                  <a:lnTo>
                    <a:pt x="26" y="19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3" y="6"/>
                  </a:lnTo>
                  <a:lnTo>
                    <a:pt x="22" y="4"/>
                  </a:lnTo>
                  <a:lnTo>
                    <a:pt x="20" y="3"/>
                  </a:lnTo>
                  <a:lnTo>
                    <a:pt x="19" y="2"/>
                  </a:lnTo>
                  <a:lnTo>
                    <a:pt x="18" y="1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6"/>
                  </a:lnTo>
                  <a:lnTo>
                    <a:pt x="0" y="207"/>
                  </a:lnTo>
                  <a:lnTo>
                    <a:pt x="0" y="209"/>
                  </a:lnTo>
                  <a:lnTo>
                    <a:pt x="1" y="210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4"/>
                  </a:lnTo>
                  <a:lnTo>
                    <a:pt x="3" y="216"/>
                  </a:lnTo>
                  <a:lnTo>
                    <a:pt x="4" y="218"/>
                  </a:lnTo>
                  <a:lnTo>
                    <a:pt x="5" y="219"/>
                  </a:lnTo>
                  <a:lnTo>
                    <a:pt x="6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1" y="221"/>
                  </a:lnTo>
                  <a:lnTo>
                    <a:pt x="12" y="221"/>
                  </a:lnTo>
                  <a:lnTo>
                    <a:pt x="14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56" name="Freeform 296">
              <a:extLst>
                <a:ext uri="{FF2B5EF4-FFF2-40B4-BE49-F238E27FC236}">
                  <a16:creationId xmlns:a16="http://schemas.microsoft.com/office/drawing/2014/main" id="{84A669F1-AB78-2C4E-AA7F-CA076FA48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" y="2292"/>
              <a:ext cx="11" cy="4"/>
            </a:xfrm>
            <a:custGeom>
              <a:avLst/>
              <a:gdLst>
                <a:gd name="T0" fmla="*/ 0 w 326"/>
                <a:gd name="T1" fmla="*/ 0 h 106"/>
                <a:gd name="T2" fmla="*/ 0 w 326"/>
                <a:gd name="T3" fmla="*/ 0 h 106"/>
                <a:gd name="T4" fmla="*/ 0 w 326"/>
                <a:gd name="T5" fmla="*/ 0 h 106"/>
                <a:gd name="T6" fmla="*/ 0 w 326"/>
                <a:gd name="T7" fmla="*/ 0 h 106"/>
                <a:gd name="T8" fmla="*/ 0 w 326"/>
                <a:gd name="T9" fmla="*/ 0 h 106"/>
                <a:gd name="T10" fmla="*/ 0 w 326"/>
                <a:gd name="T11" fmla="*/ 0 h 106"/>
                <a:gd name="T12" fmla="*/ 0 w 326"/>
                <a:gd name="T13" fmla="*/ 0 h 106"/>
                <a:gd name="T14" fmla="*/ 0 w 326"/>
                <a:gd name="T15" fmla="*/ 0 h 106"/>
                <a:gd name="T16" fmla="*/ 0 w 326"/>
                <a:gd name="T17" fmla="*/ 0 h 106"/>
                <a:gd name="T18" fmla="*/ 0 w 326"/>
                <a:gd name="T19" fmla="*/ 0 h 106"/>
                <a:gd name="T20" fmla="*/ 0 w 326"/>
                <a:gd name="T21" fmla="*/ 0 h 106"/>
                <a:gd name="T22" fmla="*/ 0 w 326"/>
                <a:gd name="T23" fmla="*/ 0 h 106"/>
                <a:gd name="T24" fmla="*/ 0 w 326"/>
                <a:gd name="T25" fmla="*/ 0 h 106"/>
                <a:gd name="T26" fmla="*/ 0 w 326"/>
                <a:gd name="T27" fmla="*/ 0 h 106"/>
                <a:gd name="T28" fmla="*/ 0 w 326"/>
                <a:gd name="T29" fmla="*/ 0 h 106"/>
                <a:gd name="T30" fmla="*/ 0 w 326"/>
                <a:gd name="T31" fmla="*/ 0 h 106"/>
                <a:gd name="T32" fmla="*/ 0 w 326"/>
                <a:gd name="T33" fmla="*/ 0 h 106"/>
                <a:gd name="T34" fmla="*/ 0 w 326"/>
                <a:gd name="T35" fmla="*/ 0 h 106"/>
                <a:gd name="T36" fmla="*/ 0 w 326"/>
                <a:gd name="T37" fmla="*/ 0 h 106"/>
                <a:gd name="T38" fmla="*/ 0 w 326"/>
                <a:gd name="T39" fmla="*/ 0 h 106"/>
                <a:gd name="T40" fmla="*/ 0 w 326"/>
                <a:gd name="T41" fmla="*/ 0 h 106"/>
                <a:gd name="T42" fmla="*/ 0 w 326"/>
                <a:gd name="T43" fmla="*/ 0 h 106"/>
                <a:gd name="T44" fmla="*/ 0 w 326"/>
                <a:gd name="T45" fmla="*/ 0 h 106"/>
                <a:gd name="T46" fmla="*/ 0 w 326"/>
                <a:gd name="T47" fmla="*/ 0 h 106"/>
                <a:gd name="T48" fmla="*/ 0 w 326"/>
                <a:gd name="T49" fmla="*/ 0 h 106"/>
                <a:gd name="T50" fmla="*/ 0 w 326"/>
                <a:gd name="T51" fmla="*/ 0 h 106"/>
                <a:gd name="T52" fmla="*/ 0 w 326"/>
                <a:gd name="T53" fmla="*/ 0 h 106"/>
                <a:gd name="T54" fmla="*/ 0 w 326"/>
                <a:gd name="T55" fmla="*/ 0 h 106"/>
                <a:gd name="T56" fmla="*/ 0 w 326"/>
                <a:gd name="T57" fmla="*/ 0 h 106"/>
                <a:gd name="T58" fmla="*/ 0 w 326"/>
                <a:gd name="T59" fmla="*/ 0 h 106"/>
                <a:gd name="T60" fmla="*/ 0 w 326"/>
                <a:gd name="T61" fmla="*/ 0 h 106"/>
                <a:gd name="T62" fmla="*/ 0 w 326"/>
                <a:gd name="T63" fmla="*/ 0 h 106"/>
                <a:gd name="T64" fmla="*/ 0 w 326"/>
                <a:gd name="T65" fmla="*/ 0 h 106"/>
                <a:gd name="T66" fmla="*/ 0 w 326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6" h="106">
                  <a:moveTo>
                    <a:pt x="292" y="106"/>
                  </a:moveTo>
                  <a:lnTo>
                    <a:pt x="295" y="104"/>
                  </a:lnTo>
                  <a:lnTo>
                    <a:pt x="298" y="104"/>
                  </a:lnTo>
                  <a:lnTo>
                    <a:pt x="301" y="103"/>
                  </a:lnTo>
                  <a:lnTo>
                    <a:pt x="305" y="102"/>
                  </a:lnTo>
                  <a:lnTo>
                    <a:pt x="308" y="101"/>
                  </a:lnTo>
                  <a:lnTo>
                    <a:pt x="311" y="99"/>
                  </a:lnTo>
                  <a:lnTo>
                    <a:pt x="313" y="97"/>
                  </a:lnTo>
                  <a:lnTo>
                    <a:pt x="316" y="95"/>
                  </a:lnTo>
                  <a:lnTo>
                    <a:pt x="318" y="92"/>
                  </a:lnTo>
                  <a:lnTo>
                    <a:pt x="320" y="90"/>
                  </a:lnTo>
                  <a:lnTo>
                    <a:pt x="322" y="87"/>
                  </a:lnTo>
                  <a:lnTo>
                    <a:pt x="323" y="85"/>
                  </a:lnTo>
                  <a:lnTo>
                    <a:pt x="324" y="82"/>
                  </a:lnTo>
                  <a:lnTo>
                    <a:pt x="325" y="78"/>
                  </a:lnTo>
                  <a:lnTo>
                    <a:pt x="325" y="75"/>
                  </a:lnTo>
                  <a:lnTo>
                    <a:pt x="326" y="72"/>
                  </a:lnTo>
                  <a:lnTo>
                    <a:pt x="326" y="34"/>
                  </a:lnTo>
                  <a:lnTo>
                    <a:pt x="325" y="29"/>
                  </a:lnTo>
                  <a:lnTo>
                    <a:pt x="325" y="26"/>
                  </a:lnTo>
                  <a:lnTo>
                    <a:pt x="324" y="23"/>
                  </a:lnTo>
                  <a:lnTo>
                    <a:pt x="323" y="20"/>
                  </a:lnTo>
                  <a:lnTo>
                    <a:pt x="322" y="17"/>
                  </a:lnTo>
                  <a:lnTo>
                    <a:pt x="320" y="14"/>
                  </a:lnTo>
                  <a:lnTo>
                    <a:pt x="318" y="12"/>
                  </a:lnTo>
                  <a:lnTo>
                    <a:pt x="316" y="10"/>
                  </a:lnTo>
                  <a:lnTo>
                    <a:pt x="313" y="8"/>
                  </a:lnTo>
                  <a:lnTo>
                    <a:pt x="311" y="6"/>
                  </a:lnTo>
                  <a:lnTo>
                    <a:pt x="308" y="3"/>
                  </a:lnTo>
                  <a:lnTo>
                    <a:pt x="305" y="2"/>
                  </a:lnTo>
                  <a:lnTo>
                    <a:pt x="301" y="1"/>
                  </a:lnTo>
                  <a:lnTo>
                    <a:pt x="298" y="0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7" y="3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5" y="14"/>
                  </a:lnTo>
                  <a:lnTo>
                    <a:pt x="3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3" y="87"/>
                  </a:lnTo>
                  <a:lnTo>
                    <a:pt x="5" y="90"/>
                  </a:lnTo>
                  <a:lnTo>
                    <a:pt x="8" y="92"/>
                  </a:lnTo>
                  <a:lnTo>
                    <a:pt x="10" y="95"/>
                  </a:lnTo>
                  <a:lnTo>
                    <a:pt x="12" y="97"/>
                  </a:lnTo>
                  <a:lnTo>
                    <a:pt x="14" y="99"/>
                  </a:lnTo>
                  <a:lnTo>
                    <a:pt x="17" y="101"/>
                  </a:lnTo>
                  <a:lnTo>
                    <a:pt x="21" y="102"/>
                  </a:lnTo>
                  <a:lnTo>
                    <a:pt x="24" y="103"/>
                  </a:lnTo>
                  <a:lnTo>
                    <a:pt x="27" y="104"/>
                  </a:lnTo>
                  <a:lnTo>
                    <a:pt x="30" y="104"/>
                  </a:lnTo>
                  <a:lnTo>
                    <a:pt x="35" y="106"/>
                  </a:lnTo>
                  <a:lnTo>
                    <a:pt x="292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57" name="Freeform 297">
              <a:extLst>
                <a:ext uri="{FF2B5EF4-FFF2-40B4-BE49-F238E27FC236}">
                  <a16:creationId xmlns:a16="http://schemas.microsoft.com/office/drawing/2014/main" id="{A55E4059-715C-4A4A-A5B2-3F7AC893C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2291"/>
              <a:ext cx="16" cy="12"/>
            </a:xfrm>
            <a:custGeom>
              <a:avLst/>
              <a:gdLst>
                <a:gd name="T0" fmla="*/ 0 w 456"/>
                <a:gd name="T1" fmla="*/ 0 h 301"/>
                <a:gd name="T2" fmla="*/ 0 w 456"/>
                <a:gd name="T3" fmla="*/ 0 h 301"/>
                <a:gd name="T4" fmla="*/ 0 w 456"/>
                <a:gd name="T5" fmla="*/ 0 h 301"/>
                <a:gd name="T6" fmla="*/ 0 w 456"/>
                <a:gd name="T7" fmla="*/ 0 h 301"/>
                <a:gd name="T8" fmla="*/ 0 w 456"/>
                <a:gd name="T9" fmla="*/ 0 h 301"/>
                <a:gd name="T10" fmla="*/ 0 w 456"/>
                <a:gd name="T11" fmla="*/ 0 h 301"/>
                <a:gd name="T12" fmla="*/ 0 w 456"/>
                <a:gd name="T13" fmla="*/ 0 h 301"/>
                <a:gd name="T14" fmla="*/ 0 w 456"/>
                <a:gd name="T15" fmla="*/ 0 h 301"/>
                <a:gd name="T16" fmla="*/ 0 w 456"/>
                <a:gd name="T17" fmla="*/ 0 h 301"/>
                <a:gd name="T18" fmla="*/ 0 w 456"/>
                <a:gd name="T19" fmla="*/ 0 h 301"/>
                <a:gd name="T20" fmla="*/ 0 w 456"/>
                <a:gd name="T21" fmla="*/ 0 h 301"/>
                <a:gd name="T22" fmla="*/ 0 w 456"/>
                <a:gd name="T23" fmla="*/ 0 h 301"/>
                <a:gd name="T24" fmla="*/ 0 w 456"/>
                <a:gd name="T25" fmla="*/ 0 h 301"/>
                <a:gd name="T26" fmla="*/ 0 w 456"/>
                <a:gd name="T27" fmla="*/ 0 h 301"/>
                <a:gd name="T28" fmla="*/ 0 w 456"/>
                <a:gd name="T29" fmla="*/ 0 h 301"/>
                <a:gd name="T30" fmla="*/ 0 w 456"/>
                <a:gd name="T31" fmla="*/ 0 h 301"/>
                <a:gd name="T32" fmla="*/ 0 w 456"/>
                <a:gd name="T33" fmla="*/ 0 h 301"/>
                <a:gd name="T34" fmla="*/ 0 w 456"/>
                <a:gd name="T35" fmla="*/ 0 h 301"/>
                <a:gd name="T36" fmla="*/ 0 w 456"/>
                <a:gd name="T37" fmla="*/ 0 h 301"/>
                <a:gd name="T38" fmla="*/ 0 w 456"/>
                <a:gd name="T39" fmla="*/ 0 h 301"/>
                <a:gd name="T40" fmla="*/ 0 w 456"/>
                <a:gd name="T41" fmla="*/ 0 h 301"/>
                <a:gd name="T42" fmla="*/ 0 w 456"/>
                <a:gd name="T43" fmla="*/ 0 h 301"/>
                <a:gd name="T44" fmla="*/ 0 w 456"/>
                <a:gd name="T45" fmla="*/ 0 h 301"/>
                <a:gd name="T46" fmla="*/ 0 w 456"/>
                <a:gd name="T47" fmla="*/ 0 h 301"/>
                <a:gd name="T48" fmla="*/ 0 w 456"/>
                <a:gd name="T49" fmla="*/ 0 h 301"/>
                <a:gd name="T50" fmla="*/ 0 w 456"/>
                <a:gd name="T51" fmla="*/ 0 h 301"/>
                <a:gd name="T52" fmla="*/ 0 w 456"/>
                <a:gd name="T53" fmla="*/ 0 h 301"/>
                <a:gd name="T54" fmla="*/ 0 w 456"/>
                <a:gd name="T55" fmla="*/ 0 h 301"/>
                <a:gd name="T56" fmla="*/ 0 w 456"/>
                <a:gd name="T57" fmla="*/ 0 h 301"/>
                <a:gd name="T58" fmla="*/ 0 w 456"/>
                <a:gd name="T59" fmla="*/ 0 h 301"/>
                <a:gd name="T60" fmla="*/ 0 w 456"/>
                <a:gd name="T61" fmla="*/ 0 h 301"/>
                <a:gd name="T62" fmla="*/ 0 w 456"/>
                <a:gd name="T63" fmla="*/ 0 h 301"/>
                <a:gd name="T64" fmla="*/ 0 w 456"/>
                <a:gd name="T65" fmla="*/ 0 h 301"/>
                <a:gd name="T66" fmla="*/ 0 w 456"/>
                <a:gd name="T67" fmla="*/ 0 h 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6" h="301">
                  <a:moveTo>
                    <a:pt x="396" y="301"/>
                  </a:moveTo>
                  <a:lnTo>
                    <a:pt x="400" y="300"/>
                  </a:lnTo>
                  <a:lnTo>
                    <a:pt x="405" y="299"/>
                  </a:lnTo>
                  <a:lnTo>
                    <a:pt x="410" y="297"/>
                  </a:lnTo>
                  <a:lnTo>
                    <a:pt x="416" y="295"/>
                  </a:lnTo>
                  <a:lnTo>
                    <a:pt x="420" y="291"/>
                  </a:lnTo>
                  <a:lnTo>
                    <a:pt x="425" y="288"/>
                  </a:lnTo>
                  <a:lnTo>
                    <a:pt x="430" y="284"/>
                  </a:lnTo>
                  <a:lnTo>
                    <a:pt x="435" y="279"/>
                  </a:lnTo>
                  <a:lnTo>
                    <a:pt x="440" y="274"/>
                  </a:lnTo>
                  <a:lnTo>
                    <a:pt x="443" y="269"/>
                  </a:lnTo>
                  <a:lnTo>
                    <a:pt x="446" y="263"/>
                  </a:lnTo>
                  <a:lnTo>
                    <a:pt x="449" y="257"/>
                  </a:lnTo>
                  <a:lnTo>
                    <a:pt x="452" y="250"/>
                  </a:lnTo>
                  <a:lnTo>
                    <a:pt x="454" y="244"/>
                  </a:lnTo>
                  <a:lnTo>
                    <a:pt x="455" y="236"/>
                  </a:lnTo>
                  <a:lnTo>
                    <a:pt x="456" y="229"/>
                  </a:lnTo>
                  <a:lnTo>
                    <a:pt x="442" y="72"/>
                  </a:lnTo>
                  <a:lnTo>
                    <a:pt x="441" y="64"/>
                  </a:lnTo>
                  <a:lnTo>
                    <a:pt x="441" y="57"/>
                  </a:lnTo>
                  <a:lnTo>
                    <a:pt x="440" y="50"/>
                  </a:lnTo>
                  <a:lnTo>
                    <a:pt x="437" y="44"/>
                  </a:lnTo>
                  <a:lnTo>
                    <a:pt x="435" y="37"/>
                  </a:lnTo>
                  <a:lnTo>
                    <a:pt x="433" y="32"/>
                  </a:lnTo>
                  <a:lnTo>
                    <a:pt x="431" y="26"/>
                  </a:lnTo>
                  <a:lnTo>
                    <a:pt x="428" y="21"/>
                  </a:lnTo>
                  <a:lnTo>
                    <a:pt x="424" y="16"/>
                  </a:lnTo>
                  <a:lnTo>
                    <a:pt x="421" y="12"/>
                  </a:lnTo>
                  <a:lnTo>
                    <a:pt x="417" y="9"/>
                  </a:lnTo>
                  <a:lnTo>
                    <a:pt x="413" y="6"/>
                  </a:lnTo>
                  <a:lnTo>
                    <a:pt x="409" y="3"/>
                  </a:lnTo>
                  <a:lnTo>
                    <a:pt x="405" y="1"/>
                  </a:lnTo>
                  <a:lnTo>
                    <a:pt x="400" y="0"/>
                  </a:lnTo>
                  <a:lnTo>
                    <a:pt x="396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9" y="1"/>
                  </a:lnTo>
                  <a:lnTo>
                    <a:pt x="45" y="3"/>
                  </a:lnTo>
                  <a:lnTo>
                    <a:pt x="40" y="6"/>
                  </a:lnTo>
                  <a:lnTo>
                    <a:pt x="37" y="9"/>
                  </a:lnTo>
                  <a:lnTo>
                    <a:pt x="33" y="12"/>
                  </a:lnTo>
                  <a:lnTo>
                    <a:pt x="29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21" y="32"/>
                  </a:lnTo>
                  <a:lnTo>
                    <a:pt x="18" y="37"/>
                  </a:lnTo>
                  <a:lnTo>
                    <a:pt x="16" y="44"/>
                  </a:lnTo>
                  <a:lnTo>
                    <a:pt x="14" y="50"/>
                  </a:lnTo>
                  <a:lnTo>
                    <a:pt x="13" y="57"/>
                  </a:lnTo>
                  <a:lnTo>
                    <a:pt x="13" y="64"/>
                  </a:lnTo>
                  <a:lnTo>
                    <a:pt x="13" y="72"/>
                  </a:lnTo>
                  <a:lnTo>
                    <a:pt x="0" y="229"/>
                  </a:lnTo>
                  <a:lnTo>
                    <a:pt x="0" y="236"/>
                  </a:lnTo>
                  <a:lnTo>
                    <a:pt x="1" y="244"/>
                  </a:lnTo>
                  <a:lnTo>
                    <a:pt x="3" y="250"/>
                  </a:lnTo>
                  <a:lnTo>
                    <a:pt x="5" y="257"/>
                  </a:lnTo>
                  <a:lnTo>
                    <a:pt x="8" y="263"/>
                  </a:lnTo>
                  <a:lnTo>
                    <a:pt x="12" y="269"/>
                  </a:lnTo>
                  <a:lnTo>
                    <a:pt x="15" y="274"/>
                  </a:lnTo>
                  <a:lnTo>
                    <a:pt x="20" y="279"/>
                  </a:lnTo>
                  <a:lnTo>
                    <a:pt x="24" y="284"/>
                  </a:lnTo>
                  <a:lnTo>
                    <a:pt x="28" y="288"/>
                  </a:lnTo>
                  <a:lnTo>
                    <a:pt x="34" y="291"/>
                  </a:lnTo>
                  <a:lnTo>
                    <a:pt x="38" y="295"/>
                  </a:lnTo>
                  <a:lnTo>
                    <a:pt x="44" y="297"/>
                  </a:lnTo>
                  <a:lnTo>
                    <a:pt x="49" y="299"/>
                  </a:lnTo>
                  <a:lnTo>
                    <a:pt x="53" y="300"/>
                  </a:lnTo>
                  <a:lnTo>
                    <a:pt x="59" y="301"/>
                  </a:lnTo>
                  <a:lnTo>
                    <a:pt x="396" y="301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58" name="Freeform 298">
              <a:extLst>
                <a:ext uri="{FF2B5EF4-FFF2-40B4-BE49-F238E27FC236}">
                  <a16:creationId xmlns:a16="http://schemas.microsoft.com/office/drawing/2014/main" id="{69B56003-33BA-F143-86FA-721851D02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" y="2292"/>
              <a:ext cx="14" cy="10"/>
            </a:xfrm>
            <a:custGeom>
              <a:avLst/>
              <a:gdLst>
                <a:gd name="T0" fmla="*/ 0 w 434"/>
                <a:gd name="T1" fmla="*/ 0 h 285"/>
                <a:gd name="T2" fmla="*/ 0 w 434"/>
                <a:gd name="T3" fmla="*/ 0 h 285"/>
                <a:gd name="T4" fmla="*/ 0 w 434"/>
                <a:gd name="T5" fmla="*/ 0 h 285"/>
                <a:gd name="T6" fmla="*/ 0 w 434"/>
                <a:gd name="T7" fmla="*/ 0 h 285"/>
                <a:gd name="T8" fmla="*/ 0 w 434"/>
                <a:gd name="T9" fmla="*/ 0 h 285"/>
                <a:gd name="T10" fmla="*/ 0 w 434"/>
                <a:gd name="T11" fmla="*/ 0 h 285"/>
                <a:gd name="T12" fmla="*/ 0 w 434"/>
                <a:gd name="T13" fmla="*/ 0 h 285"/>
                <a:gd name="T14" fmla="*/ 0 w 434"/>
                <a:gd name="T15" fmla="*/ 0 h 285"/>
                <a:gd name="T16" fmla="*/ 0 w 434"/>
                <a:gd name="T17" fmla="*/ 0 h 285"/>
                <a:gd name="T18" fmla="*/ 0 w 434"/>
                <a:gd name="T19" fmla="*/ 0 h 285"/>
                <a:gd name="T20" fmla="*/ 0 w 434"/>
                <a:gd name="T21" fmla="*/ 0 h 285"/>
                <a:gd name="T22" fmla="*/ 0 w 434"/>
                <a:gd name="T23" fmla="*/ 0 h 285"/>
                <a:gd name="T24" fmla="*/ 0 w 434"/>
                <a:gd name="T25" fmla="*/ 0 h 285"/>
                <a:gd name="T26" fmla="*/ 0 w 434"/>
                <a:gd name="T27" fmla="*/ 0 h 285"/>
                <a:gd name="T28" fmla="*/ 0 w 434"/>
                <a:gd name="T29" fmla="*/ 0 h 285"/>
                <a:gd name="T30" fmla="*/ 0 w 434"/>
                <a:gd name="T31" fmla="*/ 0 h 285"/>
                <a:gd name="T32" fmla="*/ 0 w 434"/>
                <a:gd name="T33" fmla="*/ 0 h 285"/>
                <a:gd name="T34" fmla="*/ 0 w 434"/>
                <a:gd name="T35" fmla="*/ 0 h 285"/>
                <a:gd name="T36" fmla="*/ 0 w 434"/>
                <a:gd name="T37" fmla="*/ 0 h 285"/>
                <a:gd name="T38" fmla="*/ 0 w 434"/>
                <a:gd name="T39" fmla="*/ 0 h 285"/>
                <a:gd name="T40" fmla="*/ 0 w 434"/>
                <a:gd name="T41" fmla="*/ 0 h 285"/>
                <a:gd name="T42" fmla="*/ 0 w 434"/>
                <a:gd name="T43" fmla="*/ 0 h 285"/>
                <a:gd name="T44" fmla="*/ 0 w 434"/>
                <a:gd name="T45" fmla="*/ 0 h 285"/>
                <a:gd name="T46" fmla="*/ 0 w 434"/>
                <a:gd name="T47" fmla="*/ 0 h 285"/>
                <a:gd name="T48" fmla="*/ 0 w 434"/>
                <a:gd name="T49" fmla="*/ 0 h 285"/>
                <a:gd name="T50" fmla="*/ 0 w 434"/>
                <a:gd name="T51" fmla="*/ 0 h 285"/>
                <a:gd name="T52" fmla="*/ 0 w 434"/>
                <a:gd name="T53" fmla="*/ 0 h 285"/>
                <a:gd name="T54" fmla="*/ 0 w 434"/>
                <a:gd name="T55" fmla="*/ 0 h 285"/>
                <a:gd name="T56" fmla="*/ 0 w 434"/>
                <a:gd name="T57" fmla="*/ 0 h 285"/>
                <a:gd name="T58" fmla="*/ 0 w 434"/>
                <a:gd name="T59" fmla="*/ 0 h 285"/>
                <a:gd name="T60" fmla="*/ 0 w 434"/>
                <a:gd name="T61" fmla="*/ 0 h 285"/>
                <a:gd name="T62" fmla="*/ 0 w 434"/>
                <a:gd name="T63" fmla="*/ 0 h 285"/>
                <a:gd name="T64" fmla="*/ 0 w 434"/>
                <a:gd name="T65" fmla="*/ 0 h 285"/>
                <a:gd name="T66" fmla="*/ 0 w 434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4" h="285">
                  <a:moveTo>
                    <a:pt x="377" y="285"/>
                  </a:moveTo>
                  <a:lnTo>
                    <a:pt x="382" y="284"/>
                  </a:lnTo>
                  <a:lnTo>
                    <a:pt x="386" y="283"/>
                  </a:lnTo>
                  <a:lnTo>
                    <a:pt x="391" y="282"/>
                  </a:lnTo>
                  <a:lnTo>
                    <a:pt x="396" y="280"/>
                  </a:lnTo>
                  <a:lnTo>
                    <a:pt x="400" y="277"/>
                  </a:lnTo>
                  <a:lnTo>
                    <a:pt x="406" y="274"/>
                  </a:lnTo>
                  <a:lnTo>
                    <a:pt x="410" y="269"/>
                  </a:lnTo>
                  <a:lnTo>
                    <a:pt x="414" y="265"/>
                  </a:lnTo>
                  <a:lnTo>
                    <a:pt x="418" y="260"/>
                  </a:lnTo>
                  <a:lnTo>
                    <a:pt x="422" y="255"/>
                  </a:lnTo>
                  <a:lnTo>
                    <a:pt x="425" y="250"/>
                  </a:lnTo>
                  <a:lnTo>
                    <a:pt x="427" y="244"/>
                  </a:lnTo>
                  <a:lnTo>
                    <a:pt x="431" y="238"/>
                  </a:lnTo>
                  <a:lnTo>
                    <a:pt x="432" y="231"/>
                  </a:lnTo>
                  <a:lnTo>
                    <a:pt x="433" y="225"/>
                  </a:lnTo>
                  <a:lnTo>
                    <a:pt x="434" y="218"/>
                  </a:lnTo>
                  <a:lnTo>
                    <a:pt x="421" y="68"/>
                  </a:lnTo>
                  <a:lnTo>
                    <a:pt x="420" y="60"/>
                  </a:lnTo>
                  <a:lnTo>
                    <a:pt x="420" y="54"/>
                  </a:lnTo>
                  <a:lnTo>
                    <a:pt x="419" y="47"/>
                  </a:lnTo>
                  <a:lnTo>
                    <a:pt x="417" y="41"/>
                  </a:lnTo>
                  <a:lnTo>
                    <a:pt x="416" y="34"/>
                  </a:lnTo>
                  <a:lnTo>
                    <a:pt x="413" y="29"/>
                  </a:lnTo>
                  <a:lnTo>
                    <a:pt x="410" y="24"/>
                  </a:lnTo>
                  <a:lnTo>
                    <a:pt x="408" y="19"/>
                  </a:lnTo>
                  <a:lnTo>
                    <a:pt x="405" y="15"/>
                  </a:lnTo>
                  <a:lnTo>
                    <a:pt x="401" y="10"/>
                  </a:lnTo>
                  <a:lnTo>
                    <a:pt x="398" y="7"/>
                  </a:lnTo>
                  <a:lnTo>
                    <a:pt x="394" y="4"/>
                  </a:lnTo>
                  <a:lnTo>
                    <a:pt x="389" y="2"/>
                  </a:lnTo>
                  <a:lnTo>
                    <a:pt x="386" y="1"/>
                  </a:lnTo>
                  <a:lnTo>
                    <a:pt x="382" y="0"/>
                  </a:lnTo>
                  <a:lnTo>
                    <a:pt x="377" y="0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7" y="1"/>
                  </a:lnTo>
                  <a:lnTo>
                    <a:pt x="43" y="2"/>
                  </a:lnTo>
                  <a:lnTo>
                    <a:pt x="39" y="4"/>
                  </a:lnTo>
                  <a:lnTo>
                    <a:pt x="35" y="7"/>
                  </a:lnTo>
                  <a:lnTo>
                    <a:pt x="31" y="10"/>
                  </a:lnTo>
                  <a:lnTo>
                    <a:pt x="28" y="15"/>
                  </a:lnTo>
                  <a:lnTo>
                    <a:pt x="25" y="19"/>
                  </a:lnTo>
                  <a:lnTo>
                    <a:pt x="23" y="24"/>
                  </a:lnTo>
                  <a:lnTo>
                    <a:pt x="19" y="29"/>
                  </a:lnTo>
                  <a:lnTo>
                    <a:pt x="17" y="34"/>
                  </a:lnTo>
                  <a:lnTo>
                    <a:pt x="16" y="41"/>
                  </a:lnTo>
                  <a:lnTo>
                    <a:pt x="14" y="47"/>
                  </a:lnTo>
                  <a:lnTo>
                    <a:pt x="13" y="54"/>
                  </a:lnTo>
                  <a:lnTo>
                    <a:pt x="13" y="60"/>
                  </a:lnTo>
                  <a:lnTo>
                    <a:pt x="13" y="68"/>
                  </a:lnTo>
                  <a:lnTo>
                    <a:pt x="0" y="218"/>
                  </a:lnTo>
                  <a:lnTo>
                    <a:pt x="0" y="225"/>
                  </a:lnTo>
                  <a:lnTo>
                    <a:pt x="1" y="231"/>
                  </a:lnTo>
                  <a:lnTo>
                    <a:pt x="2" y="238"/>
                  </a:lnTo>
                  <a:lnTo>
                    <a:pt x="5" y="244"/>
                  </a:lnTo>
                  <a:lnTo>
                    <a:pt x="7" y="250"/>
                  </a:lnTo>
                  <a:lnTo>
                    <a:pt x="11" y="255"/>
                  </a:lnTo>
                  <a:lnTo>
                    <a:pt x="15" y="260"/>
                  </a:lnTo>
                  <a:lnTo>
                    <a:pt x="18" y="265"/>
                  </a:lnTo>
                  <a:lnTo>
                    <a:pt x="23" y="269"/>
                  </a:lnTo>
                  <a:lnTo>
                    <a:pt x="27" y="274"/>
                  </a:lnTo>
                  <a:lnTo>
                    <a:pt x="33" y="277"/>
                  </a:lnTo>
                  <a:lnTo>
                    <a:pt x="37" y="280"/>
                  </a:lnTo>
                  <a:lnTo>
                    <a:pt x="42" y="282"/>
                  </a:lnTo>
                  <a:lnTo>
                    <a:pt x="47" y="283"/>
                  </a:lnTo>
                  <a:lnTo>
                    <a:pt x="51" y="284"/>
                  </a:lnTo>
                  <a:lnTo>
                    <a:pt x="56" y="285"/>
                  </a:lnTo>
                  <a:lnTo>
                    <a:pt x="37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59" name="Freeform 299">
              <a:extLst>
                <a:ext uri="{FF2B5EF4-FFF2-40B4-BE49-F238E27FC236}">
                  <a16:creationId xmlns:a16="http://schemas.microsoft.com/office/drawing/2014/main" id="{1283FD9D-8C8C-6B45-9841-9364E4B8D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297"/>
              <a:ext cx="11" cy="5"/>
            </a:xfrm>
            <a:custGeom>
              <a:avLst/>
              <a:gdLst>
                <a:gd name="T0" fmla="*/ 0 w 318"/>
                <a:gd name="T1" fmla="*/ 0 h 130"/>
                <a:gd name="T2" fmla="*/ 0 w 318"/>
                <a:gd name="T3" fmla="*/ 0 h 130"/>
                <a:gd name="T4" fmla="*/ 0 w 318"/>
                <a:gd name="T5" fmla="*/ 0 h 130"/>
                <a:gd name="T6" fmla="*/ 0 w 318"/>
                <a:gd name="T7" fmla="*/ 0 h 130"/>
                <a:gd name="T8" fmla="*/ 0 w 318"/>
                <a:gd name="T9" fmla="*/ 0 h 130"/>
                <a:gd name="T10" fmla="*/ 0 w 318"/>
                <a:gd name="T11" fmla="*/ 0 h 130"/>
                <a:gd name="T12" fmla="*/ 0 w 318"/>
                <a:gd name="T13" fmla="*/ 0 h 130"/>
                <a:gd name="T14" fmla="*/ 0 w 318"/>
                <a:gd name="T15" fmla="*/ 0 h 130"/>
                <a:gd name="T16" fmla="*/ 0 w 318"/>
                <a:gd name="T17" fmla="*/ 0 h 130"/>
                <a:gd name="T18" fmla="*/ 0 w 318"/>
                <a:gd name="T19" fmla="*/ 0 h 130"/>
                <a:gd name="T20" fmla="*/ 0 w 318"/>
                <a:gd name="T21" fmla="*/ 0 h 130"/>
                <a:gd name="T22" fmla="*/ 0 w 318"/>
                <a:gd name="T23" fmla="*/ 0 h 130"/>
                <a:gd name="T24" fmla="*/ 0 w 318"/>
                <a:gd name="T25" fmla="*/ 0 h 130"/>
                <a:gd name="T26" fmla="*/ 0 w 318"/>
                <a:gd name="T27" fmla="*/ 0 h 130"/>
                <a:gd name="T28" fmla="*/ 0 w 318"/>
                <a:gd name="T29" fmla="*/ 0 h 130"/>
                <a:gd name="T30" fmla="*/ 0 w 318"/>
                <a:gd name="T31" fmla="*/ 0 h 130"/>
                <a:gd name="T32" fmla="*/ 0 w 318"/>
                <a:gd name="T33" fmla="*/ 0 h 130"/>
                <a:gd name="T34" fmla="*/ 0 w 318"/>
                <a:gd name="T35" fmla="*/ 0 h 130"/>
                <a:gd name="T36" fmla="*/ 0 w 318"/>
                <a:gd name="T37" fmla="*/ 0 h 130"/>
                <a:gd name="T38" fmla="*/ 0 w 318"/>
                <a:gd name="T39" fmla="*/ 0 h 130"/>
                <a:gd name="T40" fmla="*/ 0 w 318"/>
                <a:gd name="T41" fmla="*/ 0 h 130"/>
                <a:gd name="T42" fmla="*/ 0 w 318"/>
                <a:gd name="T43" fmla="*/ 0 h 130"/>
                <a:gd name="T44" fmla="*/ 0 w 318"/>
                <a:gd name="T45" fmla="*/ 0 h 130"/>
                <a:gd name="T46" fmla="*/ 0 w 318"/>
                <a:gd name="T47" fmla="*/ 0 h 130"/>
                <a:gd name="T48" fmla="*/ 0 w 318"/>
                <a:gd name="T49" fmla="*/ 0 h 130"/>
                <a:gd name="T50" fmla="*/ 0 w 318"/>
                <a:gd name="T51" fmla="*/ 0 h 130"/>
                <a:gd name="T52" fmla="*/ 0 w 318"/>
                <a:gd name="T53" fmla="*/ 0 h 130"/>
                <a:gd name="T54" fmla="*/ 0 w 318"/>
                <a:gd name="T55" fmla="*/ 0 h 130"/>
                <a:gd name="T56" fmla="*/ 0 w 318"/>
                <a:gd name="T57" fmla="*/ 0 h 130"/>
                <a:gd name="T58" fmla="*/ 0 w 318"/>
                <a:gd name="T59" fmla="*/ 0 h 130"/>
                <a:gd name="T60" fmla="*/ 0 w 318"/>
                <a:gd name="T61" fmla="*/ 0 h 130"/>
                <a:gd name="T62" fmla="*/ 0 w 318"/>
                <a:gd name="T63" fmla="*/ 0 h 130"/>
                <a:gd name="T64" fmla="*/ 0 w 318"/>
                <a:gd name="T65" fmla="*/ 0 h 130"/>
                <a:gd name="T66" fmla="*/ 0 w 318"/>
                <a:gd name="T67" fmla="*/ 0 h 130"/>
                <a:gd name="T68" fmla="*/ 0 w 318"/>
                <a:gd name="T69" fmla="*/ 0 h 130"/>
                <a:gd name="T70" fmla="*/ 0 w 318"/>
                <a:gd name="T71" fmla="*/ 0 h 130"/>
                <a:gd name="T72" fmla="*/ 0 w 318"/>
                <a:gd name="T73" fmla="*/ 0 h 1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8" h="130">
                  <a:moveTo>
                    <a:pt x="318" y="66"/>
                  </a:moveTo>
                  <a:lnTo>
                    <a:pt x="316" y="71"/>
                  </a:lnTo>
                  <a:lnTo>
                    <a:pt x="316" y="78"/>
                  </a:lnTo>
                  <a:lnTo>
                    <a:pt x="315" y="84"/>
                  </a:lnTo>
                  <a:lnTo>
                    <a:pt x="314" y="90"/>
                  </a:lnTo>
                  <a:lnTo>
                    <a:pt x="313" y="95"/>
                  </a:lnTo>
                  <a:lnTo>
                    <a:pt x="311" y="100"/>
                  </a:lnTo>
                  <a:lnTo>
                    <a:pt x="309" y="106"/>
                  </a:lnTo>
                  <a:lnTo>
                    <a:pt x="307" y="110"/>
                  </a:lnTo>
                  <a:lnTo>
                    <a:pt x="304" y="115"/>
                  </a:lnTo>
                  <a:lnTo>
                    <a:pt x="301" y="118"/>
                  </a:lnTo>
                  <a:lnTo>
                    <a:pt x="299" y="121"/>
                  </a:lnTo>
                  <a:lnTo>
                    <a:pt x="296" y="124"/>
                  </a:lnTo>
                  <a:lnTo>
                    <a:pt x="291" y="127"/>
                  </a:lnTo>
                  <a:lnTo>
                    <a:pt x="288" y="128"/>
                  </a:lnTo>
                  <a:lnTo>
                    <a:pt x="284" y="129"/>
                  </a:lnTo>
                  <a:lnTo>
                    <a:pt x="281" y="130"/>
                  </a:lnTo>
                  <a:lnTo>
                    <a:pt x="37" y="130"/>
                  </a:lnTo>
                  <a:lnTo>
                    <a:pt x="32" y="129"/>
                  </a:lnTo>
                  <a:lnTo>
                    <a:pt x="28" y="128"/>
                  </a:lnTo>
                  <a:lnTo>
                    <a:pt x="25" y="127"/>
                  </a:lnTo>
                  <a:lnTo>
                    <a:pt x="20" y="124"/>
                  </a:lnTo>
                  <a:lnTo>
                    <a:pt x="17" y="121"/>
                  </a:lnTo>
                  <a:lnTo>
                    <a:pt x="15" y="118"/>
                  </a:lnTo>
                  <a:lnTo>
                    <a:pt x="12" y="115"/>
                  </a:lnTo>
                  <a:lnTo>
                    <a:pt x="10" y="110"/>
                  </a:lnTo>
                  <a:lnTo>
                    <a:pt x="7" y="106"/>
                  </a:lnTo>
                  <a:lnTo>
                    <a:pt x="5" y="100"/>
                  </a:lnTo>
                  <a:lnTo>
                    <a:pt x="3" y="95"/>
                  </a:lnTo>
                  <a:lnTo>
                    <a:pt x="2" y="90"/>
                  </a:lnTo>
                  <a:lnTo>
                    <a:pt x="1" y="84"/>
                  </a:lnTo>
                  <a:lnTo>
                    <a:pt x="0" y="78"/>
                  </a:lnTo>
                  <a:lnTo>
                    <a:pt x="0" y="71"/>
                  </a:lnTo>
                  <a:lnTo>
                    <a:pt x="0" y="66"/>
                  </a:lnTo>
                  <a:lnTo>
                    <a:pt x="2" y="0"/>
                  </a:lnTo>
                  <a:lnTo>
                    <a:pt x="315" y="0"/>
                  </a:lnTo>
                  <a:lnTo>
                    <a:pt x="318" y="66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60" name="Freeform 300">
              <a:extLst>
                <a:ext uri="{FF2B5EF4-FFF2-40B4-BE49-F238E27FC236}">
                  <a16:creationId xmlns:a16="http://schemas.microsoft.com/office/drawing/2014/main" id="{788065B3-4462-D148-A26A-8B6F3A03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" y="2293"/>
              <a:ext cx="1" cy="8"/>
            </a:xfrm>
            <a:custGeom>
              <a:avLst/>
              <a:gdLst>
                <a:gd name="T0" fmla="*/ 0 w 32"/>
                <a:gd name="T1" fmla="*/ 0 h 213"/>
                <a:gd name="T2" fmla="*/ 0 w 32"/>
                <a:gd name="T3" fmla="*/ 0 h 213"/>
                <a:gd name="T4" fmla="*/ 0 w 32"/>
                <a:gd name="T5" fmla="*/ 0 h 213"/>
                <a:gd name="T6" fmla="*/ 0 w 32"/>
                <a:gd name="T7" fmla="*/ 0 h 213"/>
                <a:gd name="T8" fmla="*/ 0 w 32"/>
                <a:gd name="T9" fmla="*/ 0 h 213"/>
                <a:gd name="T10" fmla="*/ 0 w 32"/>
                <a:gd name="T11" fmla="*/ 0 h 213"/>
                <a:gd name="T12" fmla="*/ 0 w 32"/>
                <a:gd name="T13" fmla="*/ 0 h 213"/>
                <a:gd name="T14" fmla="*/ 0 w 32"/>
                <a:gd name="T15" fmla="*/ 0 h 213"/>
                <a:gd name="T16" fmla="*/ 0 w 32"/>
                <a:gd name="T17" fmla="*/ 0 h 213"/>
                <a:gd name="T18" fmla="*/ 0 w 32"/>
                <a:gd name="T19" fmla="*/ 0 h 213"/>
                <a:gd name="T20" fmla="*/ 0 w 32"/>
                <a:gd name="T21" fmla="*/ 0 h 213"/>
                <a:gd name="T22" fmla="*/ 0 w 32"/>
                <a:gd name="T23" fmla="*/ 0 h 213"/>
                <a:gd name="T24" fmla="*/ 0 w 32"/>
                <a:gd name="T25" fmla="*/ 0 h 213"/>
                <a:gd name="T26" fmla="*/ 0 w 32"/>
                <a:gd name="T27" fmla="*/ 0 h 213"/>
                <a:gd name="T28" fmla="*/ 0 w 32"/>
                <a:gd name="T29" fmla="*/ 0 h 213"/>
                <a:gd name="T30" fmla="*/ 0 w 32"/>
                <a:gd name="T31" fmla="*/ 0 h 213"/>
                <a:gd name="T32" fmla="*/ 0 w 32"/>
                <a:gd name="T33" fmla="*/ 0 h 213"/>
                <a:gd name="T34" fmla="*/ 0 w 32"/>
                <a:gd name="T35" fmla="*/ 0 h 213"/>
                <a:gd name="T36" fmla="*/ 0 w 32"/>
                <a:gd name="T37" fmla="*/ 0 h 213"/>
                <a:gd name="T38" fmla="*/ 0 w 32"/>
                <a:gd name="T39" fmla="*/ 0 h 213"/>
                <a:gd name="T40" fmla="*/ 0 w 32"/>
                <a:gd name="T41" fmla="*/ 0 h 213"/>
                <a:gd name="T42" fmla="*/ 0 w 32"/>
                <a:gd name="T43" fmla="*/ 0 h 213"/>
                <a:gd name="T44" fmla="*/ 0 w 32"/>
                <a:gd name="T45" fmla="*/ 0 h 213"/>
                <a:gd name="T46" fmla="*/ 0 w 32"/>
                <a:gd name="T47" fmla="*/ 0 h 213"/>
                <a:gd name="T48" fmla="*/ 0 w 32"/>
                <a:gd name="T49" fmla="*/ 0 h 213"/>
                <a:gd name="T50" fmla="*/ 0 w 32"/>
                <a:gd name="T51" fmla="*/ 0 h 213"/>
                <a:gd name="T52" fmla="*/ 0 w 32"/>
                <a:gd name="T53" fmla="*/ 0 h 213"/>
                <a:gd name="T54" fmla="*/ 0 w 32"/>
                <a:gd name="T55" fmla="*/ 0 h 213"/>
                <a:gd name="T56" fmla="*/ 0 w 32"/>
                <a:gd name="T57" fmla="*/ 0 h 213"/>
                <a:gd name="T58" fmla="*/ 0 w 32"/>
                <a:gd name="T59" fmla="*/ 0 h 213"/>
                <a:gd name="T60" fmla="*/ 0 w 32"/>
                <a:gd name="T61" fmla="*/ 0 h 213"/>
                <a:gd name="T62" fmla="*/ 0 w 32"/>
                <a:gd name="T63" fmla="*/ 0 h 213"/>
                <a:gd name="T64" fmla="*/ 0 w 32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2" h="213">
                  <a:moveTo>
                    <a:pt x="19" y="213"/>
                  </a:moveTo>
                  <a:lnTo>
                    <a:pt x="20" y="212"/>
                  </a:lnTo>
                  <a:lnTo>
                    <a:pt x="21" y="212"/>
                  </a:lnTo>
                  <a:lnTo>
                    <a:pt x="22" y="212"/>
                  </a:lnTo>
                  <a:lnTo>
                    <a:pt x="23" y="211"/>
                  </a:lnTo>
                  <a:lnTo>
                    <a:pt x="24" y="210"/>
                  </a:lnTo>
                  <a:lnTo>
                    <a:pt x="25" y="208"/>
                  </a:lnTo>
                  <a:lnTo>
                    <a:pt x="26" y="207"/>
                  </a:lnTo>
                  <a:lnTo>
                    <a:pt x="27" y="206"/>
                  </a:lnTo>
                  <a:lnTo>
                    <a:pt x="28" y="204"/>
                  </a:lnTo>
                  <a:lnTo>
                    <a:pt x="29" y="203"/>
                  </a:lnTo>
                  <a:lnTo>
                    <a:pt x="29" y="201"/>
                  </a:lnTo>
                  <a:lnTo>
                    <a:pt x="31" y="200"/>
                  </a:lnTo>
                  <a:lnTo>
                    <a:pt x="31" y="198"/>
                  </a:lnTo>
                  <a:lnTo>
                    <a:pt x="31" y="195"/>
                  </a:lnTo>
                  <a:lnTo>
                    <a:pt x="31" y="193"/>
                  </a:lnTo>
                  <a:lnTo>
                    <a:pt x="32" y="192"/>
                  </a:lnTo>
                  <a:lnTo>
                    <a:pt x="32" y="20"/>
                  </a:lnTo>
                  <a:lnTo>
                    <a:pt x="31" y="18"/>
                  </a:lnTo>
                  <a:lnTo>
                    <a:pt x="31" y="16"/>
                  </a:lnTo>
                  <a:lnTo>
                    <a:pt x="31" y="14"/>
                  </a:lnTo>
                  <a:lnTo>
                    <a:pt x="31" y="12"/>
                  </a:lnTo>
                  <a:lnTo>
                    <a:pt x="29" y="11"/>
                  </a:lnTo>
                  <a:lnTo>
                    <a:pt x="29" y="8"/>
                  </a:lnTo>
                  <a:lnTo>
                    <a:pt x="28" y="7"/>
                  </a:lnTo>
                  <a:lnTo>
                    <a:pt x="27" y="5"/>
                  </a:lnTo>
                  <a:lnTo>
                    <a:pt x="26" y="4"/>
                  </a:lnTo>
                  <a:lnTo>
                    <a:pt x="25" y="3"/>
                  </a:lnTo>
                  <a:lnTo>
                    <a:pt x="24" y="2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8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6" y="200"/>
                  </a:lnTo>
                  <a:lnTo>
                    <a:pt x="8" y="202"/>
                  </a:lnTo>
                  <a:lnTo>
                    <a:pt x="9" y="204"/>
                  </a:lnTo>
                  <a:lnTo>
                    <a:pt x="10" y="206"/>
                  </a:lnTo>
                  <a:lnTo>
                    <a:pt x="12" y="208"/>
                  </a:lnTo>
                  <a:lnTo>
                    <a:pt x="13" y="210"/>
                  </a:lnTo>
                  <a:lnTo>
                    <a:pt x="15" y="212"/>
                  </a:lnTo>
                  <a:lnTo>
                    <a:pt x="16" y="212"/>
                  </a:lnTo>
                  <a:lnTo>
                    <a:pt x="19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61" name="Freeform 301">
              <a:extLst>
                <a:ext uri="{FF2B5EF4-FFF2-40B4-BE49-F238E27FC236}">
                  <a16:creationId xmlns:a16="http://schemas.microsoft.com/office/drawing/2014/main" id="{B73E0BD7-C310-5749-B56F-F46D9B620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293"/>
              <a:ext cx="1" cy="8"/>
            </a:xfrm>
            <a:custGeom>
              <a:avLst/>
              <a:gdLst>
                <a:gd name="T0" fmla="*/ 0 w 36"/>
                <a:gd name="T1" fmla="*/ 0 h 222"/>
                <a:gd name="T2" fmla="*/ 0 w 36"/>
                <a:gd name="T3" fmla="*/ 0 h 222"/>
                <a:gd name="T4" fmla="*/ 0 w 36"/>
                <a:gd name="T5" fmla="*/ 0 h 222"/>
                <a:gd name="T6" fmla="*/ 0 w 36"/>
                <a:gd name="T7" fmla="*/ 0 h 222"/>
                <a:gd name="T8" fmla="*/ 0 w 36"/>
                <a:gd name="T9" fmla="*/ 0 h 222"/>
                <a:gd name="T10" fmla="*/ 0 w 36"/>
                <a:gd name="T11" fmla="*/ 0 h 222"/>
                <a:gd name="T12" fmla="*/ 0 w 36"/>
                <a:gd name="T13" fmla="*/ 0 h 222"/>
                <a:gd name="T14" fmla="*/ 0 w 36"/>
                <a:gd name="T15" fmla="*/ 0 h 222"/>
                <a:gd name="T16" fmla="*/ 0 w 36"/>
                <a:gd name="T17" fmla="*/ 0 h 222"/>
                <a:gd name="T18" fmla="*/ 0 w 36"/>
                <a:gd name="T19" fmla="*/ 0 h 222"/>
                <a:gd name="T20" fmla="*/ 0 w 36"/>
                <a:gd name="T21" fmla="*/ 0 h 222"/>
                <a:gd name="T22" fmla="*/ 0 w 36"/>
                <a:gd name="T23" fmla="*/ 0 h 222"/>
                <a:gd name="T24" fmla="*/ 0 w 36"/>
                <a:gd name="T25" fmla="*/ 0 h 222"/>
                <a:gd name="T26" fmla="*/ 0 w 36"/>
                <a:gd name="T27" fmla="*/ 0 h 222"/>
                <a:gd name="T28" fmla="*/ 0 w 36"/>
                <a:gd name="T29" fmla="*/ 0 h 222"/>
                <a:gd name="T30" fmla="*/ 0 w 36"/>
                <a:gd name="T31" fmla="*/ 0 h 222"/>
                <a:gd name="T32" fmla="*/ 0 w 36"/>
                <a:gd name="T33" fmla="*/ 0 h 222"/>
                <a:gd name="T34" fmla="*/ 0 w 36"/>
                <a:gd name="T35" fmla="*/ 0 h 222"/>
                <a:gd name="T36" fmla="*/ 0 w 36"/>
                <a:gd name="T37" fmla="*/ 0 h 222"/>
                <a:gd name="T38" fmla="*/ 0 w 36"/>
                <a:gd name="T39" fmla="*/ 0 h 222"/>
                <a:gd name="T40" fmla="*/ 0 w 36"/>
                <a:gd name="T41" fmla="*/ 0 h 222"/>
                <a:gd name="T42" fmla="*/ 0 w 36"/>
                <a:gd name="T43" fmla="*/ 0 h 222"/>
                <a:gd name="T44" fmla="*/ 0 w 36"/>
                <a:gd name="T45" fmla="*/ 0 h 222"/>
                <a:gd name="T46" fmla="*/ 0 w 36"/>
                <a:gd name="T47" fmla="*/ 0 h 222"/>
                <a:gd name="T48" fmla="*/ 0 w 36"/>
                <a:gd name="T49" fmla="*/ 0 h 222"/>
                <a:gd name="T50" fmla="*/ 0 w 36"/>
                <a:gd name="T51" fmla="*/ 0 h 222"/>
                <a:gd name="T52" fmla="*/ 0 w 36"/>
                <a:gd name="T53" fmla="*/ 0 h 222"/>
                <a:gd name="T54" fmla="*/ 0 w 36"/>
                <a:gd name="T55" fmla="*/ 0 h 222"/>
                <a:gd name="T56" fmla="*/ 0 w 36"/>
                <a:gd name="T57" fmla="*/ 0 h 222"/>
                <a:gd name="T58" fmla="*/ 0 w 36"/>
                <a:gd name="T59" fmla="*/ 0 h 222"/>
                <a:gd name="T60" fmla="*/ 0 w 36"/>
                <a:gd name="T61" fmla="*/ 0 h 222"/>
                <a:gd name="T62" fmla="*/ 0 w 36"/>
                <a:gd name="T63" fmla="*/ 0 h 222"/>
                <a:gd name="T64" fmla="*/ 0 w 36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" h="222">
                  <a:moveTo>
                    <a:pt x="13" y="222"/>
                  </a:moveTo>
                  <a:lnTo>
                    <a:pt x="14" y="221"/>
                  </a:lnTo>
                  <a:lnTo>
                    <a:pt x="15" y="221"/>
                  </a:lnTo>
                  <a:lnTo>
                    <a:pt x="18" y="219"/>
                  </a:lnTo>
                  <a:lnTo>
                    <a:pt x="20" y="218"/>
                  </a:lnTo>
                  <a:lnTo>
                    <a:pt x="21" y="215"/>
                  </a:lnTo>
                  <a:lnTo>
                    <a:pt x="23" y="213"/>
                  </a:lnTo>
                  <a:lnTo>
                    <a:pt x="25" y="211"/>
                  </a:lnTo>
                  <a:lnTo>
                    <a:pt x="27" y="209"/>
                  </a:lnTo>
                  <a:lnTo>
                    <a:pt x="28" y="206"/>
                  </a:lnTo>
                  <a:lnTo>
                    <a:pt x="31" y="203"/>
                  </a:lnTo>
                  <a:lnTo>
                    <a:pt x="32" y="200"/>
                  </a:lnTo>
                  <a:lnTo>
                    <a:pt x="33" y="198"/>
                  </a:lnTo>
                  <a:lnTo>
                    <a:pt x="34" y="195"/>
                  </a:lnTo>
                  <a:lnTo>
                    <a:pt x="35" y="193"/>
                  </a:lnTo>
                  <a:lnTo>
                    <a:pt x="35" y="189"/>
                  </a:lnTo>
                  <a:lnTo>
                    <a:pt x="36" y="188"/>
                  </a:lnTo>
                  <a:lnTo>
                    <a:pt x="27" y="21"/>
                  </a:lnTo>
                  <a:lnTo>
                    <a:pt x="26" y="19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4" y="9"/>
                  </a:lnTo>
                  <a:lnTo>
                    <a:pt x="23" y="8"/>
                  </a:lnTo>
                  <a:lnTo>
                    <a:pt x="23" y="6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3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6"/>
                  </a:lnTo>
                  <a:lnTo>
                    <a:pt x="0" y="207"/>
                  </a:lnTo>
                  <a:lnTo>
                    <a:pt x="0" y="209"/>
                  </a:lnTo>
                  <a:lnTo>
                    <a:pt x="1" y="210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2" y="214"/>
                  </a:lnTo>
                  <a:lnTo>
                    <a:pt x="3" y="216"/>
                  </a:lnTo>
                  <a:lnTo>
                    <a:pt x="5" y="218"/>
                  </a:lnTo>
                  <a:lnTo>
                    <a:pt x="6" y="219"/>
                  </a:lnTo>
                  <a:lnTo>
                    <a:pt x="7" y="219"/>
                  </a:lnTo>
                  <a:lnTo>
                    <a:pt x="8" y="220"/>
                  </a:lnTo>
                  <a:lnTo>
                    <a:pt x="9" y="221"/>
                  </a:lnTo>
                  <a:lnTo>
                    <a:pt x="10" y="221"/>
                  </a:lnTo>
                  <a:lnTo>
                    <a:pt x="11" y="221"/>
                  </a:lnTo>
                  <a:lnTo>
                    <a:pt x="13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62" name="Freeform 302">
              <a:extLst>
                <a:ext uri="{FF2B5EF4-FFF2-40B4-BE49-F238E27FC236}">
                  <a16:creationId xmlns:a16="http://schemas.microsoft.com/office/drawing/2014/main" id="{1A2DD97D-076D-DE4D-A4E1-9C4355530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" y="2292"/>
              <a:ext cx="12" cy="4"/>
            </a:xfrm>
            <a:custGeom>
              <a:avLst/>
              <a:gdLst>
                <a:gd name="T0" fmla="*/ 0 w 327"/>
                <a:gd name="T1" fmla="*/ 0 h 106"/>
                <a:gd name="T2" fmla="*/ 0 w 327"/>
                <a:gd name="T3" fmla="*/ 0 h 106"/>
                <a:gd name="T4" fmla="*/ 0 w 327"/>
                <a:gd name="T5" fmla="*/ 0 h 106"/>
                <a:gd name="T6" fmla="*/ 0 w 327"/>
                <a:gd name="T7" fmla="*/ 0 h 106"/>
                <a:gd name="T8" fmla="*/ 0 w 327"/>
                <a:gd name="T9" fmla="*/ 0 h 106"/>
                <a:gd name="T10" fmla="*/ 0 w 327"/>
                <a:gd name="T11" fmla="*/ 0 h 106"/>
                <a:gd name="T12" fmla="*/ 0 w 327"/>
                <a:gd name="T13" fmla="*/ 0 h 106"/>
                <a:gd name="T14" fmla="*/ 0 w 327"/>
                <a:gd name="T15" fmla="*/ 0 h 106"/>
                <a:gd name="T16" fmla="*/ 0 w 327"/>
                <a:gd name="T17" fmla="*/ 0 h 106"/>
                <a:gd name="T18" fmla="*/ 0 w 327"/>
                <a:gd name="T19" fmla="*/ 0 h 106"/>
                <a:gd name="T20" fmla="*/ 0 w 327"/>
                <a:gd name="T21" fmla="*/ 0 h 106"/>
                <a:gd name="T22" fmla="*/ 0 w 327"/>
                <a:gd name="T23" fmla="*/ 0 h 106"/>
                <a:gd name="T24" fmla="*/ 0 w 327"/>
                <a:gd name="T25" fmla="*/ 0 h 106"/>
                <a:gd name="T26" fmla="*/ 0 w 327"/>
                <a:gd name="T27" fmla="*/ 0 h 106"/>
                <a:gd name="T28" fmla="*/ 0 w 327"/>
                <a:gd name="T29" fmla="*/ 0 h 106"/>
                <a:gd name="T30" fmla="*/ 0 w 327"/>
                <a:gd name="T31" fmla="*/ 0 h 106"/>
                <a:gd name="T32" fmla="*/ 0 w 327"/>
                <a:gd name="T33" fmla="*/ 0 h 106"/>
                <a:gd name="T34" fmla="*/ 0 w 327"/>
                <a:gd name="T35" fmla="*/ 0 h 106"/>
                <a:gd name="T36" fmla="*/ 0 w 327"/>
                <a:gd name="T37" fmla="*/ 0 h 106"/>
                <a:gd name="T38" fmla="*/ 0 w 327"/>
                <a:gd name="T39" fmla="*/ 0 h 106"/>
                <a:gd name="T40" fmla="*/ 0 w 327"/>
                <a:gd name="T41" fmla="*/ 0 h 106"/>
                <a:gd name="T42" fmla="*/ 0 w 327"/>
                <a:gd name="T43" fmla="*/ 0 h 106"/>
                <a:gd name="T44" fmla="*/ 0 w 327"/>
                <a:gd name="T45" fmla="*/ 0 h 106"/>
                <a:gd name="T46" fmla="*/ 0 w 327"/>
                <a:gd name="T47" fmla="*/ 0 h 106"/>
                <a:gd name="T48" fmla="*/ 0 w 327"/>
                <a:gd name="T49" fmla="*/ 0 h 106"/>
                <a:gd name="T50" fmla="*/ 0 w 327"/>
                <a:gd name="T51" fmla="*/ 0 h 106"/>
                <a:gd name="T52" fmla="*/ 0 w 327"/>
                <a:gd name="T53" fmla="*/ 0 h 106"/>
                <a:gd name="T54" fmla="*/ 0 w 327"/>
                <a:gd name="T55" fmla="*/ 0 h 106"/>
                <a:gd name="T56" fmla="*/ 0 w 327"/>
                <a:gd name="T57" fmla="*/ 0 h 106"/>
                <a:gd name="T58" fmla="*/ 0 w 327"/>
                <a:gd name="T59" fmla="*/ 0 h 106"/>
                <a:gd name="T60" fmla="*/ 0 w 327"/>
                <a:gd name="T61" fmla="*/ 0 h 106"/>
                <a:gd name="T62" fmla="*/ 0 w 327"/>
                <a:gd name="T63" fmla="*/ 0 h 106"/>
                <a:gd name="T64" fmla="*/ 0 w 327"/>
                <a:gd name="T65" fmla="*/ 0 h 106"/>
                <a:gd name="T66" fmla="*/ 0 w 327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7" h="106">
                  <a:moveTo>
                    <a:pt x="292" y="106"/>
                  </a:moveTo>
                  <a:lnTo>
                    <a:pt x="295" y="104"/>
                  </a:lnTo>
                  <a:lnTo>
                    <a:pt x="298" y="104"/>
                  </a:lnTo>
                  <a:lnTo>
                    <a:pt x="302" y="103"/>
                  </a:lnTo>
                  <a:lnTo>
                    <a:pt x="305" y="102"/>
                  </a:lnTo>
                  <a:lnTo>
                    <a:pt x="308" y="101"/>
                  </a:lnTo>
                  <a:lnTo>
                    <a:pt x="311" y="99"/>
                  </a:lnTo>
                  <a:lnTo>
                    <a:pt x="314" y="97"/>
                  </a:lnTo>
                  <a:lnTo>
                    <a:pt x="316" y="95"/>
                  </a:lnTo>
                  <a:lnTo>
                    <a:pt x="318" y="92"/>
                  </a:lnTo>
                  <a:lnTo>
                    <a:pt x="320" y="90"/>
                  </a:lnTo>
                  <a:lnTo>
                    <a:pt x="322" y="87"/>
                  </a:lnTo>
                  <a:lnTo>
                    <a:pt x="323" y="85"/>
                  </a:lnTo>
                  <a:lnTo>
                    <a:pt x="325" y="82"/>
                  </a:lnTo>
                  <a:lnTo>
                    <a:pt x="326" y="78"/>
                  </a:lnTo>
                  <a:lnTo>
                    <a:pt x="326" y="75"/>
                  </a:lnTo>
                  <a:lnTo>
                    <a:pt x="327" y="72"/>
                  </a:lnTo>
                  <a:lnTo>
                    <a:pt x="327" y="34"/>
                  </a:lnTo>
                  <a:lnTo>
                    <a:pt x="326" y="29"/>
                  </a:lnTo>
                  <a:lnTo>
                    <a:pt x="326" y="26"/>
                  </a:lnTo>
                  <a:lnTo>
                    <a:pt x="325" y="23"/>
                  </a:lnTo>
                  <a:lnTo>
                    <a:pt x="323" y="20"/>
                  </a:lnTo>
                  <a:lnTo>
                    <a:pt x="322" y="17"/>
                  </a:lnTo>
                  <a:lnTo>
                    <a:pt x="320" y="14"/>
                  </a:lnTo>
                  <a:lnTo>
                    <a:pt x="318" y="12"/>
                  </a:lnTo>
                  <a:lnTo>
                    <a:pt x="316" y="10"/>
                  </a:lnTo>
                  <a:lnTo>
                    <a:pt x="314" y="8"/>
                  </a:lnTo>
                  <a:lnTo>
                    <a:pt x="311" y="6"/>
                  </a:lnTo>
                  <a:lnTo>
                    <a:pt x="308" y="3"/>
                  </a:lnTo>
                  <a:lnTo>
                    <a:pt x="305" y="2"/>
                  </a:lnTo>
                  <a:lnTo>
                    <a:pt x="302" y="1"/>
                  </a:lnTo>
                  <a:lnTo>
                    <a:pt x="298" y="0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0" y="95"/>
                  </a:lnTo>
                  <a:lnTo>
                    <a:pt x="12" y="97"/>
                  </a:lnTo>
                  <a:lnTo>
                    <a:pt x="14" y="99"/>
                  </a:lnTo>
                  <a:lnTo>
                    <a:pt x="18" y="101"/>
                  </a:lnTo>
                  <a:lnTo>
                    <a:pt x="21" y="102"/>
                  </a:lnTo>
                  <a:lnTo>
                    <a:pt x="24" y="103"/>
                  </a:lnTo>
                  <a:lnTo>
                    <a:pt x="27" y="104"/>
                  </a:lnTo>
                  <a:lnTo>
                    <a:pt x="31" y="104"/>
                  </a:lnTo>
                  <a:lnTo>
                    <a:pt x="35" y="106"/>
                  </a:lnTo>
                  <a:lnTo>
                    <a:pt x="292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63" name="Freeform 303">
              <a:extLst>
                <a:ext uri="{FF2B5EF4-FFF2-40B4-BE49-F238E27FC236}">
                  <a16:creationId xmlns:a16="http://schemas.microsoft.com/office/drawing/2014/main" id="{DCD3B7B2-1743-2647-853B-B65A41506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6" y="2292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39" y="300"/>
                  </a:moveTo>
                  <a:lnTo>
                    <a:pt x="444" y="299"/>
                  </a:lnTo>
                  <a:lnTo>
                    <a:pt x="450" y="298"/>
                  </a:lnTo>
                  <a:lnTo>
                    <a:pt x="456" y="296"/>
                  </a:lnTo>
                  <a:lnTo>
                    <a:pt x="461" y="293"/>
                  </a:lnTo>
                  <a:lnTo>
                    <a:pt x="467" y="291"/>
                  </a:lnTo>
                  <a:lnTo>
                    <a:pt x="472" y="287"/>
                  </a:lnTo>
                  <a:lnTo>
                    <a:pt x="477" y="283"/>
                  </a:lnTo>
                  <a:lnTo>
                    <a:pt x="483" y="278"/>
                  </a:lnTo>
                  <a:lnTo>
                    <a:pt x="487" y="274"/>
                  </a:lnTo>
                  <a:lnTo>
                    <a:pt x="492" y="268"/>
                  </a:lnTo>
                  <a:lnTo>
                    <a:pt x="496" y="262"/>
                  </a:lnTo>
                  <a:lnTo>
                    <a:pt x="499" y="255"/>
                  </a:lnTo>
                  <a:lnTo>
                    <a:pt x="501" y="249"/>
                  </a:lnTo>
                  <a:lnTo>
                    <a:pt x="504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1" y="70"/>
                  </a:lnTo>
                  <a:lnTo>
                    <a:pt x="489" y="63"/>
                  </a:lnTo>
                  <a:lnTo>
                    <a:pt x="489" y="55"/>
                  </a:lnTo>
                  <a:lnTo>
                    <a:pt x="487" y="49"/>
                  </a:lnTo>
                  <a:lnTo>
                    <a:pt x="486" y="42"/>
                  </a:lnTo>
                  <a:lnTo>
                    <a:pt x="484" y="36"/>
                  </a:lnTo>
                  <a:lnTo>
                    <a:pt x="481" y="30"/>
                  </a:lnTo>
                  <a:lnTo>
                    <a:pt x="479" y="25"/>
                  </a:lnTo>
                  <a:lnTo>
                    <a:pt x="475" y="20"/>
                  </a:lnTo>
                  <a:lnTo>
                    <a:pt x="471" y="15"/>
                  </a:lnTo>
                  <a:lnTo>
                    <a:pt x="468" y="12"/>
                  </a:lnTo>
                  <a:lnTo>
                    <a:pt x="463" y="7"/>
                  </a:lnTo>
                  <a:lnTo>
                    <a:pt x="459" y="5"/>
                  </a:lnTo>
                  <a:lnTo>
                    <a:pt x="454" y="2"/>
                  </a:lnTo>
                  <a:lnTo>
                    <a:pt x="449" y="1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4" y="1"/>
                  </a:lnTo>
                  <a:lnTo>
                    <a:pt x="50" y="2"/>
                  </a:lnTo>
                  <a:lnTo>
                    <a:pt x="45" y="5"/>
                  </a:lnTo>
                  <a:lnTo>
                    <a:pt x="41" y="7"/>
                  </a:lnTo>
                  <a:lnTo>
                    <a:pt x="37" y="12"/>
                  </a:lnTo>
                  <a:lnTo>
                    <a:pt x="32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3" y="30"/>
                  </a:lnTo>
                  <a:lnTo>
                    <a:pt x="20" y="36"/>
                  </a:lnTo>
                  <a:lnTo>
                    <a:pt x="18" y="42"/>
                  </a:lnTo>
                  <a:lnTo>
                    <a:pt x="17" y="49"/>
                  </a:lnTo>
                  <a:lnTo>
                    <a:pt x="15" y="55"/>
                  </a:lnTo>
                  <a:lnTo>
                    <a:pt x="15" y="63"/>
                  </a:lnTo>
                  <a:lnTo>
                    <a:pt x="15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3" y="268"/>
                  </a:lnTo>
                  <a:lnTo>
                    <a:pt x="17" y="274"/>
                  </a:lnTo>
                  <a:lnTo>
                    <a:pt x="22" y="278"/>
                  </a:lnTo>
                  <a:lnTo>
                    <a:pt x="27" y="283"/>
                  </a:lnTo>
                  <a:lnTo>
                    <a:pt x="32" y="287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8"/>
                  </a:lnTo>
                  <a:lnTo>
                    <a:pt x="60" y="299"/>
                  </a:lnTo>
                  <a:lnTo>
                    <a:pt x="65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64" name="Freeform 304">
              <a:extLst>
                <a:ext uri="{FF2B5EF4-FFF2-40B4-BE49-F238E27FC236}">
                  <a16:creationId xmlns:a16="http://schemas.microsoft.com/office/drawing/2014/main" id="{727996D5-7C1E-4541-8488-63199407F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" y="2292"/>
              <a:ext cx="16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8" y="286"/>
                  </a:moveTo>
                  <a:lnTo>
                    <a:pt x="422" y="285"/>
                  </a:lnTo>
                  <a:lnTo>
                    <a:pt x="428" y="284"/>
                  </a:lnTo>
                  <a:lnTo>
                    <a:pt x="434" y="283"/>
                  </a:lnTo>
                  <a:lnTo>
                    <a:pt x="439" y="281"/>
                  </a:lnTo>
                  <a:lnTo>
                    <a:pt x="445" y="277"/>
                  </a:lnTo>
                  <a:lnTo>
                    <a:pt x="450" y="274"/>
                  </a:lnTo>
                  <a:lnTo>
                    <a:pt x="455" y="271"/>
                  </a:lnTo>
                  <a:lnTo>
                    <a:pt x="460" y="266"/>
                  </a:lnTo>
                  <a:lnTo>
                    <a:pt x="464" y="261"/>
                  </a:lnTo>
                  <a:lnTo>
                    <a:pt x="469" y="256"/>
                  </a:lnTo>
                  <a:lnTo>
                    <a:pt x="472" y="250"/>
                  </a:lnTo>
                  <a:lnTo>
                    <a:pt x="475" y="245"/>
                  </a:lnTo>
                  <a:lnTo>
                    <a:pt x="477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8" y="69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2" y="20"/>
                  </a:lnTo>
                  <a:lnTo>
                    <a:pt x="449" y="15"/>
                  </a:lnTo>
                  <a:lnTo>
                    <a:pt x="445" y="11"/>
                  </a:lnTo>
                  <a:lnTo>
                    <a:pt x="442" y="8"/>
                  </a:lnTo>
                  <a:lnTo>
                    <a:pt x="437" y="4"/>
                  </a:lnTo>
                  <a:lnTo>
                    <a:pt x="432" y="2"/>
                  </a:lnTo>
                  <a:lnTo>
                    <a:pt x="427" y="1"/>
                  </a:lnTo>
                  <a:lnTo>
                    <a:pt x="422" y="0"/>
                  </a:lnTo>
                  <a:lnTo>
                    <a:pt x="418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3" y="4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8" y="250"/>
                  </a:lnTo>
                  <a:lnTo>
                    <a:pt x="12" y="256"/>
                  </a:lnTo>
                  <a:lnTo>
                    <a:pt x="16" y="261"/>
                  </a:lnTo>
                  <a:lnTo>
                    <a:pt x="20" y="266"/>
                  </a:lnTo>
                  <a:lnTo>
                    <a:pt x="26" y="271"/>
                  </a:lnTo>
                  <a:lnTo>
                    <a:pt x="30" y="274"/>
                  </a:lnTo>
                  <a:lnTo>
                    <a:pt x="36" y="277"/>
                  </a:lnTo>
                  <a:lnTo>
                    <a:pt x="41" y="281"/>
                  </a:lnTo>
                  <a:lnTo>
                    <a:pt x="47" y="283"/>
                  </a:lnTo>
                  <a:lnTo>
                    <a:pt x="52" y="284"/>
                  </a:lnTo>
                  <a:lnTo>
                    <a:pt x="57" y="285"/>
                  </a:lnTo>
                  <a:lnTo>
                    <a:pt x="63" y="286"/>
                  </a:lnTo>
                  <a:lnTo>
                    <a:pt x="418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65" name="Freeform 305">
              <a:extLst>
                <a:ext uri="{FF2B5EF4-FFF2-40B4-BE49-F238E27FC236}">
                  <a16:creationId xmlns:a16="http://schemas.microsoft.com/office/drawing/2014/main" id="{98DCCAE3-148C-1B47-90A2-857F3430B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9" y="2297"/>
              <a:ext cx="12" cy="5"/>
            </a:xfrm>
            <a:custGeom>
              <a:avLst/>
              <a:gdLst>
                <a:gd name="T0" fmla="*/ 0 w 353"/>
                <a:gd name="T1" fmla="*/ 0 h 129"/>
                <a:gd name="T2" fmla="*/ 0 w 353"/>
                <a:gd name="T3" fmla="*/ 0 h 129"/>
                <a:gd name="T4" fmla="*/ 0 w 353"/>
                <a:gd name="T5" fmla="*/ 0 h 129"/>
                <a:gd name="T6" fmla="*/ 0 w 353"/>
                <a:gd name="T7" fmla="*/ 0 h 129"/>
                <a:gd name="T8" fmla="*/ 0 w 353"/>
                <a:gd name="T9" fmla="*/ 0 h 129"/>
                <a:gd name="T10" fmla="*/ 0 w 353"/>
                <a:gd name="T11" fmla="*/ 0 h 129"/>
                <a:gd name="T12" fmla="*/ 0 w 353"/>
                <a:gd name="T13" fmla="*/ 0 h 129"/>
                <a:gd name="T14" fmla="*/ 0 w 353"/>
                <a:gd name="T15" fmla="*/ 0 h 129"/>
                <a:gd name="T16" fmla="*/ 0 w 353"/>
                <a:gd name="T17" fmla="*/ 0 h 129"/>
                <a:gd name="T18" fmla="*/ 0 w 353"/>
                <a:gd name="T19" fmla="*/ 0 h 129"/>
                <a:gd name="T20" fmla="*/ 0 w 353"/>
                <a:gd name="T21" fmla="*/ 0 h 129"/>
                <a:gd name="T22" fmla="*/ 0 w 353"/>
                <a:gd name="T23" fmla="*/ 0 h 129"/>
                <a:gd name="T24" fmla="*/ 0 w 353"/>
                <a:gd name="T25" fmla="*/ 0 h 129"/>
                <a:gd name="T26" fmla="*/ 0 w 353"/>
                <a:gd name="T27" fmla="*/ 0 h 129"/>
                <a:gd name="T28" fmla="*/ 0 w 353"/>
                <a:gd name="T29" fmla="*/ 0 h 129"/>
                <a:gd name="T30" fmla="*/ 0 w 353"/>
                <a:gd name="T31" fmla="*/ 0 h 129"/>
                <a:gd name="T32" fmla="*/ 0 w 353"/>
                <a:gd name="T33" fmla="*/ 0 h 129"/>
                <a:gd name="T34" fmla="*/ 0 w 353"/>
                <a:gd name="T35" fmla="*/ 0 h 129"/>
                <a:gd name="T36" fmla="*/ 0 w 353"/>
                <a:gd name="T37" fmla="*/ 0 h 129"/>
                <a:gd name="T38" fmla="*/ 0 w 353"/>
                <a:gd name="T39" fmla="*/ 0 h 129"/>
                <a:gd name="T40" fmla="*/ 0 w 353"/>
                <a:gd name="T41" fmla="*/ 0 h 129"/>
                <a:gd name="T42" fmla="*/ 0 w 353"/>
                <a:gd name="T43" fmla="*/ 0 h 129"/>
                <a:gd name="T44" fmla="*/ 0 w 353"/>
                <a:gd name="T45" fmla="*/ 0 h 129"/>
                <a:gd name="T46" fmla="*/ 0 w 353"/>
                <a:gd name="T47" fmla="*/ 0 h 129"/>
                <a:gd name="T48" fmla="*/ 0 w 353"/>
                <a:gd name="T49" fmla="*/ 0 h 129"/>
                <a:gd name="T50" fmla="*/ 0 w 353"/>
                <a:gd name="T51" fmla="*/ 0 h 129"/>
                <a:gd name="T52" fmla="*/ 0 w 353"/>
                <a:gd name="T53" fmla="*/ 0 h 129"/>
                <a:gd name="T54" fmla="*/ 0 w 353"/>
                <a:gd name="T55" fmla="*/ 0 h 129"/>
                <a:gd name="T56" fmla="*/ 0 w 353"/>
                <a:gd name="T57" fmla="*/ 0 h 129"/>
                <a:gd name="T58" fmla="*/ 0 w 353"/>
                <a:gd name="T59" fmla="*/ 0 h 129"/>
                <a:gd name="T60" fmla="*/ 0 w 353"/>
                <a:gd name="T61" fmla="*/ 0 h 129"/>
                <a:gd name="T62" fmla="*/ 0 w 353"/>
                <a:gd name="T63" fmla="*/ 0 h 129"/>
                <a:gd name="T64" fmla="*/ 0 w 353"/>
                <a:gd name="T65" fmla="*/ 0 h 129"/>
                <a:gd name="T66" fmla="*/ 0 w 353"/>
                <a:gd name="T67" fmla="*/ 0 h 129"/>
                <a:gd name="T68" fmla="*/ 0 w 353"/>
                <a:gd name="T69" fmla="*/ 0 h 129"/>
                <a:gd name="T70" fmla="*/ 0 w 353"/>
                <a:gd name="T71" fmla="*/ 0 h 129"/>
                <a:gd name="T72" fmla="*/ 0 w 353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9">
                  <a:moveTo>
                    <a:pt x="353" y="65"/>
                  </a:moveTo>
                  <a:lnTo>
                    <a:pt x="352" y="71"/>
                  </a:lnTo>
                  <a:lnTo>
                    <a:pt x="352" y="77"/>
                  </a:lnTo>
                  <a:lnTo>
                    <a:pt x="351" y="84"/>
                  </a:lnTo>
                  <a:lnTo>
                    <a:pt x="350" y="89"/>
                  </a:lnTo>
                  <a:lnTo>
                    <a:pt x="347" y="95"/>
                  </a:lnTo>
                  <a:lnTo>
                    <a:pt x="346" y="100"/>
                  </a:lnTo>
                  <a:lnTo>
                    <a:pt x="343" y="105"/>
                  </a:lnTo>
                  <a:lnTo>
                    <a:pt x="341" y="110"/>
                  </a:lnTo>
                  <a:lnTo>
                    <a:pt x="339" y="114"/>
                  </a:lnTo>
                  <a:lnTo>
                    <a:pt x="335" y="117"/>
                  </a:lnTo>
                  <a:lnTo>
                    <a:pt x="332" y="121"/>
                  </a:lnTo>
                  <a:lnTo>
                    <a:pt x="328" y="124"/>
                  </a:lnTo>
                  <a:lnTo>
                    <a:pt x="324" y="126"/>
                  </a:lnTo>
                  <a:lnTo>
                    <a:pt x="320" y="127"/>
                  </a:lnTo>
                  <a:lnTo>
                    <a:pt x="316" y="128"/>
                  </a:lnTo>
                  <a:lnTo>
                    <a:pt x="311" y="129"/>
                  </a:lnTo>
                  <a:lnTo>
                    <a:pt x="40" y="129"/>
                  </a:lnTo>
                  <a:lnTo>
                    <a:pt x="35" y="128"/>
                  </a:lnTo>
                  <a:lnTo>
                    <a:pt x="31" y="127"/>
                  </a:lnTo>
                  <a:lnTo>
                    <a:pt x="27" y="126"/>
                  </a:lnTo>
                  <a:lnTo>
                    <a:pt x="23" y="124"/>
                  </a:lnTo>
                  <a:lnTo>
                    <a:pt x="20" y="121"/>
                  </a:lnTo>
                  <a:lnTo>
                    <a:pt x="17" y="117"/>
                  </a:lnTo>
                  <a:lnTo>
                    <a:pt x="13" y="114"/>
                  </a:lnTo>
                  <a:lnTo>
                    <a:pt x="10" y="110"/>
                  </a:lnTo>
                  <a:lnTo>
                    <a:pt x="8" y="105"/>
                  </a:lnTo>
                  <a:lnTo>
                    <a:pt x="6" y="100"/>
                  </a:lnTo>
                  <a:lnTo>
                    <a:pt x="3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51" y="0"/>
                  </a:lnTo>
                  <a:lnTo>
                    <a:pt x="353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66" name="Freeform 306">
              <a:extLst>
                <a:ext uri="{FF2B5EF4-FFF2-40B4-BE49-F238E27FC236}">
                  <a16:creationId xmlns:a16="http://schemas.microsoft.com/office/drawing/2014/main" id="{677AE9BD-975A-BD4E-92E8-419AD2F04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" y="2293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30" y="208"/>
                  </a:lnTo>
                  <a:lnTo>
                    <a:pt x="31" y="207"/>
                  </a:lnTo>
                  <a:lnTo>
                    <a:pt x="31" y="206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5"/>
                  </a:lnTo>
                  <a:lnTo>
                    <a:pt x="35" y="193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1" y="186"/>
                  </a:lnTo>
                  <a:lnTo>
                    <a:pt x="1" y="189"/>
                  </a:lnTo>
                  <a:lnTo>
                    <a:pt x="2" y="192"/>
                  </a:lnTo>
                  <a:lnTo>
                    <a:pt x="3" y="195"/>
                  </a:lnTo>
                  <a:lnTo>
                    <a:pt x="6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10" y="205"/>
                  </a:lnTo>
                  <a:lnTo>
                    <a:pt x="11" y="207"/>
                  </a:lnTo>
                  <a:lnTo>
                    <a:pt x="13" y="209"/>
                  </a:lnTo>
                  <a:lnTo>
                    <a:pt x="14" y="210"/>
                  </a:lnTo>
                  <a:lnTo>
                    <a:pt x="16" y="212"/>
                  </a:lnTo>
                  <a:lnTo>
                    <a:pt x="18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67" name="Freeform 307">
              <a:extLst>
                <a:ext uri="{FF2B5EF4-FFF2-40B4-BE49-F238E27FC236}">
                  <a16:creationId xmlns:a16="http://schemas.microsoft.com/office/drawing/2014/main" id="{468AF862-DC24-9543-8BF7-C009FB982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2293"/>
              <a:ext cx="2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4" y="222"/>
                  </a:moveTo>
                  <a:lnTo>
                    <a:pt x="15" y="221"/>
                  </a:lnTo>
                  <a:lnTo>
                    <a:pt x="17" y="221"/>
                  </a:lnTo>
                  <a:lnTo>
                    <a:pt x="19" y="219"/>
                  </a:lnTo>
                  <a:lnTo>
                    <a:pt x="20" y="218"/>
                  </a:lnTo>
                  <a:lnTo>
                    <a:pt x="22" y="216"/>
                  </a:lnTo>
                  <a:lnTo>
                    <a:pt x="25" y="214"/>
                  </a:lnTo>
                  <a:lnTo>
                    <a:pt x="27" y="212"/>
                  </a:lnTo>
                  <a:lnTo>
                    <a:pt x="29" y="209"/>
                  </a:lnTo>
                  <a:lnTo>
                    <a:pt x="31" y="206"/>
                  </a:lnTo>
                  <a:lnTo>
                    <a:pt x="32" y="203"/>
                  </a:lnTo>
                  <a:lnTo>
                    <a:pt x="34" y="201"/>
                  </a:lnTo>
                  <a:lnTo>
                    <a:pt x="35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8"/>
                  </a:lnTo>
                  <a:lnTo>
                    <a:pt x="29" y="21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5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3" y="216"/>
                  </a:lnTo>
                  <a:lnTo>
                    <a:pt x="4" y="217"/>
                  </a:lnTo>
                  <a:lnTo>
                    <a:pt x="5" y="218"/>
                  </a:lnTo>
                  <a:lnTo>
                    <a:pt x="6" y="219"/>
                  </a:lnTo>
                  <a:lnTo>
                    <a:pt x="8" y="220"/>
                  </a:lnTo>
                  <a:lnTo>
                    <a:pt x="9" y="221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4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68" name="Freeform 308">
              <a:extLst>
                <a:ext uri="{FF2B5EF4-FFF2-40B4-BE49-F238E27FC236}">
                  <a16:creationId xmlns:a16="http://schemas.microsoft.com/office/drawing/2014/main" id="{D9BB593D-8A17-AC44-944C-9373B10C4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9" y="2293"/>
              <a:ext cx="12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3" y="105"/>
                  </a:moveTo>
                  <a:lnTo>
                    <a:pt x="326" y="104"/>
                  </a:lnTo>
                  <a:lnTo>
                    <a:pt x="330" y="104"/>
                  </a:lnTo>
                  <a:lnTo>
                    <a:pt x="334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7" y="96"/>
                  </a:lnTo>
                  <a:lnTo>
                    <a:pt x="350" y="94"/>
                  </a:lnTo>
                  <a:lnTo>
                    <a:pt x="352" y="92"/>
                  </a:lnTo>
                  <a:lnTo>
                    <a:pt x="354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2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9"/>
                  </a:lnTo>
                  <a:lnTo>
                    <a:pt x="347" y="7"/>
                  </a:lnTo>
                  <a:lnTo>
                    <a:pt x="345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2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0" y="94"/>
                  </a:lnTo>
                  <a:lnTo>
                    <a:pt x="14" y="96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2" y="102"/>
                  </a:lnTo>
                  <a:lnTo>
                    <a:pt x="27" y="103"/>
                  </a:lnTo>
                  <a:lnTo>
                    <a:pt x="30" y="104"/>
                  </a:lnTo>
                  <a:lnTo>
                    <a:pt x="34" y="104"/>
                  </a:lnTo>
                  <a:lnTo>
                    <a:pt x="39" y="105"/>
                  </a:lnTo>
                  <a:lnTo>
                    <a:pt x="323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69" name="Freeform 309">
              <a:extLst>
                <a:ext uri="{FF2B5EF4-FFF2-40B4-BE49-F238E27FC236}">
                  <a16:creationId xmlns:a16="http://schemas.microsoft.com/office/drawing/2014/main" id="{62DD453A-9AAF-374B-A33F-F65F29166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7" y="2292"/>
              <a:ext cx="18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1" y="300"/>
                  </a:moveTo>
                  <a:lnTo>
                    <a:pt x="445" y="299"/>
                  </a:lnTo>
                  <a:lnTo>
                    <a:pt x="451" y="298"/>
                  </a:lnTo>
                  <a:lnTo>
                    <a:pt x="456" y="296"/>
                  </a:lnTo>
                  <a:lnTo>
                    <a:pt x="462" y="293"/>
                  </a:lnTo>
                  <a:lnTo>
                    <a:pt x="467" y="291"/>
                  </a:lnTo>
                  <a:lnTo>
                    <a:pt x="473" y="287"/>
                  </a:lnTo>
                  <a:lnTo>
                    <a:pt x="478" y="283"/>
                  </a:lnTo>
                  <a:lnTo>
                    <a:pt x="484" y="278"/>
                  </a:lnTo>
                  <a:lnTo>
                    <a:pt x="488" y="274"/>
                  </a:lnTo>
                  <a:lnTo>
                    <a:pt x="492" y="268"/>
                  </a:lnTo>
                  <a:lnTo>
                    <a:pt x="497" y="262"/>
                  </a:lnTo>
                  <a:lnTo>
                    <a:pt x="500" y="255"/>
                  </a:lnTo>
                  <a:lnTo>
                    <a:pt x="502" y="249"/>
                  </a:lnTo>
                  <a:lnTo>
                    <a:pt x="504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1" y="70"/>
                  </a:lnTo>
                  <a:lnTo>
                    <a:pt x="490" y="63"/>
                  </a:lnTo>
                  <a:lnTo>
                    <a:pt x="490" y="55"/>
                  </a:lnTo>
                  <a:lnTo>
                    <a:pt x="488" y="49"/>
                  </a:lnTo>
                  <a:lnTo>
                    <a:pt x="487" y="42"/>
                  </a:lnTo>
                  <a:lnTo>
                    <a:pt x="485" y="36"/>
                  </a:lnTo>
                  <a:lnTo>
                    <a:pt x="482" y="30"/>
                  </a:lnTo>
                  <a:lnTo>
                    <a:pt x="479" y="25"/>
                  </a:lnTo>
                  <a:lnTo>
                    <a:pt x="476" y="20"/>
                  </a:lnTo>
                  <a:lnTo>
                    <a:pt x="473" y="15"/>
                  </a:lnTo>
                  <a:lnTo>
                    <a:pt x="468" y="12"/>
                  </a:lnTo>
                  <a:lnTo>
                    <a:pt x="464" y="7"/>
                  </a:lnTo>
                  <a:lnTo>
                    <a:pt x="460" y="5"/>
                  </a:lnTo>
                  <a:lnTo>
                    <a:pt x="455" y="2"/>
                  </a:lnTo>
                  <a:lnTo>
                    <a:pt x="451" y="1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52" y="2"/>
                  </a:lnTo>
                  <a:lnTo>
                    <a:pt x="46" y="5"/>
                  </a:lnTo>
                  <a:lnTo>
                    <a:pt x="42" y="7"/>
                  </a:lnTo>
                  <a:lnTo>
                    <a:pt x="37" y="12"/>
                  </a:lnTo>
                  <a:lnTo>
                    <a:pt x="34" y="15"/>
                  </a:lnTo>
                  <a:lnTo>
                    <a:pt x="30" y="20"/>
                  </a:lnTo>
                  <a:lnTo>
                    <a:pt x="27" y="25"/>
                  </a:lnTo>
                  <a:lnTo>
                    <a:pt x="24" y="30"/>
                  </a:lnTo>
                  <a:lnTo>
                    <a:pt x="21" y="36"/>
                  </a:lnTo>
                  <a:lnTo>
                    <a:pt x="19" y="42"/>
                  </a:lnTo>
                  <a:lnTo>
                    <a:pt x="18" y="49"/>
                  </a:lnTo>
                  <a:lnTo>
                    <a:pt x="16" y="55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4" y="249"/>
                  </a:lnTo>
                  <a:lnTo>
                    <a:pt x="6" y="255"/>
                  </a:lnTo>
                  <a:lnTo>
                    <a:pt x="9" y="262"/>
                  </a:lnTo>
                  <a:lnTo>
                    <a:pt x="13" y="268"/>
                  </a:lnTo>
                  <a:lnTo>
                    <a:pt x="18" y="274"/>
                  </a:lnTo>
                  <a:lnTo>
                    <a:pt x="22" y="278"/>
                  </a:lnTo>
                  <a:lnTo>
                    <a:pt x="28" y="283"/>
                  </a:lnTo>
                  <a:lnTo>
                    <a:pt x="33" y="287"/>
                  </a:lnTo>
                  <a:lnTo>
                    <a:pt x="38" y="291"/>
                  </a:lnTo>
                  <a:lnTo>
                    <a:pt x="44" y="293"/>
                  </a:lnTo>
                  <a:lnTo>
                    <a:pt x="49" y="296"/>
                  </a:lnTo>
                  <a:lnTo>
                    <a:pt x="55" y="298"/>
                  </a:lnTo>
                  <a:lnTo>
                    <a:pt x="61" y="299"/>
                  </a:lnTo>
                  <a:lnTo>
                    <a:pt x="67" y="300"/>
                  </a:lnTo>
                  <a:lnTo>
                    <a:pt x="44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70" name="Freeform 310">
              <a:extLst>
                <a:ext uri="{FF2B5EF4-FFF2-40B4-BE49-F238E27FC236}">
                  <a16:creationId xmlns:a16="http://schemas.microsoft.com/office/drawing/2014/main" id="{73C30DC2-5CF3-B849-BE74-3F04493B6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" y="2292"/>
              <a:ext cx="16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9" y="286"/>
                  </a:moveTo>
                  <a:lnTo>
                    <a:pt x="424" y="285"/>
                  </a:lnTo>
                  <a:lnTo>
                    <a:pt x="429" y="284"/>
                  </a:lnTo>
                  <a:lnTo>
                    <a:pt x="435" y="283"/>
                  </a:lnTo>
                  <a:lnTo>
                    <a:pt x="440" y="281"/>
                  </a:lnTo>
                  <a:lnTo>
                    <a:pt x="445" y="277"/>
                  </a:lnTo>
                  <a:lnTo>
                    <a:pt x="450" y="274"/>
                  </a:lnTo>
                  <a:lnTo>
                    <a:pt x="455" y="271"/>
                  </a:lnTo>
                  <a:lnTo>
                    <a:pt x="461" y="266"/>
                  </a:lnTo>
                  <a:lnTo>
                    <a:pt x="465" y="261"/>
                  </a:lnTo>
                  <a:lnTo>
                    <a:pt x="468" y="256"/>
                  </a:lnTo>
                  <a:lnTo>
                    <a:pt x="473" y="250"/>
                  </a:lnTo>
                  <a:lnTo>
                    <a:pt x="476" y="245"/>
                  </a:lnTo>
                  <a:lnTo>
                    <a:pt x="478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7" y="69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5" y="24"/>
                  </a:lnTo>
                  <a:lnTo>
                    <a:pt x="453" y="20"/>
                  </a:lnTo>
                  <a:lnTo>
                    <a:pt x="449" y="15"/>
                  </a:lnTo>
                  <a:lnTo>
                    <a:pt x="445" y="11"/>
                  </a:lnTo>
                  <a:lnTo>
                    <a:pt x="441" y="8"/>
                  </a:lnTo>
                  <a:lnTo>
                    <a:pt x="438" y="4"/>
                  </a:lnTo>
                  <a:lnTo>
                    <a:pt x="432" y="2"/>
                  </a:lnTo>
                  <a:lnTo>
                    <a:pt x="428" y="1"/>
                  </a:lnTo>
                  <a:lnTo>
                    <a:pt x="424" y="0"/>
                  </a:lnTo>
                  <a:lnTo>
                    <a:pt x="419" y="0"/>
                  </a:lnTo>
                  <a:lnTo>
                    <a:pt x="62" y="0"/>
                  </a:lnTo>
                  <a:lnTo>
                    <a:pt x="57" y="0"/>
                  </a:lnTo>
                  <a:lnTo>
                    <a:pt x="53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40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9" y="20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8" y="41"/>
                  </a:lnTo>
                  <a:lnTo>
                    <a:pt x="17" y="48"/>
                  </a:lnTo>
                  <a:lnTo>
                    <a:pt x="15" y="54"/>
                  </a:lnTo>
                  <a:lnTo>
                    <a:pt x="15" y="61"/>
                  </a:lnTo>
                  <a:lnTo>
                    <a:pt x="15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2" y="232"/>
                  </a:lnTo>
                  <a:lnTo>
                    <a:pt x="4" y="238"/>
                  </a:lnTo>
                  <a:lnTo>
                    <a:pt x="6" y="245"/>
                  </a:lnTo>
                  <a:lnTo>
                    <a:pt x="9" y="250"/>
                  </a:lnTo>
                  <a:lnTo>
                    <a:pt x="12" y="256"/>
                  </a:lnTo>
                  <a:lnTo>
                    <a:pt x="17" y="261"/>
                  </a:lnTo>
                  <a:lnTo>
                    <a:pt x="21" y="266"/>
                  </a:lnTo>
                  <a:lnTo>
                    <a:pt x="25" y="271"/>
                  </a:lnTo>
                  <a:lnTo>
                    <a:pt x="31" y="274"/>
                  </a:lnTo>
                  <a:lnTo>
                    <a:pt x="36" y="277"/>
                  </a:lnTo>
                  <a:lnTo>
                    <a:pt x="41" y="281"/>
                  </a:lnTo>
                  <a:lnTo>
                    <a:pt x="46" y="283"/>
                  </a:lnTo>
                  <a:lnTo>
                    <a:pt x="52" y="284"/>
                  </a:lnTo>
                  <a:lnTo>
                    <a:pt x="57" y="285"/>
                  </a:lnTo>
                  <a:lnTo>
                    <a:pt x="62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71" name="Freeform 311">
              <a:extLst>
                <a:ext uri="{FF2B5EF4-FFF2-40B4-BE49-F238E27FC236}">
                  <a16:creationId xmlns:a16="http://schemas.microsoft.com/office/drawing/2014/main" id="{7CBBAA3E-EA39-ED4A-9670-676BD6C27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" y="2297"/>
              <a:ext cx="12" cy="5"/>
            </a:xfrm>
            <a:custGeom>
              <a:avLst/>
              <a:gdLst>
                <a:gd name="T0" fmla="*/ 0 w 353"/>
                <a:gd name="T1" fmla="*/ 0 h 129"/>
                <a:gd name="T2" fmla="*/ 0 w 353"/>
                <a:gd name="T3" fmla="*/ 0 h 129"/>
                <a:gd name="T4" fmla="*/ 0 w 353"/>
                <a:gd name="T5" fmla="*/ 0 h 129"/>
                <a:gd name="T6" fmla="*/ 0 w 353"/>
                <a:gd name="T7" fmla="*/ 0 h 129"/>
                <a:gd name="T8" fmla="*/ 0 w 353"/>
                <a:gd name="T9" fmla="*/ 0 h 129"/>
                <a:gd name="T10" fmla="*/ 0 w 353"/>
                <a:gd name="T11" fmla="*/ 0 h 129"/>
                <a:gd name="T12" fmla="*/ 0 w 353"/>
                <a:gd name="T13" fmla="*/ 0 h 129"/>
                <a:gd name="T14" fmla="*/ 0 w 353"/>
                <a:gd name="T15" fmla="*/ 0 h 129"/>
                <a:gd name="T16" fmla="*/ 0 w 353"/>
                <a:gd name="T17" fmla="*/ 0 h 129"/>
                <a:gd name="T18" fmla="*/ 0 w 353"/>
                <a:gd name="T19" fmla="*/ 0 h 129"/>
                <a:gd name="T20" fmla="*/ 0 w 353"/>
                <a:gd name="T21" fmla="*/ 0 h 129"/>
                <a:gd name="T22" fmla="*/ 0 w 353"/>
                <a:gd name="T23" fmla="*/ 0 h 129"/>
                <a:gd name="T24" fmla="*/ 0 w 353"/>
                <a:gd name="T25" fmla="*/ 0 h 129"/>
                <a:gd name="T26" fmla="*/ 0 w 353"/>
                <a:gd name="T27" fmla="*/ 0 h 129"/>
                <a:gd name="T28" fmla="*/ 0 w 353"/>
                <a:gd name="T29" fmla="*/ 0 h 129"/>
                <a:gd name="T30" fmla="*/ 0 w 353"/>
                <a:gd name="T31" fmla="*/ 0 h 129"/>
                <a:gd name="T32" fmla="*/ 0 w 353"/>
                <a:gd name="T33" fmla="*/ 0 h 129"/>
                <a:gd name="T34" fmla="*/ 0 w 353"/>
                <a:gd name="T35" fmla="*/ 0 h 129"/>
                <a:gd name="T36" fmla="*/ 0 w 353"/>
                <a:gd name="T37" fmla="*/ 0 h 129"/>
                <a:gd name="T38" fmla="*/ 0 w 353"/>
                <a:gd name="T39" fmla="*/ 0 h 129"/>
                <a:gd name="T40" fmla="*/ 0 w 353"/>
                <a:gd name="T41" fmla="*/ 0 h 129"/>
                <a:gd name="T42" fmla="*/ 0 w 353"/>
                <a:gd name="T43" fmla="*/ 0 h 129"/>
                <a:gd name="T44" fmla="*/ 0 w 353"/>
                <a:gd name="T45" fmla="*/ 0 h 129"/>
                <a:gd name="T46" fmla="*/ 0 w 353"/>
                <a:gd name="T47" fmla="*/ 0 h 129"/>
                <a:gd name="T48" fmla="*/ 0 w 353"/>
                <a:gd name="T49" fmla="*/ 0 h 129"/>
                <a:gd name="T50" fmla="*/ 0 w 353"/>
                <a:gd name="T51" fmla="*/ 0 h 129"/>
                <a:gd name="T52" fmla="*/ 0 w 353"/>
                <a:gd name="T53" fmla="*/ 0 h 129"/>
                <a:gd name="T54" fmla="*/ 0 w 353"/>
                <a:gd name="T55" fmla="*/ 0 h 129"/>
                <a:gd name="T56" fmla="*/ 0 w 353"/>
                <a:gd name="T57" fmla="*/ 0 h 129"/>
                <a:gd name="T58" fmla="*/ 0 w 353"/>
                <a:gd name="T59" fmla="*/ 0 h 129"/>
                <a:gd name="T60" fmla="*/ 0 w 353"/>
                <a:gd name="T61" fmla="*/ 0 h 129"/>
                <a:gd name="T62" fmla="*/ 0 w 353"/>
                <a:gd name="T63" fmla="*/ 0 h 129"/>
                <a:gd name="T64" fmla="*/ 0 w 353"/>
                <a:gd name="T65" fmla="*/ 0 h 129"/>
                <a:gd name="T66" fmla="*/ 0 w 353"/>
                <a:gd name="T67" fmla="*/ 0 h 129"/>
                <a:gd name="T68" fmla="*/ 0 w 353"/>
                <a:gd name="T69" fmla="*/ 0 h 129"/>
                <a:gd name="T70" fmla="*/ 0 w 353"/>
                <a:gd name="T71" fmla="*/ 0 h 129"/>
                <a:gd name="T72" fmla="*/ 0 w 353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9">
                  <a:moveTo>
                    <a:pt x="353" y="65"/>
                  </a:moveTo>
                  <a:lnTo>
                    <a:pt x="352" y="71"/>
                  </a:lnTo>
                  <a:lnTo>
                    <a:pt x="352" y="77"/>
                  </a:lnTo>
                  <a:lnTo>
                    <a:pt x="351" y="84"/>
                  </a:lnTo>
                  <a:lnTo>
                    <a:pt x="350" y="89"/>
                  </a:lnTo>
                  <a:lnTo>
                    <a:pt x="349" y="95"/>
                  </a:lnTo>
                  <a:lnTo>
                    <a:pt x="347" y="100"/>
                  </a:lnTo>
                  <a:lnTo>
                    <a:pt x="345" y="105"/>
                  </a:lnTo>
                  <a:lnTo>
                    <a:pt x="343" y="110"/>
                  </a:lnTo>
                  <a:lnTo>
                    <a:pt x="339" y="114"/>
                  </a:lnTo>
                  <a:lnTo>
                    <a:pt x="336" y="117"/>
                  </a:lnTo>
                  <a:lnTo>
                    <a:pt x="333" y="121"/>
                  </a:lnTo>
                  <a:lnTo>
                    <a:pt x="330" y="124"/>
                  </a:lnTo>
                  <a:lnTo>
                    <a:pt x="325" y="126"/>
                  </a:lnTo>
                  <a:lnTo>
                    <a:pt x="321" y="127"/>
                  </a:lnTo>
                  <a:lnTo>
                    <a:pt x="316" y="128"/>
                  </a:lnTo>
                  <a:lnTo>
                    <a:pt x="312" y="129"/>
                  </a:lnTo>
                  <a:lnTo>
                    <a:pt x="41" y="129"/>
                  </a:lnTo>
                  <a:lnTo>
                    <a:pt x="36" y="128"/>
                  </a:lnTo>
                  <a:lnTo>
                    <a:pt x="31" y="127"/>
                  </a:lnTo>
                  <a:lnTo>
                    <a:pt x="27" y="126"/>
                  </a:lnTo>
                  <a:lnTo>
                    <a:pt x="24" y="124"/>
                  </a:lnTo>
                  <a:lnTo>
                    <a:pt x="19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1" y="110"/>
                  </a:lnTo>
                  <a:lnTo>
                    <a:pt x="9" y="105"/>
                  </a:lnTo>
                  <a:lnTo>
                    <a:pt x="5" y="100"/>
                  </a:lnTo>
                  <a:lnTo>
                    <a:pt x="4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51" y="0"/>
                  </a:lnTo>
                  <a:lnTo>
                    <a:pt x="353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72" name="Freeform 312">
              <a:extLst>
                <a:ext uri="{FF2B5EF4-FFF2-40B4-BE49-F238E27FC236}">
                  <a16:creationId xmlns:a16="http://schemas.microsoft.com/office/drawing/2014/main" id="{4C0868DB-F945-BF42-A879-491348AB0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" y="2293"/>
              <a:ext cx="2" cy="8"/>
            </a:xfrm>
            <a:custGeom>
              <a:avLst/>
              <a:gdLst>
                <a:gd name="T0" fmla="*/ 0 w 34"/>
                <a:gd name="T1" fmla="*/ 0 h 213"/>
                <a:gd name="T2" fmla="*/ 0 w 34"/>
                <a:gd name="T3" fmla="*/ 0 h 213"/>
                <a:gd name="T4" fmla="*/ 0 w 34"/>
                <a:gd name="T5" fmla="*/ 0 h 213"/>
                <a:gd name="T6" fmla="*/ 0 w 34"/>
                <a:gd name="T7" fmla="*/ 0 h 213"/>
                <a:gd name="T8" fmla="*/ 0 w 34"/>
                <a:gd name="T9" fmla="*/ 0 h 213"/>
                <a:gd name="T10" fmla="*/ 0 w 34"/>
                <a:gd name="T11" fmla="*/ 0 h 213"/>
                <a:gd name="T12" fmla="*/ 0 w 34"/>
                <a:gd name="T13" fmla="*/ 0 h 213"/>
                <a:gd name="T14" fmla="*/ 0 w 34"/>
                <a:gd name="T15" fmla="*/ 0 h 213"/>
                <a:gd name="T16" fmla="*/ 0 w 34"/>
                <a:gd name="T17" fmla="*/ 0 h 213"/>
                <a:gd name="T18" fmla="*/ 0 w 34"/>
                <a:gd name="T19" fmla="*/ 0 h 213"/>
                <a:gd name="T20" fmla="*/ 0 w 34"/>
                <a:gd name="T21" fmla="*/ 0 h 213"/>
                <a:gd name="T22" fmla="*/ 0 w 34"/>
                <a:gd name="T23" fmla="*/ 0 h 213"/>
                <a:gd name="T24" fmla="*/ 0 w 34"/>
                <a:gd name="T25" fmla="*/ 0 h 213"/>
                <a:gd name="T26" fmla="*/ 0 w 34"/>
                <a:gd name="T27" fmla="*/ 0 h 213"/>
                <a:gd name="T28" fmla="*/ 0 w 34"/>
                <a:gd name="T29" fmla="*/ 0 h 213"/>
                <a:gd name="T30" fmla="*/ 0 w 34"/>
                <a:gd name="T31" fmla="*/ 0 h 213"/>
                <a:gd name="T32" fmla="*/ 0 w 34"/>
                <a:gd name="T33" fmla="*/ 0 h 213"/>
                <a:gd name="T34" fmla="*/ 0 w 34"/>
                <a:gd name="T35" fmla="*/ 0 h 213"/>
                <a:gd name="T36" fmla="*/ 0 w 34"/>
                <a:gd name="T37" fmla="*/ 0 h 213"/>
                <a:gd name="T38" fmla="*/ 0 w 34"/>
                <a:gd name="T39" fmla="*/ 0 h 213"/>
                <a:gd name="T40" fmla="*/ 0 w 34"/>
                <a:gd name="T41" fmla="*/ 0 h 213"/>
                <a:gd name="T42" fmla="*/ 0 w 34"/>
                <a:gd name="T43" fmla="*/ 0 h 213"/>
                <a:gd name="T44" fmla="*/ 0 w 34"/>
                <a:gd name="T45" fmla="*/ 0 h 213"/>
                <a:gd name="T46" fmla="*/ 0 w 34"/>
                <a:gd name="T47" fmla="*/ 0 h 213"/>
                <a:gd name="T48" fmla="*/ 0 w 34"/>
                <a:gd name="T49" fmla="*/ 0 h 213"/>
                <a:gd name="T50" fmla="*/ 0 w 34"/>
                <a:gd name="T51" fmla="*/ 0 h 213"/>
                <a:gd name="T52" fmla="*/ 0 w 34"/>
                <a:gd name="T53" fmla="*/ 0 h 213"/>
                <a:gd name="T54" fmla="*/ 0 w 34"/>
                <a:gd name="T55" fmla="*/ 0 h 213"/>
                <a:gd name="T56" fmla="*/ 0 w 34"/>
                <a:gd name="T57" fmla="*/ 0 h 213"/>
                <a:gd name="T58" fmla="*/ 0 w 34"/>
                <a:gd name="T59" fmla="*/ 0 h 213"/>
                <a:gd name="T60" fmla="*/ 0 w 34"/>
                <a:gd name="T61" fmla="*/ 0 h 213"/>
                <a:gd name="T62" fmla="*/ 0 w 34"/>
                <a:gd name="T63" fmla="*/ 0 h 213"/>
                <a:gd name="T64" fmla="*/ 0 w 34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13">
                  <a:moveTo>
                    <a:pt x="19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3" y="212"/>
                  </a:lnTo>
                  <a:lnTo>
                    <a:pt x="24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8" y="208"/>
                  </a:lnTo>
                  <a:lnTo>
                    <a:pt x="29" y="207"/>
                  </a:lnTo>
                  <a:lnTo>
                    <a:pt x="29" y="206"/>
                  </a:lnTo>
                  <a:lnTo>
                    <a:pt x="30" y="204"/>
                  </a:lnTo>
                  <a:lnTo>
                    <a:pt x="31" y="202"/>
                  </a:lnTo>
                  <a:lnTo>
                    <a:pt x="31" y="200"/>
                  </a:lnTo>
                  <a:lnTo>
                    <a:pt x="32" y="198"/>
                  </a:lnTo>
                  <a:lnTo>
                    <a:pt x="32" y="196"/>
                  </a:lnTo>
                  <a:lnTo>
                    <a:pt x="32" y="195"/>
                  </a:lnTo>
                  <a:lnTo>
                    <a:pt x="34" y="193"/>
                  </a:lnTo>
                  <a:lnTo>
                    <a:pt x="34" y="21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2" y="14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28" y="5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0" y="186"/>
                  </a:lnTo>
                  <a:lnTo>
                    <a:pt x="1" y="189"/>
                  </a:lnTo>
                  <a:lnTo>
                    <a:pt x="2" y="192"/>
                  </a:lnTo>
                  <a:lnTo>
                    <a:pt x="3" y="195"/>
                  </a:lnTo>
                  <a:lnTo>
                    <a:pt x="4" y="197"/>
                  </a:lnTo>
                  <a:lnTo>
                    <a:pt x="6" y="200"/>
                  </a:lnTo>
                  <a:lnTo>
                    <a:pt x="7" y="202"/>
                  </a:lnTo>
                  <a:lnTo>
                    <a:pt x="9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4" y="210"/>
                  </a:lnTo>
                  <a:lnTo>
                    <a:pt x="15" y="212"/>
                  </a:lnTo>
                  <a:lnTo>
                    <a:pt x="17" y="212"/>
                  </a:lnTo>
                  <a:lnTo>
                    <a:pt x="19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73" name="Freeform 313">
              <a:extLst>
                <a:ext uri="{FF2B5EF4-FFF2-40B4-BE49-F238E27FC236}">
                  <a16:creationId xmlns:a16="http://schemas.microsoft.com/office/drawing/2014/main" id="{95191860-9004-A549-B3A9-1613E97B6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2" y="2293"/>
              <a:ext cx="2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5" y="222"/>
                  </a:moveTo>
                  <a:lnTo>
                    <a:pt x="16" y="221"/>
                  </a:lnTo>
                  <a:lnTo>
                    <a:pt x="18" y="221"/>
                  </a:lnTo>
                  <a:lnTo>
                    <a:pt x="20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6" y="214"/>
                  </a:lnTo>
                  <a:lnTo>
                    <a:pt x="27" y="212"/>
                  </a:lnTo>
                  <a:lnTo>
                    <a:pt x="30" y="209"/>
                  </a:lnTo>
                  <a:lnTo>
                    <a:pt x="32" y="206"/>
                  </a:lnTo>
                  <a:lnTo>
                    <a:pt x="33" y="203"/>
                  </a:lnTo>
                  <a:lnTo>
                    <a:pt x="35" y="201"/>
                  </a:lnTo>
                  <a:lnTo>
                    <a:pt x="36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8"/>
                  </a:lnTo>
                  <a:lnTo>
                    <a:pt x="30" y="21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5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74" name="Freeform 314">
              <a:extLst>
                <a:ext uri="{FF2B5EF4-FFF2-40B4-BE49-F238E27FC236}">
                  <a16:creationId xmlns:a16="http://schemas.microsoft.com/office/drawing/2014/main" id="{F287BD50-DA70-3442-BDB0-56115D7F0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" y="2293"/>
              <a:ext cx="12" cy="4"/>
            </a:xfrm>
            <a:custGeom>
              <a:avLst/>
              <a:gdLst>
                <a:gd name="T0" fmla="*/ 0 w 363"/>
                <a:gd name="T1" fmla="*/ 0 h 105"/>
                <a:gd name="T2" fmla="*/ 0 w 363"/>
                <a:gd name="T3" fmla="*/ 0 h 105"/>
                <a:gd name="T4" fmla="*/ 0 w 363"/>
                <a:gd name="T5" fmla="*/ 0 h 105"/>
                <a:gd name="T6" fmla="*/ 0 w 363"/>
                <a:gd name="T7" fmla="*/ 0 h 105"/>
                <a:gd name="T8" fmla="*/ 0 w 363"/>
                <a:gd name="T9" fmla="*/ 0 h 105"/>
                <a:gd name="T10" fmla="*/ 0 w 363"/>
                <a:gd name="T11" fmla="*/ 0 h 105"/>
                <a:gd name="T12" fmla="*/ 0 w 363"/>
                <a:gd name="T13" fmla="*/ 0 h 105"/>
                <a:gd name="T14" fmla="*/ 0 w 363"/>
                <a:gd name="T15" fmla="*/ 0 h 105"/>
                <a:gd name="T16" fmla="*/ 0 w 363"/>
                <a:gd name="T17" fmla="*/ 0 h 105"/>
                <a:gd name="T18" fmla="*/ 0 w 363"/>
                <a:gd name="T19" fmla="*/ 0 h 105"/>
                <a:gd name="T20" fmla="*/ 0 w 363"/>
                <a:gd name="T21" fmla="*/ 0 h 105"/>
                <a:gd name="T22" fmla="*/ 0 w 363"/>
                <a:gd name="T23" fmla="*/ 0 h 105"/>
                <a:gd name="T24" fmla="*/ 0 w 363"/>
                <a:gd name="T25" fmla="*/ 0 h 105"/>
                <a:gd name="T26" fmla="*/ 0 w 363"/>
                <a:gd name="T27" fmla="*/ 0 h 105"/>
                <a:gd name="T28" fmla="*/ 0 w 363"/>
                <a:gd name="T29" fmla="*/ 0 h 105"/>
                <a:gd name="T30" fmla="*/ 0 w 363"/>
                <a:gd name="T31" fmla="*/ 0 h 105"/>
                <a:gd name="T32" fmla="*/ 0 w 363"/>
                <a:gd name="T33" fmla="*/ 0 h 105"/>
                <a:gd name="T34" fmla="*/ 0 w 363"/>
                <a:gd name="T35" fmla="*/ 0 h 105"/>
                <a:gd name="T36" fmla="*/ 0 w 363"/>
                <a:gd name="T37" fmla="*/ 0 h 105"/>
                <a:gd name="T38" fmla="*/ 0 w 363"/>
                <a:gd name="T39" fmla="*/ 0 h 105"/>
                <a:gd name="T40" fmla="*/ 0 w 363"/>
                <a:gd name="T41" fmla="*/ 0 h 105"/>
                <a:gd name="T42" fmla="*/ 0 w 363"/>
                <a:gd name="T43" fmla="*/ 0 h 105"/>
                <a:gd name="T44" fmla="*/ 0 w 363"/>
                <a:gd name="T45" fmla="*/ 0 h 105"/>
                <a:gd name="T46" fmla="*/ 0 w 363"/>
                <a:gd name="T47" fmla="*/ 0 h 105"/>
                <a:gd name="T48" fmla="*/ 0 w 363"/>
                <a:gd name="T49" fmla="*/ 0 h 105"/>
                <a:gd name="T50" fmla="*/ 0 w 363"/>
                <a:gd name="T51" fmla="*/ 0 h 105"/>
                <a:gd name="T52" fmla="*/ 0 w 363"/>
                <a:gd name="T53" fmla="*/ 0 h 105"/>
                <a:gd name="T54" fmla="*/ 0 w 363"/>
                <a:gd name="T55" fmla="*/ 0 h 105"/>
                <a:gd name="T56" fmla="*/ 0 w 363"/>
                <a:gd name="T57" fmla="*/ 0 h 105"/>
                <a:gd name="T58" fmla="*/ 0 w 363"/>
                <a:gd name="T59" fmla="*/ 0 h 105"/>
                <a:gd name="T60" fmla="*/ 0 w 363"/>
                <a:gd name="T61" fmla="*/ 0 h 105"/>
                <a:gd name="T62" fmla="*/ 0 w 363"/>
                <a:gd name="T63" fmla="*/ 0 h 105"/>
                <a:gd name="T64" fmla="*/ 0 w 363"/>
                <a:gd name="T65" fmla="*/ 0 h 105"/>
                <a:gd name="T66" fmla="*/ 0 w 363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3" h="105">
                  <a:moveTo>
                    <a:pt x="325" y="105"/>
                  </a:moveTo>
                  <a:lnTo>
                    <a:pt x="328" y="104"/>
                  </a:lnTo>
                  <a:lnTo>
                    <a:pt x="331" y="104"/>
                  </a:lnTo>
                  <a:lnTo>
                    <a:pt x="335" y="103"/>
                  </a:lnTo>
                  <a:lnTo>
                    <a:pt x="339" y="102"/>
                  </a:lnTo>
                  <a:lnTo>
                    <a:pt x="342" y="101"/>
                  </a:lnTo>
                  <a:lnTo>
                    <a:pt x="345" y="99"/>
                  </a:lnTo>
                  <a:lnTo>
                    <a:pt x="348" y="96"/>
                  </a:lnTo>
                  <a:lnTo>
                    <a:pt x="351" y="94"/>
                  </a:lnTo>
                  <a:lnTo>
                    <a:pt x="353" y="92"/>
                  </a:lnTo>
                  <a:lnTo>
                    <a:pt x="355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2" y="78"/>
                  </a:lnTo>
                  <a:lnTo>
                    <a:pt x="362" y="75"/>
                  </a:lnTo>
                  <a:lnTo>
                    <a:pt x="363" y="71"/>
                  </a:lnTo>
                  <a:lnTo>
                    <a:pt x="363" y="33"/>
                  </a:lnTo>
                  <a:lnTo>
                    <a:pt x="362" y="29"/>
                  </a:lnTo>
                  <a:lnTo>
                    <a:pt x="362" y="26"/>
                  </a:lnTo>
                  <a:lnTo>
                    <a:pt x="360" y="22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3" y="12"/>
                  </a:lnTo>
                  <a:lnTo>
                    <a:pt x="351" y="9"/>
                  </a:lnTo>
                  <a:lnTo>
                    <a:pt x="348" y="7"/>
                  </a:lnTo>
                  <a:lnTo>
                    <a:pt x="345" y="5"/>
                  </a:lnTo>
                  <a:lnTo>
                    <a:pt x="342" y="3"/>
                  </a:lnTo>
                  <a:lnTo>
                    <a:pt x="339" y="2"/>
                  </a:lnTo>
                  <a:lnTo>
                    <a:pt x="335" y="1"/>
                  </a:lnTo>
                  <a:lnTo>
                    <a:pt x="331" y="0"/>
                  </a:lnTo>
                  <a:lnTo>
                    <a:pt x="328" y="0"/>
                  </a:lnTo>
                  <a:lnTo>
                    <a:pt x="325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5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3" y="96"/>
                  </a:lnTo>
                  <a:lnTo>
                    <a:pt x="17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6" y="103"/>
                  </a:lnTo>
                  <a:lnTo>
                    <a:pt x="31" y="104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325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75" name="Freeform 315">
              <a:extLst>
                <a:ext uri="{FF2B5EF4-FFF2-40B4-BE49-F238E27FC236}">
                  <a16:creationId xmlns:a16="http://schemas.microsoft.com/office/drawing/2014/main" id="{C05787A6-E48D-444B-83B1-E78239E38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9" y="2292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0" y="300"/>
                  </a:moveTo>
                  <a:lnTo>
                    <a:pt x="444" y="299"/>
                  </a:lnTo>
                  <a:lnTo>
                    <a:pt x="451" y="298"/>
                  </a:lnTo>
                  <a:lnTo>
                    <a:pt x="456" y="296"/>
                  </a:lnTo>
                  <a:lnTo>
                    <a:pt x="462" y="293"/>
                  </a:lnTo>
                  <a:lnTo>
                    <a:pt x="467" y="291"/>
                  </a:lnTo>
                  <a:lnTo>
                    <a:pt x="473" y="287"/>
                  </a:lnTo>
                  <a:lnTo>
                    <a:pt x="478" y="283"/>
                  </a:lnTo>
                  <a:lnTo>
                    <a:pt x="484" y="278"/>
                  </a:lnTo>
                  <a:lnTo>
                    <a:pt x="488" y="274"/>
                  </a:lnTo>
                  <a:lnTo>
                    <a:pt x="492" y="268"/>
                  </a:lnTo>
                  <a:lnTo>
                    <a:pt x="497" y="262"/>
                  </a:lnTo>
                  <a:lnTo>
                    <a:pt x="500" y="255"/>
                  </a:lnTo>
                  <a:lnTo>
                    <a:pt x="502" y="249"/>
                  </a:lnTo>
                  <a:lnTo>
                    <a:pt x="504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1" y="70"/>
                  </a:lnTo>
                  <a:lnTo>
                    <a:pt x="490" y="63"/>
                  </a:lnTo>
                  <a:lnTo>
                    <a:pt x="490" y="55"/>
                  </a:lnTo>
                  <a:lnTo>
                    <a:pt x="488" y="49"/>
                  </a:lnTo>
                  <a:lnTo>
                    <a:pt x="487" y="42"/>
                  </a:lnTo>
                  <a:lnTo>
                    <a:pt x="485" y="36"/>
                  </a:lnTo>
                  <a:lnTo>
                    <a:pt x="481" y="30"/>
                  </a:lnTo>
                  <a:lnTo>
                    <a:pt x="479" y="25"/>
                  </a:lnTo>
                  <a:lnTo>
                    <a:pt x="476" y="20"/>
                  </a:lnTo>
                  <a:lnTo>
                    <a:pt x="472" y="15"/>
                  </a:lnTo>
                  <a:lnTo>
                    <a:pt x="468" y="12"/>
                  </a:lnTo>
                  <a:lnTo>
                    <a:pt x="464" y="7"/>
                  </a:lnTo>
                  <a:lnTo>
                    <a:pt x="460" y="5"/>
                  </a:lnTo>
                  <a:lnTo>
                    <a:pt x="454" y="2"/>
                  </a:lnTo>
                  <a:lnTo>
                    <a:pt x="450" y="1"/>
                  </a:lnTo>
                  <a:lnTo>
                    <a:pt x="444" y="0"/>
                  </a:lnTo>
                  <a:lnTo>
                    <a:pt x="440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52" y="2"/>
                  </a:lnTo>
                  <a:lnTo>
                    <a:pt x="46" y="5"/>
                  </a:lnTo>
                  <a:lnTo>
                    <a:pt x="42" y="7"/>
                  </a:lnTo>
                  <a:lnTo>
                    <a:pt x="37" y="12"/>
                  </a:lnTo>
                  <a:lnTo>
                    <a:pt x="34" y="15"/>
                  </a:lnTo>
                  <a:lnTo>
                    <a:pt x="30" y="20"/>
                  </a:lnTo>
                  <a:lnTo>
                    <a:pt x="27" y="25"/>
                  </a:lnTo>
                  <a:lnTo>
                    <a:pt x="24" y="30"/>
                  </a:lnTo>
                  <a:lnTo>
                    <a:pt x="21" y="36"/>
                  </a:lnTo>
                  <a:lnTo>
                    <a:pt x="19" y="42"/>
                  </a:lnTo>
                  <a:lnTo>
                    <a:pt x="18" y="49"/>
                  </a:lnTo>
                  <a:lnTo>
                    <a:pt x="16" y="55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2" y="242"/>
                  </a:lnTo>
                  <a:lnTo>
                    <a:pt x="4" y="249"/>
                  </a:lnTo>
                  <a:lnTo>
                    <a:pt x="6" y="255"/>
                  </a:lnTo>
                  <a:lnTo>
                    <a:pt x="9" y="262"/>
                  </a:lnTo>
                  <a:lnTo>
                    <a:pt x="13" y="268"/>
                  </a:lnTo>
                  <a:lnTo>
                    <a:pt x="18" y="274"/>
                  </a:lnTo>
                  <a:lnTo>
                    <a:pt x="22" y="278"/>
                  </a:lnTo>
                  <a:lnTo>
                    <a:pt x="28" y="283"/>
                  </a:lnTo>
                  <a:lnTo>
                    <a:pt x="33" y="287"/>
                  </a:lnTo>
                  <a:lnTo>
                    <a:pt x="39" y="291"/>
                  </a:lnTo>
                  <a:lnTo>
                    <a:pt x="44" y="293"/>
                  </a:lnTo>
                  <a:lnTo>
                    <a:pt x="49" y="296"/>
                  </a:lnTo>
                  <a:lnTo>
                    <a:pt x="55" y="298"/>
                  </a:lnTo>
                  <a:lnTo>
                    <a:pt x="61" y="299"/>
                  </a:lnTo>
                  <a:lnTo>
                    <a:pt x="67" y="300"/>
                  </a:lnTo>
                  <a:lnTo>
                    <a:pt x="440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76" name="Freeform 316">
              <a:extLst>
                <a:ext uri="{FF2B5EF4-FFF2-40B4-BE49-F238E27FC236}">
                  <a16:creationId xmlns:a16="http://schemas.microsoft.com/office/drawing/2014/main" id="{AF33F6DD-CADA-B946-A6BB-64CE2E6E3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9" y="2292"/>
              <a:ext cx="17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20" y="286"/>
                  </a:moveTo>
                  <a:lnTo>
                    <a:pt x="425" y="285"/>
                  </a:lnTo>
                  <a:lnTo>
                    <a:pt x="430" y="284"/>
                  </a:lnTo>
                  <a:lnTo>
                    <a:pt x="436" y="283"/>
                  </a:lnTo>
                  <a:lnTo>
                    <a:pt x="441" y="281"/>
                  </a:lnTo>
                  <a:lnTo>
                    <a:pt x="445" y="277"/>
                  </a:lnTo>
                  <a:lnTo>
                    <a:pt x="451" y="274"/>
                  </a:lnTo>
                  <a:lnTo>
                    <a:pt x="456" y="271"/>
                  </a:lnTo>
                  <a:lnTo>
                    <a:pt x="461" y="266"/>
                  </a:lnTo>
                  <a:lnTo>
                    <a:pt x="465" y="261"/>
                  </a:lnTo>
                  <a:lnTo>
                    <a:pt x="469" y="256"/>
                  </a:lnTo>
                  <a:lnTo>
                    <a:pt x="473" y="250"/>
                  </a:lnTo>
                  <a:lnTo>
                    <a:pt x="476" y="245"/>
                  </a:lnTo>
                  <a:lnTo>
                    <a:pt x="478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8" y="69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5" y="48"/>
                  </a:lnTo>
                  <a:lnTo>
                    <a:pt x="464" y="41"/>
                  </a:lnTo>
                  <a:lnTo>
                    <a:pt x="462" y="35"/>
                  </a:lnTo>
                  <a:lnTo>
                    <a:pt x="460" y="29"/>
                  </a:lnTo>
                  <a:lnTo>
                    <a:pt x="456" y="24"/>
                  </a:lnTo>
                  <a:lnTo>
                    <a:pt x="454" y="20"/>
                  </a:lnTo>
                  <a:lnTo>
                    <a:pt x="450" y="15"/>
                  </a:lnTo>
                  <a:lnTo>
                    <a:pt x="447" y="11"/>
                  </a:lnTo>
                  <a:lnTo>
                    <a:pt x="442" y="8"/>
                  </a:lnTo>
                  <a:lnTo>
                    <a:pt x="439" y="4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5" y="0"/>
                  </a:lnTo>
                  <a:lnTo>
                    <a:pt x="420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4" y="1"/>
                  </a:lnTo>
                  <a:lnTo>
                    <a:pt x="49" y="2"/>
                  </a:lnTo>
                  <a:lnTo>
                    <a:pt x="45" y="4"/>
                  </a:lnTo>
                  <a:lnTo>
                    <a:pt x="41" y="8"/>
                  </a:lnTo>
                  <a:lnTo>
                    <a:pt x="36" y="11"/>
                  </a:lnTo>
                  <a:lnTo>
                    <a:pt x="33" y="15"/>
                  </a:lnTo>
                  <a:lnTo>
                    <a:pt x="30" y="20"/>
                  </a:lnTo>
                  <a:lnTo>
                    <a:pt x="27" y="24"/>
                  </a:lnTo>
                  <a:lnTo>
                    <a:pt x="23" y="29"/>
                  </a:lnTo>
                  <a:lnTo>
                    <a:pt x="21" y="35"/>
                  </a:lnTo>
                  <a:lnTo>
                    <a:pt x="19" y="41"/>
                  </a:lnTo>
                  <a:lnTo>
                    <a:pt x="18" y="48"/>
                  </a:lnTo>
                  <a:lnTo>
                    <a:pt x="16" y="54"/>
                  </a:lnTo>
                  <a:lnTo>
                    <a:pt x="16" y="61"/>
                  </a:lnTo>
                  <a:lnTo>
                    <a:pt x="16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4" y="238"/>
                  </a:lnTo>
                  <a:lnTo>
                    <a:pt x="6" y="245"/>
                  </a:lnTo>
                  <a:lnTo>
                    <a:pt x="9" y="250"/>
                  </a:lnTo>
                  <a:lnTo>
                    <a:pt x="13" y="256"/>
                  </a:lnTo>
                  <a:lnTo>
                    <a:pt x="17" y="261"/>
                  </a:lnTo>
                  <a:lnTo>
                    <a:pt x="22" y="266"/>
                  </a:lnTo>
                  <a:lnTo>
                    <a:pt x="27" y="271"/>
                  </a:lnTo>
                  <a:lnTo>
                    <a:pt x="32" y="274"/>
                  </a:lnTo>
                  <a:lnTo>
                    <a:pt x="36" y="277"/>
                  </a:lnTo>
                  <a:lnTo>
                    <a:pt x="42" y="281"/>
                  </a:lnTo>
                  <a:lnTo>
                    <a:pt x="47" y="283"/>
                  </a:lnTo>
                  <a:lnTo>
                    <a:pt x="53" y="284"/>
                  </a:lnTo>
                  <a:lnTo>
                    <a:pt x="58" y="285"/>
                  </a:lnTo>
                  <a:lnTo>
                    <a:pt x="64" y="286"/>
                  </a:lnTo>
                  <a:lnTo>
                    <a:pt x="420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77" name="Freeform 317">
              <a:extLst>
                <a:ext uri="{FF2B5EF4-FFF2-40B4-BE49-F238E27FC236}">
                  <a16:creationId xmlns:a16="http://schemas.microsoft.com/office/drawing/2014/main" id="{0C8E0994-45EC-724B-8FA5-FF505E7A4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2297"/>
              <a:ext cx="13" cy="5"/>
            </a:xfrm>
            <a:custGeom>
              <a:avLst/>
              <a:gdLst>
                <a:gd name="T0" fmla="*/ 0 w 353"/>
                <a:gd name="T1" fmla="*/ 0 h 129"/>
                <a:gd name="T2" fmla="*/ 0 w 353"/>
                <a:gd name="T3" fmla="*/ 0 h 129"/>
                <a:gd name="T4" fmla="*/ 0 w 353"/>
                <a:gd name="T5" fmla="*/ 0 h 129"/>
                <a:gd name="T6" fmla="*/ 0 w 353"/>
                <a:gd name="T7" fmla="*/ 0 h 129"/>
                <a:gd name="T8" fmla="*/ 0 w 353"/>
                <a:gd name="T9" fmla="*/ 0 h 129"/>
                <a:gd name="T10" fmla="*/ 0 w 353"/>
                <a:gd name="T11" fmla="*/ 0 h 129"/>
                <a:gd name="T12" fmla="*/ 0 w 353"/>
                <a:gd name="T13" fmla="*/ 0 h 129"/>
                <a:gd name="T14" fmla="*/ 0 w 353"/>
                <a:gd name="T15" fmla="*/ 0 h 129"/>
                <a:gd name="T16" fmla="*/ 0 w 353"/>
                <a:gd name="T17" fmla="*/ 0 h 129"/>
                <a:gd name="T18" fmla="*/ 0 w 353"/>
                <a:gd name="T19" fmla="*/ 0 h 129"/>
                <a:gd name="T20" fmla="*/ 0 w 353"/>
                <a:gd name="T21" fmla="*/ 0 h 129"/>
                <a:gd name="T22" fmla="*/ 0 w 353"/>
                <a:gd name="T23" fmla="*/ 0 h 129"/>
                <a:gd name="T24" fmla="*/ 0 w 353"/>
                <a:gd name="T25" fmla="*/ 0 h 129"/>
                <a:gd name="T26" fmla="*/ 0 w 353"/>
                <a:gd name="T27" fmla="*/ 0 h 129"/>
                <a:gd name="T28" fmla="*/ 0 w 353"/>
                <a:gd name="T29" fmla="*/ 0 h 129"/>
                <a:gd name="T30" fmla="*/ 0 w 353"/>
                <a:gd name="T31" fmla="*/ 0 h 129"/>
                <a:gd name="T32" fmla="*/ 0 w 353"/>
                <a:gd name="T33" fmla="*/ 0 h 129"/>
                <a:gd name="T34" fmla="*/ 0 w 353"/>
                <a:gd name="T35" fmla="*/ 0 h 129"/>
                <a:gd name="T36" fmla="*/ 0 w 353"/>
                <a:gd name="T37" fmla="*/ 0 h 129"/>
                <a:gd name="T38" fmla="*/ 0 w 353"/>
                <a:gd name="T39" fmla="*/ 0 h 129"/>
                <a:gd name="T40" fmla="*/ 0 w 353"/>
                <a:gd name="T41" fmla="*/ 0 h 129"/>
                <a:gd name="T42" fmla="*/ 0 w 353"/>
                <a:gd name="T43" fmla="*/ 0 h 129"/>
                <a:gd name="T44" fmla="*/ 0 w 353"/>
                <a:gd name="T45" fmla="*/ 0 h 129"/>
                <a:gd name="T46" fmla="*/ 0 w 353"/>
                <a:gd name="T47" fmla="*/ 0 h 129"/>
                <a:gd name="T48" fmla="*/ 0 w 353"/>
                <a:gd name="T49" fmla="*/ 0 h 129"/>
                <a:gd name="T50" fmla="*/ 0 w 353"/>
                <a:gd name="T51" fmla="*/ 0 h 129"/>
                <a:gd name="T52" fmla="*/ 0 w 353"/>
                <a:gd name="T53" fmla="*/ 0 h 129"/>
                <a:gd name="T54" fmla="*/ 0 w 353"/>
                <a:gd name="T55" fmla="*/ 0 h 129"/>
                <a:gd name="T56" fmla="*/ 0 w 353"/>
                <a:gd name="T57" fmla="*/ 0 h 129"/>
                <a:gd name="T58" fmla="*/ 0 w 353"/>
                <a:gd name="T59" fmla="*/ 0 h 129"/>
                <a:gd name="T60" fmla="*/ 0 w 353"/>
                <a:gd name="T61" fmla="*/ 0 h 129"/>
                <a:gd name="T62" fmla="*/ 0 w 353"/>
                <a:gd name="T63" fmla="*/ 0 h 129"/>
                <a:gd name="T64" fmla="*/ 0 w 353"/>
                <a:gd name="T65" fmla="*/ 0 h 129"/>
                <a:gd name="T66" fmla="*/ 0 w 353"/>
                <a:gd name="T67" fmla="*/ 0 h 129"/>
                <a:gd name="T68" fmla="*/ 0 w 353"/>
                <a:gd name="T69" fmla="*/ 0 h 129"/>
                <a:gd name="T70" fmla="*/ 0 w 353"/>
                <a:gd name="T71" fmla="*/ 0 h 129"/>
                <a:gd name="T72" fmla="*/ 0 w 353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9">
                  <a:moveTo>
                    <a:pt x="353" y="65"/>
                  </a:moveTo>
                  <a:lnTo>
                    <a:pt x="352" y="71"/>
                  </a:lnTo>
                  <a:lnTo>
                    <a:pt x="352" y="77"/>
                  </a:lnTo>
                  <a:lnTo>
                    <a:pt x="351" y="84"/>
                  </a:lnTo>
                  <a:lnTo>
                    <a:pt x="350" y="89"/>
                  </a:lnTo>
                  <a:lnTo>
                    <a:pt x="348" y="95"/>
                  </a:lnTo>
                  <a:lnTo>
                    <a:pt x="347" y="100"/>
                  </a:lnTo>
                  <a:lnTo>
                    <a:pt x="344" y="105"/>
                  </a:lnTo>
                  <a:lnTo>
                    <a:pt x="342" y="110"/>
                  </a:lnTo>
                  <a:lnTo>
                    <a:pt x="339" y="114"/>
                  </a:lnTo>
                  <a:lnTo>
                    <a:pt x="336" y="117"/>
                  </a:lnTo>
                  <a:lnTo>
                    <a:pt x="333" y="121"/>
                  </a:lnTo>
                  <a:lnTo>
                    <a:pt x="328" y="124"/>
                  </a:lnTo>
                  <a:lnTo>
                    <a:pt x="325" y="126"/>
                  </a:lnTo>
                  <a:lnTo>
                    <a:pt x="321" y="127"/>
                  </a:lnTo>
                  <a:lnTo>
                    <a:pt x="316" y="128"/>
                  </a:lnTo>
                  <a:lnTo>
                    <a:pt x="312" y="129"/>
                  </a:lnTo>
                  <a:lnTo>
                    <a:pt x="41" y="129"/>
                  </a:lnTo>
                  <a:lnTo>
                    <a:pt x="36" y="128"/>
                  </a:lnTo>
                  <a:lnTo>
                    <a:pt x="31" y="127"/>
                  </a:lnTo>
                  <a:lnTo>
                    <a:pt x="27" y="126"/>
                  </a:lnTo>
                  <a:lnTo>
                    <a:pt x="23" y="124"/>
                  </a:lnTo>
                  <a:lnTo>
                    <a:pt x="19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1" y="110"/>
                  </a:lnTo>
                  <a:lnTo>
                    <a:pt x="7" y="105"/>
                  </a:lnTo>
                  <a:lnTo>
                    <a:pt x="5" y="100"/>
                  </a:lnTo>
                  <a:lnTo>
                    <a:pt x="3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51" y="0"/>
                  </a:lnTo>
                  <a:lnTo>
                    <a:pt x="353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78" name="Freeform 318">
              <a:extLst>
                <a:ext uri="{FF2B5EF4-FFF2-40B4-BE49-F238E27FC236}">
                  <a16:creationId xmlns:a16="http://schemas.microsoft.com/office/drawing/2014/main" id="{B6E6B83F-34F6-2A49-AFC0-88B0F2D53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0" y="2293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19" y="213"/>
                  </a:moveTo>
                  <a:lnTo>
                    <a:pt x="20" y="212"/>
                  </a:lnTo>
                  <a:lnTo>
                    <a:pt x="22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9" y="208"/>
                  </a:lnTo>
                  <a:lnTo>
                    <a:pt x="30" y="207"/>
                  </a:lnTo>
                  <a:lnTo>
                    <a:pt x="30" y="206"/>
                  </a:lnTo>
                  <a:lnTo>
                    <a:pt x="31" y="204"/>
                  </a:lnTo>
                  <a:lnTo>
                    <a:pt x="32" y="202"/>
                  </a:lnTo>
                  <a:lnTo>
                    <a:pt x="32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5"/>
                  </a:lnTo>
                  <a:lnTo>
                    <a:pt x="35" y="193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1" y="186"/>
                  </a:lnTo>
                  <a:lnTo>
                    <a:pt x="1" y="189"/>
                  </a:lnTo>
                  <a:lnTo>
                    <a:pt x="2" y="192"/>
                  </a:lnTo>
                  <a:lnTo>
                    <a:pt x="3" y="195"/>
                  </a:lnTo>
                  <a:lnTo>
                    <a:pt x="5" y="197"/>
                  </a:lnTo>
                  <a:lnTo>
                    <a:pt x="6" y="200"/>
                  </a:lnTo>
                  <a:lnTo>
                    <a:pt x="7" y="202"/>
                  </a:lnTo>
                  <a:lnTo>
                    <a:pt x="10" y="205"/>
                  </a:lnTo>
                  <a:lnTo>
                    <a:pt x="11" y="207"/>
                  </a:lnTo>
                  <a:lnTo>
                    <a:pt x="13" y="209"/>
                  </a:lnTo>
                  <a:lnTo>
                    <a:pt x="14" y="210"/>
                  </a:lnTo>
                  <a:lnTo>
                    <a:pt x="16" y="212"/>
                  </a:lnTo>
                  <a:lnTo>
                    <a:pt x="17" y="212"/>
                  </a:lnTo>
                  <a:lnTo>
                    <a:pt x="19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79" name="Freeform 319">
              <a:extLst>
                <a:ext uri="{FF2B5EF4-FFF2-40B4-BE49-F238E27FC236}">
                  <a16:creationId xmlns:a16="http://schemas.microsoft.com/office/drawing/2014/main" id="{BBD04384-9FA9-FA4A-907E-6E895BD5F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4" y="2293"/>
              <a:ext cx="1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4" y="222"/>
                  </a:moveTo>
                  <a:lnTo>
                    <a:pt x="15" y="221"/>
                  </a:lnTo>
                  <a:lnTo>
                    <a:pt x="18" y="221"/>
                  </a:lnTo>
                  <a:lnTo>
                    <a:pt x="20" y="219"/>
                  </a:lnTo>
                  <a:lnTo>
                    <a:pt x="21" y="218"/>
                  </a:lnTo>
                  <a:lnTo>
                    <a:pt x="23" y="216"/>
                  </a:lnTo>
                  <a:lnTo>
                    <a:pt x="25" y="214"/>
                  </a:lnTo>
                  <a:lnTo>
                    <a:pt x="27" y="212"/>
                  </a:lnTo>
                  <a:lnTo>
                    <a:pt x="30" y="209"/>
                  </a:lnTo>
                  <a:lnTo>
                    <a:pt x="32" y="206"/>
                  </a:lnTo>
                  <a:lnTo>
                    <a:pt x="33" y="203"/>
                  </a:lnTo>
                  <a:lnTo>
                    <a:pt x="35" y="201"/>
                  </a:lnTo>
                  <a:lnTo>
                    <a:pt x="36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8"/>
                  </a:lnTo>
                  <a:lnTo>
                    <a:pt x="30" y="21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5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2" y="3"/>
                  </a:lnTo>
                  <a:lnTo>
                    <a:pt x="21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3" y="216"/>
                  </a:lnTo>
                  <a:lnTo>
                    <a:pt x="5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1" y="221"/>
                  </a:lnTo>
                  <a:lnTo>
                    <a:pt x="12" y="221"/>
                  </a:lnTo>
                  <a:lnTo>
                    <a:pt x="14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80" name="Freeform 320">
              <a:extLst>
                <a:ext uri="{FF2B5EF4-FFF2-40B4-BE49-F238E27FC236}">
                  <a16:creationId xmlns:a16="http://schemas.microsoft.com/office/drawing/2014/main" id="{A809A2D7-253E-814C-B519-3AD5C74A0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2293"/>
              <a:ext cx="13" cy="4"/>
            </a:xfrm>
            <a:custGeom>
              <a:avLst/>
              <a:gdLst>
                <a:gd name="T0" fmla="*/ 0 w 363"/>
                <a:gd name="T1" fmla="*/ 0 h 105"/>
                <a:gd name="T2" fmla="*/ 0 w 363"/>
                <a:gd name="T3" fmla="*/ 0 h 105"/>
                <a:gd name="T4" fmla="*/ 0 w 363"/>
                <a:gd name="T5" fmla="*/ 0 h 105"/>
                <a:gd name="T6" fmla="*/ 0 w 363"/>
                <a:gd name="T7" fmla="*/ 0 h 105"/>
                <a:gd name="T8" fmla="*/ 0 w 363"/>
                <a:gd name="T9" fmla="*/ 0 h 105"/>
                <a:gd name="T10" fmla="*/ 0 w 363"/>
                <a:gd name="T11" fmla="*/ 0 h 105"/>
                <a:gd name="T12" fmla="*/ 0 w 363"/>
                <a:gd name="T13" fmla="*/ 0 h 105"/>
                <a:gd name="T14" fmla="*/ 0 w 363"/>
                <a:gd name="T15" fmla="*/ 0 h 105"/>
                <a:gd name="T16" fmla="*/ 0 w 363"/>
                <a:gd name="T17" fmla="*/ 0 h 105"/>
                <a:gd name="T18" fmla="*/ 0 w 363"/>
                <a:gd name="T19" fmla="*/ 0 h 105"/>
                <a:gd name="T20" fmla="*/ 0 w 363"/>
                <a:gd name="T21" fmla="*/ 0 h 105"/>
                <a:gd name="T22" fmla="*/ 0 w 363"/>
                <a:gd name="T23" fmla="*/ 0 h 105"/>
                <a:gd name="T24" fmla="*/ 0 w 363"/>
                <a:gd name="T25" fmla="*/ 0 h 105"/>
                <a:gd name="T26" fmla="*/ 0 w 363"/>
                <a:gd name="T27" fmla="*/ 0 h 105"/>
                <a:gd name="T28" fmla="*/ 0 w 363"/>
                <a:gd name="T29" fmla="*/ 0 h 105"/>
                <a:gd name="T30" fmla="*/ 0 w 363"/>
                <a:gd name="T31" fmla="*/ 0 h 105"/>
                <a:gd name="T32" fmla="*/ 0 w 363"/>
                <a:gd name="T33" fmla="*/ 0 h 105"/>
                <a:gd name="T34" fmla="*/ 0 w 363"/>
                <a:gd name="T35" fmla="*/ 0 h 105"/>
                <a:gd name="T36" fmla="*/ 0 w 363"/>
                <a:gd name="T37" fmla="*/ 0 h 105"/>
                <a:gd name="T38" fmla="*/ 0 w 363"/>
                <a:gd name="T39" fmla="*/ 0 h 105"/>
                <a:gd name="T40" fmla="*/ 0 w 363"/>
                <a:gd name="T41" fmla="*/ 0 h 105"/>
                <a:gd name="T42" fmla="*/ 0 w 363"/>
                <a:gd name="T43" fmla="*/ 0 h 105"/>
                <a:gd name="T44" fmla="*/ 0 w 363"/>
                <a:gd name="T45" fmla="*/ 0 h 105"/>
                <a:gd name="T46" fmla="*/ 0 w 363"/>
                <a:gd name="T47" fmla="*/ 0 h 105"/>
                <a:gd name="T48" fmla="*/ 0 w 363"/>
                <a:gd name="T49" fmla="*/ 0 h 105"/>
                <a:gd name="T50" fmla="*/ 0 w 363"/>
                <a:gd name="T51" fmla="*/ 0 h 105"/>
                <a:gd name="T52" fmla="*/ 0 w 363"/>
                <a:gd name="T53" fmla="*/ 0 h 105"/>
                <a:gd name="T54" fmla="*/ 0 w 363"/>
                <a:gd name="T55" fmla="*/ 0 h 105"/>
                <a:gd name="T56" fmla="*/ 0 w 363"/>
                <a:gd name="T57" fmla="*/ 0 h 105"/>
                <a:gd name="T58" fmla="*/ 0 w 363"/>
                <a:gd name="T59" fmla="*/ 0 h 105"/>
                <a:gd name="T60" fmla="*/ 0 w 363"/>
                <a:gd name="T61" fmla="*/ 0 h 105"/>
                <a:gd name="T62" fmla="*/ 0 w 363"/>
                <a:gd name="T63" fmla="*/ 0 h 105"/>
                <a:gd name="T64" fmla="*/ 0 w 363"/>
                <a:gd name="T65" fmla="*/ 0 h 105"/>
                <a:gd name="T66" fmla="*/ 0 w 363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3" h="105">
                  <a:moveTo>
                    <a:pt x="323" y="105"/>
                  </a:moveTo>
                  <a:lnTo>
                    <a:pt x="327" y="104"/>
                  </a:lnTo>
                  <a:lnTo>
                    <a:pt x="331" y="104"/>
                  </a:lnTo>
                  <a:lnTo>
                    <a:pt x="334" y="103"/>
                  </a:lnTo>
                  <a:lnTo>
                    <a:pt x="339" y="102"/>
                  </a:lnTo>
                  <a:lnTo>
                    <a:pt x="342" y="101"/>
                  </a:lnTo>
                  <a:lnTo>
                    <a:pt x="345" y="99"/>
                  </a:lnTo>
                  <a:lnTo>
                    <a:pt x="347" y="96"/>
                  </a:lnTo>
                  <a:lnTo>
                    <a:pt x="351" y="94"/>
                  </a:lnTo>
                  <a:lnTo>
                    <a:pt x="353" y="92"/>
                  </a:lnTo>
                  <a:lnTo>
                    <a:pt x="355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2" y="78"/>
                  </a:lnTo>
                  <a:lnTo>
                    <a:pt x="362" y="75"/>
                  </a:lnTo>
                  <a:lnTo>
                    <a:pt x="363" y="71"/>
                  </a:lnTo>
                  <a:lnTo>
                    <a:pt x="363" y="33"/>
                  </a:lnTo>
                  <a:lnTo>
                    <a:pt x="362" y="29"/>
                  </a:lnTo>
                  <a:lnTo>
                    <a:pt x="362" y="26"/>
                  </a:lnTo>
                  <a:lnTo>
                    <a:pt x="360" y="22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3" y="12"/>
                  </a:lnTo>
                  <a:lnTo>
                    <a:pt x="351" y="9"/>
                  </a:lnTo>
                  <a:lnTo>
                    <a:pt x="347" y="7"/>
                  </a:lnTo>
                  <a:lnTo>
                    <a:pt x="345" y="5"/>
                  </a:lnTo>
                  <a:lnTo>
                    <a:pt x="342" y="3"/>
                  </a:lnTo>
                  <a:lnTo>
                    <a:pt x="339" y="2"/>
                  </a:lnTo>
                  <a:lnTo>
                    <a:pt x="334" y="1"/>
                  </a:lnTo>
                  <a:lnTo>
                    <a:pt x="331" y="0"/>
                  </a:lnTo>
                  <a:lnTo>
                    <a:pt x="327" y="0"/>
                  </a:lnTo>
                  <a:lnTo>
                    <a:pt x="323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3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4"/>
                  </a:lnTo>
                  <a:lnTo>
                    <a:pt x="5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3" y="96"/>
                  </a:lnTo>
                  <a:lnTo>
                    <a:pt x="17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6" y="103"/>
                  </a:lnTo>
                  <a:lnTo>
                    <a:pt x="31" y="104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323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81" name="Freeform 321">
              <a:extLst>
                <a:ext uri="{FF2B5EF4-FFF2-40B4-BE49-F238E27FC236}">
                  <a16:creationId xmlns:a16="http://schemas.microsoft.com/office/drawing/2014/main" id="{E7226AC2-9FD3-1D43-AC73-181A050EC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" y="2292"/>
              <a:ext cx="17" cy="11"/>
            </a:xfrm>
            <a:custGeom>
              <a:avLst/>
              <a:gdLst>
                <a:gd name="T0" fmla="*/ 0 w 507"/>
                <a:gd name="T1" fmla="*/ 0 h 300"/>
                <a:gd name="T2" fmla="*/ 0 w 507"/>
                <a:gd name="T3" fmla="*/ 0 h 300"/>
                <a:gd name="T4" fmla="*/ 0 w 507"/>
                <a:gd name="T5" fmla="*/ 0 h 300"/>
                <a:gd name="T6" fmla="*/ 0 w 507"/>
                <a:gd name="T7" fmla="*/ 0 h 300"/>
                <a:gd name="T8" fmla="*/ 0 w 507"/>
                <a:gd name="T9" fmla="*/ 0 h 300"/>
                <a:gd name="T10" fmla="*/ 0 w 507"/>
                <a:gd name="T11" fmla="*/ 0 h 300"/>
                <a:gd name="T12" fmla="*/ 0 w 507"/>
                <a:gd name="T13" fmla="*/ 0 h 300"/>
                <a:gd name="T14" fmla="*/ 0 w 507"/>
                <a:gd name="T15" fmla="*/ 0 h 300"/>
                <a:gd name="T16" fmla="*/ 0 w 507"/>
                <a:gd name="T17" fmla="*/ 0 h 300"/>
                <a:gd name="T18" fmla="*/ 0 w 507"/>
                <a:gd name="T19" fmla="*/ 0 h 300"/>
                <a:gd name="T20" fmla="*/ 0 w 507"/>
                <a:gd name="T21" fmla="*/ 0 h 300"/>
                <a:gd name="T22" fmla="*/ 0 w 507"/>
                <a:gd name="T23" fmla="*/ 0 h 300"/>
                <a:gd name="T24" fmla="*/ 0 w 507"/>
                <a:gd name="T25" fmla="*/ 0 h 300"/>
                <a:gd name="T26" fmla="*/ 0 w 507"/>
                <a:gd name="T27" fmla="*/ 0 h 300"/>
                <a:gd name="T28" fmla="*/ 0 w 507"/>
                <a:gd name="T29" fmla="*/ 0 h 300"/>
                <a:gd name="T30" fmla="*/ 0 w 507"/>
                <a:gd name="T31" fmla="*/ 0 h 300"/>
                <a:gd name="T32" fmla="*/ 0 w 507"/>
                <a:gd name="T33" fmla="*/ 0 h 300"/>
                <a:gd name="T34" fmla="*/ 0 w 507"/>
                <a:gd name="T35" fmla="*/ 0 h 300"/>
                <a:gd name="T36" fmla="*/ 0 w 507"/>
                <a:gd name="T37" fmla="*/ 0 h 300"/>
                <a:gd name="T38" fmla="*/ 0 w 507"/>
                <a:gd name="T39" fmla="*/ 0 h 300"/>
                <a:gd name="T40" fmla="*/ 0 w 507"/>
                <a:gd name="T41" fmla="*/ 0 h 300"/>
                <a:gd name="T42" fmla="*/ 0 w 507"/>
                <a:gd name="T43" fmla="*/ 0 h 300"/>
                <a:gd name="T44" fmla="*/ 0 w 507"/>
                <a:gd name="T45" fmla="*/ 0 h 300"/>
                <a:gd name="T46" fmla="*/ 0 w 507"/>
                <a:gd name="T47" fmla="*/ 0 h 300"/>
                <a:gd name="T48" fmla="*/ 0 w 507"/>
                <a:gd name="T49" fmla="*/ 0 h 300"/>
                <a:gd name="T50" fmla="*/ 0 w 507"/>
                <a:gd name="T51" fmla="*/ 0 h 300"/>
                <a:gd name="T52" fmla="*/ 0 w 507"/>
                <a:gd name="T53" fmla="*/ 0 h 300"/>
                <a:gd name="T54" fmla="*/ 0 w 507"/>
                <a:gd name="T55" fmla="*/ 0 h 300"/>
                <a:gd name="T56" fmla="*/ 0 w 507"/>
                <a:gd name="T57" fmla="*/ 0 h 300"/>
                <a:gd name="T58" fmla="*/ 0 w 507"/>
                <a:gd name="T59" fmla="*/ 0 h 300"/>
                <a:gd name="T60" fmla="*/ 0 w 507"/>
                <a:gd name="T61" fmla="*/ 0 h 300"/>
                <a:gd name="T62" fmla="*/ 0 w 507"/>
                <a:gd name="T63" fmla="*/ 0 h 300"/>
                <a:gd name="T64" fmla="*/ 0 w 507"/>
                <a:gd name="T65" fmla="*/ 0 h 300"/>
                <a:gd name="T66" fmla="*/ 0 w 507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7" h="300">
                  <a:moveTo>
                    <a:pt x="441" y="300"/>
                  </a:moveTo>
                  <a:lnTo>
                    <a:pt x="445" y="299"/>
                  </a:lnTo>
                  <a:lnTo>
                    <a:pt x="452" y="298"/>
                  </a:lnTo>
                  <a:lnTo>
                    <a:pt x="457" y="296"/>
                  </a:lnTo>
                  <a:lnTo>
                    <a:pt x="462" y="293"/>
                  </a:lnTo>
                  <a:lnTo>
                    <a:pt x="468" y="291"/>
                  </a:lnTo>
                  <a:lnTo>
                    <a:pt x="473" y="287"/>
                  </a:lnTo>
                  <a:lnTo>
                    <a:pt x="479" y="283"/>
                  </a:lnTo>
                  <a:lnTo>
                    <a:pt x="484" y="278"/>
                  </a:lnTo>
                  <a:lnTo>
                    <a:pt x="489" y="274"/>
                  </a:lnTo>
                  <a:lnTo>
                    <a:pt x="493" y="268"/>
                  </a:lnTo>
                  <a:lnTo>
                    <a:pt x="497" y="262"/>
                  </a:lnTo>
                  <a:lnTo>
                    <a:pt x="501" y="255"/>
                  </a:lnTo>
                  <a:lnTo>
                    <a:pt x="503" y="249"/>
                  </a:lnTo>
                  <a:lnTo>
                    <a:pt x="505" y="242"/>
                  </a:lnTo>
                  <a:lnTo>
                    <a:pt x="506" y="234"/>
                  </a:lnTo>
                  <a:lnTo>
                    <a:pt x="507" y="228"/>
                  </a:lnTo>
                  <a:lnTo>
                    <a:pt x="492" y="70"/>
                  </a:lnTo>
                  <a:lnTo>
                    <a:pt x="491" y="63"/>
                  </a:lnTo>
                  <a:lnTo>
                    <a:pt x="491" y="55"/>
                  </a:lnTo>
                  <a:lnTo>
                    <a:pt x="489" y="49"/>
                  </a:lnTo>
                  <a:lnTo>
                    <a:pt x="487" y="42"/>
                  </a:lnTo>
                  <a:lnTo>
                    <a:pt x="485" y="36"/>
                  </a:lnTo>
                  <a:lnTo>
                    <a:pt x="482" y="30"/>
                  </a:lnTo>
                  <a:lnTo>
                    <a:pt x="480" y="25"/>
                  </a:lnTo>
                  <a:lnTo>
                    <a:pt x="477" y="20"/>
                  </a:lnTo>
                  <a:lnTo>
                    <a:pt x="472" y="15"/>
                  </a:lnTo>
                  <a:lnTo>
                    <a:pt x="469" y="12"/>
                  </a:lnTo>
                  <a:lnTo>
                    <a:pt x="465" y="7"/>
                  </a:lnTo>
                  <a:lnTo>
                    <a:pt x="460" y="5"/>
                  </a:lnTo>
                  <a:lnTo>
                    <a:pt x="455" y="2"/>
                  </a:lnTo>
                  <a:lnTo>
                    <a:pt x="450" y="1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51" y="2"/>
                  </a:lnTo>
                  <a:lnTo>
                    <a:pt x="46" y="5"/>
                  </a:lnTo>
                  <a:lnTo>
                    <a:pt x="41" y="7"/>
                  </a:lnTo>
                  <a:lnTo>
                    <a:pt x="37" y="12"/>
                  </a:lnTo>
                  <a:lnTo>
                    <a:pt x="34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4" y="30"/>
                  </a:lnTo>
                  <a:lnTo>
                    <a:pt x="21" y="36"/>
                  </a:lnTo>
                  <a:lnTo>
                    <a:pt x="19" y="42"/>
                  </a:lnTo>
                  <a:lnTo>
                    <a:pt x="17" y="49"/>
                  </a:lnTo>
                  <a:lnTo>
                    <a:pt x="15" y="55"/>
                  </a:lnTo>
                  <a:lnTo>
                    <a:pt x="15" y="63"/>
                  </a:lnTo>
                  <a:lnTo>
                    <a:pt x="15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9" y="262"/>
                  </a:lnTo>
                  <a:lnTo>
                    <a:pt x="13" y="268"/>
                  </a:lnTo>
                  <a:lnTo>
                    <a:pt x="17" y="274"/>
                  </a:lnTo>
                  <a:lnTo>
                    <a:pt x="22" y="278"/>
                  </a:lnTo>
                  <a:lnTo>
                    <a:pt x="27" y="283"/>
                  </a:lnTo>
                  <a:lnTo>
                    <a:pt x="33" y="287"/>
                  </a:lnTo>
                  <a:lnTo>
                    <a:pt x="38" y="291"/>
                  </a:lnTo>
                  <a:lnTo>
                    <a:pt x="44" y="293"/>
                  </a:lnTo>
                  <a:lnTo>
                    <a:pt x="49" y="296"/>
                  </a:lnTo>
                  <a:lnTo>
                    <a:pt x="54" y="298"/>
                  </a:lnTo>
                  <a:lnTo>
                    <a:pt x="61" y="299"/>
                  </a:lnTo>
                  <a:lnTo>
                    <a:pt x="66" y="300"/>
                  </a:lnTo>
                  <a:lnTo>
                    <a:pt x="44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82" name="Freeform 322">
              <a:extLst>
                <a:ext uri="{FF2B5EF4-FFF2-40B4-BE49-F238E27FC236}">
                  <a16:creationId xmlns:a16="http://schemas.microsoft.com/office/drawing/2014/main" id="{917E58A1-A728-A148-AB5C-36B20A095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" y="2292"/>
              <a:ext cx="17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9" y="286"/>
                  </a:moveTo>
                  <a:lnTo>
                    <a:pt x="423" y="285"/>
                  </a:lnTo>
                  <a:lnTo>
                    <a:pt x="429" y="284"/>
                  </a:lnTo>
                  <a:lnTo>
                    <a:pt x="434" y="283"/>
                  </a:lnTo>
                  <a:lnTo>
                    <a:pt x="440" y="281"/>
                  </a:lnTo>
                  <a:lnTo>
                    <a:pt x="445" y="277"/>
                  </a:lnTo>
                  <a:lnTo>
                    <a:pt x="451" y="274"/>
                  </a:lnTo>
                  <a:lnTo>
                    <a:pt x="455" y="271"/>
                  </a:lnTo>
                  <a:lnTo>
                    <a:pt x="460" y="266"/>
                  </a:lnTo>
                  <a:lnTo>
                    <a:pt x="465" y="261"/>
                  </a:lnTo>
                  <a:lnTo>
                    <a:pt x="469" y="256"/>
                  </a:lnTo>
                  <a:lnTo>
                    <a:pt x="472" y="250"/>
                  </a:lnTo>
                  <a:lnTo>
                    <a:pt x="476" y="245"/>
                  </a:lnTo>
                  <a:lnTo>
                    <a:pt x="478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8" y="69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5" y="48"/>
                  </a:lnTo>
                  <a:lnTo>
                    <a:pt x="464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3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2" y="8"/>
                  </a:lnTo>
                  <a:lnTo>
                    <a:pt x="437" y="4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6" y="245"/>
                  </a:lnTo>
                  <a:lnTo>
                    <a:pt x="9" y="250"/>
                  </a:lnTo>
                  <a:lnTo>
                    <a:pt x="12" y="256"/>
                  </a:lnTo>
                  <a:lnTo>
                    <a:pt x="16" y="261"/>
                  </a:lnTo>
                  <a:lnTo>
                    <a:pt x="21" y="266"/>
                  </a:lnTo>
                  <a:lnTo>
                    <a:pt x="26" y="271"/>
                  </a:lnTo>
                  <a:lnTo>
                    <a:pt x="31" y="274"/>
                  </a:lnTo>
                  <a:lnTo>
                    <a:pt x="36" y="277"/>
                  </a:lnTo>
                  <a:lnTo>
                    <a:pt x="41" y="281"/>
                  </a:lnTo>
                  <a:lnTo>
                    <a:pt x="47" y="283"/>
                  </a:lnTo>
                  <a:lnTo>
                    <a:pt x="52" y="284"/>
                  </a:lnTo>
                  <a:lnTo>
                    <a:pt x="58" y="285"/>
                  </a:lnTo>
                  <a:lnTo>
                    <a:pt x="63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83" name="Freeform 323">
              <a:extLst>
                <a:ext uri="{FF2B5EF4-FFF2-40B4-BE49-F238E27FC236}">
                  <a16:creationId xmlns:a16="http://schemas.microsoft.com/office/drawing/2014/main" id="{938F5024-5802-8244-94D4-87D249D7A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3" y="2297"/>
              <a:ext cx="12" cy="5"/>
            </a:xfrm>
            <a:custGeom>
              <a:avLst/>
              <a:gdLst>
                <a:gd name="T0" fmla="*/ 0 w 352"/>
                <a:gd name="T1" fmla="*/ 0 h 129"/>
                <a:gd name="T2" fmla="*/ 0 w 352"/>
                <a:gd name="T3" fmla="*/ 0 h 129"/>
                <a:gd name="T4" fmla="*/ 0 w 352"/>
                <a:gd name="T5" fmla="*/ 0 h 129"/>
                <a:gd name="T6" fmla="*/ 0 w 352"/>
                <a:gd name="T7" fmla="*/ 0 h 129"/>
                <a:gd name="T8" fmla="*/ 0 w 352"/>
                <a:gd name="T9" fmla="*/ 0 h 129"/>
                <a:gd name="T10" fmla="*/ 0 w 352"/>
                <a:gd name="T11" fmla="*/ 0 h 129"/>
                <a:gd name="T12" fmla="*/ 0 w 352"/>
                <a:gd name="T13" fmla="*/ 0 h 129"/>
                <a:gd name="T14" fmla="*/ 0 w 352"/>
                <a:gd name="T15" fmla="*/ 0 h 129"/>
                <a:gd name="T16" fmla="*/ 0 w 352"/>
                <a:gd name="T17" fmla="*/ 0 h 129"/>
                <a:gd name="T18" fmla="*/ 0 w 352"/>
                <a:gd name="T19" fmla="*/ 0 h 129"/>
                <a:gd name="T20" fmla="*/ 0 w 352"/>
                <a:gd name="T21" fmla="*/ 0 h 129"/>
                <a:gd name="T22" fmla="*/ 0 w 352"/>
                <a:gd name="T23" fmla="*/ 0 h 129"/>
                <a:gd name="T24" fmla="*/ 0 w 352"/>
                <a:gd name="T25" fmla="*/ 0 h 129"/>
                <a:gd name="T26" fmla="*/ 0 w 352"/>
                <a:gd name="T27" fmla="*/ 0 h 129"/>
                <a:gd name="T28" fmla="*/ 0 w 352"/>
                <a:gd name="T29" fmla="*/ 0 h 129"/>
                <a:gd name="T30" fmla="*/ 0 w 352"/>
                <a:gd name="T31" fmla="*/ 0 h 129"/>
                <a:gd name="T32" fmla="*/ 0 w 352"/>
                <a:gd name="T33" fmla="*/ 0 h 129"/>
                <a:gd name="T34" fmla="*/ 0 w 352"/>
                <a:gd name="T35" fmla="*/ 0 h 129"/>
                <a:gd name="T36" fmla="*/ 0 w 352"/>
                <a:gd name="T37" fmla="*/ 0 h 129"/>
                <a:gd name="T38" fmla="*/ 0 w 352"/>
                <a:gd name="T39" fmla="*/ 0 h 129"/>
                <a:gd name="T40" fmla="*/ 0 w 352"/>
                <a:gd name="T41" fmla="*/ 0 h 129"/>
                <a:gd name="T42" fmla="*/ 0 w 352"/>
                <a:gd name="T43" fmla="*/ 0 h 129"/>
                <a:gd name="T44" fmla="*/ 0 w 352"/>
                <a:gd name="T45" fmla="*/ 0 h 129"/>
                <a:gd name="T46" fmla="*/ 0 w 352"/>
                <a:gd name="T47" fmla="*/ 0 h 129"/>
                <a:gd name="T48" fmla="*/ 0 w 352"/>
                <a:gd name="T49" fmla="*/ 0 h 129"/>
                <a:gd name="T50" fmla="*/ 0 w 352"/>
                <a:gd name="T51" fmla="*/ 0 h 129"/>
                <a:gd name="T52" fmla="*/ 0 w 352"/>
                <a:gd name="T53" fmla="*/ 0 h 129"/>
                <a:gd name="T54" fmla="*/ 0 w 352"/>
                <a:gd name="T55" fmla="*/ 0 h 129"/>
                <a:gd name="T56" fmla="*/ 0 w 352"/>
                <a:gd name="T57" fmla="*/ 0 h 129"/>
                <a:gd name="T58" fmla="*/ 0 w 352"/>
                <a:gd name="T59" fmla="*/ 0 h 129"/>
                <a:gd name="T60" fmla="*/ 0 w 352"/>
                <a:gd name="T61" fmla="*/ 0 h 129"/>
                <a:gd name="T62" fmla="*/ 0 w 352"/>
                <a:gd name="T63" fmla="*/ 0 h 129"/>
                <a:gd name="T64" fmla="*/ 0 w 352"/>
                <a:gd name="T65" fmla="*/ 0 h 129"/>
                <a:gd name="T66" fmla="*/ 0 w 352"/>
                <a:gd name="T67" fmla="*/ 0 h 129"/>
                <a:gd name="T68" fmla="*/ 0 w 352"/>
                <a:gd name="T69" fmla="*/ 0 h 129"/>
                <a:gd name="T70" fmla="*/ 0 w 352"/>
                <a:gd name="T71" fmla="*/ 0 h 129"/>
                <a:gd name="T72" fmla="*/ 0 w 352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9">
                  <a:moveTo>
                    <a:pt x="352" y="65"/>
                  </a:moveTo>
                  <a:lnTo>
                    <a:pt x="351" y="71"/>
                  </a:lnTo>
                  <a:lnTo>
                    <a:pt x="351" y="77"/>
                  </a:lnTo>
                  <a:lnTo>
                    <a:pt x="350" y="84"/>
                  </a:lnTo>
                  <a:lnTo>
                    <a:pt x="349" y="89"/>
                  </a:lnTo>
                  <a:lnTo>
                    <a:pt x="348" y="95"/>
                  </a:lnTo>
                  <a:lnTo>
                    <a:pt x="346" y="100"/>
                  </a:lnTo>
                  <a:lnTo>
                    <a:pt x="343" y="105"/>
                  </a:lnTo>
                  <a:lnTo>
                    <a:pt x="341" y="110"/>
                  </a:lnTo>
                  <a:lnTo>
                    <a:pt x="338" y="114"/>
                  </a:lnTo>
                  <a:lnTo>
                    <a:pt x="335" y="117"/>
                  </a:lnTo>
                  <a:lnTo>
                    <a:pt x="331" y="121"/>
                  </a:lnTo>
                  <a:lnTo>
                    <a:pt x="328" y="124"/>
                  </a:lnTo>
                  <a:lnTo>
                    <a:pt x="324" y="126"/>
                  </a:lnTo>
                  <a:lnTo>
                    <a:pt x="321" y="127"/>
                  </a:lnTo>
                  <a:lnTo>
                    <a:pt x="316" y="128"/>
                  </a:lnTo>
                  <a:lnTo>
                    <a:pt x="312" y="129"/>
                  </a:lnTo>
                  <a:lnTo>
                    <a:pt x="40" y="129"/>
                  </a:lnTo>
                  <a:lnTo>
                    <a:pt x="34" y="128"/>
                  </a:lnTo>
                  <a:lnTo>
                    <a:pt x="30" y="127"/>
                  </a:lnTo>
                  <a:lnTo>
                    <a:pt x="27" y="126"/>
                  </a:lnTo>
                  <a:lnTo>
                    <a:pt x="22" y="124"/>
                  </a:lnTo>
                  <a:lnTo>
                    <a:pt x="19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9" y="110"/>
                  </a:lnTo>
                  <a:lnTo>
                    <a:pt x="7" y="105"/>
                  </a:lnTo>
                  <a:lnTo>
                    <a:pt x="5" y="100"/>
                  </a:lnTo>
                  <a:lnTo>
                    <a:pt x="3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84" name="Freeform 324">
              <a:extLst>
                <a:ext uri="{FF2B5EF4-FFF2-40B4-BE49-F238E27FC236}">
                  <a16:creationId xmlns:a16="http://schemas.microsoft.com/office/drawing/2014/main" id="{A615F95E-AA5B-F14A-81EB-BDF146D85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1" y="2293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4" y="212"/>
                  </a:lnTo>
                  <a:lnTo>
                    <a:pt x="26" y="211"/>
                  </a:lnTo>
                  <a:lnTo>
                    <a:pt x="27" y="210"/>
                  </a:lnTo>
                  <a:lnTo>
                    <a:pt x="28" y="209"/>
                  </a:lnTo>
                  <a:lnTo>
                    <a:pt x="30" y="208"/>
                  </a:lnTo>
                  <a:lnTo>
                    <a:pt x="31" y="207"/>
                  </a:lnTo>
                  <a:lnTo>
                    <a:pt x="31" y="206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5"/>
                  </a:lnTo>
                  <a:lnTo>
                    <a:pt x="35" y="193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8" y="4"/>
                  </a:lnTo>
                  <a:lnTo>
                    <a:pt x="27" y="2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0" y="186"/>
                  </a:lnTo>
                  <a:lnTo>
                    <a:pt x="2" y="189"/>
                  </a:lnTo>
                  <a:lnTo>
                    <a:pt x="3" y="192"/>
                  </a:lnTo>
                  <a:lnTo>
                    <a:pt x="4" y="195"/>
                  </a:lnTo>
                  <a:lnTo>
                    <a:pt x="5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9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5" y="210"/>
                  </a:lnTo>
                  <a:lnTo>
                    <a:pt x="16" y="212"/>
                  </a:lnTo>
                  <a:lnTo>
                    <a:pt x="18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85" name="Freeform 325">
              <a:extLst>
                <a:ext uri="{FF2B5EF4-FFF2-40B4-BE49-F238E27FC236}">
                  <a16:creationId xmlns:a16="http://schemas.microsoft.com/office/drawing/2014/main" id="{6A1E7954-0542-5C4E-93E6-D8FAA2848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5" y="2293"/>
              <a:ext cx="1" cy="9"/>
            </a:xfrm>
            <a:custGeom>
              <a:avLst/>
              <a:gdLst>
                <a:gd name="T0" fmla="*/ 0 w 40"/>
                <a:gd name="T1" fmla="*/ 0 h 222"/>
                <a:gd name="T2" fmla="*/ 0 w 40"/>
                <a:gd name="T3" fmla="*/ 0 h 222"/>
                <a:gd name="T4" fmla="*/ 0 w 40"/>
                <a:gd name="T5" fmla="*/ 0 h 222"/>
                <a:gd name="T6" fmla="*/ 0 w 40"/>
                <a:gd name="T7" fmla="*/ 0 h 222"/>
                <a:gd name="T8" fmla="*/ 0 w 40"/>
                <a:gd name="T9" fmla="*/ 0 h 222"/>
                <a:gd name="T10" fmla="*/ 0 w 40"/>
                <a:gd name="T11" fmla="*/ 0 h 222"/>
                <a:gd name="T12" fmla="*/ 0 w 40"/>
                <a:gd name="T13" fmla="*/ 0 h 222"/>
                <a:gd name="T14" fmla="*/ 0 w 40"/>
                <a:gd name="T15" fmla="*/ 0 h 222"/>
                <a:gd name="T16" fmla="*/ 0 w 40"/>
                <a:gd name="T17" fmla="*/ 0 h 222"/>
                <a:gd name="T18" fmla="*/ 0 w 40"/>
                <a:gd name="T19" fmla="*/ 0 h 222"/>
                <a:gd name="T20" fmla="*/ 0 w 40"/>
                <a:gd name="T21" fmla="*/ 0 h 222"/>
                <a:gd name="T22" fmla="*/ 0 w 40"/>
                <a:gd name="T23" fmla="*/ 0 h 222"/>
                <a:gd name="T24" fmla="*/ 0 w 40"/>
                <a:gd name="T25" fmla="*/ 0 h 222"/>
                <a:gd name="T26" fmla="*/ 0 w 40"/>
                <a:gd name="T27" fmla="*/ 0 h 222"/>
                <a:gd name="T28" fmla="*/ 0 w 40"/>
                <a:gd name="T29" fmla="*/ 0 h 222"/>
                <a:gd name="T30" fmla="*/ 0 w 40"/>
                <a:gd name="T31" fmla="*/ 0 h 222"/>
                <a:gd name="T32" fmla="*/ 0 w 40"/>
                <a:gd name="T33" fmla="*/ 0 h 222"/>
                <a:gd name="T34" fmla="*/ 0 w 40"/>
                <a:gd name="T35" fmla="*/ 0 h 222"/>
                <a:gd name="T36" fmla="*/ 0 w 40"/>
                <a:gd name="T37" fmla="*/ 0 h 222"/>
                <a:gd name="T38" fmla="*/ 0 w 40"/>
                <a:gd name="T39" fmla="*/ 0 h 222"/>
                <a:gd name="T40" fmla="*/ 0 w 40"/>
                <a:gd name="T41" fmla="*/ 0 h 222"/>
                <a:gd name="T42" fmla="*/ 0 w 40"/>
                <a:gd name="T43" fmla="*/ 0 h 222"/>
                <a:gd name="T44" fmla="*/ 0 w 40"/>
                <a:gd name="T45" fmla="*/ 0 h 222"/>
                <a:gd name="T46" fmla="*/ 0 w 40"/>
                <a:gd name="T47" fmla="*/ 0 h 222"/>
                <a:gd name="T48" fmla="*/ 0 w 40"/>
                <a:gd name="T49" fmla="*/ 0 h 222"/>
                <a:gd name="T50" fmla="*/ 0 w 40"/>
                <a:gd name="T51" fmla="*/ 0 h 222"/>
                <a:gd name="T52" fmla="*/ 0 w 40"/>
                <a:gd name="T53" fmla="*/ 0 h 222"/>
                <a:gd name="T54" fmla="*/ 0 w 40"/>
                <a:gd name="T55" fmla="*/ 0 h 222"/>
                <a:gd name="T56" fmla="*/ 0 w 40"/>
                <a:gd name="T57" fmla="*/ 0 h 222"/>
                <a:gd name="T58" fmla="*/ 0 w 40"/>
                <a:gd name="T59" fmla="*/ 0 h 222"/>
                <a:gd name="T60" fmla="*/ 0 w 40"/>
                <a:gd name="T61" fmla="*/ 0 h 222"/>
                <a:gd name="T62" fmla="*/ 0 w 40"/>
                <a:gd name="T63" fmla="*/ 0 h 222"/>
                <a:gd name="T64" fmla="*/ 0 w 40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2">
                  <a:moveTo>
                    <a:pt x="15" y="222"/>
                  </a:moveTo>
                  <a:lnTo>
                    <a:pt x="16" y="221"/>
                  </a:lnTo>
                  <a:lnTo>
                    <a:pt x="18" y="221"/>
                  </a:lnTo>
                  <a:lnTo>
                    <a:pt x="20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6" y="214"/>
                  </a:lnTo>
                  <a:lnTo>
                    <a:pt x="28" y="212"/>
                  </a:lnTo>
                  <a:lnTo>
                    <a:pt x="30" y="209"/>
                  </a:lnTo>
                  <a:lnTo>
                    <a:pt x="32" y="206"/>
                  </a:lnTo>
                  <a:lnTo>
                    <a:pt x="34" y="203"/>
                  </a:lnTo>
                  <a:lnTo>
                    <a:pt x="36" y="201"/>
                  </a:lnTo>
                  <a:lnTo>
                    <a:pt x="37" y="197"/>
                  </a:lnTo>
                  <a:lnTo>
                    <a:pt x="38" y="195"/>
                  </a:lnTo>
                  <a:lnTo>
                    <a:pt x="39" y="192"/>
                  </a:lnTo>
                  <a:lnTo>
                    <a:pt x="39" y="190"/>
                  </a:lnTo>
                  <a:lnTo>
                    <a:pt x="40" y="188"/>
                  </a:lnTo>
                  <a:lnTo>
                    <a:pt x="30" y="21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5"/>
                  </a:lnTo>
                  <a:lnTo>
                    <a:pt x="28" y="13"/>
                  </a:lnTo>
                  <a:lnTo>
                    <a:pt x="28" y="11"/>
                  </a:lnTo>
                  <a:lnTo>
                    <a:pt x="27" y="8"/>
                  </a:lnTo>
                  <a:lnTo>
                    <a:pt x="26" y="7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8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86" name="Freeform 326">
              <a:extLst>
                <a:ext uri="{FF2B5EF4-FFF2-40B4-BE49-F238E27FC236}">
                  <a16:creationId xmlns:a16="http://schemas.microsoft.com/office/drawing/2014/main" id="{3F69871D-4A1A-6C46-90BA-D8C073F95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" y="2293"/>
              <a:ext cx="13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4" y="105"/>
                  </a:moveTo>
                  <a:lnTo>
                    <a:pt x="327" y="104"/>
                  </a:lnTo>
                  <a:lnTo>
                    <a:pt x="332" y="104"/>
                  </a:lnTo>
                  <a:lnTo>
                    <a:pt x="335" y="103"/>
                  </a:lnTo>
                  <a:lnTo>
                    <a:pt x="338" y="102"/>
                  </a:lnTo>
                  <a:lnTo>
                    <a:pt x="342" y="101"/>
                  </a:lnTo>
                  <a:lnTo>
                    <a:pt x="345" y="99"/>
                  </a:lnTo>
                  <a:lnTo>
                    <a:pt x="348" y="96"/>
                  </a:lnTo>
                  <a:lnTo>
                    <a:pt x="351" y="94"/>
                  </a:lnTo>
                  <a:lnTo>
                    <a:pt x="354" y="92"/>
                  </a:lnTo>
                  <a:lnTo>
                    <a:pt x="356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2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6" y="14"/>
                  </a:lnTo>
                  <a:lnTo>
                    <a:pt x="354" y="12"/>
                  </a:lnTo>
                  <a:lnTo>
                    <a:pt x="351" y="9"/>
                  </a:lnTo>
                  <a:lnTo>
                    <a:pt x="348" y="7"/>
                  </a:lnTo>
                  <a:lnTo>
                    <a:pt x="345" y="5"/>
                  </a:lnTo>
                  <a:lnTo>
                    <a:pt x="342" y="3"/>
                  </a:lnTo>
                  <a:lnTo>
                    <a:pt x="338" y="2"/>
                  </a:lnTo>
                  <a:lnTo>
                    <a:pt x="335" y="1"/>
                  </a:lnTo>
                  <a:lnTo>
                    <a:pt x="332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4" y="96"/>
                  </a:lnTo>
                  <a:lnTo>
                    <a:pt x="16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7" y="103"/>
                  </a:lnTo>
                  <a:lnTo>
                    <a:pt x="30" y="104"/>
                  </a:lnTo>
                  <a:lnTo>
                    <a:pt x="35" y="104"/>
                  </a:lnTo>
                  <a:lnTo>
                    <a:pt x="39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87" name="Freeform 327">
              <a:extLst>
                <a:ext uri="{FF2B5EF4-FFF2-40B4-BE49-F238E27FC236}">
                  <a16:creationId xmlns:a16="http://schemas.microsoft.com/office/drawing/2014/main" id="{973D49E1-6A90-9A45-BF5C-2E0B02C0B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" y="2292"/>
              <a:ext cx="17" cy="11"/>
            </a:xfrm>
            <a:custGeom>
              <a:avLst/>
              <a:gdLst>
                <a:gd name="T0" fmla="*/ 0 w 507"/>
                <a:gd name="T1" fmla="*/ 0 h 300"/>
                <a:gd name="T2" fmla="*/ 0 w 507"/>
                <a:gd name="T3" fmla="*/ 0 h 300"/>
                <a:gd name="T4" fmla="*/ 0 w 507"/>
                <a:gd name="T5" fmla="*/ 0 h 300"/>
                <a:gd name="T6" fmla="*/ 0 w 507"/>
                <a:gd name="T7" fmla="*/ 0 h 300"/>
                <a:gd name="T8" fmla="*/ 0 w 507"/>
                <a:gd name="T9" fmla="*/ 0 h 300"/>
                <a:gd name="T10" fmla="*/ 0 w 507"/>
                <a:gd name="T11" fmla="*/ 0 h 300"/>
                <a:gd name="T12" fmla="*/ 0 w 507"/>
                <a:gd name="T13" fmla="*/ 0 h 300"/>
                <a:gd name="T14" fmla="*/ 0 w 507"/>
                <a:gd name="T15" fmla="*/ 0 h 300"/>
                <a:gd name="T16" fmla="*/ 0 w 507"/>
                <a:gd name="T17" fmla="*/ 0 h 300"/>
                <a:gd name="T18" fmla="*/ 0 w 507"/>
                <a:gd name="T19" fmla="*/ 0 h 300"/>
                <a:gd name="T20" fmla="*/ 0 w 507"/>
                <a:gd name="T21" fmla="*/ 0 h 300"/>
                <a:gd name="T22" fmla="*/ 0 w 507"/>
                <a:gd name="T23" fmla="*/ 0 h 300"/>
                <a:gd name="T24" fmla="*/ 0 w 507"/>
                <a:gd name="T25" fmla="*/ 0 h 300"/>
                <a:gd name="T26" fmla="*/ 0 w 507"/>
                <a:gd name="T27" fmla="*/ 0 h 300"/>
                <a:gd name="T28" fmla="*/ 0 w 507"/>
                <a:gd name="T29" fmla="*/ 0 h 300"/>
                <a:gd name="T30" fmla="*/ 0 w 507"/>
                <a:gd name="T31" fmla="*/ 0 h 300"/>
                <a:gd name="T32" fmla="*/ 0 w 507"/>
                <a:gd name="T33" fmla="*/ 0 h 300"/>
                <a:gd name="T34" fmla="*/ 0 w 507"/>
                <a:gd name="T35" fmla="*/ 0 h 300"/>
                <a:gd name="T36" fmla="*/ 0 w 507"/>
                <a:gd name="T37" fmla="*/ 0 h 300"/>
                <a:gd name="T38" fmla="*/ 0 w 507"/>
                <a:gd name="T39" fmla="*/ 0 h 300"/>
                <a:gd name="T40" fmla="*/ 0 w 507"/>
                <a:gd name="T41" fmla="*/ 0 h 300"/>
                <a:gd name="T42" fmla="*/ 0 w 507"/>
                <a:gd name="T43" fmla="*/ 0 h 300"/>
                <a:gd name="T44" fmla="*/ 0 w 507"/>
                <a:gd name="T45" fmla="*/ 0 h 300"/>
                <a:gd name="T46" fmla="*/ 0 w 507"/>
                <a:gd name="T47" fmla="*/ 0 h 300"/>
                <a:gd name="T48" fmla="*/ 0 w 507"/>
                <a:gd name="T49" fmla="*/ 0 h 300"/>
                <a:gd name="T50" fmla="*/ 0 w 507"/>
                <a:gd name="T51" fmla="*/ 0 h 300"/>
                <a:gd name="T52" fmla="*/ 0 w 507"/>
                <a:gd name="T53" fmla="*/ 0 h 300"/>
                <a:gd name="T54" fmla="*/ 0 w 507"/>
                <a:gd name="T55" fmla="*/ 0 h 300"/>
                <a:gd name="T56" fmla="*/ 0 w 507"/>
                <a:gd name="T57" fmla="*/ 0 h 300"/>
                <a:gd name="T58" fmla="*/ 0 w 507"/>
                <a:gd name="T59" fmla="*/ 0 h 300"/>
                <a:gd name="T60" fmla="*/ 0 w 507"/>
                <a:gd name="T61" fmla="*/ 0 h 300"/>
                <a:gd name="T62" fmla="*/ 0 w 507"/>
                <a:gd name="T63" fmla="*/ 0 h 300"/>
                <a:gd name="T64" fmla="*/ 0 w 507"/>
                <a:gd name="T65" fmla="*/ 0 h 300"/>
                <a:gd name="T66" fmla="*/ 0 w 507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7" h="300">
                  <a:moveTo>
                    <a:pt x="440" y="300"/>
                  </a:moveTo>
                  <a:lnTo>
                    <a:pt x="445" y="299"/>
                  </a:lnTo>
                  <a:lnTo>
                    <a:pt x="451" y="298"/>
                  </a:lnTo>
                  <a:lnTo>
                    <a:pt x="457" y="296"/>
                  </a:lnTo>
                  <a:lnTo>
                    <a:pt x="462" y="293"/>
                  </a:lnTo>
                  <a:lnTo>
                    <a:pt x="468" y="291"/>
                  </a:lnTo>
                  <a:lnTo>
                    <a:pt x="473" y="287"/>
                  </a:lnTo>
                  <a:lnTo>
                    <a:pt x="478" y="283"/>
                  </a:lnTo>
                  <a:lnTo>
                    <a:pt x="484" y="278"/>
                  </a:lnTo>
                  <a:lnTo>
                    <a:pt x="488" y="274"/>
                  </a:lnTo>
                  <a:lnTo>
                    <a:pt x="493" y="268"/>
                  </a:lnTo>
                  <a:lnTo>
                    <a:pt x="497" y="262"/>
                  </a:lnTo>
                  <a:lnTo>
                    <a:pt x="500" y="255"/>
                  </a:lnTo>
                  <a:lnTo>
                    <a:pt x="502" y="249"/>
                  </a:lnTo>
                  <a:lnTo>
                    <a:pt x="505" y="242"/>
                  </a:lnTo>
                  <a:lnTo>
                    <a:pt x="506" y="234"/>
                  </a:lnTo>
                  <a:lnTo>
                    <a:pt x="507" y="228"/>
                  </a:lnTo>
                  <a:lnTo>
                    <a:pt x="491" y="70"/>
                  </a:lnTo>
                  <a:lnTo>
                    <a:pt x="490" y="63"/>
                  </a:lnTo>
                  <a:lnTo>
                    <a:pt x="490" y="55"/>
                  </a:lnTo>
                  <a:lnTo>
                    <a:pt x="488" y="49"/>
                  </a:lnTo>
                  <a:lnTo>
                    <a:pt x="487" y="42"/>
                  </a:lnTo>
                  <a:lnTo>
                    <a:pt x="485" y="36"/>
                  </a:lnTo>
                  <a:lnTo>
                    <a:pt x="482" y="30"/>
                  </a:lnTo>
                  <a:lnTo>
                    <a:pt x="479" y="25"/>
                  </a:lnTo>
                  <a:lnTo>
                    <a:pt x="476" y="20"/>
                  </a:lnTo>
                  <a:lnTo>
                    <a:pt x="472" y="15"/>
                  </a:lnTo>
                  <a:lnTo>
                    <a:pt x="469" y="12"/>
                  </a:lnTo>
                  <a:lnTo>
                    <a:pt x="464" y="7"/>
                  </a:lnTo>
                  <a:lnTo>
                    <a:pt x="460" y="5"/>
                  </a:lnTo>
                  <a:lnTo>
                    <a:pt x="454" y="2"/>
                  </a:lnTo>
                  <a:lnTo>
                    <a:pt x="450" y="1"/>
                  </a:lnTo>
                  <a:lnTo>
                    <a:pt x="445" y="0"/>
                  </a:lnTo>
                  <a:lnTo>
                    <a:pt x="44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51" y="2"/>
                  </a:lnTo>
                  <a:lnTo>
                    <a:pt x="45" y="5"/>
                  </a:lnTo>
                  <a:lnTo>
                    <a:pt x="41" y="7"/>
                  </a:lnTo>
                  <a:lnTo>
                    <a:pt x="37" y="12"/>
                  </a:lnTo>
                  <a:lnTo>
                    <a:pt x="33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4" y="30"/>
                  </a:lnTo>
                  <a:lnTo>
                    <a:pt x="20" y="36"/>
                  </a:lnTo>
                  <a:lnTo>
                    <a:pt x="18" y="42"/>
                  </a:lnTo>
                  <a:lnTo>
                    <a:pt x="17" y="49"/>
                  </a:lnTo>
                  <a:lnTo>
                    <a:pt x="15" y="55"/>
                  </a:lnTo>
                  <a:lnTo>
                    <a:pt x="15" y="63"/>
                  </a:lnTo>
                  <a:lnTo>
                    <a:pt x="15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3" y="268"/>
                  </a:lnTo>
                  <a:lnTo>
                    <a:pt x="17" y="274"/>
                  </a:lnTo>
                  <a:lnTo>
                    <a:pt x="21" y="278"/>
                  </a:lnTo>
                  <a:lnTo>
                    <a:pt x="27" y="283"/>
                  </a:lnTo>
                  <a:lnTo>
                    <a:pt x="32" y="287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8"/>
                  </a:lnTo>
                  <a:lnTo>
                    <a:pt x="61" y="299"/>
                  </a:lnTo>
                  <a:lnTo>
                    <a:pt x="66" y="300"/>
                  </a:lnTo>
                  <a:lnTo>
                    <a:pt x="440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88" name="Freeform 328">
              <a:extLst>
                <a:ext uri="{FF2B5EF4-FFF2-40B4-BE49-F238E27FC236}">
                  <a16:creationId xmlns:a16="http://schemas.microsoft.com/office/drawing/2014/main" id="{8402AD51-6FE3-3E43-B0F8-D53A255FC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" y="2292"/>
              <a:ext cx="17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9" y="286"/>
                  </a:moveTo>
                  <a:lnTo>
                    <a:pt x="423" y="285"/>
                  </a:lnTo>
                  <a:lnTo>
                    <a:pt x="428" y="284"/>
                  </a:lnTo>
                  <a:lnTo>
                    <a:pt x="434" y="283"/>
                  </a:lnTo>
                  <a:lnTo>
                    <a:pt x="439" y="281"/>
                  </a:lnTo>
                  <a:lnTo>
                    <a:pt x="445" y="277"/>
                  </a:lnTo>
                  <a:lnTo>
                    <a:pt x="450" y="274"/>
                  </a:lnTo>
                  <a:lnTo>
                    <a:pt x="455" y="271"/>
                  </a:lnTo>
                  <a:lnTo>
                    <a:pt x="460" y="266"/>
                  </a:lnTo>
                  <a:lnTo>
                    <a:pt x="464" y="261"/>
                  </a:lnTo>
                  <a:lnTo>
                    <a:pt x="469" y="256"/>
                  </a:lnTo>
                  <a:lnTo>
                    <a:pt x="472" y="250"/>
                  </a:lnTo>
                  <a:lnTo>
                    <a:pt x="475" y="245"/>
                  </a:lnTo>
                  <a:lnTo>
                    <a:pt x="477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8" y="69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2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1" y="8"/>
                  </a:lnTo>
                  <a:lnTo>
                    <a:pt x="437" y="4"/>
                  </a:lnTo>
                  <a:lnTo>
                    <a:pt x="433" y="2"/>
                  </a:lnTo>
                  <a:lnTo>
                    <a:pt x="428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3" y="4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1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8" y="250"/>
                  </a:lnTo>
                  <a:lnTo>
                    <a:pt x="12" y="256"/>
                  </a:lnTo>
                  <a:lnTo>
                    <a:pt x="16" y="261"/>
                  </a:lnTo>
                  <a:lnTo>
                    <a:pt x="20" y="266"/>
                  </a:lnTo>
                  <a:lnTo>
                    <a:pt x="26" y="271"/>
                  </a:lnTo>
                  <a:lnTo>
                    <a:pt x="30" y="274"/>
                  </a:lnTo>
                  <a:lnTo>
                    <a:pt x="36" y="277"/>
                  </a:lnTo>
                  <a:lnTo>
                    <a:pt x="41" y="281"/>
                  </a:lnTo>
                  <a:lnTo>
                    <a:pt x="46" y="283"/>
                  </a:lnTo>
                  <a:lnTo>
                    <a:pt x="52" y="284"/>
                  </a:lnTo>
                  <a:lnTo>
                    <a:pt x="57" y="285"/>
                  </a:lnTo>
                  <a:lnTo>
                    <a:pt x="63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89" name="Freeform 329">
              <a:extLst>
                <a:ext uri="{FF2B5EF4-FFF2-40B4-BE49-F238E27FC236}">
                  <a16:creationId xmlns:a16="http://schemas.microsoft.com/office/drawing/2014/main" id="{9ADB08B6-DD37-FA4B-865B-3A92CAC94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4" y="2297"/>
              <a:ext cx="12" cy="5"/>
            </a:xfrm>
            <a:custGeom>
              <a:avLst/>
              <a:gdLst>
                <a:gd name="T0" fmla="*/ 0 w 353"/>
                <a:gd name="T1" fmla="*/ 0 h 129"/>
                <a:gd name="T2" fmla="*/ 0 w 353"/>
                <a:gd name="T3" fmla="*/ 0 h 129"/>
                <a:gd name="T4" fmla="*/ 0 w 353"/>
                <a:gd name="T5" fmla="*/ 0 h 129"/>
                <a:gd name="T6" fmla="*/ 0 w 353"/>
                <a:gd name="T7" fmla="*/ 0 h 129"/>
                <a:gd name="T8" fmla="*/ 0 w 353"/>
                <a:gd name="T9" fmla="*/ 0 h 129"/>
                <a:gd name="T10" fmla="*/ 0 w 353"/>
                <a:gd name="T11" fmla="*/ 0 h 129"/>
                <a:gd name="T12" fmla="*/ 0 w 353"/>
                <a:gd name="T13" fmla="*/ 0 h 129"/>
                <a:gd name="T14" fmla="*/ 0 w 353"/>
                <a:gd name="T15" fmla="*/ 0 h 129"/>
                <a:gd name="T16" fmla="*/ 0 w 353"/>
                <a:gd name="T17" fmla="*/ 0 h 129"/>
                <a:gd name="T18" fmla="*/ 0 w 353"/>
                <a:gd name="T19" fmla="*/ 0 h 129"/>
                <a:gd name="T20" fmla="*/ 0 w 353"/>
                <a:gd name="T21" fmla="*/ 0 h 129"/>
                <a:gd name="T22" fmla="*/ 0 w 353"/>
                <a:gd name="T23" fmla="*/ 0 h 129"/>
                <a:gd name="T24" fmla="*/ 0 w 353"/>
                <a:gd name="T25" fmla="*/ 0 h 129"/>
                <a:gd name="T26" fmla="*/ 0 w 353"/>
                <a:gd name="T27" fmla="*/ 0 h 129"/>
                <a:gd name="T28" fmla="*/ 0 w 353"/>
                <a:gd name="T29" fmla="*/ 0 h 129"/>
                <a:gd name="T30" fmla="*/ 0 w 353"/>
                <a:gd name="T31" fmla="*/ 0 h 129"/>
                <a:gd name="T32" fmla="*/ 0 w 353"/>
                <a:gd name="T33" fmla="*/ 0 h 129"/>
                <a:gd name="T34" fmla="*/ 0 w 353"/>
                <a:gd name="T35" fmla="*/ 0 h 129"/>
                <a:gd name="T36" fmla="*/ 0 w 353"/>
                <a:gd name="T37" fmla="*/ 0 h 129"/>
                <a:gd name="T38" fmla="*/ 0 w 353"/>
                <a:gd name="T39" fmla="*/ 0 h 129"/>
                <a:gd name="T40" fmla="*/ 0 w 353"/>
                <a:gd name="T41" fmla="*/ 0 h 129"/>
                <a:gd name="T42" fmla="*/ 0 w 353"/>
                <a:gd name="T43" fmla="*/ 0 h 129"/>
                <a:gd name="T44" fmla="*/ 0 w 353"/>
                <a:gd name="T45" fmla="*/ 0 h 129"/>
                <a:gd name="T46" fmla="*/ 0 w 353"/>
                <a:gd name="T47" fmla="*/ 0 h 129"/>
                <a:gd name="T48" fmla="*/ 0 w 353"/>
                <a:gd name="T49" fmla="*/ 0 h 129"/>
                <a:gd name="T50" fmla="*/ 0 w 353"/>
                <a:gd name="T51" fmla="*/ 0 h 129"/>
                <a:gd name="T52" fmla="*/ 0 w 353"/>
                <a:gd name="T53" fmla="*/ 0 h 129"/>
                <a:gd name="T54" fmla="*/ 0 w 353"/>
                <a:gd name="T55" fmla="*/ 0 h 129"/>
                <a:gd name="T56" fmla="*/ 0 w 353"/>
                <a:gd name="T57" fmla="*/ 0 h 129"/>
                <a:gd name="T58" fmla="*/ 0 w 353"/>
                <a:gd name="T59" fmla="*/ 0 h 129"/>
                <a:gd name="T60" fmla="*/ 0 w 353"/>
                <a:gd name="T61" fmla="*/ 0 h 129"/>
                <a:gd name="T62" fmla="*/ 0 w 353"/>
                <a:gd name="T63" fmla="*/ 0 h 129"/>
                <a:gd name="T64" fmla="*/ 0 w 353"/>
                <a:gd name="T65" fmla="*/ 0 h 129"/>
                <a:gd name="T66" fmla="*/ 0 w 353"/>
                <a:gd name="T67" fmla="*/ 0 h 129"/>
                <a:gd name="T68" fmla="*/ 0 w 353"/>
                <a:gd name="T69" fmla="*/ 0 h 129"/>
                <a:gd name="T70" fmla="*/ 0 w 353"/>
                <a:gd name="T71" fmla="*/ 0 h 129"/>
                <a:gd name="T72" fmla="*/ 0 w 353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9">
                  <a:moveTo>
                    <a:pt x="353" y="65"/>
                  </a:moveTo>
                  <a:lnTo>
                    <a:pt x="352" y="71"/>
                  </a:lnTo>
                  <a:lnTo>
                    <a:pt x="352" y="77"/>
                  </a:lnTo>
                  <a:lnTo>
                    <a:pt x="351" y="84"/>
                  </a:lnTo>
                  <a:lnTo>
                    <a:pt x="349" y="89"/>
                  </a:lnTo>
                  <a:lnTo>
                    <a:pt x="348" y="95"/>
                  </a:lnTo>
                  <a:lnTo>
                    <a:pt x="346" y="100"/>
                  </a:lnTo>
                  <a:lnTo>
                    <a:pt x="344" y="105"/>
                  </a:lnTo>
                  <a:lnTo>
                    <a:pt x="342" y="110"/>
                  </a:lnTo>
                  <a:lnTo>
                    <a:pt x="339" y="114"/>
                  </a:lnTo>
                  <a:lnTo>
                    <a:pt x="335" y="117"/>
                  </a:lnTo>
                  <a:lnTo>
                    <a:pt x="332" y="121"/>
                  </a:lnTo>
                  <a:lnTo>
                    <a:pt x="329" y="124"/>
                  </a:lnTo>
                  <a:lnTo>
                    <a:pt x="324" y="126"/>
                  </a:lnTo>
                  <a:lnTo>
                    <a:pt x="321" y="127"/>
                  </a:lnTo>
                  <a:lnTo>
                    <a:pt x="317" y="128"/>
                  </a:lnTo>
                  <a:lnTo>
                    <a:pt x="312" y="129"/>
                  </a:lnTo>
                  <a:lnTo>
                    <a:pt x="40" y="129"/>
                  </a:lnTo>
                  <a:lnTo>
                    <a:pt x="35" y="128"/>
                  </a:lnTo>
                  <a:lnTo>
                    <a:pt x="31" y="127"/>
                  </a:lnTo>
                  <a:lnTo>
                    <a:pt x="27" y="126"/>
                  </a:lnTo>
                  <a:lnTo>
                    <a:pt x="23" y="124"/>
                  </a:lnTo>
                  <a:lnTo>
                    <a:pt x="20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0" y="110"/>
                  </a:lnTo>
                  <a:lnTo>
                    <a:pt x="8" y="105"/>
                  </a:lnTo>
                  <a:lnTo>
                    <a:pt x="6" y="100"/>
                  </a:lnTo>
                  <a:lnTo>
                    <a:pt x="3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51" y="0"/>
                  </a:lnTo>
                  <a:lnTo>
                    <a:pt x="353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90" name="Freeform 330">
              <a:extLst>
                <a:ext uri="{FF2B5EF4-FFF2-40B4-BE49-F238E27FC236}">
                  <a16:creationId xmlns:a16="http://schemas.microsoft.com/office/drawing/2014/main" id="{6C750AB8-438A-914C-8B07-EFA8A5D4F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" y="2293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9" y="208"/>
                  </a:lnTo>
                  <a:lnTo>
                    <a:pt x="31" y="207"/>
                  </a:lnTo>
                  <a:lnTo>
                    <a:pt x="31" y="206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5"/>
                  </a:lnTo>
                  <a:lnTo>
                    <a:pt x="35" y="193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0" y="186"/>
                  </a:lnTo>
                  <a:lnTo>
                    <a:pt x="1" y="189"/>
                  </a:lnTo>
                  <a:lnTo>
                    <a:pt x="2" y="192"/>
                  </a:lnTo>
                  <a:lnTo>
                    <a:pt x="3" y="195"/>
                  </a:lnTo>
                  <a:lnTo>
                    <a:pt x="4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9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4" y="210"/>
                  </a:lnTo>
                  <a:lnTo>
                    <a:pt x="15" y="212"/>
                  </a:lnTo>
                  <a:lnTo>
                    <a:pt x="18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91" name="Freeform 331">
              <a:extLst>
                <a:ext uri="{FF2B5EF4-FFF2-40B4-BE49-F238E27FC236}">
                  <a16:creationId xmlns:a16="http://schemas.microsoft.com/office/drawing/2014/main" id="{FAB1C211-CE5E-7A48-ADAA-B590C2C0E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" y="2293"/>
              <a:ext cx="1" cy="9"/>
            </a:xfrm>
            <a:custGeom>
              <a:avLst/>
              <a:gdLst>
                <a:gd name="T0" fmla="*/ 0 w 41"/>
                <a:gd name="T1" fmla="*/ 0 h 222"/>
                <a:gd name="T2" fmla="*/ 0 w 41"/>
                <a:gd name="T3" fmla="*/ 0 h 222"/>
                <a:gd name="T4" fmla="*/ 0 w 41"/>
                <a:gd name="T5" fmla="*/ 0 h 222"/>
                <a:gd name="T6" fmla="*/ 0 w 41"/>
                <a:gd name="T7" fmla="*/ 0 h 222"/>
                <a:gd name="T8" fmla="*/ 0 w 41"/>
                <a:gd name="T9" fmla="*/ 0 h 222"/>
                <a:gd name="T10" fmla="*/ 0 w 41"/>
                <a:gd name="T11" fmla="*/ 0 h 222"/>
                <a:gd name="T12" fmla="*/ 0 w 41"/>
                <a:gd name="T13" fmla="*/ 0 h 222"/>
                <a:gd name="T14" fmla="*/ 0 w 41"/>
                <a:gd name="T15" fmla="*/ 0 h 222"/>
                <a:gd name="T16" fmla="*/ 0 w 41"/>
                <a:gd name="T17" fmla="*/ 0 h 222"/>
                <a:gd name="T18" fmla="*/ 0 w 41"/>
                <a:gd name="T19" fmla="*/ 0 h 222"/>
                <a:gd name="T20" fmla="*/ 0 w 41"/>
                <a:gd name="T21" fmla="*/ 0 h 222"/>
                <a:gd name="T22" fmla="*/ 0 w 41"/>
                <a:gd name="T23" fmla="*/ 0 h 222"/>
                <a:gd name="T24" fmla="*/ 0 w 41"/>
                <a:gd name="T25" fmla="*/ 0 h 222"/>
                <a:gd name="T26" fmla="*/ 0 w 41"/>
                <a:gd name="T27" fmla="*/ 0 h 222"/>
                <a:gd name="T28" fmla="*/ 0 w 41"/>
                <a:gd name="T29" fmla="*/ 0 h 222"/>
                <a:gd name="T30" fmla="*/ 0 w 41"/>
                <a:gd name="T31" fmla="*/ 0 h 222"/>
                <a:gd name="T32" fmla="*/ 0 w 41"/>
                <a:gd name="T33" fmla="*/ 0 h 222"/>
                <a:gd name="T34" fmla="*/ 0 w 41"/>
                <a:gd name="T35" fmla="*/ 0 h 222"/>
                <a:gd name="T36" fmla="*/ 0 w 41"/>
                <a:gd name="T37" fmla="*/ 0 h 222"/>
                <a:gd name="T38" fmla="*/ 0 w 41"/>
                <a:gd name="T39" fmla="*/ 0 h 222"/>
                <a:gd name="T40" fmla="*/ 0 w 41"/>
                <a:gd name="T41" fmla="*/ 0 h 222"/>
                <a:gd name="T42" fmla="*/ 0 w 41"/>
                <a:gd name="T43" fmla="*/ 0 h 222"/>
                <a:gd name="T44" fmla="*/ 0 w 41"/>
                <a:gd name="T45" fmla="*/ 0 h 222"/>
                <a:gd name="T46" fmla="*/ 0 w 41"/>
                <a:gd name="T47" fmla="*/ 0 h 222"/>
                <a:gd name="T48" fmla="*/ 0 w 41"/>
                <a:gd name="T49" fmla="*/ 0 h 222"/>
                <a:gd name="T50" fmla="*/ 0 w 41"/>
                <a:gd name="T51" fmla="*/ 0 h 222"/>
                <a:gd name="T52" fmla="*/ 0 w 41"/>
                <a:gd name="T53" fmla="*/ 0 h 222"/>
                <a:gd name="T54" fmla="*/ 0 w 41"/>
                <a:gd name="T55" fmla="*/ 0 h 222"/>
                <a:gd name="T56" fmla="*/ 0 w 41"/>
                <a:gd name="T57" fmla="*/ 0 h 222"/>
                <a:gd name="T58" fmla="*/ 0 w 41"/>
                <a:gd name="T59" fmla="*/ 0 h 222"/>
                <a:gd name="T60" fmla="*/ 0 w 41"/>
                <a:gd name="T61" fmla="*/ 0 h 222"/>
                <a:gd name="T62" fmla="*/ 0 w 41"/>
                <a:gd name="T63" fmla="*/ 0 h 222"/>
                <a:gd name="T64" fmla="*/ 0 w 41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1" h="222">
                  <a:moveTo>
                    <a:pt x="16" y="222"/>
                  </a:moveTo>
                  <a:lnTo>
                    <a:pt x="17" y="221"/>
                  </a:lnTo>
                  <a:lnTo>
                    <a:pt x="19" y="221"/>
                  </a:lnTo>
                  <a:lnTo>
                    <a:pt x="21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7" y="214"/>
                  </a:lnTo>
                  <a:lnTo>
                    <a:pt x="29" y="212"/>
                  </a:lnTo>
                  <a:lnTo>
                    <a:pt x="31" y="209"/>
                  </a:lnTo>
                  <a:lnTo>
                    <a:pt x="33" y="206"/>
                  </a:lnTo>
                  <a:lnTo>
                    <a:pt x="34" y="203"/>
                  </a:lnTo>
                  <a:lnTo>
                    <a:pt x="36" y="201"/>
                  </a:lnTo>
                  <a:lnTo>
                    <a:pt x="37" y="197"/>
                  </a:lnTo>
                  <a:lnTo>
                    <a:pt x="38" y="195"/>
                  </a:lnTo>
                  <a:lnTo>
                    <a:pt x="40" y="192"/>
                  </a:lnTo>
                  <a:lnTo>
                    <a:pt x="40" y="190"/>
                  </a:lnTo>
                  <a:lnTo>
                    <a:pt x="41" y="188"/>
                  </a:lnTo>
                  <a:lnTo>
                    <a:pt x="31" y="21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0" y="15"/>
                  </a:lnTo>
                  <a:lnTo>
                    <a:pt x="29" y="13"/>
                  </a:lnTo>
                  <a:lnTo>
                    <a:pt x="29" y="11"/>
                  </a:lnTo>
                  <a:lnTo>
                    <a:pt x="28" y="8"/>
                  </a:lnTo>
                  <a:lnTo>
                    <a:pt x="27" y="7"/>
                  </a:lnTo>
                  <a:lnTo>
                    <a:pt x="27" y="5"/>
                  </a:lnTo>
                  <a:lnTo>
                    <a:pt x="25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4" y="7"/>
                  </a:lnTo>
                  <a:lnTo>
                    <a:pt x="3" y="9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2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6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92" name="Freeform 332">
              <a:extLst>
                <a:ext uri="{FF2B5EF4-FFF2-40B4-BE49-F238E27FC236}">
                  <a16:creationId xmlns:a16="http://schemas.microsoft.com/office/drawing/2014/main" id="{EA0214A3-B1FD-D64B-B8F5-FF0ED9A95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3" y="2293"/>
              <a:ext cx="13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4" y="105"/>
                  </a:moveTo>
                  <a:lnTo>
                    <a:pt x="327" y="104"/>
                  </a:lnTo>
                  <a:lnTo>
                    <a:pt x="331" y="104"/>
                  </a:lnTo>
                  <a:lnTo>
                    <a:pt x="335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4" y="99"/>
                  </a:lnTo>
                  <a:lnTo>
                    <a:pt x="348" y="96"/>
                  </a:lnTo>
                  <a:lnTo>
                    <a:pt x="351" y="94"/>
                  </a:lnTo>
                  <a:lnTo>
                    <a:pt x="353" y="92"/>
                  </a:lnTo>
                  <a:lnTo>
                    <a:pt x="355" y="90"/>
                  </a:lnTo>
                  <a:lnTo>
                    <a:pt x="356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2"/>
                  </a:lnTo>
                  <a:lnTo>
                    <a:pt x="359" y="19"/>
                  </a:lnTo>
                  <a:lnTo>
                    <a:pt x="356" y="17"/>
                  </a:lnTo>
                  <a:lnTo>
                    <a:pt x="355" y="14"/>
                  </a:lnTo>
                  <a:lnTo>
                    <a:pt x="353" y="12"/>
                  </a:lnTo>
                  <a:lnTo>
                    <a:pt x="351" y="9"/>
                  </a:lnTo>
                  <a:lnTo>
                    <a:pt x="348" y="7"/>
                  </a:lnTo>
                  <a:lnTo>
                    <a:pt x="344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5" y="1"/>
                  </a:lnTo>
                  <a:lnTo>
                    <a:pt x="331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2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0" y="94"/>
                  </a:lnTo>
                  <a:lnTo>
                    <a:pt x="14" y="96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2" y="102"/>
                  </a:lnTo>
                  <a:lnTo>
                    <a:pt x="27" y="103"/>
                  </a:lnTo>
                  <a:lnTo>
                    <a:pt x="30" y="104"/>
                  </a:lnTo>
                  <a:lnTo>
                    <a:pt x="34" y="104"/>
                  </a:lnTo>
                  <a:lnTo>
                    <a:pt x="39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93" name="Freeform 333">
              <a:extLst>
                <a:ext uri="{FF2B5EF4-FFF2-40B4-BE49-F238E27FC236}">
                  <a16:creationId xmlns:a16="http://schemas.microsoft.com/office/drawing/2014/main" id="{998EF2A9-46C0-CA42-9CD3-3D4767849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" y="2292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0" y="300"/>
                  </a:moveTo>
                  <a:lnTo>
                    <a:pt x="445" y="299"/>
                  </a:lnTo>
                  <a:lnTo>
                    <a:pt x="450" y="298"/>
                  </a:lnTo>
                  <a:lnTo>
                    <a:pt x="456" y="296"/>
                  </a:lnTo>
                  <a:lnTo>
                    <a:pt x="461" y="293"/>
                  </a:lnTo>
                  <a:lnTo>
                    <a:pt x="466" y="291"/>
                  </a:lnTo>
                  <a:lnTo>
                    <a:pt x="472" y="287"/>
                  </a:lnTo>
                  <a:lnTo>
                    <a:pt x="477" y="283"/>
                  </a:lnTo>
                  <a:lnTo>
                    <a:pt x="483" y="278"/>
                  </a:lnTo>
                  <a:lnTo>
                    <a:pt x="487" y="274"/>
                  </a:lnTo>
                  <a:lnTo>
                    <a:pt x="492" y="268"/>
                  </a:lnTo>
                  <a:lnTo>
                    <a:pt x="496" y="262"/>
                  </a:lnTo>
                  <a:lnTo>
                    <a:pt x="499" y="255"/>
                  </a:lnTo>
                  <a:lnTo>
                    <a:pt x="501" y="249"/>
                  </a:lnTo>
                  <a:lnTo>
                    <a:pt x="503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0" y="70"/>
                  </a:lnTo>
                  <a:lnTo>
                    <a:pt x="489" y="63"/>
                  </a:lnTo>
                  <a:lnTo>
                    <a:pt x="489" y="55"/>
                  </a:lnTo>
                  <a:lnTo>
                    <a:pt x="487" y="49"/>
                  </a:lnTo>
                  <a:lnTo>
                    <a:pt x="486" y="42"/>
                  </a:lnTo>
                  <a:lnTo>
                    <a:pt x="484" y="36"/>
                  </a:lnTo>
                  <a:lnTo>
                    <a:pt x="482" y="30"/>
                  </a:lnTo>
                  <a:lnTo>
                    <a:pt x="478" y="25"/>
                  </a:lnTo>
                  <a:lnTo>
                    <a:pt x="475" y="20"/>
                  </a:lnTo>
                  <a:lnTo>
                    <a:pt x="472" y="15"/>
                  </a:lnTo>
                  <a:lnTo>
                    <a:pt x="468" y="12"/>
                  </a:lnTo>
                  <a:lnTo>
                    <a:pt x="463" y="7"/>
                  </a:lnTo>
                  <a:lnTo>
                    <a:pt x="459" y="5"/>
                  </a:lnTo>
                  <a:lnTo>
                    <a:pt x="455" y="2"/>
                  </a:lnTo>
                  <a:lnTo>
                    <a:pt x="450" y="1"/>
                  </a:lnTo>
                  <a:lnTo>
                    <a:pt x="445" y="0"/>
                  </a:lnTo>
                  <a:lnTo>
                    <a:pt x="44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51" y="2"/>
                  </a:lnTo>
                  <a:lnTo>
                    <a:pt x="45" y="5"/>
                  </a:lnTo>
                  <a:lnTo>
                    <a:pt x="41" y="7"/>
                  </a:lnTo>
                  <a:lnTo>
                    <a:pt x="37" y="12"/>
                  </a:lnTo>
                  <a:lnTo>
                    <a:pt x="33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4" y="30"/>
                  </a:lnTo>
                  <a:lnTo>
                    <a:pt x="20" y="36"/>
                  </a:lnTo>
                  <a:lnTo>
                    <a:pt x="18" y="42"/>
                  </a:lnTo>
                  <a:lnTo>
                    <a:pt x="17" y="49"/>
                  </a:lnTo>
                  <a:lnTo>
                    <a:pt x="15" y="55"/>
                  </a:lnTo>
                  <a:lnTo>
                    <a:pt x="15" y="63"/>
                  </a:lnTo>
                  <a:lnTo>
                    <a:pt x="15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3" y="268"/>
                  </a:lnTo>
                  <a:lnTo>
                    <a:pt x="17" y="274"/>
                  </a:lnTo>
                  <a:lnTo>
                    <a:pt x="21" y="278"/>
                  </a:lnTo>
                  <a:lnTo>
                    <a:pt x="27" y="283"/>
                  </a:lnTo>
                  <a:lnTo>
                    <a:pt x="32" y="287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8"/>
                  </a:lnTo>
                  <a:lnTo>
                    <a:pt x="61" y="299"/>
                  </a:lnTo>
                  <a:lnTo>
                    <a:pt x="66" y="300"/>
                  </a:lnTo>
                  <a:lnTo>
                    <a:pt x="440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94" name="Freeform 334">
              <a:extLst>
                <a:ext uri="{FF2B5EF4-FFF2-40B4-BE49-F238E27FC236}">
                  <a16:creationId xmlns:a16="http://schemas.microsoft.com/office/drawing/2014/main" id="{7CBAF9AA-2507-8247-A0CC-531C1ED7A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" y="2292"/>
              <a:ext cx="16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9" y="286"/>
                  </a:moveTo>
                  <a:lnTo>
                    <a:pt x="423" y="285"/>
                  </a:lnTo>
                  <a:lnTo>
                    <a:pt x="428" y="284"/>
                  </a:lnTo>
                  <a:lnTo>
                    <a:pt x="434" y="283"/>
                  </a:lnTo>
                  <a:lnTo>
                    <a:pt x="439" y="281"/>
                  </a:lnTo>
                  <a:lnTo>
                    <a:pt x="445" y="277"/>
                  </a:lnTo>
                  <a:lnTo>
                    <a:pt x="449" y="274"/>
                  </a:lnTo>
                  <a:lnTo>
                    <a:pt x="455" y="271"/>
                  </a:lnTo>
                  <a:lnTo>
                    <a:pt x="460" y="266"/>
                  </a:lnTo>
                  <a:lnTo>
                    <a:pt x="464" y="261"/>
                  </a:lnTo>
                  <a:lnTo>
                    <a:pt x="468" y="256"/>
                  </a:lnTo>
                  <a:lnTo>
                    <a:pt x="472" y="250"/>
                  </a:lnTo>
                  <a:lnTo>
                    <a:pt x="475" y="245"/>
                  </a:lnTo>
                  <a:lnTo>
                    <a:pt x="477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7" y="69"/>
                  </a:lnTo>
                  <a:lnTo>
                    <a:pt x="465" y="61"/>
                  </a:lnTo>
                  <a:lnTo>
                    <a:pt x="465" y="54"/>
                  </a:lnTo>
                  <a:lnTo>
                    <a:pt x="463" y="48"/>
                  </a:lnTo>
                  <a:lnTo>
                    <a:pt x="462" y="41"/>
                  </a:lnTo>
                  <a:lnTo>
                    <a:pt x="460" y="35"/>
                  </a:lnTo>
                  <a:lnTo>
                    <a:pt x="458" y="29"/>
                  </a:lnTo>
                  <a:lnTo>
                    <a:pt x="455" y="24"/>
                  </a:lnTo>
                  <a:lnTo>
                    <a:pt x="452" y="20"/>
                  </a:lnTo>
                  <a:lnTo>
                    <a:pt x="448" y="15"/>
                  </a:lnTo>
                  <a:lnTo>
                    <a:pt x="445" y="11"/>
                  </a:lnTo>
                  <a:lnTo>
                    <a:pt x="440" y="8"/>
                  </a:lnTo>
                  <a:lnTo>
                    <a:pt x="437" y="4"/>
                  </a:lnTo>
                  <a:lnTo>
                    <a:pt x="432" y="2"/>
                  </a:lnTo>
                  <a:lnTo>
                    <a:pt x="427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2" y="0"/>
                  </a:lnTo>
                  <a:lnTo>
                    <a:pt x="56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3" y="4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1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8" y="250"/>
                  </a:lnTo>
                  <a:lnTo>
                    <a:pt x="12" y="256"/>
                  </a:lnTo>
                  <a:lnTo>
                    <a:pt x="16" y="261"/>
                  </a:lnTo>
                  <a:lnTo>
                    <a:pt x="20" y="266"/>
                  </a:lnTo>
                  <a:lnTo>
                    <a:pt x="25" y="271"/>
                  </a:lnTo>
                  <a:lnTo>
                    <a:pt x="30" y="274"/>
                  </a:lnTo>
                  <a:lnTo>
                    <a:pt x="36" y="277"/>
                  </a:lnTo>
                  <a:lnTo>
                    <a:pt x="40" y="281"/>
                  </a:lnTo>
                  <a:lnTo>
                    <a:pt x="45" y="283"/>
                  </a:lnTo>
                  <a:lnTo>
                    <a:pt x="51" y="284"/>
                  </a:lnTo>
                  <a:lnTo>
                    <a:pt x="56" y="285"/>
                  </a:lnTo>
                  <a:lnTo>
                    <a:pt x="62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95" name="Freeform 335">
              <a:extLst>
                <a:ext uri="{FF2B5EF4-FFF2-40B4-BE49-F238E27FC236}">
                  <a16:creationId xmlns:a16="http://schemas.microsoft.com/office/drawing/2014/main" id="{C9FA93CB-3F12-9D44-8EA4-D86835BCE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" y="2297"/>
              <a:ext cx="12" cy="5"/>
            </a:xfrm>
            <a:custGeom>
              <a:avLst/>
              <a:gdLst>
                <a:gd name="T0" fmla="*/ 0 w 354"/>
                <a:gd name="T1" fmla="*/ 0 h 129"/>
                <a:gd name="T2" fmla="*/ 0 w 354"/>
                <a:gd name="T3" fmla="*/ 0 h 129"/>
                <a:gd name="T4" fmla="*/ 0 w 354"/>
                <a:gd name="T5" fmla="*/ 0 h 129"/>
                <a:gd name="T6" fmla="*/ 0 w 354"/>
                <a:gd name="T7" fmla="*/ 0 h 129"/>
                <a:gd name="T8" fmla="*/ 0 w 354"/>
                <a:gd name="T9" fmla="*/ 0 h 129"/>
                <a:gd name="T10" fmla="*/ 0 w 354"/>
                <a:gd name="T11" fmla="*/ 0 h 129"/>
                <a:gd name="T12" fmla="*/ 0 w 354"/>
                <a:gd name="T13" fmla="*/ 0 h 129"/>
                <a:gd name="T14" fmla="*/ 0 w 354"/>
                <a:gd name="T15" fmla="*/ 0 h 129"/>
                <a:gd name="T16" fmla="*/ 0 w 354"/>
                <a:gd name="T17" fmla="*/ 0 h 129"/>
                <a:gd name="T18" fmla="*/ 0 w 354"/>
                <a:gd name="T19" fmla="*/ 0 h 129"/>
                <a:gd name="T20" fmla="*/ 0 w 354"/>
                <a:gd name="T21" fmla="*/ 0 h 129"/>
                <a:gd name="T22" fmla="*/ 0 w 354"/>
                <a:gd name="T23" fmla="*/ 0 h 129"/>
                <a:gd name="T24" fmla="*/ 0 w 354"/>
                <a:gd name="T25" fmla="*/ 0 h 129"/>
                <a:gd name="T26" fmla="*/ 0 w 354"/>
                <a:gd name="T27" fmla="*/ 0 h 129"/>
                <a:gd name="T28" fmla="*/ 0 w 354"/>
                <a:gd name="T29" fmla="*/ 0 h 129"/>
                <a:gd name="T30" fmla="*/ 0 w 354"/>
                <a:gd name="T31" fmla="*/ 0 h 129"/>
                <a:gd name="T32" fmla="*/ 0 w 354"/>
                <a:gd name="T33" fmla="*/ 0 h 129"/>
                <a:gd name="T34" fmla="*/ 0 w 354"/>
                <a:gd name="T35" fmla="*/ 0 h 129"/>
                <a:gd name="T36" fmla="*/ 0 w 354"/>
                <a:gd name="T37" fmla="*/ 0 h 129"/>
                <a:gd name="T38" fmla="*/ 0 w 354"/>
                <a:gd name="T39" fmla="*/ 0 h 129"/>
                <a:gd name="T40" fmla="*/ 0 w 354"/>
                <a:gd name="T41" fmla="*/ 0 h 129"/>
                <a:gd name="T42" fmla="*/ 0 w 354"/>
                <a:gd name="T43" fmla="*/ 0 h 129"/>
                <a:gd name="T44" fmla="*/ 0 w 354"/>
                <a:gd name="T45" fmla="*/ 0 h 129"/>
                <a:gd name="T46" fmla="*/ 0 w 354"/>
                <a:gd name="T47" fmla="*/ 0 h 129"/>
                <a:gd name="T48" fmla="*/ 0 w 354"/>
                <a:gd name="T49" fmla="*/ 0 h 129"/>
                <a:gd name="T50" fmla="*/ 0 w 354"/>
                <a:gd name="T51" fmla="*/ 0 h 129"/>
                <a:gd name="T52" fmla="*/ 0 w 354"/>
                <a:gd name="T53" fmla="*/ 0 h 129"/>
                <a:gd name="T54" fmla="*/ 0 w 354"/>
                <a:gd name="T55" fmla="*/ 0 h 129"/>
                <a:gd name="T56" fmla="*/ 0 w 354"/>
                <a:gd name="T57" fmla="*/ 0 h 129"/>
                <a:gd name="T58" fmla="*/ 0 w 354"/>
                <a:gd name="T59" fmla="*/ 0 h 129"/>
                <a:gd name="T60" fmla="*/ 0 w 354"/>
                <a:gd name="T61" fmla="*/ 0 h 129"/>
                <a:gd name="T62" fmla="*/ 0 w 354"/>
                <a:gd name="T63" fmla="*/ 0 h 129"/>
                <a:gd name="T64" fmla="*/ 0 w 354"/>
                <a:gd name="T65" fmla="*/ 0 h 129"/>
                <a:gd name="T66" fmla="*/ 0 w 354"/>
                <a:gd name="T67" fmla="*/ 0 h 129"/>
                <a:gd name="T68" fmla="*/ 0 w 354"/>
                <a:gd name="T69" fmla="*/ 0 h 129"/>
                <a:gd name="T70" fmla="*/ 0 w 354"/>
                <a:gd name="T71" fmla="*/ 0 h 129"/>
                <a:gd name="T72" fmla="*/ 0 w 354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9">
                  <a:moveTo>
                    <a:pt x="354" y="65"/>
                  </a:moveTo>
                  <a:lnTo>
                    <a:pt x="353" y="71"/>
                  </a:lnTo>
                  <a:lnTo>
                    <a:pt x="353" y="77"/>
                  </a:lnTo>
                  <a:lnTo>
                    <a:pt x="352" y="84"/>
                  </a:lnTo>
                  <a:lnTo>
                    <a:pt x="350" y="89"/>
                  </a:lnTo>
                  <a:lnTo>
                    <a:pt x="349" y="95"/>
                  </a:lnTo>
                  <a:lnTo>
                    <a:pt x="347" y="100"/>
                  </a:lnTo>
                  <a:lnTo>
                    <a:pt x="345" y="105"/>
                  </a:lnTo>
                  <a:lnTo>
                    <a:pt x="343" y="110"/>
                  </a:lnTo>
                  <a:lnTo>
                    <a:pt x="340" y="114"/>
                  </a:lnTo>
                  <a:lnTo>
                    <a:pt x="336" y="117"/>
                  </a:lnTo>
                  <a:lnTo>
                    <a:pt x="333" y="121"/>
                  </a:lnTo>
                  <a:lnTo>
                    <a:pt x="330" y="124"/>
                  </a:lnTo>
                  <a:lnTo>
                    <a:pt x="325" y="126"/>
                  </a:lnTo>
                  <a:lnTo>
                    <a:pt x="321" y="127"/>
                  </a:lnTo>
                  <a:lnTo>
                    <a:pt x="317" y="128"/>
                  </a:lnTo>
                  <a:lnTo>
                    <a:pt x="312" y="129"/>
                  </a:lnTo>
                  <a:lnTo>
                    <a:pt x="41" y="129"/>
                  </a:lnTo>
                  <a:lnTo>
                    <a:pt x="36" y="128"/>
                  </a:lnTo>
                  <a:lnTo>
                    <a:pt x="32" y="127"/>
                  </a:lnTo>
                  <a:lnTo>
                    <a:pt x="27" y="126"/>
                  </a:lnTo>
                  <a:lnTo>
                    <a:pt x="24" y="124"/>
                  </a:lnTo>
                  <a:lnTo>
                    <a:pt x="20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1" y="110"/>
                  </a:lnTo>
                  <a:lnTo>
                    <a:pt x="9" y="105"/>
                  </a:lnTo>
                  <a:lnTo>
                    <a:pt x="6" y="100"/>
                  </a:lnTo>
                  <a:lnTo>
                    <a:pt x="4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52" y="0"/>
                  </a:lnTo>
                  <a:lnTo>
                    <a:pt x="354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96" name="Freeform 336">
              <a:extLst>
                <a:ext uri="{FF2B5EF4-FFF2-40B4-BE49-F238E27FC236}">
                  <a16:creationId xmlns:a16="http://schemas.microsoft.com/office/drawing/2014/main" id="{4991DD02-9B7D-0A47-BD0F-F87E74630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" y="2293"/>
              <a:ext cx="1" cy="8"/>
            </a:xfrm>
            <a:custGeom>
              <a:avLst/>
              <a:gdLst>
                <a:gd name="T0" fmla="*/ 0 w 34"/>
                <a:gd name="T1" fmla="*/ 0 h 213"/>
                <a:gd name="T2" fmla="*/ 0 w 34"/>
                <a:gd name="T3" fmla="*/ 0 h 213"/>
                <a:gd name="T4" fmla="*/ 0 w 34"/>
                <a:gd name="T5" fmla="*/ 0 h 213"/>
                <a:gd name="T6" fmla="*/ 0 w 34"/>
                <a:gd name="T7" fmla="*/ 0 h 213"/>
                <a:gd name="T8" fmla="*/ 0 w 34"/>
                <a:gd name="T9" fmla="*/ 0 h 213"/>
                <a:gd name="T10" fmla="*/ 0 w 34"/>
                <a:gd name="T11" fmla="*/ 0 h 213"/>
                <a:gd name="T12" fmla="*/ 0 w 34"/>
                <a:gd name="T13" fmla="*/ 0 h 213"/>
                <a:gd name="T14" fmla="*/ 0 w 34"/>
                <a:gd name="T15" fmla="*/ 0 h 213"/>
                <a:gd name="T16" fmla="*/ 0 w 34"/>
                <a:gd name="T17" fmla="*/ 0 h 213"/>
                <a:gd name="T18" fmla="*/ 0 w 34"/>
                <a:gd name="T19" fmla="*/ 0 h 213"/>
                <a:gd name="T20" fmla="*/ 0 w 34"/>
                <a:gd name="T21" fmla="*/ 0 h 213"/>
                <a:gd name="T22" fmla="*/ 0 w 34"/>
                <a:gd name="T23" fmla="*/ 0 h 213"/>
                <a:gd name="T24" fmla="*/ 0 w 34"/>
                <a:gd name="T25" fmla="*/ 0 h 213"/>
                <a:gd name="T26" fmla="*/ 0 w 34"/>
                <a:gd name="T27" fmla="*/ 0 h 213"/>
                <a:gd name="T28" fmla="*/ 0 w 34"/>
                <a:gd name="T29" fmla="*/ 0 h 213"/>
                <a:gd name="T30" fmla="*/ 0 w 34"/>
                <a:gd name="T31" fmla="*/ 0 h 213"/>
                <a:gd name="T32" fmla="*/ 0 w 34"/>
                <a:gd name="T33" fmla="*/ 0 h 213"/>
                <a:gd name="T34" fmla="*/ 0 w 34"/>
                <a:gd name="T35" fmla="*/ 0 h 213"/>
                <a:gd name="T36" fmla="*/ 0 w 34"/>
                <a:gd name="T37" fmla="*/ 0 h 213"/>
                <a:gd name="T38" fmla="*/ 0 w 34"/>
                <a:gd name="T39" fmla="*/ 0 h 213"/>
                <a:gd name="T40" fmla="*/ 0 w 34"/>
                <a:gd name="T41" fmla="*/ 0 h 213"/>
                <a:gd name="T42" fmla="*/ 0 w 34"/>
                <a:gd name="T43" fmla="*/ 0 h 213"/>
                <a:gd name="T44" fmla="*/ 0 w 34"/>
                <a:gd name="T45" fmla="*/ 0 h 213"/>
                <a:gd name="T46" fmla="*/ 0 w 34"/>
                <a:gd name="T47" fmla="*/ 0 h 213"/>
                <a:gd name="T48" fmla="*/ 0 w 34"/>
                <a:gd name="T49" fmla="*/ 0 h 213"/>
                <a:gd name="T50" fmla="*/ 0 w 34"/>
                <a:gd name="T51" fmla="*/ 0 h 213"/>
                <a:gd name="T52" fmla="*/ 0 w 34"/>
                <a:gd name="T53" fmla="*/ 0 h 213"/>
                <a:gd name="T54" fmla="*/ 0 w 34"/>
                <a:gd name="T55" fmla="*/ 0 h 213"/>
                <a:gd name="T56" fmla="*/ 0 w 34"/>
                <a:gd name="T57" fmla="*/ 0 h 213"/>
                <a:gd name="T58" fmla="*/ 0 w 34"/>
                <a:gd name="T59" fmla="*/ 0 h 213"/>
                <a:gd name="T60" fmla="*/ 0 w 34"/>
                <a:gd name="T61" fmla="*/ 0 h 213"/>
                <a:gd name="T62" fmla="*/ 0 w 34"/>
                <a:gd name="T63" fmla="*/ 0 h 213"/>
                <a:gd name="T64" fmla="*/ 0 w 34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3" y="212"/>
                  </a:lnTo>
                  <a:lnTo>
                    <a:pt x="24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8" y="208"/>
                  </a:lnTo>
                  <a:lnTo>
                    <a:pt x="30" y="207"/>
                  </a:lnTo>
                  <a:lnTo>
                    <a:pt x="30" y="206"/>
                  </a:lnTo>
                  <a:lnTo>
                    <a:pt x="31" y="204"/>
                  </a:lnTo>
                  <a:lnTo>
                    <a:pt x="32" y="202"/>
                  </a:lnTo>
                  <a:lnTo>
                    <a:pt x="32" y="200"/>
                  </a:lnTo>
                  <a:lnTo>
                    <a:pt x="33" y="198"/>
                  </a:lnTo>
                  <a:lnTo>
                    <a:pt x="33" y="196"/>
                  </a:lnTo>
                  <a:lnTo>
                    <a:pt x="33" y="195"/>
                  </a:lnTo>
                  <a:lnTo>
                    <a:pt x="34" y="193"/>
                  </a:lnTo>
                  <a:lnTo>
                    <a:pt x="34" y="21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8" y="5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0" y="186"/>
                  </a:lnTo>
                  <a:lnTo>
                    <a:pt x="1" y="189"/>
                  </a:lnTo>
                  <a:lnTo>
                    <a:pt x="2" y="192"/>
                  </a:lnTo>
                  <a:lnTo>
                    <a:pt x="3" y="195"/>
                  </a:lnTo>
                  <a:lnTo>
                    <a:pt x="4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9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4" y="210"/>
                  </a:lnTo>
                  <a:lnTo>
                    <a:pt x="15" y="212"/>
                  </a:lnTo>
                  <a:lnTo>
                    <a:pt x="18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97" name="Freeform 337">
              <a:extLst>
                <a:ext uri="{FF2B5EF4-FFF2-40B4-BE49-F238E27FC236}">
                  <a16:creationId xmlns:a16="http://schemas.microsoft.com/office/drawing/2014/main" id="{CF484B40-D254-B248-94BC-5B5B92ABB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7" y="2293"/>
              <a:ext cx="2" cy="9"/>
            </a:xfrm>
            <a:custGeom>
              <a:avLst/>
              <a:gdLst>
                <a:gd name="T0" fmla="*/ 0 w 40"/>
                <a:gd name="T1" fmla="*/ 0 h 222"/>
                <a:gd name="T2" fmla="*/ 0 w 40"/>
                <a:gd name="T3" fmla="*/ 0 h 222"/>
                <a:gd name="T4" fmla="*/ 0 w 40"/>
                <a:gd name="T5" fmla="*/ 0 h 222"/>
                <a:gd name="T6" fmla="*/ 0 w 40"/>
                <a:gd name="T7" fmla="*/ 0 h 222"/>
                <a:gd name="T8" fmla="*/ 0 w 40"/>
                <a:gd name="T9" fmla="*/ 0 h 222"/>
                <a:gd name="T10" fmla="*/ 0 w 40"/>
                <a:gd name="T11" fmla="*/ 0 h 222"/>
                <a:gd name="T12" fmla="*/ 0 w 40"/>
                <a:gd name="T13" fmla="*/ 0 h 222"/>
                <a:gd name="T14" fmla="*/ 0 w 40"/>
                <a:gd name="T15" fmla="*/ 0 h 222"/>
                <a:gd name="T16" fmla="*/ 0 w 40"/>
                <a:gd name="T17" fmla="*/ 0 h 222"/>
                <a:gd name="T18" fmla="*/ 0 w 40"/>
                <a:gd name="T19" fmla="*/ 0 h 222"/>
                <a:gd name="T20" fmla="*/ 0 w 40"/>
                <a:gd name="T21" fmla="*/ 0 h 222"/>
                <a:gd name="T22" fmla="*/ 0 w 40"/>
                <a:gd name="T23" fmla="*/ 0 h 222"/>
                <a:gd name="T24" fmla="*/ 0 w 40"/>
                <a:gd name="T25" fmla="*/ 0 h 222"/>
                <a:gd name="T26" fmla="*/ 0 w 40"/>
                <a:gd name="T27" fmla="*/ 0 h 222"/>
                <a:gd name="T28" fmla="*/ 0 w 40"/>
                <a:gd name="T29" fmla="*/ 0 h 222"/>
                <a:gd name="T30" fmla="*/ 0 w 40"/>
                <a:gd name="T31" fmla="*/ 0 h 222"/>
                <a:gd name="T32" fmla="*/ 0 w 40"/>
                <a:gd name="T33" fmla="*/ 0 h 222"/>
                <a:gd name="T34" fmla="*/ 0 w 40"/>
                <a:gd name="T35" fmla="*/ 0 h 222"/>
                <a:gd name="T36" fmla="*/ 0 w 40"/>
                <a:gd name="T37" fmla="*/ 0 h 222"/>
                <a:gd name="T38" fmla="*/ 0 w 40"/>
                <a:gd name="T39" fmla="*/ 0 h 222"/>
                <a:gd name="T40" fmla="*/ 0 w 40"/>
                <a:gd name="T41" fmla="*/ 0 h 222"/>
                <a:gd name="T42" fmla="*/ 0 w 40"/>
                <a:gd name="T43" fmla="*/ 0 h 222"/>
                <a:gd name="T44" fmla="*/ 0 w 40"/>
                <a:gd name="T45" fmla="*/ 0 h 222"/>
                <a:gd name="T46" fmla="*/ 0 w 40"/>
                <a:gd name="T47" fmla="*/ 0 h 222"/>
                <a:gd name="T48" fmla="*/ 0 w 40"/>
                <a:gd name="T49" fmla="*/ 0 h 222"/>
                <a:gd name="T50" fmla="*/ 0 w 40"/>
                <a:gd name="T51" fmla="*/ 0 h 222"/>
                <a:gd name="T52" fmla="*/ 0 w 40"/>
                <a:gd name="T53" fmla="*/ 0 h 222"/>
                <a:gd name="T54" fmla="*/ 0 w 40"/>
                <a:gd name="T55" fmla="*/ 0 h 222"/>
                <a:gd name="T56" fmla="*/ 0 w 40"/>
                <a:gd name="T57" fmla="*/ 0 h 222"/>
                <a:gd name="T58" fmla="*/ 0 w 40"/>
                <a:gd name="T59" fmla="*/ 0 h 222"/>
                <a:gd name="T60" fmla="*/ 0 w 40"/>
                <a:gd name="T61" fmla="*/ 0 h 222"/>
                <a:gd name="T62" fmla="*/ 0 w 40"/>
                <a:gd name="T63" fmla="*/ 0 h 222"/>
                <a:gd name="T64" fmla="*/ 0 w 40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2">
                  <a:moveTo>
                    <a:pt x="16" y="222"/>
                  </a:moveTo>
                  <a:lnTo>
                    <a:pt x="17" y="221"/>
                  </a:lnTo>
                  <a:lnTo>
                    <a:pt x="18" y="221"/>
                  </a:lnTo>
                  <a:lnTo>
                    <a:pt x="20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7" y="214"/>
                  </a:lnTo>
                  <a:lnTo>
                    <a:pt x="28" y="212"/>
                  </a:lnTo>
                  <a:lnTo>
                    <a:pt x="30" y="209"/>
                  </a:lnTo>
                  <a:lnTo>
                    <a:pt x="32" y="206"/>
                  </a:lnTo>
                  <a:lnTo>
                    <a:pt x="33" y="203"/>
                  </a:lnTo>
                  <a:lnTo>
                    <a:pt x="35" y="201"/>
                  </a:lnTo>
                  <a:lnTo>
                    <a:pt x="36" y="197"/>
                  </a:lnTo>
                  <a:lnTo>
                    <a:pt x="37" y="195"/>
                  </a:lnTo>
                  <a:lnTo>
                    <a:pt x="39" y="192"/>
                  </a:lnTo>
                  <a:lnTo>
                    <a:pt x="39" y="190"/>
                  </a:lnTo>
                  <a:lnTo>
                    <a:pt x="40" y="188"/>
                  </a:lnTo>
                  <a:lnTo>
                    <a:pt x="30" y="21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5"/>
                  </a:lnTo>
                  <a:lnTo>
                    <a:pt x="28" y="13"/>
                  </a:lnTo>
                  <a:lnTo>
                    <a:pt x="28" y="11"/>
                  </a:lnTo>
                  <a:lnTo>
                    <a:pt x="27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4" y="7"/>
                  </a:lnTo>
                  <a:lnTo>
                    <a:pt x="3" y="9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2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4" y="221"/>
                  </a:lnTo>
                  <a:lnTo>
                    <a:pt x="16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98" name="Freeform 338">
              <a:extLst>
                <a:ext uri="{FF2B5EF4-FFF2-40B4-BE49-F238E27FC236}">
                  <a16:creationId xmlns:a16="http://schemas.microsoft.com/office/drawing/2014/main" id="{B61C61A1-95C7-A246-8ECF-F5CB63740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" y="2293"/>
              <a:ext cx="12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4" y="105"/>
                  </a:moveTo>
                  <a:lnTo>
                    <a:pt x="327" y="104"/>
                  </a:lnTo>
                  <a:lnTo>
                    <a:pt x="330" y="104"/>
                  </a:lnTo>
                  <a:lnTo>
                    <a:pt x="335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8" y="96"/>
                  </a:lnTo>
                  <a:lnTo>
                    <a:pt x="350" y="94"/>
                  </a:lnTo>
                  <a:lnTo>
                    <a:pt x="352" y="92"/>
                  </a:lnTo>
                  <a:lnTo>
                    <a:pt x="354" y="90"/>
                  </a:lnTo>
                  <a:lnTo>
                    <a:pt x="356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2"/>
                  </a:lnTo>
                  <a:lnTo>
                    <a:pt x="359" y="19"/>
                  </a:lnTo>
                  <a:lnTo>
                    <a:pt x="356" y="17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9"/>
                  </a:lnTo>
                  <a:lnTo>
                    <a:pt x="348" y="7"/>
                  </a:lnTo>
                  <a:lnTo>
                    <a:pt x="345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5" y="1"/>
                  </a:lnTo>
                  <a:lnTo>
                    <a:pt x="330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2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0" y="94"/>
                  </a:lnTo>
                  <a:lnTo>
                    <a:pt x="13" y="96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2" y="102"/>
                  </a:lnTo>
                  <a:lnTo>
                    <a:pt x="26" y="103"/>
                  </a:lnTo>
                  <a:lnTo>
                    <a:pt x="30" y="104"/>
                  </a:lnTo>
                  <a:lnTo>
                    <a:pt x="33" y="104"/>
                  </a:lnTo>
                  <a:lnTo>
                    <a:pt x="38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99" name="Freeform 339">
              <a:extLst>
                <a:ext uri="{FF2B5EF4-FFF2-40B4-BE49-F238E27FC236}">
                  <a16:creationId xmlns:a16="http://schemas.microsoft.com/office/drawing/2014/main" id="{34D484D2-546B-514D-8B69-752633B66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" y="2292"/>
              <a:ext cx="18" cy="11"/>
            </a:xfrm>
            <a:custGeom>
              <a:avLst/>
              <a:gdLst>
                <a:gd name="T0" fmla="*/ 0 w 507"/>
                <a:gd name="T1" fmla="*/ 0 h 300"/>
                <a:gd name="T2" fmla="*/ 0 w 507"/>
                <a:gd name="T3" fmla="*/ 0 h 300"/>
                <a:gd name="T4" fmla="*/ 0 w 507"/>
                <a:gd name="T5" fmla="*/ 0 h 300"/>
                <a:gd name="T6" fmla="*/ 0 w 507"/>
                <a:gd name="T7" fmla="*/ 0 h 300"/>
                <a:gd name="T8" fmla="*/ 0 w 507"/>
                <a:gd name="T9" fmla="*/ 0 h 300"/>
                <a:gd name="T10" fmla="*/ 0 w 507"/>
                <a:gd name="T11" fmla="*/ 0 h 300"/>
                <a:gd name="T12" fmla="*/ 0 w 507"/>
                <a:gd name="T13" fmla="*/ 0 h 300"/>
                <a:gd name="T14" fmla="*/ 0 w 507"/>
                <a:gd name="T15" fmla="*/ 0 h 300"/>
                <a:gd name="T16" fmla="*/ 0 w 507"/>
                <a:gd name="T17" fmla="*/ 0 h 300"/>
                <a:gd name="T18" fmla="*/ 0 w 507"/>
                <a:gd name="T19" fmla="*/ 0 h 300"/>
                <a:gd name="T20" fmla="*/ 0 w 507"/>
                <a:gd name="T21" fmla="*/ 0 h 300"/>
                <a:gd name="T22" fmla="*/ 0 w 507"/>
                <a:gd name="T23" fmla="*/ 0 h 300"/>
                <a:gd name="T24" fmla="*/ 0 w 507"/>
                <a:gd name="T25" fmla="*/ 0 h 300"/>
                <a:gd name="T26" fmla="*/ 0 w 507"/>
                <a:gd name="T27" fmla="*/ 0 h 300"/>
                <a:gd name="T28" fmla="*/ 0 w 507"/>
                <a:gd name="T29" fmla="*/ 0 h 300"/>
                <a:gd name="T30" fmla="*/ 0 w 507"/>
                <a:gd name="T31" fmla="*/ 0 h 300"/>
                <a:gd name="T32" fmla="*/ 0 w 507"/>
                <a:gd name="T33" fmla="*/ 0 h 300"/>
                <a:gd name="T34" fmla="*/ 0 w 507"/>
                <a:gd name="T35" fmla="*/ 0 h 300"/>
                <a:gd name="T36" fmla="*/ 0 w 507"/>
                <a:gd name="T37" fmla="*/ 0 h 300"/>
                <a:gd name="T38" fmla="*/ 0 w 507"/>
                <a:gd name="T39" fmla="*/ 0 h 300"/>
                <a:gd name="T40" fmla="*/ 0 w 507"/>
                <a:gd name="T41" fmla="*/ 0 h 300"/>
                <a:gd name="T42" fmla="*/ 0 w 507"/>
                <a:gd name="T43" fmla="*/ 0 h 300"/>
                <a:gd name="T44" fmla="*/ 0 w 507"/>
                <a:gd name="T45" fmla="*/ 0 h 300"/>
                <a:gd name="T46" fmla="*/ 0 w 507"/>
                <a:gd name="T47" fmla="*/ 0 h 300"/>
                <a:gd name="T48" fmla="*/ 0 w 507"/>
                <a:gd name="T49" fmla="*/ 0 h 300"/>
                <a:gd name="T50" fmla="*/ 0 w 507"/>
                <a:gd name="T51" fmla="*/ 0 h 300"/>
                <a:gd name="T52" fmla="*/ 0 w 507"/>
                <a:gd name="T53" fmla="*/ 0 h 300"/>
                <a:gd name="T54" fmla="*/ 0 w 507"/>
                <a:gd name="T55" fmla="*/ 0 h 300"/>
                <a:gd name="T56" fmla="*/ 0 w 507"/>
                <a:gd name="T57" fmla="*/ 0 h 300"/>
                <a:gd name="T58" fmla="*/ 0 w 507"/>
                <a:gd name="T59" fmla="*/ 0 h 300"/>
                <a:gd name="T60" fmla="*/ 0 w 507"/>
                <a:gd name="T61" fmla="*/ 0 h 300"/>
                <a:gd name="T62" fmla="*/ 0 w 507"/>
                <a:gd name="T63" fmla="*/ 0 h 300"/>
                <a:gd name="T64" fmla="*/ 0 w 507"/>
                <a:gd name="T65" fmla="*/ 0 h 300"/>
                <a:gd name="T66" fmla="*/ 0 w 507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7" h="300">
                  <a:moveTo>
                    <a:pt x="441" y="300"/>
                  </a:moveTo>
                  <a:lnTo>
                    <a:pt x="445" y="299"/>
                  </a:lnTo>
                  <a:lnTo>
                    <a:pt x="452" y="298"/>
                  </a:lnTo>
                  <a:lnTo>
                    <a:pt x="457" y="296"/>
                  </a:lnTo>
                  <a:lnTo>
                    <a:pt x="463" y="293"/>
                  </a:lnTo>
                  <a:lnTo>
                    <a:pt x="468" y="291"/>
                  </a:lnTo>
                  <a:lnTo>
                    <a:pt x="473" y="287"/>
                  </a:lnTo>
                  <a:lnTo>
                    <a:pt x="479" y="283"/>
                  </a:lnTo>
                  <a:lnTo>
                    <a:pt x="484" y="278"/>
                  </a:lnTo>
                  <a:lnTo>
                    <a:pt x="489" y="274"/>
                  </a:lnTo>
                  <a:lnTo>
                    <a:pt x="493" y="268"/>
                  </a:lnTo>
                  <a:lnTo>
                    <a:pt x="497" y="262"/>
                  </a:lnTo>
                  <a:lnTo>
                    <a:pt x="501" y="255"/>
                  </a:lnTo>
                  <a:lnTo>
                    <a:pt x="503" y="249"/>
                  </a:lnTo>
                  <a:lnTo>
                    <a:pt x="505" y="242"/>
                  </a:lnTo>
                  <a:lnTo>
                    <a:pt x="506" y="234"/>
                  </a:lnTo>
                  <a:lnTo>
                    <a:pt x="507" y="228"/>
                  </a:lnTo>
                  <a:lnTo>
                    <a:pt x="492" y="70"/>
                  </a:lnTo>
                  <a:lnTo>
                    <a:pt x="491" y="63"/>
                  </a:lnTo>
                  <a:lnTo>
                    <a:pt x="491" y="55"/>
                  </a:lnTo>
                  <a:lnTo>
                    <a:pt x="489" y="49"/>
                  </a:lnTo>
                  <a:lnTo>
                    <a:pt x="488" y="42"/>
                  </a:lnTo>
                  <a:lnTo>
                    <a:pt x="485" y="36"/>
                  </a:lnTo>
                  <a:lnTo>
                    <a:pt x="482" y="30"/>
                  </a:lnTo>
                  <a:lnTo>
                    <a:pt x="480" y="25"/>
                  </a:lnTo>
                  <a:lnTo>
                    <a:pt x="477" y="20"/>
                  </a:lnTo>
                  <a:lnTo>
                    <a:pt x="472" y="15"/>
                  </a:lnTo>
                  <a:lnTo>
                    <a:pt x="469" y="12"/>
                  </a:lnTo>
                  <a:lnTo>
                    <a:pt x="465" y="7"/>
                  </a:lnTo>
                  <a:lnTo>
                    <a:pt x="460" y="5"/>
                  </a:lnTo>
                  <a:lnTo>
                    <a:pt x="455" y="2"/>
                  </a:lnTo>
                  <a:lnTo>
                    <a:pt x="451" y="1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51" y="2"/>
                  </a:lnTo>
                  <a:lnTo>
                    <a:pt x="46" y="5"/>
                  </a:lnTo>
                  <a:lnTo>
                    <a:pt x="41" y="7"/>
                  </a:lnTo>
                  <a:lnTo>
                    <a:pt x="37" y="12"/>
                  </a:lnTo>
                  <a:lnTo>
                    <a:pt x="34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4" y="30"/>
                  </a:lnTo>
                  <a:lnTo>
                    <a:pt x="21" y="36"/>
                  </a:lnTo>
                  <a:lnTo>
                    <a:pt x="19" y="42"/>
                  </a:lnTo>
                  <a:lnTo>
                    <a:pt x="18" y="49"/>
                  </a:lnTo>
                  <a:lnTo>
                    <a:pt x="15" y="55"/>
                  </a:lnTo>
                  <a:lnTo>
                    <a:pt x="15" y="63"/>
                  </a:lnTo>
                  <a:lnTo>
                    <a:pt x="15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6" y="255"/>
                  </a:lnTo>
                  <a:lnTo>
                    <a:pt x="9" y="262"/>
                  </a:lnTo>
                  <a:lnTo>
                    <a:pt x="13" y="268"/>
                  </a:lnTo>
                  <a:lnTo>
                    <a:pt x="18" y="274"/>
                  </a:lnTo>
                  <a:lnTo>
                    <a:pt x="22" y="278"/>
                  </a:lnTo>
                  <a:lnTo>
                    <a:pt x="27" y="283"/>
                  </a:lnTo>
                  <a:lnTo>
                    <a:pt x="33" y="287"/>
                  </a:lnTo>
                  <a:lnTo>
                    <a:pt x="38" y="291"/>
                  </a:lnTo>
                  <a:lnTo>
                    <a:pt x="44" y="293"/>
                  </a:lnTo>
                  <a:lnTo>
                    <a:pt x="49" y="296"/>
                  </a:lnTo>
                  <a:lnTo>
                    <a:pt x="55" y="298"/>
                  </a:lnTo>
                  <a:lnTo>
                    <a:pt x="61" y="299"/>
                  </a:lnTo>
                  <a:lnTo>
                    <a:pt x="66" y="300"/>
                  </a:lnTo>
                  <a:lnTo>
                    <a:pt x="44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00" name="Freeform 340">
              <a:extLst>
                <a:ext uri="{FF2B5EF4-FFF2-40B4-BE49-F238E27FC236}">
                  <a16:creationId xmlns:a16="http://schemas.microsoft.com/office/drawing/2014/main" id="{5C59CF73-EF00-614A-BCE7-D421B8B69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292"/>
              <a:ext cx="16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9" y="286"/>
                  </a:moveTo>
                  <a:lnTo>
                    <a:pt x="423" y="285"/>
                  </a:lnTo>
                  <a:lnTo>
                    <a:pt x="429" y="284"/>
                  </a:lnTo>
                  <a:lnTo>
                    <a:pt x="434" y="283"/>
                  </a:lnTo>
                  <a:lnTo>
                    <a:pt x="440" y="281"/>
                  </a:lnTo>
                  <a:lnTo>
                    <a:pt x="445" y="277"/>
                  </a:lnTo>
                  <a:lnTo>
                    <a:pt x="451" y="274"/>
                  </a:lnTo>
                  <a:lnTo>
                    <a:pt x="455" y="271"/>
                  </a:lnTo>
                  <a:lnTo>
                    <a:pt x="460" y="266"/>
                  </a:lnTo>
                  <a:lnTo>
                    <a:pt x="465" y="261"/>
                  </a:lnTo>
                  <a:lnTo>
                    <a:pt x="469" y="256"/>
                  </a:lnTo>
                  <a:lnTo>
                    <a:pt x="472" y="250"/>
                  </a:lnTo>
                  <a:lnTo>
                    <a:pt x="476" y="245"/>
                  </a:lnTo>
                  <a:lnTo>
                    <a:pt x="478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8" y="69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5" y="48"/>
                  </a:lnTo>
                  <a:lnTo>
                    <a:pt x="464" y="41"/>
                  </a:lnTo>
                  <a:lnTo>
                    <a:pt x="462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3" y="20"/>
                  </a:lnTo>
                  <a:lnTo>
                    <a:pt x="450" y="15"/>
                  </a:lnTo>
                  <a:lnTo>
                    <a:pt x="446" y="11"/>
                  </a:lnTo>
                  <a:lnTo>
                    <a:pt x="442" y="8"/>
                  </a:lnTo>
                  <a:lnTo>
                    <a:pt x="438" y="4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8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6" y="245"/>
                  </a:lnTo>
                  <a:lnTo>
                    <a:pt x="9" y="250"/>
                  </a:lnTo>
                  <a:lnTo>
                    <a:pt x="12" y="256"/>
                  </a:lnTo>
                  <a:lnTo>
                    <a:pt x="16" y="261"/>
                  </a:lnTo>
                  <a:lnTo>
                    <a:pt x="21" y="266"/>
                  </a:lnTo>
                  <a:lnTo>
                    <a:pt x="26" y="271"/>
                  </a:lnTo>
                  <a:lnTo>
                    <a:pt x="31" y="274"/>
                  </a:lnTo>
                  <a:lnTo>
                    <a:pt x="36" y="277"/>
                  </a:lnTo>
                  <a:lnTo>
                    <a:pt x="42" y="281"/>
                  </a:lnTo>
                  <a:lnTo>
                    <a:pt x="47" y="283"/>
                  </a:lnTo>
                  <a:lnTo>
                    <a:pt x="52" y="284"/>
                  </a:lnTo>
                  <a:lnTo>
                    <a:pt x="58" y="285"/>
                  </a:lnTo>
                  <a:lnTo>
                    <a:pt x="63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01" name="Freeform 341">
              <a:extLst>
                <a:ext uri="{FF2B5EF4-FFF2-40B4-BE49-F238E27FC236}">
                  <a16:creationId xmlns:a16="http://schemas.microsoft.com/office/drawing/2014/main" id="{CE4714CA-F5EF-AC43-AF2F-A95B7FD96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2297"/>
              <a:ext cx="12" cy="5"/>
            </a:xfrm>
            <a:custGeom>
              <a:avLst/>
              <a:gdLst>
                <a:gd name="T0" fmla="*/ 0 w 352"/>
                <a:gd name="T1" fmla="*/ 0 h 129"/>
                <a:gd name="T2" fmla="*/ 0 w 352"/>
                <a:gd name="T3" fmla="*/ 0 h 129"/>
                <a:gd name="T4" fmla="*/ 0 w 352"/>
                <a:gd name="T5" fmla="*/ 0 h 129"/>
                <a:gd name="T6" fmla="*/ 0 w 352"/>
                <a:gd name="T7" fmla="*/ 0 h 129"/>
                <a:gd name="T8" fmla="*/ 0 w 352"/>
                <a:gd name="T9" fmla="*/ 0 h 129"/>
                <a:gd name="T10" fmla="*/ 0 w 352"/>
                <a:gd name="T11" fmla="*/ 0 h 129"/>
                <a:gd name="T12" fmla="*/ 0 w 352"/>
                <a:gd name="T13" fmla="*/ 0 h 129"/>
                <a:gd name="T14" fmla="*/ 0 w 352"/>
                <a:gd name="T15" fmla="*/ 0 h 129"/>
                <a:gd name="T16" fmla="*/ 0 w 352"/>
                <a:gd name="T17" fmla="*/ 0 h 129"/>
                <a:gd name="T18" fmla="*/ 0 w 352"/>
                <a:gd name="T19" fmla="*/ 0 h 129"/>
                <a:gd name="T20" fmla="*/ 0 w 352"/>
                <a:gd name="T21" fmla="*/ 0 h 129"/>
                <a:gd name="T22" fmla="*/ 0 w 352"/>
                <a:gd name="T23" fmla="*/ 0 h 129"/>
                <a:gd name="T24" fmla="*/ 0 w 352"/>
                <a:gd name="T25" fmla="*/ 0 h 129"/>
                <a:gd name="T26" fmla="*/ 0 w 352"/>
                <a:gd name="T27" fmla="*/ 0 h 129"/>
                <a:gd name="T28" fmla="*/ 0 w 352"/>
                <a:gd name="T29" fmla="*/ 0 h 129"/>
                <a:gd name="T30" fmla="*/ 0 w 352"/>
                <a:gd name="T31" fmla="*/ 0 h 129"/>
                <a:gd name="T32" fmla="*/ 0 w 352"/>
                <a:gd name="T33" fmla="*/ 0 h 129"/>
                <a:gd name="T34" fmla="*/ 0 w 352"/>
                <a:gd name="T35" fmla="*/ 0 h 129"/>
                <a:gd name="T36" fmla="*/ 0 w 352"/>
                <a:gd name="T37" fmla="*/ 0 h 129"/>
                <a:gd name="T38" fmla="*/ 0 w 352"/>
                <a:gd name="T39" fmla="*/ 0 h 129"/>
                <a:gd name="T40" fmla="*/ 0 w 352"/>
                <a:gd name="T41" fmla="*/ 0 h 129"/>
                <a:gd name="T42" fmla="*/ 0 w 352"/>
                <a:gd name="T43" fmla="*/ 0 h 129"/>
                <a:gd name="T44" fmla="*/ 0 w 352"/>
                <a:gd name="T45" fmla="*/ 0 h 129"/>
                <a:gd name="T46" fmla="*/ 0 w 352"/>
                <a:gd name="T47" fmla="*/ 0 h 129"/>
                <a:gd name="T48" fmla="*/ 0 w 352"/>
                <a:gd name="T49" fmla="*/ 0 h 129"/>
                <a:gd name="T50" fmla="*/ 0 w 352"/>
                <a:gd name="T51" fmla="*/ 0 h 129"/>
                <a:gd name="T52" fmla="*/ 0 w 352"/>
                <a:gd name="T53" fmla="*/ 0 h 129"/>
                <a:gd name="T54" fmla="*/ 0 w 352"/>
                <a:gd name="T55" fmla="*/ 0 h 129"/>
                <a:gd name="T56" fmla="*/ 0 w 352"/>
                <a:gd name="T57" fmla="*/ 0 h 129"/>
                <a:gd name="T58" fmla="*/ 0 w 352"/>
                <a:gd name="T59" fmla="*/ 0 h 129"/>
                <a:gd name="T60" fmla="*/ 0 w 352"/>
                <a:gd name="T61" fmla="*/ 0 h 129"/>
                <a:gd name="T62" fmla="*/ 0 w 352"/>
                <a:gd name="T63" fmla="*/ 0 h 129"/>
                <a:gd name="T64" fmla="*/ 0 w 352"/>
                <a:gd name="T65" fmla="*/ 0 h 129"/>
                <a:gd name="T66" fmla="*/ 0 w 352"/>
                <a:gd name="T67" fmla="*/ 0 h 129"/>
                <a:gd name="T68" fmla="*/ 0 w 352"/>
                <a:gd name="T69" fmla="*/ 0 h 129"/>
                <a:gd name="T70" fmla="*/ 0 w 352"/>
                <a:gd name="T71" fmla="*/ 0 h 129"/>
                <a:gd name="T72" fmla="*/ 0 w 352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9">
                  <a:moveTo>
                    <a:pt x="352" y="65"/>
                  </a:moveTo>
                  <a:lnTo>
                    <a:pt x="351" y="71"/>
                  </a:lnTo>
                  <a:lnTo>
                    <a:pt x="351" y="77"/>
                  </a:lnTo>
                  <a:lnTo>
                    <a:pt x="350" y="84"/>
                  </a:lnTo>
                  <a:lnTo>
                    <a:pt x="349" y="89"/>
                  </a:lnTo>
                  <a:lnTo>
                    <a:pt x="348" y="95"/>
                  </a:lnTo>
                  <a:lnTo>
                    <a:pt x="346" y="100"/>
                  </a:lnTo>
                  <a:lnTo>
                    <a:pt x="343" y="105"/>
                  </a:lnTo>
                  <a:lnTo>
                    <a:pt x="341" y="110"/>
                  </a:lnTo>
                  <a:lnTo>
                    <a:pt x="338" y="114"/>
                  </a:lnTo>
                  <a:lnTo>
                    <a:pt x="335" y="117"/>
                  </a:lnTo>
                  <a:lnTo>
                    <a:pt x="331" y="121"/>
                  </a:lnTo>
                  <a:lnTo>
                    <a:pt x="328" y="124"/>
                  </a:lnTo>
                  <a:lnTo>
                    <a:pt x="324" y="126"/>
                  </a:lnTo>
                  <a:lnTo>
                    <a:pt x="321" y="127"/>
                  </a:lnTo>
                  <a:lnTo>
                    <a:pt x="316" y="128"/>
                  </a:lnTo>
                  <a:lnTo>
                    <a:pt x="312" y="129"/>
                  </a:lnTo>
                  <a:lnTo>
                    <a:pt x="40" y="129"/>
                  </a:lnTo>
                  <a:lnTo>
                    <a:pt x="34" y="128"/>
                  </a:lnTo>
                  <a:lnTo>
                    <a:pt x="30" y="127"/>
                  </a:lnTo>
                  <a:lnTo>
                    <a:pt x="27" y="126"/>
                  </a:lnTo>
                  <a:lnTo>
                    <a:pt x="22" y="124"/>
                  </a:lnTo>
                  <a:lnTo>
                    <a:pt x="19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9" y="110"/>
                  </a:lnTo>
                  <a:lnTo>
                    <a:pt x="7" y="105"/>
                  </a:lnTo>
                  <a:lnTo>
                    <a:pt x="5" y="100"/>
                  </a:lnTo>
                  <a:lnTo>
                    <a:pt x="3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02" name="Freeform 342">
              <a:extLst>
                <a:ext uri="{FF2B5EF4-FFF2-40B4-BE49-F238E27FC236}">
                  <a16:creationId xmlns:a16="http://schemas.microsoft.com/office/drawing/2014/main" id="{F5E55D9B-F6EC-1F4F-983E-8B769167E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293"/>
              <a:ext cx="2" cy="8"/>
            </a:xfrm>
            <a:custGeom>
              <a:avLst/>
              <a:gdLst>
                <a:gd name="T0" fmla="*/ 0 w 34"/>
                <a:gd name="T1" fmla="*/ 0 h 213"/>
                <a:gd name="T2" fmla="*/ 0 w 34"/>
                <a:gd name="T3" fmla="*/ 0 h 213"/>
                <a:gd name="T4" fmla="*/ 0 w 34"/>
                <a:gd name="T5" fmla="*/ 0 h 213"/>
                <a:gd name="T6" fmla="*/ 0 w 34"/>
                <a:gd name="T7" fmla="*/ 0 h 213"/>
                <a:gd name="T8" fmla="*/ 0 w 34"/>
                <a:gd name="T9" fmla="*/ 0 h 213"/>
                <a:gd name="T10" fmla="*/ 0 w 34"/>
                <a:gd name="T11" fmla="*/ 0 h 213"/>
                <a:gd name="T12" fmla="*/ 0 w 34"/>
                <a:gd name="T13" fmla="*/ 0 h 213"/>
                <a:gd name="T14" fmla="*/ 0 w 34"/>
                <a:gd name="T15" fmla="*/ 0 h 213"/>
                <a:gd name="T16" fmla="*/ 0 w 34"/>
                <a:gd name="T17" fmla="*/ 0 h 213"/>
                <a:gd name="T18" fmla="*/ 0 w 34"/>
                <a:gd name="T19" fmla="*/ 0 h 213"/>
                <a:gd name="T20" fmla="*/ 0 w 34"/>
                <a:gd name="T21" fmla="*/ 0 h 213"/>
                <a:gd name="T22" fmla="*/ 0 w 34"/>
                <a:gd name="T23" fmla="*/ 0 h 213"/>
                <a:gd name="T24" fmla="*/ 0 w 34"/>
                <a:gd name="T25" fmla="*/ 0 h 213"/>
                <a:gd name="T26" fmla="*/ 0 w 34"/>
                <a:gd name="T27" fmla="*/ 0 h 213"/>
                <a:gd name="T28" fmla="*/ 0 w 34"/>
                <a:gd name="T29" fmla="*/ 0 h 213"/>
                <a:gd name="T30" fmla="*/ 0 w 34"/>
                <a:gd name="T31" fmla="*/ 0 h 213"/>
                <a:gd name="T32" fmla="*/ 0 w 34"/>
                <a:gd name="T33" fmla="*/ 0 h 213"/>
                <a:gd name="T34" fmla="*/ 0 w 34"/>
                <a:gd name="T35" fmla="*/ 0 h 213"/>
                <a:gd name="T36" fmla="*/ 0 w 34"/>
                <a:gd name="T37" fmla="*/ 0 h 213"/>
                <a:gd name="T38" fmla="*/ 0 w 34"/>
                <a:gd name="T39" fmla="*/ 0 h 213"/>
                <a:gd name="T40" fmla="*/ 0 w 34"/>
                <a:gd name="T41" fmla="*/ 0 h 213"/>
                <a:gd name="T42" fmla="*/ 0 w 34"/>
                <a:gd name="T43" fmla="*/ 0 h 213"/>
                <a:gd name="T44" fmla="*/ 0 w 34"/>
                <a:gd name="T45" fmla="*/ 0 h 213"/>
                <a:gd name="T46" fmla="*/ 0 w 34"/>
                <a:gd name="T47" fmla="*/ 0 h 213"/>
                <a:gd name="T48" fmla="*/ 0 w 34"/>
                <a:gd name="T49" fmla="*/ 0 h 213"/>
                <a:gd name="T50" fmla="*/ 0 w 34"/>
                <a:gd name="T51" fmla="*/ 0 h 213"/>
                <a:gd name="T52" fmla="*/ 0 w 34"/>
                <a:gd name="T53" fmla="*/ 0 h 213"/>
                <a:gd name="T54" fmla="*/ 0 w 34"/>
                <a:gd name="T55" fmla="*/ 0 h 213"/>
                <a:gd name="T56" fmla="*/ 0 w 34"/>
                <a:gd name="T57" fmla="*/ 0 h 213"/>
                <a:gd name="T58" fmla="*/ 0 w 34"/>
                <a:gd name="T59" fmla="*/ 0 h 213"/>
                <a:gd name="T60" fmla="*/ 0 w 34"/>
                <a:gd name="T61" fmla="*/ 0 h 213"/>
                <a:gd name="T62" fmla="*/ 0 w 34"/>
                <a:gd name="T63" fmla="*/ 0 h 213"/>
                <a:gd name="T64" fmla="*/ 0 w 34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13">
                  <a:moveTo>
                    <a:pt x="19" y="213"/>
                  </a:moveTo>
                  <a:lnTo>
                    <a:pt x="20" y="212"/>
                  </a:lnTo>
                  <a:lnTo>
                    <a:pt x="21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9" y="208"/>
                  </a:lnTo>
                  <a:lnTo>
                    <a:pt x="30" y="207"/>
                  </a:lnTo>
                  <a:lnTo>
                    <a:pt x="30" y="206"/>
                  </a:lnTo>
                  <a:lnTo>
                    <a:pt x="31" y="204"/>
                  </a:lnTo>
                  <a:lnTo>
                    <a:pt x="32" y="202"/>
                  </a:lnTo>
                  <a:lnTo>
                    <a:pt x="32" y="200"/>
                  </a:lnTo>
                  <a:lnTo>
                    <a:pt x="33" y="198"/>
                  </a:lnTo>
                  <a:lnTo>
                    <a:pt x="33" y="196"/>
                  </a:lnTo>
                  <a:lnTo>
                    <a:pt x="33" y="195"/>
                  </a:lnTo>
                  <a:lnTo>
                    <a:pt x="34" y="193"/>
                  </a:lnTo>
                  <a:lnTo>
                    <a:pt x="34" y="21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0" y="186"/>
                  </a:lnTo>
                  <a:lnTo>
                    <a:pt x="1" y="189"/>
                  </a:lnTo>
                  <a:lnTo>
                    <a:pt x="2" y="192"/>
                  </a:lnTo>
                  <a:lnTo>
                    <a:pt x="3" y="195"/>
                  </a:lnTo>
                  <a:lnTo>
                    <a:pt x="4" y="197"/>
                  </a:lnTo>
                  <a:lnTo>
                    <a:pt x="6" y="200"/>
                  </a:lnTo>
                  <a:lnTo>
                    <a:pt x="7" y="202"/>
                  </a:lnTo>
                  <a:lnTo>
                    <a:pt x="8" y="205"/>
                  </a:lnTo>
                  <a:lnTo>
                    <a:pt x="10" y="207"/>
                  </a:lnTo>
                  <a:lnTo>
                    <a:pt x="12" y="209"/>
                  </a:lnTo>
                  <a:lnTo>
                    <a:pt x="14" y="210"/>
                  </a:lnTo>
                  <a:lnTo>
                    <a:pt x="15" y="212"/>
                  </a:lnTo>
                  <a:lnTo>
                    <a:pt x="17" y="212"/>
                  </a:lnTo>
                  <a:lnTo>
                    <a:pt x="19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03" name="Freeform 343">
              <a:extLst>
                <a:ext uri="{FF2B5EF4-FFF2-40B4-BE49-F238E27FC236}">
                  <a16:creationId xmlns:a16="http://schemas.microsoft.com/office/drawing/2014/main" id="{D7C99127-5BAB-5441-A450-AB5DBD3C2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8" y="2293"/>
              <a:ext cx="2" cy="9"/>
            </a:xfrm>
            <a:custGeom>
              <a:avLst/>
              <a:gdLst>
                <a:gd name="T0" fmla="*/ 0 w 40"/>
                <a:gd name="T1" fmla="*/ 0 h 222"/>
                <a:gd name="T2" fmla="*/ 0 w 40"/>
                <a:gd name="T3" fmla="*/ 0 h 222"/>
                <a:gd name="T4" fmla="*/ 0 w 40"/>
                <a:gd name="T5" fmla="*/ 0 h 222"/>
                <a:gd name="T6" fmla="*/ 0 w 40"/>
                <a:gd name="T7" fmla="*/ 0 h 222"/>
                <a:gd name="T8" fmla="*/ 0 w 40"/>
                <a:gd name="T9" fmla="*/ 0 h 222"/>
                <a:gd name="T10" fmla="*/ 0 w 40"/>
                <a:gd name="T11" fmla="*/ 0 h 222"/>
                <a:gd name="T12" fmla="*/ 0 w 40"/>
                <a:gd name="T13" fmla="*/ 0 h 222"/>
                <a:gd name="T14" fmla="*/ 0 w 40"/>
                <a:gd name="T15" fmla="*/ 0 h 222"/>
                <a:gd name="T16" fmla="*/ 0 w 40"/>
                <a:gd name="T17" fmla="*/ 0 h 222"/>
                <a:gd name="T18" fmla="*/ 0 w 40"/>
                <a:gd name="T19" fmla="*/ 0 h 222"/>
                <a:gd name="T20" fmla="*/ 0 w 40"/>
                <a:gd name="T21" fmla="*/ 0 h 222"/>
                <a:gd name="T22" fmla="*/ 0 w 40"/>
                <a:gd name="T23" fmla="*/ 0 h 222"/>
                <a:gd name="T24" fmla="*/ 0 w 40"/>
                <a:gd name="T25" fmla="*/ 0 h 222"/>
                <a:gd name="T26" fmla="*/ 0 w 40"/>
                <a:gd name="T27" fmla="*/ 0 h 222"/>
                <a:gd name="T28" fmla="*/ 0 w 40"/>
                <a:gd name="T29" fmla="*/ 0 h 222"/>
                <a:gd name="T30" fmla="*/ 0 w 40"/>
                <a:gd name="T31" fmla="*/ 0 h 222"/>
                <a:gd name="T32" fmla="*/ 0 w 40"/>
                <a:gd name="T33" fmla="*/ 0 h 222"/>
                <a:gd name="T34" fmla="*/ 0 w 40"/>
                <a:gd name="T35" fmla="*/ 0 h 222"/>
                <a:gd name="T36" fmla="*/ 0 w 40"/>
                <a:gd name="T37" fmla="*/ 0 h 222"/>
                <a:gd name="T38" fmla="*/ 0 w 40"/>
                <a:gd name="T39" fmla="*/ 0 h 222"/>
                <a:gd name="T40" fmla="*/ 0 w 40"/>
                <a:gd name="T41" fmla="*/ 0 h 222"/>
                <a:gd name="T42" fmla="*/ 0 w 40"/>
                <a:gd name="T43" fmla="*/ 0 h 222"/>
                <a:gd name="T44" fmla="*/ 0 w 40"/>
                <a:gd name="T45" fmla="*/ 0 h 222"/>
                <a:gd name="T46" fmla="*/ 0 w 40"/>
                <a:gd name="T47" fmla="*/ 0 h 222"/>
                <a:gd name="T48" fmla="*/ 0 w 40"/>
                <a:gd name="T49" fmla="*/ 0 h 222"/>
                <a:gd name="T50" fmla="*/ 0 w 40"/>
                <a:gd name="T51" fmla="*/ 0 h 222"/>
                <a:gd name="T52" fmla="*/ 0 w 40"/>
                <a:gd name="T53" fmla="*/ 0 h 222"/>
                <a:gd name="T54" fmla="*/ 0 w 40"/>
                <a:gd name="T55" fmla="*/ 0 h 222"/>
                <a:gd name="T56" fmla="*/ 0 w 40"/>
                <a:gd name="T57" fmla="*/ 0 h 222"/>
                <a:gd name="T58" fmla="*/ 0 w 40"/>
                <a:gd name="T59" fmla="*/ 0 h 222"/>
                <a:gd name="T60" fmla="*/ 0 w 40"/>
                <a:gd name="T61" fmla="*/ 0 h 222"/>
                <a:gd name="T62" fmla="*/ 0 w 40"/>
                <a:gd name="T63" fmla="*/ 0 h 222"/>
                <a:gd name="T64" fmla="*/ 0 w 40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2">
                  <a:moveTo>
                    <a:pt x="15" y="222"/>
                  </a:moveTo>
                  <a:lnTo>
                    <a:pt x="16" y="221"/>
                  </a:lnTo>
                  <a:lnTo>
                    <a:pt x="18" y="221"/>
                  </a:lnTo>
                  <a:lnTo>
                    <a:pt x="21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6" y="214"/>
                  </a:lnTo>
                  <a:lnTo>
                    <a:pt x="28" y="212"/>
                  </a:lnTo>
                  <a:lnTo>
                    <a:pt x="30" y="209"/>
                  </a:lnTo>
                  <a:lnTo>
                    <a:pt x="33" y="206"/>
                  </a:lnTo>
                  <a:lnTo>
                    <a:pt x="34" y="203"/>
                  </a:lnTo>
                  <a:lnTo>
                    <a:pt x="36" y="201"/>
                  </a:lnTo>
                  <a:lnTo>
                    <a:pt x="37" y="197"/>
                  </a:lnTo>
                  <a:lnTo>
                    <a:pt x="38" y="195"/>
                  </a:lnTo>
                  <a:lnTo>
                    <a:pt x="39" y="192"/>
                  </a:lnTo>
                  <a:lnTo>
                    <a:pt x="39" y="190"/>
                  </a:lnTo>
                  <a:lnTo>
                    <a:pt x="40" y="188"/>
                  </a:lnTo>
                  <a:lnTo>
                    <a:pt x="30" y="21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5"/>
                  </a:lnTo>
                  <a:lnTo>
                    <a:pt x="28" y="13"/>
                  </a:lnTo>
                  <a:lnTo>
                    <a:pt x="28" y="11"/>
                  </a:lnTo>
                  <a:lnTo>
                    <a:pt x="27" y="8"/>
                  </a:lnTo>
                  <a:lnTo>
                    <a:pt x="26" y="7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04" name="Freeform 344">
              <a:extLst>
                <a:ext uri="{FF2B5EF4-FFF2-40B4-BE49-F238E27FC236}">
                  <a16:creationId xmlns:a16="http://schemas.microsoft.com/office/drawing/2014/main" id="{43F1B092-B86B-CB4B-8E81-E1EB2D239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2293"/>
              <a:ext cx="12" cy="4"/>
            </a:xfrm>
            <a:custGeom>
              <a:avLst/>
              <a:gdLst>
                <a:gd name="T0" fmla="*/ 0 w 363"/>
                <a:gd name="T1" fmla="*/ 0 h 105"/>
                <a:gd name="T2" fmla="*/ 0 w 363"/>
                <a:gd name="T3" fmla="*/ 0 h 105"/>
                <a:gd name="T4" fmla="*/ 0 w 363"/>
                <a:gd name="T5" fmla="*/ 0 h 105"/>
                <a:gd name="T6" fmla="*/ 0 w 363"/>
                <a:gd name="T7" fmla="*/ 0 h 105"/>
                <a:gd name="T8" fmla="*/ 0 w 363"/>
                <a:gd name="T9" fmla="*/ 0 h 105"/>
                <a:gd name="T10" fmla="*/ 0 w 363"/>
                <a:gd name="T11" fmla="*/ 0 h 105"/>
                <a:gd name="T12" fmla="*/ 0 w 363"/>
                <a:gd name="T13" fmla="*/ 0 h 105"/>
                <a:gd name="T14" fmla="*/ 0 w 363"/>
                <a:gd name="T15" fmla="*/ 0 h 105"/>
                <a:gd name="T16" fmla="*/ 0 w 363"/>
                <a:gd name="T17" fmla="*/ 0 h 105"/>
                <a:gd name="T18" fmla="*/ 0 w 363"/>
                <a:gd name="T19" fmla="*/ 0 h 105"/>
                <a:gd name="T20" fmla="*/ 0 w 363"/>
                <a:gd name="T21" fmla="*/ 0 h 105"/>
                <a:gd name="T22" fmla="*/ 0 w 363"/>
                <a:gd name="T23" fmla="*/ 0 h 105"/>
                <a:gd name="T24" fmla="*/ 0 w 363"/>
                <a:gd name="T25" fmla="*/ 0 h 105"/>
                <a:gd name="T26" fmla="*/ 0 w 363"/>
                <a:gd name="T27" fmla="*/ 0 h 105"/>
                <a:gd name="T28" fmla="*/ 0 w 363"/>
                <a:gd name="T29" fmla="*/ 0 h 105"/>
                <a:gd name="T30" fmla="*/ 0 w 363"/>
                <a:gd name="T31" fmla="*/ 0 h 105"/>
                <a:gd name="T32" fmla="*/ 0 w 363"/>
                <a:gd name="T33" fmla="*/ 0 h 105"/>
                <a:gd name="T34" fmla="*/ 0 w 363"/>
                <a:gd name="T35" fmla="*/ 0 h 105"/>
                <a:gd name="T36" fmla="*/ 0 w 363"/>
                <a:gd name="T37" fmla="*/ 0 h 105"/>
                <a:gd name="T38" fmla="*/ 0 w 363"/>
                <a:gd name="T39" fmla="*/ 0 h 105"/>
                <a:gd name="T40" fmla="*/ 0 w 363"/>
                <a:gd name="T41" fmla="*/ 0 h 105"/>
                <a:gd name="T42" fmla="*/ 0 w 363"/>
                <a:gd name="T43" fmla="*/ 0 h 105"/>
                <a:gd name="T44" fmla="*/ 0 w 363"/>
                <a:gd name="T45" fmla="*/ 0 h 105"/>
                <a:gd name="T46" fmla="*/ 0 w 363"/>
                <a:gd name="T47" fmla="*/ 0 h 105"/>
                <a:gd name="T48" fmla="*/ 0 w 363"/>
                <a:gd name="T49" fmla="*/ 0 h 105"/>
                <a:gd name="T50" fmla="*/ 0 w 363"/>
                <a:gd name="T51" fmla="*/ 0 h 105"/>
                <a:gd name="T52" fmla="*/ 0 w 363"/>
                <a:gd name="T53" fmla="*/ 0 h 105"/>
                <a:gd name="T54" fmla="*/ 0 w 363"/>
                <a:gd name="T55" fmla="*/ 0 h 105"/>
                <a:gd name="T56" fmla="*/ 0 w 363"/>
                <a:gd name="T57" fmla="*/ 0 h 105"/>
                <a:gd name="T58" fmla="*/ 0 w 363"/>
                <a:gd name="T59" fmla="*/ 0 h 105"/>
                <a:gd name="T60" fmla="*/ 0 w 363"/>
                <a:gd name="T61" fmla="*/ 0 h 105"/>
                <a:gd name="T62" fmla="*/ 0 w 363"/>
                <a:gd name="T63" fmla="*/ 0 h 105"/>
                <a:gd name="T64" fmla="*/ 0 w 363"/>
                <a:gd name="T65" fmla="*/ 0 h 105"/>
                <a:gd name="T66" fmla="*/ 0 w 363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3" h="105">
                  <a:moveTo>
                    <a:pt x="324" y="105"/>
                  </a:moveTo>
                  <a:lnTo>
                    <a:pt x="328" y="104"/>
                  </a:lnTo>
                  <a:lnTo>
                    <a:pt x="332" y="104"/>
                  </a:lnTo>
                  <a:lnTo>
                    <a:pt x="335" y="103"/>
                  </a:lnTo>
                  <a:lnTo>
                    <a:pt x="339" y="102"/>
                  </a:lnTo>
                  <a:lnTo>
                    <a:pt x="343" y="101"/>
                  </a:lnTo>
                  <a:lnTo>
                    <a:pt x="346" y="99"/>
                  </a:lnTo>
                  <a:lnTo>
                    <a:pt x="348" y="96"/>
                  </a:lnTo>
                  <a:lnTo>
                    <a:pt x="351" y="94"/>
                  </a:lnTo>
                  <a:lnTo>
                    <a:pt x="354" y="92"/>
                  </a:lnTo>
                  <a:lnTo>
                    <a:pt x="356" y="90"/>
                  </a:lnTo>
                  <a:lnTo>
                    <a:pt x="358" y="87"/>
                  </a:lnTo>
                  <a:lnTo>
                    <a:pt x="360" y="84"/>
                  </a:lnTo>
                  <a:lnTo>
                    <a:pt x="361" y="81"/>
                  </a:lnTo>
                  <a:lnTo>
                    <a:pt x="362" y="78"/>
                  </a:lnTo>
                  <a:lnTo>
                    <a:pt x="362" y="75"/>
                  </a:lnTo>
                  <a:lnTo>
                    <a:pt x="363" y="71"/>
                  </a:lnTo>
                  <a:lnTo>
                    <a:pt x="363" y="33"/>
                  </a:lnTo>
                  <a:lnTo>
                    <a:pt x="362" y="29"/>
                  </a:lnTo>
                  <a:lnTo>
                    <a:pt x="362" y="26"/>
                  </a:lnTo>
                  <a:lnTo>
                    <a:pt x="361" y="22"/>
                  </a:lnTo>
                  <a:lnTo>
                    <a:pt x="360" y="19"/>
                  </a:lnTo>
                  <a:lnTo>
                    <a:pt x="358" y="17"/>
                  </a:lnTo>
                  <a:lnTo>
                    <a:pt x="356" y="14"/>
                  </a:lnTo>
                  <a:lnTo>
                    <a:pt x="354" y="12"/>
                  </a:lnTo>
                  <a:lnTo>
                    <a:pt x="351" y="9"/>
                  </a:lnTo>
                  <a:lnTo>
                    <a:pt x="348" y="7"/>
                  </a:lnTo>
                  <a:lnTo>
                    <a:pt x="346" y="5"/>
                  </a:lnTo>
                  <a:lnTo>
                    <a:pt x="343" y="3"/>
                  </a:lnTo>
                  <a:lnTo>
                    <a:pt x="339" y="2"/>
                  </a:lnTo>
                  <a:lnTo>
                    <a:pt x="335" y="1"/>
                  </a:lnTo>
                  <a:lnTo>
                    <a:pt x="332" y="0"/>
                  </a:lnTo>
                  <a:lnTo>
                    <a:pt x="328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4" y="96"/>
                  </a:lnTo>
                  <a:lnTo>
                    <a:pt x="16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7" y="103"/>
                  </a:lnTo>
                  <a:lnTo>
                    <a:pt x="30" y="104"/>
                  </a:lnTo>
                  <a:lnTo>
                    <a:pt x="35" y="104"/>
                  </a:lnTo>
                  <a:lnTo>
                    <a:pt x="39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05" name="Freeform 345">
              <a:extLst>
                <a:ext uri="{FF2B5EF4-FFF2-40B4-BE49-F238E27FC236}">
                  <a16:creationId xmlns:a16="http://schemas.microsoft.com/office/drawing/2014/main" id="{B86B216A-F5C5-1F43-B359-A2519BFE7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4" y="2292"/>
              <a:ext cx="18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39" y="300"/>
                  </a:moveTo>
                  <a:lnTo>
                    <a:pt x="444" y="299"/>
                  </a:lnTo>
                  <a:lnTo>
                    <a:pt x="450" y="298"/>
                  </a:lnTo>
                  <a:lnTo>
                    <a:pt x="456" y="296"/>
                  </a:lnTo>
                  <a:lnTo>
                    <a:pt x="461" y="293"/>
                  </a:lnTo>
                  <a:lnTo>
                    <a:pt x="467" y="291"/>
                  </a:lnTo>
                  <a:lnTo>
                    <a:pt x="472" y="287"/>
                  </a:lnTo>
                  <a:lnTo>
                    <a:pt x="477" y="283"/>
                  </a:lnTo>
                  <a:lnTo>
                    <a:pt x="483" y="278"/>
                  </a:lnTo>
                  <a:lnTo>
                    <a:pt x="487" y="274"/>
                  </a:lnTo>
                  <a:lnTo>
                    <a:pt x="492" y="268"/>
                  </a:lnTo>
                  <a:lnTo>
                    <a:pt x="496" y="262"/>
                  </a:lnTo>
                  <a:lnTo>
                    <a:pt x="499" y="255"/>
                  </a:lnTo>
                  <a:lnTo>
                    <a:pt x="501" y="249"/>
                  </a:lnTo>
                  <a:lnTo>
                    <a:pt x="504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1" y="70"/>
                  </a:lnTo>
                  <a:lnTo>
                    <a:pt x="489" y="63"/>
                  </a:lnTo>
                  <a:lnTo>
                    <a:pt x="489" y="55"/>
                  </a:lnTo>
                  <a:lnTo>
                    <a:pt x="487" y="49"/>
                  </a:lnTo>
                  <a:lnTo>
                    <a:pt x="486" y="42"/>
                  </a:lnTo>
                  <a:lnTo>
                    <a:pt x="484" y="36"/>
                  </a:lnTo>
                  <a:lnTo>
                    <a:pt x="481" y="30"/>
                  </a:lnTo>
                  <a:lnTo>
                    <a:pt x="479" y="25"/>
                  </a:lnTo>
                  <a:lnTo>
                    <a:pt x="475" y="20"/>
                  </a:lnTo>
                  <a:lnTo>
                    <a:pt x="471" y="15"/>
                  </a:lnTo>
                  <a:lnTo>
                    <a:pt x="468" y="12"/>
                  </a:lnTo>
                  <a:lnTo>
                    <a:pt x="463" y="7"/>
                  </a:lnTo>
                  <a:lnTo>
                    <a:pt x="459" y="5"/>
                  </a:lnTo>
                  <a:lnTo>
                    <a:pt x="454" y="2"/>
                  </a:lnTo>
                  <a:lnTo>
                    <a:pt x="449" y="1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51" y="2"/>
                  </a:lnTo>
                  <a:lnTo>
                    <a:pt x="45" y="5"/>
                  </a:lnTo>
                  <a:lnTo>
                    <a:pt x="41" y="7"/>
                  </a:lnTo>
                  <a:lnTo>
                    <a:pt x="37" y="12"/>
                  </a:lnTo>
                  <a:lnTo>
                    <a:pt x="34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4" y="30"/>
                  </a:lnTo>
                  <a:lnTo>
                    <a:pt x="20" y="36"/>
                  </a:lnTo>
                  <a:lnTo>
                    <a:pt x="18" y="42"/>
                  </a:lnTo>
                  <a:lnTo>
                    <a:pt x="17" y="49"/>
                  </a:lnTo>
                  <a:lnTo>
                    <a:pt x="15" y="55"/>
                  </a:lnTo>
                  <a:lnTo>
                    <a:pt x="15" y="63"/>
                  </a:lnTo>
                  <a:lnTo>
                    <a:pt x="15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3" y="268"/>
                  </a:lnTo>
                  <a:lnTo>
                    <a:pt x="17" y="274"/>
                  </a:lnTo>
                  <a:lnTo>
                    <a:pt x="22" y="278"/>
                  </a:lnTo>
                  <a:lnTo>
                    <a:pt x="27" y="283"/>
                  </a:lnTo>
                  <a:lnTo>
                    <a:pt x="32" y="287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8"/>
                  </a:lnTo>
                  <a:lnTo>
                    <a:pt x="61" y="299"/>
                  </a:lnTo>
                  <a:lnTo>
                    <a:pt x="66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06" name="Freeform 346">
              <a:extLst>
                <a:ext uri="{FF2B5EF4-FFF2-40B4-BE49-F238E27FC236}">
                  <a16:creationId xmlns:a16="http://schemas.microsoft.com/office/drawing/2014/main" id="{8C1964DF-0032-9649-A403-F961FCAE4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5" y="2292"/>
              <a:ext cx="16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20" y="286"/>
                  </a:moveTo>
                  <a:lnTo>
                    <a:pt x="424" y="285"/>
                  </a:lnTo>
                  <a:lnTo>
                    <a:pt x="430" y="284"/>
                  </a:lnTo>
                  <a:lnTo>
                    <a:pt x="435" y="283"/>
                  </a:lnTo>
                  <a:lnTo>
                    <a:pt x="440" y="281"/>
                  </a:lnTo>
                  <a:lnTo>
                    <a:pt x="445" y="277"/>
                  </a:lnTo>
                  <a:lnTo>
                    <a:pt x="450" y="274"/>
                  </a:lnTo>
                  <a:lnTo>
                    <a:pt x="456" y="271"/>
                  </a:lnTo>
                  <a:lnTo>
                    <a:pt x="460" y="266"/>
                  </a:lnTo>
                  <a:lnTo>
                    <a:pt x="464" y="261"/>
                  </a:lnTo>
                  <a:lnTo>
                    <a:pt x="469" y="256"/>
                  </a:lnTo>
                  <a:lnTo>
                    <a:pt x="472" y="250"/>
                  </a:lnTo>
                  <a:lnTo>
                    <a:pt x="475" y="245"/>
                  </a:lnTo>
                  <a:lnTo>
                    <a:pt x="477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8" y="69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3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2" y="8"/>
                  </a:lnTo>
                  <a:lnTo>
                    <a:pt x="438" y="4"/>
                  </a:lnTo>
                  <a:lnTo>
                    <a:pt x="433" y="2"/>
                  </a:lnTo>
                  <a:lnTo>
                    <a:pt x="428" y="1"/>
                  </a:lnTo>
                  <a:lnTo>
                    <a:pt x="424" y="0"/>
                  </a:lnTo>
                  <a:lnTo>
                    <a:pt x="420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3" y="1"/>
                  </a:lnTo>
                  <a:lnTo>
                    <a:pt x="49" y="2"/>
                  </a:lnTo>
                  <a:lnTo>
                    <a:pt x="44" y="4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32" y="15"/>
                  </a:lnTo>
                  <a:lnTo>
                    <a:pt x="29" y="20"/>
                  </a:lnTo>
                  <a:lnTo>
                    <a:pt x="26" y="24"/>
                  </a:lnTo>
                  <a:lnTo>
                    <a:pt x="23" y="29"/>
                  </a:lnTo>
                  <a:lnTo>
                    <a:pt x="20" y="35"/>
                  </a:lnTo>
                  <a:lnTo>
                    <a:pt x="18" y="41"/>
                  </a:lnTo>
                  <a:lnTo>
                    <a:pt x="17" y="48"/>
                  </a:lnTo>
                  <a:lnTo>
                    <a:pt x="15" y="54"/>
                  </a:lnTo>
                  <a:lnTo>
                    <a:pt x="15" y="61"/>
                  </a:lnTo>
                  <a:lnTo>
                    <a:pt x="15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8" y="250"/>
                  </a:lnTo>
                  <a:lnTo>
                    <a:pt x="13" y="256"/>
                  </a:lnTo>
                  <a:lnTo>
                    <a:pt x="16" y="261"/>
                  </a:lnTo>
                  <a:lnTo>
                    <a:pt x="22" y="266"/>
                  </a:lnTo>
                  <a:lnTo>
                    <a:pt x="26" y="271"/>
                  </a:lnTo>
                  <a:lnTo>
                    <a:pt x="31" y="274"/>
                  </a:lnTo>
                  <a:lnTo>
                    <a:pt x="36" y="277"/>
                  </a:lnTo>
                  <a:lnTo>
                    <a:pt x="41" y="281"/>
                  </a:lnTo>
                  <a:lnTo>
                    <a:pt x="47" y="283"/>
                  </a:lnTo>
                  <a:lnTo>
                    <a:pt x="52" y="284"/>
                  </a:lnTo>
                  <a:lnTo>
                    <a:pt x="57" y="285"/>
                  </a:lnTo>
                  <a:lnTo>
                    <a:pt x="63" y="286"/>
                  </a:lnTo>
                  <a:lnTo>
                    <a:pt x="420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07" name="Freeform 347">
              <a:extLst>
                <a:ext uri="{FF2B5EF4-FFF2-40B4-BE49-F238E27FC236}">
                  <a16:creationId xmlns:a16="http://schemas.microsoft.com/office/drawing/2014/main" id="{DCC0F54E-8C79-C245-8BED-87CA3F8A2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7" y="2297"/>
              <a:ext cx="12" cy="5"/>
            </a:xfrm>
            <a:custGeom>
              <a:avLst/>
              <a:gdLst>
                <a:gd name="T0" fmla="*/ 0 w 354"/>
                <a:gd name="T1" fmla="*/ 0 h 129"/>
                <a:gd name="T2" fmla="*/ 0 w 354"/>
                <a:gd name="T3" fmla="*/ 0 h 129"/>
                <a:gd name="T4" fmla="*/ 0 w 354"/>
                <a:gd name="T5" fmla="*/ 0 h 129"/>
                <a:gd name="T6" fmla="*/ 0 w 354"/>
                <a:gd name="T7" fmla="*/ 0 h 129"/>
                <a:gd name="T8" fmla="*/ 0 w 354"/>
                <a:gd name="T9" fmla="*/ 0 h 129"/>
                <a:gd name="T10" fmla="*/ 0 w 354"/>
                <a:gd name="T11" fmla="*/ 0 h 129"/>
                <a:gd name="T12" fmla="*/ 0 w 354"/>
                <a:gd name="T13" fmla="*/ 0 h 129"/>
                <a:gd name="T14" fmla="*/ 0 w 354"/>
                <a:gd name="T15" fmla="*/ 0 h 129"/>
                <a:gd name="T16" fmla="*/ 0 w 354"/>
                <a:gd name="T17" fmla="*/ 0 h 129"/>
                <a:gd name="T18" fmla="*/ 0 w 354"/>
                <a:gd name="T19" fmla="*/ 0 h 129"/>
                <a:gd name="T20" fmla="*/ 0 w 354"/>
                <a:gd name="T21" fmla="*/ 0 h 129"/>
                <a:gd name="T22" fmla="*/ 0 w 354"/>
                <a:gd name="T23" fmla="*/ 0 h 129"/>
                <a:gd name="T24" fmla="*/ 0 w 354"/>
                <a:gd name="T25" fmla="*/ 0 h 129"/>
                <a:gd name="T26" fmla="*/ 0 w 354"/>
                <a:gd name="T27" fmla="*/ 0 h 129"/>
                <a:gd name="T28" fmla="*/ 0 w 354"/>
                <a:gd name="T29" fmla="*/ 0 h 129"/>
                <a:gd name="T30" fmla="*/ 0 w 354"/>
                <a:gd name="T31" fmla="*/ 0 h 129"/>
                <a:gd name="T32" fmla="*/ 0 w 354"/>
                <a:gd name="T33" fmla="*/ 0 h 129"/>
                <a:gd name="T34" fmla="*/ 0 w 354"/>
                <a:gd name="T35" fmla="*/ 0 h 129"/>
                <a:gd name="T36" fmla="*/ 0 w 354"/>
                <a:gd name="T37" fmla="*/ 0 h 129"/>
                <a:gd name="T38" fmla="*/ 0 w 354"/>
                <a:gd name="T39" fmla="*/ 0 h 129"/>
                <a:gd name="T40" fmla="*/ 0 w 354"/>
                <a:gd name="T41" fmla="*/ 0 h 129"/>
                <a:gd name="T42" fmla="*/ 0 w 354"/>
                <a:gd name="T43" fmla="*/ 0 h 129"/>
                <a:gd name="T44" fmla="*/ 0 w 354"/>
                <a:gd name="T45" fmla="*/ 0 h 129"/>
                <a:gd name="T46" fmla="*/ 0 w 354"/>
                <a:gd name="T47" fmla="*/ 0 h 129"/>
                <a:gd name="T48" fmla="*/ 0 w 354"/>
                <a:gd name="T49" fmla="*/ 0 h 129"/>
                <a:gd name="T50" fmla="*/ 0 w 354"/>
                <a:gd name="T51" fmla="*/ 0 h 129"/>
                <a:gd name="T52" fmla="*/ 0 w 354"/>
                <a:gd name="T53" fmla="*/ 0 h 129"/>
                <a:gd name="T54" fmla="*/ 0 w 354"/>
                <a:gd name="T55" fmla="*/ 0 h 129"/>
                <a:gd name="T56" fmla="*/ 0 w 354"/>
                <a:gd name="T57" fmla="*/ 0 h 129"/>
                <a:gd name="T58" fmla="*/ 0 w 354"/>
                <a:gd name="T59" fmla="*/ 0 h 129"/>
                <a:gd name="T60" fmla="*/ 0 w 354"/>
                <a:gd name="T61" fmla="*/ 0 h 129"/>
                <a:gd name="T62" fmla="*/ 0 w 354"/>
                <a:gd name="T63" fmla="*/ 0 h 129"/>
                <a:gd name="T64" fmla="*/ 0 w 354"/>
                <a:gd name="T65" fmla="*/ 0 h 129"/>
                <a:gd name="T66" fmla="*/ 0 w 354"/>
                <a:gd name="T67" fmla="*/ 0 h 129"/>
                <a:gd name="T68" fmla="*/ 0 w 354"/>
                <a:gd name="T69" fmla="*/ 0 h 129"/>
                <a:gd name="T70" fmla="*/ 0 w 354"/>
                <a:gd name="T71" fmla="*/ 0 h 129"/>
                <a:gd name="T72" fmla="*/ 0 w 354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9">
                  <a:moveTo>
                    <a:pt x="354" y="65"/>
                  </a:moveTo>
                  <a:lnTo>
                    <a:pt x="353" y="71"/>
                  </a:lnTo>
                  <a:lnTo>
                    <a:pt x="353" y="77"/>
                  </a:lnTo>
                  <a:lnTo>
                    <a:pt x="352" y="84"/>
                  </a:lnTo>
                  <a:lnTo>
                    <a:pt x="351" y="89"/>
                  </a:lnTo>
                  <a:lnTo>
                    <a:pt x="349" y="95"/>
                  </a:lnTo>
                  <a:lnTo>
                    <a:pt x="347" y="100"/>
                  </a:lnTo>
                  <a:lnTo>
                    <a:pt x="345" y="105"/>
                  </a:lnTo>
                  <a:lnTo>
                    <a:pt x="343" y="110"/>
                  </a:lnTo>
                  <a:lnTo>
                    <a:pt x="340" y="114"/>
                  </a:lnTo>
                  <a:lnTo>
                    <a:pt x="336" y="117"/>
                  </a:lnTo>
                  <a:lnTo>
                    <a:pt x="333" y="121"/>
                  </a:lnTo>
                  <a:lnTo>
                    <a:pt x="330" y="124"/>
                  </a:lnTo>
                  <a:lnTo>
                    <a:pt x="326" y="126"/>
                  </a:lnTo>
                  <a:lnTo>
                    <a:pt x="321" y="127"/>
                  </a:lnTo>
                  <a:lnTo>
                    <a:pt x="317" y="128"/>
                  </a:lnTo>
                  <a:lnTo>
                    <a:pt x="312" y="129"/>
                  </a:lnTo>
                  <a:lnTo>
                    <a:pt x="43" y="129"/>
                  </a:lnTo>
                  <a:lnTo>
                    <a:pt x="37" y="128"/>
                  </a:lnTo>
                  <a:lnTo>
                    <a:pt x="33" y="127"/>
                  </a:lnTo>
                  <a:lnTo>
                    <a:pt x="29" y="126"/>
                  </a:lnTo>
                  <a:lnTo>
                    <a:pt x="24" y="124"/>
                  </a:lnTo>
                  <a:lnTo>
                    <a:pt x="21" y="121"/>
                  </a:lnTo>
                  <a:lnTo>
                    <a:pt x="18" y="117"/>
                  </a:lnTo>
                  <a:lnTo>
                    <a:pt x="14" y="114"/>
                  </a:lnTo>
                  <a:lnTo>
                    <a:pt x="11" y="110"/>
                  </a:lnTo>
                  <a:lnTo>
                    <a:pt x="9" y="105"/>
                  </a:lnTo>
                  <a:lnTo>
                    <a:pt x="7" y="100"/>
                  </a:lnTo>
                  <a:lnTo>
                    <a:pt x="5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52" y="0"/>
                  </a:lnTo>
                  <a:lnTo>
                    <a:pt x="354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08" name="Freeform 348">
              <a:extLst>
                <a:ext uri="{FF2B5EF4-FFF2-40B4-BE49-F238E27FC236}">
                  <a16:creationId xmlns:a16="http://schemas.microsoft.com/office/drawing/2014/main" id="{6176B87E-076A-4F47-8EAE-A9951476E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2293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1" y="213"/>
                  </a:moveTo>
                  <a:lnTo>
                    <a:pt x="22" y="212"/>
                  </a:lnTo>
                  <a:lnTo>
                    <a:pt x="23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7" y="210"/>
                  </a:lnTo>
                  <a:lnTo>
                    <a:pt x="28" y="209"/>
                  </a:lnTo>
                  <a:lnTo>
                    <a:pt x="30" y="208"/>
                  </a:lnTo>
                  <a:lnTo>
                    <a:pt x="31" y="207"/>
                  </a:lnTo>
                  <a:lnTo>
                    <a:pt x="31" y="206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5"/>
                  </a:lnTo>
                  <a:lnTo>
                    <a:pt x="35" y="193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8" y="4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3" y="2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1" y="186"/>
                  </a:lnTo>
                  <a:lnTo>
                    <a:pt x="1" y="189"/>
                  </a:lnTo>
                  <a:lnTo>
                    <a:pt x="2" y="192"/>
                  </a:lnTo>
                  <a:lnTo>
                    <a:pt x="3" y="195"/>
                  </a:lnTo>
                  <a:lnTo>
                    <a:pt x="6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10" y="205"/>
                  </a:lnTo>
                  <a:lnTo>
                    <a:pt x="12" y="207"/>
                  </a:lnTo>
                  <a:lnTo>
                    <a:pt x="13" y="209"/>
                  </a:lnTo>
                  <a:lnTo>
                    <a:pt x="15" y="210"/>
                  </a:lnTo>
                  <a:lnTo>
                    <a:pt x="16" y="212"/>
                  </a:lnTo>
                  <a:lnTo>
                    <a:pt x="19" y="212"/>
                  </a:lnTo>
                  <a:lnTo>
                    <a:pt x="21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09" name="Freeform 349">
              <a:extLst>
                <a:ext uri="{FF2B5EF4-FFF2-40B4-BE49-F238E27FC236}">
                  <a16:creationId xmlns:a16="http://schemas.microsoft.com/office/drawing/2014/main" id="{6BE86297-1E69-D245-8239-4F7760312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0" y="2293"/>
              <a:ext cx="1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5" y="222"/>
                  </a:moveTo>
                  <a:lnTo>
                    <a:pt x="16" y="221"/>
                  </a:lnTo>
                  <a:lnTo>
                    <a:pt x="17" y="221"/>
                  </a:lnTo>
                  <a:lnTo>
                    <a:pt x="19" y="219"/>
                  </a:lnTo>
                  <a:lnTo>
                    <a:pt x="21" y="218"/>
                  </a:lnTo>
                  <a:lnTo>
                    <a:pt x="23" y="216"/>
                  </a:lnTo>
                  <a:lnTo>
                    <a:pt x="26" y="214"/>
                  </a:lnTo>
                  <a:lnTo>
                    <a:pt x="27" y="212"/>
                  </a:lnTo>
                  <a:lnTo>
                    <a:pt x="29" y="209"/>
                  </a:lnTo>
                  <a:lnTo>
                    <a:pt x="31" y="206"/>
                  </a:lnTo>
                  <a:lnTo>
                    <a:pt x="32" y="203"/>
                  </a:lnTo>
                  <a:lnTo>
                    <a:pt x="34" y="201"/>
                  </a:lnTo>
                  <a:lnTo>
                    <a:pt x="35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8"/>
                  </a:lnTo>
                  <a:lnTo>
                    <a:pt x="29" y="21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5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3" y="4"/>
                  </a:lnTo>
                  <a:lnTo>
                    <a:pt x="22" y="3"/>
                  </a:lnTo>
                  <a:lnTo>
                    <a:pt x="21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8" y="220"/>
                  </a:lnTo>
                  <a:lnTo>
                    <a:pt x="9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10" name="Freeform 350">
              <a:extLst>
                <a:ext uri="{FF2B5EF4-FFF2-40B4-BE49-F238E27FC236}">
                  <a16:creationId xmlns:a16="http://schemas.microsoft.com/office/drawing/2014/main" id="{89DEB808-1FFB-9344-8A26-1674DC87E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7" y="2293"/>
              <a:ext cx="12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4" y="105"/>
                  </a:moveTo>
                  <a:lnTo>
                    <a:pt x="327" y="104"/>
                  </a:lnTo>
                  <a:lnTo>
                    <a:pt x="330" y="104"/>
                  </a:lnTo>
                  <a:lnTo>
                    <a:pt x="335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8" y="96"/>
                  </a:lnTo>
                  <a:lnTo>
                    <a:pt x="350" y="94"/>
                  </a:lnTo>
                  <a:lnTo>
                    <a:pt x="352" y="92"/>
                  </a:lnTo>
                  <a:lnTo>
                    <a:pt x="354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2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9"/>
                  </a:lnTo>
                  <a:lnTo>
                    <a:pt x="348" y="7"/>
                  </a:lnTo>
                  <a:lnTo>
                    <a:pt x="345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5" y="1"/>
                  </a:lnTo>
                  <a:lnTo>
                    <a:pt x="330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1" y="94"/>
                  </a:lnTo>
                  <a:lnTo>
                    <a:pt x="13" y="96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3" y="102"/>
                  </a:lnTo>
                  <a:lnTo>
                    <a:pt x="26" y="103"/>
                  </a:lnTo>
                  <a:lnTo>
                    <a:pt x="30" y="104"/>
                  </a:lnTo>
                  <a:lnTo>
                    <a:pt x="33" y="104"/>
                  </a:lnTo>
                  <a:lnTo>
                    <a:pt x="38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11" name="Freeform 351">
              <a:extLst>
                <a:ext uri="{FF2B5EF4-FFF2-40B4-BE49-F238E27FC236}">
                  <a16:creationId xmlns:a16="http://schemas.microsoft.com/office/drawing/2014/main" id="{67506F6A-D83B-7A4D-825F-795F7A61E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2292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39" y="300"/>
                  </a:moveTo>
                  <a:lnTo>
                    <a:pt x="444" y="299"/>
                  </a:lnTo>
                  <a:lnTo>
                    <a:pt x="450" y="298"/>
                  </a:lnTo>
                  <a:lnTo>
                    <a:pt x="456" y="296"/>
                  </a:lnTo>
                  <a:lnTo>
                    <a:pt x="461" y="293"/>
                  </a:lnTo>
                  <a:lnTo>
                    <a:pt x="467" y="291"/>
                  </a:lnTo>
                  <a:lnTo>
                    <a:pt x="472" y="287"/>
                  </a:lnTo>
                  <a:lnTo>
                    <a:pt x="477" y="283"/>
                  </a:lnTo>
                  <a:lnTo>
                    <a:pt x="483" y="278"/>
                  </a:lnTo>
                  <a:lnTo>
                    <a:pt x="487" y="274"/>
                  </a:lnTo>
                  <a:lnTo>
                    <a:pt x="492" y="268"/>
                  </a:lnTo>
                  <a:lnTo>
                    <a:pt x="496" y="262"/>
                  </a:lnTo>
                  <a:lnTo>
                    <a:pt x="499" y="255"/>
                  </a:lnTo>
                  <a:lnTo>
                    <a:pt x="501" y="249"/>
                  </a:lnTo>
                  <a:lnTo>
                    <a:pt x="504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1" y="70"/>
                  </a:lnTo>
                  <a:lnTo>
                    <a:pt x="489" y="63"/>
                  </a:lnTo>
                  <a:lnTo>
                    <a:pt x="489" y="55"/>
                  </a:lnTo>
                  <a:lnTo>
                    <a:pt x="487" y="49"/>
                  </a:lnTo>
                  <a:lnTo>
                    <a:pt x="486" y="42"/>
                  </a:lnTo>
                  <a:lnTo>
                    <a:pt x="484" y="36"/>
                  </a:lnTo>
                  <a:lnTo>
                    <a:pt x="481" y="30"/>
                  </a:lnTo>
                  <a:lnTo>
                    <a:pt x="479" y="25"/>
                  </a:lnTo>
                  <a:lnTo>
                    <a:pt x="475" y="20"/>
                  </a:lnTo>
                  <a:lnTo>
                    <a:pt x="471" y="15"/>
                  </a:lnTo>
                  <a:lnTo>
                    <a:pt x="468" y="12"/>
                  </a:lnTo>
                  <a:lnTo>
                    <a:pt x="463" y="7"/>
                  </a:lnTo>
                  <a:lnTo>
                    <a:pt x="459" y="5"/>
                  </a:lnTo>
                  <a:lnTo>
                    <a:pt x="454" y="2"/>
                  </a:lnTo>
                  <a:lnTo>
                    <a:pt x="449" y="1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4" y="1"/>
                  </a:lnTo>
                  <a:lnTo>
                    <a:pt x="50" y="2"/>
                  </a:lnTo>
                  <a:lnTo>
                    <a:pt x="46" y="5"/>
                  </a:lnTo>
                  <a:lnTo>
                    <a:pt x="41" y="7"/>
                  </a:lnTo>
                  <a:lnTo>
                    <a:pt x="37" y="12"/>
                  </a:lnTo>
                  <a:lnTo>
                    <a:pt x="32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3" y="30"/>
                  </a:lnTo>
                  <a:lnTo>
                    <a:pt x="20" y="36"/>
                  </a:lnTo>
                  <a:lnTo>
                    <a:pt x="18" y="42"/>
                  </a:lnTo>
                  <a:lnTo>
                    <a:pt x="17" y="49"/>
                  </a:lnTo>
                  <a:lnTo>
                    <a:pt x="15" y="55"/>
                  </a:lnTo>
                  <a:lnTo>
                    <a:pt x="15" y="63"/>
                  </a:lnTo>
                  <a:lnTo>
                    <a:pt x="15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9" y="262"/>
                  </a:lnTo>
                  <a:lnTo>
                    <a:pt x="13" y="268"/>
                  </a:lnTo>
                  <a:lnTo>
                    <a:pt x="17" y="274"/>
                  </a:lnTo>
                  <a:lnTo>
                    <a:pt x="22" y="278"/>
                  </a:lnTo>
                  <a:lnTo>
                    <a:pt x="27" y="283"/>
                  </a:lnTo>
                  <a:lnTo>
                    <a:pt x="32" y="287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8"/>
                  </a:lnTo>
                  <a:lnTo>
                    <a:pt x="60" y="299"/>
                  </a:lnTo>
                  <a:lnTo>
                    <a:pt x="65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12" name="Freeform 352">
              <a:extLst>
                <a:ext uri="{FF2B5EF4-FFF2-40B4-BE49-F238E27FC236}">
                  <a16:creationId xmlns:a16="http://schemas.microsoft.com/office/drawing/2014/main" id="{EF03CCAE-633F-E042-92C3-286B1E4B2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2292"/>
              <a:ext cx="17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9" y="286"/>
                  </a:moveTo>
                  <a:lnTo>
                    <a:pt x="423" y="285"/>
                  </a:lnTo>
                  <a:lnTo>
                    <a:pt x="428" y="284"/>
                  </a:lnTo>
                  <a:lnTo>
                    <a:pt x="434" y="283"/>
                  </a:lnTo>
                  <a:lnTo>
                    <a:pt x="439" y="281"/>
                  </a:lnTo>
                  <a:lnTo>
                    <a:pt x="445" y="277"/>
                  </a:lnTo>
                  <a:lnTo>
                    <a:pt x="450" y="274"/>
                  </a:lnTo>
                  <a:lnTo>
                    <a:pt x="455" y="271"/>
                  </a:lnTo>
                  <a:lnTo>
                    <a:pt x="460" y="266"/>
                  </a:lnTo>
                  <a:lnTo>
                    <a:pt x="464" y="261"/>
                  </a:lnTo>
                  <a:lnTo>
                    <a:pt x="469" y="256"/>
                  </a:lnTo>
                  <a:lnTo>
                    <a:pt x="472" y="250"/>
                  </a:lnTo>
                  <a:lnTo>
                    <a:pt x="475" y="245"/>
                  </a:lnTo>
                  <a:lnTo>
                    <a:pt x="477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8" y="69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2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2" y="8"/>
                  </a:lnTo>
                  <a:lnTo>
                    <a:pt x="437" y="4"/>
                  </a:lnTo>
                  <a:lnTo>
                    <a:pt x="433" y="2"/>
                  </a:lnTo>
                  <a:lnTo>
                    <a:pt x="428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4" y="0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9" y="2"/>
                  </a:lnTo>
                  <a:lnTo>
                    <a:pt x="43" y="4"/>
                  </a:lnTo>
                  <a:lnTo>
                    <a:pt x="39" y="8"/>
                  </a:lnTo>
                  <a:lnTo>
                    <a:pt x="36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8" y="250"/>
                  </a:lnTo>
                  <a:lnTo>
                    <a:pt x="12" y="256"/>
                  </a:lnTo>
                  <a:lnTo>
                    <a:pt x="16" y="261"/>
                  </a:lnTo>
                  <a:lnTo>
                    <a:pt x="20" y="266"/>
                  </a:lnTo>
                  <a:lnTo>
                    <a:pt x="26" y="271"/>
                  </a:lnTo>
                  <a:lnTo>
                    <a:pt x="30" y="274"/>
                  </a:lnTo>
                  <a:lnTo>
                    <a:pt x="36" y="277"/>
                  </a:lnTo>
                  <a:lnTo>
                    <a:pt x="41" y="281"/>
                  </a:lnTo>
                  <a:lnTo>
                    <a:pt x="47" y="283"/>
                  </a:lnTo>
                  <a:lnTo>
                    <a:pt x="53" y="284"/>
                  </a:lnTo>
                  <a:lnTo>
                    <a:pt x="59" y="285"/>
                  </a:lnTo>
                  <a:lnTo>
                    <a:pt x="64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13" name="Freeform 353">
              <a:extLst>
                <a:ext uri="{FF2B5EF4-FFF2-40B4-BE49-F238E27FC236}">
                  <a16:creationId xmlns:a16="http://schemas.microsoft.com/office/drawing/2014/main" id="{59160A17-D6B4-9341-B2CF-ADB100ED1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9" y="2297"/>
              <a:ext cx="12" cy="5"/>
            </a:xfrm>
            <a:custGeom>
              <a:avLst/>
              <a:gdLst>
                <a:gd name="T0" fmla="*/ 0 w 353"/>
                <a:gd name="T1" fmla="*/ 0 h 129"/>
                <a:gd name="T2" fmla="*/ 0 w 353"/>
                <a:gd name="T3" fmla="*/ 0 h 129"/>
                <a:gd name="T4" fmla="*/ 0 w 353"/>
                <a:gd name="T5" fmla="*/ 0 h 129"/>
                <a:gd name="T6" fmla="*/ 0 w 353"/>
                <a:gd name="T7" fmla="*/ 0 h 129"/>
                <a:gd name="T8" fmla="*/ 0 w 353"/>
                <a:gd name="T9" fmla="*/ 0 h 129"/>
                <a:gd name="T10" fmla="*/ 0 w 353"/>
                <a:gd name="T11" fmla="*/ 0 h 129"/>
                <a:gd name="T12" fmla="*/ 0 w 353"/>
                <a:gd name="T13" fmla="*/ 0 h 129"/>
                <a:gd name="T14" fmla="*/ 0 w 353"/>
                <a:gd name="T15" fmla="*/ 0 h 129"/>
                <a:gd name="T16" fmla="*/ 0 w 353"/>
                <a:gd name="T17" fmla="*/ 0 h 129"/>
                <a:gd name="T18" fmla="*/ 0 w 353"/>
                <a:gd name="T19" fmla="*/ 0 h 129"/>
                <a:gd name="T20" fmla="*/ 0 w 353"/>
                <a:gd name="T21" fmla="*/ 0 h 129"/>
                <a:gd name="T22" fmla="*/ 0 w 353"/>
                <a:gd name="T23" fmla="*/ 0 h 129"/>
                <a:gd name="T24" fmla="*/ 0 w 353"/>
                <a:gd name="T25" fmla="*/ 0 h 129"/>
                <a:gd name="T26" fmla="*/ 0 w 353"/>
                <a:gd name="T27" fmla="*/ 0 h 129"/>
                <a:gd name="T28" fmla="*/ 0 w 353"/>
                <a:gd name="T29" fmla="*/ 0 h 129"/>
                <a:gd name="T30" fmla="*/ 0 w 353"/>
                <a:gd name="T31" fmla="*/ 0 h 129"/>
                <a:gd name="T32" fmla="*/ 0 w 353"/>
                <a:gd name="T33" fmla="*/ 0 h 129"/>
                <a:gd name="T34" fmla="*/ 0 w 353"/>
                <a:gd name="T35" fmla="*/ 0 h 129"/>
                <a:gd name="T36" fmla="*/ 0 w 353"/>
                <a:gd name="T37" fmla="*/ 0 h 129"/>
                <a:gd name="T38" fmla="*/ 0 w 353"/>
                <a:gd name="T39" fmla="*/ 0 h 129"/>
                <a:gd name="T40" fmla="*/ 0 w 353"/>
                <a:gd name="T41" fmla="*/ 0 h 129"/>
                <a:gd name="T42" fmla="*/ 0 w 353"/>
                <a:gd name="T43" fmla="*/ 0 h 129"/>
                <a:gd name="T44" fmla="*/ 0 w 353"/>
                <a:gd name="T45" fmla="*/ 0 h 129"/>
                <a:gd name="T46" fmla="*/ 0 w 353"/>
                <a:gd name="T47" fmla="*/ 0 h 129"/>
                <a:gd name="T48" fmla="*/ 0 w 353"/>
                <a:gd name="T49" fmla="*/ 0 h 129"/>
                <a:gd name="T50" fmla="*/ 0 w 353"/>
                <a:gd name="T51" fmla="*/ 0 h 129"/>
                <a:gd name="T52" fmla="*/ 0 w 353"/>
                <a:gd name="T53" fmla="*/ 0 h 129"/>
                <a:gd name="T54" fmla="*/ 0 w 353"/>
                <a:gd name="T55" fmla="*/ 0 h 129"/>
                <a:gd name="T56" fmla="*/ 0 w 353"/>
                <a:gd name="T57" fmla="*/ 0 h 129"/>
                <a:gd name="T58" fmla="*/ 0 w 353"/>
                <a:gd name="T59" fmla="*/ 0 h 129"/>
                <a:gd name="T60" fmla="*/ 0 w 353"/>
                <a:gd name="T61" fmla="*/ 0 h 129"/>
                <a:gd name="T62" fmla="*/ 0 w 353"/>
                <a:gd name="T63" fmla="*/ 0 h 129"/>
                <a:gd name="T64" fmla="*/ 0 w 353"/>
                <a:gd name="T65" fmla="*/ 0 h 129"/>
                <a:gd name="T66" fmla="*/ 0 w 353"/>
                <a:gd name="T67" fmla="*/ 0 h 129"/>
                <a:gd name="T68" fmla="*/ 0 w 353"/>
                <a:gd name="T69" fmla="*/ 0 h 129"/>
                <a:gd name="T70" fmla="*/ 0 w 353"/>
                <a:gd name="T71" fmla="*/ 0 h 129"/>
                <a:gd name="T72" fmla="*/ 0 w 353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9">
                  <a:moveTo>
                    <a:pt x="353" y="65"/>
                  </a:moveTo>
                  <a:lnTo>
                    <a:pt x="352" y="71"/>
                  </a:lnTo>
                  <a:lnTo>
                    <a:pt x="352" y="77"/>
                  </a:lnTo>
                  <a:lnTo>
                    <a:pt x="351" y="84"/>
                  </a:lnTo>
                  <a:lnTo>
                    <a:pt x="350" y="89"/>
                  </a:lnTo>
                  <a:lnTo>
                    <a:pt x="347" y="95"/>
                  </a:lnTo>
                  <a:lnTo>
                    <a:pt x="346" y="100"/>
                  </a:lnTo>
                  <a:lnTo>
                    <a:pt x="343" y="105"/>
                  </a:lnTo>
                  <a:lnTo>
                    <a:pt x="341" y="110"/>
                  </a:lnTo>
                  <a:lnTo>
                    <a:pt x="339" y="114"/>
                  </a:lnTo>
                  <a:lnTo>
                    <a:pt x="335" y="117"/>
                  </a:lnTo>
                  <a:lnTo>
                    <a:pt x="332" y="121"/>
                  </a:lnTo>
                  <a:lnTo>
                    <a:pt x="328" y="124"/>
                  </a:lnTo>
                  <a:lnTo>
                    <a:pt x="325" y="126"/>
                  </a:lnTo>
                  <a:lnTo>
                    <a:pt x="320" y="127"/>
                  </a:lnTo>
                  <a:lnTo>
                    <a:pt x="316" y="128"/>
                  </a:lnTo>
                  <a:lnTo>
                    <a:pt x="312" y="129"/>
                  </a:lnTo>
                  <a:lnTo>
                    <a:pt x="42" y="129"/>
                  </a:lnTo>
                  <a:lnTo>
                    <a:pt x="36" y="128"/>
                  </a:lnTo>
                  <a:lnTo>
                    <a:pt x="32" y="127"/>
                  </a:lnTo>
                  <a:lnTo>
                    <a:pt x="28" y="126"/>
                  </a:lnTo>
                  <a:lnTo>
                    <a:pt x="23" y="124"/>
                  </a:lnTo>
                  <a:lnTo>
                    <a:pt x="20" y="121"/>
                  </a:lnTo>
                  <a:lnTo>
                    <a:pt x="17" y="117"/>
                  </a:lnTo>
                  <a:lnTo>
                    <a:pt x="13" y="114"/>
                  </a:lnTo>
                  <a:lnTo>
                    <a:pt x="11" y="110"/>
                  </a:lnTo>
                  <a:lnTo>
                    <a:pt x="8" y="105"/>
                  </a:lnTo>
                  <a:lnTo>
                    <a:pt x="6" y="100"/>
                  </a:lnTo>
                  <a:lnTo>
                    <a:pt x="4" y="95"/>
                  </a:lnTo>
                  <a:lnTo>
                    <a:pt x="3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3" y="0"/>
                  </a:lnTo>
                  <a:lnTo>
                    <a:pt x="351" y="0"/>
                  </a:lnTo>
                  <a:lnTo>
                    <a:pt x="353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14" name="Freeform 354">
              <a:extLst>
                <a:ext uri="{FF2B5EF4-FFF2-40B4-BE49-F238E27FC236}">
                  <a16:creationId xmlns:a16="http://schemas.microsoft.com/office/drawing/2014/main" id="{C2B80285-3DC0-D84A-84D3-3DEE84150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" y="2293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30" y="208"/>
                  </a:lnTo>
                  <a:lnTo>
                    <a:pt x="31" y="207"/>
                  </a:lnTo>
                  <a:lnTo>
                    <a:pt x="31" y="206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5"/>
                  </a:lnTo>
                  <a:lnTo>
                    <a:pt x="35" y="193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1" y="186"/>
                  </a:lnTo>
                  <a:lnTo>
                    <a:pt x="1" y="189"/>
                  </a:lnTo>
                  <a:lnTo>
                    <a:pt x="2" y="192"/>
                  </a:lnTo>
                  <a:lnTo>
                    <a:pt x="3" y="195"/>
                  </a:lnTo>
                  <a:lnTo>
                    <a:pt x="6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10" y="205"/>
                  </a:lnTo>
                  <a:lnTo>
                    <a:pt x="11" y="207"/>
                  </a:lnTo>
                  <a:lnTo>
                    <a:pt x="13" y="209"/>
                  </a:lnTo>
                  <a:lnTo>
                    <a:pt x="14" y="210"/>
                  </a:lnTo>
                  <a:lnTo>
                    <a:pt x="17" y="212"/>
                  </a:lnTo>
                  <a:lnTo>
                    <a:pt x="18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15" name="Freeform 355">
              <a:extLst>
                <a:ext uri="{FF2B5EF4-FFF2-40B4-BE49-F238E27FC236}">
                  <a16:creationId xmlns:a16="http://schemas.microsoft.com/office/drawing/2014/main" id="{9BC37C86-2695-1E48-9BB6-0C80395AA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1" y="2293"/>
              <a:ext cx="1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4" y="222"/>
                  </a:moveTo>
                  <a:lnTo>
                    <a:pt x="15" y="221"/>
                  </a:lnTo>
                  <a:lnTo>
                    <a:pt x="17" y="221"/>
                  </a:lnTo>
                  <a:lnTo>
                    <a:pt x="19" y="219"/>
                  </a:lnTo>
                  <a:lnTo>
                    <a:pt x="20" y="218"/>
                  </a:lnTo>
                  <a:lnTo>
                    <a:pt x="22" y="216"/>
                  </a:lnTo>
                  <a:lnTo>
                    <a:pt x="25" y="214"/>
                  </a:lnTo>
                  <a:lnTo>
                    <a:pt x="27" y="212"/>
                  </a:lnTo>
                  <a:lnTo>
                    <a:pt x="29" y="209"/>
                  </a:lnTo>
                  <a:lnTo>
                    <a:pt x="31" y="206"/>
                  </a:lnTo>
                  <a:lnTo>
                    <a:pt x="32" y="203"/>
                  </a:lnTo>
                  <a:lnTo>
                    <a:pt x="34" y="201"/>
                  </a:lnTo>
                  <a:lnTo>
                    <a:pt x="35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8"/>
                  </a:lnTo>
                  <a:lnTo>
                    <a:pt x="29" y="21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5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3" y="216"/>
                  </a:lnTo>
                  <a:lnTo>
                    <a:pt x="4" y="217"/>
                  </a:lnTo>
                  <a:lnTo>
                    <a:pt x="5" y="218"/>
                  </a:lnTo>
                  <a:lnTo>
                    <a:pt x="6" y="219"/>
                  </a:lnTo>
                  <a:lnTo>
                    <a:pt x="8" y="220"/>
                  </a:lnTo>
                  <a:lnTo>
                    <a:pt x="9" y="221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4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16" name="Freeform 356">
              <a:extLst>
                <a:ext uri="{FF2B5EF4-FFF2-40B4-BE49-F238E27FC236}">
                  <a16:creationId xmlns:a16="http://schemas.microsoft.com/office/drawing/2014/main" id="{98A285B7-24C8-DC48-B134-57EF4BD56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" y="2293"/>
              <a:ext cx="13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3" y="105"/>
                  </a:moveTo>
                  <a:lnTo>
                    <a:pt x="326" y="104"/>
                  </a:lnTo>
                  <a:lnTo>
                    <a:pt x="331" y="104"/>
                  </a:lnTo>
                  <a:lnTo>
                    <a:pt x="334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7" y="96"/>
                  </a:lnTo>
                  <a:lnTo>
                    <a:pt x="350" y="94"/>
                  </a:lnTo>
                  <a:lnTo>
                    <a:pt x="352" y="92"/>
                  </a:lnTo>
                  <a:lnTo>
                    <a:pt x="354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2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9"/>
                  </a:lnTo>
                  <a:lnTo>
                    <a:pt x="347" y="7"/>
                  </a:lnTo>
                  <a:lnTo>
                    <a:pt x="345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4" y="1"/>
                  </a:lnTo>
                  <a:lnTo>
                    <a:pt x="331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1" y="94"/>
                  </a:lnTo>
                  <a:lnTo>
                    <a:pt x="14" y="96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3" y="102"/>
                  </a:lnTo>
                  <a:lnTo>
                    <a:pt x="27" y="103"/>
                  </a:lnTo>
                  <a:lnTo>
                    <a:pt x="30" y="104"/>
                  </a:lnTo>
                  <a:lnTo>
                    <a:pt x="35" y="104"/>
                  </a:lnTo>
                  <a:lnTo>
                    <a:pt x="39" y="105"/>
                  </a:lnTo>
                  <a:lnTo>
                    <a:pt x="323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17" name="Freeform 357">
              <a:extLst>
                <a:ext uri="{FF2B5EF4-FFF2-40B4-BE49-F238E27FC236}">
                  <a16:creationId xmlns:a16="http://schemas.microsoft.com/office/drawing/2014/main" id="{2205A671-3823-A14B-9E7C-74418B392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" y="2292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1" y="300"/>
                  </a:moveTo>
                  <a:lnTo>
                    <a:pt x="445" y="299"/>
                  </a:lnTo>
                  <a:lnTo>
                    <a:pt x="451" y="298"/>
                  </a:lnTo>
                  <a:lnTo>
                    <a:pt x="456" y="296"/>
                  </a:lnTo>
                  <a:lnTo>
                    <a:pt x="462" y="293"/>
                  </a:lnTo>
                  <a:lnTo>
                    <a:pt x="467" y="291"/>
                  </a:lnTo>
                  <a:lnTo>
                    <a:pt x="473" y="287"/>
                  </a:lnTo>
                  <a:lnTo>
                    <a:pt x="478" y="283"/>
                  </a:lnTo>
                  <a:lnTo>
                    <a:pt x="484" y="278"/>
                  </a:lnTo>
                  <a:lnTo>
                    <a:pt x="488" y="274"/>
                  </a:lnTo>
                  <a:lnTo>
                    <a:pt x="492" y="268"/>
                  </a:lnTo>
                  <a:lnTo>
                    <a:pt x="497" y="262"/>
                  </a:lnTo>
                  <a:lnTo>
                    <a:pt x="500" y="255"/>
                  </a:lnTo>
                  <a:lnTo>
                    <a:pt x="502" y="249"/>
                  </a:lnTo>
                  <a:lnTo>
                    <a:pt x="504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1" y="70"/>
                  </a:lnTo>
                  <a:lnTo>
                    <a:pt x="490" y="63"/>
                  </a:lnTo>
                  <a:lnTo>
                    <a:pt x="490" y="55"/>
                  </a:lnTo>
                  <a:lnTo>
                    <a:pt x="488" y="49"/>
                  </a:lnTo>
                  <a:lnTo>
                    <a:pt x="487" y="42"/>
                  </a:lnTo>
                  <a:lnTo>
                    <a:pt x="485" y="36"/>
                  </a:lnTo>
                  <a:lnTo>
                    <a:pt x="482" y="30"/>
                  </a:lnTo>
                  <a:lnTo>
                    <a:pt x="479" y="25"/>
                  </a:lnTo>
                  <a:lnTo>
                    <a:pt x="476" y="20"/>
                  </a:lnTo>
                  <a:lnTo>
                    <a:pt x="473" y="15"/>
                  </a:lnTo>
                  <a:lnTo>
                    <a:pt x="468" y="12"/>
                  </a:lnTo>
                  <a:lnTo>
                    <a:pt x="464" y="7"/>
                  </a:lnTo>
                  <a:lnTo>
                    <a:pt x="460" y="5"/>
                  </a:lnTo>
                  <a:lnTo>
                    <a:pt x="455" y="2"/>
                  </a:lnTo>
                  <a:lnTo>
                    <a:pt x="451" y="1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8" y="0"/>
                  </a:lnTo>
                  <a:lnTo>
                    <a:pt x="62" y="0"/>
                  </a:lnTo>
                  <a:lnTo>
                    <a:pt x="57" y="1"/>
                  </a:lnTo>
                  <a:lnTo>
                    <a:pt x="52" y="2"/>
                  </a:lnTo>
                  <a:lnTo>
                    <a:pt x="47" y="5"/>
                  </a:lnTo>
                  <a:lnTo>
                    <a:pt x="43" y="7"/>
                  </a:lnTo>
                  <a:lnTo>
                    <a:pt x="38" y="12"/>
                  </a:lnTo>
                  <a:lnTo>
                    <a:pt x="34" y="15"/>
                  </a:lnTo>
                  <a:lnTo>
                    <a:pt x="31" y="20"/>
                  </a:lnTo>
                  <a:lnTo>
                    <a:pt x="28" y="25"/>
                  </a:lnTo>
                  <a:lnTo>
                    <a:pt x="24" y="30"/>
                  </a:lnTo>
                  <a:lnTo>
                    <a:pt x="21" y="36"/>
                  </a:lnTo>
                  <a:lnTo>
                    <a:pt x="19" y="42"/>
                  </a:lnTo>
                  <a:lnTo>
                    <a:pt x="18" y="49"/>
                  </a:lnTo>
                  <a:lnTo>
                    <a:pt x="16" y="55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4" y="249"/>
                  </a:lnTo>
                  <a:lnTo>
                    <a:pt x="7" y="255"/>
                  </a:lnTo>
                  <a:lnTo>
                    <a:pt x="10" y="262"/>
                  </a:lnTo>
                  <a:lnTo>
                    <a:pt x="13" y="268"/>
                  </a:lnTo>
                  <a:lnTo>
                    <a:pt x="18" y="274"/>
                  </a:lnTo>
                  <a:lnTo>
                    <a:pt x="23" y="278"/>
                  </a:lnTo>
                  <a:lnTo>
                    <a:pt x="28" y="283"/>
                  </a:lnTo>
                  <a:lnTo>
                    <a:pt x="33" y="287"/>
                  </a:lnTo>
                  <a:lnTo>
                    <a:pt x="40" y="291"/>
                  </a:lnTo>
                  <a:lnTo>
                    <a:pt x="45" y="293"/>
                  </a:lnTo>
                  <a:lnTo>
                    <a:pt x="50" y="296"/>
                  </a:lnTo>
                  <a:lnTo>
                    <a:pt x="56" y="298"/>
                  </a:lnTo>
                  <a:lnTo>
                    <a:pt x="62" y="299"/>
                  </a:lnTo>
                  <a:lnTo>
                    <a:pt x="68" y="300"/>
                  </a:lnTo>
                  <a:lnTo>
                    <a:pt x="44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18" name="Freeform 358">
              <a:extLst>
                <a:ext uri="{FF2B5EF4-FFF2-40B4-BE49-F238E27FC236}">
                  <a16:creationId xmlns:a16="http://schemas.microsoft.com/office/drawing/2014/main" id="{365017C3-E350-CF47-A6CB-A9BA0782D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8" y="2292"/>
              <a:ext cx="16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9" y="286"/>
                  </a:moveTo>
                  <a:lnTo>
                    <a:pt x="424" y="285"/>
                  </a:lnTo>
                  <a:lnTo>
                    <a:pt x="429" y="284"/>
                  </a:lnTo>
                  <a:lnTo>
                    <a:pt x="435" y="283"/>
                  </a:lnTo>
                  <a:lnTo>
                    <a:pt x="440" y="281"/>
                  </a:lnTo>
                  <a:lnTo>
                    <a:pt x="446" y="277"/>
                  </a:lnTo>
                  <a:lnTo>
                    <a:pt x="450" y="274"/>
                  </a:lnTo>
                  <a:lnTo>
                    <a:pt x="455" y="271"/>
                  </a:lnTo>
                  <a:lnTo>
                    <a:pt x="461" y="266"/>
                  </a:lnTo>
                  <a:lnTo>
                    <a:pt x="465" y="261"/>
                  </a:lnTo>
                  <a:lnTo>
                    <a:pt x="468" y="256"/>
                  </a:lnTo>
                  <a:lnTo>
                    <a:pt x="473" y="250"/>
                  </a:lnTo>
                  <a:lnTo>
                    <a:pt x="476" y="245"/>
                  </a:lnTo>
                  <a:lnTo>
                    <a:pt x="478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7" y="69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5" y="24"/>
                  </a:lnTo>
                  <a:lnTo>
                    <a:pt x="453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1" y="8"/>
                  </a:lnTo>
                  <a:lnTo>
                    <a:pt x="438" y="4"/>
                  </a:lnTo>
                  <a:lnTo>
                    <a:pt x="432" y="2"/>
                  </a:lnTo>
                  <a:lnTo>
                    <a:pt x="428" y="1"/>
                  </a:lnTo>
                  <a:lnTo>
                    <a:pt x="424" y="0"/>
                  </a:lnTo>
                  <a:lnTo>
                    <a:pt x="419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4" y="1"/>
                  </a:lnTo>
                  <a:lnTo>
                    <a:pt x="49" y="2"/>
                  </a:lnTo>
                  <a:lnTo>
                    <a:pt x="45" y="4"/>
                  </a:lnTo>
                  <a:lnTo>
                    <a:pt x="41" y="8"/>
                  </a:lnTo>
                  <a:lnTo>
                    <a:pt x="36" y="11"/>
                  </a:lnTo>
                  <a:lnTo>
                    <a:pt x="33" y="15"/>
                  </a:lnTo>
                  <a:lnTo>
                    <a:pt x="30" y="20"/>
                  </a:lnTo>
                  <a:lnTo>
                    <a:pt x="27" y="24"/>
                  </a:lnTo>
                  <a:lnTo>
                    <a:pt x="23" y="29"/>
                  </a:lnTo>
                  <a:lnTo>
                    <a:pt x="21" y="35"/>
                  </a:lnTo>
                  <a:lnTo>
                    <a:pt x="19" y="41"/>
                  </a:lnTo>
                  <a:lnTo>
                    <a:pt x="18" y="48"/>
                  </a:lnTo>
                  <a:lnTo>
                    <a:pt x="16" y="54"/>
                  </a:lnTo>
                  <a:lnTo>
                    <a:pt x="16" y="61"/>
                  </a:lnTo>
                  <a:lnTo>
                    <a:pt x="16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2" y="232"/>
                  </a:lnTo>
                  <a:lnTo>
                    <a:pt x="4" y="238"/>
                  </a:lnTo>
                  <a:lnTo>
                    <a:pt x="6" y="245"/>
                  </a:lnTo>
                  <a:lnTo>
                    <a:pt x="9" y="250"/>
                  </a:lnTo>
                  <a:lnTo>
                    <a:pt x="14" y="256"/>
                  </a:lnTo>
                  <a:lnTo>
                    <a:pt x="17" y="261"/>
                  </a:lnTo>
                  <a:lnTo>
                    <a:pt x="22" y="266"/>
                  </a:lnTo>
                  <a:lnTo>
                    <a:pt x="27" y="271"/>
                  </a:lnTo>
                  <a:lnTo>
                    <a:pt x="32" y="274"/>
                  </a:lnTo>
                  <a:lnTo>
                    <a:pt x="36" y="277"/>
                  </a:lnTo>
                  <a:lnTo>
                    <a:pt x="42" y="281"/>
                  </a:lnTo>
                  <a:lnTo>
                    <a:pt x="47" y="283"/>
                  </a:lnTo>
                  <a:lnTo>
                    <a:pt x="53" y="284"/>
                  </a:lnTo>
                  <a:lnTo>
                    <a:pt x="58" y="285"/>
                  </a:lnTo>
                  <a:lnTo>
                    <a:pt x="64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19" name="Freeform 359">
              <a:extLst>
                <a:ext uri="{FF2B5EF4-FFF2-40B4-BE49-F238E27FC236}">
                  <a16:creationId xmlns:a16="http://schemas.microsoft.com/office/drawing/2014/main" id="{23164C6B-7A7E-5749-8707-D3AE798BB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" y="2297"/>
              <a:ext cx="12" cy="5"/>
            </a:xfrm>
            <a:custGeom>
              <a:avLst/>
              <a:gdLst>
                <a:gd name="T0" fmla="*/ 0 w 352"/>
                <a:gd name="T1" fmla="*/ 0 h 129"/>
                <a:gd name="T2" fmla="*/ 0 w 352"/>
                <a:gd name="T3" fmla="*/ 0 h 129"/>
                <a:gd name="T4" fmla="*/ 0 w 352"/>
                <a:gd name="T5" fmla="*/ 0 h 129"/>
                <a:gd name="T6" fmla="*/ 0 w 352"/>
                <a:gd name="T7" fmla="*/ 0 h 129"/>
                <a:gd name="T8" fmla="*/ 0 w 352"/>
                <a:gd name="T9" fmla="*/ 0 h 129"/>
                <a:gd name="T10" fmla="*/ 0 w 352"/>
                <a:gd name="T11" fmla="*/ 0 h 129"/>
                <a:gd name="T12" fmla="*/ 0 w 352"/>
                <a:gd name="T13" fmla="*/ 0 h 129"/>
                <a:gd name="T14" fmla="*/ 0 w 352"/>
                <a:gd name="T15" fmla="*/ 0 h 129"/>
                <a:gd name="T16" fmla="*/ 0 w 352"/>
                <a:gd name="T17" fmla="*/ 0 h 129"/>
                <a:gd name="T18" fmla="*/ 0 w 352"/>
                <a:gd name="T19" fmla="*/ 0 h 129"/>
                <a:gd name="T20" fmla="*/ 0 w 352"/>
                <a:gd name="T21" fmla="*/ 0 h 129"/>
                <a:gd name="T22" fmla="*/ 0 w 352"/>
                <a:gd name="T23" fmla="*/ 0 h 129"/>
                <a:gd name="T24" fmla="*/ 0 w 352"/>
                <a:gd name="T25" fmla="*/ 0 h 129"/>
                <a:gd name="T26" fmla="*/ 0 w 352"/>
                <a:gd name="T27" fmla="*/ 0 h 129"/>
                <a:gd name="T28" fmla="*/ 0 w 352"/>
                <a:gd name="T29" fmla="*/ 0 h 129"/>
                <a:gd name="T30" fmla="*/ 0 w 352"/>
                <a:gd name="T31" fmla="*/ 0 h 129"/>
                <a:gd name="T32" fmla="*/ 0 w 352"/>
                <a:gd name="T33" fmla="*/ 0 h 129"/>
                <a:gd name="T34" fmla="*/ 0 w 352"/>
                <a:gd name="T35" fmla="*/ 0 h 129"/>
                <a:gd name="T36" fmla="*/ 0 w 352"/>
                <a:gd name="T37" fmla="*/ 0 h 129"/>
                <a:gd name="T38" fmla="*/ 0 w 352"/>
                <a:gd name="T39" fmla="*/ 0 h 129"/>
                <a:gd name="T40" fmla="*/ 0 w 352"/>
                <a:gd name="T41" fmla="*/ 0 h 129"/>
                <a:gd name="T42" fmla="*/ 0 w 352"/>
                <a:gd name="T43" fmla="*/ 0 h 129"/>
                <a:gd name="T44" fmla="*/ 0 w 352"/>
                <a:gd name="T45" fmla="*/ 0 h 129"/>
                <a:gd name="T46" fmla="*/ 0 w 352"/>
                <a:gd name="T47" fmla="*/ 0 h 129"/>
                <a:gd name="T48" fmla="*/ 0 w 352"/>
                <a:gd name="T49" fmla="*/ 0 h 129"/>
                <a:gd name="T50" fmla="*/ 0 w 352"/>
                <a:gd name="T51" fmla="*/ 0 h 129"/>
                <a:gd name="T52" fmla="*/ 0 w 352"/>
                <a:gd name="T53" fmla="*/ 0 h 129"/>
                <a:gd name="T54" fmla="*/ 0 w 352"/>
                <a:gd name="T55" fmla="*/ 0 h 129"/>
                <a:gd name="T56" fmla="*/ 0 w 352"/>
                <a:gd name="T57" fmla="*/ 0 h 129"/>
                <a:gd name="T58" fmla="*/ 0 w 352"/>
                <a:gd name="T59" fmla="*/ 0 h 129"/>
                <a:gd name="T60" fmla="*/ 0 w 352"/>
                <a:gd name="T61" fmla="*/ 0 h 129"/>
                <a:gd name="T62" fmla="*/ 0 w 352"/>
                <a:gd name="T63" fmla="*/ 0 h 129"/>
                <a:gd name="T64" fmla="*/ 0 w 352"/>
                <a:gd name="T65" fmla="*/ 0 h 129"/>
                <a:gd name="T66" fmla="*/ 0 w 352"/>
                <a:gd name="T67" fmla="*/ 0 h 129"/>
                <a:gd name="T68" fmla="*/ 0 w 352"/>
                <a:gd name="T69" fmla="*/ 0 h 129"/>
                <a:gd name="T70" fmla="*/ 0 w 352"/>
                <a:gd name="T71" fmla="*/ 0 h 129"/>
                <a:gd name="T72" fmla="*/ 0 w 352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9">
                  <a:moveTo>
                    <a:pt x="352" y="65"/>
                  </a:moveTo>
                  <a:lnTo>
                    <a:pt x="351" y="71"/>
                  </a:lnTo>
                  <a:lnTo>
                    <a:pt x="351" y="77"/>
                  </a:lnTo>
                  <a:lnTo>
                    <a:pt x="350" y="84"/>
                  </a:lnTo>
                  <a:lnTo>
                    <a:pt x="349" y="89"/>
                  </a:lnTo>
                  <a:lnTo>
                    <a:pt x="348" y="95"/>
                  </a:lnTo>
                  <a:lnTo>
                    <a:pt x="346" y="100"/>
                  </a:lnTo>
                  <a:lnTo>
                    <a:pt x="344" y="105"/>
                  </a:lnTo>
                  <a:lnTo>
                    <a:pt x="342" y="110"/>
                  </a:lnTo>
                  <a:lnTo>
                    <a:pt x="338" y="114"/>
                  </a:lnTo>
                  <a:lnTo>
                    <a:pt x="335" y="117"/>
                  </a:lnTo>
                  <a:lnTo>
                    <a:pt x="332" y="121"/>
                  </a:lnTo>
                  <a:lnTo>
                    <a:pt x="329" y="124"/>
                  </a:lnTo>
                  <a:lnTo>
                    <a:pt x="324" y="126"/>
                  </a:lnTo>
                  <a:lnTo>
                    <a:pt x="321" y="127"/>
                  </a:lnTo>
                  <a:lnTo>
                    <a:pt x="317" y="128"/>
                  </a:lnTo>
                  <a:lnTo>
                    <a:pt x="312" y="129"/>
                  </a:lnTo>
                  <a:lnTo>
                    <a:pt x="41" y="129"/>
                  </a:lnTo>
                  <a:lnTo>
                    <a:pt x="36" y="128"/>
                  </a:lnTo>
                  <a:lnTo>
                    <a:pt x="31" y="127"/>
                  </a:lnTo>
                  <a:lnTo>
                    <a:pt x="27" y="126"/>
                  </a:lnTo>
                  <a:lnTo>
                    <a:pt x="24" y="124"/>
                  </a:lnTo>
                  <a:lnTo>
                    <a:pt x="20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1" y="110"/>
                  </a:lnTo>
                  <a:lnTo>
                    <a:pt x="9" y="105"/>
                  </a:lnTo>
                  <a:lnTo>
                    <a:pt x="5" y="100"/>
                  </a:lnTo>
                  <a:lnTo>
                    <a:pt x="4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20" name="Freeform 360">
              <a:extLst>
                <a:ext uri="{FF2B5EF4-FFF2-40B4-BE49-F238E27FC236}">
                  <a16:creationId xmlns:a16="http://schemas.microsoft.com/office/drawing/2014/main" id="{64EDDF5F-78E9-2949-9614-9BCE99465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8" y="2293"/>
              <a:ext cx="1" cy="8"/>
            </a:xfrm>
            <a:custGeom>
              <a:avLst/>
              <a:gdLst>
                <a:gd name="T0" fmla="*/ 0 w 34"/>
                <a:gd name="T1" fmla="*/ 0 h 213"/>
                <a:gd name="T2" fmla="*/ 0 w 34"/>
                <a:gd name="T3" fmla="*/ 0 h 213"/>
                <a:gd name="T4" fmla="*/ 0 w 34"/>
                <a:gd name="T5" fmla="*/ 0 h 213"/>
                <a:gd name="T6" fmla="*/ 0 w 34"/>
                <a:gd name="T7" fmla="*/ 0 h 213"/>
                <a:gd name="T8" fmla="*/ 0 w 34"/>
                <a:gd name="T9" fmla="*/ 0 h 213"/>
                <a:gd name="T10" fmla="*/ 0 w 34"/>
                <a:gd name="T11" fmla="*/ 0 h 213"/>
                <a:gd name="T12" fmla="*/ 0 w 34"/>
                <a:gd name="T13" fmla="*/ 0 h 213"/>
                <a:gd name="T14" fmla="*/ 0 w 34"/>
                <a:gd name="T15" fmla="*/ 0 h 213"/>
                <a:gd name="T16" fmla="*/ 0 w 34"/>
                <a:gd name="T17" fmla="*/ 0 h 213"/>
                <a:gd name="T18" fmla="*/ 0 w 34"/>
                <a:gd name="T19" fmla="*/ 0 h 213"/>
                <a:gd name="T20" fmla="*/ 0 w 34"/>
                <a:gd name="T21" fmla="*/ 0 h 213"/>
                <a:gd name="T22" fmla="*/ 0 w 34"/>
                <a:gd name="T23" fmla="*/ 0 h 213"/>
                <a:gd name="T24" fmla="*/ 0 w 34"/>
                <a:gd name="T25" fmla="*/ 0 h 213"/>
                <a:gd name="T26" fmla="*/ 0 w 34"/>
                <a:gd name="T27" fmla="*/ 0 h 213"/>
                <a:gd name="T28" fmla="*/ 0 w 34"/>
                <a:gd name="T29" fmla="*/ 0 h 213"/>
                <a:gd name="T30" fmla="*/ 0 w 34"/>
                <a:gd name="T31" fmla="*/ 0 h 213"/>
                <a:gd name="T32" fmla="*/ 0 w 34"/>
                <a:gd name="T33" fmla="*/ 0 h 213"/>
                <a:gd name="T34" fmla="*/ 0 w 34"/>
                <a:gd name="T35" fmla="*/ 0 h 213"/>
                <a:gd name="T36" fmla="*/ 0 w 34"/>
                <a:gd name="T37" fmla="*/ 0 h 213"/>
                <a:gd name="T38" fmla="*/ 0 w 34"/>
                <a:gd name="T39" fmla="*/ 0 h 213"/>
                <a:gd name="T40" fmla="*/ 0 w 34"/>
                <a:gd name="T41" fmla="*/ 0 h 213"/>
                <a:gd name="T42" fmla="*/ 0 w 34"/>
                <a:gd name="T43" fmla="*/ 0 h 213"/>
                <a:gd name="T44" fmla="*/ 0 w 34"/>
                <a:gd name="T45" fmla="*/ 0 h 213"/>
                <a:gd name="T46" fmla="*/ 0 w 34"/>
                <a:gd name="T47" fmla="*/ 0 h 213"/>
                <a:gd name="T48" fmla="*/ 0 w 34"/>
                <a:gd name="T49" fmla="*/ 0 h 213"/>
                <a:gd name="T50" fmla="*/ 0 w 34"/>
                <a:gd name="T51" fmla="*/ 0 h 213"/>
                <a:gd name="T52" fmla="*/ 0 w 34"/>
                <a:gd name="T53" fmla="*/ 0 h 213"/>
                <a:gd name="T54" fmla="*/ 0 w 34"/>
                <a:gd name="T55" fmla="*/ 0 h 213"/>
                <a:gd name="T56" fmla="*/ 0 w 34"/>
                <a:gd name="T57" fmla="*/ 0 h 213"/>
                <a:gd name="T58" fmla="*/ 0 w 34"/>
                <a:gd name="T59" fmla="*/ 0 h 213"/>
                <a:gd name="T60" fmla="*/ 0 w 34"/>
                <a:gd name="T61" fmla="*/ 0 h 213"/>
                <a:gd name="T62" fmla="*/ 0 w 34"/>
                <a:gd name="T63" fmla="*/ 0 h 213"/>
                <a:gd name="T64" fmla="*/ 0 w 34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3" y="212"/>
                  </a:lnTo>
                  <a:lnTo>
                    <a:pt x="24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8" y="208"/>
                  </a:lnTo>
                  <a:lnTo>
                    <a:pt x="29" y="207"/>
                  </a:lnTo>
                  <a:lnTo>
                    <a:pt x="29" y="206"/>
                  </a:lnTo>
                  <a:lnTo>
                    <a:pt x="30" y="204"/>
                  </a:lnTo>
                  <a:lnTo>
                    <a:pt x="32" y="202"/>
                  </a:lnTo>
                  <a:lnTo>
                    <a:pt x="32" y="200"/>
                  </a:lnTo>
                  <a:lnTo>
                    <a:pt x="33" y="198"/>
                  </a:lnTo>
                  <a:lnTo>
                    <a:pt x="33" y="196"/>
                  </a:lnTo>
                  <a:lnTo>
                    <a:pt x="33" y="195"/>
                  </a:lnTo>
                  <a:lnTo>
                    <a:pt x="34" y="193"/>
                  </a:lnTo>
                  <a:lnTo>
                    <a:pt x="34" y="21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28" y="5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0" y="186"/>
                  </a:lnTo>
                  <a:lnTo>
                    <a:pt x="1" y="189"/>
                  </a:lnTo>
                  <a:lnTo>
                    <a:pt x="2" y="192"/>
                  </a:lnTo>
                  <a:lnTo>
                    <a:pt x="3" y="195"/>
                  </a:lnTo>
                  <a:lnTo>
                    <a:pt x="4" y="197"/>
                  </a:lnTo>
                  <a:lnTo>
                    <a:pt x="6" y="200"/>
                  </a:lnTo>
                  <a:lnTo>
                    <a:pt x="8" y="202"/>
                  </a:lnTo>
                  <a:lnTo>
                    <a:pt x="9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4" y="210"/>
                  </a:lnTo>
                  <a:lnTo>
                    <a:pt x="15" y="212"/>
                  </a:lnTo>
                  <a:lnTo>
                    <a:pt x="17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21" name="Freeform 361">
              <a:extLst>
                <a:ext uri="{FF2B5EF4-FFF2-40B4-BE49-F238E27FC236}">
                  <a16:creationId xmlns:a16="http://schemas.microsoft.com/office/drawing/2014/main" id="{9FE86113-D834-6340-A2D6-59BEF7D8D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2293"/>
              <a:ext cx="2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5" y="222"/>
                  </a:moveTo>
                  <a:lnTo>
                    <a:pt x="17" y="221"/>
                  </a:lnTo>
                  <a:lnTo>
                    <a:pt x="18" y="221"/>
                  </a:lnTo>
                  <a:lnTo>
                    <a:pt x="20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6" y="214"/>
                  </a:lnTo>
                  <a:lnTo>
                    <a:pt x="27" y="212"/>
                  </a:lnTo>
                  <a:lnTo>
                    <a:pt x="30" y="209"/>
                  </a:lnTo>
                  <a:lnTo>
                    <a:pt x="32" y="206"/>
                  </a:lnTo>
                  <a:lnTo>
                    <a:pt x="33" y="203"/>
                  </a:lnTo>
                  <a:lnTo>
                    <a:pt x="35" y="201"/>
                  </a:lnTo>
                  <a:lnTo>
                    <a:pt x="36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8"/>
                  </a:lnTo>
                  <a:lnTo>
                    <a:pt x="30" y="21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5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22" name="Freeform 362">
              <a:extLst>
                <a:ext uri="{FF2B5EF4-FFF2-40B4-BE49-F238E27FC236}">
                  <a16:creationId xmlns:a16="http://schemas.microsoft.com/office/drawing/2014/main" id="{6247E217-1B74-B24F-91D5-12D126608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" y="2293"/>
              <a:ext cx="12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4" y="105"/>
                  </a:moveTo>
                  <a:lnTo>
                    <a:pt x="327" y="104"/>
                  </a:lnTo>
                  <a:lnTo>
                    <a:pt x="330" y="104"/>
                  </a:lnTo>
                  <a:lnTo>
                    <a:pt x="334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4" y="99"/>
                  </a:lnTo>
                  <a:lnTo>
                    <a:pt x="348" y="96"/>
                  </a:lnTo>
                  <a:lnTo>
                    <a:pt x="350" y="94"/>
                  </a:lnTo>
                  <a:lnTo>
                    <a:pt x="352" y="92"/>
                  </a:lnTo>
                  <a:lnTo>
                    <a:pt x="354" y="90"/>
                  </a:lnTo>
                  <a:lnTo>
                    <a:pt x="356" y="87"/>
                  </a:lnTo>
                  <a:lnTo>
                    <a:pt x="358" y="84"/>
                  </a:lnTo>
                  <a:lnTo>
                    <a:pt x="359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59" y="22"/>
                  </a:lnTo>
                  <a:lnTo>
                    <a:pt x="358" y="19"/>
                  </a:lnTo>
                  <a:lnTo>
                    <a:pt x="356" y="17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9"/>
                  </a:lnTo>
                  <a:lnTo>
                    <a:pt x="348" y="7"/>
                  </a:lnTo>
                  <a:lnTo>
                    <a:pt x="344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8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3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4"/>
                  </a:lnTo>
                  <a:lnTo>
                    <a:pt x="5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5" y="96"/>
                  </a:lnTo>
                  <a:lnTo>
                    <a:pt x="17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8" y="103"/>
                  </a:lnTo>
                  <a:lnTo>
                    <a:pt x="31" y="104"/>
                  </a:lnTo>
                  <a:lnTo>
                    <a:pt x="35" y="104"/>
                  </a:lnTo>
                  <a:lnTo>
                    <a:pt x="40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23" name="Freeform 363">
              <a:extLst>
                <a:ext uri="{FF2B5EF4-FFF2-40B4-BE49-F238E27FC236}">
                  <a16:creationId xmlns:a16="http://schemas.microsoft.com/office/drawing/2014/main" id="{18DC7F6F-E1F4-B44E-BD42-B156B683B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8" y="2292"/>
              <a:ext cx="17" cy="11"/>
            </a:xfrm>
            <a:custGeom>
              <a:avLst/>
              <a:gdLst>
                <a:gd name="T0" fmla="*/ 0 w 505"/>
                <a:gd name="T1" fmla="*/ 0 h 300"/>
                <a:gd name="T2" fmla="*/ 0 w 505"/>
                <a:gd name="T3" fmla="*/ 0 h 300"/>
                <a:gd name="T4" fmla="*/ 0 w 505"/>
                <a:gd name="T5" fmla="*/ 0 h 300"/>
                <a:gd name="T6" fmla="*/ 0 w 505"/>
                <a:gd name="T7" fmla="*/ 0 h 300"/>
                <a:gd name="T8" fmla="*/ 0 w 505"/>
                <a:gd name="T9" fmla="*/ 0 h 300"/>
                <a:gd name="T10" fmla="*/ 0 w 505"/>
                <a:gd name="T11" fmla="*/ 0 h 300"/>
                <a:gd name="T12" fmla="*/ 0 w 505"/>
                <a:gd name="T13" fmla="*/ 0 h 300"/>
                <a:gd name="T14" fmla="*/ 0 w 505"/>
                <a:gd name="T15" fmla="*/ 0 h 300"/>
                <a:gd name="T16" fmla="*/ 0 w 505"/>
                <a:gd name="T17" fmla="*/ 0 h 300"/>
                <a:gd name="T18" fmla="*/ 0 w 505"/>
                <a:gd name="T19" fmla="*/ 0 h 300"/>
                <a:gd name="T20" fmla="*/ 0 w 505"/>
                <a:gd name="T21" fmla="*/ 0 h 300"/>
                <a:gd name="T22" fmla="*/ 0 w 505"/>
                <a:gd name="T23" fmla="*/ 0 h 300"/>
                <a:gd name="T24" fmla="*/ 0 w 505"/>
                <a:gd name="T25" fmla="*/ 0 h 300"/>
                <a:gd name="T26" fmla="*/ 0 w 505"/>
                <a:gd name="T27" fmla="*/ 0 h 300"/>
                <a:gd name="T28" fmla="*/ 0 w 505"/>
                <a:gd name="T29" fmla="*/ 0 h 300"/>
                <a:gd name="T30" fmla="*/ 0 w 505"/>
                <a:gd name="T31" fmla="*/ 0 h 300"/>
                <a:gd name="T32" fmla="*/ 0 w 505"/>
                <a:gd name="T33" fmla="*/ 0 h 300"/>
                <a:gd name="T34" fmla="*/ 0 w 505"/>
                <a:gd name="T35" fmla="*/ 0 h 300"/>
                <a:gd name="T36" fmla="*/ 0 w 505"/>
                <a:gd name="T37" fmla="*/ 0 h 300"/>
                <a:gd name="T38" fmla="*/ 0 w 505"/>
                <a:gd name="T39" fmla="*/ 0 h 300"/>
                <a:gd name="T40" fmla="*/ 0 w 505"/>
                <a:gd name="T41" fmla="*/ 0 h 300"/>
                <a:gd name="T42" fmla="*/ 0 w 505"/>
                <a:gd name="T43" fmla="*/ 0 h 300"/>
                <a:gd name="T44" fmla="*/ 0 w 505"/>
                <a:gd name="T45" fmla="*/ 0 h 300"/>
                <a:gd name="T46" fmla="*/ 0 w 505"/>
                <a:gd name="T47" fmla="*/ 0 h 300"/>
                <a:gd name="T48" fmla="*/ 0 w 505"/>
                <a:gd name="T49" fmla="*/ 0 h 300"/>
                <a:gd name="T50" fmla="*/ 0 w 505"/>
                <a:gd name="T51" fmla="*/ 0 h 300"/>
                <a:gd name="T52" fmla="*/ 0 w 505"/>
                <a:gd name="T53" fmla="*/ 0 h 300"/>
                <a:gd name="T54" fmla="*/ 0 w 505"/>
                <a:gd name="T55" fmla="*/ 0 h 300"/>
                <a:gd name="T56" fmla="*/ 0 w 505"/>
                <a:gd name="T57" fmla="*/ 0 h 300"/>
                <a:gd name="T58" fmla="*/ 0 w 505"/>
                <a:gd name="T59" fmla="*/ 0 h 300"/>
                <a:gd name="T60" fmla="*/ 0 w 505"/>
                <a:gd name="T61" fmla="*/ 0 h 300"/>
                <a:gd name="T62" fmla="*/ 0 w 505"/>
                <a:gd name="T63" fmla="*/ 0 h 300"/>
                <a:gd name="T64" fmla="*/ 0 w 505"/>
                <a:gd name="T65" fmla="*/ 0 h 300"/>
                <a:gd name="T66" fmla="*/ 0 w 505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5" h="300">
                  <a:moveTo>
                    <a:pt x="440" y="300"/>
                  </a:moveTo>
                  <a:lnTo>
                    <a:pt x="444" y="299"/>
                  </a:lnTo>
                  <a:lnTo>
                    <a:pt x="450" y="298"/>
                  </a:lnTo>
                  <a:lnTo>
                    <a:pt x="455" y="296"/>
                  </a:lnTo>
                  <a:lnTo>
                    <a:pt x="460" y="293"/>
                  </a:lnTo>
                  <a:lnTo>
                    <a:pt x="466" y="291"/>
                  </a:lnTo>
                  <a:lnTo>
                    <a:pt x="471" y="287"/>
                  </a:lnTo>
                  <a:lnTo>
                    <a:pt x="477" y="283"/>
                  </a:lnTo>
                  <a:lnTo>
                    <a:pt x="482" y="278"/>
                  </a:lnTo>
                  <a:lnTo>
                    <a:pt x="487" y="274"/>
                  </a:lnTo>
                  <a:lnTo>
                    <a:pt x="491" y="268"/>
                  </a:lnTo>
                  <a:lnTo>
                    <a:pt x="495" y="262"/>
                  </a:lnTo>
                  <a:lnTo>
                    <a:pt x="498" y="255"/>
                  </a:lnTo>
                  <a:lnTo>
                    <a:pt x="501" y="249"/>
                  </a:lnTo>
                  <a:lnTo>
                    <a:pt x="503" y="242"/>
                  </a:lnTo>
                  <a:lnTo>
                    <a:pt x="504" y="234"/>
                  </a:lnTo>
                  <a:lnTo>
                    <a:pt x="505" y="228"/>
                  </a:lnTo>
                  <a:lnTo>
                    <a:pt x="490" y="70"/>
                  </a:lnTo>
                  <a:lnTo>
                    <a:pt x="489" y="63"/>
                  </a:lnTo>
                  <a:lnTo>
                    <a:pt x="489" y="55"/>
                  </a:lnTo>
                  <a:lnTo>
                    <a:pt x="487" y="49"/>
                  </a:lnTo>
                  <a:lnTo>
                    <a:pt x="485" y="42"/>
                  </a:lnTo>
                  <a:lnTo>
                    <a:pt x="483" y="36"/>
                  </a:lnTo>
                  <a:lnTo>
                    <a:pt x="481" y="30"/>
                  </a:lnTo>
                  <a:lnTo>
                    <a:pt x="478" y="25"/>
                  </a:lnTo>
                  <a:lnTo>
                    <a:pt x="475" y="20"/>
                  </a:lnTo>
                  <a:lnTo>
                    <a:pt x="471" y="15"/>
                  </a:lnTo>
                  <a:lnTo>
                    <a:pt x="467" y="12"/>
                  </a:lnTo>
                  <a:lnTo>
                    <a:pt x="463" y="7"/>
                  </a:lnTo>
                  <a:lnTo>
                    <a:pt x="458" y="5"/>
                  </a:lnTo>
                  <a:lnTo>
                    <a:pt x="454" y="2"/>
                  </a:lnTo>
                  <a:lnTo>
                    <a:pt x="450" y="1"/>
                  </a:lnTo>
                  <a:lnTo>
                    <a:pt x="444" y="0"/>
                  </a:lnTo>
                  <a:lnTo>
                    <a:pt x="44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51" y="2"/>
                  </a:lnTo>
                  <a:lnTo>
                    <a:pt x="46" y="5"/>
                  </a:lnTo>
                  <a:lnTo>
                    <a:pt x="41" y="7"/>
                  </a:lnTo>
                  <a:lnTo>
                    <a:pt x="37" y="12"/>
                  </a:lnTo>
                  <a:lnTo>
                    <a:pt x="34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4" y="30"/>
                  </a:lnTo>
                  <a:lnTo>
                    <a:pt x="21" y="36"/>
                  </a:lnTo>
                  <a:lnTo>
                    <a:pt x="19" y="42"/>
                  </a:lnTo>
                  <a:lnTo>
                    <a:pt x="18" y="49"/>
                  </a:lnTo>
                  <a:lnTo>
                    <a:pt x="15" y="55"/>
                  </a:lnTo>
                  <a:lnTo>
                    <a:pt x="15" y="63"/>
                  </a:lnTo>
                  <a:lnTo>
                    <a:pt x="15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6" y="255"/>
                  </a:lnTo>
                  <a:lnTo>
                    <a:pt x="9" y="262"/>
                  </a:lnTo>
                  <a:lnTo>
                    <a:pt x="13" y="268"/>
                  </a:lnTo>
                  <a:lnTo>
                    <a:pt x="18" y="274"/>
                  </a:lnTo>
                  <a:lnTo>
                    <a:pt x="22" y="278"/>
                  </a:lnTo>
                  <a:lnTo>
                    <a:pt x="27" y="283"/>
                  </a:lnTo>
                  <a:lnTo>
                    <a:pt x="33" y="287"/>
                  </a:lnTo>
                  <a:lnTo>
                    <a:pt x="38" y="291"/>
                  </a:lnTo>
                  <a:lnTo>
                    <a:pt x="44" y="293"/>
                  </a:lnTo>
                  <a:lnTo>
                    <a:pt x="49" y="296"/>
                  </a:lnTo>
                  <a:lnTo>
                    <a:pt x="55" y="298"/>
                  </a:lnTo>
                  <a:lnTo>
                    <a:pt x="61" y="299"/>
                  </a:lnTo>
                  <a:lnTo>
                    <a:pt x="66" y="300"/>
                  </a:lnTo>
                  <a:lnTo>
                    <a:pt x="440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24" name="Freeform 364">
              <a:extLst>
                <a:ext uri="{FF2B5EF4-FFF2-40B4-BE49-F238E27FC236}">
                  <a16:creationId xmlns:a16="http://schemas.microsoft.com/office/drawing/2014/main" id="{680F245C-7480-234F-A6EF-5BD50DF17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8" y="2292"/>
              <a:ext cx="17" cy="11"/>
            </a:xfrm>
            <a:custGeom>
              <a:avLst/>
              <a:gdLst>
                <a:gd name="T0" fmla="*/ 0 w 481"/>
                <a:gd name="T1" fmla="*/ 0 h 286"/>
                <a:gd name="T2" fmla="*/ 0 w 481"/>
                <a:gd name="T3" fmla="*/ 0 h 286"/>
                <a:gd name="T4" fmla="*/ 0 w 481"/>
                <a:gd name="T5" fmla="*/ 0 h 286"/>
                <a:gd name="T6" fmla="*/ 0 w 481"/>
                <a:gd name="T7" fmla="*/ 0 h 286"/>
                <a:gd name="T8" fmla="*/ 0 w 481"/>
                <a:gd name="T9" fmla="*/ 0 h 286"/>
                <a:gd name="T10" fmla="*/ 0 w 481"/>
                <a:gd name="T11" fmla="*/ 0 h 286"/>
                <a:gd name="T12" fmla="*/ 0 w 481"/>
                <a:gd name="T13" fmla="*/ 0 h 286"/>
                <a:gd name="T14" fmla="*/ 0 w 481"/>
                <a:gd name="T15" fmla="*/ 0 h 286"/>
                <a:gd name="T16" fmla="*/ 0 w 481"/>
                <a:gd name="T17" fmla="*/ 0 h 286"/>
                <a:gd name="T18" fmla="*/ 0 w 481"/>
                <a:gd name="T19" fmla="*/ 0 h 286"/>
                <a:gd name="T20" fmla="*/ 0 w 481"/>
                <a:gd name="T21" fmla="*/ 0 h 286"/>
                <a:gd name="T22" fmla="*/ 0 w 481"/>
                <a:gd name="T23" fmla="*/ 0 h 286"/>
                <a:gd name="T24" fmla="*/ 0 w 481"/>
                <a:gd name="T25" fmla="*/ 0 h 286"/>
                <a:gd name="T26" fmla="*/ 0 w 481"/>
                <a:gd name="T27" fmla="*/ 0 h 286"/>
                <a:gd name="T28" fmla="*/ 0 w 481"/>
                <a:gd name="T29" fmla="*/ 0 h 286"/>
                <a:gd name="T30" fmla="*/ 0 w 481"/>
                <a:gd name="T31" fmla="*/ 0 h 286"/>
                <a:gd name="T32" fmla="*/ 0 w 481"/>
                <a:gd name="T33" fmla="*/ 0 h 286"/>
                <a:gd name="T34" fmla="*/ 0 w 481"/>
                <a:gd name="T35" fmla="*/ 0 h 286"/>
                <a:gd name="T36" fmla="*/ 0 w 481"/>
                <a:gd name="T37" fmla="*/ 0 h 286"/>
                <a:gd name="T38" fmla="*/ 0 w 481"/>
                <a:gd name="T39" fmla="*/ 0 h 286"/>
                <a:gd name="T40" fmla="*/ 0 w 481"/>
                <a:gd name="T41" fmla="*/ 0 h 286"/>
                <a:gd name="T42" fmla="*/ 0 w 481"/>
                <a:gd name="T43" fmla="*/ 0 h 286"/>
                <a:gd name="T44" fmla="*/ 0 w 481"/>
                <a:gd name="T45" fmla="*/ 0 h 286"/>
                <a:gd name="T46" fmla="*/ 0 w 481"/>
                <a:gd name="T47" fmla="*/ 0 h 286"/>
                <a:gd name="T48" fmla="*/ 0 w 481"/>
                <a:gd name="T49" fmla="*/ 0 h 286"/>
                <a:gd name="T50" fmla="*/ 0 w 481"/>
                <a:gd name="T51" fmla="*/ 0 h 286"/>
                <a:gd name="T52" fmla="*/ 0 w 481"/>
                <a:gd name="T53" fmla="*/ 0 h 286"/>
                <a:gd name="T54" fmla="*/ 0 w 481"/>
                <a:gd name="T55" fmla="*/ 0 h 286"/>
                <a:gd name="T56" fmla="*/ 0 w 481"/>
                <a:gd name="T57" fmla="*/ 0 h 286"/>
                <a:gd name="T58" fmla="*/ 0 w 481"/>
                <a:gd name="T59" fmla="*/ 0 h 286"/>
                <a:gd name="T60" fmla="*/ 0 w 481"/>
                <a:gd name="T61" fmla="*/ 0 h 286"/>
                <a:gd name="T62" fmla="*/ 0 w 481"/>
                <a:gd name="T63" fmla="*/ 0 h 286"/>
                <a:gd name="T64" fmla="*/ 0 w 481"/>
                <a:gd name="T65" fmla="*/ 0 h 286"/>
                <a:gd name="T66" fmla="*/ 0 w 481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1" h="286">
                  <a:moveTo>
                    <a:pt x="418" y="286"/>
                  </a:moveTo>
                  <a:lnTo>
                    <a:pt x="422" y="285"/>
                  </a:lnTo>
                  <a:lnTo>
                    <a:pt x="428" y="284"/>
                  </a:lnTo>
                  <a:lnTo>
                    <a:pt x="433" y="283"/>
                  </a:lnTo>
                  <a:lnTo>
                    <a:pt x="439" y="281"/>
                  </a:lnTo>
                  <a:lnTo>
                    <a:pt x="444" y="277"/>
                  </a:lnTo>
                  <a:lnTo>
                    <a:pt x="448" y="274"/>
                  </a:lnTo>
                  <a:lnTo>
                    <a:pt x="454" y="271"/>
                  </a:lnTo>
                  <a:lnTo>
                    <a:pt x="459" y="266"/>
                  </a:lnTo>
                  <a:lnTo>
                    <a:pt x="464" y="261"/>
                  </a:lnTo>
                  <a:lnTo>
                    <a:pt x="467" y="256"/>
                  </a:lnTo>
                  <a:lnTo>
                    <a:pt x="471" y="250"/>
                  </a:lnTo>
                  <a:lnTo>
                    <a:pt x="475" y="245"/>
                  </a:lnTo>
                  <a:lnTo>
                    <a:pt x="477" y="238"/>
                  </a:lnTo>
                  <a:lnTo>
                    <a:pt x="479" y="232"/>
                  </a:lnTo>
                  <a:lnTo>
                    <a:pt x="480" y="225"/>
                  </a:lnTo>
                  <a:lnTo>
                    <a:pt x="481" y="219"/>
                  </a:lnTo>
                  <a:lnTo>
                    <a:pt x="466" y="69"/>
                  </a:lnTo>
                  <a:lnTo>
                    <a:pt x="465" y="61"/>
                  </a:lnTo>
                  <a:lnTo>
                    <a:pt x="465" y="54"/>
                  </a:lnTo>
                  <a:lnTo>
                    <a:pt x="463" y="48"/>
                  </a:lnTo>
                  <a:lnTo>
                    <a:pt x="462" y="41"/>
                  </a:lnTo>
                  <a:lnTo>
                    <a:pt x="459" y="35"/>
                  </a:lnTo>
                  <a:lnTo>
                    <a:pt x="457" y="29"/>
                  </a:lnTo>
                  <a:lnTo>
                    <a:pt x="454" y="24"/>
                  </a:lnTo>
                  <a:lnTo>
                    <a:pt x="452" y="20"/>
                  </a:lnTo>
                  <a:lnTo>
                    <a:pt x="447" y="15"/>
                  </a:lnTo>
                  <a:lnTo>
                    <a:pt x="444" y="11"/>
                  </a:lnTo>
                  <a:lnTo>
                    <a:pt x="440" y="8"/>
                  </a:lnTo>
                  <a:lnTo>
                    <a:pt x="437" y="4"/>
                  </a:lnTo>
                  <a:lnTo>
                    <a:pt x="431" y="2"/>
                  </a:lnTo>
                  <a:lnTo>
                    <a:pt x="427" y="1"/>
                  </a:lnTo>
                  <a:lnTo>
                    <a:pt x="422" y="0"/>
                  </a:lnTo>
                  <a:lnTo>
                    <a:pt x="418" y="0"/>
                  </a:lnTo>
                  <a:lnTo>
                    <a:pt x="62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8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6" y="245"/>
                  </a:lnTo>
                  <a:lnTo>
                    <a:pt x="9" y="250"/>
                  </a:lnTo>
                  <a:lnTo>
                    <a:pt x="12" y="256"/>
                  </a:lnTo>
                  <a:lnTo>
                    <a:pt x="16" y="261"/>
                  </a:lnTo>
                  <a:lnTo>
                    <a:pt x="21" y="266"/>
                  </a:lnTo>
                  <a:lnTo>
                    <a:pt x="25" y="271"/>
                  </a:lnTo>
                  <a:lnTo>
                    <a:pt x="31" y="274"/>
                  </a:lnTo>
                  <a:lnTo>
                    <a:pt x="36" y="277"/>
                  </a:lnTo>
                  <a:lnTo>
                    <a:pt x="40" y="281"/>
                  </a:lnTo>
                  <a:lnTo>
                    <a:pt x="46" y="283"/>
                  </a:lnTo>
                  <a:lnTo>
                    <a:pt x="51" y="284"/>
                  </a:lnTo>
                  <a:lnTo>
                    <a:pt x="57" y="285"/>
                  </a:lnTo>
                  <a:lnTo>
                    <a:pt x="62" y="286"/>
                  </a:lnTo>
                  <a:lnTo>
                    <a:pt x="418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25" name="Freeform 365">
              <a:extLst>
                <a:ext uri="{FF2B5EF4-FFF2-40B4-BE49-F238E27FC236}">
                  <a16:creationId xmlns:a16="http://schemas.microsoft.com/office/drawing/2014/main" id="{1FFDD878-0FC3-C14D-A0F4-F632BC791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1" y="2297"/>
              <a:ext cx="12" cy="5"/>
            </a:xfrm>
            <a:custGeom>
              <a:avLst/>
              <a:gdLst>
                <a:gd name="T0" fmla="*/ 0 w 352"/>
                <a:gd name="T1" fmla="*/ 0 h 129"/>
                <a:gd name="T2" fmla="*/ 0 w 352"/>
                <a:gd name="T3" fmla="*/ 0 h 129"/>
                <a:gd name="T4" fmla="*/ 0 w 352"/>
                <a:gd name="T5" fmla="*/ 0 h 129"/>
                <a:gd name="T6" fmla="*/ 0 w 352"/>
                <a:gd name="T7" fmla="*/ 0 h 129"/>
                <a:gd name="T8" fmla="*/ 0 w 352"/>
                <a:gd name="T9" fmla="*/ 0 h 129"/>
                <a:gd name="T10" fmla="*/ 0 w 352"/>
                <a:gd name="T11" fmla="*/ 0 h 129"/>
                <a:gd name="T12" fmla="*/ 0 w 352"/>
                <a:gd name="T13" fmla="*/ 0 h 129"/>
                <a:gd name="T14" fmla="*/ 0 w 352"/>
                <a:gd name="T15" fmla="*/ 0 h 129"/>
                <a:gd name="T16" fmla="*/ 0 w 352"/>
                <a:gd name="T17" fmla="*/ 0 h 129"/>
                <a:gd name="T18" fmla="*/ 0 w 352"/>
                <a:gd name="T19" fmla="*/ 0 h 129"/>
                <a:gd name="T20" fmla="*/ 0 w 352"/>
                <a:gd name="T21" fmla="*/ 0 h 129"/>
                <a:gd name="T22" fmla="*/ 0 w 352"/>
                <a:gd name="T23" fmla="*/ 0 h 129"/>
                <a:gd name="T24" fmla="*/ 0 w 352"/>
                <a:gd name="T25" fmla="*/ 0 h 129"/>
                <a:gd name="T26" fmla="*/ 0 w 352"/>
                <a:gd name="T27" fmla="*/ 0 h 129"/>
                <a:gd name="T28" fmla="*/ 0 w 352"/>
                <a:gd name="T29" fmla="*/ 0 h 129"/>
                <a:gd name="T30" fmla="*/ 0 w 352"/>
                <a:gd name="T31" fmla="*/ 0 h 129"/>
                <a:gd name="T32" fmla="*/ 0 w 352"/>
                <a:gd name="T33" fmla="*/ 0 h 129"/>
                <a:gd name="T34" fmla="*/ 0 w 352"/>
                <a:gd name="T35" fmla="*/ 0 h 129"/>
                <a:gd name="T36" fmla="*/ 0 w 352"/>
                <a:gd name="T37" fmla="*/ 0 h 129"/>
                <a:gd name="T38" fmla="*/ 0 w 352"/>
                <a:gd name="T39" fmla="*/ 0 h 129"/>
                <a:gd name="T40" fmla="*/ 0 w 352"/>
                <a:gd name="T41" fmla="*/ 0 h 129"/>
                <a:gd name="T42" fmla="*/ 0 w 352"/>
                <a:gd name="T43" fmla="*/ 0 h 129"/>
                <a:gd name="T44" fmla="*/ 0 w 352"/>
                <a:gd name="T45" fmla="*/ 0 h 129"/>
                <a:gd name="T46" fmla="*/ 0 w 352"/>
                <a:gd name="T47" fmla="*/ 0 h 129"/>
                <a:gd name="T48" fmla="*/ 0 w 352"/>
                <a:gd name="T49" fmla="*/ 0 h 129"/>
                <a:gd name="T50" fmla="*/ 0 w 352"/>
                <a:gd name="T51" fmla="*/ 0 h 129"/>
                <a:gd name="T52" fmla="*/ 0 w 352"/>
                <a:gd name="T53" fmla="*/ 0 h 129"/>
                <a:gd name="T54" fmla="*/ 0 w 352"/>
                <a:gd name="T55" fmla="*/ 0 h 129"/>
                <a:gd name="T56" fmla="*/ 0 w 352"/>
                <a:gd name="T57" fmla="*/ 0 h 129"/>
                <a:gd name="T58" fmla="*/ 0 w 352"/>
                <a:gd name="T59" fmla="*/ 0 h 129"/>
                <a:gd name="T60" fmla="*/ 0 w 352"/>
                <a:gd name="T61" fmla="*/ 0 h 129"/>
                <a:gd name="T62" fmla="*/ 0 w 352"/>
                <a:gd name="T63" fmla="*/ 0 h 129"/>
                <a:gd name="T64" fmla="*/ 0 w 352"/>
                <a:gd name="T65" fmla="*/ 0 h 129"/>
                <a:gd name="T66" fmla="*/ 0 w 352"/>
                <a:gd name="T67" fmla="*/ 0 h 129"/>
                <a:gd name="T68" fmla="*/ 0 w 352"/>
                <a:gd name="T69" fmla="*/ 0 h 129"/>
                <a:gd name="T70" fmla="*/ 0 w 352"/>
                <a:gd name="T71" fmla="*/ 0 h 129"/>
                <a:gd name="T72" fmla="*/ 0 w 352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9">
                  <a:moveTo>
                    <a:pt x="352" y="65"/>
                  </a:moveTo>
                  <a:lnTo>
                    <a:pt x="351" y="71"/>
                  </a:lnTo>
                  <a:lnTo>
                    <a:pt x="351" y="77"/>
                  </a:lnTo>
                  <a:lnTo>
                    <a:pt x="350" y="84"/>
                  </a:lnTo>
                  <a:lnTo>
                    <a:pt x="349" y="89"/>
                  </a:lnTo>
                  <a:lnTo>
                    <a:pt x="348" y="95"/>
                  </a:lnTo>
                  <a:lnTo>
                    <a:pt x="346" y="100"/>
                  </a:lnTo>
                  <a:lnTo>
                    <a:pt x="343" y="105"/>
                  </a:lnTo>
                  <a:lnTo>
                    <a:pt x="341" y="110"/>
                  </a:lnTo>
                  <a:lnTo>
                    <a:pt x="338" y="114"/>
                  </a:lnTo>
                  <a:lnTo>
                    <a:pt x="335" y="117"/>
                  </a:lnTo>
                  <a:lnTo>
                    <a:pt x="331" y="121"/>
                  </a:lnTo>
                  <a:lnTo>
                    <a:pt x="328" y="124"/>
                  </a:lnTo>
                  <a:lnTo>
                    <a:pt x="324" y="126"/>
                  </a:lnTo>
                  <a:lnTo>
                    <a:pt x="321" y="127"/>
                  </a:lnTo>
                  <a:lnTo>
                    <a:pt x="316" y="128"/>
                  </a:lnTo>
                  <a:lnTo>
                    <a:pt x="312" y="129"/>
                  </a:lnTo>
                  <a:lnTo>
                    <a:pt x="41" y="129"/>
                  </a:lnTo>
                  <a:lnTo>
                    <a:pt x="35" y="128"/>
                  </a:lnTo>
                  <a:lnTo>
                    <a:pt x="31" y="127"/>
                  </a:lnTo>
                  <a:lnTo>
                    <a:pt x="27" y="126"/>
                  </a:lnTo>
                  <a:lnTo>
                    <a:pt x="23" y="124"/>
                  </a:lnTo>
                  <a:lnTo>
                    <a:pt x="19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0" y="110"/>
                  </a:lnTo>
                  <a:lnTo>
                    <a:pt x="8" y="105"/>
                  </a:lnTo>
                  <a:lnTo>
                    <a:pt x="5" y="100"/>
                  </a:lnTo>
                  <a:lnTo>
                    <a:pt x="4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26" name="Freeform 366">
              <a:extLst>
                <a:ext uri="{FF2B5EF4-FFF2-40B4-BE49-F238E27FC236}">
                  <a16:creationId xmlns:a16="http://schemas.microsoft.com/office/drawing/2014/main" id="{9D5B6AA5-B25C-4541-A467-3B782832B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2293"/>
              <a:ext cx="1" cy="8"/>
            </a:xfrm>
            <a:custGeom>
              <a:avLst/>
              <a:gdLst>
                <a:gd name="T0" fmla="*/ 0 w 33"/>
                <a:gd name="T1" fmla="*/ 0 h 213"/>
                <a:gd name="T2" fmla="*/ 0 w 33"/>
                <a:gd name="T3" fmla="*/ 0 h 213"/>
                <a:gd name="T4" fmla="*/ 0 w 33"/>
                <a:gd name="T5" fmla="*/ 0 h 213"/>
                <a:gd name="T6" fmla="*/ 0 w 33"/>
                <a:gd name="T7" fmla="*/ 0 h 213"/>
                <a:gd name="T8" fmla="*/ 0 w 33"/>
                <a:gd name="T9" fmla="*/ 0 h 213"/>
                <a:gd name="T10" fmla="*/ 0 w 33"/>
                <a:gd name="T11" fmla="*/ 0 h 213"/>
                <a:gd name="T12" fmla="*/ 0 w 33"/>
                <a:gd name="T13" fmla="*/ 0 h 213"/>
                <a:gd name="T14" fmla="*/ 0 w 33"/>
                <a:gd name="T15" fmla="*/ 0 h 213"/>
                <a:gd name="T16" fmla="*/ 0 w 33"/>
                <a:gd name="T17" fmla="*/ 0 h 213"/>
                <a:gd name="T18" fmla="*/ 0 w 33"/>
                <a:gd name="T19" fmla="*/ 0 h 213"/>
                <a:gd name="T20" fmla="*/ 0 w 33"/>
                <a:gd name="T21" fmla="*/ 0 h 213"/>
                <a:gd name="T22" fmla="*/ 0 w 33"/>
                <a:gd name="T23" fmla="*/ 0 h 213"/>
                <a:gd name="T24" fmla="*/ 0 w 33"/>
                <a:gd name="T25" fmla="*/ 0 h 213"/>
                <a:gd name="T26" fmla="*/ 0 w 33"/>
                <a:gd name="T27" fmla="*/ 0 h 213"/>
                <a:gd name="T28" fmla="*/ 0 w 33"/>
                <a:gd name="T29" fmla="*/ 0 h 213"/>
                <a:gd name="T30" fmla="*/ 0 w 33"/>
                <a:gd name="T31" fmla="*/ 0 h 213"/>
                <a:gd name="T32" fmla="*/ 0 w 33"/>
                <a:gd name="T33" fmla="*/ 0 h 213"/>
                <a:gd name="T34" fmla="*/ 0 w 33"/>
                <a:gd name="T35" fmla="*/ 0 h 213"/>
                <a:gd name="T36" fmla="*/ 0 w 33"/>
                <a:gd name="T37" fmla="*/ 0 h 213"/>
                <a:gd name="T38" fmla="*/ 0 w 33"/>
                <a:gd name="T39" fmla="*/ 0 h 213"/>
                <a:gd name="T40" fmla="*/ 0 w 33"/>
                <a:gd name="T41" fmla="*/ 0 h 213"/>
                <a:gd name="T42" fmla="*/ 0 w 33"/>
                <a:gd name="T43" fmla="*/ 0 h 213"/>
                <a:gd name="T44" fmla="*/ 0 w 33"/>
                <a:gd name="T45" fmla="*/ 0 h 213"/>
                <a:gd name="T46" fmla="*/ 0 w 33"/>
                <a:gd name="T47" fmla="*/ 0 h 213"/>
                <a:gd name="T48" fmla="*/ 0 w 33"/>
                <a:gd name="T49" fmla="*/ 0 h 213"/>
                <a:gd name="T50" fmla="*/ 0 w 33"/>
                <a:gd name="T51" fmla="*/ 0 h 213"/>
                <a:gd name="T52" fmla="*/ 0 w 33"/>
                <a:gd name="T53" fmla="*/ 0 h 213"/>
                <a:gd name="T54" fmla="*/ 0 w 33"/>
                <a:gd name="T55" fmla="*/ 0 h 213"/>
                <a:gd name="T56" fmla="*/ 0 w 33"/>
                <a:gd name="T57" fmla="*/ 0 h 213"/>
                <a:gd name="T58" fmla="*/ 0 w 33"/>
                <a:gd name="T59" fmla="*/ 0 h 213"/>
                <a:gd name="T60" fmla="*/ 0 w 33"/>
                <a:gd name="T61" fmla="*/ 0 h 213"/>
                <a:gd name="T62" fmla="*/ 0 w 33"/>
                <a:gd name="T63" fmla="*/ 0 h 213"/>
                <a:gd name="T64" fmla="*/ 0 w 33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3" h="213">
                  <a:moveTo>
                    <a:pt x="19" y="213"/>
                  </a:moveTo>
                  <a:lnTo>
                    <a:pt x="20" y="212"/>
                  </a:lnTo>
                  <a:lnTo>
                    <a:pt x="21" y="212"/>
                  </a:lnTo>
                  <a:lnTo>
                    <a:pt x="22" y="212"/>
                  </a:lnTo>
                  <a:lnTo>
                    <a:pt x="24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8" y="208"/>
                  </a:lnTo>
                  <a:lnTo>
                    <a:pt x="29" y="207"/>
                  </a:lnTo>
                  <a:lnTo>
                    <a:pt x="29" y="206"/>
                  </a:lnTo>
                  <a:lnTo>
                    <a:pt x="30" y="204"/>
                  </a:lnTo>
                  <a:lnTo>
                    <a:pt x="31" y="202"/>
                  </a:lnTo>
                  <a:lnTo>
                    <a:pt x="31" y="200"/>
                  </a:lnTo>
                  <a:lnTo>
                    <a:pt x="32" y="198"/>
                  </a:lnTo>
                  <a:lnTo>
                    <a:pt x="32" y="196"/>
                  </a:lnTo>
                  <a:lnTo>
                    <a:pt x="32" y="195"/>
                  </a:lnTo>
                  <a:lnTo>
                    <a:pt x="33" y="193"/>
                  </a:lnTo>
                  <a:lnTo>
                    <a:pt x="33" y="21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2" y="14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28" y="5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0" y="186"/>
                  </a:lnTo>
                  <a:lnTo>
                    <a:pt x="1" y="189"/>
                  </a:lnTo>
                  <a:lnTo>
                    <a:pt x="2" y="192"/>
                  </a:lnTo>
                  <a:lnTo>
                    <a:pt x="3" y="195"/>
                  </a:lnTo>
                  <a:lnTo>
                    <a:pt x="4" y="197"/>
                  </a:lnTo>
                  <a:lnTo>
                    <a:pt x="6" y="200"/>
                  </a:lnTo>
                  <a:lnTo>
                    <a:pt x="7" y="202"/>
                  </a:lnTo>
                  <a:lnTo>
                    <a:pt x="8" y="205"/>
                  </a:lnTo>
                  <a:lnTo>
                    <a:pt x="10" y="207"/>
                  </a:lnTo>
                  <a:lnTo>
                    <a:pt x="12" y="209"/>
                  </a:lnTo>
                  <a:lnTo>
                    <a:pt x="14" y="210"/>
                  </a:lnTo>
                  <a:lnTo>
                    <a:pt x="15" y="212"/>
                  </a:lnTo>
                  <a:lnTo>
                    <a:pt x="17" y="212"/>
                  </a:lnTo>
                  <a:lnTo>
                    <a:pt x="19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27" name="Freeform 367">
              <a:extLst>
                <a:ext uri="{FF2B5EF4-FFF2-40B4-BE49-F238E27FC236}">
                  <a16:creationId xmlns:a16="http://schemas.microsoft.com/office/drawing/2014/main" id="{1ABEC97F-2443-5542-ACBE-13B4C7D13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3" y="2293"/>
              <a:ext cx="1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5" y="222"/>
                  </a:moveTo>
                  <a:lnTo>
                    <a:pt x="16" y="221"/>
                  </a:lnTo>
                  <a:lnTo>
                    <a:pt x="17" y="221"/>
                  </a:lnTo>
                  <a:lnTo>
                    <a:pt x="19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6" y="214"/>
                  </a:lnTo>
                  <a:lnTo>
                    <a:pt x="27" y="212"/>
                  </a:lnTo>
                  <a:lnTo>
                    <a:pt x="29" y="209"/>
                  </a:lnTo>
                  <a:lnTo>
                    <a:pt x="31" y="206"/>
                  </a:lnTo>
                  <a:lnTo>
                    <a:pt x="32" y="203"/>
                  </a:lnTo>
                  <a:lnTo>
                    <a:pt x="35" y="201"/>
                  </a:lnTo>
                  <a:lnTo>
                    <a:pt x="36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8"/>
                  </a:lnTo>
                  <a:lnTo>
                    <a:pt x="29" y="21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5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28" name="Freeform 368">
              <a:extLst>
                <a:ext uri="{FF2B5EF4-FFF2-40B4-BE49-F238E27FC236}">
                  <a16:creationId xmlns:a16="http://schemas.microsoft.com/office/drawing/2014/main" id="{7920D82D-3E02-BA40-B87C-5DF0FF8E3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1" y="2293"/>
              <a:ext cx="12" cy="4"/>
            </a:xfrm>
            <a:custGeom>
              <a:avLst/>
              <a:gdLst>
                <a:gd name="T0" fmla="*/ 0 w 361"/>
                <a:gd name="T1" fmla="*/ 0 h 105"/>
                <a:gd name="T2" fmla="*/ 0 w 361"/>
                <a:gd name="T3" fmla="*/ 0 h 105"/>
                <a:gd name="T4" fmla="*/ 0 w 361"/>
                <a:gd name="T5" fmla="*/ 0 h 105"/>
                <a:gd name="T6" fmla="*/ 0 w 361"/>
                <a:gd name="T7" fmla="*/ 0 h 105"/>
                <a:gd name="T8" fmla="*/ 0 w 361"/>
                <a:gd name="T9" fmla="*/ 0 h 105"/>
                <a:gd name="T10" fmla="*/ 0 w 361"/>
                <a:gd name="T11" fmla="*/ 0 h 105"/>
                <a:gd name="T12" fmla="*/ 0 w 361"/>
                <a:gd name="T13" fmla="*/ 0 h 105"/>
                <a:gd name="T14" fmla="*/ 0 w 361"/>
                <a:gd name="T15" fmla="*/ 0 h 105"/>
                <a:gd name="T16" fmla="*/ 0 w 361"/>
                <a:gd name="T17" fmla="*/ 0 h 105"/>
                <a:gd name="T18" fmla="*/ 0 w 361"/>
                <a:gd name="T19" fmla="*/ 0 h 105"/>
                <a:gd name="T20" fmla="*/ 0 w 361"/>
                <a:gd name="T21" fmla="*/ 0 h 105"/>
                <a:gd name="T22" fmla="*/ 0 w 361"/>
                <a:gd name="T23" fmla="*/ 0 h 105"/>
                <a:gd name="T24" fmla="*/ 0 w 361"/>
                <a:gd name="T25" fmla="*/ 0 h 105"/>
                <a:gd name="T26" fmla="*/ 0 w 361"/>
                <a:gd name="T27" fmla="*/ 0 h 105"/>
                <a:gd name="T28" fmla="*/ 0 w 361"/>
                <a:gd name="T29" fmla="*/ 0 h 105"/>
                <a:gd name="T30" fmla="*/ 0 w 361"/>
                <a:gd name="T31" fmla="*/ 0 h 105"/>
                <a:gd name="T32" fmla="*/ 0 w 361"/>
                <a:gd name="T33" fmla="*/ 0 h 105"/>
                <a:gd name="T34" fmla="*/ 0 w 361"/>
                <a:gd name="T35" fmla="*/ 0 h 105"/>
                <a:gd name="T36" fmla="*/ 0 w 361"/>
                <a:gd name="T37" fmla="*/ 0 h 105"/>
                <a:gd name="T38" fmla="*/ 0 w 361"/>
                <a:gd name="T39" fmla="*/ 0 h 105"/>
                <a:gd name="T40" fmla="*/ 0 w 361"/>
                <a:gd name="T41" fmla="*/ 0 h 105"/>
                <a:gd name="T42" fmla="*/ 0 w 361"/>
                <a:gd name="T43" fmla="*/ 0 h 105"/>
                <a:gd name="T44" fmla="*/ 0 w 361"/>
                <a:gd name="T45" fmla="*/ 0 h 105"/>
                <a:gd name="T46" fmla="*/ 0 w 361"/>
                <a:gd name="T47" fmla="*/ 0 h 105"/>
                <a:gd name="T48" fmla="*/ 0 w 361"/>
                <a:gd name="T49" fmla="*/ 0 h 105"/>
                <a:gd name="T50" fmla="*/ 0 w 361"/>
                <a:gd name="T51" fmla="*/ 0 h 105"/>
                <a:gd name="T52" fmla="*/ 0 w 361"/>
                <a:gd name="T53" fmla="*/ 0 h 105"/>
                <a:gd name="T54" fmla="*/ 0 w 361"/>
                <a:gd name="T55" fmla="*/ 0 h 105"/>
                <a:gd name="T56" fmla="*/ 0 w 361"/>
                <a:gd name="T57" fmla="*/ 0 h 105"/>
                <a:gd name="T58" fmla="*/ 0 w 361"/>
                <a:gd name="T59" fmla="*/ 0 h 105"/>
                <a:gd name="T60" fmla="*/ 0 w 361"/>
                <a:gd name="T61" fmla="*/ 0 h 105"/>
                <a:gd name="T62" fmla="*/ 0 w 361"/>
                <a:gd name="T63" fmla="*/ 0 h 105"/>
                <a:gd name="T64" fmla="*/ 0 w 361"/>
                <a:gd name="T65" fmla="*/ 0 h 105"/>
                <a:gd name="T66" fmla="*/ 0 w 361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1" h="105">
                  <a:moveTo>
                    <a:pt x="323" y="105"/>
                  </a:moveTo>
                  <a:lnTo>
                    <a:pt x="326" y="104"/>
                  </a:lnTo>
                  <a:lnTo>
                    <a:pt x="330" y="104"/>
                  </a:lnTo>
                  <a:lnTo>
                    <a:pt x="334" y="103"/>
                  </a:lnTo>
                  <a:lnTo>
                    <a:pt x="337" y="102"/>
                  </a:lnTo>
                  <a:lnTo>
                    <a:pt x="341" y="101"/>
                  </a:lnTo>
                  <a:lnTo>
                    <a:pt x="344" y="99"/>
                  </a:lnTo>
                  <a:lnTo>
                    <a:pt x="347" y="96"/>
                  </a:lnTo>
                  <a:lnTo>
                    <a:pt x="349" y="94"/>
                  </a:lnTo>
                  <a:lnTo>
                    <a:pt x="351" y="92"/>
                  </a:lnTo>
                  <a:lnTo>
                    <a:pt x="354" y="90"/>
                  </a:lnTo>
                  <a:lnTo>
                    <a:pt x="356" y="87"/>
                  </a:lnTo>
                  <a:lnTo>
                    <a:pt x="358" y="84"/>
                  </a:lnTo>
                  <a:lnTo>
                    <a:pt x="359" y="81"/>
                  </a:lnTo>
                  <a:lnTo>
                    <a:pt x="360" y="78"/>
                  </a:lnTo>
                  <a:lnTo>
                    <a:pt x="360" y="75"/>
                  </a:lnTo>
                  <a:lnTo>
                    <a:pt x="361" y="71"/>
                  </a:lnTo>
                  <a:lnTo>
                    <a:pt x="361" y="33"/>
                  </a:lnTo>
                  <a:lnTo>
                    <a:pt x="360" y="29"/>
                  </a:lnTo>
                  <a:lnTo>
                    <a:pt x="360" y="26"/>
                  </a:lnTo>
                  <a:lnTo>
                    <a:pt x="359" y="22"/>
                  </a:lnTo>
                  <a:lnTo>
                    <a:pt x="358" y="19"/>
                  </a:lnTo>
                  <a:lnTo>
                    <a:pt x="356" y="17"/>
                  </a:lnTo>
                  <a:lnTo>
                    <a:pt x="354" y="14"/>
                  </a:lnTo>
                  <a:lnTo>
                    <a:pt x="351" y="12"/>
                  </a:lnTo>
                  <a:lnTo>
                    <a:pt x="349" y="9"/>
                  </a:lnTo>
                  <a:lnTo>
                    <a:pt x="347" y="7"/>
                  </a:lnTo>
                  <a:lnTo>
                    <a:pt x="344" y="5"/>
                  </a:lnTo>
                  <a:lnTo>
                    <a:pt x="341" y="3"/>
                  </a:lnTo>
                  <a:lnTo>
                    <a:pt x="337" y="2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4" y="96"/>
                  </a:lnTo>
                  <a:lnTo>
                    <a:pt x="16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7" y="103"/>
                  </a:lnTo>
                  <a:lnTo>
                    <a:pt x="30" y="104"/>
                  </a:lnTo>
                  <a:lnTo>
                    <a:pt x="35" y="104"/>
                  </a:lnTo>
                  <a:lnTo>
                    <a:pt x="39" y="105"/>
                  </a:lnTo>
                  <a:lnTo>
                    <a:pt x="323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29" name="Freeform 369">
              <a:extLst>
                <a:ext uri="{FF2B5EF4-FFF2-40B4-BE49-F238E27FC236}">
                  <a16:creationId xmlns:a16="http://schemas.microsoft.com/office/drawing/2014/main" id="{3549F1F8-A32F-1146-9ACE-71663BB90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9" y="2292"/>
              <a:ext cx="18" cy="11"/>
            </a:xfrm>
            <a:custGeom>
              <a:avLst/>
              <a:gdLst>
                <a:gd name="T0" fmla="*/ 0 w 505"/>
                <a:gd name="T1" fmla="*/ 0 h 300"/>
                <a:gd name="T2" fmla="*/ 0 w 505"/>
                <a:gd name="T3" fmla="*/ 0 h 300"/>
                <a:gd name="T4" fmla="*/ 0 w 505"/>
                <a:gd name="T5" fmla="*/ 0 h 300"/>
                <a:gd name="T6" fmla="*/ 0 w 505"/>
                <a:gd name="T7" fmla="*/ 0 h 300"/>
                <a:gd name="T8" fmla="*/ 0 w 505"/>
                <a:gd name="T9" fmla="*/ 0 h 300"/>
                <a:gd name="T10" fmla="*/ 0 w 505"/>
                <a:gd name="T11" fmla="*/ 0 h 300"/>
                <a:gd name="T12" fmla="*/ 0 w 505"/>
                <a:gd name="T13" fmla="*/ 0 h 300"/>
                <a:gd name="T14" fmla="*/ 0 w 505"/>
                <a:gd name="T15" fmla="*/ 0 h 300"/>
                <a:gd name="T16" fmla="*/ 0 w 505"/>
                <a:gd name="T17" fmla="*/ 0 h 300"/>
                <a:gd name="T18" fmla="*/ 0 w 505"/>
                <a:gd name="T19" fmla="*/ 0 h 300"/>
                <a:gd name="T20" fmla="*/ 0 w 505"/>
                <a:gd name="T21" fmla="*/ 0 h 300"/>
                <a:gd name="T22" fmla="*/ 0 w 505"/>
                <a:gd name="T23" fmla="*/ 0 h 300"/>
                <a:gd name="T24" fmla="*/ 0 w 505"/>
                <a:gd name="T25" fmla="*/ 0 h 300"/>
                <a:gd name="T26" fmla="*/ 0 w 505"/>
                <a:gd name="T27" fmla="*/ 0 h 300"/>
                <a:gd name="T28" fmla="*/ 0 w 505"/>
                <a:gd name="T29" fmla="*/ 0 h 300"/>
                <a:gd name="T30" fmla="*/ 0 w 505"/>
                <a:gd name="T31" fmla="*/ 0 h 300"/>
                <a:gd name="T32" fmla="*/ 0 w 505"/>
                <a:gd name="T33" fmla="*/ 0 h 300"/>
                <a:gd name="T34" fmla="*/ 0 w 505"/>
                <a:gd name="T35" fmla="*/ 0 h 300"/>
                <a:gd name="T36" fmla="*/ 0 w 505"/>
                <a:gd name="T37" fmla="*/ 0 h 300"/>
                <a:gd name="T38" fmla="*/ 0 w 505"/>
                <a:gd name="T39" fmla="*/ 0 h 300"/>
                <a:gd name="T40" fmla="*/ 0 w 505"/>
                <a:gd name="T41" fmla="*/ 0 h 300"/>
                <a:gd name="T42" fmla="*/ 0 w 505"/>
                <a:gd name="T43" fmla="*/ 0 h 300"/>
                <a:gd name="T44" fmla="*/ 0 w 505"/>
                <a:gd name="T45" fmla="*/ 0 h 300"/>
                <a:gd name="T46" fmla="*/ 0 w 505"/>
                <a:gd name="T47" fmla="*/ 0 h 300"/>
                <a:gd name="T48" fmla="*/ 0 w 505"/>
                <a:gd name="T49" fmla="*/ 0 h 300"/>
                <a:gd name="T50" fmla="*/ 0 w 505"/>
                <a:gd name="T51" fmla="*/ 0 h 300"/>
                <a:gd name="T52" fmla="*/ 0 w 505"/>
                <a:gd name="T53" fmla="*/ 0 h 300"/>
                <a:gd name="T54" fmla="*/ 0 w 505"/>
                <a:gd name="T55" fmla="*/ 0 h 300"/>
                <a:gd name="T56" fmla="*/ 0 w 505"/>
                <a:gd name="T57" fmla="*/ 0 h 300"/>
                <a:gd name="T58" fmla="*/ 0 w 505"/>
                <a:gd name="T59" fmla="*/ 0 h 300"/>
                <a:gd name="T60" fmla="*/ 0 w 505"/>
                <a:gd name="T61" fmla="*/ 0 h 300"/>
                <a:gd name="T62" fmla="*/ 0 w 505"/>
                <a:gd name="T63" fmla="*/ 0 h 300"/>
                <a:gd name="T64" fmla="*/ 0 w 505"/>
                <a:gd name="T65" fmla="*/ 0 h 300"/>
                <a:gd name="T66" fmla="*/ 0 w 505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5" h="300">
                  <a:moveTo>
                    <a:pt x="439" y="300"/>
                  </a:moveTo>
                  <a:lnTo>
                    <a:pt x="443" y="299"/>
                  </a:lnTo>
                  <a:lnTo>
                    <a:pt x="450" y="298"/>
                  </a:lnTo>
                  <a:lnTo>
                    <a:pt x="455" y="296"/>
                  </a:lnTo>
                  <a:lnTo>
                    <a:pt x="460" y="293"/>
                  </a:lnTo>
                  <a:lnTo>
                    <a:pt x="466" y="291"/>
                  </a:lnTo>
                  <a:lnTo>
                    <a:pt x="471" y="287"/>
                  </a:lnTo>
                  <a:lnTo>
                    <a:pt x="477" y="283"/>
                  </a:lnTo>
                  <a:lnTo>
                    <a:pt x="482" y="278"/>
                  </a:lnTo>
                  <a:lnTo>
                    <a:pt x="487" y="274"/>
                  </a:lnTo>
                  <a:lnTo>
                    <a:pt x="491" y="268"/>
                  </a:lnTo>
                  <a:lnTo>
                    <a:pt x="495" y="262"/>
                  </a:lnTo>
                  <a:lnTo>
                    <a:pt x="499" y="255"/>
                  </a:lnTo>
                  <a:lnTo>
                    <a:pt x="501" y="249"/>
                  </a:lnTo>
                  <a:lnTo>
                    <a:pt x="503" y="242"/>
                  </a:lnTo>
                  <a:lnTo>
                    <a:pt x="504" y="234"/>
                  </a:lnTo>
                  <a:lnTo>
                    <a:pt x="505" y="228"/>
                  </a:lnTo>
                  <a:lnTo>
                    <a:pt x="490" y="70"/>
                  </a:lnTo>
                  <a:lnTo>
                    <a:pt x="489" y="63"/>
                  </a:lnTo>
                  <a:lnTo>
                    <a:pt x="489" y="55"/>
                  </a:lnTo>
                  <a:lnTo>
                    <a:pt x="487" y="49"/>
                  </a:lnTo>
                  <a:lnTo>
                    <a:pt x="485" y="42"/>
                  </a:lnTo>
                  <a:lnTo>
                    <a:pt x="483" y="36"/>
                  </a:lnTo>
                  <a:lnTo>
                    <a:pt x="480" y="30"/>
                  </a:lnTo>
                  <a:lnTo>
                    <a:pt x="478" y="25"/>
                  </a:lnTo>
                  <a:lnTo>
                    <a:pt x="475" y="20"/>
                  </a:lnTo>
                  <a:lnTo>
                    <a:pt x="470" y="15"/>
                  </a:lnTo>
                  <a:lnTo>
                    <a:pt x="467" y="12"/>
                  </a:lnTo>
                  <a:lnTo>
                    <a:pt x="463" y="7"/>
                  </a:lnTo>
                  <a:lnTo>
                    <a:pt x="458" y="5"/>
                  </a:lnTo>
                  <a:lnTo>
                    <a:pt x="453" y="2"/>
                  </a:lnTo>
                  <a:lnTo>
                    <a:pt x="448" y="1"/>
                  </a:lnTo>
                  <a:lnTo>
                    <a:pt x="443" y="0"/>
                  </a:lnTo>
                  <a:lnTo>
                    <a:pt x="439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51" y="2"/>
                  </a:lnTo>
                  <a:lnTo>
                    <a:pt x="46" y="5"/>
                  </a:lnTo>
                  <a:lnTo>
                    <a:pt x="42" y="7"/>
                  </a:lnTo>
                  <a:lnTo>
                    <a:pt x="37" y="12"/>
                  </a:lnTo>
                  <a:lnTo>
                    <a:pt x="34" y="15"/>
                  </a:lnTo>
                  <a:lnTo>
                    <a:pt x="30" y="20"/>
                  </a:lnTo>
                  <a:lnTo>
                    <a:pt x="26" y="25"/>
                  </a:lnTo>
                  <a:lnTo>
                    <a:pt x="24" y="30"/>
                  </a:lnTo>
                  <a:lnTo>
                    <a:pt x="21" y="36"/>
                  </a:lnTo>
                  <a:lnTo>
                    <a:pt x="19" y="42"/>
                  </a:lnTo>
                  <a:lnTo>
                    <a:pt x="18" y="49"/>
                  </a:lnTo>
                  <a:lnTo>
                    <a:pt x="15" y="55"/>
                  </a:lnTo>
                  <a:lnTo>
                    <a:pt x="15" y="63"/>
                  </a:lnTo>
                  <a:lnTo>
                    <a:pt x="15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6" y="255"/>
                  </a:lnTo>
                  <a:lnTo>
                    <a:pt x="9" y="262"/>
                  </a:lnTo>
                  <a:lnTo>
                    <a:pt x="13" y="268"/>
                  </a:lnTo>
                  <a:lnTo>
                    <a:pt x="18" y="274"/>
                  </a:lnTo>
                  <a:lnTo>
                    <a:pt x="22" y="278"/>
                  </a:lnTo>
                  <a:lnTo>
                    <a:pt x="27" y="283"/>
                  </a:lnTo>
                  <a:lnTo>
                    <a:pt x="33" y="287"/>
                  </a:lnTo>
                  <a:lnTo>
                    <a:pt x="38" y="291"/>
                  </a:lnTo>
                  <a:lnTo>
                    <a:pt x="44" y="293"/>
                  </a:lnTo>
                  <a:lnTo>
                    <a:pt x="49" y="296"/>
                  </a:lnTo>
                  <a:lnTo>
                    <a:pt x="55" y="298"/>
                  </a:lnTo>
                  <a:lnTo>
                    <a:pt x="61" y="299"/>
                  </a:lnTo>
                  <a:lnTo>
                    <a:pt x="67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0" name="Freeform 370">
              <a:extLst>
                <a:ext uri="{FF2B5EF4-FFF2-40B4-BE49-F238E27FC236}">
                  <a16:creationId xmlns:a16="http://schemas.microsoft.com/office/drawing/2014/main" id="{C6EB2A5B-30D9-D54F-A355-4DE1B0881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0" y="2292"/>
              <a:ext cx="16" cy="11"/>
            </a:xfrm>
            <a:custGeom>
              <a:avLst/>
              <a:gdLst>
                <a:gd name="T0" fmla="*/ 0 w 481"/>
                <a:gd name="T1" fmla="*/ 0 h 286"/>
                <a:gd name="T2" fmla="*/ 0 w 481"/>
                <a:gd name="T3" fmla="*/ 0 h 286"/>
                <a:gd name="T4" fmla="*/ 0 w 481"/>
                <a:gd name="T5" fmla="*/ 0 h 286"/>
                <a:gd name="T6" fmla="*/ 0 w 481"/>
                <a:gd name="T7" fmla="*/ 0 h 286"/>
                <a:gd name="T8" fmla="*/ 0 w 481"/>
                <a:gd name="T9" fmla="*/ 0 h 286"/>
                <a:gd name="T10" fmla="*/ 0 w 481"/>
                <a:gd name="T11" fmla="*/ 0 h 286"/>
                <a:gd name="T12" fmla="*/ 0 w 481"/>
                <a:gd name="T13" fmla="*/ 0 h 286"/>
                <a:gd name="T14" fmla="*/ 0 w 481"/>
                <a:gd name="T15" fmla="*/ 0 h 286"/>
                <a:gd name="T16" fmla="*/ 0 w 481"/>
                <a:gd name="T17" fmla="*/ 0 h 286"/>
                <a:gd name="T18" fmla="*/ 0 w 481"/>
                <a:gd name="T19" fmla="*/ 0 h 286"/>
                <a:gd name="T20" fmla="*/ 0 w 481"/>
                <a:gd name="T21" fmla="*/ 0 h 286"/>
                <a:gd name="T22" fmla="*/ 0 w 481"/>
                <a:gd name="T23" fmla="*/ 0 h 286"/>
                <a:gd name="T24" fmla="*/ 0 w 481"/>
                <a:gd name="T25" fmla="*/ 0 h 286"/>
                <a:gd name="T26" fmla="*/ 0 w 481"/>
                <a:gd name="T27" fmla="*/ 0 h 286"/>
                <a:gd name="T28" fmla="*/ 0 w 481"/>
                <a:gd name="T29" fmla="*/ 0 h 286"/>
                <a:gd name="T30" fmla="*/ 0 w 481"/>
                <a:gd name="T31" fmla="*/ 0 h 286"/>
                <a:gd name="T32" fmla="*/ 0 w 481"/>
                <a:gd name="T33" fmla="*/ 0 h 286"/>
                <a:gd name="T34" fmla="*/ 0 w 481"/>
                <a:gd name="T35" fmla="*/ 0 h 286"/>
                <a:gd name="T36" fmla="*/ 0 w 481"/>
                <a:gd name="T37" fmla="*/ 0 h 286"/>
                <a:gd name="T38" fmla="*/ 0 w 481"/>
                <a:gd name="T39" fmla="*/ 0 h 286"/>
                <a:gd name="T40" fmla="*/ 0 w 481"/>
                <a:gd name="T41" fmla="*/ 0 h 286"/>
                <a:gd name="T42" fmla="*/ 0 w 481"/>
                <a:gd name="T43" fmla="*/ 0 h 286"/>
                <a:gd name="T44" fmla="*/ 0 w 481"/>
                <a:gd name="T45" fmla="*/ 0 h 286"/>
                <a:gd name="T46" fmla="*/ 0 w 481"/>
                <a:gd name="T47" fmla="*/ 0 h 286"/>
                <a:gd name="T48" fmla="*/ 0 w 481"/>
                <a:gd name="T49" fmla="*/ 0 h 286"/>
                <a:gd name="T50" fmla="*/ 0 w 481"/>
                <a:gd name="T51" fmla="*/ 0 h 286"/>
                <a:gd name="T52" fmla="*/ 0 w 481"/>
                <a:gd name="T53" fmla="*/ 0 h 286"/>
                <a:gd name="T54" fmla="*/ 0 w 481"/>
                <a:gd name="T55" fmla="*/ 0 h 286"/>
                <a:gd name="T56" fmla="*/ 0 w 481"/>
                <a:gd name="T57" fmla="*/ 0 h 286"/>
                <a:gd name="T58" fmla="*/ 0 w 481"/>
                <a:gd name="T59" fmla="*/ 0 h 286"/>
                <a:gd name="T60" fmla="*/ 0 w 481"/>
                <a:gd name="T61" fmla="*/ 0 h 286"/>
                <a:gd name="T62" fmla="*/ 0 w 481"/>
                <a:gd name="T63" fmla="*/ 0 h 286"/>
                <a:gd name="T64" fmla="*/ 0 w 481"/>
                <a:gd name="T65" fmla="*/ 0 h 286"/>
                <a:gd name="T66" fmla="*/ 0 w 481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1" h="286">
                  <a:moveTo>
                    <a:pt x="419" y="286"/>
                  </a:moveTo>
                  <a:lnTo>
                    <a:pt x="423" y="285"/>
                  </a:lnTo>
                  <a:lnTo>
                    <a:pt x="429" y="284"/>
                  </a:lnTo>
                  <a:lnTo>
                    <a:pt x="434" y="283"/>
                  </a:lnTo>
                  <a:lnTo>
                    <a:pt x="440" y="281"/>
                  </a:lnTo>
                  <a:lnTo>
                    <a:pt x="444" y="277"/>
                  </a:lnTo>
                  <a:lnTo>
                    <a:pt x="450" y="274"/>
                  </a:lnTo>
                  <a:lnTo>
                    <a:pt x="455" y="271"/>
                  </a:lnTo>
                  <a:lnTo>
                    <a:pt x="459" y="266"/>
                  </a:lnTo>
                  <a:lnTo>
                    <a:pt x="464" y="261"/>
                  </a:lnTo>
                  <a:lnTo>
                    <a:pt x="468" y="256"/>
                  </a:lnTo>
                  <a:lnTo>
                    <a:pt x="471" y="250"/>
                  </a:lnTo>
                  <a:lnTo>
                    <a:pt x="475" y="245"/>
                  </a:lnTo>
                  <a:lnTo>
                    <a:pt x="477" y="238"/>
                  </a:lnTo>
                  <a:lnTo>
                    <a:pt x="479" y="232"/>
                  </a:lnTo>
                  <a:lnTo>
                    <a:pt x="480" y="225"/>
                  </a:lnTo>
                  <a:lnTo>
                    <a:pt x="481" y="219"/>
                  </a:lnTo>
                  <a:lnTo>
                    <a:pt x="467" y="69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0" y="35"/>
                  </a:lnTo>
                  <a:lnTo>
                    <a:pt x="458" y="29"/>
                  </a:lnTo>
                  <a:lnTo>
                    <a:pt x="455" y="24"/>
                  </a:lnTo>
                  <a:lnTo>
                    <a:pt x="453" y="20"/>
                  </a:lnTo>
                  <a:lnTo>
                    <a:pt x="448" y="15"/>
                  </a:lnTo>
                  <a:lnTo>
                    <a:pt x="445" y="11"/>
                  </a:lnTo>
                  <a:lnTo>
                    <a:pt x="441" y="8"/>
                  </a:lnTo>
                  <a:lnTo>
                    <a:pt x="438" y="4"/>
                  </a:lnTo>
                  <a:lnTo>
                    <a:pt x="432" y="2"/>
                  </a:lnTo>
                  <a:lnTo>
                    <a:pt x="428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53" y="1"/>
                  </a:lnTo>
                  <a:lnTo>
                    <a:pt x="49" y="2"/>
                  </a:lnTo>
                  <a:lnTo>
                    <a:pt x="45" y="4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33" y="15"/>
                  </a:lnTo>
                  <a:lnTo>
                    <a:pt x="30" y="20"/>
                  </a:lnTo>
                  <a:lnTo>
                    <a:pt x="26" y="24"/>
                  </a:lnTo>
                  <a:lnTo>
                    <a:pt x="23" y="29"/>
                  </a:lnTo>
                  <a:lnTo>
                    <a:pt x="21" y="35"/>
                  </a:lnTo>
                  <a:lnTo>
                    <a:pt x="19" y="41"/>
                  </a:lnTo>
                  <a:lnTo>
                    <a:pt x="18" y="48"/>
                  </a:lnTo>
                  <a:lnTo>
                    <a:pt x="15" y="54"/>
                  </a:lnTo>
                  <a:lnTo>
                    <a:pt x="15" y="61"/>
                  </a:lnTo>
                  <a:lnTo>
                    <a:pt x="15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6" y="245"/>
                  </a:lnTo>
                  <a:lnTo>
                    <a:pt x="9" y="250"/>
                  </a:lnTo>
                  <a:lnTo>
                    <a:pt x="13" y="256"/>
                  </a:lnTo>
                  <a:lnTo>
                    <a:pt x="16" y="261"/>
                  </a:lnTo>
                  <a:lnTo>
                    <a:pt x="22" y="266"/>
                  </a:lnTo>
                  <a:lnTo>
                    <a:pt x="26" y="271"/>
                  </a:lnTo>
                  <a:lnTo>
                    <a:pt x="32" y="274"/>
                  </a:lnTo>
                  <a:lnTo>
                    <a:pt x="36" y="277"/>
                  </a:lnTo>
                  <a:lnTo>
                    <a:pt x="41" y="281"/>
                  </a:lnTo>
                  <a:lnTo>
                    <a:pt x="47" y="283"/>
                  </a:lnTo>
                  <a:lnTo>
                    <a:pt x="52" y="284"/>
                  </a:lnTo>
                  <a:lnTo>
                    <a:pt x="58" y="285"/>
                  </a:lnTo>
                  <a:lnTo>
                    <a:pt x="63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1" name="Freeform 371">
              <a:extLst>
                <a:ext uri="{FF2B5EF4-FFF2-40B4-BE49-F238E27FC236}">
                  <a16:creationId xmlns:a16="http://schemas.microsoft.com/office/drawing/2014/main" id="{9AA9F066-5D8E-C84F-AFAE-9E1BAB701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2297"/>
              <a:ext cx="12" cy="5"/>
            </a:xfrm>
            <a:custGeom>
              <a:avLst/>
              <a:gdLst>
                <a:gd name="T0" fmla="*/ 0 w 352"/>
                <a:gd name="T1" fmla="*/ 0 h 129"/>
                <a:gd name="T2" fmla="*/ 0 w 352"/>
                <a:gd name="T3" fmla="*/ 0 h 129"/>
                <a:gd name="T4" fmla="*/ 0 w 352"/>
                <a:gd name="T5" fmla="*/ 0 h 129"/>
                <a:gd name="T6" fmla="*/ 0 w 352"/>
                <a:gd name="T7" fmla="*/ 0 h 129"/>
                <a:gd name="T8" fmla="*/ 0 w 352"/>
                <a:gd name="T9" fmla="*/ 0 h 129"/>
                <a:gd name="T10" fmla="*/ 0 w 352"/>
                <a:gd name="T11" fmla="*/ 0 h 129"/>
                <a:gd name="T12" fmla="*/ 0 w 352"/>
                <a:gd name="T13" fmla="*/ 0 h 129"/>
                <a:gd name="T14" fmla="*/ 0 w 352"/>
                <a:gd name="T15" fmla="*/ 0 h 129"/>
                <a:gd name="T16" fmla="*/ 0 w 352"/>
                <a:gd name="T17" fmla="*/ 0 h 129"/>
                <a:gd name="T18" fmla="*/ 0 w 352"/>
                <a:gd name="T19" fmla="*/ 0 h 129"/>
                <a:gd name="T20" fmla="*/ 0 w 352"/>
                <a:gd name="T21" fmla="*/ 0 h 129"/>
                <a:gd name="T22" fmla="*/ 0 w 352"/>
                <a:gd name="T23" fmla="*/ 0 h 129"/>
                <a:gd name="T24" fmla="*/ 0 w 352"/>
                <a:gd name="T25" fmla="*/ 0 h 129"/>
                <a:gd name="T26" fmla="*/ 0 w 352"/>
                <a:gd name="T27" fmla="*/ 0 h 129"/>
                <a:gd name="T28" fmla="*/ 0 w 352"/>
                <a:gd name="T29" fmla="*/ 0 h 129"/>
                <a:gd name="T30" fmla="*/ 0 w 352"/>
                <a:gd name="T31" fmla="*/ 0 h 129"/>
                <a:gd name="T32" fmla="*/ 0 w 352"/>
                <a:gd name="T33" fmla="*/ 0 h 129"/>
                <a:gd name="T34" fmla="*/ 0 w 352"/>
                <a:gd name="T35" fmla="*/ 0 h 129"/>
                <a:gd name="T36" fmla="*/ 0 w 352"/>
                <a:gd name="T37" fmla="*/ 0 h 129"/>
                <a:gd name="T38" fmla="*/ 0 w 352"/>
                <a:gd name="T39" fmla="*/ 0 h 129"/>
                <a:gd name="T40" fmla="*/ 0 w 352"/>
                <a:gd name="T41" fmla="*/ 0 h 129"/>
                <a:gd name="T42" fmla="*/ 0 w 352"/>
                <a:gd name="T43" fmla="*/ 0 h 129"/>
                <a:gd name="T44" fmla="*/ 0 w 352"/>
                <a:gd name="T45" fmla="*/ 0 h 129"/>
                <a:gd name="T46" fmla="*/ 0 w 352"/>
                <a:gd name="T47" fmla="*/ 0 h 129"/>
                <a:gd name="T48" fmla="*/ 0 w 352"/>
                <a:gd name="T49" fmla="*/ 0 h 129"/>
                <a:gd name="T50" fmla="*/ 0 w 352"/>
                <a:gd name="T51" fmla="*/ 0 h 129"/>
                <a:gd name="T52" fmla="*/ 0 w 352"/>
                <a:gd name="T53" fmla="*/ 0 h 129"/>
                <a:gd name="T54" fmla="*/ 0 w 352"/>
                <a:gd name="T55" fmla="*/ 0 h 129"/>
                <a:gd name="T56" fmla="*/ 0 w 352"/>
                <a:gd name="T57" fmla="*/ 0 h 129"/>
                <a:gd name="T58" fmla="*/ 0 w 352"/>
                <a:gd name="T59" fmla="*/ 0 h 129"/>
                <a:gd name="T60" fmla="*/ 0 w 352"/>
                <a:gd name="T61" fmla="*/ 0 h 129"/>
                <a:gd name="T62" fmla="*/ 0 w 352"/>
                <a:gd name="T63" fmla="*/ 0 h 129"/>
                <a:gd name="T64" fmla="*/ 0 w 352"/>
                <a:gd name="T65" fmla="*/ 0 h 129"/>
                <a:gd name="T66" fmla="*/ 0 w 352"/>
                <a:gd name="T67" fmla="*/ 0 h 129"/>
                <a:gd name="T68" fmla="*/ 0 w 352"/>
                <a:gd name="T69" fmla="*/ 0 h 129"/>
                <a:gd name="T70" fmla="*/ 0 w 352"/>
                <a:gd name="T71" fmla="*/ 0 h 129"/>
                <a:gd name="T72" fmla="*/ 0 w 352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9">
                  <a:moveTo>
                    <a:pt x="352" y="65"/>
                  </a:moveTo>
                  <a:lnTo>
                    <a:pt x="351" y="71"/>
                  </a:lnTo>
                  <a:lnTo>
                    <a:pt x="351" y="77"/>
                  </a:lnTo>
                  <a:lnTo>
                    <a:pt x="350" y="84"/>
                  </a:lnTo>
                  <a:lnTo>
                    <a:pt x="349" y="89"/>
                  </a:lnTo>
                  <a:lnTo>
                    <a:pt x="348" y="95"/>
                  </a:lnTo>
                  <a:lnTo>
                    <a:pt x="346" y="100"/>
                  </a:lnTo>
                  <a:lnTo>
                    <a:pt x="343" y="105"/>
                  </a:lnTo>
                  <a:lnTo>
                    <a:pt x="341" y="110"/>
                  </a:lnTo>
                  <a:lnTo>
                    <a:pt x="338" y="114"/>
                  </a:lnTo>
                  <a:lnTo>
                    <a:pt x="335" y="117"/>
                  </a:lnTo>
                  <a:lnTo>
                    <a:pt x="331" y="121"/>
                  </a:lnTo>
                  <a:lnTo>
                    <a:pt x="328" y="124"/>
                  </a:lnTo>
                  <a:lnTo>
                    <a:pt x="324" y="126"/>
                  </a:lnTo>
                  <a:lnTo>
                    <a:pt x="319" y="127"/>
                  </a:lnTo>
                  <a:lnTo>
                    <a:pt x="315" y="128"/>
                  </a:lnTo>
                  <a:lnTo>
                    <a:pt x="311" y="129"/>
                  </a:lnTo>
                  <a:lnTo>
                    <a:pt x="41" y="129"/>
                  </a:lnTo>
                  <a:lnTo>
                    <a:pt x="35" y="128"/>
                  </a:lnTo>
                  <a:lnTo>
                    <a:pt x="31" y="127"/>
                  </a:lnTo>
                  <a:lnTo>
                    <a:pt x="27" y="126"/>
                  </a:lnTo>
                  <a:lnTo>
                    <a:pt x="22" y="124"/>
                  </a:lnTo>
                  <a:lnTo>
                    <a:pt x="19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0" y="110"/>
                  </a:lnTo>
                  <a:lnTo>
                    <a:pt x="7" y="105"/>
                  </a:lnTo>
                  <a:lnTo>
                    <a:pt x="5" y="100"/>
                  </a:lnTo>
                  <a:lnTo>
                    <a:pt x="3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2" name="Freeform 372">
              <a:extLst>
                <a:ext uri="{FF2B5EF4-FFF2-40B4-BE49-F238E27FC236}">
                  <a16:creationId xmlns:a16="http://schemas.microsoft.com/office/drawing/2014/main" id="{ED6B8EA2-CB6A-9747-A21D-F6E78809D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0" y="2293"/>
              <a:ext cx="2" cy="8"/>
            </a:xfrm>
            <a:custGeom>
              <a:avLst/>
              <a:gdLst>
                <a:gd name="T0" fmla="*/ 0 w 34"/>
                <a:gd name="T1" fmla="*/ 0 h 213"/>
                <a:gd name="T2" fmla="*/ 0 w 34"/>
                <a:gd name="T3" fmla="*/ 0 h 213"/>
                <a:gd name="T4" fmla="*/ 0 w 34"/>
                <a:gd name="T5" fmla="*/ 0 h 213"/>
                <a:gd name="T6" fmla="*/ 0 w 34"/>
                <a:gd name="T7" fmla="*/ 0 h 213"/>
                <a:gd name="T8" fmla="*/ 0 w 34"/>
                <a:gd name="T9" fmla="*/ 0 h 213"/>
                <a:gd name="T10" fmla="*/ 0 w 34"/>
                <a:gd name="T11" fmla="*/ 0 h 213"/>
                <a:gd name="T12" fmla="*/ 0 w 34"/>
                <a:gd name="T13" fmla="*/ 0 h 213"/>
                <a:gd name="T14" fmla="*/ 0 w 34"/>
                <a:gd name="T15" fmla="*/ 0 h 213"/>
                <a:gd name="T16" fmla="*/ 0 w 34"/>
                <a:gd name="T17" fmla="*/ 0 h 213"/>
                <a:gd name="T18" fmla="*/ 0 w 34"/>
                <a:gd name="T19" fmla="*/ 0 h 213"/>
                <a:gd name="T20" fmla="*/ 0 w 34"/>
                <a:gd name="T21" fmla="*/ 0 h 213"/>
                <a:gd name="T22" fmla="*/ 0 w 34"/>
                <a:gd name="T23" fmla="*/ 0 h 213"/>
                <a:gd name="T24" fmla="*/ 0 w 34"/>
                <a:gd name="T25" fmla="*/ 0 h 213"/>
                <a:gd name="T26" fmla="*/ 0 w 34"/>
                <a:gd name="T27" fmla="*/ 0 h 213"/>
                <a:gd name="T28" fmla="*/ 0 w 34"/>
                <a:gd name="T29" fmla="*/ 0 h 213"/>
                <a:gd name="T30" fmla="*/ 0 w 34"/>
                <a:gd name="T31" fmla="*/ 0 h 213"/>
                <a:gd name="T32" fmla="*/ 0 w 34"/>
                <a:gd name="T33" fmla="*/ 0 h 213"/>
                <a:gd name="T34" fmla="*/ 0 w 34"/>
                <a:gd name="T35" fmla="*/ 0 h 213"/>
                <a:gd name="T36" fmla="*/ 0 w 34"/>
                <a:gd name="T37" fmla="*/ 0 h 213"/>
                <a:gd name="T38" fmla="*/ 0 w 34"/>
                <a:gd name="T39" fmla="*/ 0 h 213"/>
                <a:gd name="T40" fmla="*/ 0 w 34"/>
                <a:gd name="T41" fmla="*/ 0 h 213"/>
                <a:gd name="T42" fmla="*/ 0 w 34"/>
                <a:gd name="T43" fmla="*/ 0 h 213"/>
                <a:gd name="T44" fmla="*/ 0 w 34"/>
                <a:gd name="T45" fmla="*/ 0 h 213"/>
                <a:gd name="T46" fmla="*/ 0 w 34"/>
                <a:gd name="T47" fmla="*/ 0 h 213"/>
                <a:gd name="T48" fmla="*/ 0 w 34"/>
                <a:gd name="T49" fmla="*/ 0 h 213"/>
                <a:gd name="T50" fmla="*/ 0 w 34"/>
                <a:gd name="T51" fmla="*/ 0 h 213"/>
                <a:gd name="T52" fmla="*/ 0 w 34"/>
                <a:gd name="T53" fmla="*/ 0 h 213"/>
                <a:gd name="T54" fmla="*/ 0 w 34"/>
                <a:gd name="T55" fmla="*/ 0 h 213"/>
                <a:gd name="T56" fmla="*/ 0 w 34"/>
                <a:gd name="T57" fmla="*/ 0 h 213"/>
                <a:gd name="T58" fmla="*/ 0 w 34"/>
                <a:gd name="T59" fmla="*/ 0 h 213"/>
                <a:gd name="T60" fmla="*/ 0 w 34"/>
                <a:gd name="T61" fmla="*/ 0 h 213"/>
                <a:gd name="T62" fmla="*/ 0 w 34"/>
                <a:gd name="T63" fmla="*/ 0 h 213"/>
                <a:gd name="T64" fmla="*/ 0 w 34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3" y="212"/>
                  </a:lnTo>
                  <a:lnTo>
                    <a:pt x="25" y="211"/>
                  </a:lnTo>
                  <a:lnTo>
                    <a:pt x="27" y="210"/>
                  </a:lnTo>
                  <a:lnTo>
                    <a:pt x="28" y="209"/>
                  </a:lnTo>
                  <a:lnTo>
                    <a:pt x="29" y="208"/>
                  </a:lnTo>
                  <a:lnTo>
                    <a:pt x="30" y="207"/>
                  </a:lnTo>
                  <a:lnTo>
                    <a:pt x="30" y="206"/>
                  </a:lnTo>
                  <a:lnTo>
                    <a:pt x="31" y="204"/>
                  </a:lnTo>
                  <a:lnTo>
                    <a:pt x="32" y="202"/>
                  </a:lnTo>
                  <a:lnTo>
                    <a:pt x="32" y="200"/>
                  </a:lnTo>
                  <a:lnTo>
                    <a:pt x="33" y="198"/>
                  </a:lnTo>
                  <a:lnTo>
                    <a:pt x="33" y="196"/>
                  </a:lnTo>
                  <a:lnTo>
                    <a:pt x="33" y="195"/>
                  </a:lnTo>
                  <a:lnTo>
                    <a:pt x="34" y="193"/>
                  </a:lnTo>
                  <a:lnTo>
                    <a:pt x="34" y="21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3" y="2"/>
                  </a:lnTo>
                  <a:lnTo>
                    <a:pt x="12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1" y="186"/>
                  </a:lnTo>
                  <a:lnTo>
                    <a:pt x="1" y="189"/>
                  </a:lnTo>
                  <a:lnTo>
                    <a:pt x="2" y="192"/>
                  </a:lnTo>
                  <a:lnTo>
                    <a:pt x="3" y="195"/>
                  </a:lnTo>
                  <a:lnTo>
                    <a:pt x="5" y="197"/>
                  </a:lnTo>
                  <a:lnTo>
                    <a:pt x="6" y="200"/>
                  </a:lnTo>
                  <a:lnTo>
                    <a:pt x="7" y="202"/>
                  </a:lnTo>
                  <a:lnTo>
                    <a:pt x="9" y="205"/>
                  </a:lnTo>
                  <a:lnTo>
                    <a:pt x="12" y="207"/>
                  </a:lnTo>
                  <a:lnTo>
                    <a:pt x="13" y="209"/>
                  </a:lnTo>
                  <a:lnTo>
                    <a:pt x="15" y="210"/>
                  </a:lnTo>
                  <a:lnTo>
                    <a:pt x="16" y="212"/>
                  </a:lnTo>
                  <a:lnTo>
                    <a:pt x="18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3" name="Freeform 373">
              <a:extLst>
                <a:ext uri="{FF2B5EF4-FFF2-40B4-BE49-F238E27FC236}">
                  <a16:creationId xmlns:a16="http://schemas.microsoft.com/office/drawing/2014/main" id="{8A246298-41C3-B345-AF13-143453082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5" y="2293"/>
              <a:ext cx="1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5" y="222"/>
                  </a:moveTo>
                  <a:lnTo>
                    <a:pt x="16" y="221"/>
                  </a:lnTo>
                  <a:lnTo>
                    <a:pt x="17" y="221"/>
                  </a:lnTo>
                  <a:lnTo>
                    <a:pt x="19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6" y="214"/>
                  </a:lnTo>
                  <a:lnTo>
                    <a:pt x="27" y="212"/>
                  </a:lnTo>
                  <a:lnTo>
                    <a:pt x="29" y="209"/>
                  </a:lnTo>
                  <a:lnTo>
                    <a:pt x="31" y="206"/>
                  </a:lnTo>
                  <a:lnTo>
                    <a:pt x="32" y="203"/>
                  </a:lnTo>
                  <a:lnTo>
                    <a:pt x="35" y="201"/>
                  </a:lnTo>
                  <a:lnTo>
                    <a:pt x="36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8"/>
                  </a:lnTo>
                  <a:lnTo>
                    <a:pt x="29" y="21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5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4" name="Freeform 374">
              <a:extLst>
                <a:ext uri="{FF2B5EF4-FFF2-40B4-BE49-F238E27FC236}">
                  <a16:creationId xmlns:a16="http://schemas.microsoft.com/office/drawing/2014/main" id="{073BB4B5-5E8E-DC4F-A5D9-9933E9BCB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2293"/>
              <a:ext cx="12" cy="4"/>
            </a:xfrm>
            <a:custGeom>
              <a:avLst/>
              <a:gdLst>
                <a:gd name="T0" fmla="*/ 0 w 361"/>
                <a:gd name="T1" fmla="*/ 0 h 105"/>
                <a:gd name="T2" fmla="*/ 0 w 361"/>
                <a:gd name="T3" fmla="*/ 0 h 105"/>
                <a:gd name="T4" fmla="*/ 0 w 361"/>
                <a:gd name="T5" fmla="*/ 0 h 105"/>
                <a:gd name="T6" fmla="*/ 0 w 361"/>
                <a:gd name="T7" fmla="*/ 0 h 105"/>
                <a:gd name="T8" fmla="*/ 0 w 361"/>
                <a:gd name="T9" fmla="*/ 0 h 105"/>
                <a:gd name="T10" fmla="*/ 0 w 361"/>
                <a:gd name="T11" fmla="*/ 0 h 105"/>
                <a:gd name="T12" fmla="*/ 0 w 361"/>
                <a:gd name="T13" fmla="*/ 0 h 105"/>
                <a:gd name="T14" fmla="*/ 0 w 361"/>
                <a:gd name="T15" fmla="*/ 0 h 105"/>
                <a:gd name="T16" fmla="*/ 0 w 361"/>
                <a:gd name="T17" fmla="*/ 0 h 105"/>
                <a:gd name="T18" fmla="*/ 0 w 361"/>
                <a:gd name="T19" fmla="*/ 0 h 105"/>
                <a:gd name="T20" fmla="*/ 0 w 361"/>
                <a:gd name="T21" fmla="*/ 0 h 105"/>
                <a:gd name="T22" fmla="*/ 0 w 361"/>
                <a:gd name="T23" fmla="*/ 0 h 105"/>
                <a:gd name="T24" fmla="*/ 0 w 361"/>
                <a:gd name="T25" fmla="*/ 0 h 105"/>
                <a:gd name="T26" fmla="*/ 0 w 361"/>
                <a:gd name="T27" fmla="*/ 0 h 105"/>
                <a:gd name="T28" fmla="*/ 0 w 361"/>
                <a:gd name="T29" fmla="*/ 0 h 105"/>
                <a:gd name="T30" fmla="*/ 0 w 361"/>
                <a:gd name="T31" fmla="*/ 0 h 105"/>
                <a:gd name="T32" fmla="*/ 0 w 361"/>
                <a:gd name="T33" fmla="*/ 0 h 105"/>
                <a:gd name="T34" fmla="*/ 0 w 361"/>
                <a:gd name="T35" fmla="*/ 0 h 105"/>
                <a:gd name="T36" fmla="*/ 0 w 361"/>
                <a:gd name="T37" fmla="*/ 0 h 105"/>
                <a:gd name="T38" fmla="*/ 0 w 361"/>
                <a:gd name="T39" fmla="*/ 0 h 105"/>
                <a:gd name="T40" fmla="*/ 0 w 361"/>
                <a:gd name="T41" fmla="*/ 0 h 105"/>
                <a:gd name="T42" fmla="*/ 0 w 361"/>
                <a:gd name="T43" fmla="*/ 0 h 105"/>
                <a:gd name="T44" fmla="*/ 0 w 361"/>
                <a:gd name="T45" fmla="*/ 0 h 105"/>
                <a:gd name="T46" fmla="*/ 0 w 361"/>
                <a:gd name="T47" fmla="*/ 0 h 105"/>
                <a:gd name="T48" fmla="*/ 0 w 361"/>
                <a:gd name="T49" fmla="*/ 0 h 105"/>
                <a:gd name="T50" fmla="*/ 0 w 361"/>
                <a:gd name="T51" fmla="*/ 0 h 105"/>
                <a:gd name="T52" fmla="*/ 0 w 361"/>
                <a:gd name="T53" fmla="*/ 0 h 105"/>
                <a:gd name="T54" fmla="*/ 0 w 361"/>
                <a:gd name="T55" fmla="*/ 0 h 105"/>
                <a:gd name="T56" fmla="*/ 0 w 361"/>
                <a:gd name="T57" fmla="*/ 0 h 105"/>
                <a:gd name="T58" fmla="*/ 0 w 361"/>
                <a:gd name="T59" fmla="*/ 0 h 105"/>
                <a:gd name="T60" fmla="*/ 0 w 361"/>
                <a:gd name="T61" fmla="*/ 0 h 105"/>
                <a:gd name="T62" fmla="*/ 0 w 361"/>
                <a:gd name="T63" fmla="*/ 0 h 105"/>
                <a:gd name="T64" fmla="*/ 0 w 361"/>
                <a:gd name="T65" fmla="*/ 0 h 105"/>
                <a:gd name="T66" fmla="*/ 0 w 361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1" h="105">
                  <a:moveTo>
                    <a:pt x="323" y="105"/>
                  </a:moveTo>
                  <a:lnTo>
                    <a:pt x="326" y="104"/>
                  </a:lnTo>
                  <a:lnTo>
                    <a:pt x="330" y="104"/>
                  </a:lnTo>
                  <a:lnTo>
                    <a:pt x="334" y="103"/>
                  </a:lnTo>
                  <a:lnTo>
                    <a:pt x="337" y="102"/>
                  </a:lnTo>
                  <a:lnTo>
                    <a:pt x="341" y="101"/>
                  </a:lnTo>
                  <a:lnTo>
                    <a:pt x="344" y="99"/>
                  </a:lnTo>
                  <a:lnTo>
                    <a:pt x="347" y="96"/>
                  </a:lnTo>
                  <a:lnTo>
                    <a:pt x="349" y="94"/>
                  </a:lnTo>
                  <a:lnTo>
                    <a:pt x="352" y="92"/>
                  </a:lnTo>
                  <a:lnTo>
                    <a:pt x="354" y="90"/>
                  </a:lnTo>
                  <a:lnTo>
                    <a:pt x="356" y="87"/>
                  </a:lnTo>
                  <a:lnTo>
                    <a:pt x="358" y="84"/>
                  </a:lnTo>
                  <a:lnTo>
                    <a:pt x="359" y="81"/>
                  </a:lnTo>
                  <a:lnTo>
                    <a:pt x="360" y="78"/>
                  </a:lnTo>
                  <a:lnTo>
                    <a:pt x="360" y="75"/>
                  </a:lnTo>
                  <a:lnTo>
                    <a:pt x="361" y="71"/>
                  </a:lnTo>
                  <a:lnTo>
                    <a:pt x="361" y="33"/>
                  </a:lnTo>
                  <a:lnTo>
                    <a:pt x="360" y="29"/>
                  </a:lnTo>
                  <a:lnTo>
                    <a:pt x="360" y="26"/>
                  </a:lnTo>
                  <a:lnTo>
                    <a:pt x="359" y="22"/>
                  </a:lnTo>
                  <a:lnTo>
                    <a:pt x="358" y="19"/>
                  </a:lnTo>
                  <a:lnTo>
                    <a:pt x="356" y="17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49" y="9"/>
                  </a:lnTo>
                  <a:lnTo>
                    <a:pt x="347" y="7"/>
                  </a:lnTo>
                  <a:lnTo>
                    <a:pt x="344" y="5"/>
                  </a:lnTo>
                  <a:lnTo>
                    <a:pt x="341" y="3"/>
                  </a:lnTo>
                  <a:lnTo>
                    <a:pt x="337" y="2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6" y="5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3" y="96"/>
                  </a:lnTo>
                  <a:lnTo>
                    <a:pt x="16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6" y="103"/>
                  </a:lnTo>
                  <a:lnTo>
                    <a:pt x="31" y="104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323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5" name="Freeform 375">
              <a:extLst>
                <a:ext uri="{FF2B5EF4-FFF2-40B4-BE49-F238E27FC236}">
                  <a16:creationId xmlns:a16="http://schemas.microsoft.com/office/drawing/2014/main" id="{544AB16A-EDD8-BB4F-B5FB-3DDA92ACA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2292"/>
              <a:ext cx="17" cy="11"/>
            </a:xfrm>
            <a:custGeom>
              <a:avLst/>
              <a:gdLst>
                <a:gd name="T0" fmla="*/ 0 w 507"/>
                <a:gd name="T1" fmla="*/ 0 h 300"/>
                <a:gd name="T2" fmla="*/ 0 w 507"/>
                <a:gd name="T3" fmla="*/ 0 h 300"/>
                <a:gd name="T4" fmla="*/ 0 w 507"/>
                <a:gd name="T5" fmla="*/ 0 h 300"/>
                <a:gd name="T6" fmla="*/ 0 w 507"/>
                <a:gd name="T7" fmla="*/ 0 h 300"/>
                <a:gd name="T8" fmla="*/ 0 w 507"/>
                <a:gd name="T9" fmla="*/ 0 h 300"/>
                <a:gd name="T10" fmla="*/ 0 w 507"/>
                <a:gd name="T11" fmla="*/ 0 h 300"/>
                <a:gd name="T12" fmla="*/ 0 w 507"/>
                <a:gd name="T13" fmla="*/ 0 h 300"/>
                <a:gd name="T14" fmla="*/ 0 w 507"/>
                <a:gd name="T15" fmla="*/ 0 h 300"/>
                <a:gd name="T16" fmla="*/ 0 w 507"/>
                <a:gd name="T17" fmla="*/ 0 h 300"/>
                <a:gd name="T18" fmla="*/ 0 w 507"/>
                <a:gd name="T19" fmla="*/ 0 h 300"/>
                <a:gd name="T20" fmla="*/ 0 w 507"/>
                <a:gd name="T21" fmla="*/ 0 h 300"/>
                <a:gd name="T22" fmla="*/ 0 w 507"/>
                <a:gd name="T23" fmla="*/ 0 h 300"/>
                <a:gd name="T24" fmla="*/ 0 w 507"/>
                <a:gd name="T25" fmla="*/ 0 h 300"/>
                <a:gd name="T26" fmla="*/ 0 w 507"/>
                <a:gd name="T27" fmla="*/ 0 h 300"/>
                <a:gd name="T28" fmla="*/ 0 w 507"/>
                <a:gd name="T29" fmla="*/ 0 h 300"/>
                <a:gd name="T30" fmla="*/ 0 w 507"/>
                <a:gd name="T31" fmla="*/ 0 h 300"/>
                <a:gd name="T32" fmla="*/ 0 w 507"/>
                <a:gd name="T33" fmla="*/ 0 h 300"/>
                <a:gd name="T34" fmla="*/ 0 w 507"/>
                <a:gd name="T35" fmla="*/ 0 h 300"/>
                <a:gd name="T36" fmla="*/ 0 w 507"/>
                <a:gd name="T37" fmla="*/ 0 h 300"/>
                <a:gd name="T38" fmla="*/ 0 w 507"/>
                <a:gd name="T39" fmla="*/ 0 h 300"/>
                <a:gd name="T40" fmla="*/ 0 w 507"/>
                <a:gd name="T41" fmla="*/ 0 h 300"/>
                <a:gd name="T42" fmla="*/ 0 w 507"/>
                <a:gd name="T43" fmla="*/ 0 h 300"/>
                <a:gd name="T44" fmla="*/ 0 w 507"/>
                <a:gd name="T45" fmla="*/ 0 h 300"/>
                <a:gd name="T46" fmla="*/ 0 w 507"/>
                <a:gd name="T47" fmla="*/ 0 h 300"/>
                <a:gd name="T48" fmla="*/ 0 w 507"/>
                <a:gd name="T49" fmla="*/ 0 h 300"/>
                <a:gd name="T50" fmla="*/ 0 w 507"/>
                <a:gd name="T51" fmla="*/ 0 h 300"/>
                <a:gd name="T52" fmla="*/ 0 w 507"/>
                <a:gd name="T53" fmla="*/ 0 h 300"/>
                <a:gd name="T54" fmla="*/ 0 w 507"/>
                <a:gd name="T55" fmla="*/ 0 h 300"/>
                <a:gd name="T56" fmla="*/ 0 w 507"/>
                <a:gd name="T57" fmla="*/ 0 h 300"/>
                <a:gd name="T58" fmla="*/ 0 w 507"/>
                <a:gd name="T59" fmla="*/ 0 h 300"/>
                <a:gd name="T60" fmla="*/ 0 w 507"/>
                <a:gd name="T61" fmla="*/ 0 h 300"/>
                <a:gd name="T62" fmla="*/ 0 w 507"/>
                <a:gd name="T63" fmla="*/ 0 h 300"/>
                <a:gd name="T64" fmla="*/ 0 w 507"/>
                <a:gd name="T65" fmla="*/ 0 h 300"/>
                <a:gd name="T66" fmla="*/ 0 w 507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7" h="300">
                  <a:moveTo>
                    <a:pt x="439" y="300"/>
                  </a:moveTo>
                  <a:lnTo>
                    <a:pt x="444" y="299"/>
                  </a:lnTo>
                  <a:lnTo>
                    <a:pt x="450" y="298"/>
                  </a:lnTo>
                  <a:lnTo>
                    <a:pt x="456" y="296"/>
                  </a:lnTo>
                  <a:lnTo>
                    <a:pt x="461" y="293"/>
                  </a:lnTo>
                  <a:lnTo>
                    <a:pt x="467" y="291"/>
                  </a:lnTo>
                  <a:lnTo>
                    <a:pt x="473" y="287"/>
                  </a:lnTo>
                  <a:lnTo>
                    <a:pt x="479" y="283"/>
                  </a:lnTo>
                  <a:lnTo>
                    <a:pt x="483" y="278"/>
                  </a:lnTo>
                  <a:lnTo>
                    <a:pt x="488" y="274"/>
                  </a:lnTo>
                  <a:lnTo>
                    <a:pt x="493" y="268"/>
                  </a:lnTo>
                  <a:lnTo>
                    <a:pt x="496" y="262"/>
                  </a:lnTo>
                  <a:lnTo>
                    <a:pt x="499" y="255"/>
                  </a:lnTo>
                  <a:lnTo>
                    <a:pt x="502" y="249"/>
                  </a:lnTo>
                  <a:lnTo>
                    <a:pt x="505" y="242"/>
                  </a:lnTo>
                  <a:lnTo>
                    <a:pt x="506" y="234"/>
                  </a:lnTo>
                  <a:lnTo>
                    <a:pt x="507" y="228"/>
                  </a:lnTo>
                  <a:lnTo>
                    <a:pt x="492" y="70"/>
                  </a:lnTo>
                  <a:lnTo>
                    <a:pt x="490" y="63"/>
                  </a:lnTo>
                  <a:lnTo>
                    <a:pt x="490" y="55"/>
                  </a:lnTo>
                  <a:lnTo>
                    <a:pt x="488" y="49"/>
                  </a:lnTo>
                  <a:lnTo>
                    <a:pt x="487" y="42"/>
                  </a:lnTo>
                  <a:lnTo>
                    <a:pt x="485" y="36"/>
                  </a:lnTo>
                  <a:lnTo>
                    <a:pt x="482" y="30"/>
                  </a:lnTo>
                  <a:lnTo>
                    <a:pt x="479" y="25"/>
                  </a:lnTo>
                  <a:lnTo>
                    <a:pt x="475" y="20"/>
                  </a:lnTo>
                  <a:lnTo>
                    <a:pt x="472" y="15"/>
                  </a:lnTo>
                  <a:lnTo>
                    <a:pt x="468" y="12"/>
                  </a:lnTo>
                  <a:lnTo>
                    <a:pt x="463" y="7"/>
                  </a:lnTo>
                  <a:lnTo>
                    <a:pt x="459" y="5"/>
                  </a:lnTo>
                  <a:lnTo>
                    <a:pt x="455" y="2"/>
                  </a:lnTo>
                  <a:lnTo>
                    <a:pt x="449" y="1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51" y="2"/>
                  </a:lnTo>
                  <a:lnTo>
                    <a:pt x="45" y="5"/>
                  </a:lnTo>
                  <a:lnTo>
                    <a:pt x="41" y="7"/>
                  </a:lnTo>
                  <a:lnTo>
                    <a:pt x="37" y="12"/>
                  </a:lnTo>
                  <a:lnTo>
                    <a:pt x="33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4" y="30"/>
                  </a:lnTo>
                  <a:lnTo>
                    <a:pt x="20" y="36"/>
                  </a:lnTo>
                  <a:lnTo>
                    <a:pt x="18" y="42"/>
                  </a:lnTo>
                  <a:lnTo>
                    <a:pt x="17" y="49"/>
                  </a:lnTo>
                  <a:lnTo>
                    <a:pt x="15" y="55"/>
                  </a:lnTo>
                  <a:lnTo>
                    <a:pt x="15" y="63"/>
                  </a:lnTo>
                  <a:lnTo>
                    <a:pt x="15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3" y="268"/>
                  </a:lnTo>
                  <a:lnTo>
                    <a:pt x="17" y="274"/>
                  </a:lnTo>
                  <a:lnTo>
                    <a:pt x="22" y="278"/>
                  </a:lnTo>
                  <a:lnTo>
                    <a:pt x="27" y="283"/>
                  </a:lnTo>
                  <a:lnTo>
                    <a:pt x="32" y="287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8"/>
                  </a:lnTo>
                  <a:lnTo>
                    <a:pt x="61" y="299"/>
                  </a:lnTo>
                  <a:lnTo>
                    <a:pt x="66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6" name="Freeform 376">
              <a:extLst>
                <a:ext uri="{FF2B5EF4-FFF2-40B4-BE49-F238E27FC236}">
                  <a16:creationId xmlns:a16="http://schemas.microsoft.com/office/drawing/2014/main" id="{BB414189-A2F6-AD46-8656-391B40968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2292"/>
              <a:ext cx="17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8" y="286"/>
                  </a:moveTo>
                  <a:lnTo>
                    <a:pt x="422" y="285"/>
                  </a:lnTo>
                  <a:lnTo>
                    <a:pt x="427" y="284"/>
                  </a:lnTo>
                  <a:lnTo>
                    <a:pt x="433" y="283"/>
                  </a:lnTo>
                  <a:lnTo>
                    <a:pt x="438" y="281"/>
                  </a:lnTo>
                  <a:lnTo>
                    <a:pt x="444" y="277"/>
                  </a:lnTo>
                  <a:lnTo>
                    <a:pt x="449" y="274"/>
                  </a:lnTo>
                  <a:lnTo>
                    <a:pt x="455" y="271"/>
                  </a:lnTo>
                  <a:lnTo>
                    <a:pt x="459" y="266"/>
                  </a:lnTo>
                  <a:lnTo>
                    <a:pt x="464" y="261"/>
                  </a:lnTo>
                  <a:lnTo>
                    <a:pt x="468" y="256"/>
                  </a:lnTo>
                  <a:lnTo>
                    <a:pt x="472" y="250"/>
                  </a:lnTo>
                  <a:lnTo>
                    <a:pt x="475" y="245"/>
                  </a:lnTo>
                  <a:lnTo>
                    <a:pt x="477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7" y="69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3" y="48"/>
                  </a:lnTo>
                  <a:lnTo>
                    <a:pt x="462" y="41"/>
                  </a:lnTo>
                  <a:lnTo>
                    <a:pt x="460" y="35"/>
                  </a:lnTo>
                  <a:lnTo>
                    <a:pt x="458" y="29"/>
                  </a:lnTo>
                  <a:lnTo>
                    <a:pt x="455" y="24"/>
                  </a:lnTo>
                  <a:lnTo>
                    <a:pt x="451" y="20"/>
                  </a:lnTo>
                  <a:lnTo>
                    <a:pt x="448" y="15"/>
                  </a:lnTo>
                  <a:lnTo>
                    <a:pt x="445" y="11"/>
                  </a:lnTo>
                  <a:lnTo>
                    <a:pt x="440" y="8"/>
                  </a:lnTo>
                  <a:lnTo>
                    <a:pt x="436" y="4"/>
                  </a:lnTo>
                  <a:lnTo>
                    <a:pt x="432" y="2"/>
                  </a:lnTo>
                  <a:lnTo>
                    <a:pt x="427" y="1"/>
                  </a:lnTo>
                  <a:lnTo>
                    <a:pt x="422" y="0"/>
                  </a:lnTo>
                  <a:lnTo>
                    <a:pt x="418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3" y="4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9" y="250"/>
                  </a:lnTo>
                  <a:lnTo>
                    <a:pt x="12" y="256"/>
                  </a:lnTo>
                  <a:lnTo>
                    <a:pt x="16" y="261"/>
                  </a:lnTo>
                  <a:lnTo>
                    <a:pt x="20" y="266"/>
                  </a:lnTo>
                  <a:lnTo>
                    <a:pt x="26" y="271"/>
                  </a:lnTo>
                  <a:lnTo>
                    <a:pt x="30" y="274"/>
                  </a:lnTo>
                  <a:lnTo>
                    <a:pt x="36" y="277"/>
                  </a:lnTo>
                  <a:lnTo>
                    <a:pt x="41" y="281"/>
                  </a:lnTo>
                  <a:lnTo>
                    <a:pt x="47" y="283"/>
                  </a:lnTo>
                  <a:lnTo>
                    <a:pt x="52" y="284"/>
                  </a:lnTo>
                  <a:lnTo>
                    <a:pt x="57" y="285"/>
                  </a:lnTo>
                  <a:lnTo>
                    <a:pt x="63" y="286"/>
                  </a:lnTo>
                  <a:lnTo>
                    <a:pt x="418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7" name="Freeform 377">
              <a:extLst>
                <a:ext uri="{FF2B5EF4-FFF2-40B4-BE49-F238E27FC236}">
                  <a16:creationId xmlns:a16="http://schemas.microsoft.com/office/drawing/2014/main" id="{D415C5F0-B093-F440-8EE4-14BD29FC3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" y="2297"/>
              <a:ext cx="12" cy="5"/>
            </a:xfrm>
            <a:custGeom>
              <a:avLst/>
              <a:gdLst>
                <a:gd name="T0" fmla="*/ 0 w 352"/>
                <a:gd name="T1" fmla="*/ 0 h 129"/>
                <a:gd name="T2" fmla="*/ 0 w 352"/>
                <a:gd name="T3" fmla="*/ 0 h 129"/>
                <a:gd name="T4" fmla="*/ 0 w 352"/>
                <a:gd name="T5" fmla="*/ 0 h 129"/>
                <a:gd name="T6" fmla="*/ 0 w 352"/>
                <a:gd name="T7" fmla="*/ 0 h 129"/>
                <a:gd name="T8" fmla="*/ 0 w 352"/>
                <a:gd name="T9" fmla="*/ 0 h 129"/>
                <a:gd name="T10" fmla="*/ 0 w 352"/>
                <a:gd name="T11" fmla="*/ 0 h 129"/>
                <a:gd name="T12" fmla="*/ 0 w 352"/>
                <a:gd name="T13" fmla="*/ 0 h 129"/>
                <a:gd name="T14" fmla="*/ 0 w 352"/>
                <a:gd name="T15" fmla="*/ 0 h 129"/>
                <a:gd name="T16" fmla="*/ 0 w 352"/>
                <a:gd name="T17" fmla="*/ 0 h 129"/>
                <a:gd name="T18" fmla="*/ 0 w 352"/>
                <a:gd name="T19" fmla="*/ 0 h 129"/>
                <a:gd name="T20" fmla="*/ 0 w 352"/>
                <a:gd name="T21" fmla="*/ 0 h 129"/>
                <a:gd name="T22" fmla="*/ 0 w 352"/>
                <a:gd name="T23" fmla="*/ 0 h 129"/>
                <a:gd name="T24" fmla="*/ 0 w 352"/>
                <a:gd name="T25" fmla="*/ 0 h 129"/>
                <a:gd name="T26" fmla="*/ 0 w 352"/>
                <a:gd name="T27" fmla="*/ 0 h 129"/>
                <a:gd name="T28" fmla="*/ 0 w 352"/>
                <a:gd name="T29" fmla="*/ 0 h 129"/>
                <a:gd name="T30" fmla="*/ 0 w 352"/>
                <a:gd name="T31" fmla="*/ 0 h 129"/>
                <a:gd name="T32" fmla="*/ 0 w 352"/>
                <a:gd name="T33" fmla="*/ 0 h 129"/>
                <a:gd name="T34" fmla="*/ 0 w 352"/>
                <a:gd name="T35" fmla="*/ 0 h 129"/>
                <a:gd name="T36" fmla="*/ 0 w 352"/>
                <a:gd name="T37" fmla="*/ 0 h 129"/>
                <a:gd name="T38" fmla="*/ 0 w 352"/>
                <a:gd name="T39" fmla="*/ 0 h 129"/>
                <a:gd name="T40" fmla="*/ 0 w 352"/>
                <a:gd name="T41" fmla="*/ 0 h 129"/>
                <a:gd name="T42" fmla="*/ 0 w 352"/>
                <a:gd name="T43" fmla="*/ 0 h 129"/>
                <a:gd name="T44" fmla="*/ 0 w 352"/>
                <a:gd name="T45" fmla="*/ 0 h 129"/>
                <a:gd name="T46" fmla="*/ 0 w 352"/>
                <a:gd name="T47" fmla="*/ 0 h 129"/>
                <a:gd name="T48" fmla="*/ 0 w 352"/>
                <a:gd name="T49" fmla="*/ 0 h 129"/>
                <a:gd name="T50" fmla="*/ 0 w 352"/>
                <a:gd name="T51" fmla="*/ 0 h 129"/>
                <a:gd name="T52" fmla="*/ 0 w 352"/>
                <a:gd name="T53" fmla="*/ 0 h 129"/>
                <a:gd name="T54" fmla="*/ 0 w 352"/>
                <a:gd name="T55" fmla="*/ 0 h 129"/>
                <a:gd name="T56" fmla="*/ 0 w 352"/>
                <a:gd name="T57" fmla="*/ 0 h 129"/>
                <a:gd name="T58" fmla="*/ 0 w 352"/>
                <a:gd name="T59" fmla="*/ 0 h 129"/>
                <a:gd name="T60" fmla="*/ 0 w 352"/>
                <a:gd name="T61" fmla="*/ 0 h 129"/>
                <a:gd name="T62" fmla="*/ 0 w 352"/>
                <a:gd name="T63" fmla="*/ 0 h 129"/>
                <a:gd name="T64" fmla="*/ 0 w 352"/>
                <a:gd name="T65" fmla="*/ 0 h 129"/>
                <a:gd name="T66" fmla="*/ 0 w 352"/>
                <a:gd name="T67" fmla="*/ 0 h 129"/>
                <a:gd name="T68" fmla="*/ 0 w 352"/>
                <a:gd name="T69" fmla="*/ 0 h 129"/>
                <a:gd name="T70" fmla="*/ 0 w 352"/>
                <a:gd name="T71" fmla="*/ 0 h 129"/>
                <a:gd name="T72" fmla="*/ 0 w 352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9">
                  <a:moveTo>
                    <a:pt x="352" y="65"/>
                  </a:moveTo>
                  <a:lnTo>
                    <a:pt x="351" y="71"/>
                  </a:lnTo>
                  <a:lnTo>
                    <a:pt x="351" y="77"/>
                  </a:lnTo>
                  <a:lnTo>
                    <a:pt x="350" y="84"/>
                  </a:lnTo>
                  <a:lnTo>
                    <a:pt x="348" y="89"/>
                  </a:lnTo>
                  <a:lnTo>
                    <a:pt x="347" y="95"/>
                  </a:lnTo>
                  <a:lnTo>
                    <a:pt x="345" y="100"/>
                  </a:lnTo>
                  <a:lnTo>
                    <a:pt x="343" y="105"/>
                  </a:lnTo>
                  <a:lnTo>
                    <a:pt x="341" y="110"/>
                  </a:lnTo>
                  <a:lnTo>
                    <a:pt x="338" y="114"/>
                  </a:lnTo>
                  <a:lnTo>
                    <a:pt x="334" y="117"/>
                  </a:lnTo>
                  <a:lnTo>
                    <a:pt x="331" y="121"/>
                  </a:lnTo>
                  <a:lnTo>
                    <a:pt x="328" y="124"/>
                  </a:lnTo>
                  <a:lnTo>
                    <a:pt x="323" y="126"/>
                  </a:lnTo>
                  <a:lnTo>
                    <a:pt x="320" y="127"/>
                  </a:lnTo>
                  <a:lnTo>
                    <a:pt x="316" y="128"/>
                  </a:lnTo>
                  <a:lnTo>
                    <a:pt x="311" y="129"/>
                  </a:lnTo>
                  <a:lnTo>
                    <a:pt x="41" y="129"/>
                  </a:lnTo>
                  <a:lnTo>
                    <a:pt x="35" y="128"/>
                  </a:lnTo>
                  <a:lnTo>
                    <a:pt x="31" y="127"/>
                  </a:lnTo>
                  <a:lnTo>
                    <a:pt x="27" y="126"/>
                  </a:lnTo>
                  <a:lnTo>
                    <a:pt x="23" y="124"/>
                  </a:lnTo>
                  <a:lnTo>
                    <a:pt x="20" y="121"/>
                  </a:lnTo>
                  <a:lnTo>
                    <a:pt x="17" y="117"/>
                  </a:lnTo>
                  <a:lnTo>
                    <a:pt x="13" y="114"/>
                  </a:lnTo>
                  <a:lnTo>
                    <a:pt x="10" y="110"/>
                  </a:lnTo>
                  <a:lnTo>
                    <a:pt x="8" y="105"/>
                  </a:lnTo>
                  <a:lnTo>
                    <a:pt x="6" y="100"/>
                  </a:lnTo>
                  <a:lnTo>
                    <a:pt x="4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8" name="Freeform 378">
              <a:extLst>
                <a:ext uri="{FF2B5EF4-FFF2-40B4-BE49-F238E27FC236}">
                  <a16:creationId xmlns:a16="http://schemas.microsoft.com/office/drawing/2014/main" id="{FFE0915C-B960-7547-AA94-17FF2097F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" y="2293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30" y="208"/>
                  </a:lnTo>
                  <a:lnTo>
                    <a:pt x="31" y="207"/>
                  </a:lnTo>
                  <a:lnTo>
                    <a:pt x="31" y="206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5"/>
                  </a:lnTo>
                  <a:lnTo>
                    <a:pt x="35" y="193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0" y="186"/>
                  </a:lnTo>
                  <a:lnTo>
                    <a:pt x="1" y="189"/>
                  </a:lnTo>
                  <a:lnTo>
                    <a:pt x="2" y="192"/>
                  </a:lnTo>
                  <a:lnTo>
                    <a:pt x="3" y="195"/>
                  </a:lnTo>
                  <a:lnTo>
                    <a:pt x="5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9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4" y="210"/>
                  </a:lnTo>
                  <a:lnTo>
                    <a:pt x="15" y="212"/>
                  </a:lnTo>
                  <a:lnTo>
                    <a:pt x="18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9" name="Freeform 379">
              <a:extLst>
                <a:ext uri="{FF2B5EF4-FFF2-40B4-BE49-F238E27FC236}">
                  <a16:creationId xmlns:a16="http://schemas.microsoft.com/office/drawing/2014/main" id="{F9823CB4-443A-6A46-B555-7E40F0B58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2293"/>
              <a:ext cx="1" cy="9"/>
            </a:xfrm>
            <a:custGeom>
              <a:avLst/>
              <a:gdLst>
                <a:gd name="T0" fmla="*/ 0 w 41"/>
                <a:gd name="T1" fmla="*/ 0 h 222"/>
                <a:gd name="T2" fmla="*/ 0 w 41"/>
                <a:gd name="T3" fmla="*/ 0 h 222"/>
                <a:gd name="T4" fmla="*/ 0 w 41"/>
                <a:gd name="T5" fmla="*/ 0 h 222"/>
                <a:gd name="T6" fmla="*/ 0 w 41"/>
                <a:gd name="T7" fmla="*/ 0 h 222"/>
                <a:gd name="T8" fmla="*/ 0 w 41"/>
                <a:gd name="T9" fmla="*/ 0 h 222"/>
                <a:gd name="T10" fmla="*/ 0 w 41"/>
                <a:gd name="T11" fmla="*/ 0 h 222"/>
                <a:gd name="T12" fmla="*/ 0 w 41"/>
                <a:gd name="T13" fmla="*/ 0 h 222"/>
                <a:gd name="T14" fmla="*/ 0 w 41"/>
                <a:gd name="T15" fmla="*/ 0 h 222"/>
                <a:gd name="T16" fmla="*/ 0 w 41"/>
                <a:gd name="T17" fmla="*/ 0 h 222"/>
                <a:gd name="T18" fmla="*/ 0 w 41"/>
                <a:gd name="T19" fmla="*/ 0 h 222"/>
                <a:gd name="T20" fmla="*/ 0 w 41"/>
                <a:gd name="T21" fmla="*/ 0 h 222"/>
                <a:gd name="T22" fmla="*/ 0 w 41"/>
                <a:gd name="T23" fmla="*/ 0 h 222"/>
                <a:gd name="T24" fmla="*/ 0 w 41"/>
                <a:gd name="T25" fmla="*/ 0 h 222"/>
                <a:gd name="T26" fmla="*/ 0 w 41"/>
                <a:gd name="T27" fmla="*/ 0 h 222"/>
                <a:gd name="T28" fmla="*/ 0 w 41"/>
                <a:gd name="T29" fmla="*/ 0 h 222"/>
                <a:gd name="T30" fmla="*/ 0 w 41"/>
                <a:gd name="T31" fmla="*/ 0 h 222"/>
                <a:gd name="T32" fmla="*/ 0 w 41"/>
                <a:gd name="T33" fmla="*/ 0 h 222"/>
                <a:gd name="T34" fmla="*/ 0 w 41"/>
                <a:gd name="T35" fmla="*/ 0 h 222"/>
                <a:gd name="T36" fmla="*/ 0 w 41"/>
                <a:gd name="T37" fmla="*/ 0 h 222"/>
                <a:gd name="T38" fmla="*/ 0 w 41"/>
                <a:gd name="T39" fmla="*/ 0 h 222"/>
                <a:gd name="T40" fmla="*/ 0 w 41"/>
                <a:gd name="T41" fmla="*/ 0 h 222"/>
                <a:gd name="T42" fmla="*/ 0 w 41"/>
                <a:gd name="T43" fmla="*/ 0 h 222"/>
                <a:gd name="T44" fmla="*/ 0 w 41"/>
                <a:gd name="T45" fmla="*/ 0 h 222"/>
                <a:gd name="T46" fmla="*/ 0 w 41"/>
                <a:gd name="T47" fmla="*/ 0 h 222"/>
                <a:gd name="T48" fmla="*/ 0 w 41"/>
                <a:gd name="T49" fmla="*/ 0 h 222"/>
                <a:gd name="T50" fmla="*/ 0 w 41"/>
                <a:gd name="T51" fmla="*/ 0 h 222"/>
                <a:gd name="T52" fmla="*/ 0 w 41"/>
                <a:gd name="T53" fmla="*/ 0 h 222"/>
                <a:gd name="T54" fmla="*/ 0 w 41"/>
                <a:gd name="T55" fmla="*/ 0 h 222"/>
                <a:gd name="T56" fmla="*/ 0 w 41"/>
                <a:gd name="T57" fmla="*/ 0 h 222"/>
                <a:gd name="T58" fmla="*/ 0 w 41"/>
                <a:gd name="T59" fmla="*/ 0 h 222"/>
                <a:gd name="T60" fmla="*/ 0 w 41"/>
                <a:gd name="T61" fmla="*/ 0 h 222"/>
                <a:gd name="T62" fmla="*/ 0 w 41"/>
                <a:gd name="T63" fmla="*/ 0 h 222"/>
                <a:gd name="T64" fmla="*/ 0 w 41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1" h="222">
                  <a:moveTo>
                    <a:pt x="16" y="222"/>
                  </a:moveTo>
                  <a:lnTo>
                    <a:pt x="17" y="221"/>
                  </a:lnTo>
                  <a:lnTo>
                    <a:pt x="19" y="221"/>
                  </a:lnTo>
                  <a:lnTo>
                    <a:pt x="21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7" y="214"/>
                  </a:lnTo>
                  <a:lnTo>
                    <a:pt x="29" y="212"/>
                  </a:lnTo>
                  <a:lnTo>
                    <a:pt x="31" y="209"/>
                  </a:lnTo>
                  <a:lnTo>
                    <a:pt x="33" y="206"/>
                  </a:lnTo>
                  <a:lnTo>
                    <a:pt x="34" y="203"/>
                  </a:lnTo>
                  <a:lnTo>
                    <a:pt x="36" y="201"/>
                  </a:lnTo>
                  <a:lnTo>
                    <a:pt x="37" y="197"/>
                  </a:lnTo>
                  <a:lnTo>
                    <a:pt x="39" y="195"/>
                  </a:lnTo>
                  <a:lnTo>
                    <a:pt x="40" y="192"/>
                  </a:lnTo>
                  <a:lnTo>
                    <a:pt x="40" y="190"/>
                  </a:lnTo>
                  <a:lnTo>
                    <a:pt x="41" y="188"/>
                  </a:lnTo>
                  <a:lnTo>
                    <a:pt x="31" y="21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0" y="15"/>
                  </a:lnTo>
                  <a:lnTo>
                    <a:pt x="29" y="13"/>
                  </a:lnTo>
                  <a:lnTo>
                    <a:pt x="29" y="11"/>
                  </a:lnTo>
                  <a:lnTo>
                    <a:pt x="28" y="8"/>
                  </a:lnTo>
                  <a:lnTo>
                    <a:pt x="27" y="7"/>
                  </a:lnTo>
                  <a:lnTo>
                    <a:pt x="27" y="5"/>
                  </a:lnTo>
                  <a:lnTo>
                    <a:pt x="25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4" y="7"/>
                  </a:lnTo>
                  <a:lnTo>
                    <a:pt x="3" y="9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2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6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40" name="Freeform 380">
              <a:extLst>
                <a:ext uri="{FF2B5EF4-FFF2-40B4-BE49-F238E27FC236}">
                  <a16:creationId xmlns:a16="http://schemas.microsoft.com/office/drawing/2014/main" id="{86DF063B-AEE9-E04F-82C7-01442ACA1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" y="2293"/>
              <a:ext cx="13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3" y="105"/>
                  </a:moveTo>
                  <a:lnTo>
                    <a:pt x="326" y="104"/>
                  </a:lnTo>
                  <a:lnTo>
                    <a:pt x="330" y="104"/>
                  </a:lnTo>
                  <a:lnTo>
                    <a:pt x="334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7" y="96"/>
                  </a:lnTo>
                  <a:lnTo>
                    <a:pt x="350" y="94"/>
                  </a:lnTo>
                  <a:lnTo>
                    <a:pt x="352" y="92"/>
                  </a:lnTo>
                  <a:lnTo>
                    <a:pt x="354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2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9"/>
                  </a:lnTo>
                  <a:lnTo>
                    <a:pt x="347" y="7"/>
                  </a:lnTo>
                  <a:lnTo>
                    <a:pt x="345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1" y="94"/>
                  </a:lnTo>
                  <a:lnTo>
                    <a:pt x="14" y="96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3" y="102"/>
                  </a:lnTo>
                  <a:lnTo>
                    <a:pt x="27" y="103"/>
                  </a:lnTo>
                  <a:lnTo>
                    <a:pt x="30" y="104"/>
                  </a:lnTo>
                  <a:lnTo>
                    <a:pt x="34" y="104"/>
                  </a:lnTo>
                  <a:lnTo>
                    <a:pt x="39" y="105"/>
                  </a:lnTo>
                  <a:lnTo>
                    <a:pt x="323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41" name="Freeform 381">
              <a:extLst>
                <a:ext uri="{FF2B5EF4-FFF2-40B4-BE49-F238E27FC236}">
                  <a16:creationId xmlns:a16="http://schemas.microsoft.com/office/drawing/2014/main" id="{C7115015-1767-A143-971D-273CE3C97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2279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39" y="300"/>
                  </a:moveTo>
                  <a:lnTo>
                    <a:pt x="443" y="299"/>
                  </a:lnTo>
                  <a:lnTo>
                    <a:pt x="450" y="298"/>
                  </a:lnTo>
                  <a:lnTo>
                    <a:pt x="455" y="295"/>
                  </a:lnTo>
                  <a:lnTo>
                    <a:pt x="461" y="293"/>
                  </a:lnTo>
                  <a:lnTo>
                    <a:pt x="466" y="290"/>
                  </a:lnTo>
                  <a:lnTo>
                    <a:pt x="472" y="287"/>
                  </a:lnTo>
                  <a:lnTo>
                    <a:pt x="477" y="282"/>
                  </a:lnTo>
                  <a:lnTo>
                    <a:pt x="483" y="278"/>
                  </a:lnTo>
                  <a:lnTo>
                    <a:pt x="487" y="273"/>
                  </a:lnTo>
                  <a:lnTo>
                    <a:pt x="491" y="267"/>
                  </a:lnTo>
                  <a:lnTo>
                    <a:pt x="496" y="262"/>
                  </a:lnTo>
                  <a:lnTo>
                    <a:pt x="499" y="255"/>
                  </a:lnTo>
                  <a:lnTo>
                    <a:pt x="501" y="249"/>
                  </a:lnTo>
                  <a:lnTo>
                    <a:pt x="503" y="242"/>
                  </a:lnTo>
                  <a:lnTo>
                    <a:pt x="504" y="235"/>
                  </a:lnTo>
                  <a:lnTo>
                    <a:pt x="506" y="228"/>
                  </a:lnTo>
                  <a:lnTo>
                    <a:pt x="490" y="71"/>
                  </a:lnTo>
                  <a:lnTo>
                    <a:pt x="489" y="64"/>
                  </a:lnTo>
                  <a:lnTo>
                    <a:pt x="489" y="56"/>
                  </a:lnTo>
                  <a:lnTo>
                    <a:pt x="487" y="50"/>
                  </a:lnTo>
                  <a:lnTo>
                    <a:pt x="486" y="43"/>
                  </a:lnTo>
                  <a:lnTo>
                    <a:pt x="484" y="37"/>
                  </a:lnTo>
                  <a:lnTo>
                    <a:pt x="480" y="31"/>
                  </a:lnTo>
                  <a:lnTo>
                    <a:pt x="478" y="26"/>
                  </a:lnTo>
                  <a:lnTo>
                    <a:pt x="475" y="20"/>
                  </a:lnTo>
                  <a:lnTo>
                    <a:pt x="471" y="16"/>
                  </a:lnTo>
                  <a:lnTo>
                    <a:pt x="467" y="12"/>
                  </a:lnTo>
                  <a:lnTo>
                    <a:pt x="463" y="8"/>
                  </a:lnTo>
                  <a:lnTo>
                    <a:pt x="459" y="5"/>
                  </a:lnTo>
                  <a:lnTo>
                    <a:pt x="453" y="3"/>
                  </a:lnTo>
                  <a:lnTo>
                    <a:pt x="449" y="1"/>
                  </a:lnTo>
                  <a:lnTo>
                    <a:pt x="443" y="0"/>
                  </a:lnTo>
                  <a:lnTo>
                    <a:pt x="439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4" y="1"/>
                  </a:lnTo>
                  <a:lnTo>
                    <a:pt x="50" y="3"/>
                  </a:lnTo>
                  <a:lnTo>
                    <a:pt x="45" y="5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2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2" y="31"/>
                  </a:lnTo>
                  <a:lnTo>
                    <a:pt x="20" y="37"/>
                  </a:lnTo>
                  <a:lnTo>
                    <a:pt x="18" y="43"/>
                  </a:lnTo>
                  <a:lnTo>
                    <a:pt x="17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3" y="267"/>
                  </a:lnTo>
                  <a:lnTo>
                    <a:pt x="17" y="273"/>
                  </a:lnTo>
                  <a:lnTo>
                    <a:pt x="21" y="278"/>
                  </a:lnTo>
                  <a:lnTo>
                    <a:pt x="27" y="282"/>
                  </a:lnTo>
                  <a:lnTo>
                    <a:pt x="32" y="287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9" y="295"/>
                  </a:lnTo>
                  <a:lnTo>
                    <a:pt x="54" y="298"/>
                  </a:lnTo>
                  <a:lnTo>
                    <a:pt x="59" y="299"/>
                  </a:lnTo>
                  <a:lnTo>
                    <a:pt x="65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42" name="Freeform 382">
              <a:extLst>
                <a:ext uri="{FF2B5EF4-FFF2-40B4-BE49-F238E27FC236}">
                  <a16:creationId xmlns:a16="http://schemas.microsoft.com/office/drawing/2014/main" id="{DEB6CCC1-1616-E548-9B44-B84E5713A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2279"/>
              <a:ext cx="17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8" y="285"/>
                  </a:moveTo>
                  <a:lnTo>
                    <a:pt x="423" y="284"/>
                  </a:lnTo>
                  <a:lnTo>
                    <a:pt x="428" y="283"/>
                  </a:lnTo>
                  <a:lnTo>
                    <a:pt x="434" y="282"/>
                  </a:lnTo>
                  <a:lnTo>
                    <a:pt x="439" y="280"/>
                  </a:lnTo>
                  <a:lnTo>
                    <a:pt x="445" y="276"/>
                  </a:lnTo>
                  <a:lnTo>
                    <a:pt x="450" y="273"/>
                  </a:lnTo>
                  <a:lnTo>
                    <a:pt x="454" y="269"/>
                  </a:lnTo>
                  <a:lnTo>
                    <a:pt x="460" y="264"/>
                  </a:lnTo>
                  <a:lnTo>
                    <a:pt x="464" y="260"/>
                  </a:lnTo>
                  <a:lnTo>
                    <a:pt x="468" y="255"/>
                  </a:lnTo>
                  <a:lnTo>
                    <a:pt x="472" y="249"/>
                  </a:lnTo>
                  <a:lnTo>
                    <a:pt x="475" y="244"/>
                  </a:lnTo>
                  <a:lnTo>
                    <a:pt x="477" y="237"/>
                  </a:lnTo>
                  <a:lnTo>
                    <a:pt x="479" y="231"/>
                  </a:lnTo>
                  <a:lnTo>
                    <a:pt x="480" y="224"/>
                  </a:lnTo>
                  <a:lnTo>
                    <a:pt x="482" y="218"/>
                  </a:lnTo>
                  <a:lnTo>
                    <a:pt x="467" y="68"/>
                  </a:lnTo>
                  <a:lnTo>
                    <a:pt x="466" y="60"/>
                  </a:lnTo>
                  <a:lnTo>
                    <a:pt x="466" y="53"/>
                  </a:lnTo>
                  <a:lnTo>
                    <a:pt x="464" y="47"/>
                  </a:lnTo>
                  <a:lnTo>
                    <a:pt x="463" y="40"/>
                  </a:lnTo>
                  <a:lnTo>
                    <a:pt x="461" y="35"/>
                  </a:lnTo>
                  <a:lnTo>
                    <a:pt x="459" y="30"/>
                  </a:lnTo>
                  <a:lnTo>
                    <a:pt x="455" y="24"/>
                  </a:lnTo>
                  <a:lnTo>
                    <a:pt x="452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1" y="8"/>
                  </a:lnTo>
                  <a:lnTo>
                    <a:pt x="437" y="5"/>
                  </a:lnTo>
                  <a:lnTo>
                    <a:pt x="433" y="2"/>
                  </a:lnTo>
                  <a:lnTo>
                    <a:pt x="428" y="1"/>
                  </a:lnTo>
                  <a:lnTo>
                    <a:pt x="423" y="0"/>
                  </a:lnTo>
                  <a:lnTo>
                    <a:pt x="418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2"/>
                  </a:lnTo>
                  <a:lnTo>
                    <a:pt x="43" y="5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30"/>
                  </a:lnTo>
                  <a:lnTo>
                    <a:pt x="20" y="35"/>
                  </a:lnTo>
                  <a:lnTo>
                    <a:pt x="18" y="40"/>
                  </a:lnTo>
                  <a:lnTo>
                    <a:pt x="16" y="47"/>
                  </a:lnTo>
                  <a:lnTo>
                    <a:pt x="15" y="53"/>
                  </a:lnTo>
                  <a:lnTo>
                    <a:pt x="15" y="60"/>
                  </a:lnTo>
                  <a:lnTo>
                    <a:pt x="15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5" y="244"/>
                  </a:lnTo>
                  <a:lnTo>
                    <a:pt x="8" y="249"/>
                  </a:lnTo>
                  <a:lnTo>
                    <a:pt x="11" y="255"/>
                  </a:lnTo>
                  <a:lnTo>
                    <a:pt x="16" y="260"/>
                  </a:lnTo>
                  <a:lnTo>
                    <a:pt x="20" y="264"/>
                  </a:lnTo>
                  <a:lnTo>
                    <a:pt x="26" y="269"/>
                  </a:lnTo>
                  <a:lnTo>
                    <a:pt x="30" y="273"/>
                  </a:lnTo>
                  <a:lnTo>
                    <a:pt x="35" y="276"/>
                  </a:lnTo>
                  <a:lnTo>
                    <a:pt x="41" y="280"/>
                  </a:lnTo>
                  <a:lnTo>
                    <a:pt x="46" y="282"/>
                  </a:lnTo>
                  <a:lnTo>
                    <a:pt x="52" y="283"/>
                  </a:lnTo>
                  <a:lnTo>
                    <a:pt x="57" y="284"/>
                  </a:lnTo>
                  <a:lnTo>
                    <a:pt x="63" y="285"/>
                  </a:lnTo>
                  <a:lnTo>
                    <a:pt x="41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43" name="Freeform 383">
              <a:extLst>
                <a:ext uri="{FF2B5EF4-FFF2-40B4-BE49-F238E27FC236}">
                  <a16:creationId xmlns:a16="http://schemas.microsoft.com/office/drawing/2014/main" id="{CF9050D0-461D-E043-A869-CFAA9AC95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" y="2284"/>
              <a:ext cx="12" cy="5"/>
            </a:xfrm>
            <a:custGeom>
              <a:avLst/>
              <a:gdLst>
                <a:gd name="T0" fmla="*/ 0 w 354"/>
                <a:gd name="T1" fmla="*/ 0 h 128"/>
                <a:gd name="T2" fmla="*/ 0 w 354"/>
                <a:gd name="T3" fmla="*/ 0 h 128"/>
                <a:gd name="T4" fmla="*/ 0 w 354"/>
                <a:gd name="T5" fmla="*/ 0 h 128"/>
                <a:gd name="T6" fmla="*/ 0 w 354"/>
                <a:gd name="T7" fmla="*/ 0 h 128"/>
                <a:gd name="T8" fmla="*/ 0 w 354"/>
                <a:gd name="T9" fmla="*/ 0 h 128"/>
                <a:gd name="T10" fmla="*/ 0 w 354"/>
                <a:gd name="T11" fmla="*/ 0 h 128"/>
                <a:gd name="T12" fmla="*/ 0 w 354"/>
                <a:gd name="T13" fmla="*/ 0 h 128"/>
                <a:gd name="T14" fmla="*/ 0 w 354"/>
                <a:gd name="T15" fmla="*/ 0 h 128"/>
                <a:gd name="T16" fmla="*/ 0 w 354"/>
                <a:gd name="T17" fmla="*/ 0 h 128"/>
                <a:gd name="T18" fmla="*/ 0 w 354"/>
                <a:gd name="T19" fmla="*/ 0 h 128"/>
                <a:gd name="T20" fmla="*/ 0 w 354"/>
                <a:gd name="T21" fmla="*/ 0 h 128"/>
                <a:gd name="T22" fmla="*/ 0 w 354"/>
                <a:gd name="T23" fmla="*/ 0 h 128"/>
                <a:gd name="T24" fmla="*/ 0 w 354"/>
                <a:gd name="T25" fmla="*/ 0 h 128"/>
                <a:gd name="T26" fmla="*/ 0 w 354"/>
                <a:gd name="T27" fmla="*/ 0 h 128"/>
                <a:gd name="T28" fmla="*/ 0 w 354"/>
                <a:gd name="T29" fmla="*/ 0 h 128"/>
                <a:gd name="T30" fmla="*/ 0 w 354"/>
                <a:gd name="T31" fmla="*/ 0 h 128"/>
                <a:gd name="T32" fmla="*/ 0 w 354"/>
                <a:gd name="T33" fmla="*/ 0 h 128"/>
                <a:gd name="T34" fmla="*/ 0 w 354"/>
                <a:gd name="T35" fmla="*/ 0 h 128"/>
                <a:gd name="T36" fmla="*/ 0 w 354"/>
                <a:gd name="T37" fmla="*/ 0 h 128"/>
                <a:gd name="T38" fmla="*/ 0 w 354"/>
                <a:gd name="T39" fmla="*/ 0 h 128"/>
                <a:gd name="T40" fmla="*/ 0 w 354"/>
                <a:gd name="T41" fmla="*/ 0 h 128"/>
                <a:gd name="T42" fmla="*/ 0 w 354"/>
                <a:gd name="T43" fmla="*/ 0 h 128"/>
                <a:gd name="T44" fmla="*/ 0 w 354"/>
                <a:gd name="T45" fmla="*/ 0 h 128"/>
                <a:gd name="T46" fmla="*/ 0 w 354"/>
                <a:gd name="T47" fmla="*/ 0 h 128"/>
                <a:gd name="T48" fmla="*/ 0 w 354"/>
                <a:gd name="T49" fmla="*/ 0 h 128"/>
                <a:gd name="T50" fmla="*/ 0 w 354"/>
                <a:gd name="T51" fmla="*/ 0 h 128"/>
                <a:gd name="T52" fmla="*/ 0 w 354"/>
                <a:gd name="T53" fmla="*/ 0 h 128"/>
                <a:gd name="T54" fmla="*/ 0 w 354"/>
                <a:gd name="T55" fmla="*/ 0 h 128"/>
                <a:gd name="T56" fmla="*/ 0 w 354"/>
                <a:gd name="T57" fmla="*/ 0 h 128"/>
                <a:gd name="T58" fmla="*/ 0 w 354"/>
                <a:gd name="T59" fmla="*/ 0 h 128"/>
                <a:gd name="T60" fmla="*/ 0 w 354"/>
                <a:gd name="T61" fmla="*/ 0 h 128"/>
                <a:gd name="T62" fmla="*/ 0 w 354"/>
                <a:gd name="T63" fmla="*/ 0 h 128"/>
                <a:gd name="T64" fmla="*/ 0 w 354"/>
                <a:gd name="T65" fmla="*/ 0 h 128"/>
                <a:gd name="T66" fmla="*/ 0 w 354"/>
                <a:gd name="T67" fmla="*/ 0 h 128"/>
                <a:gd name="T68" fmla="*/ 0 w 354"/>
                <a:gd name="T69" fmla="*/ 0 h 128"/>
                <a:gd name="T70" fmla="*/ 0 w 354"/>
                <a:gd name="T71" fmla="*/ 0 h 128"/>
                <a:gd name="T72" fmla="*/ 0 w 354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8">
                  <a:moveTo>
                    <a:pt x="354" y="64"/>
                  </a:moveTo>
                  <a:lnTo>
                    <a:pt x="353" y="70"/>
                  </a:lnTo>
                  <a:lnTo>
                    <a:pt x="353" y="76"/>
                  </a:lnTo>
                  <a:lnTo>
                    <a:pt x="351" y="83"/>
                  </a:lnTo>
                  <a:lnTo>
                    <a:pt x="350" y="88"/>
                  </a:lnTo>
                  <a:lnTo>
                    <a:pt x="348" y="94"/>
                  </a:lnTo>
                  <a:lnTo>
                    <a:pt x="347" y="99"/>
                  </a:lnTo>
                  <a:lnTo>
                    <a:pt x="344" y="104"/>
                  </a:lnTo>
                  <a:lnTo>
                    <a:pt x="342" y="109"/>
                  </a:lnTo>
                  <a:lnTo>
                    <a:pt x="339" y="113"/>
                  </a:lnTo>
                  <a:lnTo>
                    <a:pt x="336" y="116"/>
                  </a:lnTo>
                  <a:lnTo>
                    <a:pt x="333" y="120"/>
                  </a:lnTo>
                  <a:lnTo>
                    <a:pt x="329" y="123"/>
                  </a:lnTo>
                  <a:lnTo>
                    <a:pt x="325" y="125"/>
                  </a:lnTo>
                  <a:lnTo>
                    <a:pt x="321" y="126"/>
                  </a:lnTo>
                  <a:lnTo>
                    <a:pt x="317" y="127"/>
                  </a:lnTo>
                  <a:lnTo>
                    <a:pt x="312" y="128"/>
                  </a:lnTo>
                  <a:lnTo>
                    <a:pt x="41" y="128"/>
                  </a:lnTo>
                  <a:lnTo>
                    <a:pt x="36" y="127"/>
                  </a:lnTo>
                  <a:lnTo>
                    <a:pt x="32" y="126"/>
                  </a:lnTo>
                  <a:lnTo>
                    <a:pt x="27" y="125"/>
                  </a:lnTo>
                  <a:lnTo>
                    <a:pt x="23" y="123"/>
                  </a:lnTo>
                  <a:lnTo>
                    <a:pt x="20" y="120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1" y="109"/>
                  </a:lnTo>
                  <a:lnTo>
                    <a:pt x="8" y="104"/>
                  </a:lnTo>
                  <a:lnTo>
                    <a:pt x="5" y="99"/>
                  </a:lnTo>
                  <a:lnTo>
                    <a:pt x="3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1" y="0"/>
                  </a:lnTo>
                  <a:lnTo>
                    <a:pt x="354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44" name="Freeform 384">
              <a:extLst>
                <a:ext uri="{FF2B5EF4-FFF2-40B4-BE49-F238E27FC236}">
                  <a16:creationId xmlns:a16="http://schemas.microsoft.com/office/drawing/2014/main" id="{4E19C158-0498-A740-8623-7573164BE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6" y="2281"/>
              <a:ext cx="1" cy="8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9" y="207"/>
                  </a:lnTo>
                  <a:lnTo>
                    <a:pt x="30" y="206"/>
                  </a:lnTo>
                  <a:lnTo>
                    <a:pt x="30" y="204"/>
                  </a:lnTo>
                  <a:lnTo>
                    <a:pt x="31" y="203"/>
                  </a:lnTo>
                  <a:lnTo>
                    <a:pt x="33" y="200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2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1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5" y="196"/>
                  </a:lnTo>
                  <a:lnTo>
                    <a:pt x="6" y="199"/>
                  </a:lnTo>
                  <a:lnTo>
                    <a:pt x="8" y="201"/>
                  </a:lnTo>
                  <a:lnTo>
                    <a:pt x="10" y="204"/>
                  </a:lnTo>
                  <a:lnTo>
                    <a:pt x="11" y="206"/>
                  </a:lnTo>
                  <a:lnTo>
                    <a:pt x="13" y="208"/>
                  </a:lnTo>
                  <a:lnTo>
                    <a:pt x="14" y="209"/>
                  </a:lnTo>
                  <a:lnTo>
                    <a:pt x="16" y="211"/>
                  </a:lnTo>
                  <a:lnTo>
                    <a:pt x="17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45" name="Freeform 385">
              <a:extLst>
                <a:ext uri="{FF2B5EF4-FFF2-40B4-BE49-F238E27FC236}">
                  <a16:creationId xmlns:a16="http://schemas.microsoft.com/office/drawing/2014/main" id="{13BF3B91-6D87-084C-9C74-6C0AB7682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" y="2280"/>
              <a:ext cx="1" cy="9"/>
            </a:xfrm>
            <a:custGeom>
              <a:avLst/>
              <a:gdLst>
                <a:gd name="T0" fmla="*/ 0 w 39"/>
                <a:gd name="T1" fmla="*/ 0 h 220"/>
                <a:gd name="T2" fmla="*/ 0 w 39"/>
                <a:gd name="T3" fmla="*/ 0 h 220"/>
                <a:gd name="T4" fmla="*/ 0 w 39"/>
                <a:gd name="T5" fmla="*/ 0 h 220"/>
                <a:gd name="T6" fmla="*/ 0 w 39"/>
                <a:gd name="T7" fmla="*/ 0 h 220"/>
                <a:gd name="T8" fmla="*/ 0 w 39"/>
                <a:gd name="T9" fmla="*/ 0 h 220"/>
                <a:gd name="T10" fmla="*/ 0 w 39"/>
                <a:gd name="T11" fmla="*/ 0 h 220"/>
                <a:gd name="T12" fmla="*/ 0 w 39"/>
                <a:gd name="T13" fmla="*/ 0 h 220"/>
                <a:gd name="T14" fmla="*/ 0 w 39"/>
                <a:gd name="T15" fmla="*/ 0 h 220"/>
                <a:gd name="T16" fmla="*/ 0 w 39"/>
                <a:gd name="T17" fmla="*/ 0 h 220"/>
                <a:gd name="T18" fmla="*/ 0 w 39"/>
                <a:gd name="T19" fmla="*/ 0 h 220"/>
                <a:gd name="T20" fmla="*/ 0 w 39"/>
                <a:gd name="T21" fmla="*/ 0 h 220"/>
                <a:gd name="T22" fmla="*/ 0 w 39"/>
                <a:gd name="T23" fmla="*/ 0 h 220"/>
                <a:gd name="T24" fmla="*/ 0 w 39"/>
                <a:gd name="T25" fmla="*/ 0 h 220"/>
                <a:gd name="T26" fmla="*/ 0 w 39"/>
                <a:gd name="T27" fmla="*/ 0 h 220"/>
                <a:gd name="T28" fmla="*/ 0 w 39"/>
                <a:gd name="T29" fmla="*/ 0 h 220"/>
                <a:gd name="T30" fmla="*/ 0 w 39"/>
                <a:gd name="T31" fmla="*/ 0 h 220"/>
                <a:gd name="T32" fmla="*/ 0 w 39"/>
                <a:gd name="T33" fmla="*/ 0 h 220"/>
                <a:gd name="T34" fmla="*/ 0 w 39"/>
                <a:gd name="T35" fmla="*/ 0 h 220"/>
                <a:gd name="T36" fmla="*/ 0 w 39"/>
                <a:gd name="T37" fmla="*/ 0 h 220"/>
                <a:gd name="T38" fmla="*/ 0 w 39"/>
                <a:gd name="T39" fmla="*/ 0 h 220"/>
                <a:gd name="T40" fmla="*/ 0 w 39"/>
                <a:gd name="T41" fmla="*/ 0 h 220"/>
                <a:gd name="T42" fmla="*/ 0 w 39"/>
                <a:gd name="T43" fmla="*/ 0 h 220"/>
                <a:gd name="T44" fmla="*/ 0 w 39"/>
                <a:gd name="T45" fmla="*/ 0 h 220"/>
                <a:gd name="T46" fmla="*/ 0 w 39"/>
                <a:gd name="T47" fmla="*/ 0 h 220"/>
                <a:gd name="T48" fmla="*/ 0 w 39"/>
                <a:gd name="T49" fmla="*/ 0 h 220"/>
                <a:gd name="T50" fmla="*/ 0 w 39"/>
                <a:gd name="T51" fmla="*/ 0 h 220"/>
                <a:gd name="T52" fmla="*/ 0 w 39"/>
                <a:gd name="T53" fmla="*/ 0 h 220"/>
                <a:gd name="T54" fmla="*/ 0 w 39"/>
                <a:gd name="T55" fmla="*/ 0 h 220"/>
                <a:gd name="T56" fmla="*/ 0 w 39"/>
                <a:gd name="T57" fmla="*/ 0 h 220"/>
                <a:gd name="T58" fmla="*/ 0 w 39"/>
                <a:gd name="T59" fmla="*/ 0 h 220"/>
                <a:gd name="T60" fmla="*/ 0 w 39"/>
                <a:gd name="T61" fmla="*/ 0 h 220"/>
                <a:gd name="T62" fmla="*/ 0 w 39"/>
                <a:gd name="T63" fmla="*/ 0 h 220"/>
                <a:gd name="T64" fmla="*/ 0 w 39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0">
                  <a:moveTo>
                    <a:pt x="14" y="220"/>
                  </a:moveTo>
                  <a:lnTo>
                    <a:pt x="16" y="219"/>
                  </a:lnTo>
                  <a:lnTo>
                    <a:pt x="18" y="219"/>
                  </a:lnTo>
                  <a:lnTo>
                    <a:pt x="20" y="217"/>
                  </a:lnTo>
                  <a:lnTo>
                    <a:pt x="21" y="216"/>
                  </a:lnTo>
                  <a:lnTo>
                    <a:pt x="23" y="214"/>
                  </a:lnTo>
                  <a:lnTo>
                    <a:pt x="25" y="212"/>
                  </a:lnTo>
                  <a:lnTo>
                    <a:pt x="28" y="210"/>
                  </a:lnTo>
                  <a:lnTo>
                    <a:pt x="30" y="207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5" y="199"/>
                  </a:lnTo>
                  <a:lnTo>
                    <a:pt x="36" y="197"/>
                  </a:lnTo>
                  <a:lnTo>
                    <a:pt x="37" y="193"/>
                  </a:lnTo>
                  <a:lnTo>
                    <a:pt x="38" y="191"/>
                  </a:lnTo>
                  <a:lnTo>
                    <a:pt x="38" y="188"/>
                  </a:lnTo>
                  <a:lnTo>
                    <a:pt x="39" y="187"/>
                  </a:lnTo>
                  <a:lnTo>
                    <a:pt x="30" y="20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2" y="3"/>
                  </a:lnTo>
                  <a:lnTo>
                    <a:pt x="21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3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6" y="217"/>
                  </a:lnTo>
                  <a:lnTo>
                    <a:pt x="7" y="217"/>
                  </a:lnTo>
                  <a:lnTo>
                    <a:pt x="9" y="218"/>
                  </a:lnTo>
                  <a:lnTo>
                    <a:pt x="10" y="219"/>
                  </a:lnTo>
                  <a:lnTo>
                    <a:pt x="11" y="219"/>
                  </a:lnTo>
                  <a:lnTo>
                    <a:pt x="12" y="219"/>
                  </a:lnTo>
                  <a:lnTo>
                    <a:pt x="14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46" name="Freeform 386">
              <a:extLst>
                <a:ext uri="{FF2B5EF4-FFF2-40B4-BE49-F238E27FC236}">
                  <a16:creationId xmlns:a16="http://schemas.microsoft.com/office/drawing/2014/main" id="{4BA405F0-73C5-D944-9666-412C5CB29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2280"/>
              <a:ext cx="13" cy="4"/>
            </a:xfrm>
            <a:custGeom>
              <a:avLst/>
              <a:gdLst>
                <a:gd name="T0" fmla="*/ 0 w 363"/>
                <a:gd name="T1" fmla="*/ 0 h 105"/>
                <a:gd name="T2" fmla="*/ 0 w 363"/>
                <a:gd name="T3" fmla="*/ 0 h 105"/>
                <a:gd name="T4" fmla="*/ 0 w 363"/>
                <a:gd name="T5" fmla="*/ 0 h 105"/>
                <a:gd name="T6" fmla="*/ 0 w 363"/>
                <a:gd name="T7" fmla="*/ 0 h 105"/>
                <a:gd name="T8" fmla="*/ 0 w 363"/>
                <a:gd name="T9" fmla="*/ 0 h 105"/>
                <a:gd name="T10" fmla="*/ 0 w 363"/>
                <a:gd name="T11" fmla="*/ 0 h 105"/>
                <a:gd name="T12" fmla="*/ 0 w 363"/>
                <a:gd name="T13" fmla="*/ 0 h 105"/>
                <a:gd name="T14" fmla="*/ 0 w 363"/>
                <a:gd name="T15" fmla="*/ 0 h 105"/>
                <a:gd name="T16" fmla="*/ 0 w 363"/>
                <a:gd name="T17" fmla="*/ 0 h 105"/>
                <a:gd name="T18" fmla="*/ 0 w 363"/>
                <a:gd name="T19" fmla="*/ 0 h 105"/>
                <a:gd name="T20" fmla="*/ 0 w 363"/>
                <a:gd name="T21" fmla="*/ 0 h 105"/>
                <a:gd name="T22" fmla="*/ 0 w 363"/>
                <a:gd name="T23" fmla="*/ 0 h 105"/>
                <a:gd name="T24" fmla="*/ 0 w 363"/>
                <a:gd name="T25" fmla="*/ 0 h 105"/>
                <a:gd name="T26" fmla="*/ 0 w 363"/>
                <a:gd name="T27" fmla="*/ 0 h 105"/>
                <a:gd name="T28" fmla="*/ 0 w 363"/>
                <a:gd name="T29" fmla="*/ 0 h 105"/>
                <a:gd name="T30" fmla="*/ 0 w 363"/>
                <a:gd name="T31" fmla="*/ 0 h 105"/>
                <a:gd name="T32" fmla="*/ 0 w 363"/>
                <a:gd name="T33" fmla="*/ 0 h 105"/>
                <a:gd name="T34" fmla="*/ 0 w 363"/>
                <a:gd name="T35" fmla="*/ 0 h 105"/>
                <a:gd name="T36" fmla="*/ 0 w 363"/>
                <a:gd name="T37" fmla="*/ 0 h 105"/>
                <a:gd name="T38" fmla="*/ 0 w 363"/>
                <a:gd name="T39" fmla="*/ 0 h 105"/>
                <a:gd name="T40" fmla="*/ 0 w 363"/>
                <a:gd name="T41" fmla="*/ 0 h 105"/>
                <a:gd name="T42" fmla="*/ 0 w 363"/>
                <a:gd name="T43" fmla="*/ 0 h 105"/>
                <a:gd name="T44" fmla="*/ 0 w 363"/>
                <a:gd name="T45" fmla="*/ 0 h 105"/>
                <a:gd name="T46" fmla="*/ 0 w 363"/>
                <a:gd name="T47" fmla="*/ 0 h 105"/>
                <a:gd name="T48" fmla="*/ 0 w 363"/>
                <a:gd name="T49" fmla="*/ 0 h 105"/>
                <a:gd name="T50" fmla="*/ 0 w 363"/>
                <a:gd name="T51" fmla="*/ 0 h 105"/>
                <a:gd name="T52" fmla="*/ 0 w 363"/>
                <a:gd name="T53" fmla="*/ 0 h 105"/>
                <a:gd name="T54" fmla="*/ 0 w 363"/>
                <a:gd name="T55" fmla="*/ 0 h 105"/>
                <a:gd name="T56" fmla="*/ 0 w 363"/>
                <a:gd name="T57" fmla="*/ 0 h 105"/>
                <a:gd name="T58" fmla="*/ 0 w 363"/>
                <a:gd name="T59" fmla="*/ 0 h 105"/>
                <a:gd name="T60" fmla="*/ 0 w 363"/>
                <a:gd name="T61" fmla="*/ 0 h 105"/>
                <a:gd name="T62" fmla="*/ 0 w 363"/>
                <a:gd name="T63" fmla="*/ 0 h 105"/>
                <a:gd name="T64" fmla="*/ 0 w 363"/>
                <a:gd name="T65" fmla="*/ 0 h 105"/>
                <a:gd name="T66" fmla="*/ 0 w 363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3" h="105">
                  <a:moveTo>
                    <a:pt x="324" y="105"/>
                  </a:moveTo>
                  <a:lnTo>
                    <a:pt x="327" y="104"/>
                  </a:lnTo>
                  <a:lnTo>
                    <a:pt x="331" y="104"/>
                  </a:lnTo>
                  <a:lnTo>
                    <a:pt x="334" y="103"/>
                  </a:lnTo>
                  <a:lnTo>
                    <a:pt x="339" y="102"/>
                  </a:lnTo>
                  <a:lnTo>
                    <a:pt x="342" y="101"/>
                  </a:lnTo>
                  <a:lnTo>
                    <a:pt x="345" y="99"/>
                  </a:lnTo>
                  <a:lnTo>
                    <a:pt x="348" y="96"/>
                  </a:lnTo>
                  <a:lnTo>
                    <a:pt x="351" y="94"/>
                  </a:lnTo>
                  <a:lnTo>
                    <a:pt x="353" y="92"/>
                  </a:lnTo>
                  <a:lnTo>
                    <a:pt x="355" y="90"/>
                  </a:lnTo>
                  <a:lnTo>
                    <a:pt x="357" y="87"/>
                  </a:lnTo>
                  <a:lnTo>
                    <a:pt x="360" y="84"/>
                  </a:lnTo>
                  <a:lnTo>
                    <a:pt x="361" y="81"/>
                  </a:lnTo>
                  <a:lnTo>
                    <a:pt x="362" y="78"/>
                  </a:lnTo>
                  <a:lnTo>
                    <a:pt x="362" y="75"/>
                  </a:lnTo>
                  <a:lnTo>
                    <a:pt x="363" y="71"/>
                  </a:lnTo>
                  <a:lnTo>
                    <a:pt x="363" y="33"/>
                  </a:lnTo>
                  <a:lnTo>
                    <a:pt x="362" y="29"/>
                  </a:lnTo>
                  <a:lnTo>
                    <a:pt x="362" y="26"/>
                  </a:lnTo>
                  <a:lnTo>
                    <a:pt x="361" y="23"/>
                  </a:lnTo>
                  <a:lnTo>
                    <a:pt x="360" y="19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3" y="12"/>
                  </a:lnTo>
                  <a:lnTo>
                    <a:pt x="351" y="9"/>
                  </a:lnTo>
                  <a:lnTo>
                    <a:pt x="348" y="7"/>
                  </a:lnTo>
                  <a:lnTo>
                    <a:pt x="345" y="5"/>
                  </a:lnTo>
                  <a:lnTo>
                    <a:pt x="342" y="3"/>
                  </a:lnTo>
                  <a:lnTo>
                    <a:pt x="339" y="2"/>
                  </a:lnTo>
                  <a:lnTo>
                    <a:pt x="334" y="1"/>
                  </a:lnTo>
                  <a:lnTo>
                    <a:pt x="331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3" y="19"/>
                  </a:lnTo>
                  <a:lnTo>
                    <a:pt x="2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2" y="81"/>
                  </a:lnTo>
                  <a:lnTo>
                    <a:pt x="3" y="84"/>
                  </a:lnTo>
                  <a:lnTo>
                    <a:pt x="5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3" y="96"/>
                  </a:lnTo>
                  <a:lnTo>
                    <a:pt x="17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7" y="103"/>
                  </a:lnTo>
                  <a:lnTo>
                    <a:pt x="31" y="104"/>
                  </a:lnTo>
                  <a:lnTo>
                    <a:pt x="34" y="104"/>
                  </a:lnTo>
                  <a:lnTo>
                    <a:pt x="39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47" name="Freeform 387">
              <a:extLst>
                <a:ext uri="{FF2B5EF4-FFF2-40B4-BE49-F238E27FC236}">
                  <a16:creationId xmlns:a16="http://schemas.microsoft.com/office/drawing/2014/main" id="{CD3123B1-E98B-9E40-B769-3B93B4EFD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6" y="2279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1" y="300"/>
                  </a:moveTo>
                  <a:lnTo>
                    <a:pt x="445" y="299"/>
                  </a:lnTo>
                  <a:lnTo>
                    <a:pt x="452" y="298"/>
                  </a:lnTo>
                  <a:lnTo>
                    <a:pt x="457" y="295"/>
                  </a:lnTo>
                  <a:lnTo>
                    <a:pt x="463" y="293"/>
                  </a:lnTo>
                  <a:lnTo>
                    <a:pt x="468" y="290"/>
                  </a:lnTo>
                  <a:lnTo>
                    <a:pt x="473" y="287"/>
                  </a:lnTo>
                  <a:lnTo>
                    <a:pt x="479" y="282"/>
                  </a:lnTo>
                  <a:lnTo>
                    <a:pt x="483" y="278"/>
                  </a:lnTo>
                  <a:lnTo>
                    <a:pt x="488" y="273"/>
                  </a:lnTo>
                  <a:lnTo>
                    <a:pt x="492" y="267"/>
                  </a:lnTo>
                  <a:lnTo>
                    <a:pt x="496" y="262"/>
                  </a:lnTo>
                  <a:lnTo>
                    <a:pt x="500" y="255"/>
                  </a:lnTo>
                  <a:lnTo>
                    <a:pt x="502" y="249"/>
                  </a:lnTo>
                  <a:lnTo>
                    <a:pt x="504" y="242"/>
                  </a:lnTo>
                  <a:lnTo>
                    <a:pt x="505" y="235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90" y="64"/>
                  </a:lnTo>
                  <a:lnTo>
                    <a:pt x="490" y="56"/>
                  </a:lnTo>
                  <a:lnTo>
                    <a:pt x="488" y="50"/>
                  </a:lnTo>
                  <a:lnTo>
                    <a:pt x="487" y="43"/>
                  </a:lnTo>
                  <a:lnTo>
                    <a:pt x="484" y="37"/>
                  </a:lnTo>
                  <a:lnTo>
                    <a:pt x="482" y="31"/>
                  </a:lnTo>
                  <a:lnTo>
                    <a:pt x="479" y="26"/>
                  </a:lnTo>
                  <a:lnTo>
                    <a:pt x="476" y="20"/>
                  </a:lnTo>
                  <a:lnTo>
                    <a:pt x="472" y="16"/>
                  </a:lnTo>
                  <a:lnTo>
                    <a:pt x="468" y="12"/>
                  </a:lnTo>
                  <a:lnTo>
                    <a:pt x="465" y="8"/>
                  </a:lnTo>
                  <a:lnTo>
                    <a:pt x="460" y="5"/>
                  </a:lnTo>
                  <a:lnTo>
                    <a:pt x="455" y="3"/>
                  </a:lnTo>
                  <a:lnTo>
                    <a:pt x="451" y="1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51" y="3"/>
                  </a:lnTo>
                  <a:lnTo>
                    <a:pt x="46" y="5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30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1" y="37"/>
                  </a:lnTo>
                  <a:lnTo>
                    <a:pt x="19" y="43"/>
                  </a:lnTo>
                  <a:lnTo>
                    <a:pt x="18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6" y="255"/>
                  </a:lnTo>
                  <a:lnTo>
                    <a:pt x="9" y="262"/>
                  </a:lnTo>
                  <a:lnTo>
                    <a:pt x="13" y="267"/>
                  </a:lnTo>
                  <a:lnTo>
                    <a:pt x="18" y="273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3" y="287"/>
                  </a:lnTo>
                  <a:lnTo>
                    <a:pt x="38" y="290"/>
                  </a:lnTo>
                  <a:lnTo>
                    <a:pt x="44" y="293"/>
                  </a:lnTo>
                  <a:lnTo>
                    <a:pt x="49" y="295"/>
                  </a:lnTo>
                  <a:lnTo>
                    <a:pt x="55" y="298"/>
                  </a:lnTo>
                  <a:lnTo>
                    <a:pt x="61" y="299"/>
                  </a:lnTo>
                  <a:lnTo>
                    <a:pt x="67" y="300"/>
                  </a:lnTo>
                  <a:lnTo>
                    <a:pt x="44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48" name="Freeform 388">
              <a:extLst>
                <a:ext uri="{FF2B5EF4-FFF2-40B4-BE49-F238E27FC236}">
                  <a16:creationId xmlns:a16="http://schemas.microsoft.com/office/drawing/2014/main" id="{E299B938-A458-EC49-A1AE-B2F02EDD5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7" y="2279"/>
              <a:ext cx="16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9" y="285"/>
                  </a:moveTo>
                  <a:lnTo>
                    <a:pt x="423" y="284"/>
                  </a:lnTo>
                  <a:lnTo>
                    <a:pt x="429" y="283"/>
                  </a:lnTo>
                  <a:lnTo>
                    <a:pt x="434" y="282"/>
                  </a:lnTo>
                  <a:lnTo>
                    <a:pt x="440" y="280"/>
                  </a:lnTo>
                  <a:lnTo>
                    <a:pt x="445" y="276"/>
                  </a:lnTo>
                  <a:lnTo>
                    <a:pt x="451" y="273"/>
                  </a:lnTo>
                  <a:lnTo>
                    <a:pt x="455" y="269"/>
                  </a:lnTo>
                  <a:lnTo>
                    <a:pt x="460" y="264"/>
                  </a:lnTo>
                  <a:lnTo>
                    <a:pt x="465" y="260"/>
                  </a:lnTo>
                  <a:lnTo>
                    <a:pt x="469" y="255"/>
                  </a:lnTo>
                  <a:lnTo>
                    <a:pt x="472" y="249"/>
                  </a:lnTo>
                  <a:lnTo>
                    <a:pt x="476" y="244"/>
                  </a:lnTo>
                  <a:lnTo>
                    <a:pt x="478" y="237"/>
                  </a:lnTo>
                  <a:lnTo>
                    <a:pt x="480" y="231"/>
                  </a:lnTo>
                  <a:lnTo>
                    <a:pt x="481" y="224"/>
                  </a:lnTo>
                  <a:lnTo>
                    <a:pt x="482" y="218"/>
                  </a:lnTo>
                  <a:lnTo>
                    <a:pt x="467" y="68"/>
                  </a:lnTo>
                  <a:lnTo>
                    <a:pt x="466" y="60"/>
                  </a:lnTo>
                  <a:lnTo>
                    <a:pt x="466" y="53"/>
                  </a:lnTo>
                  <a:lnTo>
                    <a:pt x="465" y="47"/>
                  </a:lnTo>
                  <a:lnTo>
                    <a:pt x="463" y="40"/>
                  </a:lnTo>
                  <a:lnTo>
                    <a:pt x="460" y="35"/>
                  </a:lnTo>
                  <a:lnTo>
                    <a:pt x="458" y="30"/>
                  </a:lnTo>
                  <a:lnTo>
                    <a:pt x="456" y="24"/>
                  </a:lnTo>
                  <a:lnTo>
                    <a:pt x="453" y="20"/>
                  </a:lnTo>
                  <a:lnTo>
                    <a:pt x="450" y="15"/>
                  </a:lnTo>
                  <a:lnTo>
                    <a:pt x="445" y="11"/>
                  </a:lnTo>
                  <a:lnTo>
                    <a:pt x="442" y="8"/>
                  </a:lnTo>
                  <a:lnTo>
                    <a:pt x="438" y="5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2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5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30"/>
                  </a:lnTo>
                  <a:lnTo>
                    <a:pt x="20" y="35"/>
                  </a:lnTo>
                  <a:lnTo>
                    <a:pt x="18" y="40"/>
                  </a:lnTo>
                  <a:lnTo>
                    <a:pt x="17" y="47"/>
                  </a:lnTo>
                  <a:lnTo>
                    <a:pt x="14" y="53"/>
                  </a:lnTo>
                  <a:lnTo>
                    <a:pt x="14" y="60"/>
                  </a:lnTo>
                  <a:lnTo>
                    <a:pt x="14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6" y="244"/>
                  </a:lnTo>
                  <a:lnTo>
                    <a:pt x="9" y="249"/>
                  </a:lnTo>
                  <a:lnTo>
                    <a:pt x="12" y="255"/>
                  </a:lnTo>
                  <a:lnTo>
                    <a:pt x="17" y="260"/>
                  </a:lnTo>
                  <a:lnTo>
                    <a:pt x="21" y="264"/>
                  </a:lnTo>
                  <a:lnTo>
                    <a:pt x="25" y="269"/>
                  </a:lnTo>
                  <a:lnTo>
                    <a:pt x="31" y="273"/>
                  </a:lnTo>
                  <a:lnTo>
                    <a:pt x="36" y="276"/>
                  </a:lnTo>
                  <a:lnTo>
                    <a:pt x="40" y="280"/>
                  </a:lnTo>
                  <a:lnTo>
                    <a:pt x="46" y="282"/>
                  </a:lnTo>
                  <a:lnTo>
                    <a:pt x="51" y="283"/>
                  </a:lnTo>
                  <a:lnTo>
                    <a:pt x="57" y="284"/>
                  </a:lnTo>
                  <a:lnTo>
                    <a:pt x="62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49" name="Freeform 389">
              <a:extLst>
                <a:ext uri="{FF2B5EF4-FFF2-40B4-BE49-F238E27FC236}">
                  <a16:creationId xmlns:a16="http://schemas.microsoft.com/office/drawing/2014/main" id="{6C622F37-C139-7B44-859E-1982B571A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9" y="2284"/>
              <a:ext cx="12" cy="5"/>
            </a:xfrm>
            <a:custGeom>
              <a:avLst/>
              <a:gdLst>
                <a:gd name="T0" fmla="*/ 0 w 353"/>
                <a:gd name="T1" fmla="*/ 0 h 128"/>
                <a:gd name="T2" fmla="*/ 0 w 353"/>
                <a:gd name="T3" fmla="*/ 0 h 128"/>
                <a:gd name="T4" fmla="*/ 0 w 353"/>
                <a:gd name="T5" fmla="*/ 0 h 128"/>
                <a:gd name="T6" fmla="*/ 0 w 353"/>
                <a:gd name="T7" fmla="*/ 0 h 128"/>
                <a:gd name="T8" fmla="*/ 0 w 353"/>
                <a:gd name="T9" fmla="*/ 0 h 128"/>
                <a:gd name="T10" fmla="*/ 0 w 353"/>
                <a:gd name="T11" fmla="*/ 0 h 128"/>
                <a:gd name="T12" fmla="*/ 0 w 353"/>
                <a:gd name="T13" fmla="*/ 0 h 128"/>
                <a:gd name="T14" fmla="*/ 0 w 353"/>
                <a:gd name="T15" fmla="*/ 0 h 128"/>
                <a:gd name="T16" fmla="*/ 0 w 353"/>
                <a:gd name="T17" fmla="*/ 0 h 128"/>
                <a:gd name="T18" fmla="*/ 0 w 353"/>
                <a:gd name="T19" fmla="*/ 0 h 128"/>
                <a:gd name="T20" fmla="*/ 0 w 353"/>
                <a:gd name="T21" fmla="*/ 0 h 128"/>
                <a:gd name="T22" fmla="*/ 0 w 353"/>
                <a:gd name="T23" fmla="*/ 0 h 128"/>
                <a:gd name="T24" fmla="*/ 0 w 353"/>
                <a:gd name="T25" fmla="*/ 0 h 128"/>
                <a:gd name="T26" fmla="*/ 0 w 353"/>
                <a:gd name="T27" fmla="*/ 0 h 128"/>
                <a:gd name="T28" fmla="*/ 0 w 353"/>
                <a:gd name="T29" fmla="*/ 0 h 128"/>
                <a:gd name="T30" fmla="*/ 0 w 353"/>
                <a:gd name="T31" fmla="*/ 0 h 128"/>
                <a:gd name="T32" fmla="*/ 0 w 353"/>
                <a:gd name="T33" fmla="*/ 0 h 128"/>
                <a:gd name="T34" fmla="*/ 0 w 353"/>
                <a:gd name="T35" fmla="*/ 0 h 128"/>
                <a:gd name="T36" fmla="*/ 0 w 353"/>
                <a:gd name="T37" fmla="*/ 0 h 128"/>
                <a:gd name="T38" fmla="*/ 0 w 353"/>
                <a:gd name="T39" fmla="*/ 0 h 128"/>
                <a:gd name="T40" fmla="*/ 0 w 353"/>
                <a:gd name="T41" fmla="*/ 0 h 128"/>
                <a:gd name="T42" fmla="*/ 0 w 353"/>
                <a:gd name="T43" fmla="*/ 0 h 128"/>
                <a:gd name="T44" fmla="*/ 0 w 353"/>
                <a:gd name="T45" fmla="*/ 0 h 128"/>
                <a:gd name="T46" fmla="*/ 0 w 353"/>
                <a:gd name="T47" fmla="*/ 0 h 128"/>
                <a:gd name="T48" fmla="*/ 0 w 353"/>
                <a:gd name="T49" fmla="*/ 0 h 128"/>
                <a:gd name="T50" fmla="*/ 0 w 353"/>
                <a:gd name="T51" fmla="*/ 0 h 128"/>
                <a:gd name="T52" fmla="*/ 0 w 353"/>
                <a:gd name="T53" fmla="*/ 0 h 128"/>
                <a:gd name="T54" fmla="*/ 0 w 353"/>
                <a:gd name="T55" fmla="*/ 0 h 128"/>
                <a:gd name="T56" fmla="*/ 0 w 353"/>
                <a:gd name="T57" fmla="*/ 0 h 128"/>
                <a:gd name="T58" fmla="*/ 0 w 353"/>
                <a:gd name="T59" fmla="*/ 0 h 128"/>
                <a:gd name="T60" fmla="*/ 0 w 353"/>
                <a:gd name="T61" fmla="*/ 0 h 128"/>
                <a:gd name="T62" fmla="*/ 0 w 353"/>
                <a:gd name="T63" fmla="*/ 0 h 128"/>
                <a:gd name="T64" fmla="*/ 0 w 353"/>
                <a:gd name="T65" fmla="*/ 0 h 128"/>
                <a:gd name="T66" fmla="*/ 0 w 353"/>
                <a:gd name="T67" fmla="*/ 0 h 128"/>
                <a:gd name="T68" fmla="*/ 0 w 353"/>
                <a:gd name="T69" fmla="*/ 0 h 128"/>
                <a:gd name="T70" fmla="*/ 0 w 353"/>
                <a:gd name="T71" fmla="*/ 0 h 128"/>
                <a:gd name="T72" fmla="*/ 0 w 35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8">
                  <a:moveTo>
                    <a:pt x="353" y="64"/>
                  </a:moveTo>
                  <a:lnTo>
                    <a:pt x="352" y="70"/>
                  </a:lnTo>
                  <a:lnTo>
                    <a:pt x="352" y="76"/>
                  </a:lnTo>
                  <a:lnTo>
                    <a:pt x="351" y="83"/>
                  </a:lnTo>
                  <a:lnTo>
                    <a:pt x="350" y="88"/>
                  </a:lnTo>
                  <a:lnTo>
                    <a:pt x="349" y="94"/>
                  </a:lnTo>
                  <a:lnTo>
                    <a:pt x="347" y="99"/>
                  </a:lnTo>
                  <a:lnTo>
                    <a:pt x="344" y="104"/>
                  </a:lnTo>
                  <a:lnTo>
                    <a:pt x="342" y="109"/>
                  </a:lnTo>
                  <a:lnTo>
                    <a:pt x="339" y="113"/>
                  </a:lnTo>
                  <a:lnTo>
                    <a:pt x="336" y="116"/>
                  </a:lnTo>
                  <a:lnTo>
                    <a:pt x="333" y="120"/>
                  </a:lnTo>
                  <a:lnTo>
                    <a:pt x="329" y="123"/>
                  </a:lnTo>
                  <a:lnTo>
                    <a:pt x="325" y="125"/>
                  </a:lnTo>
                  <a:lnTo>
                    <a:pt x="322" y="126"/>
                  </a:lnTo>
                  <a:lnTo>
                    <a:pt x="317" y="127"/>
                  </a:lnTo>
                  <a:lnTo>
                    <a:pt x="313" y="128"/>
                  </a:lnTo>
                  <a:lnTo>
                    <a:pt x="42" y="128"/>
                  </a:lnTo>
                  <a:lnTo>
                    <a:pt x="37" y="127"/>
                  </a:lnTo>
                  <a:lnTo>
                    <a:pt x="32" y="126"/>
                  </a:lnTo>
                  <a:lnTo>
                    <a:pt x="28" y="125"/>
                  </a:lnTo>
                  <a:lnTo>
                    <a:pt x="24" y="123"/>
                  </a:lnTo>
                  <a:lnTo>
                    <a:pt x="20" y="120"/>
                  </a:lnTo>
                  <a:lnTo>
                    <a:pt x="17" y="116"/>
                  </a:lnTo>
                  <a:lnTo>
                    <a:pt x="14" y="113"/>
                  </a:lnTo>
                  <a:lnTo>
                    <a:pt x="10" y="109"/>
                  </a:lnTo>
                  <a:lnTo>
                    <a:pt x="8" y="104"/>
                  </a:lnTo>
                  <a:lnTo>
                    <a:pt x="6" y="99"/>
                  </a:lnTo>
                  <a:lnTo>
                    <a:pt x="4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51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50" name="Freeform 390">
              <a:extLst>
                <a:ext uri="{FF2B5EF4-FFF2-40B4-BE49-F238E27FC236}">
                  <a16:creationId xmlns:a16="http://schemas.microsoft.com/office/drawing/2014/main" id="{E9A87F1D-9353-6D42-BFDE-BEB20F524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7" y="2281"/>
              <a:ext cx="1" cy="8"/>
            </a:xfrm>
            <a:custGeom>
              <a:avLst/>
              <a:gdLst>
                <a:gd name="T0" fmla="*/ 0 w 34"/>
                <a:gd name="T1" fmla="*/ 0 h 212"/>
                <a:gd name="T2" fmla="*/ 0 w 34"/>
                <a:gd name="T3" fmla="*/ 0 h 212"/>
                <a:gd name="T4" fmla="*/ 0 w 34"/>
                <a:gd name="T5" fmla="*/ 0 h 212"/>
                <a:gd name="T6" fmla="*/ 0 w 34"/>
                <a:gd name="T7" fmla="*/ 0 h 212"/>
                <a:gd name="T8" fmla="*/ 0 w 34"/>
                <a:gd name="T9" fmla="*/ 0 h 212"/>
                <a:gd name="T10" fmla="*/ 0 w 34"/>
                <a:gd name="T11" fmla="*/ 0 h 212"/>
                <a:gd name="T12" fmla="*/ 0 w 34"/>
                <a:gd name="T13" fmla="*/ 0 h 212"/>
                <a:gd name="T14" fmla="*/ 0 w 34"/>
                <a:gd name="T15" fmla="*/ 0 h 212"/>
                <a:gd name="T16" fmla="*/ 0 w 34"/>
                <a:gd name="T17" fmla="*/ 0 h 212"/>
                <a:gd name="T18" fmla="*/ 0 w 34"/>
                <a:gd name="T19" fmla="*/ 0 h 212"/>
                <a:gd name="T20" fmla="*/ 0 w 34"/>
                <a:gd name="T21" fmla="*/ 0 h 212"/>
                <a:gd name="T22" fmla="*/ 0 w 34"/>
                <a:gd name="T23" fmla="*/ 0 h 212"/>
                <a:gd name="T24" fmla="*/ 0 w 34"/>
                <a:gd name="T25" fmla="*/ 0 h 212"/>
                <a:gd name="T26" fmla="*/ 0 w 34"/>
                <a:gd name="T27" fmla="*/ 0 h 212"/>
                <a:gd name="T28" fmla="*/ 0 w 34"/>
                <a:gd name="T29" fmla="*/ 0 h 212"/>
                <a:gd name="T30" fmla="*/ 0 w 34"/>
                <a:gd name="T31" fmla="*/ 0 h 212"/>
                <a:gd name="T32" fmla="*/ 0 w 34"/>
                <a:gd name="T33" fmla="*/ 0 h 212"/>
                <a:gd name="T34" fmla="*/ 0 w 34"/>
                <a:gd name="T35" fmla="*/ 0 h 212"/>
                <a:gd name="T36" fmla="*/ 0 w 34"/>
                <a:gd name="T37" fmla="*/ 0 h 212"/>
                <a:gd name="T38" fmla="*/ 0 w 34"/>
                <a:gd name="T39" fmla="*/ 0 h 212"/>
                <a:gd name="T40" fmla="*/ 0 w 34"/>
                <a:gd name="T41" fmla="*/ 0 h 212"/>
                <a:gd name="T42" fmla="*/ 0 w 34"/>
                <a:gd name="T43" fmla="*/ 0 h 212"/>
                <a:gd name="T44" fmla="*/ 0 w 34"/>
                <a:gd name="T45" fmla="*/ 0 h 212"/>
                <a:gd name="T46" fmla="*/ 0 w 34"/>
                <a:gd name="T47" fmla="*/ 0 h 212"/>
                <a:gd name="T48" fmla="*/ 0 w 34"/>
                <a:gd name="T49" fmla="*/ 0 h 212"/>
                <a:gd name="T50" fmla="*/ 0 w 34"/>
                <a:gd name="T51" fmla="*/ 0 h 212"/>
                <a:gd name="T52" fmla="*/ 0 w 34"/>
                <a:gd name="T53" fmla="*/ 0 h 212"/>
                <a:gd name="T54" fmla="*/ 0 w 34"/>
                <a:gd name="T55" fmla="*/ 0 h 212"/>
                <a:gd name="T56" fmla="*/ 0 w 34"/>
                <a:gd name="T57" fmla="*/ 0 h 212"/>
                <a:gd name="T58" fmla="*/ 0 w 34"/>
                <a:gd name="T59" fmla="*/ 0 h 212"/>
                <a:gd name="T60" fmla="*/ 0 w 34"/>
                <a:gd name="T61" fmla="*/ 0 h 212"/>
                <a:gd name="T62" fmla="*/ 0 w 34"/>
                <a:gd name="T63" fmla="*/ 0 h 212"/>
                <a:gd name="T64" fmla="*/ 0 w 3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12">
                  <a:moveTo>
                    <a:pt x="19" y="212"/>
                  </a:moveTo>
                  <a:lnTo>
                    <a:pt x="20" y="211"/>
                  </a:lnTo>
                  <a:lnTo>
                    <a:pt x="21" y="211"/>
                  </a:lnTo>
                  <a:lnTo>
                    <a:pt x="22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8" y="207"/>
                  </a:lnTo>
                  <a:lnTo>
                    <a:pt x="29" y="206"/>
                  </a:lnTo>
                  <a:lnTo>
                    <a:pt x="30" y="204"/>
                  </a:lnTo>
                  <a:lnTo>
                    <a:pt x="31" y="203"/>
                  </a:lnTo>
                  <a:lnTo>
                    <a:pt x="32" y="200"/>
                  </a:lnTo>
                  <a:lnTo>
                    <a:pt x="32" y="199"/>
                  </a:lnTo>
                  <a:lnTo>
                    <a:pt x="33" y="197"/>
                  </a:lnTo>
                  <a:lnTo>
                    <a:pt x="33" y="195"/>
                  </a:lnTo>
                  <a:lnTo>
                    <a:pt x="33" y="193"/>
                  </a:lnTo>
                  <a:lnTo>
                    <a:pt x="34" y="192"/>
                  </a:lnTo>
                  <a:lnTo>
                    <a:pt x="34" y="21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6"/>
                  </a:lnTo>
                  <a:lnTo>
                    <a:pt x="28" y="5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0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6" y="199"/>
                  </a:lnTo>
                  <a:lnTo>
                    <a:pt x="7" y="201"/>
                  </a:lnTo>
                  <a:lnTo>
                    <a:pt x="8" y="204"/>
                  </a:lnTo>
                  <a:lnTo>
                    <a:pt x="10" y="206"/>
                  </a:lnTo>
                  <a:lnTo>
                    <a:pt x="12" y="208"/>
                  </a:lnTo>
                  <a:lnTo>
                    <a:pt x="14" y="209"/>
                  </a:lnTo>
                  <a:lnTo>
                    <a:pt x="15" y="211"/>
                  </a:lnTo>
                  <a:lnTo>
                    <a:pt x="17" y="211"/>
                  </a:lnTo>
                  <a:lnTo>
                    <a:pt x="19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51" name="Freeform 391">
              <a:extLst>
                <a:ext uri="{FF2B5EF4-FFF2-40B4-BE49-F238E27FC236}">
                  <a16:creationId xmlns:a16="http://schemas.microsoft.com/office/drawing/2014/main" id="{669E4E5A-B8B6-A746-9341-F22F7EFF7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" y="2280"/>
              <a:ext cx="2" cy="9"/>
            </a:xfrm>
            <a:custGeom>
              <a:avLst/>
              <a:gdLst>
                <a:gd name="T0" fmla="*/ 0 w 39"/>
                <a:gd name="T1" fmla="*/ 0 h 220"/>
                <a:gd name="T2" fmla="*/ 0 w 39"/>
                <a:gd name="T3" fmla="*/ 0 h 220"/>
                <a:gd name="T4" fmla="*/ 0 w 39"/>
                <a:gd name="T5" fmla="*/ 0 h 220"/>
                <a:gd name="T6" fmla="*/ 0 w 39"/>
                <a:gd name="T7" fmla="*/ 0 h 220"/>
                <a:gd name="T8" fmla="*/ 0 w 39"/>
                <a:gd name="T9" fmla="*/ 0 h 220"/>
                <a:gd name="T10" fmla="*/ 0 w 39"/>
                <a:gd name="T11" fmla="*/ 0 h 220"/>
                <a:gd name="T12" fmla="*/ 0 w 39"/>
                <a:gd name="T13" fmla="*/ 0 h 220"/>
                <a:gd name="T14" fmla="*/ 0 w 39"/>
                <a:gd name="T15" fmla="*/ 0 h 220"/>
                <a:gd name="T16" fmla="*/ 0 w 39"/>
                <a:gd name="T17" fmla="*/ 0 h 220"/>
                <a:gd name="T18" fmla="*/ 0 w 39"/>
                <a:gd name="T19" fmla="*/ 0 h 220"/>
                <a:gd name="T20" fmla="*/ 0 w 39"/>
                <a:gd name="T21" fmla="*/ 0 h 220"/>
                <a:gd name="T22" fmla="*/ 0 w 39"/>
                <a:gd name="T23" fmla="*/ 0 h 220"/>
                <a:gd name="T24" fmla="*/ 0 w 39"/>
                <a:gd name="T25" fmla="*/ 0 h 220"/>
                <a:gd name="T26" fmla="*/ 0 w 39"/>
                <a:gd name="T27" fmla="*/ 0 h 220"/>
                <a:gd name="T28" fmla="*/ 0 w 39"/>
                <a:gd name="T29" fmla="*/ 0 h 220"/>
                <a:gd name="T30" fmla="*/ 0 w 39"/>
                <a:gd name="T31" fmla="*/ 0 h 220"/>
                <a:gd name="T32" fmla="*/ 0 w 39"/>
                <a:gd name="T33" fmla="*/ 0 h 220"/>
                <a:gd name="T34" fmla="*/ 0 w 39"/>
                <a:gd name="T35" fmla="*/ 0 h 220"/>
                <a:gd name="T36" fmla="*/ 0 w 39"/>
                <a:gd name="T37" fmla="*/ 0 h 220"/>
                <a:gd name="T38" fmla="*/ 0 w 39"/>
                <a:gd name="T39" fmla="*/ 0 h 220"/>
                <a:gd name="T40" fmla="*/ 0 w 39"/>
                <a:gd name="T41" fmla="*/ 0 h 220"/>
                <a:gd name="T42" fmla="*/ 0 w 39"/>
                <a:gd name="T43" fmla="*/ 0 h 220"/>
                <a:gd name="T44" fmla="*/ 0 w 39"/>
                <a:gd name="T45" fmla="*/ 0 h 220"/>
                <a:gd name="T46" fmla="*/ 0 w 39"/>
                <a:gd name="T47" fmla="*/ 0 h 220"/>
                <a:gd name="T48" fmla="*/ 0 w 39"/>
                <a:gd name="T49" fmla="*/ 0 h 220"/>
                <a:gd name="T50" fmla="*/ 0 w 39"/>
                <a:gd name="T51" fmla="*/ 0 h 220"/>
                <a:gd name="T52" fmla="*/ 0 w 39"/>
                <a:gd name="T53" fmla="*/ 0 h 220"/>
                <a:gd name="T54" fmla="*/ 0 w 39"/>
                <a:gd name="T55" fmla="*/ 0 h 220"/>
                <a:gd name="T56" fmla="*/ 0 w 39"/>
                <a:gd name="T57" fmla="*/ 0 h 220"/>
                <a:gd name="T58" fmla="*/ 0 w 39"/>
                <a:gd name="T59" fmla="*/ 0 h 220"/>
                <a:gd name="T60" fmla="*/ 0 w 39"/>
                <a:gd name="T61" fmla="*/ 0 h 220"/>
                <a:gd name="T62" fmla="*/ 0 w 39"/>
                <a:gd name="T63" fmla="*/ 0 h 220"/>
                <a:gd name="T64" fmla="*/ 0 w 39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0">
                  <a:moveTo>
                    <a:pt x="15" y="220"/>
                  </a:moveTo>
                  <a:lnTo>
                    <a:pt x="16" y="219"/>
                  </a:lnTo>
                  <a:lnTo>
                    <a:pt x="17" y="219"/>
                  </a:lnTo>
                  <a:lnTo>
                    <a:pt x="19" y="217"/>
                  </a:lnTo>
                  <a:lnTo>
                    <a:pt x="22" y="216"/>
                  </a:lnTo>
                  <a:lnTo>
                    <a:pt x="24" y="214"/>
                  </a:lnTo>
                  <a:lnTo>
                    <a:pt x="26" y="212"/>
                  </a:lnTo>
                  <a:lnTo>
                    <a:pt x="27" y="210"/>
                  </a:lnTo>
                  <a:lnTo>
                    <a:pt x="29" y="207"/>
                  </a:lnTo>
                  <a:lnTo>
                    <a:pt x="31" y="204"/>
                  </a:lnTo>
                  <a:lnTo>
                    <a:pt x="33" y="202"/>
                  </a:lnTo>
                  <a:lnTo>
                    <a:pt x="35" y="199"/>
                  </a:lnTo>
                  <a:lnTo>
                    <a:pt x="36" y="197"/>
                  </a:lnTo>
                  <a:lnTo>
                    <a:pt x="37" y="193"/>
                  </a:lnTo>
                  <a:lnTo>
                    <a:pt x="38" y="191"/>
                  </a:lnTo>
                  <a:lnTo>
                    <a:pt x="38" y="188"/>
                  </a:lnTo>
                  <a:lnTo>
                    <a:pt x="39" y="187"/>
                  </a:lnTo>
                  <a:lnTo>
                    <a:pt x="30" y="20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8"/>
                  </a:lnTo>
                  <a:lnTo>
                    <a:pt x="26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4" y="215"/>
                  </a:lnTo>
                  <a:lnTo>
                    <a:pt x="4" y="216"/>
                  </a:lnTo>
                  <a:lnTo>
                    <a:pt x="6" y="217"/>
                  </a:lnTo>
                  <a:lnTo>
                    <a:pt x="8" y="217"/>
                  </a:lnTo>
                  <a:lnTo>
                    <a:pt x="9" y="218"/>
                  </a:lnTo>
                  <a:lnTo>
                    <a:pt x="10" y="219"/>
                  </a:lnTo>
                  <a:lnTo>
                    <a:pt x="12" y="219"/>
                  </a:lnTo>
                  <a:lnTo>
                    <a:pt x="13" y="219"/>
                  </a:lnTo>
                  <a:lnTo>
                    <a:pt x="15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52" name="Freeform 392">
              <a:extLst>
                <a:ext uri="{FF2B5EF4-FFF2-40B4-BE49-F238E27FC236}">
                  <a16:creationId xmlns:a16="http://schemas.microsoft.com/office/drawing/2014/main" id="{EDC72F2F-6A4A-3545-9453-4A719168F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9" y="2280"/>
              <a:ext cx="12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4" y="105"/>
                  </a:moveTo>
                  <a:lnTo>
                    <a:pt x="328" y="104"/>
                  </a:lnTo>
                  <a:lnTo>
                    <a:pt x="331" y="104"/>
                  </a:lnTo>
                  <a:lnTo>
                    <a:pt x="335" y="103"/>
                  </a:lnTo>
                  <a:lnTo>
                    <a:pt x="338" y="102"/>
                  </a:lnTo>
                  <a:lnTo>
                    <a:pt x="342" y="101"/>
                  </a:lnTo>
                  <a:lnTo>
                    <a:pt x="345" y="99"/>
                  </a:lnTo>
                  <a:lnTo>
                    <a:pt x="348" y="96"/>
                  </a:lnTo>
                  <a:lnTo>
                    <a:pt x="350" y="94"/>
                  </a:lnTo>
                  <a:lnTo>
                    <a:pt x="353" y="92"/>
                  </a:lnTo>
                  <a:lnTo>
                    <a:pt x="355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3" y="12"/>
                  </a:lnTo>
                  <a:lnTo>
                    <a:pt x="350" y="9"/>
                  </a:lnTo>
                  <a:lnTo>
                    <a:pt x="348" y="7"/>
                  </a:lnTo>
                  <a:lnTo>
                    <a:pt x="345" y="5"/>
                  </a:lnTo>
                  <a:lnTo>
                    <a:pt x="342" y="3"/>
                  </a:lnTo>
                  <a:lnTo>
                    <a:pt x="338" y="2"/>
                  </a:lnTo>
                  <a:lnTo>
                    <a:pt x="335" y="1"/>
                  </a:lnTo>
                  <a:lnTo>
                    <a:pt x="331" y="0"/>
                  </a:lnTo>
                  <a:lnTo>
                    <a:pt x="328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4" y="96"/>
                  </a:lnTo>
                  <a:lnTo>
                    <a:pt x="16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7" y="103"/>
                  </a:lnTo>
                  <a:lnTo>
                    <a:pt x="31" y="104"/>
                  </a:lnTo>
                  <a:lnTo>
                    <a:pt x="35" y="104"/>
                  </a:lnTo>
                  <a:lnTo>
                    <a:pt x="39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53" name="Freeform 393">
              <a:extLst>
                <a:ext uri="{FF2B5EF4-FFF2-40B4-BE49-F238E27FC236}">
                  <a16:creationId xmlns:a16="http://schemas.microsoft.com/office/drawing/2014/main" id="{D61B0923-5F53-DB4A-A1D1-C0491809A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" y="2279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1" y="300"/>
                  </a:moveTo>
                  <a:lnTo>
                    <a:pt x="445" y="299"/>
                  </a:lnTo>
                  <a:lnTo>
                    <a:pt x="451" y="298"/>
                  </a:lnTo>
                  <a:lnTo>
                    <a:pt x="456" y="295"/>
                  </a:lnTo>
                  <a:lnTo>
                    <a:pt x="462" y="293"/>
                  </a:lnTo>
                  <a:lnTo>
                    <a:pt x="467" y="290"/>
                  </a:lnTo>
                  <a:lnTo>
                    <a:pt x="472" y="287"/>
                  </a:lnTo>
                  <a:lnTo>
                    <a:pt x="478" y="282"/>
                  </a:lnTo>
                  <a:lnTo>
                    <a:pt x="483" y="278"/>
                  </a:lnTo>
                  <a:lnTo>
                    <a:pt x="488" y="273"/>
                  </a:lnTo>
                  <a:lnTo>
                    <a:pt x="492" y="267"/>
                  </a:lnTo>
                  <a:lnTo>
                    <a:pt x="496" y="262"/>
                  </a:lnTo>
                  <a:lnTo>
                    <a:pt x="500" y="255"/>
                  </a:lnTo>
                  <a:lnTo>
                    <a:pt x="502" y="249"/>
                  </a:lnTo>
                  <a:lnTo>
                    <a:pt x="504" y="242"/>
                  </a:lnTo>
                  <a:lnTo>
                    <a:pt x="505" y="235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90" y="64"/>
                  </a:lnTo>
                  <a:lnTo>
                    <a:pt x="490" y="56"/>
                  </a:lnTo>
                  <a:lnTo>
                    <a:pt x="488" y="50"/>
                  </a:lnTo>
                  <a:lnTo>
                    <a:pt x="487" y="43"/>
                  </a:lnTo>
                  <a:lnTo>
                    <a:pt x="484" y="37"/>
                  </a:lnTo>
                  <a:lnTo>
                    <a:pt x="482" y="31"/>
                  </a:lnTo>
                  <a:lnTo>
                    <a:pt x="479" y="26"/>
                  </a:lnTo>
                  <a:lnTo>
                    <a:pt x="476" y="20"/>
                  </a:lnTo>
                  <a:lnTo>
                    <a:pt x="472" y="16"/>
                  </a:lnTo>
                  <a:lnTo>
                    <a:pt x="468" y="12"/>
                  </a:lnTo>
                  <a:lnTo>
                    <a:pt x="464" y="8"/>
                  </a:lnTo>
                  <a:lnTo>
                    <a:pt x="459" y="5"/>
                  </a:lnTo>
                  <a:lnTo>
                    <a:pt x="455" y="3"/>
                  </a:lnTo>
                  <a:lnTo>
                    <a:pt x="451" y="1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51" y="3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30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1" y="37"/>
                  </a:lnTo>
                  <a:lnTo>
                    <a:pt x="19" y="43"/>
                  </a:lnTo>
                  <a:lnTo>
                    <a:pt x="18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6" y="255"/>
                  </a:lnTo>
                  <a:lnTo>
                    <a:pt x="9" y="262"/>
                  </a:lnTo>
                  <a:lnTo>
                    <a:pt x="13" y="267"/>
                  </a:lnTo>
                  <a:lnTo>
                    <a:pt x="18" y="273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3" y="287"/>
                  </a:lnTo>
                  <a:lnTo>
                    <a:pt x="38" y="290"/>
                  </a:lnTo>
                  <a:lnTo>
                    <a:pt x="44" y="293"/>
                  </a:lnTo>
                  <a:lnTo>
                    <a:pt x="49" y="295"/>
                  </a:lnTo>
                  <a:lnTo>
                    <a:pt x="55" y="298"/>
                  </a:lnTo>
                  <a:lnTo>
                    <a:pt x="61" y="299"/>
                  </a:lnTo>
                  <a:lnTo>
                    <a:pt x="67" y="300"/>
                  </a:lnTo>
                  <a:lnTo>
                    <a:pt x="44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54" name="Freeform 394">
              <a:extLst>
                <a:ext uri="{FF2B5EF4-FFF2-40B4-BE49-F238E27FC236}">
                  <a16:creationId xmlns:a16="http://schemas.microsoft.com/office/drawing/2014/main" id="{71EE1B4B-D748-444B-AC8F-2C6A32C47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" y="2279"/>
              <a:ext cx="16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20" y="285"/>
                  </a:moveTo>
                  <a:lnTo>
                    <a:pt x="424" y="284"/>
                  </a:lnTo>
                  <a:lnTo>
                    <a:pt x="430" y="283"/>
                  </a:lnTo>
                  <a:lnTo>
                    <a:pt x="435" y="282"/>
                  </a:lnTo>
                  <a:lnTo>
                    <a:pt x="441" y="280"/>
                  </a:lnTo>
                  <a:lnTo>
                    <a:pt x="445" y="276"/>
                  </a:lnTo>
                  <a:lnTo>
                    <a:pt x="451" y="273"/>
                  </a:lnTo>
                  <a:lnTo>
                    <a:pt x="456" y="269"/>
                  </a:lnTo>
                  <a:lnTo>
                    <a:pt x="460" y="264"/>
                  </a:lnTo>
                  <a:lnTo>
                    <a:pt x="465" y="260"/>
                  </a:lnTo>
                  <a:lnTo>
                    <a:pt x="469" y="255"/>
                  </a:lnTo>
                  <a:lnTo>
                    <a:pt x="472" y="249"/>
                  </a:lnTo>
                  <a:lnTo>
                    <a:pt x="476" y="244"/>
                  </a:lnTo>
                  <a:lnTo>
                    <a:pt x="478" y="237"/>
                  </a:lnTo>
                  <a:lnTo>
                    <a:pt x="480" y="231"/>
                  </a:lnTo>
                  <a:lnTo>
                    <a:pt x="481" y="224"/>
                  </a:lnTo>
                  <a:lnTo>
                    <a:pt x="482" y="218"/>
                  </a:lnTo>
                  <a:lnTo>
                    <a:pt x="468" y="68"/>
                  </a:lnTo>
                  <a:lnTo>
                    <a:pt x="467" y="60"/>
                  </a:lnTo>
                  <a:lnTo>
                    <a:pt x="467" y="53"/>
                  </a:lnTo>
                  <a:lnTo>
                    <a:pt x="465" y="47"/>
                  </a:lnTo>
                  <a:lnTo>
                    <a:pt x="464" y="40"/>
                  </a:lnTo>
                  <a:lnTo>
                    <a:pt x="461" y="35"/>
                  </a:lnTo>
                  <a:lnTo>
                    <a:pt x="459" y="30"/>
                  </a:lnTo>
                  <a:lnTo>
                    <a:pt x="456" y="24"/>
                  </a:lnTo>
                  <a:lnTo>
                    <a:pt x="454" y="20"/>
                  </a:lnTo>
                  <a:lnTo>
                    <a:pt x="450" y="15"/>
                  </a:lnTo>
                  <a:lnTo>
                    <a:pt x="446" y="11"/>
                  </a:lnTo>
                  <a:lnTo>
                    <a:pt x="442" y="8"/>
                  </a:lnTo>
                  <a:lnTo>
                    <a:pt x="439" y="5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4" y="0"/>
                  </a:lnTo>
                  <a:lnTo>
                    <a:pt x="420" y="0"/>
                  </a:lnTo>
                  <a:lnTo>
                    <a:pt x="64" y="0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9" y="2"/>
                  </a:lnTo>
                  <a:lnTo>
                    <a:pt x="45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33" y="15"/>
                  </a:lnTo>
                  <a:lnTo>
                    <a:pt x="30" y="20"/>
                  </a:lnTo>
                  <a:lnTo>
                    <a:pt x="26" y="24"/>
                  </a:lnTo>
                  <a:lnTo>
                    <a:pt x="23" y="30"/>
                  </a:lnTo>
                  <a:lnTo>
                    <a:pt x="21" y="35"/>
                  </a:lnTo>
                  <a:lnTo>
                    <a:pt x="19" y="40"/>
                  </a:lnTo>
                  <a:lnTo>
                    <a:pt x="18" y="47"/>
                  </a:lnTo>
                  <a:lnTo>
                    <a:pt x="15" y="53"/>
                  </a:lnTo>
                  <a:lnTo>
                    <a:pt x="15" y="60"/>
                  </a:lnTo>
                  <a:lnTo>
                    <a:pt x="15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6" y="244"/>
                  </a:lnTo>
                  <a:lnTo>
                    <a:pt x="9" y="249"/>
                  </a:lnTo>
                  <a:lnTo>
                    <a:pt x="13" y="255"/>
                  </a:lnTo>
                  <a:lnTo>
                    <a:pt x="16" y="260"/>
                  </a:lnTo>
                  <a:lnTo>
                    <a:pt x="22" y="264"/>
                  </a:lnTo>
                  <a:lnTo>
                    <a:pt x="26" y="269"/>
                  </a:lnTo>
                  <a:lnTo>
                    <a:pt x="32" y="273"/>
                  </a:lnTo>
                  <a:lnTo>
                    <a:pt x="37" y="276"/>
                  </a:lnTo>
                  <a:lnTo>
                    <a:pt x="43" y="280"/>
                  </a:lnTo>
                  <a:lnTo>
                    <a:pt x="48" y="282"/>
                  </a:lnTo>
                  <a:lnTo>
                    <a:pt x="53" y="283"/>
                  </a:lnTo>
                  <a:lnTo>
                    <a:pt x="59" y="284"/>
                  </a:lnTo>
                  <a:lnTo>
                    <a:pt x="64" y="285"/>
                  </a:lnTo>
                  <a:lnTo>
                    <a:pt x="420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55" name="Freeform 395">
              <a:extLst>
                <a:ext uri="{FF2B5EF4-FFF2-40B4-BE49-F238E27FC236}">
                  <a16:creationId xmlns:a16="http://schemas.microsoft.com/office/drawing/2014/main" id="{5F82F6C4-B8B3-A140-82F5-3E0852303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" y="2284"/>
              <a:ext cx="12" cy="5"/>
            </a:xfrm>
            <a:custGeom>
              <a:avLst/>
              <a:gdLst>
                <a:gd name="T0" fmla="*/ 0 w 352"/>
                <a:gd name="T1" fmla="*/ 0 h 128"/>
                <a:gd name="T2" fmla="*/ 0 w 352"/>
                <a:gd name="T3" fmla="*/ 0 h 128"/>
                <a:gd name="T4" fmla="*/ 0 w 352"/>
                <a:gd name="T5" fmla="*/ 0 h 128"/>
                <a:gd name="T6" fmla="*/ 0 w 352"/>
                <a:gd name="T7" fmla="*/ 0 h 128"/>
                <a:gd name="T8" fmla="*/ 0 w 352"/>
                <a:gd name="T9" fmla="*/ 0 h 128"/>
                <a:gd name="T10" fmla="*/ 0 w 352"/>
                <a:gd name="T11" fmla="*/ 0 h 128"/>
                <a:gd name="T12" fmla="*/ 0 w 352"/>
                <a:gd name="T13" fmla="*/ 0 h 128"/>
                <a:gd name="T14" fmla="*/ 0 w 352"/>
                <a:gd name="T15" fmla="*/ 0 h 128"/>
                <a:gd name="T16" fmla="*/ 0 w 352"/>
                <a:gd name="T17" fmla="*/ 0 h 128"/>
                <a:gd name="T18" fmla="*/ 0 w 352"/>
                <a:gd name="T19" fmla="*/ 0 h 128"/>
                <a:gd name="T20" fmla="*/ 0 w 352"/>
                <a:gd name="T21" fmla="*/ 0 h 128"/>
                <a:gd name="T22" fmla="*/ 0 w 352"/>
                <a:gd name="T23" fmla="*/ 0 h 128"/>
                <a:gd name="T24" fmla="*/ 0 w 352"/>
                <a:gd name="T25" fmla="*/ 0 h 128"/>
                <a:gd name="T26" fmla="*/ 0 w 352"/>
                <a:gd name="T27" fmla="*/ 0 h 128"/>
                <a:gd name="T28" fmla="*/ 0 w 352"/>
                <a:gd name="T29" fmla="*/ 0 h 128"/>
                <a:gd name="T30" fmla="*/ 0 w 352"/>
                <a:gd name="T31" fmla="*/ 0 h 128"/>
                <a:gd name="T32" fmla="*/ 0 w 352"/>
                <a:gd name="T33" fmla="*/ 0 h 128"/>
                <a:gd name="T34" fmla="*/ 0 w 352"/>
                <a:gd name="T35" fmla="*/ 0 h 128"/>
                <a:gd name="T36" fmla="*/ 0 w 352"/>
                <a:gd name="T37" fmla="*/ 0 h 128"/>
                <a:gd name="T38" fmla="*/ 0 w 352"/>
                <a:gd name="T39" fmla="*/ 0 h 128"/>
                <a:gd name="T40" fmla="*/ 0 w 352"/>
                <a:gd name="T41" fmla="*/ 0 h 128"/>
                <a:gd name="T42" fmla="*/ 0 w 352"/>
                <a:gd name="T43" fmla="*/ 0 h 128"/>
                <a:gd name="T44" fmla="*/ 0 w 352"/>
                <a:gd name="T45" fmla="*/ 0 h 128"/>
                <a:gd name="T46" fmla="*/ 0 w 352"/>
                <a:gd name="T47" fmla="*/ 0 h 128"/>
                <a:gd name="T48" fmla="*/ 0 w 352"/>
                <a:gd name="T49" fmla="*/ 0 h 128"/>
                <a:gd name="T50" fmla="*/ 0 w 352"/>
                <a:gd name="T51" fmla="*/ 0 h 128"/>
                <a:gd name="T52" fmla="*/ 0 w 352"/>
                <a:gd name="T53" fmla="*/ 0 h 128"/>
                <a:gd name="T54" fmla="*/ 0 w 352"/>
                <a:gd name="T55" fmla="*/ 0 h 128"/>
                <a:gd name="T56" fmla="*/ 0 w 352"/>
                <a:gd name="T57" fmla="*/ 0 h 128"/>
                <a:gd name="T58" fmla="*/ 0 w 352"/>
                <a:gd name="T59" fmla="*/ 0 h 128"/>
                <a:gd name="T60" fmla="*/ 0 w 352"/>
                <a:gd name="T61" fmla="*/ 0 h 128"/>
                <a:gd name="T62" fmla="*/ 0 w 352"/>
                <a:gd name="T63" fmla="*/ 0 h 128"/>
                <a:gd name="T64" fmla="*/ 0 w 352"/>
                <a:gd name="T65" fmla="*/ 0 h 128"/>
                <a:gd name="T66" fmla="*/ 0 w 352"/>
                <a:gd name="T67" fmla="*/ 0 h 128"/>
                <a:gd name="T68" fmla="*/ 0 w 352"/>
                <a:gd name="T69" fmla="*/ 0 h 128"/>
                <a:gd name="T70" fmla="*/ 0 w 352"/>
                <a:gd name="T71" fmla="*/ 0 h 128"/>
                <a:gd name="T72" fmla="*/ 0 w 352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8">
                  <a:moveTo>
                    <a:pt x="352" y="64"/>
                  </a:moveTo>
                  <a:lnTo>
                    <a:pt x="351" y="70"/>
                  </a:lnTo>
                  <a:lnTo>
                    <a:pt x="351" y="76"/>
                  </a:lnTo>
                  <a:lnTo>
                    <a:pt x="350" y="83"/>
                  </a:lnTo>
                  <a:lnTo>
                    <a:pt x="349" y="88"/>
                  </a:lnTo>
                  <a:lnTo>
                    <a:pt x="348" y="94"/>
                  </a:lnTo>
                  <a:lnTo>
                    <a:pt x="346" y="99"/>
                  </a:lnTo>
                  <a:lnTo>
                    <a:pt x="344" y="104"/>
                  </a:lnTo>
                  <a:lnTo>
                    <a:pt x="341" y="109"/>
                  </a:lnTo>
                  <a:lnTo>
                    <a:pt x="338" y="113"/>
                  </a:lnTo>
                  <a:lnTo>
                    <a:pt x="335" y="116"/>
                  </a:lnTo>
                  <a:lnTo>
                    <a:pt x="332" y="120"/>
                  </a:lnTo>
                  <a:lnTo>
                    <a:pt x="328" y="123"/>
                  </a:lnTo>
                  <a:lnTo>
                    <a:pt x="324" y="125"/>
                  </a:lnTo>
                  <a:lnTo>
                    <a:pt x="320" y="126"/>
                  </a:lnTo>
                  <a:lnTo>
                    <a:pt x="315" y="127"/>
                  </a:lnTo>
                  <a:lnTo>
                    <a:pt x="311" y="128"/>
                  </a:lnTo>
                  <a:lnTo>
                    <a:pt x="41" y="128"/>
                  </a:lnTo>
                  <a:lnTo>
                    <a:pt x="36" y="127"/>
                  </a:lnTo>
                  <a:lnTo>
                    <a:pt x="31" y="126"/>
                  </a:lnTo>
                  <a:lnTo>
                    <a:pt x="27" y="125"/>
                  </a:lnTo>
                  <a:lnTo>
                    <a:pt x="24" y="123"/>
                  </a:lnTo>
                  <a:lnTo>
                    <a:pt x="19" y="120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1" y="109"/>
                  </a:lnTo>
                  <a:lnTo>
                    <a:pt x="8" y="104"/>
                  </a:lnTo>
                  <a:lnTo>
                    <a:pt x="5" y="99"/>
                  </a:lnTo>
                  <a:lnTo>
                    <a:pt x="4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56" name="Freeform 396">
              <a:extLst>
                <a:ext uri="{FF2B5EF4-FFF2-40B4-BE49-F238E27FC236}">
                  <a16:creationId xmlns:a16="http://schemas.microsoft.com/office/drawing/2014/main" id="{85FC0DC8-025C-594D-A9DC-D6C042C4E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2281"/>
              <a:ext cx="1" cy="8"/>
            </a:xfrm>
            <a:custGeom>
              <a:avLst/>
              <a:gdLst>
                <a:gd name="T0" fmla="*/ 0 w 34"/>
                <a:gd name="T1" fmla="*/ 0 h 212"/>
                <a:gd name="T2" fmla="*/ 0 w 34"/>
                <a:gd name="T3" fmla="*/ 0 h 212"/>
                <a:gd name="T4" fmla="*/ 0 w 34"/>
                <a:gd name="T5" fmla="*/ 0 h 212"/>
                <a:gd name="T6" fmla="*/ 0 w 34"/>
                <a:gd name="T7" fmla="*/ 0 h 212"/>
                <a:gd name="T8" fmla="*/ 0 w 34"/>
                <a:gd name="T9" fmla="*/ 0 h 212"/>
                <a:gd name="T10" fmla="*/ 0 w 34"/>
                <a:gd name="T11" fmla="*/ 0 h 212"/>
                <a:gd name="T12" fmla="*/ 0 w 34"/>
                <a:gd name="T13" fmla="*/ 0 h 212"/>
                <a:gd name="T14" fmla="*/ 0 w 34"/>
                <a:gd name="T15" fmla="*/ 0 h 212"/>
                <a:gd name="T16" fmla="*/ 0 w 34"/>
                <a:gd name="T17" fmla="*/ 0 h 212"/>
                <a:gd name="T18" fmla="*/ 0 w 34"/>
                <a:gd name="T19" fmla="*/ 0 h 212"/>
                <a:gd name="T20" fmla="*/ 0 w 34"/>
                <a:gd name="T21" fmla="*/ 0 h 212"/>
                <a:gd name="T22" fmla="*/ 0 w 34"/>
                <a:gd name="T23" fmla="*/ 0 h 212"/>
                <a:gd name="T24" fmla="*/ 0 w 34"/>
                <a:gd name="T25" fmla="*/ 0 h 212"/>
                <a:gd name="T26" fmla="*/ 0 w 34"/>
                <a:gd name="T27" fmla="*/ 0 h 212"/>
                <a:gd name="T28" fmla="*/ 0 w 34"/>
                <a:gd name="T29" fmla="*/ 0 h 212"/>
                <a:gd name="T30" fmla="*/ 0 w 34"/>
                <a:gd name="T31" fmla="*/ 0 h 212"/>
                <a:gd name="T32" fmla="*/ 0 w 34"/>
                <a:gd name="T33" fmla="*/ 0 h 212"/>
                <a:gd name="T34" fmla="*/ 0 w 34"/>
                <a:gd name="T35" fmla="*/ 0 h 212"/>
                <a:gd name="T36" fmla="*/ 0 w 34"/>
                <a:gd name="T37" fmla="*/ 0 h 212"/>
                <a:gd name="T38" fmla="*/ 0 w 34"/>
                <a:gd name="T39" fmla="*/ 0 h 212"/>
                <a:gd name="T40" fmla="*/ 0 w 34"/>
                <a:gd name="T41" fmla="*/ 0 h 212"/>
                <a:gd name="T42" fmla="*/ 0 w 34"/>
                <a:gd name="T43" fmla="*/ 0 h 212"/>
                <a:gd name="T44" fmla="*/ 0 w 34"/>
                <a:gd name="T45" fmla="*/ 0 h 212"/>
                <a:gd name="T46" fmla="*/ 0 w 34"/>
                <a:gd name="T47" fmla="*/ 0 h 212"/>
                <a:gd name="T48" fmla="*/ 0 w 34"/>
                <a:gd name="T49" fmla="*/ 0 h 212"/>
                <a:gd name="T50" fmla="*/ 0 w 34"/>
                <a:gd name="T51" fmla="*/ 0 h 212"/>
                <a:gd name="T52" fmla="*/ 0 w 34"/>
                <a:gd name="T53" fmla="*/ 0 h 212"/>
                <a:gd name="T54" fmla="*/ 0 w 34"/>
                <a:gd name="T55" fmla="*/ 0 h 212"/>
                <a:gd name="T56" fmla="*/ 0 w 34"/>
                <a:gd name="T57" fmla="*/ 0 h 212"/>
                <a:gd name="T58" fmla="*/ 0 w 34"/>
                <a:gd name="T59" fmla="*/ 0 h 212"/>
                <a:gd name="T60" fmla="*/ 0 w 34"/>
                <a:gd name="T61" fmla="*/ 0 h 212"/>
                <a:gd name="T62" fmla="*/ 0 w 34"/>
                <a:gd name="T63" fmla="*/ 0 h 212"/>
                <a:gd name="T64" fmla="*/ 0 w 3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3" y="211"/>
                  </a:lnTo>
                  <a:lnTo>
                    <a:pt x="25" y="210"/>
                  </a:lnTo>
                  <a:lnTo>
                    <a:pt x="27" y="209"/>
                  </a:lnTo>
                  <a:lnTo>
                    <a:pt x="28" y="208"/>
                  </a:lnTo>
                  <a:lnTo>
                    <a:pt x="29" y="207"/>
                  </a:lnTo>
                  <a:lnTo>
                    <a:pt x="30" y="206"/>
                  </a:lnTo>
                  <a:lnTo>
                    <a:pt x="30" y="204"/>
                  </a:lnTo>
                  <a:lnTo>
                    <a:pt x="31" y="203"/>
                  </a:lnTo>
                  <a:lnTo>
                    <a:pt x="32" y="200"/>
                  </a:lnTo>
                  <a:lnTo>
                    <a:pt x="32" y="199"/>
                  </a:lnTo>
                  <a:lnTo>
                    <a:pt x="33" y="197"/>
                  </a:lnTo>
                  <a:lnTo>
                    <a:pt x="33" y="195"/>
                  </a:lnTo>
                  <a:lnTo>
                    <a:pt x="33" y="193"/>
                  </a:lnTo>
                  <a:lnTo>
                    <a:pt x="34" y="192"/>
                  </a:lnTo>
                  <a:lnTo>
                    <a:pt x="34" y="21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1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5" y="196"/>
                  </a:lnTo>
                  <a:lnTo>
                    <a:pt x="6" y="199"/>
                  </a:lnTo>
                  <a:lnTo>
                    <a:pt x="7" y="201"/>
                  </a:lnTo>
                  <a:lnTo>
                    <a:pt x="9" y="204"/>
                  </a:lnTo>
                  <a:lnTo>
                    <a:pt x="12" y="206"/>
                  </a:lnTo>
                  <a:lnTo>
                    <a:pt x="13" y="208"/>
                  </a:lnTo>
                  <a:lnTo>
                    <a:pt x="15" y="209"/>
                  </a:lnTo>
                  <a:lnTo>
                    <a:pt x="16" y="211"/>
                  </a:lnTo>
                  <a:lnTo>
                    <a:pt x="18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57" name="Freeform 397">
              <a:extLst>
                <a:ext uri="{FF2B5EF4-FFF2-40B4-BE49-F238E27FC236}">
                  <a16:creationId xmlns:a16="http://schemas.microsoft.com/office/drawing/2014/main" id="{4DD91D4F-0C92-3943-96BE-3EA51EC95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3" y="2280"/>
              <a:ext cx="1" cy="9"/>
            </a:xfrm>
            <a:custGeom>
              <a:avLst/>
              <a:gdLst>
                <a:gd name="T0" fmla="*/ 0 w 39"/>
                <a:gd name="T1" fmla="*/ 0 h 220"/>
                <a:gd name="T2" fmla="*/ 0 w 39"/>
                <a:gd name="T3" fmla="*/ 0 h 220"/>
                <a:gd name="T4" fmla="*/ 0 w 39"/>
                <a:gd name="T5" fmla="*/ 0 h 220"/>
                <a:gd name="T6" fmla="*/ 0 w 39"/>
                <a:gd name="T7" fmla="*/ 0 h 220"/>
                <a:gd name="T8" fmla="*/ 0 w 39"/>
                <a:gd name="T9" fmla="*/ 0 h 220"/>
                <a:gd name="T10" fmla="*/ 0 w 39"/>
                <a:gd name="T11" fmla="*/ 0 h 220"/>
                <a:gd name="T12" fmla="*/ 0 w 39"/>
                <a:gd name="T13" fmla="*/ 0 h 220"/>
                <a:gd name="T14" fmla="*/ 0 w 39"/>
                <a:gd name="T15" fmla="*/ 0 h 220"/>
                <a:gd name="T16" fmla="*/ 0 w 39"/>
                <a:gd name="T17" fmla="*/ 0 h 220"/>
                <a:gd name="T18" fmla="*/ 0 w 39"/>
                <a:gd name="T19" fmla="*/ 0 h 220"/>
                <a:gd name="T20" fmla="*/ 0 w 39"/>
                <a:gd name="T21" fmla="*/ 0 h 220"/>
                <a:gd name="T22" fmla="*/ 0 w 39"/>
                <a:gd name="T23" fmla="*/ 0 h 220"/>
                <a:gd name="T24" fmla="*/ 0 w 39"/>
                <a:gd name="T25" fmla="*/ 0 h 220"/>
                <a:gd name="T26" fmla="*/ 0 w 39"/>
                <a:gd name="T27" fmla="*/ 0 h 220"/>
                <a:gd name="T28" fmla="*/ 0 w 39"/>
                <a:gd name="T29" fmla="*/ 0 h 220"/>
                <a:gd name="T30" fmla="*/ 0 w 39"/>
                <a:gd name="T31" fmla="*/ 0 h 220"/>
                <a:gd name="T32" fmla="*/ 0 w 39"/>
                <a:gd name="T33" fmla="*/ 0 h 220"/>
                <a:gd name="T34" fmla="*/ 0 w 39"/>
                <a:gd name="T35" fmla="*/ 0 h 220"/>
                <a:gd name="T36" fmla="*/ 0 w 39"/>
                <a:gd name="T37" fmla="*/ 0 h 220"/>
                <a:gd name="T38" fmla="*/ 0 w 39"/>
                <a:gd name="T39" fmla="*/ 0 h 220"/>
                <a:gd name="T40" fmla="*/ 0 w 39"/>
                <a:gd name="T41" fmla="*/ 0 h 220"/>
                <a:gd name="T42" fmla="*/ 0 w 39"/>
                <a:gd name="T43" fmla="*/ 0 h 220"/>
                <a:gd name="T44" fmla="*/ 0 w 39"/>
                <a:gd name="T45" fmla="*/ 0 h 220"/>
                <a:gd name="T46" fmla="*/ 0 w 39"/>
                <a:gd name="T47" fmla="*/ 0 h 220"/>
                <a:gd name="T48" fmla="*/ 0 w 39"/>
                <a:gd name="T49" fmla="*/ 0 h 220"/>
                <a:gd name="T50" fmla="*/ 0 w 39"/>
                <a:gd name="T51" fmla="*/ 0 h 220"/>
                <a:gd name="T52" fmla="*/ 0 w 39"/>
                <a:gd name="T53" fmla="*/ 0 h 220"/>
                <a:gd name="T54" fmla="*/ 0 w 39"/>
                <a:gd name="T55" fmla="*/ 0 h 220"/>
                <a:gd name="T56" fmla="*/ 0 w 39"/>
                <a:gd name="T57" fmla="*/ 0 h 220"/>
                <a:gd name="T58" fmla="*/ 0 w 39"/>
                <a:gd name="T59" fmla="*/ 0 h 220"/>
                <a:gd name="T60" fmla="*/ 0 w 39"/>
                <a:gd name="T61" fmla="*/ 0 h 220"/>
                <a:gd name="T62" fmla="*/ 0 w 39"/>
                <a:gd name="T63" fmla="*/ 0 h 220"/>
                <a:gd name="T64" fmla="*/ 0 w 39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0">
                  <a:moveTo>
                    <a:pt x="15" y="220"/>
                  </a:moveTo>
                  <a:lnTo>
                    <a:pt x="16" y="219"/>
                  </a:lnTo>
                  <a:lnTo>
                    <a:pt x="17" y="219"/>
                  </a:lnTo>
                  <a:lnTo>
                    <a:pt x="20" y="217"/>
                  </a:lnTo>
                  <a:lnTo>
                    <a:pt x="22" y="216"/>
                  </a:lnTo>
                  <a:lnTo>
                    <a:pt x="24" y="214"/>
                  </a:lnTo>
                  <a:lnTo>
                    <a:pt x="26" y="212"/>
                  </a:lnTo>
                  <a:lnTo>
                    <a:pt x="27" y="210"/>
                  </a:lnTo>
                  <a:lnTo>
                    <a:pt x="29" y="207"/>
                  </a:lnTo>
                  <a:lnTo>
                    <a:pt x="31" y="204"/>
                  </a:lnTo>
                  <a:lnTo>
                    <a:pt x="33" y="202"/>
                  </a:lnTo>
                  <a:lnTo>
                    <a:pt x="35" y="199"/>
                  </a:lnTo>
                  <a:lnTo>
                    <a:pt x="36" y="197"/>
                  </a:lnTo>
                  <a:lnTo>
                    <a:pt x="37" y="193"/>
                  </a:lnTo>
                  <a:lnTo>
                    <a:pt x="38" y="191"/>
                  </a:lnTo>
                  <a:lnTo>
                    <a:pt x="38" y="188"/>
                  </a:lnTo>
                  <a:lnTo>
                    <a:pt x="39" y="187"/>
                  </a:lnTo>
                  <a:lnTo>
                    <a:pt x="29" y="20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4" y="215"/>
                  </a:lnTo>
                  <a:lnTo>
                    <a:pt x="4" y="216"/>
                  </a:lnTo>
                  <a:lnTo>
                    <a:pt x="6" y="217"/>
                  </a:lnTo>
                  <a:lnTo>
                    <a:pt x="8" y="217"/>
                  </a:lnTo>
                  <a:lnTo>
                    <a:pt x="9" y="218"/>
                  </a:lnTo>
                  <a:lnTo>
                    <a:pt x="10" y="219"/>
                  </a:lnTo>
                  <a:lnTo>
                    <a:pt x="12" y="219"/>
                  </a:lnTo>
                  <a:lnTo>
                    <a:pt x="13" y="219"/>
                  </a:lnTo>
                  <a:lnTo>
                    <a:pt x="15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58" name="Freeform 398">
              <a:extLst>
                <a:ext uri="{FF2B5EF4-FFF2-40B4-BE49-F238E27FC236}">
                  <a16:creationId xmlns:a16="http://schemas.microsoft.com/office/drawing/2014/main" id="{BB6EAE91-3B3C-714D-8A64-13A8E247D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" y="2280"/>
              <a:ext cx="12" cy="4"/>
            </a:xfrm>
            <a:custGeom>
              <a:avLst/>
              <a:gdLst>
                <a:gd name="T0" fmla="*/ 0 w 361"/>
                <a:gd name="T1" fmla="*/ 0 h 105"/>
                <a:gd name="T2" fmla="*/ 0 w 361"/>
                <a:gd name="T3" fmla="*/ 0 h 105"/>
                <a:gd name="T4" fmla="*/ 0 w 361"/>
                <a:gd name="T5" fmla="*/ 0 h 105"/>
                <a:gd name="T6" fmla="*/ 0 w 361"/>
                <a:gd name="T7" fmla="*/ 0 h 105"/>
                <a:gd name="T8" fmla="*/ 0 w 361"/>
                <a:gd name="T9" fmla="*/ 0 h 105"/>
                <a:gd name="T10" fmla="*/ 0 w 361"/>
                <a:gd name="T11" fmla="*/ 0 h 105"/>
                <a:gd name="T12" fmla="*/ 0 w 361"/>
                <a:gd name="T13" fmla="*/ 0 h 105"/>
                <a:gd name="T14" fmla="*/ 0 w 361"/>
                <a:gd name="T15" fmla="*/ 0 h 105"/>
                <a:gd name="T16" fmla="*/ 0 w 361"/>
                <a:gd name="T17" fmla="*/ 0 h 105"/>
                <a:gd name="T18" fmla="*/ 0 w 361"/>
                <a:gd name="T19" fmla="*/ 0 h 105"/>
                <a:gd name="T20" fmla="*/ 0 w 361"/>
                <a:gd name="T21" fmla="*/ 0 h 105"/>
                <a:gd name="T22" fmla="*/ 0 w 361"/>
                <a:gd name="T23" fmla="*/ 0 h 105"/>
                <a:gd name="T24" fmla="*/ 0 w 361"/>
                <a:gd name="T25" fmla="*/ 0 h 105"/>
                <a:gd name="T26" fmla="*/ 0 w 361"/>
                <a:gd name="T27" fmla="*/ 0 h 105"/>
                <a:gd name="T28" fmla="*/ 0 w 361"/>
                <a:gd name="T29" fmla="*/ 0 h 105"/>
                <a:gd name="T30" fmla="*/ 0 w 361"/>
                <a:gd name="T31" fmla="*/ 0 h 105"/>
                <a:gd name="T32" fmla="*/ 0 w 361"/>
                <a:gd name="T33" fmla="*/ 0 h 105"/>
                <a:gd name="T34" fmla="*/ 0 w 361"/>
                <a:gd name="T35" fmla="*/ 0 h 105"/>
                <a:gd name="T36" fmla="*/ 0 w 361"/>
                <a:gd name="T37" fmla="*/ 0 h 105"/>
                <a:gd name="T38" fmla="*/ 0 w 361"/>
                <a:gd name="T39" fmla="*/ 0 h 105"/>
                <a:gd name="T40" fmla="*/ 0 w 361"/>
                <a:gd name="T41" fmla="*/ 0 h 105"/>
                <a:gd name="T42" fmla="*/ 0 w 361"/>
                <a:gd name="T43" fmla="*/ 0 h 105"/>
                <a:gd name="T44" fmla="*/ 0 w 361"/>
                <a:gd name="T45" fmla="*/ 0 h 105"/>
                <a:gd name="T46" fmla="*/ 0 w 361"/>
                <a:gd name="T47" fmla="*/ 0 h 105"/>
                <a:gd name="T48" fmla="*/ 0 w 361"/>
                <a:gd name="T49" fmla="*/ 0 h 105"/>
                <a:gd name="T50" fmla="*/ 0 w 361"/>
                <a:gd name="T51" fmla="*/ 0 h 105"/>
                <a:gd name="T52" fmla="*/ 0 w 361"/>
                <a:gd name="T53" fmla="*/ 0 h 105"/>
                <a:gd name="T54" fmla="*/ 0 w 361"/>
                <a:gd name="T55" fmla="*/ 0 h 105"/>
                <a:gd name="T56" fmla="*/ 0 w 361"/>
                <a:gd name="T57" fmla="*/ 0 h 105"/>
                <a:gd name="T58" fmla="*/ 0 w 361"/>
                <a:gd name="T59" fmla="*/ 0 h 105"/>
                <a:gd name="T60" fmla="*/ 0 w 361"/>
                <a:gd name="T61" fmla="*/ 0 h 105"/>
                <a:gd name="T62" fmla="*/ 0 w 361"/>
                <a:gd name="T63" fmla="*/ 0 h 105"/>
                <a:gd name="T64" fmla="*/ 0 w 361"/>
                <a:gd name="T65" fmla="*/ 0 h 105"/>
                <a:gd name="T66" fmla="*/ 0 w 361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1" h="105">
                  <a:moveTo>
                    <a:pt x="323" y="105"/>
                  </a:moveTo>
                  <a:lnTo>
                    <a:pt x="327" y="104"/>
                  </a:lnTo>
                  <a:lnTo>
                    <a:pt x="330" y="104"/>
                  </a:lnTo>
                  <a:lnTo>
                    <a:pt x="334" y="103"/>
                  </a:lnTo>
                  <a:lnTo>
                    <a:pt x="337" y="102"/>
                  </a:lnTo>
                  <a:lnTo>
                    <a:pt x="341" y="101"/>
                  </a:lnTo>
                  <a:lnTo>
                    <a:pt x="344" y="99"/>
                  </a:lnTo>
                  <a:lnTo>
                    <a:pt x="347" y="96"/>
                  </a:lnTo>
                  <a:lnTo>
                    <a:pt x="349" y="94"/>
                  </a:lnTo>
                  <a:lnTo>
                    <a:pt x="352" y="92"/>
                  </a:lnTo>
                  <a:lnTo>
                    <a:pt x="354" y="90"/>
                  </a:lnTo>
                  <a:lnTo>
                    <a:pt x="356" y="87"/>
                  </a:lnTo>
                  <a:lnTo>
                    <a:pt x="358" y="84"/>
                  </a:lnTo>
                  <a:lnTo>
                    <a:pt x="359" y="81"/>
                  </a:lnTo>
                  <a:lnTo>
                    <a:pt x="360" y="78"/>
                  </a:lnTo>
                  <a:lnTo>
                    <a:pt x="360" y="75"/>
                  </a:lnTo>
                  <a:lnTo>
                    <a:pt x="361" y="71"/>
                  </a:lnTo>
                  <a:lnTo>
                    <a:pt x="361" y="33"/>
                  </a:lnTo>
                  <a:lnTo>
                    <a:pt x="360" y="29"/>
                  </a:lnTo>
                  <a:lnTo>
                    <a:pt x="360" y="26"/>
                  </a:lnTo>
                  <a:lnTo>
                    <a:pt x="359" y="23"/>
                  </a:lnTo>
                  <a:lnTo>
                    <a:pt x="358" y="19"/>
                  </a:lnTo>
                  <a:lnTo>
                    <a:pt x="356" y="17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49" y="9"/>
                  </a:lnTo>
                  <a:lnTo>
                    <a:pt x="347" y="7"/>
                  </a:lnTo>
                  <a:lnTo>
                    <a:pt x="344" y="5"/>
                  </a:lnTo>
                  <a:lnTo>
                    <a:pt x="341" y="3"/>
                  </a:lnTo>
                  <a:lnTo>
                    <a:pt x="337" y="2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7" y="0"/>
                  </a:lnTo>
                  <a:lnTo>
                    <a:pt x="323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6" y="5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5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3" y="96"/>
                  </a:lnTo>
                  <a:lnTo>
                    <a:pt x="16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6" y="103"/>
                  </a:lnTo>
                  <a:lnTo>
                    <a:pt x="31" y="104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323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59" name="Freeform 399">
              <a:extLst>
                <a:ext uri="{FF2B5EF4-FFF2-40B4-BE49-F238E27FC236}">
                  <a16:creationId xmlns:a16="http://schemas.microsoft.com/office/drawing/2014/main" id="{FFED5E99-56FB-2443-B75F-6E23AC83E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9" y="2279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39" y="300"/>
                  </a:moveTo>
                  <a:lnTo>
                    <a:pt x="444" y="299"/>
                  </a:lnTo>
                  <a:lnTo>
                    <a:pt x="450" y="298"/>
                  </a:lnTo>
                  <a:lnTo>
                    <a:pt x="456" y="295"/>
                  </a:lnTo>
                  <a:lnTo>
                    <a:pt x="461" y="293"/>
                  </a:lnTo>
                  <a:lnTo>
                    <a:pt x="467" y="290"/>
                  </a:lnTo>
                  <a:lnTo>
                    <a:pt x="472" y="287"/>
                  </a:lnTo>
                  <a:lnTo>
                    <a:pt x="478" y="282"/>
                  </a:lnTo>
                  <a:lnTo>
                    <a:pt x="483" y="278"/>
                  </a:lnTo>
                  <a:lnTo>
                    <a:pt x="487" y="273"/>
                  </a:lnTo>
                  <a:lnTo>
                    <a:pt x="492" y="267"/>
                  </a:lnTo>
                  <a:lnTo>
                    <a:pt x="496" y="262"/>
                  </a:lnTo>
                  <a:lnTo>
                    <a:pt x="499" y="255"/>
                  </a:lnTo>
                  <a:lnTo>
                    <a:pt x="501" y="249"/>
                  </a:lnTo>
                  <a:lnTo>
                    <a:pt x="504" y="242"/>
                  </a:lnTo>
                  <a:lnTo>
                    <a:pt x="505" y="235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89" y="64"/>
                  </a:lnTo>
                  <a:lnTo>
                    <a:pt x="489" y="56"/>
                  </a:lnTo>
                  <a:lnTo>
                    <a:pt x="487" y="50"/>
                  </a:lnTo>
                  <a:lnTo>
                    <a:pt x="486" y="43"/>
                  </a:lnTo>
                  <a:lnTo>
                    <a:pt x="484" y="37"/>
                  </a:lnTo>
                  <a:lnTo>
                    <a:pt x="481" y="31"/>
                  </a:lnTo>
                  <a:lnTo>
                    <a:pt x="479" y="26"/>
                  </a:lnTo>
                  <a:lnTo>
                    <a:pt x="475" y="20"/>
                  </a:lnTo>
                  <a:lnTo>
                    <a:pt x="471" y="16"/>
                  </a:lnTo>
                  <a:lnTo>
                    <a:pt x="468" y="12"/>
                  </a:lnTo>
                  <a:lnTo>
                    <a:pt x="463" y="8"/>
                  </a:lnTo>
                  <a:lnTo>
                    <a:pt x="459" y="5"/>
                  </a:lnTo>
                  <a:lnTo>
                    <a:pt x="454" y="3"/>
                  </a:lnTo>
                  <a:lnTo>
                    <a:pt x="449" y="1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51" y="3"/>
                  </a:lnTo>
                  <a:lnTo>
                    <a:pt x="46" y="5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1" y="37"/>
                  </a:lnTo>
                  <a:lnTo>
                    <a:pt x="18" y="43"/>
                  </a:lnTo>
                  <a:lnTo>
                    <a:pt x="17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9" y="262"/>
                  </a:lnTo>
                  <a:lnTo>
                    <a:pt x="13" y="267"/>
                  </a:lnTo>
                  <a:lnTo>
                    <a:pt x="17" y="273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2" y="287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9" y="295"/>
                  </a:lnTo>
                  <a:lnTo>
                    <a:pt x="54" y="298"/>
                  </a:lnTo>
                  <a:lnTo>
                    <a:pt x="61" y="299"/>
                  </a:lnTo>
                  <a:lnTo>
                    <a:pt x="66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60" name="Freeform 400">
              <a:extLst>
                <a:ext uri="{FF2B5EF4-FFF2-40B4-BE49-F238E27FC236}">
                  <a16:creationId xmlns:a16="http://schemas.microsoft.com/office/drawing/2014/main" id="{A4E0ECE4-37A7-AC43-AF52-03BCAE26C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9" y="2279"/>
              <a:ext cx="17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9" y="285"/>
                  </a:moveTo>
                  <a:lnTo>
                    <a:pt x="423" y="284"/>
                  </a:lnTo>
                  <a:lnTo>
                    <a:pt x="429" y="283"/>
                  </a:lnTo>
                  <a:lnTo>
                    <a:pt x="434" y="282"/>
                  </a:lnTo>
                  <a:lnTo>
                    <a:pt x="439" y="280"/>
                  </a:lnTo>
                  <a:lnTo>
                    <a:pt x="445" y="276"/>
                  </a:lnTo>
                  <a:lnTo>
                    <a:pt x="450" y="273"/>
                  </a:lnTo>
                  <a:lnTo>
                    <a:pt x="455" y="269"/>
                  </a:lnTo>
                  <a:lnTo>
                    <a:pt x="460" y="264"/>
                  </a:lnTo>
                  <a:lnTo>
                    <a:pt x="464" y="260"/>
                  </a:lnTo>
                  <a:lnTo>
                    <a:pt x="469" y="255"/>
                  </a:lnTo>
                  <a:lnTo>
                    <a:pt x="472" y="249"/>
                  </a:lnTo>
                  <a:lnTo>
                    <a:pt x="475" y="244"/>
                  </a:lnTo>
                  <a:lnTo>
                    <a:pt x="477" y="237"/>
                  </a:lnTo>
                  <a:lnTo>
                    <a:pt x="480" y="231"/>
                  </a:lnTo>
                  <a:lnTo>
                    <a:pt x="481" y="224"/>
                  </a:lnTo>
                  <a:lnTo>
                    <a:pt x="482" y="218"/>
                  </a:lnTo>
                  <a:lnTo>
                    <a:pt x="468" y="68"/>
                  </a:lnTo>
                  <a:lnTo>
                    <a:pt x="467" y="60"/>
                  </a:lnTo>
                  <a:lnTo>
                    <a:pt x="467" y="53"/>
                  </a:lnTo>
                  <a:lnTo>
                    <a:pt x="464" y="47"/>
                  </a:lnTo>
                  <a:lnTo>
                    <a:pt x="463" y="40"/>
                  </a:lnTo>
                  <a:lnTo>
                    <a:pt x="461" y="35"/>
                  </a:lnTo>
                  <a:lnTo>
                    <a:pt x="459" y="30"/>
                  </a:lnTo>
                  <a:lnTo>
                    <a:pt x="456" y="24"/>
                  </a:lnTo>
                  <a:lnTo>
                    <a:pt x="452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2" y="8"/>
                  </a:lnTo>
                  <a:lnTo>
                    <a:pt x="437" y="5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4" y="0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9" y="2"/>
                  </a:lnTo>
                  <a:lnTo>
                    <a:pt x="44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32" y="15"/>
                  </a:lnTo>
                  <a:lnTo>
                    <a:pt x="29" y="20"/>
                  </a:lnTo>
                  <a:lnTo>
                    <a:pt x="26" y="24"/>
                  </a:lnTo>
                  <a:lnTo>
                    <a:pt x="23" y="30"/>
                  </a:lnTo>
                  <a:lnTo>
                    <a:pt x="20" y="35"/>
                  </a:lnTo>
                  <a:lnTo>
                    <a:pt x="18" y="40"/>
                  </a:lnTo>
                  <a:lnTo>
                    <a:pt x="17" y="47"/>
                  </a:lnTo>
                  <a:lnTo>
                    <a:pt x="15" y="53"/>
                  </a:lnTo>
                  <a:lnTo>
                    <a:pt x="15" y="60"/>
                  </a:lnTo>
                  <a:lnTo>
                    <a:pt x="15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5" y="244"/>
                  </a:lnTo>
                  <a:lnTo>
                    <a:pt x="9" y="249"/>
                  </a:lnTo>
                  <a:lnTo>
                    <a:pt x="13" y="255"/>
                  </a:lnTo>
                  <a:lnTo>
                    <a:pt x="16" y="260"/>
                  </a:lnTo>
                  <a:lnTo>
                    <a:pt x="22" y="264"/>
                  </a:lnTo>
                  <a:lnTo>
                    <a:pt x="26" y="269"/>
                  </a:lnTo>
                  <a:lnTo>
                    <a:pt x="31" y="273"/>
                  </a:lnTo>
                  <a:lnTo>
                    <a:pt x="37" y="276"/>
                  </a:lnTo>
                  <a:lnTo>
                    <a:pt x="42" y="280"/>
                  </a:lnTo>
                  <a:lnTo>
                    <a:pt x="48" y="282"/>
                  </a:lnTo>
                  <a:lnTo>
                    <a:pt x="53" y="283"/>
                  </a:lnTo>
                  <a:lnTo>
                    <a:pt x="59" y="284"/>
                  </a:lnTo>
                  <a:lnTo>
                    <a:pt x="64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61" name="Freeform 401">
              <a:extLst>
                <a:ext uri="{FF2B5EF4-FFF2-40B4-BE49-F238E27FC236}">
                  <a16:creationId xmlns:a16="http://schemas.microsoft.com/office/drawing/2014/main" id="{3A24A1FA-DC7F-114C-AB36-BBD226523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2" y="2284"/>
              <a:ext cx="12" cy="5"/>
            </a:xfrm>
            <a:custGeom>
              <a:avLst/>
              <a:gdLst>
                <a:gd name="T0" fmla="*/ 0 w 353"/>
                <a:gd name="T1" fmla="*/ 0 h 128"/>
                <a:gd name="T2" fmla="*/ 0 w 353"/>
                <a:gd name="T3" fmla="*/ 0 h 128"/>
                <a:gd name="T4" fmla="*/ 0 w 353"/>
                <a:gd name="T5" fmla="*/ 0 h 128"/>
                <a:gd name="T6" fmla="*/ 0 w 353"/>
                <a:gd name="T7" fmla="*/ 0 h 128"/>
                <a:gd name="T8" fmla="*/ 0 w 353"/>
                <a:gd name="T9" fmla="*/ 0 h 128"/>
                <a:gd name="T10" fmla="*/ 0 w 353"/>
                <a:gd name="T11" fmla="*/ 0 h 128"/>
                <a:gd name="T12" fmla="*/ 0 w 353"/>
                <a:gd name="T13" fmla="*/ 0 h 128"/>
                <a:gd name="T14" fmla="*/ 0 w 353"/>
                <a:gd name="T15" fmla="*/ 0 h 128"/>
                <a:gd name="T16" fmla="*/ 0 w 353"/>
                <a:gd name="T17" fmla="*/ 0 h 128"/>
                <a:gd name="T18" fmla="*/ 0 w 353"/>
                <a:gd name="T19" fmla="*/ 0 h 128"/>
                <a:gd name="T20" fmla="*/ 0 w 353"/>
                <a:gd name="T21" fmla="*/ 0 h 128"/>
                <a:gd name="T22" fmla="*/ 0 w 353"/>
                <a:gd name="T23" fmla="*/ 0 h 128"/>
                <a:gd name="T24" fmla="*/ 0 w 353"/>
                <a:gd name="T25" fmla="*/ 0 h 128"/>
                <a:gd name="T26" fmla="*/ 0 w 353"/>
                <a:gd name="T27" fmla="*/ 0 h 128"/>
                <a:gd name="T28" fmla="*/ 0 w 353"/>
                <a:gd name="T29" fmla="*/ 0 h 128"/>
                <a:gd name="T30" fmla="*/ 0 w 353"/>
                <a:gd name="T31" fmla="*/ 0 h 128"/>
                <a:gd name="T32" fmla="*/ 0 w 353"/>
                <a:gd name="T33" fmla="*/ 0 h 128"/>
                <a:gd name="T34" fmla="*/ 0 w 353"/>
                <a:gd name="T35" fmla="*/ 0 h 128"/>
                <a:gd name="T36" fmla="*/ 0 w 353"/>
                <a:gd name="T37" fmla="*/ 0 h 128"/>
                <a:gd name="T38" fmla="*/ 0 w 353"/>
                <a:gd name="T39" fmla="*/ 0 h 128"/>
                <a:gd name="T40" fmla="*/ 0 w 353"/>
                <a:gd name="T41" fmla="*/ 0 h 128"/>
                <a:gd name="T42" fmla="*/ 0 w 353"/>
                <a:gd name="T43" fmla="*/ 0 h 128"/>
                <a:gd name="T44" fmla="*/ 0 w 353"/>
                <a:gd name="T45" fmla="*/ 0 h 128"/>
                <a:gd name="T46" fmla="*/ 0 w 353"/>
                <a:gd name="T47" fmla="*/ 0 h 128"/>
                <a:gd name="T48" fmla="*/ 0 w 353"/>
                <a:gd name="T49" fmla="*/ 0 h 128"/>
                <a:gd name="T50" fmla="*/ 0 w 353"/>
                <a:gd name="T51" fmla="*/ 0 h 128"/>
                <a:gd name="T52" fmla="*/ 0 w 353"/>
                <a:gd name="T53" fmla="*/ 0 h 128"/>
                <a:gd name="T54" fmla="*/ 0 w 353"/>
                <a:gd name="T55" fmla="*/ 0 h 128"/>
                <a:gd name="T56" fmla="*/ 0 w 353"/>
                <a:gd name="T57" fmla="*/ 0 h 128"/>
                <a:gd name="T58" fmla="*/ 0 w 353"/>
                <a:gd name="T59" fmla="*/ 0 h 128"/>
                <a:gd name="T60" fmla="*/ 0 w 353"/>
                <a:gd name="T61" fmla="*/ 0 h 128"/>
                <a:gd name="T62" fmla="*/ 0 w 353"/>
                <a:gd name="T63" fmla="*/ 0 h 128"/>
                <a:gd name="T64" fmla="*/ 0 w 353"/>
                <a:gd name="T65" fmla="*/ 0 h 128"/>
                <a:gd name="T66" fmla="*/ 0 w 353"/>
                <a:gd name="T67" fmla="*/ 0 h 128"/>
                <a:gd name="T68" fmla="*/ 0 w 353"/>
                <a:gd name="T69" fmla="*/ 0 h 128"/>
                <a:gd name="T70" fmla="*/ 0 w 353"/>
                <a:gd name="T71" fmla="*/ 0 h 128"/>
                <a:gd name="T72" fmla="*/ 0 w 35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8">
                  <a:moveTo>
                    <a:pt x="353" y="64"/>
                  </a:moveTo>
                  <a:lnTo>
                    <a:pt x="352" y="70"/>
                  </a:lnTo>
                  <a:lnTo>
                    <a:pt x="352" y="76"/>
                  </a:lnTo>
                  <a:lnTo>
                    <a:pt x="351" y="83"/>
                  </a:lnTo>
                  <a:lnTo>
                    <a:pt x="350" y="88"/>
                  </a:lnTo>
                  <a:lnTo>
                    <a:pt x="347" y="94"/>
                  </a:lnTo>
                  <a:lnTo>
                    <a:pt x="346" y="99"/>
                  </a:lnTo>
                  <a:lnTo>
                    <a:pt x="343" y="104"/>
                  </a:lnTo>
                  <a:lnTo>
                    <a:pt x="341" y="109"/>
                  </a:lnTo>
                  <a:lnTo>
                    <a:pt x="339" y="113"/>
                  </a:lnTo>
                  <a:lnTo>
                    <a:pt x="336" y="116"/>
                  </a:lnTo>
                  <a:lnTo>
                    <a:pt x="332" y="120"/>
                  </a:lnTo>
                  <a:lnTo>
                    <a:pt x="328" y="123"/>
                  </a:lnTo>
                  <a:lnTo>
                    <a:pt x="325" y="125"/>
                  </a:lnTo>
                  <a:lnTo>
                    <a:pt x="320" y="126"/>
                  </a:lnTo>
                  <a:lnTo>
                    <a:pt x="316" y="127"/>
                  </a:lnTo>
                  <a:lnTo>
                    <a:pt x="312" y="128"/>
                  </a:lnTo>
                  <a:lnTo>
                    <a:pt x="41" y="128"/>
                  </a:lnTo>
                  <a:lnTo>
                    <a:pt x="35" y="127"/>
                  </a:lnTo>
                  <a:lnTo>
                    <a:pt x="31" y="126"/>
                  </a:lnTo>
                  <a:lnTo>
                    <a:pt x="28" y="125"/>
                  </a:lnTo>
                  <a:lnTo>
                    <a:pt x="23" y="123"/>
                  </a:lnTo>
                  <a:lnTo>
                    <a:pt x="20" y="120"/>
                  </a:lnTo>
                  <a:lnTo>
                    <a:pt x="17" y="116"/>
                  </a:lnTo>
                  <a:lnTo>
                    <a:pt x="13" y="113"/>
                  </a:lnTo>
                  <a:lnTo>
                    <a:pt x="10" y="109"/>
                  </a:lnTo>
                  <a:lnTo>
                    <a:pt x="8" y="104"/>
                  </a:lnTo>
                  <a:lnTo>
                    <a:pt x="6" y="99"/>
                  </a:lnTo>
                  <a:lnTo>
                    <a:pt x="4" y="94"/>
                  </a:lnTo>
                  <a:lnTo>
                    <a:pt x="3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50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62" name="Freeform 402">
              <a:extLst>
                <a:ext uri="{FF2B5EF4-FFF2-40B4-BE49-F238E27FC236}">
                  <a16:creationId xmlns:a16="http://schemas.microsoft.com/office/drawing/2014/main" id="{C5BEE695-CB04-EB45-9636-19B5756DB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" y="2281"/>
              <a:ext cx="1" cy="8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8" y="208"/>
                  </a:lnTo>
                  <a:lnTo>
                    <a:pt x="30" y="207"/>
                  </a:lnTo>
                  <a:lnTo>
                    <a:pt x="31" y="206"/>
                  </a:lnTo>
                  <a:lnTo>
                    <a:pt x="31" y="204"/>
                  </a:lnTo>
                  <a:lnTo>
                    <a:pt x="32" y="203"/>
                  </a:lnTo>
                  <a:lnTo>
                    <a:pt x="33" y="200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2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8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1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4" y="193"/>
                  </a:lnTo>
                  <a:lnTo>
                    <a:pt x="6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10" y="204"/>
                  </a:lnTo>
                  <a:lnTo>
                    <a:pt x="11" y="206"/>
                  </a:lnTo>
                  <a:lnTo>
                    <a:pt x="13" y="208"/>
                  </a:lnTo>
                  <a:lnTo>
                    <a:pt x="14" y="209"/>
                  </a:lnTo>
                  <a:lnTo>
                    <a:pt x="17" y="211"/>
                  </a:lnTo>
                  <a:lnTo>
                    <a:pt x="18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63" name="Freeform 403">
              <a:extLst>
                <a:ext uri="{FF2B5EF4-FFF2-40B4-BE49-F238E27FC236}">
                  <a16:creationId xmlns:a16="http://schemas.microsoft.com/office/drawing/2014/main" id="{8CF1FF4E-7093-F74E-B759-0F594E9BD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2280"/>
              <a:ext cx="1" cy="9"/>
            </a:xfrm>
            <a:custGeom>
              <a:avLst/>
              <a:gdLst>
                <a:gd name="T0" fmla="*/ 0 w 40"/>
                <a:gd name="T1" fmla="*/ 0 h 220"/>
                <a:gd name="T2" fmla="*/ 0 w 40"/>
                <a:gd name="T3" fmla="*/ 0 h 220"/>
                <a:gd name="T4" fmla="*/ 0 w 40"/>
                <a:gd name="T5" fmla="*/ 0 h 220"/>
                <a:gd name="T6" fmla="*/ 0 w 40"/>
                <a:gd name="T7" fmla="*/ 0 h 220"/>
                <a:gd name="T8" fmla="*/ 0 w 40"/>
                <a:gd name="T9" fmla="*/ 0 h 220"/>
                <a:gd name="T10" fmla="*/ 0 w 40"/>
                <a:gd name="T11" fmla="*/ 0 h 220"/>
                <a:gd name="T12" fmla="*/ 0 w 40"/>
                <a:gd name="T13" fmla="*/ 0 h 220"/>
                <a:gd name="T14" fmla="*/ 0 w 40"/>
                <a:gd name="T15" fmla="*/ 0 h 220"/>
                <a:gd name="T16" fmla="*/ 0 w 40"/>
                <a:gd name="T17" fmla="*/ 0 h 220"/>
                <a:gd name="T18" fmla="*/ 0 w 40"/>
                <a:gd name="T19" fmla="*/ 0 h 220"/>
                <a:gd name="T20" fmla="*/ 0 w 40"/>
                <a:gd name="T21" fmla="*/ 0 h 220"/>
                <a:gd name="T22" fmla="*/ 0 w 40"/>
                <a:gd name="T23" fmla="*/ 0 h 220"/>
                <a:gd name="T24" fmla="*/ 0 w 40"/>
                <a:gd name="T25" fmla="*/ 0 h 220"/>
                <a:gd name="T26" fmla="*/ 0 w 40"/>
                <a:gd name="T27" fmla="*/ 0 h 220"/>
                <a:gd name="T28" fmla="*/ 0 w 40"/>
                <a:gd name="T29" fmla="*/ 0 h 220"/>
                <a:gd name="T30" fmla="*/ 0 w 40"/>
                <a:gd name="T31" fmla="*/ 0 h 220"/>
                <a:gd name="T32" fmla="*/ 0 w 40"/>
                <a:gd name="T33" fmla="*/ 0 h 220"/>
                <a:gd name="T34" fmla="*/ 0 w 40"/>
                <a:gd name="T35" fmla="*/ 0 h 220"/>
                <a:gd name="T36" fmla="*/ 0 w 40"/>
                <a:gd name="T37" fmla="*/ 0 h 220"/>
                <a:gd name="T38" fmla="*/ 0 w 40"/>
                <a:gd name="T39" fmla="*/ 0 h 220"/>
                <a:gd name="T40" fmla="*/ 0 w 40"/>
                <a:gd name="T41" fmla="*/ 0 h 220"/>
                <a:gd name="T42" fmla="*/ 0 w 40"/>
                <a:gd name="T43" fmla="*/ 0 h 220"/>
                <a:gd name="T44" fmla="*/ 0 w 40"/>
                <a:gd name="T45" fmla="*/ 0 h 220"/>
                <a:gd name="T46" fmla="*/ 0 w 40"/>
                <a:gd name="T47" fmla="*/ 0 h 220"/>
                <a:gd name="T48" fmla="*/ 0 w 40"/>
                <a:gd name="T49" fmla="*/ 0 h 220"/>
                <a:gd name="T50" fmla="*/ 0 w 40"/>
                <a:gd name="T51" fmla="*/ 0 h 220"/>
                <a:gd name="T52" fmla="*/ 0 w 40"/>
                <a:gd name="T53" fmla="*/ 0 h 220"/>
                <a:gd name="T54" fmla="*/ 0 w 40"/>
                <a:gd name="T55" fmla="*/ 0 h 220"/>
                <a:gd name="T56" fmla="*/ 0 w 40"/>
                <a:gd name="T57" fmla="*/ 0 h 220"/>
                <a:gd name="T58" fmla="*/ 0 w 40"/>
                <a:gd name="T59" fmla="*/ 0 h 220"/>
                <a:gd name="T60" fmla="*/ 0 w 40"/>
                <a:gd name="T61" fmla="*/ 0 h 220"/>
                <a:gd name="T62" fmla="*/ 0 w 40"/>
                <a:gd name="T63" fmla="*/ 0 h 220"/>
                <a:gd name="T64" fmla="*/ 0 w 40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0">
                  <a:moveTo>
                    <a:pt x="15" y="220"/>
                  </a:moveTo>
                  <a:lnTo>
                    <a:pt x="16" y="219"/>
                  </a:lnTo>
                  <a:lnTo>
                    <a:pt x="18" y="219"/>
                  </a:lnTo>
                  <a:lnTo>
                    <a:pt x="20" y="217"/>
                  </a:lnTo>
                  <a:lnTo>
                    <a:pt x="21" y="216"/>
                  </a:lnTo>
                  <a:lnTo>
                    <a:pt x="23" y="214"/>
                  </a:lnTo>
                  <a:lnTo>
                    <a:pt x="26" y="212"/>
                  </a:lnTo>
                  <a:lnTo>
                    <a:pt x="28" y="210"/>
                  </a:lnTo>
                  <a:lnTo>
                    <a:pt x="30" y="207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5" y="199"/>
                  </a:lnTo>
                  <a:lnTo>
                    <a:pt x="37" y="197"/>
                  </a:lnTo>
                  <a:lnTo>
                    <a:pt x="38" y="193"/>
                  </a:lnTo>
                  <a:lnTo>
                    <a:pt x="39" y="191"/>
                  </a:lnTo>
                  <a:lnTo>
                    <a:pt x="39" y="188"/>
                  </a:lnTo>
                  <a:lnTo>
                    <a:pt x="40" y="187"/>
                  </a:lnTo>
                  <a:lnTo>
                    <a:pt x="30" y="20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8"/>
                  </a:lnTo>
                  <a:lnTo>
                    <a:pt x="26" y="7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2" y="3"/>
                  </a:lnTo>
                  <a:lnTo>
                    <a:pt x="21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6" y="217"/>
                  </a:lnTo>
                  <a:lnTo>
                    <a:pt x="7" y="217"/>
                  </a:lnTo>
                  <a:lnTo>
                    <a:pt x="8" y="218"/>
                  </a:lnTo>
                  <a:lnTo>
                    <a:pt x="10" y="219"/>
                  </a:lnTo>
                  <a:lnTo>
                    <a:pt x="12" y="219"/>
                  </a:lnTo>
                  <a:lnTo>
                    <a:pt x="13" y="219"/>
                  </a:lnTo>
                  <a:lnTo>
                    <a:pt x="15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64" name="Freeform 404">
              <a:extLst>
                <a:ext uri="{FF2B5EF4-FFF2-40B4-BE49-F238E27FC236}">
                  <a16:creationId xmlns:a16="http://schemas.microsoft.com/office/drawing/2014/main" id="{705F628C-040E-774E-B969-E8B001284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1" y="2280"/>
              <a:ext cx="13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3" y="105"/>
                  </a:moveTo>
                  <a:lnTo>
                    <a:pt x="326" y="104"/>
                  </a:lnTo>
                  <a:lnTo>
                    <a:pt x="331" y="104"/>
                  </a:lnTo>
                  <a:lnTo>
                    <a:pt x="334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7" y="96"/>
                  </a:lnTo>
                  <a:lnTo>
                    <a:pt x="350" y="94"/>
                  </a:lnTo>
                  <a:lnTo>
                    <a:pt x="352" y="92"/>
                  </a:lnTo>
                  <a:lnTo>
                    <a:pt x="354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9"/>
                  </a:lnTo>
                  <a:lnTo>
                    <a:pt x="347" y="7"/>
                  </a:lnTo>
                  <a:lnTo>
                    <a:pt x="345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4" y="1"/>
                  </a:lnTo>
                  <a:lnTo>
                    <a:pt x="331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1" y="94"/>
                  </a:lnTo>
                  <a:lnTo>
                    <a:pt x="14" y="96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3" y="102"/>
                  </a:lnTo>
                  <a:lnTo>
                    <a:pt x="27" y="103"/>
                  </a:lnTo>
                  <a:lnTo>
                    <a:pt x="30" y="104"/>
                  </a:lnTo>
                  <a:lnTo>
                    <a:pt x="35" y="104"/>
                  </a:lnTo>
                  <a:lnTo>
                    <a:pt x="39" y="105"/>
                  </a:lnTo>
                  <a:lnTo>
                    <a:pt x="323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65" name="Freeform 405">
              <a:extLst>
                <a:ext uri="{FF2B5EF4-FFF2-40B4-BE49-F238E27FC236}">
                  <a16:creationId xmlns:a16="http://schemas.microsoft.com/office/drawing/2014/main" id="{A2644122-493B-D644-89DD-1F6AC9249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2279"/>
              <a:ext cx="17" cy="11"/>
            </a:xfrm>
            <a:custGeom>
              <a:avLst/>
              <a:gdLst>
                <a:gd name="T0" fmla="*/ 0 w 504"/>
                <a:gd name="T1" fmla="*/ 0 h 300"/>
                <a:gd name="T2" fmla="*/ 0 w 504"/>
                <a:gd name="T3" fmla="*/ 0 h 300"/>
                <a:gd name="T4" fmla="*/ 0 w 504"/>
                <a:gd name="T5" fmla="*/ 0 h 300"/>
                <a:gd name="T6" fmla="*/ 0 w 504"/>
                <a:gd name="T7" fmla="*/ 0 h 300"/>
                <a:gd name="T8" fmla="*/ 0 w 504"/>
                <a:gd name="T9" fmla="*/ 0 h 300"/>
                <a:gd name="T10" fmla="*/ 0 w 504"/>
                <a:gd name="T11" fmla="*/ 0 h 300"/>
                <a:gd name="T12" fmla="*/ 0 w 504"/>
                <a:gd name="T13" fmla="*/ 0 h 300"/>
                <a:gd name="T14" fmla="*/ 0 w 504"/>
                <a:gd name="T15" fmla="*/ 0 h 300"/>
                <a:gd name="T16" fmla="*/ 0 w 504"/>
                <a:gd name="T17" fmla="*/ 0 h 300"/>
                <a:gd name="T18" fmla="*/ 0 w 504"/>
                <a:gd name="T19" fmla="*/ 0 h 300"/>
                <a:gd name="T20" fmla="*/ 0 w 504"/>
                <a:gd name="T21" fmla="*/ 0 h 300"/>
                <a:gd name="T22" fmla="*/ 0 w 504"/>
                <a:gd name="T23" fmla="*/ 0 h 300"/>
                <a:gd name="T24" fmla="*/ 0 w 504"/>
                <a:gd name="T25" fmla="*/ 0 h 300"/>
                <a:gd name="T26" fmla="*/ 0 w 504"/>
                <a:gd name="T27" fmla="*/ 0 h 300"/>
                <a:gd name="T28" fmla="*/ 0 w 504"/>
                <a:gd name="T29" fmla="*/ 0 h 300"/>
                <a:gd name="T30" fmla="*/ 0 w 504"/>
                <a:gd name="T31" fmla="*/ 0 h 300"/>
                <a:gd name="T32" fmla="*/ 0 w 504"/>
                <a:gd name="T33" fmla="*/ 0 h 300"/>
                <a:gd name="T34" fmla="*/ 0 w 504"/>
                <a:gd name="T35" fmla="*/ 0 h 300"/>
                <a:gd name="T36" fmla="*/ 0 w 504"/>
                <a:gd name="T37" fmla="*/ 0 h 300"/>
                <a:gd name="T38" fmla="*/ 0 w 504"/>
                <a:gd name="T39" fmla="*/ 0 h 300"/>
                <a:gd name="T40" fmla="*/ 0 w 504"/>
                <a:gd name="T41" fmla="*/ 0 h 300"/>
                <a:gd name="T42" fmla="*/ 0 w 504"/>
                <a:gd name="T43" fmla="*/ 0 h 300"/>
                <a:gd name="T44" fmla="*/ 0 w 504"/>
                <a:gd name="T45" fmla="*/ 0 h 300"/>
                <a:gd name="T46" fmla="*/ 0 w 504"/>
                <a:gd name="T47" fmla="*/ 0 h 300"/>
                <a:gd name="T48" fmla="*/ 0 w 504"/>
                <a:gd name="T49" fmla="*/ 0 h 300"/>
                <a:gd name="T50" fmla="*/ 0 w 504"/>
                <a:gd name="T51" fmla="*/ 0 h 300"/>
                <a:gd name="T52" fmla="*/ 0 w 504"/>
                <a:gd name="T53" fmla="*/ 0 h 300"/>
                <a:gd name="T54" fmla="*/ 0 w 504"/>
                <a:gd name="T55" fmla="*/ 0 h 300"/>
                <a:gd name="T56" fmla="*/ 0 w 504"/>
                <a:gd name="T57" fmla="*/ 0 h 300"/>
                <a:gd name="T58" fmla="*/ 0 w 504"/>
                <a:gd name="T59" fmla="*/ 0 h 300"/>
                <a:gd name="T60" fmla="*/ 0 w 504"/>
                <a:gd name="T61" fmla="*/ 0 h 300"/>
                <a:gd name="T62" fmla="*/ 0 w 504"/>
                <a:gd name="T63" fmla="*/ 0 h 300"/>
                <a:gd name="T64" fmla="*/ 0 w 504"/>
                <a:gd name="T65" fmla="*/ 0 h 300"/>
                <a:gd name="T66" fmla="*/ 0 w 504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4" h="300">
                  <a:moveTo>
                    <a:pt x="438" y="300"/>
                  </a:moveTo>
                  <a:lnTo>
                    <a:pt x="442" y="299"/>
                  </a:lnTo>
                  <a:lnTo>
                    <a:pt x="449" y="298"/>
                  </a:lnTo>
                  <a:lnTo>
                    <a:pt x="454" y="295"/>
                  </a:lnTo>
                  <a:lnTo>
                    <a:pt x="460" y="293"/>
                  </a:lnTo>
                  <a:lnTo>
                    <a:pt x="465" y="290"/>
                  </a:lnTo>
                  <a:lnTo>
                    <a:pt x="471" y="287"/>
                  </a:lnTo>
                  <a:lnTo>
                    <a:pt x="476" y="282"/>
                  </a:lnTo>
                  <a:lnTo>
                    <a:pt x="482" y="278"/>
                  </a:lnTo>
                  <a:lnTo>
                    <a:pt x="486" y="273"/>
                  </a:lnTo>
                  <a:lnTo>
                    <a:pt x="490" y="267"/>
                  </a:lnTo>
                  <a:lnTo>
                    <a:pt x="495" y="262"/>
                  </a:lnTo>
                  <a:lnTo>
                    <a:pt x="498" y="255"/>
                  </a:lnTo>
                  <a:lnTo>
                    <a:pt x="500" y="249"/>
                  </a:lnTo>
                  <a:lnTo>
                    <a:pt x="502" y="242"/>
                  </a:lnTo>
                  <a:lnTo>
                    <a:pt x="503" y="235"/>
                  </a:lnTo>
                  <a:lnTo>
                    <a:pt x="504" y="228"/>
                  </a:lnTo>
                  <a:lnTo>
                    <a:pt x="489" y="71"/>
                  </a:lnTo>
                  <a:lnTo>
                    <a:pt x="488" y="64"/>
                  </a:lnTo>
                  <a:lnTo>
                    <a:pt x="488" y="56"/>
                  </a:lnTo>
                  <a:lnTo>
                    <a:pt x="486" y="50"/>
                  </a:lnTo>
                  <a:lnTo>
                    <a:pt x="485" y="43"/>
                  </a:lnTo>
                  <a:lnTo>
                    <a:pt x="483" y="37"/>
                  </a:lnTo>
                  <a:lnTo>
                    <a:pt x="479" y="31"/>
                  </a:lnTo>
                  <a:lnTo>
                    <a:pt x="477" y="26"/>
                  </a:lnTo>
                  <a:lnTo>
                    <a:pt x="474" y="20"/>
                  </a:lnTo>
                  <a:lnTo>
                    <a:pt x="470" y="16"/>
                  </a:lnTo>
                  <a:lnTo>
                    <a:pt x="466" y="12"/>
                  </a:lnTo>
                  <a:lnTo>
                    <a:pt x="462" y="8"/>
                  </a:lnTo>
                  <a:lnTo>
                    <a:pt x="458" y="5"/>
                  </a:lnTo>
                  <a:lnTo>
                    <a:pt x="452" y="3"/>
                  </a:lnTo>
                  <a:lnTo>
                    <a:pt x="448" y="1"/>
                  </a:lnTo>
                  <a:lnTo>
                    <a:pt x="442" y="0"/>
                  </a:lnTo>
                  <a:lnTo>
                    <a:pt x="438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4" y="1"/>
                  </a:lnTo>
                  <a:lnTo>
                    <a:pt x="50" y="3"/>
                  </a:lnTo>
                  <a:lnTo>
                    <a:pt x="44" y="5"/>
                  </a:lnTo>
                  <a:lnTo>
                    <a:pt x="40" y="8"/>
                  </a:lnTo>
                  <a:lnTo>
                    <a:pt x="37" y="12"/>
                  </a:lnTo>
                  <a:lnTo>
                    <a:pt x="32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2" y="31"/>
                  </a:lnTo>
                  <a:lnTo>
                    <a:pt x="20" y="37"/>
                  </a:lnTo>
                  <a:lnTo>
                    <a:pt x="18" y="43"/>
                  </a:lnTo>
                  <a:lnTo>
                    <a:pt x="17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3" y="267"/>
                  </a:lnTo>
                  <a:lnTo>
                    <a:pt x="17" y="273"/>
                  </a:lnTo>
                  <a:lnTo>
                    <a:pt x="21" y="278"/>
                  </a:lnTo>
                  <a:lnTo>
                    <a:pt x="26" y="282"/>
                  </a:lnTo>
                  <a:lnTo>
                    <a:pt x="31" y="287"/>
                  </a:lnTo>
                  <a:lnTo>
                    <a:pt x="37" y="290"/>
                  </a:lnTo>
                  <a:lnTo>
                    <a:pt x="42" y="293"/>
                  </a:lnTo>
                  <a:lnTo>
                    <a:pt x="47" y="295"/>
                  </a:lnTo>
                  <a:lnTo>
                    <a:pt x="53" y="298"/>
                  </a:lnTo>
                  <a:lnTo>
                    <a:pt x="59" y="299"/>
                  </a:lnTo>
                  <a:lnTo>
                    <a:pt x="65" y="300"/>
                  </a:lnTo>
                  <a:lnTo>
                    <a:pt x="438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66" name="Freeform 406">
              <a:extLst>
                <a:ext uri="{FF2B5EF4-FFF2-40B4-BE49-F238E27FC236}">
                  <a16:creationId xmlns:a16="http://schemas.microsoft.com/office/drawing/2014/main" id="{2000F538-8601-8847-8478-B49A61144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2279"/>
              <a:ext cx="17" cy="11"/>
            </a:xfrm>
            <a:custGeom>
              <a:avLst/>
              <a:gdLst>
                <a:gd name="T0" fmla="*/ 0 w 480"/>
                <a:gd name="T1" fmla="*/ 0 h 285"/>
                <a:gd name="T2" fmla="*/ 0 w 480"/>
                <a:gd name="T3" fmla="*/ 0 h 285"/>
                <a:gd name="T4" fmla="*/ 0 w 480"/>
                <a:gd name="T5" fmla="*/ 0 h 285"/>
                <a:gd name="T6" fmla="*/ 0 w 480"/>
                <a:gd name="T7" fmla="*/ 0 h 285"/>
                <a:gd name="T8" fmla="*/ 0 w 480"/>
                <a:gd name="T9" fmla="*/ 0 h 285"/>
                <a:gd name="T10" fmla="*/ 0 w 480"/>
                <a:gd name="T11" fmla="*/ 0 h 285"/>
                <a:gd name="T12" fmla="*/ 0 w 480"/>
                <a:gd name="T13" fmla="*/ 0 h 285"/>
                <a:gd name="T14" fmla="*/ 0 w 480"/>
                <a:gd name="T15" fmla="*/ 0 h 285"/>
                <a:gd name="T16" fmla="*/ 0 w 480"/>
                <a:gd name="T17" fmla="*/ 0 h 285"/>
                <a:gd name="T18" fmla="*/ 0 w 480"/>
                <a:gd name="T19" fmla="*/ 0 h 285"/>
                <a:gd name="T20" fmla="*/ 0 w 480"/>
                <a:gd name="T21" fmla="*/ 0 h 285"/>
                <a:gd name="T22" fmla="*/ 0 w 480"/>
                <a:gd name="T23" fmla="*/ 0 h 285"/>
                <a:gd name="T24" fmla="*/ 0 w 480"/>
                <a:gd name="T25" fmla="*/ 0 h 285"/>
                <a:gd name="T26" fmla="*/ 0 w 480"/>
                <a:gd name="T27" fmla="*/ 0 h 285"/>
                <a:gd name="T28" fmla="*/ 0 w 480"/>
                <a:gd name="T29" fmla="*/ 0 h 285"/>
                <a:gd name="T30" fmla="*/ 0 w 480"/>
                <a:gd name="T31" fmla="*/ 0 h 285"/>
                <a:gd name="T32" fmla="*/ 0 w 480"/>
                <a:gd name="T33" fmla="*/ 0 h 285"/>
                <a:gd name="T34" fmla="*/ 0 w 480"/>
                <a:gd name="T35" fmla="*/ 0 h 285"/>
                <a:gd name="T36" fmla="*/ 0 w 480"/>
                <a:gd name="T37" fmla="*/ 0 h 285"/>
                <a:gd name="T38" fmla="*/ 0 w 480"/>
                <a:gd name="T39" fmla="*/ 0 h 285"/>
                <a:gd name="T40" fmla="*/ 0 w 480"/>
                <a:gd name="T41" fmla="*/ 0 h 285"/>
                <a:gd name="T42" fmla="*/ 0 w 480"/>
                <a:gd name="T43" fmla="*/ 0 h 285"/>
                <a:gd name="T44" fmla="*/ 0 w 480"/>
                <a:gd name="T45" fmla="*/ 0 h 285"/>
                <a:gd name="T46" fmla="*/ 0 w 480"/>
                <a:gd name="T47" fmla="*/ 0 h 285"/>
                <a:gd name="T48" fmla="*/ 0 w 480"/>
                <a:gd name="T49" fmla="*/ 0 h 285"/>
                <a:gd name="T50" fmla="*/ 0 w 480"/>
                <a:gd name="T51" fmla="*/ 0 h 285"/>
                <a:gd name="T52" fmla="*/ 0 w 480"/>
                <a:gd name="T53" fmla="*/ 0 h 285"/>
                <a:gd name="T54" fmla="*/ 0 w 480"/>
                <a:gd name="T55" fmla="*/ 0 h 285"/>
                <a:gd name="T56" fmla="*/ 0 w 480"/>
                <a:gd name="T57" fmla="*/ 0 h 285"/>
                <a:gd name="T58" fmla="*/ 0 w 480"/>
                <a:gd name="T59" fmla="*/ 0 h 285"/>
                <a:gd name="T60" fmla="*/ 0 w 480"/>
                <a:gd name="T61" fmla="*/ 0 h 285"/>
                <a:gd name="T62" fmla="*/ 0 w 480"/>
                <a:gd name="T63" fmla="*/ 0 h 285"/>
                <a:gd name="T64" fmla="*/ 0 w 480"/>
                <a:gd name="T65" fmla="*/ 0 h 285"/>
                <a:gd name="T66" fmla="*/ 0 w 480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0" h="285">
                  <a:moveTo>
                    <a:pt x="417" y="285"/>
                  </a:moveTo>
                  <a:lnTo>
                    <a:pt x="422" y="284"/>
                  </a:lnTo>
                  <a:lnTo>
                    <a:pt x="427" y="283"/>
                  </a:lnTo>
                  <a:lnTo>
                    <a:pt x="433" y="282"/>
                  </a:lnTo>
                  <a:lnTo>
                    <a:pt x="438" y="280"/>
                  </a:lnTo>
                  <a:lnTo>
                    <a:pt x="443" y="276"/>
                  </a:lnTo>
                  <a:lnTo>
                    <a:pt x="449" y="273"/>
                  </a:lnTo>
                  <a:lnTo>
                    <a:pt x="453" y="269"/>
                  </a:lnTo>
                  <a:lnTo>
                    <a:pt x="459" y="264"/>
                  </a:lnTo>
                  <a:lnTo>
                    <a:pt x="463" y="260"/>
                  </a:lnTo>
                  <a:lnTo>
                    <a:pt x="467" y="255"/>
                  </a:lnTo>
                  <a:lnTo>
                    <a:pt x="471" y="249"/>
                  </a:lnTo>
                  <a:lnTo>
                    <a:pt x="474" y="244"/>
                  </a:lnTo>
                  <a:lnTo>
                    <a:pt x="476" y="237"/>
                  </a:lnTo>
                  <a:lnTo>
                    <a:pt x="478" y="231"/>
                  </a:lnTo>
                  <a:lnTo>
                    <a:pt x="479" y="224"/>
                  </a:lnTo>
                  <a:lnTo>
                    <a:pt x="480" y="218"/>
                  </a:lnTo>
                  <a:lnTo>
                    <a:pt x="466" y="68"/>
                  </a:lnTo>
                  <a:lnTo>
                    <a:pt x="465" y="60"/>
                  </a:lnTo>
                  <a:lnTo>
                    <a:pt x="465" y="53"/>
                  </a:lnTo>
                  <a:lnTo>
                    <a:pt x="463" y="47"/>
                  </a:lnTo>
                  <a:lnTo>
                    <a:pt x="462" y="40"/>
                  </a:lnTo>
                  <a:lnTo>
                    <a:pt x="460" y="35"/>
                  </a:lnTo>
                  <a:lnTo>
                    <a:pt x="458" y="30"/>
                  </a:lnTo>
                  <a:lnTo>
                    <a:pt x="454" y="24"/>
                  </a:lnTo>
                  <a:lnTo>
                    <a:pt x="451" y="20"/>
                  </a:lnTo>
                  <a:lnTo>
                    <a:pt x="448" y="15"/>
                  </a:lnTo>
                  <a:lnTo>
                    <a:pt x="445" y="11"/>
                  </a:lnTo>
                  <a:lnTo>
                    <a:pt x="440" y="8"/>
                  </a:lnTo>
                  <a:lnTo>
                    <a:pt x="436" y="5"/>
                  </a:lnTo>
                  <a:lnTo>
                    <a:pt x="432" y="2"/>
                  </a:lnTo>
                  <a:lnTo>
                    <a:pt x="427" y="1"/>
                  </a:lnTo>
                  <a:lnTo>
                    <a:pt x="422" y="0"/>
                  </a:lnTo>
                  <a:lnTo>
                    <a:pt x="417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2"/>
                  </a:lnTo>
                  <a:lnTo>
                    <a:pt x="43" y="5"/>
                  </a:lnTo>
                  <a:lnTo>
                    <a:pt x="39" y="8"/>
                  </a:lnTo>
                  <a:lnTo>
                    <a:pt x="34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1" y="30"/>
                  </a:lnTo>
                  <a:lnTo>
                    <a:pt x="19" y="35"/>
                  </a:lnTo>
                  <a:lnTo>
                    <a:pt x="17" y="40"/>
                  </a:lnTo>
                  <a:lnTo>
                    <a:pt x="16" y="47"/>
                  </a:lnTo>
                  <a:lnTo>
                    <a:pt x="14" y="53"/>
                  </a:lnTo>
                  <a:lnTo>
                    <a:pt x="14" y="60"/>
                  </a:lnTo>
                  <a:lnTo>
                    <a:pt x="14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5" y="244"/>
                  </a:lnTo>
                  <a:lnTo>
                    <a:pt x="8" y="249"/>
                  </a:lnTo>
                  <a:lnTo>
                    <a:pt x="12" y="255"/>
                  </a:lnTo>
                  <a:lnTo>
                    <a:pt x="16" y="260"/>
                  </a:lnTo>
                  <a:lnTo>
                    <a:pt x="20" y="264"/>
                  </a:lnTo>
                  <a:lnTo>
                    <a:pt x="26" y="269"/>
                  </a:lnTo>
                  <a:lnTo>
                    <a:pt x="30" y="273"/>
                  </a:lnTo>
                  <a:lnTo>
                    <a:pt x="35" y="276"/>
                  </a:lnTo>
                  <a:lnTo>
                    <a:pt x="41" y="280"/>
                  </a:lnTo>
                  <a:lnTo>
                    <a:pt x="46" y="282"/>
                  </a:lnTo>
                  <a:lnTo>
                    <a:pt x="52" y="283"/>
                  </a:lnTo>
                  <a:lnTo>
                    <a:pt x="57" y="284"/>
                  </a:lnTo>
                  <a:lnTo>
                    <a:pt x="63" y="285"/>
                  </a:lnTo>
                  <a:lnTo>
                    <a:pt x="41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67" name="Freeform 407">
              <a:extLst>
                <a:ext uri="{FF2B5EF4-FFF2-40B4-BE49-F238E27FC236}">
                  <a16:creationId xmlns:a16="http://schemas.microsoft.com/office/drawing/2014/main" id="{E609C6EC-3E42-954E-A2E2-6E7627901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2" y="2284"/>
              <a:ext cx="13" cy="5"/>
            </a:xfrm>
            <a:custGeom>
              <a:avLst/>
              <a:gdLst>
                <a:gd name="T0" fmla="*/ 0 w 353"/>
                <a:gd name="T1" fmla="*/ 0 h 128"/>
                <a:gd name="T2" fmla="*/ 0 w 353"/>
                <a:gd name="T3" fmla="*/ 0 h 128"/>
                <a:gd name="T4" fmla="*/ 0 w 353"/>
                <a:gd name="T5" fmla="*/ 0 h 128"/>
                <a:gd name="T6" fmla="*/ 0 w 353"/>
                <a:gd name="T7" fmla="*/ 0 h 128"/>
                <a:gd name="T8" fmla="*/ 0 w 353"/>
                <a:gd name="T9" fmla="*/ 0 h 128"/>
                <a:gd name="T10" fmla="*/ 0 w 353"/>
                <a:gd name="T11" fmla="*/ 0 h 128"/>
                <a:gd name="T12" fmla="*/ 0 w 353"/>
                <a:gd name="T13" fmla="*/ 0 h 128"/>
                <a:gd name="T14" fmla="*/ 0 w 353"/>
                <a:gd name="T15" fmla="*/ 0 h 128"/>
                <a:gd name="T16" fmla="*/ 0 w 353"/>
                <a:gd name="T17" fmla="*/ 0 h 128"/>
                <a:gd name="T18" fmla="*/ 0 w 353"/>
                <a:gd name="T19" fmla="*/ 0 h 128"/>
                <a:gd name="T20" fmla="*/ 0 w 353"/>
                <a:gd name="T21" fmla="*/ 0 h 128"/>
                <a:gd name="T22" fmla="*/ 0 w 353"/>
                <a:gd name="T23" fmla="*/ 0 h 128"/>
                <a:gd name="T24" fmla="*/ 0 w 353"/>
                <a:gd name="T25" fmla="*/ 0 h 128"/>
                <a:gd name="T26" fmla="*/ 0 w 353"/>
                <a:gd name="T27" fmla="*/ 0 h 128"/>
                <a:gd name="T28" fmla="*/ 0 w 353"/>
                <a:gd name="T29" fmla="*/ 0 h 128"/>
                <a:gd name="T30" fmla="*/ 0 w 353"/>
                <a:gd name="T31" fmla="*/ 0 h 128"/>
                <a:gd name="T32" fmla="*/ 0 w 353"/>
                <a:gd name="T33" fmla="*/ 0 h 128"/>
                <a:gd name="T34" fmla="*/ 0 w 353"/>
                <a:gd name="T35" fmla="*/ 0 h 128"/>
                <a:gd name="T36" fmla="*/ 0 w 353"/>
                <a:gd name="T37" fmla="*/ 0 h 128"/>
                <a:gd name="T38" fmla="*/ 0 w 353"/>
                <a:gd name="T39" fmla="*/ 0 h 128"/>
                <a:gd name="T40" fmla="*/ 0 w 353"/>
                <a:gd name="T41" fmla="*/ 0 h 128"/>
                <a:gd name="T42" fmla="*/ 0 w 353"/>
                <a:gd name="T43" fmla="*/ 0 h 128"/>
                <a:gd name="T44" fmla="*/ 0 w 353"/>
                <a:gd name="T45" fmla="*/ 0 h 128"/>
                <a:gd name="T46" fmla="*/ 0 w 353"/>
                <a:gd name="T47" fmla="*/ 0 h 128"/>
                <a:gd name="T48" fmla="*/ 0 w 353"/>
                <a:gd name="T49" fmla="*/ 0 h 128"/>
                <a:gd name="T50" fmla="*/ 0 w 353"/>
                <a:gd name="T51" fmla="*/ 0 h 128"/>
                <a:gd name="T52" fmla="*/ 0 w 353"/>
                <a:gd name="T53" fmla="*/ 0 h 128"/>
                <a:gd name="T54" fmla="*/ 0 w 353"/>
                <a:gd name="T55" fmla="*/ 0 h 128"/>
                <a:gd name="T56" fmla="*/ 0 w 353"/>
                <a:gd name="T57" fmla="*/ 0 h 128"/>
                <a:gd name="T58" fmla="*/ 0 w 353"/>
                <a:gd name="T59" fmla="*/ 0 h 128"/>
                <a:gd name="T60" fmla="*/ 0 w 353"/>
                <a:gd name="T61" fmla="*/ 0 h 128"/>
                <a:gd name="T62" fmla="*/ 0 w 353"/>
                <a:gd name="T63" fmla="*/ 0 h 128"/>
                <a:gd name="T64" fmla="*/ 0 w 353"/>
                <a:gd name="T65" fmla="*/ 0 h 128"/>
                <a:gd name="T66" fmla="*/ 0 w 353"/>
                <a:gd name="T67" fmla="*/ 0 h 128"/>
                <a:gd name="T68" fmla="*/ 0 w 353"/>
                <a:gd name="T69" fmla="*/ 0 h 128"/>
                <a:gd name="T70" fmla="*/ 0 w 353"/>
                <a:gd name="T71" fmla="*/ 0 h 128"/>
                <a:gd name="T72" fmla="*/ 0 w 35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8">
                  <a:moveTo>
                    <a:pt x="353" y="64"/>
                  </a:moveTo>
                  <a:lnTo>
                    <a:pt x="351" y="70"/>
                  </a:lnTo>
                  <a:lnTo>
                    <a:pt x="351" y="76"/>
                  </a:lnTo>
                  <a:lnTo>
                    <a:pt x="350" y="83"/>
                  </a:lnTo>
                  <a:lnTo>
                    <a:pt x="349" y="88"/>
                  </a:lnTo>
                  <a:lnTo>
                    <a:pt x="347" y="94"/>
                  </a:lnTo>
                  <a:lnTo>
                    <a:pt x="346" y="99"/>
                  </a:lnTo>
                  <a:lnTo>
                    <a:pt x="343" y="104"/>
                  </a:lnTo>
                  <a:lnTo>
                    <a:pt x="341" y="109"/>
                  </a:lnTo>
                  <a:lnTo>
                    <a:pt x="338" y="113"/>
                  </a:lnTo>
                  <a:lnTo>
                    <a:pt x="335" y="116"/>
                  </a:lnTo>
                  <a:lnTo>
                    <a:pt x="332" y="120"/>
                  </a:lnTo>
                  <a:lnTo>
                    <a:pt x="328" y="123"/>
                  </a:lnTo>
                  <a:lnTo>
                    <a:pt x="324" y="125"/>
                  </a:lnTo>
                  <a:lnTo>
                    <a:pt x="320" y="126"/>
                  </a:lnTo>
                  <a:lnTo>
                    <a:pt x="316" y="127"/>
                  </a:lnTo>
                  <a:lnTo>
                    <a:pt x="311" y="128"/>
                  </a:lnTo>
                  <a:lnTo>
                    <a:pt x="40" y="128"/>
                  </a:lnTo>
                  <a:lnTo>
                    <a:pt x="35" y="127"/>
                  </a:lnTo>
                  <a:lnTo>
                    <a:pt x="30" y="126"/>
                  </a:lnTo>
                  <a:lnTo>
                    <a:pt x="27" y="125"/>
                  </a:lnTo>
                  <a:lnTo>
                    <a:pt x="23" y="123"/>
                  </a:lnTo>
                  <a:lnTo>
                    <a:pt x="20" y="120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0" y="109"/>
                  </a:lnTo>
                  <a:lnTo>
                    <a:pt x="8" y="104"/>
                  </a:lnTo>
                  <a:lnTo>
                    <a:pt x="5" y="99"/>
                  </a:lnTo>
                  <a:lnTo>
                    <a:pt x="3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49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68" name="Freeform 408">
              <a:extLst>
                <a:ext uri="{FF2B5EF4-FFF2-40B4-BE49-F238E27FC236}">
                  <a16:creationId xmlns:a16="http://schemas.microsoft.com/office/drawing/2014/main" id="{C58BED59-14A1-F645-9FAB-438DA37AC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1" y="2281"/>
              <a:ext cx="1" cy="8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9" y="207"/>
                  </a:lnTo>
                  <a:lnTo>
                    <a:pt x="30" y="206"/>
                  </a:lnTo>
                  <a:lnTo>
                    <a:pt x="30" y="204"/>
                  </a:lnTo>
                  <a:lnTo>
                    <a:pt x="31" y="203"/>
                  </a:lnTo>
                  <a:lnTo>
                    <a:pt x="33" y="200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2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1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5" y="196"/>
                  </a:lnTo>
                  <a:lnTo>
                    <a:pt x="6" y="199"/>
                  </a:lnTo>
                  <a:lnTo>
                    <a:pt x="8" y="201"/>
                  </a:lnTo>
                  <a:lnTo>
                    <a:pt x="10" y="204"/>
                  </a:lnTo>
                  <a:lnTo>
                    <a:pt x="11" y="206"/>
                  </a:lnTo>
                  <a:lnTo>
                    <a:pt x="13" y="208"/>
                  </a:lnTo>
                  <a:lnTo>
                    <a:pt x="14" y="209"/>
                  </a:lnTo>
                  <a:lnTo>
                    <a:pt x="16" y="211"/>
                  </a:lnTo>
                  <a:lnTo>
                    <a:pt x="17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69" name="Freeform 409">
              <a:extLst>
                <a:ext uri="{FF2B5EF4-FFF2-40B4-BE49-F238E27FC236}">
                  <a16:creationId xmlns:a16="http://schemas.microsoft.com/office/drawing/2014/main" id="{2F8BFCBE-7BF7-334C-B69B-A6AD94402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" y="2280"/>
              <a:ext cx="1" cy="9"/>
            </a:xfrm>
            <a:custGeom>
              <a:avLst/>
              <a:gdLst>
                <a:gd name="T0" fmla="*/ 0 w 40"/>
                <a:gd name="T1" fmla="*/ 0 h 220"/>
                <a:gd name="T2" fmla="*/ 0 w 40"/>
                <a:gd name="T3" fmla="*/ 0 h 220"/>
                <a:gd name="T4" fmla="*/ 0 w 40"/>
                <a:gd name="T5" fmla="*/ 0 h 220"/>
                <a:gd name="T6" fmla="*/ 0 w 40"/>
                <a:gd name="T7" fmla="*/ 0 h 220"/>
                <a:gd name="T8" fmla="*/ 0 w 40"/>
                <a:gd name="T9" fmla="*/ 0 h 220"/>
                <a:gd name="T10" fmla="*/ 0 w 40"/>
                <a:gd name="T11" fmla="*/ 0 h 220"/>
                <a:gd name="T12" fmla="*/ 0 w 40"/>
                <a:gd name="T13" fmla="*/ 0 h 220"/>
                <a:gd name="T14" fmla="*/ 0 w 40"/>
                <a:gd name="T15" fmla="*/ 0 h 220"/>
                <a:gd name="T16" fmla="*/ 0 w 40"/>
                <a:gd name="T17" fmla="*/ 0 h 220"/>
                <a:gd name="T18" fmla="*/ 0 w 40"/>
                <a:gd name="T19" fmla="*/ 0 h 220"/>
                <a:gd name="T20" fmla="*/ 0 w 40"/>
                <a:gd name="T21" fmla="*/ 0 h 220"/>
                <a:gd name="T22" fmla="*/ 0 w 40"/>
                <a:gd name="T23" fmla="*/ 0 h 220"/>
                <a:gd name="T24" fmla="*/ 0 w 40"/>
                <a:gd name="T25" fmla="*/ 0 h 220"/>
                <a:gd name="T26" fmla="*/ 0 w 40"/>
                <a:gd name="T27" fmla="*/ 0 h 220"/>
                <a:gd name="T28" fmla="*/ 0 w 40"/>
                <a:gd name="T29" fmla="*/ 0 h 220"/>
                <a:gd name="T30" fmla="*/ 0 w 40"/>
                <a:gd name="T31" fmla="*/ 0 h 220"/>
                <a:gd name="T32" fmla="*/ 0 w 40"/>
                <a:gd name="T33" fmla="*/ 0 h 220"/>
                <a:gd name="T34" fmla="*/ 0 w 40"/>
                <a:gd name="T35" fmla="*/ 0 h 220"/>
                <a:gd name="T36" fmla="*/ 0 w 40"/>
                <a:gd name="T37" fmla="*/ 0 h 220"/>
                <a:gd name="T38" fmla="*/ 0 w 40"/>
                <a:gd name="T39" fmla="*/ 0 h 220"/>
                <a:gd name="T40" fmla="*/ 0 w 40"/>
                <a:gd name="T41" fmla="*/ 0 h 220"/>
                <a:gd name="T42" fmla="*/ 0 w 40"/>
                <a:gd name="T43" fmla="*/ 0 h 220"/>
                <a:gd name="T44" fmla="*/ 0 w 40"/>
                <a:gd name="T45" fmla="*/ 0 h 220"/>
                <a:gd name="T46" fmla="*/ 0 w 40"/>
                <a:gd name="T47" fmla="*/ 0 h 220"/>
                <a:gd name="T48" fmla="*/ 0 w 40"/>
                <a:gd name="T49" fmla="*/ 0 h 220"/>
                <a:gd name="T50" fmla="*/ 0 w 40"/>
                <a:gd name="T51" fmla="*/ 0 h 220"/>
                <a:gd name="T52" fmla="*/ 0 w 40"/>
                <a:gd name="T53" fmla="*/ 0 h 220"/>
                <a:gd name="T54" fmla="*/ 0 w 40"/>
                <a:gd name="T55" fmla="*/ 0 h 220"/>
                <a:gd name="T56" fmla="*/ 0 w 40"/>
                <a:gd name="T57" fmla="*/ 0 h 220"/>
                <a:gd name="T58" fmla="*/ 0 w 40"/>
                <a:gd name="T59" fmla="*/ 0 h 220"/>
                <a:gd name="T60" fmla="*/ 0 w 40"/>
                <a:gd name="T61" fmla="*/ 0 h 220"/>
                <a:gd name="T62" fmla="*/ 0 w 40"/>
                <a:gd name="T63" fmla="*/ 0 h 220"/>
                <a:gd name="T64" fmla="*/ 0 w 40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0">
                  <a:moveTo>
                    <a:pt x="15" y="220"/>
                  </a:moveTo>
                  <a:lnTo>
                    <a:pt x="16" y="219"/>
                  </a:lnTo>
                  <a:lnTo>
                    <a:pt x="19" y="219"/>
                  </a:lnTo>
                  <a:lnTo>
                    <a:pt x="21" y="217"/>
                  </a:lnTo>
                  <a:lnTo>
                    <a:pt x="22" y="216"/>
                  </a:lnTo>
                  <a:lnTo>
                    <a:pt x="24" y="214"/>
                  </a:lnTo>
                  <a:lnTo>
                    <a:pt x="26" y="212"/>
                  </a:lnTo>
                  <a:lnTo>
                    <a:pt x="28" y="210"/>
                  </a:lnTo>
                  <a:lnTo>
                    <a:pt x="31" y="207"/>
                  </a:lnTo>
                  <a:lnTo>
                    <a:pt x="33" y="204"/>
                  </a:lnTo>
                  <a:lnTo>
                    <a:pt x="34" y="202"/>
                  </a:lnTo>
                  <a:lnTo>
                    <a:pt x="36" y="199"/>
                  </a:lnTo>
                  <a:lnTo>
                    <a:pt x="37" y="197"/>
                  </a:lnTo>
                  <a:lnTo>
                    <a:pt x="38" y="193"/>
                  </a:lnTo>
                  <a:lnTo>
                    <a:pt x="39" y="191"/>
                  </a:lnTo>
                  <a:lnTo>
                    <a:pt x="39" y="188"/>
                  </a:lnTo>
                  <a:lnTo>
                    <a:pt x="40" y="187"/>
                  </a:lnTo>
                  <a:lnTo>
                    <a:pt x="31" y="20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8"/>
                  </a:lnTo>
                  <a:lnTo>
                    <a:pt x="26" y="7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5" y="6"/>
                  </a:lnTo>
                  <a:lnTo>
                    <a:pt x="3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5" y="215"/>
                  </a:lnTo>
                  <a:lnTo>
                    <a:pt x="6" y="216"/>
                  </a:lnTo>
                  <a:lnTo>
                    <a:pt x="7" y="217"/>
                  </a:lnTo>
                  <a:lnTo>
                    <a:pt x="8" y="217"/>
                  </a:lnTo>
                  <a:lnTo>
                    <a:pt x="9" y="218"/>
                  </a:lnTo>
                  <a:lnTo>
                    <a:pt x="11" y="219"/>
                  </a:lnTo>
                  <a:lnTo>
                    <a:pt x="12" y="219"/>
                  </a:lnTo>
                  <a:lnTo>
                    <a:pt x="13" y="219"/>
                  </a:lnTo>
                  <a:lnTo>
                    <a:pt x="15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70" name="Freeform 410">
              <a:extLst>
                <a:ext uri="{FF2B5EF4-FFF2-40B4-BE49-F238E27FC236}">
                  <a16:creationId xmlns:a16="http://schemas.microsoft.com/office/drawing/2014/main" id="{4A9D9AB2-7CED-2042-B369-C15DB409F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2" y="2280"/>
              <a:ext cx="13" cy="4"/>
            </a:xfrm>
            <a:custGeom>
              <a:avLst/>
              <a:gdLst>
                <a:gd name="T0" fmla="*/ 0 w 363"/>
                <a:gd name="T1" fmla="*/ 0 h 105"/>
                <a:gd name="T2" fmla="*/ 0 w 363"/>
                <a:gd name="T3" fmla="*/ 0 h 105"/>
                <a:gd name="T4" fmla="*/ 0 w 363"/>
                <a:gd name="T5" fmla="*/ 0 h 105"/>
                <a:gd name="T6" fmla="*/ 0 w 363"/>
                <a:gd name="T7" fmla="*/ 0 h 105"/>
                <a:gd name="T8" fmla="*/ 0 w 363"/>
                <a:gd name="T9" fmla="*/ 0 h 105"/>
                <a:gd name="T10" fmla="*/ 0 w 363"/>
                <a:gd name="T11" fmla="*/ 0 h 105"/>
                <a:gd name="T12" fmla="*/ 0 w 363"/>
                <a:gd name="T13" fmla="*/ 0 h 105"/>
                <a:gd name="T14" fmla="*/ 0 w 363"/>
                <a:gd name="T15" fmla="*/ 0 h 105"/>
                <a:gd name="T16" fmla="*/ 0 w 363"/>
                <a:gd name="T17" fmla="*/ 0 h 105"/>
                <a:gd name="T18" fmla="*/ 0 w 363"/>
                <a:gd name="T19" fmla="*/ 0 h 105"/>
                <a:gd name="T20" fmla="*/ 0 w 363"/>
                <a:gd name="T21" fmla="*/ 0 h 105"/>
                <a:gd name="T22" fmla="*/ 0 w 363"/>
                <a:gd name="T23" fmla="*/ 0 h 105"/>
                <a:gd name="T24" fmla="*/ 0 w 363"/>
                <a:gd name="T25" fmla="*/ 0 h 105"/>
                <a:gd name="T26" fmla="*/ 0 w 363"/>
                <a:gd name="T27" fmla="*/ 0 h 105"/>
                <a:gd name="T28" fmla="*/ 0 w 363"/>
                <a:gd name="T29" fmla="*/ 0 h 105"/>
                <a:gd name="T30" fmla="*/ 0 w 363"/>
                <a:gd name="T31" fmla="*/ 0 h 105"/>
                <a:gd name="T32" fmla="*/ 0 w 363"/>
                <a:gd name="T33" fmla="*/ 0 h 105"/>
                <a:gd name="T34" fmla="*/ 0 w 363"/>
                <a:gd name="T35" fmla="*/ 0 h 105"/>
                <a:gd name="T36" fmla="*/ 0 w 363"/>
                <a:gd name="T37" fmla="*/ 0 h 105"/>
                <a:gd name="T38" fmla="*/ 0 w 363"/>
                <a:gd name="T39" fmla="*/ 0 h 105"/>
                <a:gd name="T40" fmla="*/ 0 w 363"/>
                <a:gd name="T41" fmla="*/ 0 h 105"/>
                <a:gd name="T42" fmla="*/ 0 w 363"/>
                <a:gd name="T43" fmla="*/ 0 h 105"/>
                <a:gd name="T44" fmla="*/ 0 w 363"/>
                <a:gd name="T45" fmla="*/ 0 h 105"/>
                <a:gd name="T46" fmla="*/ 0 w 363"/>
                <a:gd name="T47" fmla="*/ 0 h 105"/>
                <a:gd name="T48" fmla="*/ 0 w 363"/>
                <a:gd name="T49" fmla="*/ 0 h 105"/>
                <a:gd name="T50" fmla="*/ 0 w 363"/>
                <a:gd name="T51" fmla="*/ 0 h 105"/>
                <a:gd name="T52" fmla="*/ 0 w 363"/>
                <a:gd name="T53" fmla="*/ 0 h 105"/>
                <a:gd name="T54" fmla="*/ 0 w 363"/>
                <a:gd name="T55" fmla="*/ 0 h 105"/>
                <a:gd name="T56" fmla="*/ 0 w 363"/>
                <a:gd name="T57" fmla="*/ 0 h 105"/>
                <a:gd name="T58" fmla="*/ 0 w 363"/>
                <a:gd name="T59" fmla="*/ 0 h 105"/>
                <a:gd name="T60" fmla="*/ 0 w 363"/>
                <a:gd name="T61" fmla="*/ 0 h 105"/>
                <a:gd name="T62" fmla="*/ 0 w 363"/>
                <a:gd name="T63" fmla="*/ 0 h 105"/>
                <a:gd name="T64" fmla="*/ 0 w 363"/>
                <a:gd name="T65" fmla="*/ 0 h 105"/>
                <a:gd name="T66" fmla="*/ 0 w 363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3" h="105">
                  <a:moveTo>
                    <a:pt x="324" y="105"/>
                  </a:moveTo>
                  <a:lnTo>
                    <a:pt x="327" y="104"/>
                  </a:lnTo>
                  <a:lnTo>
                    <a:pt x="331" y="104"/>
                  </a:lnTo>
                  <a:lnTo>
                    <a:pt x="334" y="103"/>
                  </a:lnTo>
                  <a:lnTo>
                    <a:pt x="339" y="102"/>
                  </a:lnTo>
                  <a:lnTo>
                    <a:pt x="342" y="101"/>
                  </a:lnTo>
                  <a:lnTo>
                    <a:pt x="345" y="99"/>
                  </a:lnTo>
                  <a:lnTo>
                    <a:pt x="347" y="96"/>
                  </a:lnTo>
                  <a:lnTo>
                    <a:pt x="351" y="94"/>
                  </a:lnTo>
                  <a:lnTo>
                    <a:pt x="353" y="92"/>
                  </a:lnTo>
                  <a:lnTo>
                    <a:pt x="355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1" y="81"/>
                  </a:lnTo>
                  <a:lnTo>
                    <a:pt x="362" y="78"/>
                  </a:lnTo>
                  <a:lnTo>
                    <a:pt x="362" y="75"/>
                  </a:lnTo>
                  <a:lnTo>
                    <a:pt x="363" y="71"/>
                  </a:lnTo>
                  <a:lnTo>
                    <a:pt x="363" y="33"/>
                  </a:lnTo>
                  <a:lnTo>
                    <a:pt x="362" y="29"/>
                  </a:lnTo>
                  <a:lnTo>
                    <a:pt x="362" y="26"/>
                  </a:lnTo>
                  <a:lnTo>
                    <a:pt x="361" y="23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3" y="12"/>
                  </a:lnTo>
                  <a:lnTo>
                    <a:pt x="351" y="9"/>
                  </a:lnTo>
                  <a:lnTo>
                    <a:pt x="347" y="7"/>
                  </a:lnTo>
                  <a:lnTo>
                    <a:pt x="345" y="5"/>
                  </a:lnTo>
                  <a:lnTo>
                    <a:pt x="342" y="3"/>
                  </a:lnTo>
                  <a:lnTo>
                    <a:pt x="339" y="2"/>
                  </a:lnTo>
                  <a:lnTo>
                    <a:pt x="334" y="1"/>
                  </a:lnTo>
                  <a:lnTo>
                    <a:pt x="331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8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3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4"/>
                  </a:lnTo>
                  <a:lnTo>
                    <a:pt x="5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5" y="96"/>
                  </a:lnTo>
                  <a:lnTo>
                    <a:pt x="17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8" y="103"/>
                  </a:lnTo>
                  <a:lnTo>
                    <a:pt x="31" y="104"/>
                  </a:lnTo>
                  <a:lnTo>
                    <a:pt x="35" y="104"/>
                  </a:lnTo>
                  <a:lnTo>
                    <a:pt x="40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71" name="Freeform 411">
              <a:extLst>
                <a:ext uri="{FF2B5EF4-FFF2-40B4-BE49-F238E27FC236}">
                  <a16:creationId xmlns:a16="http://schemas.microsoft.com/office/drawing/2014/main" id="{8BFBA93D-77BE-8342-B759-196EAA8FF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2279"/>
              <a:ext cx="17" cy="11"/>
            </a:xfrm>
            <a:custGeom>
              <a:avLst/>
              <a:gdLst>
                <a:gd name="T0" fmla="*/ 0 w 504"/>
                <a:gd name="T1" fmla="*/ 0 h 300"/>
                <a:gd name="T2" fmla="*/ 0 w 504"/>
                <a:gd name="T3" fmla="*/ 0 h 300"/>
                <a:gd name="T4" fmla="*/ 0 w 504"/>
                <a:gd name="T5" fmla="*/ 0 h 300"/>
                <a:gd name="T6" fmla="*/ 0 w 504"/>
                <a:gd name="T7" fmla="*/ 0 h 300"/>
                <a:gd name="T8" fmla="*/ 0 w 504"/>
                <a:gd name="T9" fmla="*/ 0 h 300"/>
                <a:gd name="T10" fmla="*/ 0 w 504"/>
                <a:gd name="T11" fmla="*/ 0 h 300"/>
                <a:gd name="T12" fmla="*/ 0 w 504"/>
                <a:gd name="T13" fmla="*/ 0 h 300"/>
                <a:gd name="T14" fmla="*/ 0 w 504"/>
                <a:gd name="T15" fmla="*/ 0 h 300"/>
                <a:gd name="T16" fmla="*/ 0 w 504"/>
                <a:gd name="T17" fmla="*/ 0 h 300"/>
                <a:gd name="T18" fmla="*/ 0 w 504"/>
                <a:gd name="T19" fmla="*/ 0 h 300"/>
                <a:gd name="T20" fmla="*/ 0 w 504"/>
                <a:gd name="T21" fmla="*/ 0 h 300"/>
                <a:gd name="T22" fmla="*/ 0 w 504"/>
                <a:gd name="T23" fmla="*/ 0 h 300"/>
                <a:gd name="T24" fmla="*/ 0 w 504"/>
                <a:gd name="T25" fmla="*/ 0 h 300"/>
                <a:gd name="T26" fmla="*/ 0 w 504"/>
                <a:gd name="T27" fmla="*/ 0 h 300"/>
                <a:gd name="T28" fmla="*/ 0 w 504"/>
                <a:gd name="T29" fmla="*/ 0 h 300"/>
                <a:gd name="T30" fmla="*/ 0 w 504"/>
                <a:gd name="T31" fmla="*/ 0 h 300"/>
                <a:gd name="T32" fmla="*/ 0 w 504"/>
                <a:gd name="T33" fmla="*/ 0 h 300"/>
                <a:gd name="T34" fmla="*/ 0 w 504"/>
                <a:gd name="T35" fmla="*/ 0 h 300"/>
                <a:gd name="T36" fmla="*/ 0 w 504"/>
                <a:gd name="T37" fmla="*/ 0 h 300"/>
                <a:gd name="T38" fmla="*/ 0 w 504"/>
                <a:gd name="T39" fmla="*/ 0 h 300"/>
                <a:gd name="T40" fmla="*/ 0 w 504"/>
                <a:gd name="T41" fmla="*/ 0 h 300"/>
                <a:gd name="T42" fmla="*/ 0 w 504"/>
                <a:gd name="T43" fmla="*/ 0 h 300"/>
                <a:gd name="T44" fmla="*/ 0 w 504"/>
                <a:gd name="T45" fmla="*/ 0 h 300"/>
                <a:gd name="T46" fmla="*/ 0 w 504"/>
                <a:gd name="T47" fmla="*/ 0 h 300"/>
                <a:gd name="T48" fmla="*/ 0 w 504"/>
                <a:gd name="T49" fmla="*/ 0 h 300"/>
                <a:gd name="T50" fmla="*/ 0 w 504"/>
                <a:gd name="T51" fmla="*/ 0 h 300"/>
                <a:gd name="T52" fmla="*/ 0 w 504"/>
                <a:gd name="T53" fmla="*/ 0 h 300"/>
                <a:gd name="T54" fmla="*/ 0 w 504"/>
                <a:gd name="T55" fmla="*/ 0 h 300"/>
                <a:gd name="T56" fmla="*/ 0 w 504"/>
                <a:gd name="T57" fmla="*/ 0 h 300"/>
                <a:gd name="T58" fmla="*/ 0 w 504"/>
                <a:gd name="T59" fmla="*/ 0 h 300"/>
                <a:gd name="T60" fmla="*/ 0 w 504"/>
                <a:gd name="T61" fmla="*/ 0 h 300"/>
                <a:gd name="T62" fmla="*/ 0 w 504"/>
                <a:gd name="T63" fmla="*/ 0 h 300"/>
                <a:gd name="T64" fmla="*/ 0 w 504"/>
                <a:gd name="T65" fmla="*/ 0 h 300"/>
                <a:gd name="T66" fmla="*/ 0 w 504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4" h="300">
                  <a:moveTo>
                    <a:pt x="439" y="300"/>
                  </a:moveTo>
                  <a:lnTo>
                    <a:pt x="443" y="299"/>
                  </a:lnTo>
                  <a:lnTo>
                    <a:pt x="450" y="298"/>
                  </a:lnTo>
                  <a:lnTo>
                    <a:pt x="455" y="295"/>
                  </a:lnTo>
                  <a:lnTo>
                    <a:pt x="461" y="293"/>
                  </a:lnTo>
                  <a:lnTo>
                    <a:pt x="466" y="290"/>
                  </a:lnTo>
                  <a:lnTo>
                    <a:pt x="472" y="287"/>
                  </a:lnTo>
                  <a:lnTo>
                    <a:pt x="477" y="282"/>
                  </a:lnTo>
                  <a:lnTo>
                    <a:pt x="482" y="278"/>
                  </a:lnTo>
                  <a:lnTo>
                    <a:pt x="486" y="273"/>
                  </a:lnTo>
                  <a:lnTo>
                    <a:pt x="490" y="267"/>
                  </a:lnTo>
                  <a:lnTo>
                    <a:pt x="495" y="262"/>
                  </a:lnTo>
                  <a:lnTo>
                    <a:pt x="498" y="255"/>
                  </a:lnTo>
                  <a:lnTo>
                    <a:pt x="500" y="249"/>
                  </a:lnTo>
                  <a:lnTo>
                    <a:pt x="502" y="242"/>
                  </a:lnTo>
                  <a:lnTo>
                    <a:pt x="503" y="235"/>
                  </a:lnTo>
                  <a:lnTo>
                    <a:pt x="504" y="228"/>
                  </a:lnTo>
                  <a:lnTo>
                    <a:pt x="489" y="71"/>
                  </a:lnTo>
                  <a:lnTo>
                    <a:pt x="488" y="64"/>
                  </a:lnTo>
                  <a:lnTo>
                    <a:pt x="488" y="56"/>
                  </a:lnTo>
                  <a:lnTo>
                    <a:pt x="486" y="50"/>
                  </a:lnTo>
                  <a:lnTo>
                    <a:pt x="485" y="43"/>
                  </a:lnTo>
                  <a:lnTo>
                    <a:pt x="483" y="37"/>
                  </a:lnTo>
                  <a:lnTo>
                    <a:pt x="480" y="31"/>
                  </a:lnTo>
                  <a:lnTo>
                    <a:pt x="477" y="26"/>
                  </a:lnTo>
                  <a:lnTo>
                    <a:pt x="474" y="20"/>
                  </a:lnTo>
                  <a:lnTo>
                    <a:pt x="471" y="16"/>
                  </a:lnTo>
                  <a:lnTo>
                    <a:pt x="466" y="12"/>
                  </a:lnTo>
                  <a:lnTo>
                    <a:pt x="463" y="8"/>
                  </a:lnTo>
                  <a:lnTo>
                    <a:pt x="459" y="5"/>
                  </a:lnTo>
                  <a:lnTo>
                    <a:pt x="453" y="3"/>
                  </a:lnTo>
                  <a:lnTo>
                    <a:pt x="449" y="1"/>
                  </a:lnTo>
                  <a:lnTo>
                    <a:pt x="443" y="0"/>
                  </a:lnTo>
                  <a:lnTo>
                    <a:pt x="439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51" y="3"/>
                  </a:lnTo>
                  <a:lnTo>
                    <a:pt x="45" y="5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3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3" y="31"/>
                  </a:lnTo>
                  <a:lnTo>
                    <a:pt x="20" y="37"/>
                  </a:lnTo>
                  <a:lnTo>
                    <a:pt x="18" y="43"/>
                  </a:lnTo>
                  <a:lnTo>
                    <a:pt x="17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3" y="267"/>
                  </a:lnTo>
                  <a:lnTo>
                    <a:pt x="17" y="273"/>
                  </a:lnTo>
                  <a:lnTo>
                    <a:pt x="21" y="278"/>
                  </a:lnTo>
                  <a:lnTo>
                    <a:pt x="27" y="282"/>
                  </a:lnTo>
                  <a:lnTo>
                    <a:pt x="32" y="287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8" y="295"/>
                  </a:lnTo>
                  <a:lnTo>
                    <a:pt x="54" y="298"/>
                  </a:lnTo>
                  <a:lnTo>
                    <a:pt x="60" y="299"/>
                  </a:lnTo>
                  <a:lnTo>
                    <a:pt x="66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72" name="Freeform 412">
              <a:extLst>
                <a:ext uri="{FF2B5EF4-FFF2-40B4-BE49-F238E27FC236}">
                  <a16:creationId xmlns:a16="http://schemas.microsoft.com/office/drawing/2014/main" id="{AF750A3B-F3D2-2D43-957F-5191DE932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2279"/>
              <a:ext cx="16" cy="11"/>
            </a:xfrm>
            <a:custGeom>
              <a:avLst/>
              <a:gdLst>
                <a:gd name="T0" fmla="*/ 0 w 481"/>
                <a:gd name="T1" fmla="*/ 0 h 285"/>
                <a:gd name="T2" fmla="*/ 0 w 481"/>
                <a:gd name="T3" fmla="*/ 0 h 285"/>
                <a:gd name="T4" fmla="*/ 0 w 481"/>
                <a:gd name="T5" fmla="*/ 0 h 285"/>
                <a:gd name="T6" fmla="*/ 0 w 481"/>
                <a:gd name="T7" fmla="*/ 0 h 285"/>
                <a:gd name="T8" fmla="*/ 0 w 481"/>
                <a:gd name="T9" fmla="*/ 0 h 285"/>
                <a:gd name="T10" fmla="*/ 0 w 481"/>
                <a:gd name="T11" fmla="*/ 0 h 285"/>
                <a:gd name="T12" fmla="*/ 0 w 481"/>
                <a:gd name="T13" fmla="*/ 0 h 285"/>
                <a:gd name="T14" fmla="*/ 0 w 481"/>
                <a:gd name="T15" fmla="*/ 0 h 285"/>
                <a:gd name="T16" fmla="*/ 0 w 481"/>
                <a:gd name="T17" fmla="*/ 0 h 285"/>
                <a:gd name="T18" fmla="*/ 0 w 481"/>
                <a:gd name="T19" fmla="*/ 0 h 285"/>
                <a:gd name="T20" fmla="*/ 0 w 481"/>
                <a:gd name="T21" fmla="*/ 0 h 285"/>
                <a:gd name="T22" fmla="*/ 0 w 481"/>
                <a:gd name="T23" fmla="*/ 0 h 285"/>
                <a:gd name="T24" fmla="*/ 0 w 481"/>
                <a:gd name="T25" fmla="*/ 0 h 285"/>
                <a:gd name="T26" fmla="*/ 0 w 481"/>
                <a:gd name="T27" fmla="*/ 0 h 285"/>
                <a:gd name="T28" fmla="*/ 0 w 481"/>
                <a:gd name="T29" fmla="*/ 0 h 285"/>
                <a:gd name="T30" fmla="*/ 0 w 481"/>
                <a:gd name="T31" fmla="*/ 0 h 285"/>
                <a:gd name="T32" fmla="*/ 0 w 481"/>
                <a:gd name="T33" fmla="*/ 0 h 285"/>
                <a:gd name="T34" fmla="*/ 0 w 481"/>
                <a:gd name="T35" fmla="*/ 0 h 285"/>
                <a:gd name="T36" fmla="*/ 0 w 481"/>
                <a:gd name="T37" fmla="*/ 0 h 285"/>
                <a:gd name="T38" fmla="*/ 0 w 481"/>
                <a:gd name="T39" fmla="*/ 0 h 285"/>
                <a:gd name="T40" fmla="*/ 0 w 481"/>
                <a:gd name="T41" fmla="*/ 0 h 285"/>
                <a:gd name="T42" fmla="*/ 0 w 481"/>
                <a:gd name="T43" fmla="*/ 0 h 285"/>
                <a:gd name="T44" fmla="*/ 0 w 481"/>
                <a:gd name="T45" fmla="*/ 0 h 285"/>
                <a:gd name="T46" fmla="*/ 0 w 481"/>
                <a:gd name="T47" fmla="*/ 0 h 285"/>
                <a:gd name="T48" fmla="*/ 0 w 481"/>
                <a:gd name="T49" fmla="*/ 0 h 285"/>
                <a:gd name="T50" fmla="*/ 0 w 481"/>
                <a:gd name="T51" fmla="*/ 0 h 285"/>
                <a:gd name="T52" fmla="*/ 0 w 481"/>
                <a:gd name="T53" fmla="*/ 0 h 285"/>
                <a:gd name="T54" fmla="*/ 0 w 481"/>
                <a:gd name="T55" fmla="*/ 0 h 285"/>
                <a:gd name="T56" fmla="*/ 0 w 481"/>
                <a:gd name="T57" fmla="*/ 0 h 285"/>
                <a:gd name="T58" fmla="*/ 0 w 481"/>
                <a:gd name="T59" fmla="*/ 0 h 285"/>
                <a:gd name="T60" fmla="*/ 0 w 481"/>
                <a:gd name="T61" fmla="*/ 0 h 285"/>
                <a:gd name="T62" fmla="*/ 0 w 481"/>
                <a:gd name="T63" fmla="*/ 0 h 285"/>
                <a:gd name="T64" fmla="*/ 0 w 481"/>
                <a:gd name="T65" fmla="*/ 0 h 285"/>
                <a:gd name="T66" fmla="*/ 0 w 481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1" h="285">
                  <a:moveTo>
                    <a:pt x="417" y="285"/>
                  </a:moveTo>
                  <a:lnTo>
                    <a:pt x="422" y="284"/>
                  </a:lnTo>
                  <a:lnTo>
                    <a:pt x="427" y="283"/>
                  </a:lnTo>
                  <a:lnTo>
                    <a:pt x="433" y="282"/>
                  </a:lnTo>
                  <a:lnTo>
                    <a:pt x="438" y="280"/>
                  </a:lnTo>
                  <a:lnTo>
                    <a:pt x="444" y="276"/>
                  </a:lnTo>
                  <a:lnTo>
                    <a:pt x="448" y="273"/>
                  </a:lnTo>
                  <a:lnTo>
                    <a:pt x="453" y="269"/>
                  </a:lnTo>
                  <a:lnTo>
                    <a:pt x="459" y="264"/>
                  </a:lnTo>
                  <a:lnTo>
                    <a:pt x="463" y="260"/>
                  </a:lnTo>
                  <a:lnTo>
                    <a:pt x="466" y="255"/>
                  </a:lnTo>
                  <a:lnTo>
                    <a:pt x="471" y="249"/>
                  </a:lnTo>
                  <a:lnTo>
                    <a:pt x="474" y="244"/>
                  </a:lnTo>
                  <a:lnTo>
                    <a:pt x="476" y="237"/>
                  </a:lnTo>
                  <a:lnTo>
                    <a:pt x="478" y="231"/>
                  </a:lnTo>
                  <a:lnTo>
                    <a:pt x="479" y="224"/>
                  </a:lnTo>
                  <a:lnTo>
                    <a:pt x="481" y="218"/>
                  </a:lnTo>
                  <a:lnTo>
                    <a:pt x="465" y="68"/>
                  </a:lnTo>
                  <a:lnTo>
                    <a:pt x="464" y="60"/>
                  </a:lnTo>
                  <a:lnTo>
                    <a:pt x="464" y="53"/>
                  </a:lnTo>
                  <a:lnTo>
                    <a:pt x="462" y="47"/>
                  </a:lnTo>
                  <a:lnTo>
                    <a:pt x="461" y="40"/>
                  </a:lnTo>
                  <a:lnTo>
                    <a:pt x="459" y="35"/>
                  </a:lnTo>
                  <a:lnTo>
                    <a:pt x="457" y="30"/>
                  </a:lnTo>
                  <a:lnTo>
                    <a:pt x="453" y="24"/>
                  </a:lnTo>
                  <a:lnTo>
                    <a:pt x="451" y="20"/>
                  </a:lnTo>
                  <a:lnTo>
                    <a:pt x="447" y="15"/>
                  </a:lnTo>
                  <a:lnTo>
                    <a:pt x="444" y="11"/>
                  </a:lnTo>
                  <a:lnTo>
                    <a:pt x="439" y="8"/>
                  </a:lnTo>
                  <a:lnTo>
                    <a:pt x="436" y="5"/>
                  </a:lnTo>
                  <a:lnTo>
                    <a:pt x="430" y="2"/>
                  </a:lnTo>
                  <a:lnTo>
                    <a:pt x="426" y="1"/>
                  </a:lnTo>
                  <a:lnTo>
                    <a:pt x="422" y="0"/>
                  </a:lnTo>
                  <a:lnTo>
                    <a:pt x="417" y="0"/>
                  </a:lnTo>
                  <a:lnTo>
                    <a:pt x="62" y="0"/>
                  </a:lnTo>
                  <a:lnTo>
                    <a:pt x="56" y="0"/>
                  </a:lnTo>
                  <a:lnTo>
                    <a:pt x="52" y="1"/>
                  </a:lnTo>
                  <a:lnTo>
                    <a:pt x="47" y="2"/>
                  </a:lnTo>
                  <a:lnTo>
                    <a:pt x="43" y="5"/>
                  </a:lnTo>
                  <a:lnTo>
                    <a:pt x="39" y="8"/>
                  </a:lnTo>
                  <a:lnTo>
                    <a:pt x="34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1" y="30"/>
                  </a:lnTo>
                  <a:lnTo>
                    <a:pt x="19" y="35"/>
                  </a:lnTo>
                  <a:lnTo>
                    <a:pt x="17" y="40"/>
                  </a:lnTo>
                  <a:lnTo>
                    <a:pt x="16" y="47"/>
                  </a:lnTo>
                  <a:lnTo>
                    <a:pt x="14" y="53"/>
                  </a:lnTo>
                  <a:lnTo>
                    <a:pt x="14" y="60"/>
                  </a:lnTo>
                  <a:lnTo>
                    <a:pt x="14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5" y="244"/>
                  </a:lnTo>
                  <a:lnTo>
                    <a:pt x="8" y="249"/>
                  </a:lnTo>
                  <a:lnTo>
                    <a:pt x="12" y="255"/>
                  </a:lnTo>
                  <a:lnTo>
                    <a:pt x="16" y="260"/>
                  </a:lnTo>
                  <a:lnTo>
                    <a:pt x="20" y="264"/>
                  </a:lnTo>
                  <a:lnTo>
                    <a:pt x="25" y="269"/>
                  </a:lnTo>
                  <a:lnTo>
                    <a:pt x="30" y="273"/>
                  </a:lnTo>
                  <a:lnTo>
                    <a:pt x="35" y="276"/>
                  </a:lnTo>
                  <a:lnTo>
                    <a:pt x="40" y="280"/>
                  </a:lnTo>
                  <a:lnTo>
                    <a:pt x="45" y="282"/>
                  </a:lnTo>
                  <a:lnTo>
                    <a:pt x="51" y="283"/>
                  </a:lnTo>
                  <a:lnTo>
                    <a:pt x="56" y="284"/>
                  </a:lnTo>
                  <a:lnTo>
                    <a:pt x="62" y="285"/>
                  </a:lnTo>
                  <a:lnTo>
                    <a:pt x="41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73" name="Freeform 413">
              <a:extLst>
                <a:ext uri="{FF2B5EF4-FFF2-40B4-BE49-F238E27FC236}">
                  <a16:creationId xmlns:a16="http://schemas.microsoft.com/office/drawing/2014/main" id="{74E23BCC-DDBE-E246-A46A-31528C43E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2284"/>
              <a:ext cx="12" cy="5"/>
            </a:xfrm>
            <a:custGeom>
              <a:avLst/>
              <a:gdLst>
                <a:gd name="T0" fmla="*/ 0 w 352"/>
                <a:gd name="T1" fmla="*/ 0 h 128"/>
                <a:gd name="T2" fmla="*/ 0 w 352"/>
                <a:gd name="T3" fmla="*/ 0 h 128"/>
                <a:gd name="T4" fmla="*/ 0 w 352"/>
                <a:gd name="T5" fmla="*/ 0 h 128"/>
                <a:gd name="T6" fmla="*/ 0 w 352"/>
                <a:gd name="T7" fmla="*/ 0 h 128"/>
                <a:gd name="T8" fmla="*/ 0 w 352"/>
                <a:gd name="T9" fmla="*/ 0 h 128"/>
                <a:gd name="T10" fmla="*/ 0 w 352"/>
                <a:gd name="T11" fmla="*/ 0 h 128"/>
                <a:gd name="T12" fmla="*/ 0 w 352"/>
                <a:gd name="T13" fmla="*/ 0 h 128"/>
                <a:gd name="T14" fmla="*/ 0 w 352"/>
                <a:gd name="T15" fmla="*/ 0 h 128"/>
                <a:gd name="T16" fmla="*/ 0 w 352"/>
                <a:gd name="T17" fmla="*/ 0 h 128"/>
                <a:gd name="T18" fmla="*/ 0 w 352"/>
                <a:gd name="T19" fmla="*/ 0 h 128"/>
                <a:gd name="T20" fmla="*/ 0 w 352"/>
                <a:gd name="T21" fmla="*/ 0 h 128"/>
                <a:gd name="T22" fmla="*/ 0 w 352"/>
                <a:gd name="T23" fmla="*/ 0 h 128"/>
                <a:gd name="T24" fmla="*/ 0 w 352"/>
                <a:gd name="T25" fmla="*/ 0 h 128"/>
                <a:gd name="T26" fmla="*/ 0 w 352"/>
                <a:gd name="T27" fmla="*/ 0 h 128"/>
                <a:gd name="T28" fmla="*/ 0 w 352"/>
                <a:gd name="T29" fmla="*/ 0 h 128"/>
                <a:gd name="T30" fmla="*/ 0 w 352"/>
                <a:gd name="T31" fmla="*/ 0 h 128"/>
                <a:gd name="T32" fmla="*/ 0 w 352"/>
                <a:gd name="T33" fmla="*/ 0 h 128"/>
                <a:gd name="T34" fmla="*/ 0 w 352"/>
                <a:gd name="T35" fmla="*/ 0 h 128"/>
                <a:gd name="T36" fmla="*/ 0 w 352"/>
                <a:gd name="T37" fmla="*/ 0 h 128"/>
                <a:gd name="T38" fmla="*/ 0 w 352"/>
                <a:gd name="T39" fmla="*/ 0 h 128"/>
                <a:gd name="T40" fmla="*/ 0 w 352"/>
                <a:gd name="T41" fmla="*/ 0 h 128"/>
                <a:gd name="T42" fmla="*/ 0 w 352"/>
                <a:gd name="T43" fmla="*/ 0 h 128"/>
                <a:gd name="T44" fmla="*/ 0 w 352"/>
                <a:gd name="T45" fmla="*/ 0 h 128"/>
                <a:gd name="T46" fmla="*/ 0 w 352"/>
                <a:gd name="T47" fmla="*/ 0 h 128"/>
                <a:gd name="T48" fmla="*/ 0 w 352"/>
                <a:gd name="T49" fmla="*/ 0 h 128"/>
                <a:gd name="T50" fmla="*/ 0 w 352"/>
                <a:gd name="T51" fmla="*/ 0 h 128"/>
                <a:gd name="T52" fmla="*/ 0 w 352"/>
                <a:gd name="T53" fmla="*/ 0 h 128"/>
                <a:gd name="T54" fmla="*/ 0 w 352"/>
                <a:gd name="T55" fmla="*/ 0 h 128"/>
                <a:gd name="T56" fmla="*/ 0 w 352"/>
                <a:gd name="T57" fmla="*/ 0 h 128"/>
                <a:gd name="T58" fmla="*/ 0 w 352"/>
                <a:gd name="T59" fmla="*/ 0 h 128"/>
                <a:gd name="T60" fmla="*/ 0 w 352"/>
                <a:gd name="T61" fmla="*/ 0 h 128"/>
                <a:gd name="T62" fmla="*/ 0 w 352"/>
                <a:gd name="T63" fmla="*/ 0 h 128"/>
                <a:gd name="T64" fmla="*/ 0 w 352"/>
                <a:gd name="T65" fmla="*/ 0 h 128"/>
                <a:gd name="T66" fmla="*/ 0 w 352"/>
                <a:gd name="T67" fmla="*/ 0 h 128"/>
                <a:gd name="T68" fmla="*/ 0 w 352"/>
                <a:gd name="T69" fmla="*/ 0 h 128"/>
                <a:gd name="T70" fmla="*/ 0 w 352"/>
                <a:gd name="T71" fmla="*/ 0 h 128"/>
                <a:gd name="T72" fmla="*/ 0 w 352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8">
                  <a:moveTo>
                    <a:pt x="352" y="64"/>
                  </a:moveTo>
                  <a:lnTo>
                    <a:pt x="351" y="70"/>
                  </a:lnTo>
                  <a:lnTo>
                    <a:pt x="351" y="76"/>
                  </a:lnTo>
                  <a:lnTo>
                    <a:pt x="350" y="83"/>
                  </a:lnTo>
                  <a:lnTo>
                    <a:pt x="349" y="88"/>
                  </a:lnTo>
                  <a:lnTo>
                    <a:pt x="348" y="94"/>
                  </a:lnTo>
                  <a:lnTo>
                    <a:pt x="346" y="99"/>
                  </a:lnTo>
                  <a:lnTo>
                    <a:pt x="344" y="104"/>
                  </a:lnTo>
                  <a:lnTo>
                    <a:pt x="342" y="109"/>
                  </a:lnTo>
                  <a:lnTo>
                    <a:pt x="338" y="113"/>
                  </a:lnTo>
                  <a:lnTo>
                    <a:pt x="335" y="116"/>
                  </a:lnTo>
                  <a:lnTo>
                    <a:pt x="332" y="120"/>
                  </a:lnTo>
                  <a:lnTo>
                    <a:pt x="329" y="123"/>
                  </a:lnTo>
                  <a:lnTo>
                    <a:pt x="324" y="125"/>
                  </a:lnTo>
                  <a:lnTo>
                    <a:pt x="321" y="126"/>
                  </a:lnTo>
                  <a:lnTo>
                    <a:pt x="317" y="127"/>
                  </a:lnTo>
                  <a:lnTo>
                    <a:pt x="312" y="128"/>
                  </a:lnTo>
                  <a:lnTo>
                    <a:pt x="41" y="128"/>
                  </a:lnTo>
                  <a:lnTo>
                    <a:pt x="36" y="127"/>
                  </a:lnTo>
                  <a:lnTo>
                    <a:pt x="31" y="126"/>
                  </a:lnTo>
                  <a:lnTo>
                    <a:pt x="27" y="125"/>
                  </a:lnTo>
                  <a:lnTo>
                    <a:pt x="24" y="123"/>
                  </a:lnTo>
                  <a:lnTo>
                    <a:pt x="20" y="120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1" y="109"/>
                  </a:lnTo>
                  <a:lnTo>
                    <a:pt x="9" y="104"/>
                  </a:lnTo>
                  <a:lnTo>
                    <a:pt x="5" y="99"/>
                  </a:lnTo>
                  <a:lnTo>
                    <a:pt x="4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50" y="0"/>
                  </a:lnTo>
                  <a:lnTo>
                    <a:pt x="352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74" name="Freeform 414">
              <a:extLst>
                <a:ext uri="{FF2B5EF4-FFF2-40B4-BE49-F238E27FC236}">
                  <a16:creationId xmlns:a16="http://schemas.microsoft.com/office/drawing/2014/main" id="{F07CA75B-BC2C-9C44-B55A-B20DCC32D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2281"/>
              <a:ext cx="1" cy="8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3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8" y="207"/>
                  </a:lnTo>
                  <a:lnTo>
                    <a:pt x="29" y="206"/>
                  </a:lnTo>
                  <a:lnTo>
                    <a:pt x="30" y="204"/>
                  </a:lnTo>
                  <a:lnTo>
                    <a:pt x="32" y="203"/>
                  </a:lnTo>
                  <a:lnTo>
                    <a:pt x="33" y="200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2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0" y="8"/>
                  </a:lnTo>
                  <a:lnTo>
                    <a:pt x="29" y="6"/>
                  </a:lnTo>
                  <a:lnTo>
                    <a:pt x="28" y="5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9" y="204"/>
                  </a:lnTo>
                  <a:lnTo>
                    <a:pt x="11" y="206"/>
                  </a:lnTo>
                  <a:lnTo>
                    <a:pt x="12" y="208"/>
                  </a:lnTo>
                  <a:lnTo>
                    <a:pt x="14" y="209"/>
                  </a:lnTo>
                  <a:lnTo>
                    <a:pt x="15" y="211"/>
                  </a:lnTo>
                  <a:lnTo>
                    <a:pt x="17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75" name="Freeform 415">
              <a:extLst>
                <a:ext uri="{FF2B5EF4-FFF2-40B4-BE49-F238E27FC236}">
                  <a16:creationId xmlns:a16="http://schemas.microsoft.com/office/drawing/2014/main" id="{F858D190-F2BD-EC43-8A49-28A636298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2280"/>
              <a:ext cx="1" cy="9"/>
            </a:xfrm>
            <a:custGeom>
              <a:avLst/>
              <a:gdLst>
                <a:gd name="T0" fmla="*/ 0 w 39"/>
                <a:gd name="T1" fmla="*/ 0 h 220"/>
                <a:gd name="T2" fmla="*/ 0 w 39"/>
                <a:gd name="T3" fmla="*/ 0 h 220"/>
                <a:gd name="T4" fmla="*/ 0 w 39"/>
                <a:gd name="T5" fmla="*/ 0 h 220"/>
                <a:gd name="T6" fmla="*/ 0 w 39"/>
                <a:gd name="T7" fmla="*/ 0 h 220"/>
                <a:gd name="T8" fmla="*/ 0 w 39"/>
                <a:gd name="T9" fmla="*/ 0 h 220"/>
                <a:gd name="T10" fmla="*/ 0 w 39"/>
                <a:gd name="T11" fmla="*/ 0 h 220"/>
                <a:gd name="T12" fmla="*/ 0 w 39"/>
                <a:gd name="T13" fmla="*/ 0 h 220"/>
                <a:gd name="T14" fmla="*/ 0 w 39"/>
                <a:gd name="T15" fmla="*/ 0 h 220"/>
                <a:gd name="T16" fmla="*/ 0 w 39"/>
                <a:gd name="T17" fmla="*/ 0 h 220"/>
                <a:gd name="T18" fmla="*/ 0 w 39"/>
                <a:gd name="T19" fmla="*/ 0 h 220"/>
                <a:gd name="T20" fmla="*/ 0 w 39"/>
                <a:gd name="T21" fmla="*/ 0 h 220"/>
                <a:gd name="T22" fmla="*/ 0 w 39"/>
                <a:gd name="T23" fmla="*/ 0 h 220"/>
                <a:gd name="T24" fmla="*/ 0 w 39"/>
                <a:gd name="T25" fmla="*/ 0 h 220"/>
                <a:gd name="T26" fmla="*/ 0 w 39"/>
                <a:gd name="T27" fmla="*/ 0 h 220"/>
                <a:gd name="T28" fmla="*/ 0 w 39"/>
                <a:gd name="T29" fmla="*/ 0 h 220"/>
                <a:gd name="T30" fmla="*/ 0 w 39"/>
                <a:gd name="T31" fmla="*/ 0 h 220"/>
                <a:gd name="T32" fmla="*/ 0 w 39"/>
                <a:gd name="T33" fmla="*/ 0 h 220"/>
                <a:gd name="T34" fmla="*/ 0 w 39"/>
                <a:gd name="T35" fmla="*/ 0 h 220"/>
                <a:gd name="T36" fmla="*/ 0 w 39"/>
                <a:gd name="T37" fmla="*/ 0 h 220"/>
                <a:gd name="T38" fmla="*/ 0 w 39"/>
                <a:gd name="T39" fmla="*/ 0 h 220"/>
                <a:gd name="T40" fmla="*/ 0 w 39"/>
                <a:gd name="T41" fmla="*/ 0 h 220"/>
                <a:gd name="T42" fmla="*/ 0 w 39"/>
                <a:gd name="T43" fmla="*/ 0 h 220"/>
                <a:gd name="T44" fmla="*/ 0 w 39"/>
                <a:gd name="T45" fmla="*/ 0 h 220"/>
                <a:gd name="T46" fmla="*/ 0 w 39"/>
                <a:gd name="T47" fmla="*/ 0 h 220"/>
                <a:gd name="T48" fmla="*/ 0 w 39"/>
                <a:gd name="T49" fmla="*/ 0 h 220"/>
                <a:gd name="T50" fmla="*/ 0 w 39"/>
                <a:gd name="T51" fmla="*/ 0 h 220"/>
                <a:gd name="T52" fmla="*/ 0 w 39"/>
                <a:gd name="T53" fmla="*/ 0 h 220"/>
                <a:gd name="T54" fmla="*/ 0 w 39"/>
                <a:gd name="T55" fmla="*/ 0 h 220"/>
                <a:gd name="T56" fmla="*/ 0 w 39"/>
                <a:gd name="T57" fmla="*/ 0 h 220"/>
                <a:gd name="T58" fmla="*/ 0 w 39"/>
                <a:gd name="T59" fmla="*/ 0 h 220"/>
                <a:gd name="T60" fmla="*/ 0 w 39"/>
                <a:gd name="T61" fmla="*/ 0 h 220"/>
                <a:gd name="T62" fmla="*/ 0 w 39"/>
                <a:gd name="T63" fmla="*/ 0 h 220"/>
                <a:gd name="T64" fmla="*/ 0 w 39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0">
                  <a:moveTo>
                    <a:pt x="15" y="220"/>
                  </a:moveTo>
                  <a:lnTo>
                    <a:pt x="17" y="219"/>
                  </a:lnTo>
                  <a:lnTo>
                    <a:pt x="18" y="219"/>
                  </a:lnTo>
                  <a:lnTo>
                    <a:pt x="20" y="217"/>
                  </a:lnTo>
                  <a:lnTo>
                    <a:pt x="22" y="216"/>
                  </a:lnTo>
                  <a:lnTo>
                    <a:pt x="24" y="214"/>
                  </a:lnTo>
                  <a:lnTo>
                    <a:pt x="26" y="212"/>
                  </a:lnTo>
                  <a:lnTo>
                    <a:pt x="27" y="210"/>
                  </a:lnTo>
                  <a:lnTo>
                    <a:pt x="30" y="207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5" y="199"/>
                  </a:lnTo>
                  <a:lnTo>
                    <a:pt x="36" y="197"/>
                  </a:lnTo>
                  <a:lnTo>
                    <a:pt x="37" y="193"/>
                  </a:lnTo>
                  <a:lnTo>
                    <a:pt x="38" y="191"/>
                  </a:lnTo>
                  <a:lnTo>
                    <a:pt x="38" y="188"/>
                  </a:lnTo>
                  <a:lnTo>
                    <a:pt x="39" y="187"/>
                  </a:lnTo>
                  <a:lnTo>
                    <a:pt x="31" y="20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8"/>
                  </a:lnTo>
                  <a:lnTo>
                    <a:pt x="26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3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5" y="215"/>
                  </a:lnTo>
                  <a:lnTo>
                    <a:pt x="5" y="216"/>
                  </a:lnTo>
                  <a:lnTo>
                    <a:pt x="7" y="217"/>
                  </a:lnTo>
                  <a:lnTo>
                    <a:pt x="8" y="217"/>
                  </a:lnTo>
                  <a:lnTo>
                    <a:pt x="9" y="218"/>
                  </a:lnTo>
                  <a:lnTo>
                    <a:pt x="10" y="219"/>
                  </a:lnTo>
                  <a:lnTo>
                    <a:pt x="12" y="219"/>
                  </a:lnTo>
                  <a:lnTo>
                    <a:pt x="13" y="219"/>
                  </a:lnTo>
                  <a:lnTo>
                    <a:pt x="15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76" name="Freeform 416">
              <a:extLst>
                <a:ext uri="{FF2B5EF4-FFF2-40B4-BE49-F238E27FC236}">
                  <a16:creationId xmlns:a16="http://schemas.microsoft.com/office/drawing/2014/main" id="{C8F806A1-A5FA-5341-8C79-E45A2C54F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2280"/>
              <a:ext cx="12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4" y="105"/>
                  </a:moveTo>
                  <a:lnTo>
                    <a:pt x="327" y="104"/>
                  </a:lnTo>
                  <a:lnTo>
                    <a:pt x="330" y="104"/>
                  </a:lnTo>
                  <a:lnTo>
                    <a:pt x="334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4" y="99"/>
                  </a:lnTo>
                  <a:lnTo>
                    <a:pt x="348" y="96"/>
                  </a:lnTo>
                  <a:lnTo>
                    <a:pt x="350" y="94"/>
                  </a:lnTo>
                  <a:lnTo>
                    <a:pt x="352" y="92"/>
                  </a:lnTo>
                  <a:lnTo>
                    <a:pt x="354" y="90"/>
                  </a:lnTo>
                  <a:lnTo>
                    <a:pt x="356" y="87"/>
                  </a:lnTo>
                  <a:lnTo>
                    <a:pt x="358" y="84"/>
                  </a:lnTo>
                  <a:lnTo>
                    <a:pt x="359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59" y="23"/>
                  </a:lnTo>
                  <a:lnTo>
                    <a:pt x="358" y="19"/>
                  </a:lnTo>
                  <a:lnTo>
                    <a:pt x="356" y="17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9"/>
                  </a:lnTo>
                  <a:lnTo>
                    <a:pt x="348" y="7"/>
                  </a:lnTo>
                  <a:lnTo>
                    <a:pt x="344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8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3" y="19"/>
                  </a:lnTo>
                  <a:lnTo>
                    <a:pt x="2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2" y="81"/>
                  </a:lnTo>
                  <a:lnTo>
                    <a:pt x="3" y="84"/>
                  </a:lnTo>
                  <a:lnTo>
                    <a:pt x="5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5" y="96"/>
                  </a:lnTo>
                  <a:lnTo>
                    <a:pt x="17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8" y="103"/>
                  </a:lnTo>
                  <a:lnTo>
                    <a:pt x="31" y="104"/>
                  </a:lnTo>
                  <a:lnTo>
                    <a:pt x="35" y="104"/>
                  </a:lnTo>
                  <a:lnTo>
                    <a:pt x="40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77" name="Freeform 417">
              <a:extLst>
                <a:ext uri="{FF2B5EF4-FFF2-40B4-BE49-F238E27FC236}">
                  <a16:creationId xmlns:a16="http://schemas.microsoft.com/office/drawing/2014/main" id="{0E4A01C0-113B-4246-ADF4-FA85CA976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" y="2279"/>
              <a:ext cx="18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39" y="300"/>
                  </a:moveTo>
                  <a:lnTo>
                    <a:pt x="443" y="299"/>
                  </a:lnTo>
                  <a:lnTo>
                    <a:pt x="449" y="298"/>
                  </a:lnTo>
                  <a:lnTo>
                    <a:pt x="455" y="295"/>
                  </a:lnTo>
                  <a:lnTo>
                    <a:pt x="460" y="293"/>
                  </a:lnTo>
                  <a:lnTo>
                    <a:pt x="466" y="290"/>
                  </a:lnTo>
                  <a:lnTo>
                    <a:pt x="472" y="287"/>
                  </a:lnTo>
                  <a:lnTo>
                    <a:pt x="478" y="282"/>
                  </a:lnTo>
                  <a:lnTo>
                    <a:pt x="482" y="278"/>
                  </a:lnTo>
                  <a:lnTo>
                    <a:pt x="487" y="273"/>
                  </a:lnTo>
                  <a:lnTo>
                    <a:pt x="492" y="267"/>
                  </a:lnTo>
                  <a:lnTo>
                    <a:pt x="495" y="262"/>
                  </a:lnTo>
                  <a:lnTo>
                    <a:pt x="498" y="255"/>
                  </a:lnTo>
                  <a:lnTo>
                    <a:pt x="502" y="249"/>
                  </a:lnTo>
                  <a:lnTo>
                    <a:pt x="504" y="242"/>
                  </a:lnTo>
                  <a:lnTo>
                    <a:pt x="505" y="235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90" y="64"/>
                  </a:lnTo>
                  <a:lnTo>
                    <a:pt x="490" y="56"/>
                  </a:lnTo>
                  <a:lnTo>
                    <a:pt x="487" y="50"/>
                  </a:lnTo>
                  <a:lnTo>
                    <a:pt x="486" y="43"/>
                  </a:lnTo>
                  <a:lnTo>
                    <a:pt x="484" y="37"/>
                  </a:lnTo>
                  <a:lnTo>
                    <a:pt x="481" y="31"/>
                  </a:lnTo>
                  <a:lnTo>
                    <a:pt x="478" y="26"/>
                  </a:lnTo>
                  <a:lnTo>
                    <a:pt x="474" y="20"/>
                  </a:lnTo>
                  <a:lnTo>
                    <a:pt x="471" y="16"/>
                  </a:lnTo>
                  <a:lnTo>
                    <a:pt x="467" y="12"/>
                  </a:lnTo>
                  <a:lnTo>
                    <a:pt x="462" y="8"/>
                  </a:lnTo>
                  <a:lnTo>
                    <a:pt x="458" y="5"/>
                  </a:lnTo>
                  <a:lnTo>
                    <a:pt x="454" y="3"/>
                  </a:lnTo>
                  <a:lnTo>
                    <a:pt x="448" y="1"/>
                  </a:lnTo>
                  <a:lnTo>
                    <a:pt x="443" y="0"/>
                  </a:lnTo>
                  <a:lnTo>
                    <a:pt x="439" y="0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4" y="1"/>
                  </a:lnTo>
                  <a:lnTo>
                    <a:pt x="50" y="3"/>
                  </a:lnTo>
                  <a:lnTo>
                    <a:pt x="45" y="5"/>
                  </a:lnTo>
                  <a:lnTo>
                    <a:pt x="40" y="8"/>
                  </a:lnTo>
                  <a:lnTo>
                    <a:pt x="37" y="12"/>
                  </a:lnTo>
                  <a:lnTo>
                    <a:pt x="33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3" y="31"/>
                  </a:lnTo>
                  <a:lnTo>
                    <a:pt x="21" y="37"/>
                  </a:lnTo>
                  <a:lnTo>
                    <a:pt x="19" y="43"/>
                  </a:lnTo>
                  <a:lnTo>
                    <a:pt x="17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9" y="262"/>
                  </a:lnTo>
                  <a:lnTo>
                    <a:pt x="13" y="267"/>
                  </a:lnTo>
                  <a:lnTo>
                    <a:pt x="17" y="273"/>
                  </a:lnTo>
                  <a:lnTo>
                    <a:pt x="22" y="278"/>
                  </a:lnTo>
                  <a:lnTo>
                    <a:pt x="26" y="282"/>
                  </a:lnTo>
                  <a:lnTo>
                    <a:pt x="32" y="287"/>
                  </a:lnTo>
                  <a:lnTo>
                    <a:pt x="37" y="290"/>
                  </a:lnTo>
                  <a:lnTo>
                    <a:pt x="42" y="293"/>
                  </a:lnTo>
                  <a:lnTo>
                    <a:pt x="48" y="295"/>
                  </a:lnTo>
                  <a:lnTo>
                    <a:pt x="53" y="298"/>
                  </a:lnTo>
                  <a:lnTo>
                    <a:pt x="60" y="299"/>
                  </a:lnTo>
                  <a:lnTo>
                    <a:pt x="65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78" name="Freeform 418">
              <a:extLst>
                <a:ext uri="{FF2B5EF4-FFF2-40B4-BE49-F238E27FC236}">
                  <a16:creationId xmlns:a16="http://schemas.microsoft.com/office/drawing/2014/main" id="{32BF4ED6-9A8A-E348-AD54-7872606D0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2279"/>
              <a:ext cx="16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8" y="285"/>
                  </a:moveTo>
                  <a:lnTo>
                    <a:pt x="422" y="284"/>
                  </a:lnTo>
                  <a:lnTo>
                    <a:pt x="428" y="283"/>
                  </a:lnTo>
                  <a:lnTo>
                    <a:pt x="433" y="282"/>
                  </a:lnTo>
                  <a:lnTo>
                    <a:pt x="438" y="280"/>
                  </a:lnTo>
                  <a:lnTo>
                    <a:pt x="444" y="276"/>
                  </a:lnTo>
                  <a:lnTo>
                    <a:pt x="449" y="273"/>
                  </a:lnTo>
                  <a:lnTo>
                    <a:pt x="455" y="269"/>
                  </a:lnTo>
                  <a:lnTo>
                    <a:pt x="459" y="264"/>
                  </a:lnTo>
                  <a:lnTo>
                    <a:pt x="465" y="260"/>
                  </a:lnTo>
                  <a:lnTo>
                    <a:pt x="468" y="255"/>
                  </a:lnTo>
                  <a:lnTo>
                    <a:pt x="472" y="249"/>
                  </a:lnTo>
                  <a:lnTo>
                    <a:pt x="475" y="244"/>
                  </a:lnTo>
                  <a:lnTo>
                    <a:pt x="478" y="237"/>
                  </a:lnTo>
                  <a:lnTo>
                    <a:pt x="480" y="231"/>
                  </a:lnTo>
                  <a:lnTo>
                    <a:pt x="481" y="224"/>
                  </a:lnTo>
                  <a:lnTo>
                    <a:pt x="482" y="218"/>
                  </a:lnTo>
                  <a:lnTo>
                    <a:pt x="467" y="68"/>
                  </a:lnTo>
                  <a:lnTo>
                    <a:pt x="466" y="60"/>
                  </a:lnTo>
                  <a:lnTo>
                    <a:pt x="466" y="53"/>
                  </a:lnTo>
                  <a:lnTo>
                    <a:pt x="464" y="47"/>
                  </a:lnTo>
                  <a:lnTo>
                    <a:pt x="462" y="40"/>
                  </a:lnTo>
                  <a:lnTo>
                    <a:pt x="460" y="35"/>
                  </a:lnTo>
                  <a:lnTo>
                    <a:pt x="458" y="30"/>
                  </a:lnTo>
                  <a:lnTo>
                    <a:pt x="455" y="24"/>
                  </a:lnTo>
                  <a:lnTo>
                    <a:pt x="452" y="20"/>
                  </a:lnTo>
                  <a:lnTo>
                    <a:pt x="448" y="15"/>
                  </a:lnTo>
                  <a:lnTo>
                    <a:pt x="445" y="11"/>
                  </a:lnTo>
                  <a:lnTo>
                    <a:pt x="441" y="8"/>
                  </a:lnTo>
                  <a:lnTo>
                    <a:pt x="436" y="5"/>
                  </a:lnTo>
                  <a:lnTo>
                    <a:pt x="432" y="2"/>
                  </a:lnTo>
                  <a:lnTo>
                    <a:pt x="428" y="1"/>
                  </a:lnTo>
                  <a:lnTo>
                    <a:pt x="422" y="0"/>
                  </a:lnTo>
                  <a:lnTo>
                    <a:pt x="418" y="0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5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30"/>
                  </a:lnTo>
                  <a:lnTo>
                    <a:pt x="20" y="35"/>
                  </a:lnTo>
                  <a:lnTo>
                    <a:pt x="17" y="40"/>
                  </a:lnTo>
                  <a:lnTo>
                    <a:pt x="16" y="47"/>
                  </a:lnTo>
                  <a:lnTo>
                    <a:pt x="14" y="53"/>
                  </a:lnTo>
                  <a:lnTo>
                    <a:pt x="14" y="60"/>
                  </a:lnTo>
                  <a:lnTo>
                    <a:pt x="14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5" y="244"/>
                  </a:lnTo>
                  <a:lnTo>
                    <a:pt x="9" y="249"/>
                  </a:lnTo>
                  <a:lnTo>
                    <a:pt x="12" y="255"/>
                  </a:lnTo>
                  <a:lnTo>
                    <a:pt x="16" y="260"/>
                  </a:lnTo>
                  <a:lnTo>
                    <a:pt x="21" y="264"/>
                  </a:lnTo>
                  <a:lnTo>
                    <a:pt x="26" y="269"/>
                  </a:lnTo>
                  <a:lnTo>
                    <a:pt x="30" y="273"/>
                  </a:lnTo>
                  <a:lnTo>
                    <a:pt x="36" y="276"/>
                  </a:lnTo>
                  <a:lnTo>
                    <a:pt x="41" y="280"/>
                  </a:lnTo>
                  <a:lnTo>
                    <a:pt x="47" y="282"/>
                  </a:lnTo>
                  <a:lnTo>
                    <a:pt x="52" y="283"/>
                  </a:lnTo>
                  <a:lnTo>
                    <a:pt x="58" y="284"/>
                  </a:lnTo>
                  <a:lnTo>
                    <a:pt x="63" y="285"/>
                  </a:lnTo>
                  <a:lnTo>
                    <a:pt x="41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79" name="Freeform 419">
              <a:extLst>
                <a:ext uri="{FF2B5EF4-FFF2-40B4-BE49-F238E27FC236}">
                  <a16:creationId xmlns:a16="http://schemas.microsoft.com/office/drawing/2014/main" id="{9DEC8349-2FFC-2C44-B698-4EA6D5033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5" y="2284"/>
              <a:ext cx="12" cy="5"/>
            </a:xfrm>
            <a:custGeom>
              <a:avLst/>
              <a:gdLst>
                <a:gd name="T0" fmla="*/ 0 w 353"/>
                <a:gd name="T1" fmla="*/ 0 h 128"/>
                <a:gd name="T2" fmla="*/ 0 w 353"/>
                <a:gd name="T3" fmla="*/ 0 h 128"/>
                <a:gd name="T4" fmla="*/ 0 w 353"/>
                <a:gd name="T5" fmla="*/ 0 h 128"/>
                <a:gd name="T6" fmla="*/ 0 w 353"/>
                <a:gd name="T7" fmla="*/ 0 h 128"/>
                <a:gd name="T8" fmla="*/ 0 w 353"/>
                <a:gd name="T9" fmla="*/ 0 h 128"/>
                <a:gd name="T10" fmla="*/ 0 w 353"/>
                <a:gd name="T11" fmla="*/ 0 h 128"/>
                <a:gd name="T12" fmla="*/ 0 w 353"/>
                <a:gd name="T13" fmla="*/ 0 h 128"/>
                <a:gd name="T14" fmla="*/ 0 w 353"/>
                <a:gd name="T15" fmla="*/ 0 h 128"/>
                <a:gd name="T16" fmla="*/ 0 w 353"/>
                <a:gd name="T17" fmla="*/ 0 h 128"/>
                <a:gd name="T18" fmla="*/ 0 w 353"/>
                <a:gd name="T19" fmla="*/ 0 h 128"/>
                <a:gd name="T20" fmla="*/ 0 w 353"/>
                <a:gd name="T21" fmla="*/ 0 h 128"/>
                <a:gd name="T22" fmla="*/ 0 w 353"/>
                <a:gd name="T23" fmla="*/ 0 h 128"/>
                <a:gd name="T24" fmla="*/ 0 w 353"/>
                <a:gd name="T25" fmla="*/ 0 h 128"/>
                <a:gd name="T26" fmla="*/ 0 w 353"/>
                <a:gd name="T27" fmla="*/ 0 h 128"/>
                <a:gd name="T28" fmla="*/ 0 w 353"/>
                <a:gd name="T29" fmla="*/ 0 h 128"/>
                <a:gd name="T30" fmla="*/ 0 w 353"/>
                <a:gd name="T31" fmla="*/ 0 h 128"/>
                <a:gd name="T32" fmla="*/ 0 w 353"/>
                <a:gd name="T33" fmla="*/ 0 h 128"/>
                <a:gd name="T34" fmla="*/ 0 w 353"/>
                <a:gd name="T35" fmla="*/ 0 h 128"/>
                <a:gd name="T36" fmla="*/ 0 w 353"/>
                <a:gd name="T37" fmla="*/ 0 h 128"/>
                <a:gd name="T38" fmla="*/ 0 w 353"/>
                <a:gd name="T39" fmla="*/ 0 h 128"/>
                <a:gd name="T40" fmla="*/ 0 w 353"/>
                <a:gd name="T41" fmla="*/ 0 h 128"/>
                <a:gd name="T42" fmla="*/ 0 w 353"/>
                <a:gd name="T43" fmla="*/ 0 h 128"/>
                <a:gd name="T44" fmla="*/ 0 w 353"/>
                <a:gd name="T45" fmla="*/ 0 h 128"/>
                <a:gd name="T46" fmla="*/ 0 w 353"/>
                <a:gd name="T47" fmla="*/ 0 h 128"/>
                <a:gd name="T48" fmla="*/ 0 w 353"/>
                <a:gd name="T49" fmla="*/ 0 h 128"/>
                <a:gd name="T50" fmla="*/ 0 w 353"/>
                <a:gd name="T51" fmla="*/ 0 h 128"/>
                <a:gd name="T52" fmla="*/ 0 w 353"/>
                <a:gd name="T53" fmla="*/ 0 h 128"/>
                <a:gd name="T54" fmla="*/ 0 w 353"/>
                <a:gd name="T55" fmla="*/ 0 h 128"/>
                <a:gd name="T56" fmla="*/ 0 w 353"/>
                <a:gd name="T57" fmla="*/ 0 h 128"/>
                <a:gd name="T58" fmla="*/ 0 w 353"/>
                <a:gd name="T59" fmla="*/ 0 h 128"/>
                <a:gd name="T60" fmla="*/ 0 w 353"/>
                <a:gd name="T61" fmla="*/ 0 h 128"/>
                <a:gd name="T62" fmla="*/ 0 w 353"/>
                <a:gd name="T63" fmla="*/ 0 h 128"/>
                <a:gd name="T64" fmla="*/ 0 w 353"/>
                <a:gd name="T65" fmla="*/ 0 h 128"/>
                <a:gd name="T66" fmla="*/ 0 w 353"/>
                <a:gd name="T67" fmla="*/ 0 h 128"/>
                <a:gd name="T68" fmla="*/ 0 w 353"/>
                <a:gd name="T69" fmla="*/ 0 h 128"/>
                <a:gd name="T70" fmla="*/ 0 w 353"/>
                <a:gd name="T71" fmla="*/ 0 h 128"/>
                <a:gd name="T72" fmla="*/ 0 w 35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8">
                  <a:moveTo>
                    <a:pt x="353" y="64"/>
                  </a:moveTo>
                  <a:lnTo>
                    <a:pt x="352" y="70"/>
                  </a:lnTo>
                  <a:lnTo>
                    <a:pt x="352" y="76"/>
                  </a:lnTo>
                  <a:lnTo>
                    <a:pt x="351" y="83"/>
                  </a:lnTo>
                  <a:lnTo>
                    <a:pt x="350" y="88"/>
                  </a:lnTo>
                  <a:lnTo>
                    <a:pt x="348" y="94"/>
                  </a:lnTo>
                  <a:lnTo>
                    <a:pt x="346" y="99"/>
                  </a:lnTo>
                  <a:lnTo>
                    <a:pt x="343" y="104"/>
                  </a:lnTo>
                  <a:lnTo>
                    <a:pt x="341" y="109"/>
                  </a:lnTo>
                  <a:lnTo>
                    <a:pt x="339" y="113"/>
                  </a:lnTo>
                  <a:lnTo>
                    <a:pt x="336" y="116"/>
                  </a:lnTo>
                  <a:lnTo>
                    <a:pt x="332" y="120"/>
                  </a:lnTo>
                  <a:lnTo>
                    <a:pt x="328" y="123"/>
                  </a:lnTo>
                  <a:lnTo>
                    <a:pt x="325" y="125"/>
                  </a:lnTo>
                  <a:lnTo>
                    <a:pt x="320" y="126"/>
                  </a:lnTo>
                  <a:lnTo>
                    <a:pt x="316" y="127"/>
                  </a:lnTo>
                  <a:lnTo>
                    <a:pt x="312" y="128"/>
                  </a:lnTo>
                  <a:lnTo>
                    <a:pt x="41" y="128"/>
                  </a:lnTo>
                  <a:lnTo>
                    <a:pt x="35" y="127"/>
                  </a:lnTo>
                  <a:lnTo>
                    <a:pt x="31" y="126"/>
                  </a:lnTo>
                  <a:lnTo>
                    <a:pt x="28" y="125"/>
                  </a:lnTo>
                  <a:lnTo>
                    <a:pt x="23" y="123"/>
                  </a:lnTo>
                  <a:lnTo>
                    <a:pt x="20" y="120"/>
                  </a:lnTo>
                  <a:lnTo>
                    <a:pt x="17" y="116"/>
                  </a:lnTo>
                  <a:lnTo>
                    <a:pt x="14" y="113"/>
                  </a:lnTo>
                  <a:lnTo>
                    <a:pt x="10" y="109"/>
                  </a:lnTo>
                  <a:lnTo>
                    <a:pt x="8" y="104"/>
                  </a:lnTo>
                  <a:lnTo>
                    <a:pt x="6" y="99"/>
                  </a:lnTo>
                  <a:lnTo>
                    <a:pt x="4" y="94"/>
                  </a:lnTo>
                  <a:lnTo>
                    <a:pt x="3" y="88"/>
                  </a:lnTo>
                  <a:lnTo>
                    <a:pt x="2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50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80" name="Freeform 420">
              <a:extLst>
                <a:ext uri="{FF2B5EF4-FFF2-40B4-BE49-F238E27FC236}">
                  <a16:creationId xmlns:a16="http://schemas.microsoft.com/office/drawing/2014/main" id="{AB1012A9-2778-A14B-8ACA-D1C1DB676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2281"/>
              <a:ext cx="1" cy="8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7" y="209"/>
                  </a:lnTo>
                  <a:lnTo>
                    <a:pt x="28" y="208"/>
                  </a:lnTo>
                  <a:lnTo>
                    <a:pt x="30" y="207"/>
                  </a:lnTo>
                  <a:lnTo>
                    <a:pt x="31" y="206"/>
                  </a:lnTo>
                  <a:lnTo>
                    <a:pt x="31" y="204"/>
                  </a:lnTo>
                  <a:lnTo>
                    <a:pt x="32" y="203"/>
                  </a:lnTo>
                  <a:lnTo>
                    <a:pt x="33" y="200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2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1" y="185"/>
                  </a:lnTo>
                  <a:lnTo>
                    <a:pt x="1" y="187"/>
                  </a:lnTo>
                  <a:lnTo>
                    <a:pt x="3" y="191"/>
                  </a:lnTo>
                  <a:lnTo>
                    <a:pt x="4" y="193"/>
                  </a:lnTo>
                  <a:lnTo>
                    <a:pt x="6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10" y="204"/>
                  </a:lnTo>
                  <a:lnTo>
                    <a:pt x="11" y="206"/>
                  </a:lnTo>
                  <a:lnTo>
                    <a:pt x="13" y="208"/>
                  </a:lnTo>
                  <a:lnTo>
                    <a:pt x="15" y="209"/>
                  </a:lnTo>
                  <a:lnTo>
                    <a:pt x="17" y="211"/>
                  </a:lnTo>
                  <a:lnTo>
                    <a:pt x="18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81" name="Freeform 421">
              <a:extLst>
                <a:ext uri="{FF2B5EF4-FFF2-40B4-BE49-F238E27FC236}">
                  <a16:creationId xmlns:a16="http://schemas.microsoft.com/office/drawing/2014/main" id="{88CDC609-A535-434B-ADF6-BCBFA6B42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7" y="2280"/>
              <a:ext cx="2" cy="9"/>
            </a:xfrm>
            <a:custGeom>
              <a:avLst/>
              <a:gdLst>
                <a:gd name="T0" fmla="*/ 0 w 40"/>
                <a:gd name="T1" fmla="*/ 0 h 220"/>
                <a:gd name="T2" fmla="*/ 0 w 40"/>
                <a:gd name="T3" fmla="*/ 0 h 220"/>
                <a:gd name="T4" fmla="*/ 0 w 40"/>
                <a:gd name="T5" fmla="*/ 0 h 220"/>
                <a:gd name="T6" fmla="*/ 0 w 40"/>
                <a:gd name="T7" fmla="*/ 0 h 220"/>
                <a:gd name="T8" fmla="*/ 0 w 40"/>
                <a:gd name="T9" fmla="*/ 0 h 220"/>
                <a:gd name="T10" fmla="*/ 0 w 40"/>
                <a:gd name="T11" fmla="*/ 0 h 220"/>
                <a:gd name="T12" fmla="*/ 0 w 40"/>
                <a:gd name="T13" fmla="*/ 0 h 220"/>
                <a:gd name="T14" fmla="*/ 0 w 40"/>
                <a:gd name="T15" fmla="*/ 0 h 220"/>
                <a:gd name="T16" fmla="*/ 0 w 40"/>
                <a:gd name="T17" fmla="*/ 0 h 220"/>
                <a:gd name="T18" fmla="*/ 0 w 40"/>
                <a:gd name="T19" fmla="*/ 0 h 220"/>
                <a:gd name="T20" fmla="*/ 0 w 40"/>
                <a:gd name="T21" fmla="*/ 0 h 220"/>
                <a:gd name="T22" fmla="*/ 0 w 40"/>
                <a:gd name="T23" fmla="*/ 0 h 220"/>
                <a:gd name="T24" fmla="*/ 0 w 40"/>
                <a:gd name="T25" fmla="*/ 0 h 220"/>
                <a:gd name="T26" fmla="*/ 0 w 40"/>
                <a:gd name="T27" fmla="*/ 0 h 220"/>
                <a:gd name="T28" fmla="*/ 0 w 40"/>
                <a:gd name="T29" fmla="*/ 0 h 220"/>
                <a:gd name="T30" fmla="*/ 0 w 40"/>
                <a:gd name="T31" fmla="*/ 0 h 220"/>
                <a:gd name="T32" fmla="*/ 0 w 40"/>
                <a:gd name="T33" fmla="*/ 0 h 220"/>
                <a:gd name="T34" fmla="*/ 0 w 40"/>
                <a:gd name="T35" fmla="*/ 0 h 220"/>
                <a:gd name="T36" fmla="*/ 0 w 40"/>
                <a:gd name="T37" fmla="*/ 0 h 220"/>
                <a:gd name="T38" fmla="*/ 0 w 40"/>
                <a:gd name="T39" fmla="*/ 0 h 220"/>
                <a:gd name="T40" fmla="*/ 0 w 40"/>
                <a:gd name="T41" fmla="*/ 0 h 220"/>
                <a:gd name="T42" fmla="*/ 0 w 40"/>
                <a:gd name="T43" fmla="*/ 0 h 220"/>
                <a:gd name="T44" fmla="*/ 0 w 40"/>
                <a:gd name="T45" fmla="*/ 0 h 220"/>
                <a:gd name="T46" fmla="*/ 0 w 40"/>
                <a:gd name="T47" fmla="*/ 0 h 220"/>
                <a:gd name="T48" fmla="*/ 0 w 40"/>
                <a:gd name="T49" fmla="*/ 0 h 220"/>
                <a:gd name="T50" fmla="*/ 0 w 40"/>
                <a:gd name="T51" fmla="*/ 0 h 220"/>
                <a:gd name="T52" fmla="*/ 0 w 40"/>
                <a:gd name="T53" fmla="*/ 0 h 220"/>
                <a:gd name="T54" fmla="*/ 0 w 40"/>
                <a:gd name="T55" fmla="*/ 0 h 220"/>
                <a:gd name="T56" fmla="*/ 0 w 40"/>
                <a:gd name="T57" fmla="*/ 0 h 220"/>
                <a:gd name="T58" fmla="*/ 0 w 40"/>
                <a:gd name="T59" fmla="*/ 0 h 220"/>
                <a:gd name="T60" fmla="*/ 0 w 40"/>
                <a:gd name="T61" fmla="*/ 0 h 220"/>
                <a:gd name="T62" fmla="*/ 0 w 40"/>
                <a:gd name="T63" fmla="*/ 0 h 220"/>
                <a:gd name="T64" fmla="*/ 0 w 40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0">
                  <a:moveTo>
                    <a:pt x="15" y="220"/>
                  </a:moveTo>
                  <a:lnTo>
                    <a:pt x="16" y="219"/>
                  </a:lnTo>
                  <a:lnTo>
                    <a:pt x="18" y="219"/>
                  </a:lnTo>
                  <a:lnTo>
                    <a:pt x="20" y="217"/>
                  </a:lnTo>
                  <a:lnTo>
                    <a:pt x="21" y="216"/>
                  </a:lnTo>
                  <a:lnTo>
                    <a:pt x="24" y="214"/>
                  </a:lnTo>
                  <a:lnTo>
                    <a:pt x="26" y="212"/>
                  </a:lnTo>
                  <a:lnTo>
                    <a:pt x="28" y="210"/>
                  </a:lnTo>
                  <a:lnTo>
                    <a:pt x="30" y="207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6" y="199"/>
                  </a:lnTo>
                  <a:lnTo>
                    <a:pt x="37" y="197"/>
                  </a:lnTo>
                  <a:lnTo>
                    <a:pt x="38" y="193"/>
                  </a:lnTo>
                  <a:lnTo>
                    <a:pt x="39" y="191"/>
                  </a:lnTo>
                  <a:lnTo>
                    <a:pt x="39" y="188"/>
                  </a:lnTo>
                  <a:lnTo>
                    <a:pt x="40" y="187"/>
                  </a:lnTo>
                  <a:lnTo>
                    <a:pt x="30" y="20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8"/>
                  </a:lnTo>
                  <a:lnTo>
                    <a:pt x="26" y="7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2" y="3"/>
                  </a:lnTo>
                  <a:lnTo>
                    <a:pt x="21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6" y="217"/>
                  </a:lnTo>
                  <a:lnTo>
                    <a:pt x="7" y="217"/>
                  </a:lnTo>
                  <a:lnTo>
                    <a:pt x="8" y="218"/>
                  </a:lnTo>
                  <a:lnTo>
                    <a:pt x="10" y="219"/>
                  </a:lnTo>
                  <a:lnTo>
                    <a:pt x="12" y="219"/>
                  </a:lnTo>
                  <a:lnTo>
                    <a:pt x="13" y="219"/>
                  </a:lnTo>
                  <a:lnTo>
                    <a:pt x="15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82" name="Freeform 422">
              <a:extLst>
                <a:ext uri="{FF2B5EF4-FFF2-40B4-BE49-F238E27FC236}">
                  <a16:creationId xmlns:a16="http://schemas.microsoft.com/office/drawing/2014/main" id="{DC176062-2EB5-F34B-B67E-5B0D3E370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5" y="2280"/>
              <a:ext cx="12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3" y="105"/>
                  </a:moveTo>
                  <a:lnTo>
                    <a:pt x="326" y="104"/>
                  </a:lnTo>
                  <a:lnTo>
                    <a:pt x="331" y="104"/>
                  </a:lnTo>
                  <a:lnTo>
                    <a:pt x="334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7" y="96"/>
                  </a:lnTo>
                  <a:lnTo>
                    <a:pt x="350" y="94"/>
                  </a:lnTo>
                  <a:lnTo>
                    <a:pt x="352" y="92"/>
                  </a:lnTo>
                  <a:lnTo>
                    <a:pt x="355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2" y="12"/>
                  </a:lnTo>
                  <a:lnTo>
                    <a:pt x="350" y="9"/>
                  </a:lnTo>
                  <a:lnTo>
                    <a:pt x="347" y="7"/>
                  </a:lnTo>
                  <a:lnTo>
                    <a:pt x="345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4" y="1"/>
                  </a:lnTo>
                  <a:lnTo>
                    <a:pt x="331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4" y="96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3" y="102"/>
                  </a:lnTo>
                  <a:lnTo>
                    <a:pt x="27" y="103"/>
                  </a:lnTo>
                  <a:lnTo>
                    <a:pt x="30" y="104"/>
                  </a:lnTo>
                  <a:lnTo>
                    <a:pt x="35" y="104"/>
                  </a:lnTo>
                  <a:lnTo>
                    <a:pt x="39" y="105"/>
                  </a:lnTo>
                  <a:lnTo>
                    <a:pt x="323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83" name="Freeform 423">
              <a:extLst>
                <a:ext uri="{FF2B5EF4-FFF2-40B4-BE49-F238E27FC236}">
                  <a16:creationId xmlns:a16="http://schemas.microsoft.com/office/drawing/2014/main" id="{EC7BB49B-AD68-5E4E-BCDD-EBA3D229A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4" y="2279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39" y="300"/>
                  </a:moveTo>
                  <a:lnTo>
                    <a:pt x="444" y="299"/>
                  </a:lnTo>
                  <a:lnTo>
                    <a:pt x="450" y="298"/>
                  </a:lnTo>
                  <a:lnTo>
                    <a:pt x="456" y="295"/>
                  </a:lnTo>
                  <a:lnTo>
                    <a:pt x="461" y="293"/>
                  </a:lnTo>
                  <a:lnTo>
                    <a:pt x="466" y="290"/>
                  </a:lnTo>
                  <a:lnTo>
                    <a:pt x="472" y="287"/>
                  </a:lnTo>
                  <a:lnTo>
                    <a:pt x="477" y="282"/>
                  </a:lnTo>
                  <a:lnTo>
                    <a:pt x="483" y="278"/>
                  </a:lnTo>
                  <a:lnTo>
                    <a:pt x="487" y="273"/>
                  </a:lnTo>
                  <a:lnTo>
                    <a:pt x="491" y="267"/>
                  </a:lnTo>
                  <a:lnTo>
                    <a:pt x="496" y="262"/>
                  </a:lnTo>
                  <a:lnTo>
                    <a:pt x="499" y="255"/>
                  </a:lnTo>
                  <a:lnTo>
                    <a:pt x="501" y="249"/>
                  </a:lnTo>
                  <a:lnTo>
                    <a:pt x="503" y="242"/>
                  </a:lnTo>
                  <a:lnTo>
                    <a:pt x="504" y="235"/>
                  </a:lnTo>
                  <a:lnTo>
                    <a:pt x="506" y="228"/>
                  </a:lnTo>
                  <a:lnTo>
                    <a:pt x="490" y="71"/>
                  </a:lnTo>
                  <a:lnTo>
                    <a:pt x="489" y="64"/>
                  </a:lnTo>
                  <a:lnTo>
                    <a:pt x="489" y="56"/>
                  </a:lnTo>
                  <a:lnTo>
                    <a:pt x="487" y="50"/>
                  </a:lnTo>
                  <a:lnTo>
                    <a:pt x="486" y="43"/>
                  </a:lnTo>
                  <a:lnTo>
                    <a:pt x="484" y="37"/>
                  </a:lnTo>
                  <a:lnTo>
                    <a:pt x="481" y="31"/>
                  </a:lnTo>
                  <a:lnTo>
                    <a:pt x="478" y="26"/>
                  </a:lnTo>
                  <a:lnTo>
                    <a:pt x="475" y="20"/>
                  </a:lnTo>
                  <a:lnTo>
                    <a:pt x="471" y="16"/>
                  </a:lnTo>
                  <a:lnTo>
                    <a:pt x="467" y="12"/>
                  </a:lnTo>
                  <a:lnTo>
                    <a:pt x="463" y="8"/>
                  </a:lnTo>
                  <a:lnTo>
                    <a:pt x="459" y="5"/>
                  </a:lnTo>
                  <a:lnTo>
                    <a:pt x="453" y="3"/>
                  </a:lnTo>
                  <a:lnTo>
                    <a:pt x="449" y="1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51" y="3"/>
                  </a:lnTo>
                  <a:lnTo>
                    <a:pt x="45" y="5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3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0" y="37"/>
                  </a:lnTo>
                  <a:lnTo>
                    <a:pt x="18" y="43"/>
                  </a:lnTo>
                  <a:lnTo>
                    <a:pt x="17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3" y="267"/>
                  </a:lnTo>
                  <a:lnTo>
                    <a:pt x="17" y="273"/>
                  </a:lnTo>
                  <a:lnTo>
                    <a:pt x="21" y="278"/>
                  </a:lnTo>
                  <a:lnTo>
                    <a:pt x="27" y="282"/>
                  </a:lnTo>
                  <a:lnTo>
                    <a:pt x="32" y="287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9" y="295"/>
                  </a:lnTo>
                  <a:lnTo>
                    <a:pt x="54" y="298"/>
                  </a:lnTo>
                  <a:lnTo>
                    <a:pt x="61" y="299"/>
                  </a:lnTo>
                  <a:lnTo>
                    <a:pt x="66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84" name="Freeform 424">
              <a:extLst>
                <a:ext uri="{FF2B5EF4-FFF2-40B4-BE49-F238E27FC236}">
                  <a16:creationId xmlns:a16="http://schemas.microsoft.com/office/drawing/2014/main" id="{000EBDA0-4B53-E945-8258-AA8A1EB9A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4" y="2279"/>
              <a:ext cx="16" cy="11"/>
            </a:xfrm>
            <a:custGeom>
              <a:avLst/>
              <a:gdLst>
                <a:gd name="T0" fmla="*/ 0 w 483"/>
                <a:gd name="T1" fmla="*/ 0 h 285"/>
                <a:gd name="T2" fmla="*/ 0 w 483"/>
                <a:gd name="T3" fmla="*/ 0 h 285"/>
                <a:gd name="T4" fmla="*/ 0 w 483"/>
                <a:gd name="T5" fmla="*/ 0 h 285"/>
                <a:gd name="T6" fmla="*/ 0 w 483"/>
                <a:gd name="T7" fmla="*/ 0 h 285"/>
                <a:gd name="T8" fmla="*/ 0 w 483"/>
                <a:gd name="T9" fmla="*/ 0 h 285"/>
                <a:gd name="T10" fmla="*/ 0 w 483"/>
                <a:gd name="T11" fmla="*/ 0 h 285"/>
                <a:gd name="T12" fmla="*/ 0 w 483"/>
                <a:gd name="T13" fmla="*/ 0 h 285"/>
                <a:gd name="T14" fmla="*/ 0 w 483"/>
                <a:gd name="T15" fmla="*/ 0 h 285"/>
                <a:gd name="T16" fmla="*/ 0 w 483"/>
                <a:gd name="T17" fmla="*/ 0 h 285"/>
                <a:gd name="T18" fmla="*/ 0 w 483"/>
                <a:gd name="T19" fmla="*/ 0 h 285"/>
                <a:gd name="T20" fmla="*/ 0 w 483"/>
                <a:gd name="T21" fmla="*/ 0 h 285"/>
                <a:gd name="T22" fmla="*/ 0 w 483"/>
                <a:gd name="T23" fmla="*/ 0 h 285"/>
                <a:gd name="T24" fmla="*/ 0 w 483"/>
                <a:gd name="T25" fmla="*/ 0 h 285"/>
                <a:gd name="T26" fmla="*/ 0 w 483"/>
                <a:gd name="T27" fmla="*/ 0 h 285"/>
                <a:gd name="T28" fmla="*/ 0 w 483"/>
                <a:gd name="T29" fmla="*/ 0 h 285"/>
                <a:gd name="T30" fmla="*/ 0 w 483"/>
                <a:gd name="T31" fmla="*/ 0 h 285"/>
                <a:gd name="T32" fmla="*/ 0 w 483"/>
                <a:gd name="T33" fmla="*/ 0 h 285"/>
                <a:gd name="T34" fmla="*/ 0 w 483"/>
                <a:gd name="T35" fmla="*/ 0 h 285"/>
                <a:gd name="T36" fmla="*/ 0 w 483"/>
                <a:gd name="T37" fmla="*/ 0 h 285"/>
                <a:gd name="T38" fmla="*/ 0 w 483"/>
                <a:gd name="T39" fmla="*/ 0 h 285"/>
                <a:gd name="T40" fmla="*/ 0 w 483"/>
                <a:gd name="T41" fmla="*/ 0 h 285"/>
                <a:gd name="T42" fmla="*/ 0 w 483"/>
                <a:gd name="T43" fmla="*/ 0 h 285"/>
                <a:gd name="T44" fmla="*/ 0 w 483"/>
                <a:gd name="T45" fmla="*/ 0 h 285"/>
                <a:gd name="T46" fmla="*/ 0 w 483"/>
                <a:gd name="T47" fmla="*/ 0 h 285"/>
                <a:gd name="T48" fmla="*/ 0 w 483"/>
                <a:gd name="T49" fmla="*/ 0 h 285"/>
                <a:gd name="T50" fmla="*/ 0 w 483"/>
                <a:gd name="T51" fmla="*/ 0 h 285"/>
                <a:gd name="T52" fmla="*/ 0 w 483"/>
                <a:gd name="T53" fmla="*/ 0 h 285"/>
                <a:gd name="T54" fmla="*/ 0 w 483"/>
                <a:gd name="T55" fmla="*/ 0 h 285"/>
                <a:gd name="T56" fmla="*/ 0 w 483"/>
                <a:gd name="T57" fmla="*/ 0 h 285"/>
                <a:gd name="T58" fmla="*/ 0 w 483"/>
                <a:gd name="T59" fmla="*/ 0 h 285"/>
                <a:gd name="T60" fmla="*/ 0 w 483"/>
                <a:gd name="T61" fmla="*/ 0 h 285"/>
                <a:gd name="T62" fmla="*/ 0 w 483"/>
                <a:gd name="T63" fmla="*/ 0 h 285"/>
                <a:gd name="T64" fmla="*/ 0 w 483"/>
                <a:gd name="T65" fmla="*/ 0 h 285"/>
                <a:gd name="T66" fmla="*/ 0 w 483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3" h="285">
                  <a:moveTo>
                    <a:pt x="419" y="285"/>
                  </a:moveTo>
                  <a:lnTo>
                    <a:pt x="423" y="284"/>
                  </a:lnTo>
                  <a:lnTo>
                    <a:pt x="428" y="283"/>
                  </a:lnTo>
                  <a:lnTo>
                    <a:pt x="434" y="282"/>
                  </a:lnTo>
                  <a:lnTo>
                    <a:pt x="439" y="280"/>
                  </a:lnTo>
                  <a:lnTo>
                    <a:pt x="445" y="276"/>
                  </a:lnTo>
                  <a:lnTo>
                    <a:pt x="450" y="273"/>
                  </a:lnTo>
                  <a:lnTo>
                    <a:pt x="455" y="269"/>
                  </a:lnTo>
                  <a:lnTo>
                    <a:pt x="460" y="264"/>
                  </a:lnTo>
                  <a:lnTo>
                    <a:pt x="465" y="260"/>
                  </a:lnTo>
                  <a:lnTo>
                    <a:pt x="469" y="255"/>
                  </a:lnTo>
                  <a:lnTo>
                    <a:pt x="473" y="249"/>
                  </a:lnTo>
                  <a:lnTo>
                    <a:pt x="476" y="244"/>
                  </a:lnTo>
                  <a:lnTo>
                    <a:pt x="478" y="237"/>
                  </a:lnTo>
                  <a:lnTo>
                    <a:pt x="481" y="231"/>
                  </a:lnTo>
                  <a:lnTo>
                    <a:pt x="482" y="224"/>
                  </a:lnTo>
                  <a:lnTo>
                    <a:pt x="483" y="218"/>
                  </a:lnTo>
                  <a:lnTo>
                    <a:pt x="467" y="68"/>
                  </a:lnTo>
                  <a:lnTo>
                    <a:pt x="466" y="60"/>
                  </a:lnTo>
                  <a:lnTo>
                    <a:pt x="466" y="53"/>
                  </a:lnTo>
                  <a:lnTo>
                    <a:pt x="464" y="47"/>
                  </a:lnTo>
                  <a:lnTo>
                    <a:pt x="463" y="40"/>
                  </a:lnTo>
                  <a:lnTo>
                    <a:pt x="461" y="35"/>
                  </a:lnTo>
                  <a:lnTo>
                    <a:pt x="459" y="30"/>
                  </a:lnTo>
                  <a:lnTo>
                    <a:pt x="455" y="24"/>
                  </a:lnTo>
                  <a:lnTo>
                    <a:pt x="452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1" y="8"/>
                  </a:lnTo>
                  <a:lnTo>
                    <a:pt x="437" y="5"/>
                  </a:lnTo>
                  <a:lnTo>
                    <a:pt x="433" y="2"/>
                  </a:lnTo>
                  <a:lnTo>
                    <a:pt x="428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3" y="1"/>
                  </a:lnTo>
                  <a:lnTo>
                    <a:pt x="49" y="2"/>
                  </a:lnTo>
                  <a:lnTo>
                    <a:pt x="44" y="5"/>
                  </a:lnTo>
                  <a:lnTo>
                    <a:pt x="40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9" y="20"/>
                  </a:lnTo>
                  <a:lnTo>
                    <a:pt x="26" y="24"/>
                  </a:lnTo>
                  <a:lnTo>
                    <a:pt x="22" y="30"/>
                  </a:lnTo>
                  <a:lnTo>
                    <a:pt x="20" y="35"/>
                  </a:lnTo>
                  <a:lnTo>
                    <a:pt x="18" y="40"/>
                  </a:lnTo>
                  <a:lnTo>
                    <a:pt x="17" y="47"/>
                  </a:lnTo>
                  <a:lnTo>
                    <a:pt x="15" y="53"/>
                  </a:lnTo>
                  <a:lnTo>
                    <a:pt x="15" y="60"/>
                  </a:lnTo>
                  <a:lnTo>
                    <a:pt x="15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5" y="244"/>
                  </a:lnTo>
                  <a:lnTo>
                    <a:pt x="8" y="249"/>
                  </a:lnTo>
                  <a:lnTo>
                    <a:pt x="13" y="255"/>
                  </a:lnTo>
                  <a:lnTo>
                    <a:pt x="16" y="260"/>
                  </a:lnTo>
                  <a:lnTo>
                    <a:pt x="21" y="264"/>
                  </a:lnTo>
                  <a:lnTo>
                    <a:pt x="26" y="269"/>
                  </a:lnTo>
                  <a:lnTo>
                    <a:pt x="31" y="273"/>
                  </a:lnTo>
                  <a:lnTo>
                    <a:pt x="35" y="276"/>
                  </a:lnTo>
                  <a:lnTo>
                    <a:pt x="41" y="280"/>
                  </a:lnTo>
                  <a:lnTo>
                    <a:pt x="46" y="282"/>
                  </a:lnTo>
                  <a:lnTo>
                    <a:pt x="52" y="283"/>
                  </a:lnTo>
                  <a:lnTo>
                    <a:pt x="57" y="284"/>
                  </a:lnTo>
                  <a:lnTo>
                    <a:pt x="63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85" name="Freeform 425">
              <a:extLst>
                <a:ext uri="{FF2B5EF4-FFF2-40B4-BE49-F238E27FC236}">
                  <a16:creationId xmlns:a16="http://schemas.microsoft.com/office/drawing/2014/main" id="{ECCBEE37-085E-4C46-A088-85A010D15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6" y="2284"/>
              <a:ext cx="12" cy="5"/>
            </a:xfrm>
            <a:custGeom>
              <a:avLst/>
              <a:gdLst>
                <a:gd name="T0" fmla="*/ 0 w 353"/>
                <a:gd name="T1" fmla="*/ 0 h 128"/>
                <a:gd name="T2" fmla="*/ 0 w 353"/>
                <a:gd name="T3" fmla="*/ 0 h 128"/>
                <a:gd name="T4" fmla="*/ 0 w 353"/>
                <a:gd name="T5" fmla="*/ 0 h 128"/>
                <a:gd name="T6" fmla="*/ 0 w 353"/>
                <a:gd name="T7" fmla="*/ 0 h 128"/>
                <a:gd name="T8" fmla="*/ 0 w 353"/>
                <a:gd name="T9" fmla="*/ 0 h 128"/>
                <a:gd name="T10" fmla="*/ 0 w 353"/>
                <a:gd name="T11" fmla="*/ 0 h 128"/>
                <a:gd name="T12" fmla="*/ 0 w 353"/>
                <a:gd name="T13" fmla="*/ 0 h 128"/>
                <a:gd name="T14" fmla="*/ 0 w 353"/>
                <a:gd name="T15" fmla="*/ 0 h 128"/>
                <a:gd name="T16" fmla="*/ 0 w 353"/>
                <a:gd name="T17" fmla="*/ 0 h 128"/>
                <a:gd name="T18" fmla="*/ 0 w 353"/>
                <a:gd name="T19" fmla="*/ 0 h 128"/>
                <a:gd name="T20" fmla="*/ 0 w 353"/>
                <a:gd name="T21" fmla="*/ 0 h 128"/>
                <a:gd name="T22" fmla="*/ 0 w 353"/>
                <a:gd name="T23" fmla="*/ 0 h 128"/>
                <a:gd name="T24" fmla="*/ 0 w 353"/>
                <a:gd name="T25" fmla="*/ 0 h 128"/>
                <a:gd name="T26" fmla="*/ 0 w 353"/>
                <a:gd name="T27" fmla="*/ 0 h 128"/>
                <a:gd name="T28" fmla="*/ 0 w 353"/>
                <a:gd name="T29" fmla="*/ 0 h 128"/>
                <a:gd name="T30" fmla="*/ 0 w 353"/>
                <a:gd name="T31" fmla="*/ 0 h 128"/>
                <a:gd name="T32" fmla="*/ 0 w 353"/>
                <a:gd name="T33" fmla="*/ 0 h 128"/>
                <a:gd name="T34" fmla="*/ 0 w 353"/>
                <a:gd name="T35" fmla="*/ 0 h 128"/>
                <a:gd name="T36" fmla="*/ 0 w 353"/>
                <a:gd name="T37" fmla="*/ 0 h 128"/>
                <a:gd name="T38" fmla="*/ 0 w 353"/>
                <a:gd name="T39" fmla="*/ 0 h 128"/>
                <a:gd name="T40" fmla="*/ 0 w 353"/>
                <a:gd name="T41" fmla="*/ 0 h 128"/>
                <a:gd name="T42" fmla="*/ 0 w 353"/>
                <a:gd name="T43" fmla="*/ 0 h 128"/>
                <a:gd name="T44" fmla="*/ 0 w 353"/>
                <a:gd name="T45" fmla="*/ 0 h 128"/>
                <a:gd name="T46" fmla="*/ 0 w 353"/>
                <a:gd name="T47" fmla="*/ 0 h 128"/>
                <a:gd name="T48" fmla="*/ 0 w 353"/>
                <a:gd name="T49" fmla="*/ 0 h 128"/>
                <a:gd name="T50" fmla="*/ 0 w 353"/>
                <a:gd name="T51" fmla="*/ 0 h 128"/>
                <a:gd name="T52" fmla="*/ 0 w 353"/>
                <a:gd name="T53" fmla="*/ 0 h 128"/>
                <a:gd name="T54" fmla="*/ 0 w 353"/>
                <a:gd name="T55" fmla="*/ 0 h 128"/>
                <a:gd name="T56" fmla="*/ 0 w 353"/>
                <a:gd name="T57" fmla="*/ 0 h 128"/>
                <a:gd name="T58" fmla="*/ 0 w 353"/>
                <a:gd name="T59" fmla="*/ 0 h 128"/>
                <a:gd name="T60" fmla="*/ 0 w 353"/>
                <a:gd name="T61" fmla="*/ 0 h 128"/>
                <a:gd name="T62" fmla="*/ 0 w 353"/>
                <a:gd name="T63" fmla="*/ 0 h 128"/>
                <a:gd name="T64" fmla="*/ 0 w 353"/>
                <a:gd name="T65" fmla="*/ 0 h 128"/>
                <a:gd name="T66" fmla="*/ 0 w 353"/>
                <a:gd name="T67" fmla="*/ 0 h 128"/>
                <a:gd name="T68" fmla="*/ 0 w 353"/>
                <a:gd name="T69" fmla="*/ 0 h 128"/>
                <a:gd name="T70" fmla="*/ 0 w 353"/>
                <a:gd name="T71" fmla="*/ 0 h 128"/>
                <a:gd name="T72" fmla="*/ 0 w 35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8">
                  <a:moveTo>
                    <a:pt x="353" y="64"/>
                  </a:moveTo>
                  <a:lnTo>
                    <a:pt x="352" y="70"/>
                  </a:lnTo>
                  <a:lnTo>
                    <a:pt x="352" y="76"/>
                  </a:lnTo>
                  <a:lnTo>
                    <a:pt x="350" y="83"/>
                  </a:lnTo>
                  <a:lnTo>
                    <a:pt x="349" y="88"/>
                  </a:lnTo>
                  <a:lnTo>
                    <a:pt x="348" y="94"/>
                  </a:lnTo>
                  <a:lnTo>
                    <a:pt x="346" y="99"/>
                  </a:lnTo>
                  <a:lnTo>
                    <a:pt x="344" y="104"/>
                  </a:lnTo>
                  <a:lnTo>
                    <a:pt x="342" y="109"/>
                  </a:lnTo>
                  <a:lnTo>
                    <a:pt x="338" y="113"/>
                  </a:lnTo>
                  <a:lnTo>
                    <a:pt x="335" y="116"/>
                  </a:lnTo>
                  <a:lnTo>
                    <a:pt x="332" y="120"/>
                  </a:lnTo>
                  <a:lnTo>
                    <a:pt x="329" y="123"/>
                  </a:lnTo>
                  <a:lnTo>
                    <a:pt x="324" y="125"/>
                  </a:lnTo>
                  <a:lnTo>
                    <a:pt x="320" y="126"/>
                  </a:lnTo>
                  <a:lnTo>
                    <a:pt x="316" y="127"/>
                  </a:lnTo>
                  <a:lnTo>
                    <a:pt x="311" y="128"/>
                  </a:lnTo>
                  <a:lnTo>
                    <a:pt x="41" y="128"/>
                  </a:lnTo>
                  <a:lnTo>
                    <a:pt x="36" y="127"/>
                  </a:lnTo>
                  <a:lnTo>
                    <a:pt x="32" y="126"/>
                  </a:lnTo>
                  <a:lnTo>
                    <a:pt x="27" y="125"/>
                  </a:lnTo>
                  <a:lnTo>
                    <a:pt x="24" y="123"/>
                  </a:lnTo>
                  <a:lnTo>
                    <a:pt x="20" y="120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1" y="109"/>
                  </a:lnTo>
                  <a:lnTo>
                    <a:pt x="9" y="104"/>
                  </a:lnTo>
                  <a:lnTo>
                    <a:pt x="5" y="99"/>
                  </a:lnTo>
                  <a:lnTo>
                    <a:pt x="4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86" name="Freeform 426">
              <a:extLst>
                <a:ext uri="{FF2B5EF4-FFF2-40B4-BE49-F238E27FC236}">
                  <a16:creationId xmlns:a16="http://schemas.microsoft.com/office/drawing/2014/main" id="{1715CF87-C84F-BF45-BC6A-14B506203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2281"/>
              <a:ext cx="1" cy="8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1" y="212"/>
                  </a:moveTo>
                  <a:lnTo>
                    <a:pt x="22" y="211"/>
                  </a:lnTo>
                  <a:lnTo>
                    <a:pt x="23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7" y="209"/>
                  </a:lnTo>
                  <a:lnTo>
                    <a:pt x="28" y="208"/>
                  </a:lnTo>
                  <a:lnTo>
                    <a:pt x="29" y="207"/>
                  </a:lnTo>
                  <a:lnTo>
                    <a:pt x="30" y="206"/>
                  </a:lnTo>
                  <a:lnTo>
                    <a:pt x="30" y="204"/>
                  </a:lnTo>
                  <a:lnTo>
                    <a:pt x="32" y="203"/>
                  </a:lnTo>
                  <a:lnTo>
                    <a:pt x="33" y="200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2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1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5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10" y="204"/>
                  </a:lnTo>
                  <a:lnTo>
                    <a:pt x="12" y="206"/>
                  </a:lnTo>
                  <a:lnTo>
                    <a:pt x="13" y="208"/>
                  </a:lnTo>
                  <a:lnTo>
                    <a:pt x="15" y="209"/>
                  </a:lnTo>
                  <a:lnTo>
                    <a:pt x="16" y="211"/>
                  </a:lnTo>
                  <a:lnTo>
                    <a:pt x="18" y="211"/>
                  </a:lnTo>
                  <a:lnTo>
                    <a:pt x="21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87" name="Freeform 427">
              <a:extLst>
                <a:ext uri="{FF2B5EF4-FFF2-40B4-BE49-F238E27FC236}">
                  <a16:creationId xmlns:a16="http://schemas.microsoft.com/office/drawing/2014/main" id="{480AE8F7-AA7E-DA40-A3B6-EE4E15483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2280"/>
              <a:ext cx="1" cy="9"/>
            </a:xfrm>
            <a:custGeom>
              <a:avLst/>
              <a:gdLst>
                <a:gd name="T0" fmla="*/ 0 w 40"/>
                <a:gd name="T1" fmla="*/ 0 h 220"/>
                <a:gd name="T2" fmla="*/ 0 w 40"/>
                <a:gd name="T3" fmla="*/ 0 h 220"/>
                <a:gd name="T4" fmla="*/ 0 w 40"/>
                <a:gd name="T5" fmla="*/ 0 h 220"/>
                <a:gd name="T6" fmla="*/ 0 w 40"/>
                <a:gd name="T7" fmla="*/ 0 h 220"/>
                <a:gd name="T8" fmla="*/ 0 w 40"/>
                <a:gd name="T9" fmla="*/ 0 h 220"/>
                <a:gd name="T10" fmla="*/ 0 w 40"/>
                <a:gd name="T11" fmla="*/ 0 h 220"/>
                <a:gd name="T12" fmla="*/ 0 w 40"/>
                <a:gd name="T13" fmla="*/ 0 h 220"/>
                <a:gd name="T14" fmla="*/ 0 w 40"/>
                <a:gd name="T15" fmla="*/ 0 h 220"/>
                <a:gd name="T16" fmla="*/ 0 w 40"/>
                <a:gd name="T17" fmla="*/ 0 h 220"/>
                <a:gd name="T18" fmla="*/ 0 w 40"/>
                <a:gd name="T19" fmla="*/ 0 h 220"/>
                <a:gd name="T20" fmla="*/ 0 w 40"/>
                <a:gd name="T21" fmla="*/ 0 h 220"/>
                <a:gd name="T22" fmla="*/ 0 w 40"/>
                <a:gd name="T23" fmla="*/ 0 h 220"/>
                <a:gd name="T24" fmla="*/ 0 w 40"/>
                <a:gd name="T25" fmla="*/ 0 h 220"/>
                <a:gd name="T26" fmla="*/ 0 w 40"/>
                <a:gd name="T27" fmla="*/ 0 h 220"/>
                <a:gd name="T28" fmla="*/ 0 w 40"/>
                <a:gd name="T29" fmla="*/ 0 h 220"/>
                <a:gd name="T30" fmla="*/ 0 w 40"/>
                <a:gd name="T31" fmla="*/ 0 h 220"/>
                <a:gd name="T32" fmla="*/ 0 w 40"/>
                <a:gd name="T33" fmla="*/ 0 h 220"/>
                <a:gd name="T34" fmla="*/ 0 w 40"/>
                <a:gd name="T35" fmla="*/ 0 h 220"/>
                <a:gd name="T36" fmla="*/ 0 w 40"/>
                <a:gd name="T37" fmla="*/ 0 h 220"/>
                <a:gd name="T38" fmla="*/ 0 w 40"/>
                <a:gd name="T39" fmla="*/ 0 h 220"/>
                <a:gd name="T40" fmla="*/ 0 w 40"/>
                <a:gd name="T41" fmla="*/ 0 h 220"/>
                <a:gd name="T42" fmla="*/ 0 w 40"/>
                <a:gd name="T43" fmla="*/ 0 h 220"/>
                <a:gd name="T44" fmla="*/ 0 w 40"/>
                <a:gd name="T45" fmla="*/ 0 h 220"/>
                <a:gd name="T46" fmla="*/ 0 w 40"/>
                <a:gd name="T47" fmla="*/ 0 h 220"/>
                <a:gd name="T48" fmla="*/ 0 w 40"/>
                <a:gd name="T49" fmla="*/ 0 h 220"/>
                <a:gd name="T50" fmla="*/ 0 w 40"/>
                <a:gd name="T51" fmla="*/ 0 h 220"/>
                <a:gd name="T52" fmla="*/ 0 w 40"/>
                <a:gd name="T53" fmla="*/ 0 h 220"/>
                <a:gd name="T54" fmla="*/ 0 w 40"/>
                <a:gd name="T55" fmla="*/ 0 h 220"/>
                <a:gd name="T56" fmla="*/ 0 w 40"/>
                <a:gd name="T57" fmla="*/ 0 h 220"/>
                <a:gd name="T58" fmla="*/ 0 w 40"/>
                <a:gd name="T59" fmla="*/ 0 h 220"/>
                <a:gd name="T60" fmla="*/ 0 w 40"/>
                <a:gd name="T61" fmla="*/ 0 h 220"/>
                <a:gd name="T62" fmla="*/ 0 w 40"/>
                <a:gd name="T63" fmla="*/ 0 h 220"/>
                <a:gd name="T64" fmla="*/ 0 w 40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0">
                  <a:moveTo>
                    <a:pt x="16" y="220"/>
                  </a:moveTo>
                  <a:lnTo>
                    <a:pt x="17" y="219"/>
                  </a:lnTo>
                  <a:lnTo>
                    <a:pt x="18" y="219"/>
                  </a:lnTo>
                  <a:lnTo>
                    <a:pt x="20" y="217"/>
                  </a:lnTo>
                  <a:lnTo>
                    <a:pt x="22" y="216"/>
                  </a:lnTo>
                  <a:lnTo>
                    <a:pt x="24" y="214"/>
                  </a:lnTo>
                  <a:lnTo>
                    <a:pt x="26" y="212"/>
                  </a:lnTo>
                  <a:lnTo>
                    <a:pt x="28" y="210"/>
                  </a:lnTo>
                  <a:lnTo>
                    <a:pt x="30" y="207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5" y="199"/>
                  </a:lnTo>
                  <a:lnTo>
                    <a:pt x="36" y="197"/>
                  </a:lnTo>
                  <a:lnTo>
                    <a:pt x="37" y="193"/>
                  </a:lnTo>
                  <a:lnTo>
                    <a:pt x="38" y="191"/>
                  </a:lnTo>
                  <a:lnTo>
                    <a:pt x="38" y="188"/>
                  </a:lnTo>
                  <a:lnTo>
                    <a:pt x="40" y="187"/>
                  </a:lnTo>
                  <a:lnTo>
                    <a:pt x="30" y="20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4" y="7"/>
                  </a:lnTo>
                  <a:lnTo>
                    <a:pt x="3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3" y="212"/>
                  </a:lnTo>
                  <a:lnTo>
                    <a:pt x="4" y="213"/>
                  </a:lnTo>
                  <a:lnTo>
                    <a:pt x="5" y="215"/>
                  </a:lnTo>
                  <a:lnTo>
                    <a:pt x="5" y="216"/>
                  </a:lnTo>
                  <a:lnTo>
                    <a:pt x="7" y="217"/>
                  </a:lnTo>
                  <a:lnTo>
                    <a:pt x="8" y="217"/>
                  </a:lnTo>
                  <a:lnTo>
                    <a:pt x="9" y="218"/>
                  </a:lnTo>
                  <a:lnTo>
                    <a:pt x="10" y="219"/>
                  </a:lnTo>
                  <a:lnTo>
                    <a:pt x="12" y="219"/>
                  </a:lnTo>
                  <a:lnTo>
                    <a:pt x="13" y="219"/>
                  </a:lnTo>
                  <a:lnTo>
                    <a:pt x="16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88" name="Freeform 428">
              <a:extLst>
                <a:ext uri="{FF2B5EF4-FFF2-40B4-BE49-F238E27FC236}">
                  <a16:creationId xmlns:a16="http://schemas.microsoft.com/office/drawing/2014/main" id="{E3B87184-5E5D-1342-A438-E91EC271D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6" y="2280"/>
              <a:ext cx="12" cy="4"/>
            </a:xfrm>
            <a:custGeom>
              <a:avLst/>
              <a:gdLst>
                <a:gd name="T0" fmla="*/ 0 w 361"/>
                <a:gd name="T1" fmla="*/ 0 h 105"/>
                <a:gd name="T2" fmla="*/ 0 w 361"/>
                <a:gd name="T3" fmla="*/ 0 h 105"/>
                <a:gd name="T4" fmla="*/ 0 w 361"/>
                <a:gd name="T5" fmla="*/ 0 h 105"/>
                <a:gd name="T6" fmla="*/ 0 w 361"/>
                <a:gd name="T7" fmla="*/ 0 h 105"/>
                <a:gd name="T8" fmla="*/ 0 w 361"/>
                <a:gd name="T9" fmla="*/ 0 h 105"/>
                <a:gd name="T10" fmla="*/ 0 w 361"/>
                <a:gd name="T11" fmla="*/ 0 h 105"/>
                <a:gd name="T12" fmla="*/ 0 w 361"/>
                <a:gd name="T13" fmla="*/ 0 h 105"/>
                <a:gd name="T14" fmla="*/ 0 w 361"/>
                <a:gd name="T15" fmla="*/ 0 h 105"/>
                <a:gd name="T16" fmla="*/ 0 w 361"/>
                <a:gd name="T17" fmla="*/ 0 h 105"/>
                <a:gd name="T18" fmla="*/ 0 w 361"/>
                <a:gd name="T19" fmla="*/ 0 h 105"/>
                <a:gd name="T20" fmla="*/ 0 w 361"/>
                <a:gd name="T21" fmla="*/ 0 h 105"/>
                <a:gd name="T22" fmla="*/ 0 w 361"/>
                <a:gd name="T23" fmla="*/ 0 h 105"/>
                <a:gd name="T24" fmla="*/ 0 w 361"/>
                <a:gd name="T25" fmla="*/ 0 h 105"/>
                <a:gd name="T26" fmla="*/ 0 w 361"/>
                <a:gd name="T27" fmla="*/ 0 h 105"/>
                <a:gd name="T28" fmla="*/ 0 w 361"/>
                <a:gd name="T29" fmla="*/ 0 h 105"/>
                <a:gd name="T30" fmla="*/ 0 w 361"/>
                <a:gd name="T31" fmla="*/ 0 h 105"/>
                <a:gd name="T32" fmla="*/ 0 w 361"/>
                <a:gd name="T33" fmla="*/ 0 h 105"/>
                <a:gd name="T34" fmla="*/ 0 w 361"/>
                <a:gd name="T35" fmla="*/ 0 h 105"/>
                <a:gd name="T36" fmla="*/ 0 w 361"/>
                <a:gd name="T37" fmla="*/ 0 h 105"/>
                <a:gd name="T38" fmla="*/ 0 w 361"/>
                <a:gd name="T39" fmla="*/ 0 h 105"/>
                <a:gd name="T40" fmla="*/ 0 w 361"/>
                <a:gd name="T41" fmla="*/ 0 h 105"/>
                <a:gd name="T42" fmla="*/ 0 w 361"/>
                <a:gd name="T43" fmla="*/ 0 h 105"/>
                <a:gd name="T44" fmla="*/ 0 w 361"/>
                <a:gd name="T45" fmla="*/ 0 h 105"/>
                <a:gd name="T46" fmla="*/ 0 w 361"/>
                <a:gd name="T47" fmla="*/ 0 h 105"/>
                <a:gd name="T48" fmla="*/ 0 w 361"/>
                <a:gd name="T49" fmla="*/ 0 h 105"/>
                <a:gd name="T50" fmla="*/ 0 w 361"/>
                <a:gd name="T51" fmla="*/ 0 h 105"/>
                <a:gd name="T52" fmla="*/ 0 w 361"/>
                <a:gd name="T53" fmla="*/ 0 h 105"/>
                <a:gd name="T54" fmla="*/ 0 w 361"/>
                <a:gd name="T55" fmla="*/ 0 h 105"/>
                <a:gd name="T56" fmla="*/ 0 w 361"/>
                <a:gd name="T57" fmla="*/ 0 h 105"/>
                <a:gd name="T58" fmla="*/ 0 w 361"/>
                <a:gd name="T59" fmla="*/ 0 h 105"/>
                <a:gd name="T60" fmla="*/ 0 w 361"/>
                <a:gd name="T61" fmla="*/ 0 h 105"/>
                <a:gd name="T62" fmla="*/ 0 w 361"/>
                <a:gd name="T63" fmla="*/ 0 h 105"/>
                <a:gd name="T64" fmla="*/ 0 w 361"/>
                <a:gd name="T65" fmla="*/ 0 h 105"/>
                <a:gd name="T66" fmla="*/ 0 w 361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1" h="105">
                  <a:moveTo>
                    <a:pt x="323" y="105"/>
                  </a:moveTo>
                  <a:lnTo>
                    <a:pt x="326" y="104"/>
                  </a:lnTo>
                  <a:lnTo>
                    <a:pt x="329" y="104"/>
                  </a:lnTo>
                  <a:lnTo>
                    <a:pt x="334" y="103"/>
                  </a:lnTo>
                  <a:lnTo>
                    <a:pt x="337" y="102"/>
                  </a:lnTo>
                  <a:lnTo>
                    <a:pt x="340" y="101"/>
                  </a:lnTo>
                  <a:lnTo>
                    <a:pt x="343" y="99"/>
                  </a:lnTo>
                  <a:lnTo>
                    <a:pt x="347" y="96"/>
                  </a:lnTo>
                  <a:lnTo>
                    <a:pt x="349" y="94"/>
                  </a:lnTo>
                  <a:lnTo>
                    <a:pt x="351" y="92"/>
                  </a:lnTo>
                  <a:lnTo>
                    <a:pt x="353" y="90"/>
                  </a:lnTo>
                  <a:lnTo>
                    <a:pt x="355" y="87"/>
                  </a:lnTo>
                  <a:lnTo>
                    <a:pt x="358" y="84"/>
                  </a:lnTo>
                  <a:lnTo>
                    <a:pt x="359" y="81"/>
                  </a:lnTo>
                  <a:lnTo>
                    <a:pt x="360" y="78"/>
                  </a:lnTo>
                  <a:lnTo>
                    <a:pt x="360" y="75"/>
                  </a:lnTo>
                  <a:lnTo>
                    <a:pt x="361" y="71"/>
                  </a:lnTo>
                  <a:lnTo>
                    <a:pt x="361" y="33"/>
                  </a:lnTo>
                  <a:lnTo>
                    <a:pt x="360" y="29"/>
                  </a:lnTo>
                  <a:lnTo>
                    <a:pt x="360" y="26"/>
                  </a:lnTo>
                  <a:lnTo>
                    <a:pt x="359" y="23"/>
                  </a:lnTo>
                  <a:lnTo>
                    <a:pt x="358" y="19"/>
                  </a:lnTo>
                  <a:lnTo>
                    <a:pt x="355" y="17"/>
                  </a:lnTo>
                  <a:lnTo>
                    <a:pt x="353" y="14"/>
                  </a:lnTo>
                  <a:lnTo>
                    <a:pt x="351" y="12"/>
                  </a:lnTo>
                  <a:lnTo>
                    <a:pt x="349" y="9"/>
                  </a:lnTo>
                  <a:lnTo>
                    <a:pt x="347" y="7"/>
                  </a:lnTo>
                  <a:lnTo>
                    <a:pt x="343" y="5"/>
                  </a:lnTo>
                  <a:lnTo>
                    <a:pt x="340" y="3"/>
                  </a:lnTo>
                  <a:lnTo>
                    <a:pt x="337" y="2"/>
                  </a:lnTo>
                  <a:lnTo>
                    <a:pt x="334" y="1"/>
                  </a:lnTo>
                  <a:lnTo>
                    <a:pt x="329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2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0" y="94"/>
                  </a:lnTo>
                  <a:lnTo>
                    <a:pt x="13" y="96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2" y="102"/>
                  </a:lnTo>
                  <a:lnTo>
                    <a:pt x="26" y="103"/>
                  </a:lnTo>
                  <a:lnTo>
                    <a:pt x="30" y="104"/>
                  </a:lnTo>
                  <a:lnTo>
                    <a:pt x="33" y="104"/>
                  </a:lnTo>
                  <a:lnTo>
                    <a:pt x="38" y="105"/>
                  </a:lnTo>
                  <a:lnTo>
                    <a:pt x="323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89" name="Freeform 429">
              <a:extLst>
                <a:ext uri="{FF2B5EF4-FFF2-40B4-BE49-F238E27FC236}">
                  <a16:creationId xmlns:a16="http://schemas.microsoft.com/office/drawing/2014/main" id="{E8DD3D6D-60BA-3644-9568-BDF70FC6C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5" y="2279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39" y="300"/>
                  </a:moveTo>
                  <a:lnTo>
                    <a:pt x="444" y="299"/>
                  </a:lnTo>
                  <a:lnTo>
                    <a:pt x="450" y="298"/>
                  </a:lnTo>
                  <a:lnTo>
                    <a:pt x="456" y="295"/>
                  </a:lnTo>
                  <a:lnTo>
                    <a:pt x="461" y="293"/>
                  </a:lnTo>
                  <a:lnTo>
                    <a:pt x="466" y="290"/>
                  </a:lnTo>
                  <a:lnTo>
                    <a:pt x="472" y="287"/>
                  </a:lnTo>
                  <a:lnTo>
                    <a:pt x="477" y="282"/>
                  </a:lnTo>
                  <a:lnTo>
                    <a:pt x="483" y="278"/>
                  </a:lnTo>
                  <a:lnTo>
                    <a:pt x="487" y="273"/>
                  </a:lnTo>
                  <a:lnTo>
                    <a:pt x="491" y="267"/>
                  </a:lnTo>
                  <a:lnTo>
                    <a:pt x="496" y="262"/>
                  </a:lnTo>
                  <a:lnTo>
                    <a:pt x="499" y="255"/>
                  </a:lnTo>
                  <a:lnTo>
                    <a:pt x="501" y="249"/>
                  </a:lnTo>
                  <a:lnTo>
                    <a:pt x="503" y="242"/>
                  </a:lnTo>
                  <a:lnTo>
                    <a:pt x="505" y="235"/>
                  </a:lnTo>
                  <a:lnTo>
                    <a:pt x="506" y="228"/>
                  </a:lnTo>
                  <a:lnTo>
                    <a:pt x="490" y="71"/>
                  </a:lnTo>
                  <a:lnTo>
                    <a:pt x="489" y="64"/>
                  </a:lnTo>
                  <a:lnTo>
                    <a:pt x="489" y="56"/>
                  </a:lnTo>
                  <a:lnTo>
                    <a:pt x="487" y="50"/>
                  </a:lnTo>
                  <a:lnTo>
                    <a:pt x="486" y="43"/>
                  </a:lnTo>
                  <a:lnTo>
                    <a:pt x="484" y="37"/>
                  </a:lnTo>
                  <a:lnTo>
                    <a:pt x="481" y="31"/>
                  </a:lnTo>
                  <a:lnTo>
                    <a:pt x="478" y="26"/>
                  </a:lnTo>
                  <a:lnTo>
                    <a:pt x="475" y="20"/>
                  </a:lnTo>
                  <a:lnTo>
                    <a:pt x="471" y="16"/>
                  </a:lnTo>
                  <a:lnTo>
                    <a:pt x="468" y="12"/>
                  </a:lnTo>
                  <a:lnTo>
                    <a:pt x="463" y="8"/>
                  </a:lnTo>
                  <a:lnTo>
                    <a:pt x="459" y="5"/>
                  </a:lnTo>
                  <a:lnTo>
                    <a:pt x="453" y="3"/>
                  </a:lnTo>
                  <a:lnTo>
                    <a:pt x="449" y="1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4" y="1"/>
                  </a:lnTo>
                  <a:lnTo>
                    <a:pt x="50" y="3"/>
                  </a:lnTo>
                  <a:lnTo>
                    <a:pt x="45" y="5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2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2" y="31"/>
                  </a:lnTo>
                  <a:lnTo>
                    <a:pt x="20" y="37"/>
                  </a:lnTo>
                  <a:lnTo>
                    <a:pt x="18" y="43"/>
                  </a:lnTo>
                  <a:lnTo>
                    <a:pt x="17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3" y="267"/>
                  </a:lnTo>
                  <a:lnTo>
                    <a:pt x="17" y="273"/>
                  </a:lnTo>
                  <a:lnTo>
                    <a:pt x="21" y="278"/>
                  </a:lnTo>
                  <a:lnTo>
                    <a:pt x="27" y="282"/>
                  </a:lnTo>
                  <a:lnTo>
                    <a:pt x="32" y="287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9" y="295"/>
                  </a:lnTo>
                  <a:lnTo>
                    <a:pt x="54" y="298"/>
                  </a:lnTo>
                  <a:lnTo>
                    <a:pt x="59" y="299"/>
                  </a:lnTo>
                  <a:lnTo>
                    <a:pt x="65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90" name="Freeform 430">
              <a:extLst>
                <a:ext uri="{FF2B5EF4-FFF2-40B4-BE49-F238E27FC236}">
                  <a16:creationId xmlns:a16="http://schemas.microsoft.com/office/drawing/2014/main" id="{75252BC0-52F4-7843-8AC2-1DB6004AB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5" y="2279"/>
              <a:ext cx="17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20" y="285"/>
                  </a:moveTo>
                  <a:lnTo>
                    <a:pt x="424" y="284"/>
                  </a:lnTo>
                  <a:lnTo>
                    <a:pt x="429" y="283"/>
                  </a:lnTo>
                  <a:lnTo>
                    <a:pt x="435" y="282"/>
                  </a:lnTo>
                  <a:lnTo>
                    <a:pt x="440" y="280"/>
                  </a:lnTo>
                  <a:lnTo>
                    <a:pt x="445" y="276"/>
                  </a:lnTo>
                  <a:lnTo>
                    <a:pt x="450" y="273"/>
                  </a:lnTo>
                  <a:lnTo>
                    <a:pt x="456" y="269"/>
                  </a:lnTo>
                  <a:lnTo>
                    <a:pt x="460" y="264"/>
                  </a:lnTo>
                  <a:lnTo>
                    <a:pt x="464" y="260"/>
                  </a:lnTo>
                  <a:lnTo>
                    <a:pt x="469" y="255"/>
                  </a:lnTo>
                  <a:lnTo>
                    <a:pt x="472" y="249"/>
                  </a:lnTo>
                  <a:lnTo>
                    <a:pt x="475" y="244"/>
                  </a:lnTo>
                  <a:lnTo>
                    <a:pt x="477" y="237"/>
                  </a:lnTo>
                  <a:lnTo>
                    <a:pt x="479" y="231"/>
                  </a:lnTo>
                  <a:lnTo>
                    <a:pt x="481" y="224"/>
                  </a:lnTo>
                  <a:lnTo>
                    <a:pt x="482" y="218"/>
                  </a:lnTo>
                  <a:lnTo>
                    <a:pt x="468" y="68"/>
                  </a:lnTo>
                  <a:lnTo>
                    <a:pt x="466" y="60"/>
                  </a:lnTo>
                  <a:lnTo>
                    <a:pt x="466" y="53"/>
                  </a:lnTo>
                  <a:lnTo>
                    <a:pt x="464" y="47"/>
                  </a:lnTo>
                  <a:lnTo>
                    <a:pt x="463" y="40"/>
                  </a:lnTo>
                  <a:lnTo>
                    <a:pt x="461" y="35"/>
                  </a:lnTo>
                  <a:lnTo>
                    <a:pt x="459" y="30"/>
                  </a:lnTo>
                  <a:lnTo>
                    <a:pt x="456" y="24"/>
                  </a:lnTo>
                  <a:lnTo>
                    <a:pt x="453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1" y="8"/>
                  </a:lnTo>
                  <a:lnTo>
                    <a:pt x="438" y="5"/>
                  </a:lnTo>
                  <a:lnTo>
                    <a:pt x="433" y="2"/>
                  </a:lnTo>
                  <a:lnTo>
                    <a:pt x="428" y="1"/>
                  </a:lnTo>
                  <a:lnTo>
                    <a:pt x="424" y="0"/>
                  </a:lnTo>
                  <a:lnTo>
                    <a:pt x="420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2"/>
                  </a:lnTo>
                  <a:lnTo>
                    <a:pt x="43" y="5"/>
                  </a:lnTo>
                  <a:lnTo>
                    <a:pt x="39" y="8"/>
                  </a:lnTo>
                  <a:lnTo>
                    <a:pt x="36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30"/>
                  </a:lnTo>
                  <a:lnTo>
                    <a:pt x="20" y="35"/>
                  </a:lnTo>
                  <a:lnTo>
                    <a:pt x="18" y="40"/>
                  </a:lnTo>
                  <a:lnTo>
                    <a:pt x="16" y="47"/>
                  </a:lnTo>
                  <a:lnTo>
                    <a:pt x="15" y="53"/>
                  </a:lnTo>
                  <a:lnTo>
                    <a:pt x="15" y="60"/>
                  </a:lnTo>
                  <a:lnTo>
                    <a:pt x="15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5" y="244"/>
                  </a:lnTo>
                  <a:lnTo>
                    <a:pt x="8" y="249"/>
                  </a:lnTo>
                  <a:lnTo>
                    <a:pt x="12" y="255"/>
                  </a:lnTo>
                  <a:lnTo>
                    <a:pt x="16" y="260"/>
                  </a:lnTo>
                  <a:lnTo>
                    <a:pt x="20" y="264"/>
                  </a:lnTo>
                  <a:lnTo>
                    <a:pt x="26" y="269"/>
                  </a:lnTo>
                  <a:lnTo>
                    <a:pt x="30" y="273"/>
                  </a:lnTo>
                  <a:lnTo>
                    <a:pt x="36" y="276"/>
                  </a:lnTo>
                  <a:lnTo>
                    <a:pt x="41" y="280"/>
                  </a:lnTo>
                  <a:lnTo>
                    <a:pt x="46" y="282"/>
                  </a:lnTo>
                  <a:lnTo>
                    <a:pt x="52" y="283"/>
                  </a:lnTo>
                  <a:lnTo>
                    <a:pt x="57" y="284"/>
                  </a:lnTo>
                  <a:lnTo>
                    <a:pt x="63" y="285"/>
                  </a:lnTo>
                  <a:lnTo>
                    <a:pt x="420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91" name="Freeform 431">
              <a:extLst>
                <a:ext uri="{FF2B5EF4-FFF2-40B4-BE49-F238E27FC236}">
                  <a16:creationId xmlns:a16="http://schemas.microsoft.com/office/drawing/2014/main" id="{7EFEA0DA-CC64-2346-848A-317EFB71A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" y="2284"/>
              <a:ext cx="12" cy="5"/>
            </a:xfrm>
            <a:custGeom>
              <a:avLst/>
              <a:gdLst>
                <a:gd name="T0" fmla="*/ 0 w 354"/>
                <a:gd name="T1" fmla="*/ 0 h 128"/>
                <a:gd name="T2" fmla="*/ 0 w 354"/>
                <a:gd name="T3" fmla="*/ 0 h 128"/>
                <a:gd name="T4" fmla="*/ 0 w 354"/>
                <a:gd name="T5" fmla="*/ 0 h 128"/>
                <a:gd name="T6" fmla="*/ 0 w 354"/>
                <a:gd name="T7" fmla="*/ 0 h 128"/>
                <a:gd name="T8" fmla="*/ 0 w 354"/>
                <a:gd name="T9" fmla="*/ 0 h 128"/>
                <a:gd name="T10" fmla="*/ 0 w 354"/>
                <a:gd name="T11" fmla="*/ 0 h 128"/>
                <a:gd name="T12" fmla="*/ 0 w 354"/>
                <a:gd name="T13" fmla="*/ 0 h 128"/>
                <a:gd name="T14" fmla="*/ 0 w 354"/>
                <a:gd name="T15" fmla="*/ 0 h 128"/>
                <a:gd name="T16" fmla="*/ 0 w 354"/>
                <a:gd name="T17" fmla="*/ 0 h 128"/>
                <a:gd name="T18" fmla="*/ 0 w 354"/>
                <a:gd name="T19" fmla="*/ 0 h 128"/>
                <a:gd name="T20" fmla="*/ 0 w 354"/>
                <a:gd name="T21" fmla="*/ 0 h 128"/>
                <a:gd name="T22" fmla="*/ 0 w 354"/>
                <a:gd name="T23" fmla="*/ 0 h 128"/>
                <a:gd name="T24" fmla="*/ 0 w 354"/>
                <a:gd name="T25" fmla="*/ 0 h 128"/>
                <a:gd name="T26" fmla="*/ 0 w 354"/>
                <a:gd name="T27" fmla="*/ 0 h 128"/>
                <a:gd name="T28" fmla="*/ 0 w 354"/>
                <a:gd name="T29" fmla="*/ 0 h 128"/>
                <a:gd name="T30" fmla="*/ 0 w 354"/>
                <a:gd name="T31" fmla="*/ 0 h 128"/>
                <a:gd name="T32" fmla="*/ 0 w 354"/>
                <a:gd name="T33" fmla="*/ 0 h 128"/>
                <a:gd name="T34" fmla="*/ 0 w 354"/>
                <a:gd name="T35" fmla="*/ 0 h 128"/>
                <a:gd name="T36" fmla="*/ 0 w 354"/>
                <a:gd name="T37" fmla="*/ 0 h 128"/>
                <a:gd name="T38" fmla="*/ 0 w 354"/>
                <a:gd name="T39" fmla="*/ 0 h 128"/>
                <a:gd name="T40" fmla="*/ 0 w 354"/>
                <a:gd name="T41" fmla="*/ 0 h 128"/>
                <a:gd name="T42" fmla="*/ 0 w 354"/>
                <a:gd name="T43" fmla="*/ 0 h 128"/>
                <a:gd name="T44" fmla="*/ 0 w 354"/>
                <a:gd name="T45" fmla="*/ 0 h 128"/>
                <a:gd name="T46" fmla="*/ 0 w 354"/>
                <a:gd name="T47" fmla="*/ 0 h 128"/>
                <a:gd name="T48" fmla="*/ 0 w 354"/>
                <a:gd name="T49" fmla="*/ 0 h 128"/>
                <a:gd name="T50" fmla="*/ 0 w 354"/>
                <a:gd name="T51" fmla="*/ 0 h 128"/>
                <a:gd name="T52" fmla="*/ 0 w 354"/>
                <a:gd name="T53" fmla="*/ 0 h 128"/>
                <a:gd name="T54" fmla="*/ 0 w 354"/>
                <a:gd name="T55" fmla="*/ 0 h 128"/>
                <a:gd name="T56" fmla="*/ 0 w 354"/>
                <a:gd name="T57" fmla="*/ 0 h 128"/>
                <a:gd name="T58" fmla="*/ 0 w 354"/>
                <a:gd name="T59" fmla="*/ 0 h 128"/>
                <a:gd name="T60" fmla="*/ 0 w 354"/>
                <a:gd name="T61" fmla="*/ 0 h 128"/>
                <a:gd name="T62" fmla="*/ 0 w 354"/>
                <a:gd name="T63" fmla="*/ 0 h 128"/>
                <a:gd name="T64" fmla="*/ 0 w 354"/>
                <a:gd name="T65" fmla="*/ 0 h 128"/>
                <a:gd name="T66" fmla="*/ 0 w 354"/>
                <a:gd name="T67" fmla="*/ 0 h 128"/>
                <a:gd name="T68" fmla="*/ 0 w 354"/>
                <a:gd name="T69" fmla="*/ 0 h 128"/>
                <a:gd name="T70" fmla="*/ 0 w 354"/>
                <a:gd name="T71" fmla="*/ 0 h 128"/>
                <a:gd name="T72" fmla="*/ 0 w 354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8">
                  <a:moveTo>
                    <a:pt x="354" y="64"/>
                  </a:moveTo>
                  <a:lnTo>
                    <a:pt x="353" y="70"/>
                  </a:lnTo>
                  <a:lnTo>
                    <a:pt x="353" y="76"/>
                  </a:lnTo>
                  <a:lnTo>
                    <a:pt x="352" y="83"/>
                  </a:lnTo>
                  <a:lnTo>
                    <a:pt x="350" y="88"/>
                  </a:lnTo>
                  <a:lnTo>
                    <a:pt x="348" y="94"/>
                  </a:lnTo>
                  <a:lnTo>
                    <a:pt x="347" y="99"/>
                  </a:lnTo>
                  <a:lnTo>
                    <a:pt x="344" y="104"/>
                  </a:lnTo>
                  <a:lnTo>
                    <a:pt x="342" y="109"/>
                  </a:lnTo>
                  <a:lnTo>
                    <a:pt x="340" y="113"/>
                  </a:lnTo>
                  <a:lnTo>
                    <a:pt x="336" y="116"/>
                  </a:lnTo>
                  <a:lnTo>
                    <a:pt x="333" y="120"/>
                  </a:lnTo>
                  <a:lnTo>
                    <a:pt x="329" y="123"/>
                  </a:lnTo>
                  <a:lnTo>
                    <a:pt x="325" y="125"/>
                  </a:lnTo>
                  <a:lnTo>
                    <a:pt x="321" y="126"/>
                  </a:lnTo>
                  <a:lnTo>
                    <a:pt x="317" y="127"/>
                  </a:lnTo>
                  <a:lnTo>
                    <a:pt x="312" y="128"/>
                  </a:lnTo>
                  <a:lnTo>
                    <a:pt x="41" y="128"/>
                  </a:lnTo>
                  <a:lnTo>
                    <a:pt x="36" y="127"/>
                  </a:lnTo>
                  <a:lnTo>
                    <a:pt x="32" y="126"/>
                  </a:lnTo>
                  <a:lnTo>
                    <a:pt x="27" y="125"/>
                  </a:lnTo>
                  <a:lnTo>
                    <a:pt x="23" y="123"/>
                  </a:lnTo>
                  <a:lnTo>
                    <a:pt x="20" y="120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1" y="109"/>
                  </a:lnTo>
                  <a:lnTo>
                    <a:pt x="8" y="104"/>
                  </a:lnTo>
                  <a:lnTo>
                    <a:pt x="6" y="99"/>
                  </a:lnTo>
                  <a:lnTo>
                    <a:pt x="3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2" y="0"/>
                  </a:lnTo>
                  <a:lnTo>
                    <a:pt x="354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92" name="Freeform 432">
              <a:extLst>
                <a:ext uri="{FF2B5EF4-FFF2-40B4-BE49-F238E27FC236}">
                  <a16:creationId xmlns:a16="http://schemas.microsoft.com/office/drawing/2014/main" id="{EB64AE2A-0EA6-3C43-A65E-208676B41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6" y="2281"/>
              <a:ext cx="1" cy="8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9" y="207"/>
                  </a:lnTo>
                  <a:lnTo>
                    <a:pt x="30" y="206"/>
                  </a:lnTo>
                  <a:lnTo>
                    <a:pt x="30" y="204"/>
                  </a:lnTo>
                  <a:lnTo>
                    <a:pt x="32" y="203"/>
                  </a:lnTo>
                  <a:lnTo>
                    <a:pt x="33" y="200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2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1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5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10" y="204"/>
                  </a:lnTo>
                  <a:lnTo>
                    <a:pt x="11" y="206"/>
                  </a:lnTo>
                  <a:lnTo>
                    <a:pt x="13" y="208"/>
                  </a:lnTo>
                  <a:lnTo>
                    <a:pt x="14" y="209"/>
                  </a:lnTo>
                  <a:lnTo>
                    <a:pt x="16" y="211"/>
                  </a:lnTo>
                  <a:lnTo>
                    <a:pt x="17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93" name="Freeform 433">
              <a:extLst>
                <a:ext uri="{FF2B5EF4-FFF2-40B4-BE49-F238E27FC236}">
                  <a16:creationId xmlns:a16="http://schemas.microsoft.com/office/drawing/2014/main" id="{BF8697A2-E449-4A48-919D-052BEFA23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2280"/>
              <a:ext cx="1" cy="9"/>
            </a:xfrm>
            <a:custGeom>
              <a:avLst/>
              <a:gdLst>
                <a:gd name="T0" fmla="*/ 0 w 40"/>
                <a:gd name="T1" fmla="*/ 0 h 220"/>
                <a:gd name="T2" fmla="*/ 0 w 40"/>
                <a:gd name="T3" fmla="*/ 0 h 220"/>
                <a:gd name="T4" fmla="*/ 0 w 40"/>
                <a:gd name="T5" fmla="*/ 0 h 220"/>
                <a:gd name="T6" fmla="*/ 0 w 40"/>
                <a:gd name="T7" fmla="*/ 0 h 220"/>
                <a:gd name="T8" fmla="*/ 0 w 40"/>
                <a:gd name="T9" fmla="*/ 0 h 220"/>
                <a:gd name="T10" fmla="*/ 0 w 40"/>
                <a:gd name="T11" fmla="*/ 0 h 220"/>
                <a:gd name="T12" fmla="*/ 0 w 40"/>
                <a:gd name="T13" fmla="*/ 0 h 220"/>
                <a:gd name="T14" fmla="*/ 0 w 40"/>
                <a:gd name="T15" fmla="*/ 0 h 220"/>
                <a:gd name="T16" fmla="*/ 0 w 40"/>
                <a:gd name="T17" fmla="*/ 0 h 220"/>
                <a:gd name="T18" fmla="*/ 0 w 40"/>
                <a:gd name="T19" fmla="*/ 0 h 220"/>
                <a:gd name="T20" fmla="*/ 0 w 40"/>
                <a:gd name="T21" fmla="*/ 0 h 220"/>
                <a:gd name="T22" fmla="*/ 0 w 40"/>
                <a:gd name="T23" fmla="*/ 0 h 220"/>
                <a:gd name="T24" fmla="*/ 0 w 40"/>
                <a:gd name="T25" fmla="*/ 0 h 220"/>
                <a:gd name="T26" fmla="*/ 0 w 40"/>
                <a:gd name="T27" fmla="*/ 0 h 220"/>
                <a:gd name="T28" fmla="*/ 0 w 40"/>
                <a:gd name="T29" fmla="*/ 0 h 220"/>
                <a:gd name="T30" fmla="*/ 0 w 40"/>
                <a:gd name="T31" fmla="*/ 0 h 220"/>
                <a:gd name="T32" fmla="*/ 0 w 40"/>
                <a:gd name="T33" fmla="*/ 0 h 220"/>
                <a:gd name="T34" fmla="*/ 0 w 40"/>
                <a:gd name="T35" fmla="*/ 0 h 220"/>
                <a:gd name="T36" fmla="*/ 0 w 40"/>
                <a:gd name="T37" fmla="*/ 0 h 220"/>
                <a:gd name="T38" fmla="*/ 0 w 40"/>
                <a:gd name="T39" fmla="*/ 0 h 220"/>
                <a:gd name="T40" fmla="*/ 0 w 40"/>
                <a:gd name="T41" fmla="*/ 0 h 220"/>
                <a:gd name="T42" fmla="*/ 0 w 40"/>
                <a:gd name="T43" fmla="*/ 0 h 220"/>
                <a:gd name="T44" fmla="*/ 0 w 40"/>
                <a:gd name="T45" fmla="*/ 0 h 220"/>
                <a:gd name="T46" fmla="*/ 0 w 40"/>
                <a:gd name="T47" fmla="*/ 0 h 220"/>
                <a:gd name="T48" fmla="*/ 0 w 40"/>
                <a:gd name="T49" fmla="*/ 0 h 220"/>
                <a:gd name="T50" fmla="*/ 0 w 40"/>
                <a:gd name="T51" fmla="*/ 0 h 220"/>
                <a:gd name="T52" fmla="*/ 0 w 40"/>
                <a:gd name="T53" fmla="*/ 0 h 220"/>
                <a:gd name="T54" fmla="*/ 0 w 40"/>
                <a:gd name="T55" fmla="*/ 0 h 220"/>
                <a:gd name="T56" fmla="*/ 0 w 40"/>
                <a:gd name="T57" fmla="*/ 0 h 220"/>
                <a:gd name="T58" fmla="*/ 0 w 40"/>
                <a:gd name="T59" fmla="*/ 0 h 220"/>
                <a:gd name="T60" fmla="*/ 0 w 40"/>
                <a:gd name="T61" fmla="*/ 0 h 220"/>
                <a:gd name="T62" fmla="*/ 0 w 40"/>
                <a:gd name="T63" fmla="*/ 0 h 220"/>
                <a:gd name="T64" fmla="*/ 0 w 40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0">
                  <a:moveTo>
                    <a:pt x="15" y="220"/>
                  </a:moveTo>
                  <a:lnTo>
                    <a:pt x="16" y="219"/>
                  </a:lnTo>
                  <a:lnTo>
                    <a:pt x="18" y="219"/>
                  </a:lnTo>
                  <a:lnTo>
                    <a:pt x="20" y="217"/>
                  </a:lnTo>
                  <a:lnTo>
                    <a:pt x="21" y="216"/>
                  </a:lnTo>
                  <a:lnTo>
                    <a:pt x="23" y="214"/>
                  </a:lnTo>
                  <a:lnTo>
                    <a:pt x="25" y="212"/>
                  </a:lnTo>
                  <a:lnTo>
                    <a:pt x="28" y="210"/>
                  </a:lnTo>
                  <a:lnTo>
                    <a:pt x="30" y="207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5" y="199"/>
                  </a:lnTo>
                  <a:lnTo>
                    <a:pt x="36" y="197"/>
                  </a:lnTo>
                  <a:lnTo>
                    <a:pt x="37" y="193"/>
                  </a:lnTo>
                  <a:lnTo>
                    <a:pt x="39" y="191"/>
                  </a:lnTo>
                  <a:lnTo>
                    <a:pt x="39" y="188"/>
                  </a:lnTo>
                  <a:lnTo>
                    <a:pt x="40" y="187"/>
                  </a:lnTo>
                  <a:lnTo>
                    <a:pt x="30" y="20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2" y="3"/>
                  </a:lnTo>
                  <a:lnTo>
                    <a:pt x="21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2" y="208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3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6" y="217"/>
                  </a:lnTo>
                  <a:lnTo>
                    <a:pt x="7" y="217"/>
                  </a:lnTo>
                  <a:lnTo>
                    <a:pt x="9" y="218"/>
                  </a:lnTo>
                  <a:lnTo>
                    <a:pt x="10" y="219"/>
                  </a:lnTo>
                  <a:lnTo>
                    <a:pt x="11" y="219"/>
                  </a:lnTo>
                  <a:lnTo>
                    <a:pt x="12" y="219"/>
                  </a:lnTo>
                  <a:lnTo>
                    <a:pt x="15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94" name="Freeform 434">
              <a:extLst>
                <a:ext uri="{FF2B5EF4-FFF2-40B4-BE49-F238E27FC236}">
                  <a16:creationId xmlns:a16="http://schemas.microsoft.com/office/drawing/2014/main" id="{C1CF69F2-5E7E-2C47-8A02-EEBF316CA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" y="2280"/>
              <a:ext cx="13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3" y="105"/>
                  </a:moveTo>
                  <a:lnTo>
                    <a:pt x="326" y="104"/>
                  </a:lnTo>
                  <a:lnTo>
                    <a:pt x="330" y="104"/>
                  </a:lnTo>
                  <a:lnTo>
                    <a:pt x="334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4" y="99"/>
                  </a:lnTo>
                  <a:lnTo>
                    <a:pt x="347" y="96"/>
                  </a:lnTo>
                  <a:lnTo>
                    <a:pt x="350" y="94"/>
                  </a:lnTo>
                  <a:lnTo>
                    <a:pt x="352" y="92"/>
                  </a:lnTo>
                  <a:lnTo>
                    <a:pt x="354" y="90"/>
                  </a:lnTo>
                  <a:lnTo>
                    <a:pt x="356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19"/>
                  </a:lnTo>
                  <a:lnTo>
                    <a:pt x="356" y="17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9"/>
                  </a:lnTo>
                  <a:lnTo>
                    <a:pt x="347" y="7"/>
                  </a:lnTo>
                  <a:lnTo>
                    <a:pt x="344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2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0" y="94"/>
                  </a:lnTo>
                  <a:lnTo>
                    <a:pt x="13" y="96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2" y="102"/>
                  </a:lnTo>
                  <a:lnTo>
                    <a:pt x="26" y="103"/>
                  </a:lnTo>
                  <a:lnTo>
                    <a:pt x="30" y="104"/>
                  </a:lnTo>
                  <a:lnTo>
                    <a:pt x="33" y="104"/>
                  </a:lnTo>
                  <a:lnTo>
                    <a:pt x="38" y="105"/>
                  </a:lnTo>
                  <a:lnTo>
                    <a:pt x="323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95" name="Freeform 435">
              <a:extLst>
                <a:ext uri="{FF2B5EF4-FFF2-40B4-BE49-F238E27FC236}">
                  <a16:creationId xmlns:a16="http://schemas.microsoft.com/office/drawing/2014/main" id="{D3CCA580-8323-E443-B56E-E21902C65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6" y="2279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1" y="300"/>
                  </a:moveTo>
                  <a:lnTo>
                    <a:pt x="445" y="299"/>
                  </a:lnTo>
                  <a:lnTo>
                    <a:pt x="452" y="298"/>
                  </a:lnTo>
                  <a:lnTo>
                    <a:pt x="457" y="295"/>
                  </a:lnTo>
                  <a:lnTo>
                    <a:pt x="463" y="293"/>
                  </a:lnTo>
                  <a:lnTo>
                    <a:pt x="468" y="290"/>
                  </a:lnTo>
                  <a:lnTo>
                    <a:pt x="474" y="287"/>
                  </a:lnTo>
                  <a:lnTo>
                    <a:pt x="479" y="282"/>
                  </a:lnTo>
                  <a:lnTo>
                    <a:pt x="483" y="278"/>
                  </a:lnTo>
                  <a:lnTo>
                    <a:pt x="488" y="273"/>
                  </a:lnTo>
                  <a:lnTo>
                    <a:pt x="492" y="267"/>
                  </a:lnTo>
                  <a:lnTo>
                    <a:pt x="496" y="262"/>
                  </a:lnTo>
                  <a:lnTo>
                    <a:pt x="500" y="255"/>
                  </a:lnTo>
                  <a:lnTo>
                    <a:pt x="502" y="249"/>
                  </a:lnTo>
                  <a:lnTo>
                    <a:pt x="504" y="242"/>
                  </a:lnTo>
                  <a:lnTo>
                    <a:pt x="505" y="235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90" y="64"/>
                  </a:lnTo>
                  <a:lnTo>
                    <a:pt x="490" y="56"/>
                  </a:lnTo>
                  <a:lnTo>
                    <a:pt x="488" y="50"/>
                  </a:lnTo>
                  <a:lnTo>
                    <a:pt x="487" y="43"/>
                  </a:lnTo>
                  <a:lnTo>
                    <a:pt x="484" y="37"/>
                  </a:lnTo>
                  <a:lnTo>
                    <a:pt x="482" y="31"/>
                  </a:lnTo>
                  <a:lnTo>
                    <a:pt x="479" y="26"/>
                  </a:lnTo>
                  <a:lnTo>
                    <a:pt x="476" y="20"/>
                  </a:lnTo>
                  <a:lnTo>
                    <a:pt x="472" y="16"/>
                  </a:lnTo>
                  <a:lnTo>
                    <a:pt x="468" y="12"/>
                  </a:lnTo>
                  <a:lnTo>
                    <a:pt x="465" y="8"/>
                  </a:lnTo>
                  <a:lnTo>
                    <a:pt x="461" y="5"/>
                  </a:lnTo>
                  <a:lnTo>
                    <a:pt x="455" y="3"/>
                  </a:lnTo>
                  <a:lnTo>
                    <a:pt x="451" y="1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51" y="3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30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1" y="37"/>
                  </a:lnTo>
                  <a:lnTo>
                    <a:pt x="19" y="43"/>
                  </a:lnTo>
                  <a:lnTo>
                    <a:pt x="18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4" y="249"/>
                  </a:lnTo>
                  <a:lnTo>
                    <a:pt x="6" y="255"/>
                  </a:lnTo>
                  <a:lnTo>
                    <a:pt x="9" y="262"/>
                  </a:lnTo>
                  <a:lnTo>
                    <a:pt x="13" y="267"/>
                  </a:lnTo>
                  <a:lnTo>
                    <a:pt x="18" y="273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3" y="287"/>
                  </a:lnTo>
                  <a:lnTo>
                    <a:pt x="38" y="290"/>
                  </a:lnTo>
                  <a:lnTo>
                    <a:pt x="44" y="293"/>
                  </a:lnTo>
                  <a:lnTo>
                    <a:pt x="49" y="295"/>
                  </a:lnTo>
                  <a:lnTo>
                    <a:pt x="55" y="298"/>
                  </a:lnTo>
                  <a:lnTo>
                    <a:pt x="61" y="299"/>
                  </a:lnTo>
                  <a:lnTo>
                    <a:pt x="67" y="300"/>
                  </a:lnTo>
                  <a:lnTo>
                    <a:pt x="44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96" name="Freeform 436">
              <a:extLst>
                <a:ext uri="{FF2B5EF4-FFF2-40B4-BE49-F238E27FC236}">
                  <a16:creationId xmlns:a16="http://schemas.microsoft.com/office/drawing/2014/main" id="{22D5C458-FF57-7A48-80D7-D4FD54811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7" y="2279"/>
              <a:ext cx="16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9" y="285"/>
                  </a:moveTo>
                  <a:lnTo>
                    <a:pt x="424" y="284"/>
                  </a:lnTo>
                  <a:lnTo>
                    <a:pt x="429" y="283"/>
                  </a:lnTo>
                  <a:lnTo>
                    <a:pt x="434" y="282"/>
                  </a:lnTo>
                  <a:lnTo>
                    <a:pt x="440" y="280"/>
                  </a:lnTo>
                  <a:lnTo>
                    <a:pt x="445" y="276"/>
                  </a:lnTo>
                  <a:lnTo>
                    <a:pt x="451" y="273"/>
                  </a:lnTo>
                  <a:lnTo>
                    <a:pt x="455" y="269"/>
                  </a:lnTo>
                  <a:lnTo>
                    <a:pt x="461" y="264"/>
                  </a:lnTo>
                  <a:lnTo>
                    <a:pt x="465" y="260"/>
                  </a:lnTo>
                  <a:lnTo>
                    <a:pt x="469" y="255"/>
                  </a:lnTo>
                  <a:lnTo>
                    <a:pt x="473" y="249"/>
                  </a:lnTo>
                  <a:lnTo>
                    <a:pt x="476" y="244"/>
                  </a:lnTo>
                  <a:lnTo>
                    <a:pt x="478" y="237"/>
                  </a:lnTo>
                  <a:lnTo>
                    <a:pt x="480" y="231"/>
                  </a:lnTo>
                  <a:lnTo>
                    <a:pt x="481" y="224"/>
                  </a:lnTo>
                  <a:lnTo>
                    <a:pt x="482" y="218"/>
                  </a:lnTo>
                  <a:lnTo>
                    <a:pt x="467" y="68"/>
                  </a:lnTo>
                  <a:lnTo>
                    <a:pt x="466" y="60"/>
                  </a:lnTo>
                  <a:lnTo>
                    <a:pt x="466" y="53"/>
                  </a:lnTo>
                  <a:lnTo>
                    <a:pt x="465" y="47"/>
                  </a:lnTo>
                  <a:lnTo>
                    <a:pt x="463" y="40"/>
                  </a:lnTo>
                  <a:lnTo>
                    <a:pt x="461" y="35"/>
                  </a:lnTo>
                  <a:lnTo>
                    <a:pt x="458" y="30"/>
                  </a:lnTo>
                  <a:lnTo>
                    <a:pt x="456" y="24"/>
                  </a:lnTo>
                  <a:lnTo>
                    <a:pt x="453" y="20"/>
                  </a:lnTo>
                  <a:lnTo>
                    <a:pt x="450" y="15"/>
                  </a:lnTo>
                  <a:lnTo>
                    <a:pt x="445" y="11"/>
                  </a:lnTo>
                  <a:lnTo>
                    <a:pt x="442" y="8"/>
                  </a:lnTo>
                  <a:lnTo>
                    <a:pt x="438" y="5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4" y="0"/>
                  </a:lnTo>
                  <a:lnTo>
                    <a:pt x="419" y="0"/>
                  </a:lnTo>
                  <a:lnTo>
                    <a:pt x="62" y="0"/>
                  </a:lnTo>
                  <a:lnTo>
                    <a:pt x="57" y="0"/>
                  </a:lnTo>
                  <a:lnTo>
                    <a:pt x="53" y="1"/>
                  </a:lnTo>
                  <a:lnTo>
                    <a:pt x="48" y="2"/>
                  </a:lnTo>
                  <a:lnTo>
                    <a:pt x="44" y="5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9" y="20"/>
                  </a:lnTo>
                  <a:lnTo>
                    <a:pt x="25" y="24"/>
                  </a:lnTo>
                  <a:lnTo>
                    <a:pt x="22" y="30"/>
                  </a:lnTo>
                  <a:lnTo>
                    <a:pt x="20" y="35"/>
                  </a:lnTo>
                  <a:lnTo>
                    <a:pt x="18" y="40"/>
                  </a:lnTo>
                  <a:lnTo>
                    <a:pt x="17" y="47"/>
                  </a:lnTo>
                  <a:lnTo>
                    <a:pt x="14" y="53"/>
                  </a:lnTo>
                  <a:lnTo>
                    <a:pt x="14" y="60"/>
                  </a:lnTo>
                  <a:lnTo>
                    <a:pt x="14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4" y="237"/>
                  </a:lnTo>
                  <a:lnTo>
                    <a:pt x="6" y="244"/>
                  </a:lnTo>
                  <a:lnTo>
                    <a:pt x="9" y="249"/>
                  </a:lnTo>
                  <a:lnTo>
                    <a:pt x="12" y="255"/>
                  </a:lnTo>
                  <a:lnTo>
                    <a:pt x="17" y="260"/>
                  </a:lnTo>
                  <a:lnTo>
                    <a:pt x="21" y="264"/>
                  </a:lnTo>
                  <a:lnTo>
                    <a:pt x="25" y="269"/>
                  </a:lnTo>
                  <a:lnTo>
                    <a:pt x="31" y="273"/>
                  </a:lnTo>
                  <a:lnTo>
                    <a:pt x="36" y="276"/>
                  </a:lnTo>
                  <a:lnTo>
                    <a:pt x="41" y="280"/>
                  </a:lnTo>
                  <a:lnTo>
                    <a:pt x="46" y="282"/>
                  </a:lnTo>
                  <a:lnTo>
                    <a:pt x="51" y="283"/>
                  </a:lnTo>
                  <a:lnTo>
                    <a:pt x="57" y="284"/>
                  </a:lnTo>
                  <a:lnTo>
                    <a:pt x="62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97" name="Freeform 437">
              <a:extLst>
                <a:ext uri="{FF2B5EF4-FFF2-40B4-BE49-F238E27FC236}">
                  <a16:creationId xmlns:a16="http://schemas.microsoft.com/office/drawing/2014/main" id="{12FCD26D-A359-2947-9DD0-D3043F719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2284"/>
              <a:ext cx="12" cy="5"/>
            </a:xfrm>
            <a:custGeom>
              <a:avLst/>
              <a:gdLst>
                <a:gd name="T0" fmla="*/ 0 w 353"/>
                <a:gd name="T1" fmla="*/ 0 h 128"/>
                <a:gd name="T2" fmla="*/ 0 w 353"/>
                <a:gd name="T3" fmla="*/ 0 h 128"/>
                <a:gd name="T4" fmla="*/ 0 w 353"/>
                <a:gd name="T5" fmla="*/ 0 h 128"/>
                <a:gd name="T6" fmla="*/ 0 w 353"/>
                <a:gd name="T7" fmla="*/ 0 h 128"/>
                <a:gd name="T8" fmla="*/ 0 w 353"/>
                <a:gd name="T9" fmla="*/ 0 h 128"/>
                <a:gd name="T10" fmla="*/ 0 w 353"/>
                <a:gd name="T11" fmla="*/ 0 h 128"/>
                <a:gd name="T12" fmla="*/ 0 w 353"/>
                <a:gd name="T13" fmla="*/ 0 h 128"/>
                <a:gd name="T14" fmla="*/ 0 w 353"/>
                <a:gd name="T15" fmla="*/ 0 h 128"/>
                <a:gd name="T16" fmla="*/ 0 w 353"/>
                <a:gd name="T17" fmla="*/ 0 h 128"/>
                <a:gd name="T18" fmla="*/ 0 w 353"/>
                <a:gd name="T19" fmla="*/ 0 h 128"/>
                <a:gd name="T20" fmla="*/ 0 w 353"/>
                <a:gd name="T21" fmla="*/ 0 h 128"/>
                <a:gd name="T22" fmla="*/ 0 w 353"/>
                <a:gd name="T23" fmla="*/ 0 h 128"/>
                <a:gd name="T24" fmla="*/ 0 w 353"/>
                <a:gd name="T25" fmla="*/ 0 h 128"/>
                <a:gd name="T26" fmla="*/ 0 w 353"/>
                <a:gd name="T27" fmla="*/ 0 h 128"/>
                <a:gd name="T28" fmla="*/ 0 w 353"/>
                <a:gd name="T29" fmla="*/ 0 h 128"/>
                <a:gd name="T30" fmla="*/ 0 w 353"/>
                <a:gd name="T31" fmla="*/ 0 h 128"/>
                <a:gd name="T32" fmla="*/ 0 w 353"/>
                <a:gd name="T33" fmla="*/ 0 h 128"/>
                <a:gd name="T34" fmla="*/ 0 w 353"/>
                <a:gd name="T35" fmla="*/ 0 h 128"/>
                <a:gd name="T36" fmla="*/ 0 w 353"/>
                <a:gd name="T37" fmla="*/ 0 h 128"/>
                <a:gd name="T38" fmla="*/ 0 w 353"/>
                <a:gd name="T39" fmla="*/ 0 h 128"/>
                <a:gd name="T40" fmla="*/ 0 w 353"/>
                <a:gd name="T41" fmla="*/ 0 h 128"/>
                <a:gd name="T42" fmla="*/ 0 w 353"/>
                <a:gd name="T43" fmla="*/ 0 h 128"/>
                <a:gd name="T44" fmla="*/ 0 w 353"/>
                <a:gd name="T45" fmla="*/ 0 h 128"/>
                <a:gd name="T46" fmla="*/ 0 w 353"/>
                <a:gd name="T47" fmla="*/ 0 h 128"/>
                <a:gd name="T48" fmla="*/ 0 w 353"/>
                <a:gd name="T49" fmla="*/ 0 h 128"/>
                <a:gd name="T50" fmla="*/ 0 w 353"/>
                <a:gd name="T51" fmla="*/ 0 h 128"/>
                <a:gd name="T52" fmla="*/ 0 w 353"/>
                <a:gd name="T53" fmla="*/ 0 h 128"/>
                <a:gd name="T54" fmla="*/ 0 w 353"/>
                <a:gd name="T55" fmla="*/ 0 h 128"/>
                <a:gd name="T56" fmla="*/ 0 w 353"/>
                <a:gd name="T57" fmla="*/ 0 h 128"/>
                <a:gd name="T58" fmla="*/ 0 w 353"/>
                <a:gd name="T59" fmla="*/ 0 h 128"/>
                <a:gd name="T60" fmla="*/ 0 w 353"/>
                <a:gd name="T61" fmla="*/ 0 h 128"/>
                <a:gd name="T62" fmla="*/ 0 w 353"/>
                <a:gd name="T63" fmla="*/ 0 h 128"/>
                <a:gd name="T64" fmla="*/ 0 w 353"/>
                <a:gd name="T65" fmla="*/ 0 h 128"/>
                <a:gd name="T66" fmla="*/ 0 w 353"/>
                <a:gd name="T67" fmla="*/ 0 h 128"/>
                <a:gd name="T68" fmla="*/ 0 w 353"/>
                <a:gd name="T69" fmla="*/ 0 h 128"/>
                <a:gd name="T70" fmla="*/ 0 w 353"/>
                <a:gd name="T71" fmla="*/ 0 h 128"/>
                <a:gd name="T72" fmla="*/ 0 w 35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8">
                  <a:moveTo>
                    <a:pt x="353" y="64"/>
                  </a:moveTo>
                  <a:lnTo>
                    <a:pt x="352" y="70"/>
                  </a:lnTo>
                  <a:lnTo>
                    <a:pt x="352" y="76"/>
                  </a:lnTo>
                  <a:lnTo>
                    <a:pt x="351" y="83"/>
                  </a:lnTo>
                  <a:lnTo>
                    <a:pt x="350" y="88"/>
                  </a:lnTo>
                  <a:lnTo>
                    <a:pt x="349" y="94"/>
                  </a:lnTo>
                  <a:lnTo>
                    <a:pt x="347" y="99"/>
                  </a:lnTo>
                  <a:lnTo>
                    <a:pt x="345" y="104"/>
                  </a:lnTo>
                  <a:lnTo>
                    <a:pt x="342" y="109"/>
                  </a:lnTo>
                  <a:lnTo>
                    <a:pt x="339" y="113"/>
                  </a:lnTo>
                  <a:lnTo>
                    <a:pt x="336" y="116"/>
                  </a:lnTo>
                  <a:lnTo>
                    <a:pt x="333" y="120"/>
                  </a:lnTo>
                  <a:lnTo>
                    <a:pt x="329" y="123"/>
                  </a:lnTo>
                  <a:lnTo>
                    <a:pt x="325" y="125"/>
                  </a:lnTo>
                  <a:lnTo>
                    <a:pt x="322" y="126"/>
                  </a:lnTo>
                  <a:lnTo>
                    <a:pt x="317" y="127"/>
                  </a:lnTo>
                  <a:lnTo>
                    <a:pt x="313" y="128"/>
                  </a:lnTo>
                  <a:lnTo>
                    <a:pt x="41" y="128"/>
                  </a:lnTo>
                  <a:lnTo>
                    <a:pt x="36" y="127"/>
                  </a:lnTo>
                  <a:lnTo>
                    <a:pt x="31" y="126"/>
                  </a:lnTo>
                  <a:lnTo>
                    <a:pt x="27" y="125"/>
                  </a:lnTo>
                  <a:lnTo>
                    <a:pt x="24" y="123"/>
                  </a:lnTo>
                  <a:lnTo>
                    <a:pt x="19" y="120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1" y="109"/>
                  </a:lnTo>
                  <a:lnTo>
                    <a:pt x="8" y="104"/>
                  </a:lnTo>
                  <a:lnTo>
                    <a:pt x="5" y="99"/>
                  </a:lnTo>
                  <a:lnTo>
                    <a:pt x="4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51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98" name="Freeform 438">
              <a:extLst>
                <a:ext uri="{FF2B5EF4-FFF2-40B4-BE49-F238E27FC236}">
                  <a16:creationId xmlns:a16="http://schemas.microsoft.com/office/drawing/2014/main" id="{FC7AC30B-CDB4-674A-86F7-25B24ADD0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7" y="2281"/>
              <a:ext cx="1" cy="8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19" y="212"/>
                  </a:moveTo>
                  <a:lnTo>
                    <a:pt x="20" y="211"/>
                  </a:lnTo>
                  <a:lnTo>
                    <a:pt x="21" y="211"/>
                  </a:lnTo>
                  <a:lnTo>
                    <a:pt x="23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8" y="207"/>
                  </a:lnTo>
                  <a:lnTo>
                    <a:pt x="29" y="206"/>
                  </a:lnTo>
                  <a:lnTo>
                    <a:pt x="30" y="204"/>
                  </a:lnTo>
                  <a:lnTo>
                    <a:pt x="31" y="203"/>
                  </a:lnTo>
                  <a:lnTo>
                    <a:pt x="32" y="200"/>
                  </a:lnTo>
                  <a:lnTo>
                    <a:pt x="32" y="199"/>
                  </a:lnTo>
                  <a:lnTo>
                    <a:pt x="33" y="197"/>
                  </a:lnTo>
                  <a:lnTo>
                    <a:pt x="33" y="195"/>
                  </a:lnTo>
                  <a:lnTo>
                    <a:pt x="33" y="193"/>
                  </a:lnTo>
                  <a:lnTo>
                    <a:pt x="35" y="192"/>
                  </a:lnTo>
                  <a:lnTo>
                    <a:pt x="35" y="21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6"/>
                  </a:lnTo>
                  <a:lnTo>
                    <a:pt x="28" y="5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6" y="199"/>
                  </a:lnTo>
                  <a:lnTo>
                    <a:pt x="7" y="201"/>
                  </a:lnTo>
                  <a:lnTo>
                    <a:pt x="8" y="204"/>
                  </a:lnTo>
                  <a:lnTo>
                    <a:pt x="11" y="206"/>
                  </a:lnTo>
                  <a:lnTo>
                    <a:pt x="12" y="208"/>
                  </a:lnTo>
                  <a:lnTo>
                    <a:pt x="14" y="209"/>
                  </a:lnTo>
                  <a:lnTo>
                    <a:pt x="15" y="211"/>
                  </a:lnTo>
                  <a:lnTo>
                    <a:pt x="17" y="211"/>
                  </a:lnTo>
                  <a:lnTo>
                    <a:pt x="19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99" name="Freeform 439">
              <a:extLst>
                <a:ext uri="{FF2B5EF4-FFF2-40B4-BE49-F238E27FC236}">
                  <a16:creationId xmlns:a16="http://schemas.microsoft.com/office/drawing/2014/main" id="{88C599B3-C1E5-D445-896D-8781B42C2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1" y="2280"/>
              <a:ext cx="2" cy="9"/>
            </a:xfrm>
            <a:custGeom>
              <a:avLst/>
              <a:gdLst>
                <a:gd name="T0" fmla="*/ 0 w 39"/>
                <a:gd name="T1" fmla="*/ 0 h 220"/>
                <a:gd name="T2" fmla="*/ 0 w 39"/>
                <a:gd name="T3" fmla="*/ 0 h 220"/>
                <a:gd name="T4" fmla="*/ 0 w 39"/>
                <a:gd name="T5" fmla="*/ 0 h 220"/>
                <a:gd name="T6" fmla="*/ 0 w 39"/>
                <a:gd name="T7" fmla="*/ 0 h 220"/>
                <a:gd name="T8" fmla="*/ 0 w 39"/>
                <a:gd name="T9" fmla="*/ 0 h 220"/>
                <a:gd name="T10" fmla="*/ 0 w 39"/>
                <a:gd name="T11" fmla="*/ 0 h 220"/>
                <a:gd name="T12" fmla="*/ 0 w 39"/>
                <a:gd name="T13" fmla="*/ 0 h 220"/>
                <a:gd name="T14" fmla="*/ 0 w 39"/>
                <a:gd name="T15" fmla="*/ 0 h 220"/>
                <a:gd name="T16" fmla="*/ 0 w 39"/>
                <a:gd name="T17" fmla="*/ 0 h 220"/>
                <a:gd name="T18" fmla="*/ 0 w 39"/>
                <a:gd name="T19" fmla="*/ 0 h 220"/>
                <a:gd name="T20" fmla="*/ 0 w 39"/>
                <a:gd name="T21" fmla="*/ 0 h 220"/>
                <a:gd name="T22" fmla="*/ 0 w 39"/>
                <a:gd name="T23" fmla="*/ 0 h 220"/>
                <a:gd name="T24" fmla="*/ 0 w 39"/>
                <a:gd name="T25" fmla="*/ 0 h 220"/>
                <a:gd name="T26" fmla="*/ 0 w 39"/>
                <a:gd name="T27" fmla="*/ 0 h 220"/>
                <a:gd name="T28" fmla="*/ 0 w 39"/>
                <a:gd name="T29" fmla="*/ 0 h 220"/>
                <a:gd name="T30" fmla="*/ 0 w 39"/>
                <a:gd name="T31" fmla="*/ 0 h 220"/>
                <a:gd name="T32" fmla="*/ 0 w 39"/>
                <a:gd name="T33" fmla="*/ 0 h 220"/>
                <a:gd name="T34" fmla="*/ 0 w 39"/>
                <a:gd name="T35" fmla="*/ 0 h 220"/>
                <a:gd name="T36" fmla="*/ 0 w 39"/>
                <a:gd name="T37" fmla="*/ 0 h 220"/>
                <a:gd name="T38" fmla="*/ 0 w 39"/>
                <a:gd name="T39" fmla="*/ 0 h 220"/>
                <a:gd name="T40" fmla="*/ 0 w 39"/>
                <a:gd name="T41" fmla="*/ 0 h 220"/>
                <a:gd name="T42" fmla="*/ 0 w 39"/>
                <a:gd name="T43" fmla="*/ 0 h 220"/>
                <a:gd name="T44" fmla="*/ 0 w 39"/>
                <a:gd name="T45" fmla="*/ 0 h 220"/>
                <a:gd name="T46" fmla="*/ 0 w 39"/>
                <a:gd name="T47" fmla="*/ 0 h 220"/>
                <a:gd name="T48" fmla="*/ 0 w 39"/>
                <a:gd name="T49" fmla="*/ 0 h 220"/>
                <a:gd name="T50" fmla="*/ 0 w 39"/>
                <a:gd name="T51" fmla="*/ 0 h 220"/>
                <a:gd name="T52" fmla="*/ 0 w 39"/>
                <a:gd name="T53" fmla="*/ 0 h 220"/>
                <a:gd name="T54" fmla="*/ 0 w 39"/>
                <a:gd name="T55" fmla="*/ 0 h 220"/>
                <a:gd name="T56" fmla="*/ 0 w 39"/>
                <a:gd name="T57" fmla="*/ 0 h 220"/>
                <a:gd name="T58" fmla="*/ 0 w 39"/>
                <a:gd name="T59" fmla="*/ 0 h 220"/>
                <a:gd name="T60" fmla="*/ 0 w 39"/>
                <a:gd name="T61" fmla="*/ 0 h 220"/>
                <a:gd name="T62" fmla="*/ 0 w 39"/>
                <a:gd name="T63" fmla="*/ 0 h 220"/>
                <a:gd name="T64" fmla="*/ 0 w 39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0">
                  <a:moveTo>
                    <a:pt x="15" y="220"/>
                  </a:moveTo>
                  <a:lnTo>
                    <a:pt x="16" y="219"/>
                  </a:lnTo>
                  <a:lnTo>
                    <a:pt x="17" y="219"/>
                  </a:lnTo>
                  <a:lnTo>
                    <a:pt x="20" y="217"/>
                  </a:lnTo>
                  <a:lnTo>
                    <a:pt x="22" y="216"/>
                  </a:lnTo>
                  <a:lnTo>
                    <a:pt x="24" y="214"/>
                  </a:lnTo>
                  <a:lnTo>
                    <a:pt x="26" y="212"/>
                  </a:lnTo>
                  <a:lnTo>
                    <a:pt x="27" y="210"/>
                  </a:lnTo>
                  <a:lnTo>
                    <a:pt x="29" y="207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5" y="199"/>
                  </a:lnTo>
                  <a:lnTo>
                    <a:pt x="36" y="197"/>
                  </a:lnTo>
                  <a:lnTo>
                    <a:pt x="37" y="193"/>
                  </a:lnTo>
                  <a:lnTo>
                    <a:pt x="38" y="191"/>
                  </a:lnTo>
                  <a:lnTo>
                    <a:pt x="38" y="188"/>
                  </a:lnTo>
                  <a:lnTo>
                    <a:pt x="39" y="187"/>
                  </a:lnTo>
                  <a:lnTo>
                    <a:pt x="30" y="20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8"/>
                  </a:lnTo>
                  <a:lnTo>
                    <a:pt x="26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4" y="215"/>
                  </a:lnTo>
                  <a:lnTo>
                    <a:pt x="4" y="216"/>
                  </a:lnTo>
                  <a:lnTo>
                    <a:pt x="7" y="217"/>
                  </a:lnTo>
                  <a:lnTo>
                    <a:pt x="8" y="217"/>
                  </a:lnTo>
                  <a:lnTo>
                    <a:pt x="9" y="218"/>
                  </a:lnTo>
                  <a:lnTo>
                    <a:pt x="10" y="219"/>
                  </a:lnTo>
                  <a:lnTo>
                    <a:pt x="12" y="219"/>
                  </a:lnTo>
                  <a:lnTo>
                    <a:pt x="13" y="219"/>
                  </a:lnTo>
                  <a:lnTo>
                    <a:pt x="15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00" name="Freeform 440">
              <a:extLst>
                <a:ext uri="{FF2B5EF4-FFF2-40B4-BE49-F238E27FC236}">
                  <a16:creationId xmlns:a16="http://schemas.microsoft.com/office/drawing/2014/main" id="{B57BC471-4FCE-1340-B30D-25793CB56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2280"/>
              <a:ext cx="12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4" y="105"/>
                  </a:moveTo>
                  <a:lnTo>
                    <a:pt x="328" y="104"/>
                  </a:lnTo>
                  <a:lnTo>
                    <a:pt x="331" y="104"/>
                  </a:lnTo>
                  <a:lnTo>
                    <a:pt x="335" y="103"/>
                  </a:lnTo>
                  <a:lnTo>
                    <a:pt x="339" y="102"/>
                  </a:lnTo>
                  <a:lnTo>
                    <a:pt x="342" y="101"/>
                  </a:lnTo>
                  <a:lnTo>
                    <a:pt x="345" y="99"/>
                  </a:lnTo>
                  <a:lnTo>
                    <a:pt x="348" y="96"/>
                  </a:lnTo>
                  <a:lnTo>
                    <a:pt x="351" y="94"/>
                  </a:lnTo>
                  <a:lnTo>
                    <a:pt x="353" y="92"/>
                  </a:lnTo>
                  <a:lnTo>
                    <a:pt x="355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3" y="12"/>
                  </a:lnTo>
                  <a:lnTo>
                    <a:pt x="351" y="9"/>
                  </a:lnTo>
                  <a:lnTo>
                    <a:pt x="348" y="7"/>
                  </a:lnTo>
                  <a:lnTo>
                    <a:pt x="345" y="5"/>
                  </a:lnTo>
                  <a:lnTo>
                    <a:pt x="342" y="3"/>
                  </a:lnTo>
                  <a:lnTo>
                    <a:pt x="339" y="2"/>
                  </a:lnTo>
                  <a:lnTo>
                    <a:pt x="335" y="1"/>
                  </a:lnTo>
                  <a:lnTo>
                    <a:pt x="331" y="0"/>
                  </a:lnTo>
                  <a:lnTo>
                    <a:pt x="328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4" y="96"/>
                  </a:lnTo>
                  <a:lnTo>
                    <a:pt x="16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7" y="103"/>
                  </a:lnTo>
                  <a:lnTo>
                    <a:pt x="31" y="104"/>
                  </a:lnTo>
                  <a:lnTo>
                    <a:pt x="35" y="104"/>
                  </a:lnTo>
                  <a:lnTo>
                    <a:pt x="39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01" name="Freeform 441">
              <a:extLst>
                <a:ext uri="{FF2B5EF4-FFF2-40B4-BE49-F238E27FC236}">
                  <a16:creationId xmlns:a16="http://schemas.microsoft.com/office/drawing/2014/main" id="{05CD656D-7CDF-F540-BC9B-98FA5937B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" y="2279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1" y="300"/>
                  </a:moveTo>
                  <a:lnTo>
                    <a:pt x="445" y="299"/>
                  </a:lnTo>
                  <a:lnTo>
                    <a:pt x="451" y="298"/>
                  </a:lnTo>
                  <a:lnTo>
                    <a:pt x="457" y="295"/>
                  </a:lnTo>
                  <a:lnTo>
                    <a:pt x="462" y="293"/>
                  </a:lnTo>
                  <a:lnTo>
                    <a:pt x="468" y="290"/>
                  </a:lnTo>
                  <a:lnTo>
                    <a:pt x="473" y="287"/>
                  </a:lnTo>
                  <a:lnTo>
                    <a:pt x="479" y="282"/>
                  </a:lnTo>
                  <a:lnTo>
                    <a:pt x="483" y="278"/>
                  </a:lnTo>
                  <a:lnTo>
                    <a:pt x="487" y="273"/>
                  </a:lnTo>
                  <a:lnTo>
                    <a:pt x="492" y="267"/>
                  </a:lnTo>
                  <a:lnTo>
                    <a:pt x="496" y="262"/>
                  </a:lnTo>
                  <a:lnTo>
                    <a:pt x="499" y="255"/>
                  </a:lnTo>
                  <a:lnTo>
                    <a:pt x="501" y="249"/>
                  </a:lnTo>
                  <a:lnTo>
                    <a:pt x="504" y="242"/>
                  </a:lnTo>
                  <a:lnTo>
                    <a:pt x="505" y="235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90" y="64"/>
                  </a:lnTo>
                  <a:lnTo>
                    <a:pt x="490" y="56"/>
                  </a:lnTo>
                  <a:lnTo>
                    <a:pt x="487" y="50"/>
                  </a:lnTo>
                  <a:lnTo>
                    <a:pt x="486" y="43"/>
                  </a:lnTo>
                  <a:lnTo>
                    <a:pt x="484" y="37"/>
                  </a:lnTo>
                  <a:lnTo>
                    <a:pt x="482" y="31"/>
                  </a:lnTo>
                  <a:lnTo>
                    <a:pt x="479" y="26"/>
                  </a:lnTo>
                  <a:lnTo>
                    <a:pt x="475" y="20"/>
                  </a:lnTo>
                  <a:lnTo>
                    <a:pt x="472" y="16"/>
                  </a:lnTo>
                  <a:lnTo>
                    <a:pt x="468" y="12"/>
                  </a:lnTo>
                  <a:lnTo>
                    <a:pt x="464" y="8"/>
                  </a:lnTo>
                  <a:lnTo>
                    <a:pt x="460" y="5"/>
                  </a:lnTo>
                  <a:lnTo>
                    <a:pt x="455" y="3"/>
                  </a:lnTo>
                  <a:lnTo>
                    <a:pt x="450" y="1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51" y="3"/>
                  </a:lnTo>
                  <a:lnTo>
                    <a:pt x="46" y="5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1" y="37"/>
                  </a:lnTo>
                  <a:lnTo>
                    <a:pt x="18" y="43"/>
                  </a:lnTo>
                  <a:lnTo>
                    <a:pt x="17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9" y="262"/>
                  </a:lnTo>
                  <a:lnTo>
                    <a:pt x="13" y="267"/>
                  </a:lnTo>
                  <a:lnTo>
                    <a:pt x="17" y="273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3" y="287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9" y="295"/>
                  </a:lnTo>
                  <a:lnTo>
                    <a:pt x="54" y="298"/>
                  </a:lnTo>
                  <a:lnTo>
                    <a:pt x="61" y="299"/>
                  </a:lnTo>
                  <a:lnTo>
                    <a:pt x="66" y="300"/>
                  </a:lnTo>
                  <a:lnTo>
                    <a:pt x="44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02" name="Freeform 442">
              <a:extLst>
                <a:ext uri="{FF2B5EF4-FFF2-40B4-BE49-F238E27FC236}">
                  <a16:creationId xmlns:a16="http://schemas.microsoft.com/office/drawing/2014/main" id="{1B5EDE78-C2F0-4D43-912A-21281F5F0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" y="2279"/>
              <a:ext cx="17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9" y="285"/>
                  </a:moveTo>
                  <a:lnTo>
                    <a:pt x="423" y="284"/>
                  </a:lnTo>
                  <a:lnTo>
                    <a:pt x="429" y="283"/>
                  </a:lnTo>
                  <a:lnTo>
                    <a:pt x="434" y="282"/>
                  </a:lnTo>
                  <a:lnTo>
                    <a:pt x="440" y="280"/>
                  </a:lnTo>
                  <a:lnTo>
                    <a:pt x="445" y="276"/>
                  </a:lnTo>
                  <a:lnTo>
                    <a:pt x="450" y="273"/>
                  </a:lnTo>
                  <a:lnTo>
                    <a:pt x="455" y="269"/>
                  </a:lnTo>
                  <a:lnTo>
                    <a:pt x="460" y="264"/>
                  </a:lnTo>
                  <a:lnTo>
                    <a:pt x="465" y="260"/>
                  </a:lnTo>
                  <a:lnTo>
                    <a:pt x="469" y="255"/>
                  </a:lnTo>
                  <a:lnTo>
                    <a:pt x="472" y="249"/>
                  </a:lnTo>
                  <a:lnTo>
                    <a:pt x="475" y="244"/>
                  </a:lnTo>
                  <a:lnTo>
                    <a:pt x="478" y="237"/>
                  </a:lnTo>
                  <a:lnTo>
                    <a:pt x="480" y="231"/>
                  </a:lnTo>
                  <a:lnTo>
                    <a:pt x="481" y="224"/>
                  </a:lnTo>
                  <a:lnTo>
                    <a:pt x="482" y="218"/>
                  </a:lnTo>
                  <a:lnTo>
                    <a:pt x="467" y="68"/>
                  </a:lnTo>
                  <a:lnTo>
                    <a:pt x="466" y="60"/>
                  </a:lnTo>
                  <a:lnTo>
                    <a:pt x="466" y="53"/>
                  </a:lnTo>
                  <a:lnTo>
                    <a:pt x="465" y="47"/>
                  </a:lnTo>
                  <a:lnTo>
                    <a:pt x="462" y="40"/>
                  </a:lnTo>
                  <a:lnTo>
                    <a:pt x="460" y="35"/>
                  </a:lnTo>
                  <a:lnTo>
                    <a:pt x="458" y="30"/>
                  </a:lnTo>
                  <a:lnTo>
                    <a:pt x="456" y="24"/>
                  </a:lnTo>
                  <a:lnTo>
                    <a:pt x="453" y="20"/>
                  </a:lnTo>
                  <a:lnTo>
                    <a:pt x="449" y="15"/>
                  </a:lnTo>
                  <a:lnTo>
                    <a:pt x="445" y="11"/>
                  </a:lnTo>
                  <a:lnTo>
                    <a:pt x="442" y="8"/>
                  </a:lnTo>
                  <a:lnTo>
                    <a:pt x="437" y="5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2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3" y="5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30"/>
                  </a:lnTo>
                  <a:lnTo>
                    <a:pt x="20" y="35"/>
                  </a:lnTo>
                  <a:lnTo>
                    <a:pt x="17" y="40"/>
                  </a:lnTo>
                  <a:lnTo>
                    <a:pt x="16" y="47"/>
                  </a:lnTo>
                  <a:lnTo>
                    <a:pt x="14" y="53"/>
                  </a:lnTo>
                  <a:lnTo>
                    <a:pt x="14" y="60"/>
                  </a:lnTo>
                  <a:lnTo>
                    <a:pt x="14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5" y="244"/>
                  </a:lnTo>
                  <a:lnTo>
                    <a:pt x="9" y="249"/>
                  </a:lnTo>
                  <a:lnTo>
                    <a:pt x="12" y="255"/>
                  </a:lnTo>
                  <a:lnTo>
                    <a:pt x="16" y="260"/>
                  </a:lnTo>
                  <a:lnTo>
                    <a:pt x="21" y="264"/>
                  </a:lnTo>
                  <a:lnTo>
                    <a:pt x="25" y="269"/>
                  </a:lnTo>
                  <a:lnTo>
                    <a:pt x="30" y="273"/>
                  </a:lnTo>
                  <a:lnTo>
                    <a:pt x="36" y="276"/>
                  </a:lnTo>
                  <a:lnTo>
                    <a:pt x="40" y="280"/>
                  </a:lnTo>
                  <a:lnTo>
                    <a:pt x="46" y="282"/>
                  </a:lnTo>
                  <a:lnTo>
                    <a:pt x="51" y="283"/>
                  </a:lnTo>
                  <a:lnTo>
                    <a:pt x="57" y="284"/>
                  </a:lnTo>
                  <a:lnTo>
                    <a:pt x="62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03" name="Freeform 443">
              <a:extLst>
                <a:ext uri="{FF2B5EF4-FFF2-40B4-BE49-F238E27FC236}">
                  <a16:creationId xmlns:a16="http://schemas.microsoft.com/office/drawing/2014/main" id="{19D7CE0F-6D17-1D40-83E7-4EA7CF3A6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0" y="2284"/>
              <a:ext cx="12" cy="5"/>
            </a:xfrm>
            <a:custGeom>
              <a:avLst/>
              <a:gdLst>
                <a:gd name="T0" fmla="*/ 0 w 354"/>
                <a:gd name="T1" fmla="*/ 0 h 128"/>
                <a:gd name="T2" fmla="*/ 0 w 354"/>
                <a:gd name="T3" fmla="*/ 0 h 128"/>
                <a:gd name="T4" fmla="*/ 0 w 354"/>
                <a:gd name="T5" fmla="*/ 0 h 128"/>
                <a:gd name="T6" fmla="*/ 0 w 354"/>
                <a:gd name="T7" fmla="*/ 0 h 128"/>
                <a:gd name="T8" fmla="*/ 0 w 354"/>
                <a:gd name="T9" fmla="*/ 0 h 128"/>
                <a:gd name="T10" fmla="*/ 0 w 354"/>
                <a:gd name="T11" fmla="*/ 0 h 128"/>
                <a:gd name="T12" fmla="*/ 0 w 354"/>
                <a:gd name="T13" fmla="*/ 0 h 128"/>
                <a:gd name="T14" fmla="*/ 0 w 354"/>
                <a:gd name="T15" fmla="*/ 0 h 128"/>
                <a:gd name="T16" fmla="*/ 0 w 354"/>
                <a:gd name="T17" fmla="*/ 0 h 128"/>
                <a:gd name="T18" fmla="*/ 0 w 354"/>
                <a:gd name="T19" fmla="*/ 0 h 128"/>
                <a:gd name="T20" fmla="*/ 0 w 354"/>
                <a:gd name="T21" fmla="*/ 0 h 128"/>
                <a:gd name="T22" fmla="*/ 0 w 354"/>
                <a:gd name="T23" fmla="*/ 0 h 128"/>
                <a:gd name="T24" fmla="*/ 0 w 354"/>
                <a:gd name="T25" fmla="*/ 0 h 128"/>
                <a:gd name="T26" fmla="*/ 0 w 354"/>
                <a:gd name="T27" fmla="*/ 0 h 128"/>
                <a:gd name="T28" fmla="*/ 0 w 354"/>
                <a:gd name="T29" fmla="*/ 0 h 128"/>
                <a:gd name="T30" fmla="*/ 0 w 354"/>
                <a:gd name="T31" fmla="*/ 0 h 128"/>
                <a:gd name="T32" fmla="*/ 0 w 354"/>
                <a:gd name="T33" fmla="*/ 0 h 128"/>
                <a:gd name="T34" fmla="*/ 0 w 354"/>
                <a:gd name="T35" fmla="*/ 0 h 128"/>
                <a:gd name="T36" fmla="*/ 0 w 354"/>
                <a:gd name="T37" fmla="*/ 0 h 128"/>
                <a:gd name="T38" fmla="*/ 0 w 354"/>
                <a:gd name="T39" fmla="*/ 0 h 128"/>
                <a:gd name="T40" fmla="*/ 0 w 354"/>
                <a:gd name="T41" fmla="*/ 0 h 128"/>
                <a:gd name="T42" fmla="*/ 0 w 354"/>
                <a:gd name="T43" fmla="*/ 0 h 128"/>
                <a:gd name="T44" fmla="*/ 0 w 354"/>
                <a:gd name="T45" fmla="*/ 0 h 128"/>
                <a:gd name="T46" fmla="*/ 0 w 354"/>
                <a:gd name="T47" fmla="*/ 0 h 128"/>
                <a:gd name="T48" fmla="*/ 0 w 354"/>
                <a:gd name="T49" fmla="*/ 0 h 128"/>
                <a:gd name="T50" fmla="*/ 0 w 354"/>
                <a:gd name="T51" fmla="*/ 0 h 128"/>
                <a:gd name="T52" fmla="*/ 0 w 354"/>
                <a:gd name="T53" fmla="*/ 0 h 128"/>
                <a:gd name="T54" fmla="*/ 0 w 354"/>
                <a:gd name="T55" fmla="*/ 0 h 128"/>
                <a:gd name="T56" fmla="*/ 0 w 354"/>
                <a:gd name="T57" fmla="*/ 0 h 128"/>
                <a:gd name="T58" fmla="*/ 0 w 354"/>
                <a:gd name="T59" fmla="*/ 0 h 128"/>
                <a:gd name="T60" fmla="*/ 0 w 354"/>
                <a:gd name="T61" fmla="*/ 0 h 128"/>
                <a:gd name="T62" fmla="*/ 0 w 354"/>
                <a:gd name="T63" fmla="*/ 0 h 128"/>
                <a:gd name="T64" fmla="*/ 0 w 354"/>
                <a:gd name="T65" fmla="*/ 0 h 128"/>
                <a:gd name="T66" fmla="*/ 0 w 354"/>
                <a:gd name="T67" fmla="*/ 0 h 128"/>
                <a:gd name="T68" fmla="*/ 0 w 354"/>
                <a:gd name="T69" fmla="*/ 0 h 128"/>
                <a:gd name="T70" fmla="*/ 0 w 354"/>
                <a:gd name="T71" fmla="*/ 0 h 128"/>
                <a:gd name="T72" fmla="*/ 0 w 354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8">
                  <a:moveTo>
                    <a:pt x="354" y="64"/>
                  </a:moveTo>
                  <a:lnTo>
                    <a:pt x="353" y="70"/>
                  </a:lnTo>
                  <a:lnTo>
                    <a:pt x="353" y="76"/>
                  </a:lnTo>
                  <a:lnTo>
                    <a:pt x="352" y="83"/>
                  </a:lnTo>
                  <a:lnTo>
                    <a:pt x="351" y="88"/>
                  </a:lnTo>
                  <a:lnTo>
                    <a:pt x="350" y="94"/>
                  </a:lnTo>
                  <a:lnTo>
                    <a:pt x="347" y="99"/>
                  </a:lnTo>
                  <a:lnTo>
                    <a:pt x="345" y="104"/>
                  </a:lnTo>
                  <a:lnTo>
                    <a:pt x="343" y="109"/>
                  </a:lnTo>
                  <a:lnTo>
                    <a:pt x="340" y="113"/>
                  </a:lnTo>
                  <a:lnTo>
                    <a:pt x="337" y="116"/>
                  </a:lnTo>
                  <a:lnTo>
                    <a:pt x="333" y="120"/>
                  </a:lnTo>
                  <a:lnTo>
                    <a:pt x="330" y="123"/>
                  </a:lnTo>
                  <a:lnTo>
                    <a:pt x="326" y="125"/>
                  </a:lnTo>
                  <a:lnTo>
                    <a:pt x="322" y="126"/>
                  </a:lnTo>
                  <a:lnTo>
                    <a:pt x="318" y="127"/>
                  </a:lnTo>
                  <a:lnTo>
                    <a:pt x="314" y="128"/>
                  </a:lnTo>
                  <a:lnTo>
                    <a:pt x="42" y="128"/>
                  </a:lnTo>
                  <a:lnTo>
                    <a:pt x="36" y="127"/>
                  </a:lnTo>
                  <a:lnTo>
                    <a:pt x="32" y="126"/>
                  </a:lnTo>
                  <a:lnTo>
                    <a:pt x="27" y="125"/>
                  </a:lnTo>
                  <a:lnTo>
                    <a:pt x="24" y="123"/>
                  </a:lnTo>
                  <a:lnTo>
                    <a:pt x="20" y="120"/>
                  </a:lnTo>
                  <a:lnTo>
                    <a:pt x="17" y="116"/>
                  </a:lnTo>
                  <a:lnTo>
                    <a:pt x="13" y="113"/>
                  </a:lnTo>
                  <a:lnTo>
                    <a:pt x="11" y="109"/>
                  </a:lnTo>
                  <a:lnTo>
                    <a:pt x="9" y="104"/>
                  </a:lnTo>
                  <a:lnTo>
                    <a:pt x="6" y="99"/>
                  </a:lnTo>
                  <a:lnTo>
                    <a:pt x="5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4" y="0"/>
                  </a:lnTo>
                  <a:lnTo>
                    <a:pt x="352" y="0"/>
                  </a:lnTo>
                  <a:lnTo>
                    <a:pt x="354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04" name="Freeform 444">
              <a:extLst>
                <a:ext uri="{FF2B5EF4-FFF2-40B4-BE49-F238E27FC236}">
                  <a16:creationId xmlns:a16="http://schemas.microsoft.com/office/drawing/2014/main" id="{E0A7FA69-6F5D-F440-8E5A-73FED02FD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8" y="2281"/>
              <a:ext cx="1" cy="8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3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8" y="208"/>
                  </a:lnTo>
                  <a:lnTo>
                    <a:pt x="29" y="207"/>
                  </a:lnTo>
                  <a:lnTo>
                    <a:pt x="30" y="206"/>
                  </a:lnTo>
                  <a:lnTo>
                    <a:pt x="31" y="204"/>
                  </a:lnTo>
                  <a:lnTo>
                    <a:pt x="32" y="203"/>
                  </a:lnTo>
                  <a:lnTo>
                    <a:pt x="33" y="200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2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1" y="187"/>
                  </a:lnTo>
                  <a:lnTo>
                    <a:pt x="3" y="191"/>
                  </a:lnTo>
                  <a:lnTo>
                    <a:pt x="4" y="193"/>
                  </a:lnTo>
                  <a:lnTo>
                    <a:pt x="5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9" y="204"/>
                  </a:lnTo>
                  <a:lnTo>
                    <a:pt x="11" y="206"/>
                  </a:lnTo>
                  <a:lnTo>
                    <a:pt x="12" y="208"/>
                  </a:lnTo>
                  <a:lnTo>
                    <a:pt x="14" y="209"/>
                  </a:lnTo>
                  <a:lnTo>
                    <a:pt x="16" y="211"/>
                  </a:lnTo>
                  <a:lnTo>
                    <a:pt x="18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05" name="Freeform 445">
              <a:extLst>
                <a:ext uri="{FF2B5EF4-FFF2-40B4-BE49-F238E27FC236}">
                  <a16:creationId xmlns:a16="http://schemas.microsoft.com/office/drawing/2014/main" id="{79234A6D-E286-444A-A69A-2C927FEA1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2280"/>
              <a:ext cx="1" cy="9"/>
            </a:xfrm>
            <a:custGeom>
              <a:avLst/>
              <a:gdLst>
                <a:gd name="T0" fmla="*/ 0 w 39"/>
                <a:gd name="T1" fmla="*/ 0 h 220"/>
                <a:gd name="T2" fmla="*/ 0 w 39"/>
                <a:gd name="T3" fmla="*/ 0 h 220"/>
                <a:gd name="T4" fmla="*/ 0 w 39"/>
                <a:gd name="T5" fmla="*/ 0 h 220"/>
                <a:gd name="T6" fmla="*/ 0 w 39"/>
                <a:gd name="T7" fmla="*/ 0 h 220"/>
                <a:gd name="T8" fmla="*/ 0 w 39"/>
                <a:gd name="T9" fmla="*/ 0 h 220"/>
                <a:gd name="T10" fmla="*/ 0 w 39"/>
                <a:gd name="T11" fmla="*/ 0 h 220"/>
                <a:gd name="T12" fmla="*/ 0 w 39"/>
                <a:gd name="T13" fmla="*/ 0 h 220"/>
                <a:gd name="T14" fmla="*/ 0 w 39"/>
                <a:gd name="T15" fmla="*/ 0 h 220"/>
                <a:gd name="T16" fmla="*/ 0 w 39"/>
                <a:gd name="T17" fmla="*/ 0 h 220"/>
                <a:gd name="T18" fmla="*/ 0 w 39"/>
                <a:gd name="T19" fmla="*/ 0 h 220"/>
                <a:gd name="T20" fmla="*/ 0 w 39"/>
                <a:gd name="T21" fmla="*/ 0 h 220"/>
                <a:gd name="T22" fmla="*/ 0 w 39"/>
                <a:gd name="T23" fmla="*/ 0 h 220"/>
                <a:gd name="T24" fmla="*/ 0 w 39"/>
                <a:gd name="T25" fmla="*/ 0 h 220"/>
                <a:gd name="T26" fmla="*/ 0 w 39"/>
                <a:gd name="T27" fmla="*/ 0 h 220"/>
                <a:gd name="T28" fmla="*/ 0 w 39"/>
                <a:gd name="T29" fmla="*/ 0 h 220"/>
                <a:gd name="T30" fmla="*/ 0 w 39"/>
                <a:gd name="T31" fmla="*/ 0 h 220"/>
                <a:gd name="T32" fmla="*/ 0 w 39"/>
                <a:gd name="T33" fmla="*/ 0 h 220"/>
                <a:gd name="T34" fmla="*/ 0 w 39"/>
                <a:gd name="T35" fmla="*/ 0 h 220"/>
                <a:gd name="T36" fmla="*/ 0 w 39"/>
                <a:gd name="T37" fmla="*/ 0 h 220"/>
                <a:gd name="T38" fmla="*/ 0 w 39"/>
                <a:gd name="T39" fmla="*/ 0 h 220"/>
                <a:gd name="T40" fmla="*/ 0 w 39"/>
                <a:gd name="T41" fmla="*/ 0 h 220"/>
                <a:gd name="T42" fmla="*/ 0 w 39"/>
                <a:gd name="T43" fmla="*/ 0 h 220"/>
                <a:gd name="T44" fmla="*/ 0 w 39"/>
                <a:gd name="T45" fmla="*/ 0 h 220"/>
                <a:gd name="T46" fmla="*/ 0 w 39"/>
                <a:gd name="T47" fmla="*/ 0 h 220"/>
                <a:gd name="T48" fmla="*/ 0 w 39"/>
                <a:gd name="T49" fmla="*/ 0 h 220"/>
                <a:gd name="T50" fmla="*/ 0 w 39"/>
                <a:gd name="T51" fmla="*/ 0 h 220"/>
                <a:gd name="T52" fmla="*/ 0 w 39"/>
                <a:gd name="T53" fmla="*/ 0 h 220"/>
                <a:gd name="T54" fmla="*/ 0 w 39"/>
                <a:gd name="T55" fmla="*/ 0 h 220"/>
                <a:gd name="T56" fmla="*/ 0 w 39"/>
                <a:gd name="T57" fmla="*/ 0 h 220"/>
                <a:gd name="T58" fmla="*/ 0 w 39"/>
                <a:gd name="T59" fmla="*/ 0 h 220"/>
                <a:gd name="T60" fmla="*/ 0 w 39"/>
                <a:gd name="T61" fmla="*/ 0 h 220"/>
                <a:gd name="T62" fmla="*/ 0 w 39"/>
                <a:gd name="T63" fmla="*/ 0 h 220"/>
                <a:gd name="T64" fmla="*/ 0 w 39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0">
                  <a:moveTo>
                    <a:pt x="15" y="220"/>
                  </a:moveTo>
                  <a:lnTo>
                    <a:pt x="16" y="219"/>
                  </a:lnTo>
                  <a:lnTo>
                    <a:pt x="17" y="219"/>
                  </a:lnTo>
                  <a:lnTo>
                    <a:pt x="19" y="217"/>
                  </a:lnTo>
                  <a:lnTo>
                    <a:pt x="21" y="216"/>
                  </a:lnTo>
                  <a:lnTo>
                    <a:pt x="24" y="214"/>
                  </a:lnTo>
                  <a:lnTo>
                    <a:pt x="26" y="212"/>
                  </a:lnTo>
                  <a:lnTo>
                    <a:pt x="27" y="210"/>
                  </a:lnTo>
                  <a:lnTo>
                    <a:pt x="29" y="207"/>
                  </a:lnTo>
                  <a:lnTo>
                    <a:pt x="31" y="204"/>
                  </a:lnTo>
                  <a:lnTo>
                    <a:pt x="32" y="202"/>
                  </a:lnTo>
                  <a:lnTo>
                    <a:pt x="34" y="199"/>
                  </a:lnTo>
                  <a:lnTo>
                    <a:pt x="36" y="197"/>
                  </a:lnTo>
                  <a:lnTo>
                    <a:pt x="37" y="193"/>
                  </a:lnTo>
                  <a:lnTo>
                    <a:pt x="38" y="191"/>
                  </a:lnTo>
                  <a:lnTo>
                    <a:pt x="38" y="188"/>
                  </a:lnTo>
                  <a:lnTo>
                    <a:pt x="39" y="187"/>
                  </a:lnTo>
                  <a:lnTo>
                    <a:pt x="30" y="20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8"/>
                  </a:lnTo>
                  <a:lnTo>
                    <a:pt x="26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2" y="3"/>
                  </a:lnTo>
                  <a:lnTo>
                    <a:pt x="21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4" y="215"/>
                  </a:lnTo>
                  <a:lnTo>
                    <a:pt x="4" y="216"/>
                  </a:lnTo>
                  <a:lnTo>
                    <a:pt x="6" y="217"/>
                  </a:lnTo>
                  <a:lnTo>
                    <a:pt x="7" y="217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2" y="219"/>
                  </a:lnTo>
                  <a:lnTo>
                    <a:pt x="13" y="219"/>
                  </a:lnTo>
                  <a:lnTo>
                    <a:pt x="15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06" name="Freeform 446">
              <a:extLst>
                <a:ext uri="{FF2B5EF4-FFF2-40B4-BE49-F238E27FC236}">
                  <a16:creationId xmlns:a16="http://schemas.microsoft.com/office/drawing/2014/main" id="{F23A00DA-06F5-FF49-A8E4-6461A7A75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9" y="2280"/>
              <a:ext cx="13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4" y="105"/>
                  </a:moveTo>
                  <a:lnTo>
                    <a:pt x="327" y="104"/>
                  </a:lnTo>
                  <a:lnTo>
                    <a:pt x="332" y="104"/>
                  </a:lnTo>
                  <a:lnTo>
                    <a:pt x="335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8" y="96"/>
                  </a:lnTo>
                  <a:lnTo>
                    <a:pt x="351" y="94"/>
                  </a:lnTo>
                  <a:lnTo>
                    <a:pt x="353" y="92"/>
                  </a:lnTo>
                  <a:lnTo>
                    <a:pt x="356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6" y="14"/>
                  </a:lnTo>
                  <a:lnTo>
                    <a:pt x="353" y="12"/>
                  </a:lnTo>
                  <a:lnTo>
                    <a:pt x="351" y="9"/>
                  </a:lnTo>
                  <a:lnTo>
                    <a:pt x="348" y="7"/>
                  </a:lnTo>
                  <a:lnTo>
                    <a:pt x="345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5" y="1"/>
                  </a:lnTo>
                  <a:lnTo>
                    <a:pt x="332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1" y="94"/>
                  </a:lnTo>
                  <a:lnTo>
                    <a:pt x="14" y="96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3" y="102"/>
                  </a:lnTo>
                  <a:lnTo>
                    <a:pt x="27" y="103"/>
                  </a:lnTo>
                  <a:lnTo>
                    <a:pt x="30" y="104"/>
                  </a:lnTo>
                  <a:lnTo>
                    <a:pt x="35" y="104"/>
                  </a:lnTo>
                  <a:lnTo>
                    <a:pt x="39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07" name="Freeform 447">
              <a:extLst>
                <a:ext uri="{FF2B5EF4-FFF2-40B4-BE49-F238E27FC236}">
                  <a16:creationId xmlns:a16="http://schemas.microsoft.com/office/drawing/2014/main" id="{EB1E7766-5C7A-5246-97F6-66C189A9D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2279"/>
              <a:ext cx="18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1" y="300"/>
                  </a:moveTo>
                  <a:lnTo>
                    <a:pt x="445" y="299"/>
                  </a:lnTo>
                  <a:lnTo>
                    <a:pt x="450" y="298"/>
                  </a:lnTo>
                  <a:lnTo>
                    <a:pt x="456" y="295"/>
                  </a:lnTo>
                  <a:lnTo>
                    <a:pt x="461" y="293"/>
                  </a:lnTo>
                  <a:lnTo>
                    <a:pt x="467" y="290"/>
                  </a:lnTo>
                  <a:lnTo>
                    <a:pt x="472" y="287"/>
                  </a:lnTo>
                  <a:lnTo>
                    <a:pt x="478" y="282"/>
                  </a:lnTo>
                  <a:lnTo>
                    <a:pt x="483" y="278"/>
                  </a:lnTo>
                  <a:lnTo>
                    <a:pt x="487" y="273"/>
                  </a:lnTo>
                  <a:lnTo>
                    <a:pt x="492" y="267"/>
                  </a:lnTo>
                  <a:lnTo>
                    <a:pt x="496" y="262"/>
                  </a:lnTo>
                  <a:lnTo>
                    <a:pt x="499" y="255"/>
                  </a:lnTo>
                  <a:lnTo>
                    <a:pt x="502" y="249"/>
                  </a:lnTo>
                  <a:lnTo>
                    <a:pt x="504" y="242"/>
                  </a:lnTo>
                  <a:lnTo>
                    <a:pt x="505" y="235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90" y="64"/>
                  </a:lnTo>
                  <a:lnTo>
                    <a:pt x="490" y="56"/>
                  </a:lnTo>
                  <a:lnTo>
                    <a:pt x="487" y="50"/>
                  </a:lnTo>
                  <a:lnTo>
                    <a:pt x="486" y="43"/>
                  </a:lnTo>
                  <a:lnTo>
                    <a:pt x="484" y="37"/>
                  </a:lnTo>
                  <a:lnTo>
                    <a:pt x="482" y="31"/>
                  </a:lnTo>
                  <a:lnTo>
                    <a:pt x="479" y="26"/>
                  </a:lnTo>
                  <a:lnTo>
                    <a:pt x="475" y="20"/>
                  </a:lnTo>
                  <a:lnTo>
                    <a:pt x="472" y="16"/>
                  </a:lnTo>
                  <a:lnTo>
                    <a:pt x="468" y="12"/>
                  </a:lnTo>
                  <a:lnTo>
                    <a:pt x="463" y="8"/>
                  </a:lnTo>
                  <a:lnTo>
                    <a:pt x="459" y="5"/>
                  </a:lnTo>
                  <a:lnTo>
                    <a:pt x="455" y="3"/>
                  </a:lnTo>
                  <a:lnTo>
                    <a:pt x="450" y="1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51" y="3"/>
                  </a:lnTo>
                  <a:lnTo>
                    <a:pt x="46" y="5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1" y="37"/>
                  </a:lnTo>
                  <a:lnTo>
                    <a:pt x="18" y="43"/>
                  </a:lnTo>
                  <a:lnTo>
                    <a:pt x="17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9" y="262"/>
                  </a:lnTo>
                  <a:lnTo>
                    <a:pt x="13" y="267"/>
                  </a:lnTo>
                  <a:lnTo>
                    <a:pt x="17" y="273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3" y="287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9" y="295"/>
                  </a:lnTo>
                  <a:lnTo>
                    <a:pt x="54" y="298"/>
                  </a:lnTo>
                  <a:lnTo>
                    <a:pt x="61" y="299"/>
                  </a:lnTo>
                  <a:lnTo>
                    <a:pt x="66" y="300"/>
                  </a:lnTo>
                  <a:lnTo>
                    <a:pt x="44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08" name="Freeform 448">
              <a:extLst>
                <a:ext uri="{FF2B5EF4-FFF2-40B4-BE49-F238E27FC236}">
                  <a16:creationId xmlns:a16="http://schemas.microsoft.com/office/drawing/2014/main" id="{D7BD725D-C512-9A43-B37E-126CB75F0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2279"/>
              <a:ext cx="16" cy="11"/>
            </a:xfrm>
            <a:custGeom>
              <a:avLst/>
              <a:gdLst>
                <a:gd name="T0" fmla="*/ 0 w 483"/>
                <a:gd name="T1" fmla="*/ 0 h 285"/>
                <a:gd name="T2" fmla="*/ 0 w 483"/>
                <a:gd name="T3" fmla="*/ 0 h 285"/>
                <a:gd name="T4" fmla="*/ 0 w 483"/>
                <a:gd name="T5" fmla="*/ 0 h 285"/>
                <a:gd name="T6" fmla="*/ 0 w 483"/>
                <a:gd name="T7" fmla="*/ 0 h 285"/>
                <a:gd name="T8" fmla="*/ 0 w 483"/>
                <a:gd name="T9" fmla="*/ 0 h 285"/>
                <a:gd name="T10" fmla="*/ 0 w 483"/>
                <a:gd name="T11" fmla="*/ 0 h 285"/>
                <a:gd name="T12" fmla="*/ 0 w 483"/>
                <a:gd name="T13" fmla="*/ 0 h 285"/>
                <a:gd name="T14" fmla="*/ 0 w 483"/>
                <a:gd name="T15" fmla="*/ 0 h 285"/>
                <a:gd name="T16" fmla="*/ 0 w 483"/>
                <a:gd name="T17" fmla="*/ 0 h 285"/>
                <a:gd name="T18" fmla="*/ 0 w 483"/>
                <a:gd name="T19" fmla="*/ 0 h 285"/>
                <a:gd name="T20" fmla="*/ 0 w 483"/>
                <a:gd name="T21" fmla="*/ 0 h 285"/>
                <a:gd name="T22" fmla="*/ 0 w 483"/>
                <a:gd name="T23" fmla="*/ 0 h 285"/>
                <a:gd name="T24" fmla="*/ 0 w 483"/>
                <a:gd name="T25" fmla="*/ 0 h 285"/>
                <a:gd name="T26" fmla="*/ 0 w 483"/>
                <a:gd name="T27" fmla="*/ 0 h 285"/>
                <a:gd name="T28" fmla="*/ 0 w 483"/>
                <a:gd name="T29" fmla="*/ 0 h 285"/>
                <a:gd name="T30" fmla="*/ 0 w 483"/>
                <a:gd name="T31" fmla="*/ 0 h 285"/>
                <a:gd name="T32" fmla="*/ 0 w 483"/>
                <a:gd name="T33" fmla="*/ 0 h 285"/>
                <a:gd name="T34" fmla="*/ 0 w 483"/>
                <a:gd name="T35" fmla="*/ 0 h 285"/>
                <a:gd name="T36" fmla="*/ 0 w 483"/>
                <a:gd name="T37" fmla="*/ 0 h 285"/>
                <a:gd name="T38" fmla="*/ 0 w 483"/>
                <a:gd name="T39" fmla="*/ 0 h 285"/>
                <a:gd name="T40" fmla="*/ 0 w 483"/>
                <a:gd name="T41" fmla="*/ 0 h 285"/>
                <a:gd name="T42" fmla="*/ 0 w 483"/>
                <a:gd name="T43" fmla="*/ 0 h 285"/>
                <a:gd name="T44" fmla="*/ 0 w 483"/>
                <a:gd name="T45" fmla="*/ 0 h 285"/>
                <a:gd name="T46" fmla="*/ 0 w 483"/>
                <a:gd name="T47" fmla="*/ 0 h 285"/>
                <a:gd name="T48" fmla="*/ 0 w 483"/>
                <a:gd name="T49" fmla="*/ 0 h 285"/>
                <a:gd name="T50" fmla="*/ 0 w 483"/>
                <a:gd name="T51" fmla="*/ 0 h 285"/>
                <a:gd name="T52" fmla="*/ 0 w 483"/>
                <a:gd name="T53" fmla="*/ 0 h 285"/>
                <a:gd name="T54" fmla="*/ 0 w 483"/>
                <a:gd name="T55" fmla="*/ 0 h 285"/>
                <a:gd name="T56" fmla="*/ 0 w 483"/>
                <a:gd name="T57" fmla="*/ 0 h 285"/>
                <a:gd name="T58" fmla="*/ 0 w 483"/>
                <a:gd name="T59" fmla="*/ 0 h 285"/>
                <a:gd name="T60" fmla="*/ 0 w 483"/>
                <a:gd name="T61" fmla="*/ 0 h 285"/>
                <a:gd name="T62" fmla="*/ 0 w 483"/>
                <a:gd name="T63" fmla="*/ 0 h 285"/>
                <a:gd name="T64" fmla="*/ 0 w 483"/>
                <a:gd name="T65" fmla="*/ 0 h 285"/>
                <a:gd name="T66" fmla="*/ 0 w 483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3" h="285">
                  <a:moveTo>
                    <a:pt x="420" y="285"/>
                  </a:moveTo>
                  <a:lnTo>
                    <a:pt x="424" y="284"/>
                  </a:lnTo>
                  <a:lnTo>
                    <a:pt x="430" y="283"/>
                  </a:lnTo>
                  <a:lnTo>
                    <a:pt x="435" y="282"/>
                  </a:lnTo>
                  <a:lnTo>
                    <a:pt x="441" y="280"/>
                  </a:lnTo>
                  <a:lnTo>
                    <a:pt x="446" y="276"/>
                  </a:lnTo>
                  <a:lnTo>
                    <a:pt x="450" y="273"/>
                  </a:lnTo>
                  <a:lnTo>
                    <a:pt x="456" y="269"/>
                  </a:lnTo>
                  <a:lnTo>
                    <a:pt x="461" y="264"/>
                  </a:lnTo>
                  <a:lnTo>
                    <a:pt x="466" y="260"/>
                  </a:lnTo>
                  <a:lnTo>
                    <a:pt x="469" y="255"/>
                  </a:lnTo>
                  <a:lnTo>
                    <a:pt x="473" y="249"/>
                  </a:lnTo>
                  <a:lnTo>
                    <a:pt x="476" y="244"/>
                  </a:lnTo>
                  <a:lnTo>
                    <a:pt x="479" y="237"/>
                  </a:lnTo>
                  <a:lnTo>
                    <a:pt x="481" y="231"/>
                  </a:lnTo>
                  <a:lnTo>
                    <a:pt x="482" y="224"/>
                  </a:lnTo>
                  <a:lnTo>
                    <a:pt x="483" y="218"/>
                  </a:lnTo>
                  <a:lnTo>
                    <a:pt x="468" y="68"/>
                  </a:lnTo>
                  <a:lnTo>
                    <a:pt x="467" y="60"/>
                  </a:lnTo>
                  <a:lnTo>
                    <a:pt x="467" y="53"/>
                  </a:lnTo>
                  <a:lnTo>
                    <a:pt x="464" y="47"/>
                  </a:lnTo>
                  <a:lnTo>
                    <a:pt x="463" y="40"/>
                  </a:lnTo>
                  <a:lnTo>
                    <a:pt x="461" y="35"/>
                  </a:lnTo>
                  <a:lnTo>
                    <a:pt x="459" y="30"/>
                  </a:lnTo>
                  <a:lnTo>
                    <a:pt x="456" y="24"/>
                  </a:lnTo>
                  <a:lnTo>
                    <a:pt x="454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2" y="8"/>
                  </a:lnTo>
                  <a:lnTo>
                    <a:pt x="438" y="5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4" y="0"/>
                  </a:lnTo>
                  <a:lnTo>
                    <a:pt x="420" y="0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53" y="1"/>
                  </a:lnTo>
                  <a:lnTo>
                    <a:pt x="49" y="2"/>
                  </a:lnTo>
                  <a:lnTo>
                    <a:pt x="44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33" y="15"/>
                  </a:lnTo>
                  <a:lnTo>
                    <a:pt x="29" y="20"/>
                  </a:lnTo>
                  <a:lnTo>
                    <a:pt x="26" y="24"/>
                  </a:lnTo>
                  <a:lnTo>
                    <a:pt x="23" y="30"/>
                  </a:lnTo>
                  <a:lnTo>
                    <a:pt x="21" y="35"/>
                  </a:lnTo>
                  <a:lnTo>
                    <a:pt x="18" y="40"/>
                  </a:lnTo>
                  <a:lnTo>
                    <a:pt x="17" y="47"/>
                  </a:lnTo>
                  <a:lnTo>
                    <a:pt x="15" y="53"/>
                  </a:lnTo>
                  <a:lnTo>
                    <a:pt x="15" y="60"/>
                  </a:lnTo>
                  <a:lnTo>
                    <a:pt x="15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5" y="244"/>
                  </a:lnTo>
                  <a:lnTo>
                    <a:pt x="9" y="249"/>
                  </a:lnTo>
                  <a:lnTo>
                    <a:pt x="13" y="255"/>
                  </a:lnTo>
                  <a:lnTo>
                    <a:pt x="16" y="260"/>
                  </a:lnTo>
                  <a:lnTo>
                    <a:pt x="22" y="264"/>
                  </a:lnTo>
                  <a:lnTo>
                    <a:pt x="26" y="269"/>
                  </a:lnTo>
                  <a:lnTo>
                    <a:pt x="31" y="273"/>
                  </a:lnTo>
                  <a:lnTo>
                    <a:pt x="36" y="276"/>
                  </a:lnTo>
                  <a:lnTo>
                    <a:pt x="41" y="280"/>
                  </a:lnTo>
                  <a:lnTo>
                    <a:pt x="47" y="282"/>
                  </a:lnTo>
                  <a:lnTo>
                    <a:pt x="52" y="283"/>
                  </a:lnTo>
                  <a:lnTo>
                    <a:pt x="58" y="284"/>
                  </a:lnTo>
                  <a:lnTo>
                    <a:pt x="63" y="285"/>
                  </a:lnTo>
                  <a:lnTo>
                    <a:pt x="420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09" name="Freeform 449">
              <a:extLst>
                <a:ext uri="{FF2B5EF4-FFF2-40B4-BE49-F238E27FC236}">
                  <a16:creationId xmlns:a16="http://schemas.microsoft.com/office/drawing/2014/main" id="{A669C006-5FF8-7747-AD26-6F0FADAE9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1" y="2284"/>
              <a:ext cx="12" cy="5"/>
            </a:xfrm>
            <a:custGeom>
              <a:avLst/>
              <a:gdLst>
                <a:gd name="T0" fmla="*/ 0 w 354"/>
                <a:gd name="T1" fmla="*/ 0 h 128"/>
                <a:gd name="T2" fmla="*/ 0 w 354"/>
                <a:gd name="T3" fmla="*/ 0 h 128"/>
                <a:gd name="T4" fmla="*/ 0 w 354"/>
                <a:gd name="T5" fmla="*/ 0 h 128"/>
                <a:gd name="T6" fmla="*/ 0 w 354"/>
                <a:gd name="T7" fmla="*/ 0 h 128"/>
                <a:gd name="T8" fmla="*/ 0 w 354"/>
                <a:gd name="T9" fmla="*/ 0 h 128"/>
                <a:gd name="T10" fmla="*/ 0 w 354"/>
                <a:gd name="T11" fmla="*/ 0 h 128"/>
                <a:gd name="T12" fmla="*/ 0 w 354"/>
                <a:gd name="T13" fmla="*/ 0 h 128"/>
                <a:gd name="T14" fmla="*/ 0 w 354"/>
                <a:gd name="T15" fmla="*/ 0 h 128"/>
                <a:gd name="T16" fmla="*/ 0 w 354"/>
                <a:gd name="T17" fmla="*/ 0 h 128"/>
                <a:gd name="T18" fmla="*/ 0 w 354"/>
                <a:gd name="T19" fmla="*/ 0 h 128"/>
                <a:gd name="T20" fmla="*/ 0 w 354"/>
                <a:gd name="T21" fmla="*/ 0 h 128"/>
                <a:gd name="T22" fmla="*/ 0 w 354"/>
                <a:gd name="T23" fmla="*/ 0 h 128"/>
                <a:gd name="T24" fmla="*/ 0 w 354"/>
                <a:gd name="T25" fmla="*/ 0 h 128"/>
                <a:gd name="T26" fmla="*/ 0 w 354"/>
                <a:gd name="T27" fmla="*/ 0 h 128"/>
                <a:gd name="T28" fmla="*/ 0 w 354"/>
                <a:gd name="T29" fmla="*/ 0 h 128"/>
                <a:gd name="T30" fmla="*/ 0 w 354"/>
                <a:gd name="T31" fmla="*/ 0 h 128"/>
                <a:gd name="T32" fmla="*/ 0 w 354"/>
                <a:gd name="T33" fmla="*/ 0 h 128"/>
                <a:gd name="T34" fmla="*/ 0 w 354"/>
                <a:gd name="T35" fmla="*/ 0 h 128"/>
                <a:gd name="T36" fmla="*/ 0 w 354"/>
                <a:gd name="T37" fmla="*/ 0 h 128"/>
                <a:gd name="T38" fmla="*/ 0 w 354"/>
                <a:gd name="T39" fmla="*/ 0 h 128"/>
                <a:gd name="T40" fmla="*/ 0 w 354"/>
                <a:gd name="T41" fmla="*/ 0 h 128"/>
                <a:gd name="T42" fmla="*/ 0 w 354"/>
                <a:gd name="T43" fmla="*/ 0 h 128"/>
                <a:gd name="T44" fmla="*/ 0 w 354"/>
                <a:gd name="T45" fmla="*/ 0 h 128"/>
                <a:gd name="T46" fmla="*/ 0 w 354"/>
                <a:gd name="T47" fmla="*/ 0 h 128"/>
                <a:gd name="T48" fmla="*/ 0 w 354"/>
                <a:gd name="T49" fmla="*/ 0 h 128"/>
                <a:gd name="T50" fmla="*/ 0 w 354"/>
                <a:gd name="T51" fmla="*/ 0 h 128"/>
                <a:gd name="T52" fmla="*/ 0 w 354"/>
                <a:gd name="T53" fmla="*/ 0 h 128"/>
                <a:gd name="T54" fmla="*/ 0 w 354"/>
                <a:gd name="T55" fmla="*/ 0 h 128"/>
                <a:gd name="T56" fmla="*/ 0 w 354"/>
                <a:gd name="T57" fmla="*/ 0 h 128"/>
                <a:gd name="T58" fmla="*/ 0 w 354"/>
                <a:gd name="T59" fmla="*/ 0 h 128"/>
                <a:gd name="T60" fmla="*/ 0 w 354"/>
                <a:gd name="T61" fmla="*/ 0 h 128"/>
                <a:gd name="T62" fmla="*/ 0 w 354"/>
                <a:gd name="T63" fmla="*/ 0 h 128"/>
                <a:gd name="T64" fmla="*/ 0 w 354"/>
                <a:gd name="T65" fmla="*/ 0 h 128"/>
                <a:gd name="T66" fmla="*/ 0 w 354"/>
                <a:gd name="T67" fmla="*/ 0 h 128"/>
                <a:gd name="T68" fmla="*/ 0 w 354"/>
                <a:gd name="T69" fmla="*/ 0 h 128"/>
                <a:gd name="T70" fmla="*/ 0 w 354"/>
                <a:gd name="T71" fmla="*/ 0 h 128"/>
                <a:gd name="T72" fmla="*/ 0 w 354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8">
                  <a:moveTo>
                    <a:pt x="354" y="64"/>
                  </a:moveTo>
                  <a:lnTo>
                    <a:pt x="353" y="70"/>
                  </a:lnTo>
                  <a:lnTo>
                    <a:pt x="353" y="76"/>
                  </a:lnTo>
                  <a:lnTo>
                    <a:pt x="352" y="83"/>
                  </a:lnTo>
                  <a:lnTo>
                    <a:pt x="351" y="88"/>
                  </a:lnTo>
                  <a:lnTo>
                    <a:pt x="350" y="94"/>
                  </a:lnTo>
                  <a:lnTo>
                    <a:pt x="347" y="99"/>
                  </a:lnTo>
                  <a:lnTo>
                    <a:pt x="345" y="104"/>
                  </a:lnTo>
                  <a:lnTo>
                    <a:pt x="343" y="109"/>
                  </a:lnTo>
                  <a:lnTo>
                    <a:pt x="340" y="113"/>
                  </a:lnTo>
                  <a:lnTo>
                    <a:pt x="337" y="116"/>
                  </a:lnTo>
                  <a:lnTo>
                    <a:pt x="333" y="120"/>
                  </a:lnTo>
                  <a:lnTo>
                    <a:pt x="330" y="123"/>
                  </a:lnTo>
                  <a:lnTo>
                    <a:pt x="326" y="125"/>
                  </a:lnTo>
                  <a:lnTo>
                    <a:pt x="321" y="126"/>
                  </a:lnTo>
                  <a:lnTo>
                    <a:pt x="317" y="127"/>
                  </a:lnTo>
                  <a:lnTo>
                    <a:pt x="313" y="128"/>
                  </a:lnTo>
                  <a:lnTo>
                    <a:pt x="42" y="128"/>
                  </a:lnTo>
                  <a:lnTo>
                    <a:pt x="36" y="127"/>
                  </a:lnTo>
                  <a:lnTo>
                    <a:pt x="32" y="126"/>
                  </a:lnTo>
                  <a:lnTo>
                    <a:pt x="28" y="125"/>
                  </a:lnTo>
                  <a:lnTo>
                    <a:pt x="24" y="123"/>
                  </a:lnTo>
                  <a:lnTo>
                    <a:pt x="20" y="120"/>
                  </a:lnTo>
                  <a:lnTo>
                    <a:pt x="17" y="116"/>
                  </a:lnTo>
                  <a:lnTo>
                    <a:pt x="13" y="113"/>
                  </a:lnTo>
                  <a:lnTo>
                    <a:pt x="11" y="109"/>
                  </a:lnTo>
                  <a:lnTo>
                    <a:pt x="9" y="104"/>
                  </a:lnTo>
                  <a:lnTo>
                    <a:pt x="6" y="99"/>
                  </a:lnTo>
                  <a:lnTo>
                    <a:pt x="5" y="94"/>
                  </a:lnTo>
                  <a:lnTo>
                    <a:pt x="3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52" y="0"/>
                  </a:lnTo>
                  <a:lnTo>
                    <a:pt x="354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10" name="Freeform 450">
              <a:extLst>
                <a:ext uri="{FF2B5EF4-FFF2-40B4-BE49-F238E27FC236}">
                  <a16:creationId xmlns:a16="http://schemas.microsoft.com/office/drawing/2014/main" id="{5C4610F7-F269-E54C-899B-CA64A8578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2281"/>
              <a:ext cx="2" cy="8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1" y="212"/>
                  </a:moveTo>
                  <a:lnTo>
                    <a:pt x="22" y="211"/>
                  </a:lnTo>
                  <a:lnTo>
                    <a:pt x="23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7" y="209"/>
                  </a:lnTo>
                  <a:lnTo>
                    <a:pt x="29" y="208"/>
                  </a:lnTo>
                  <a:lnTo>
                    <a:pt x="30" y="207"/>
                  </a:lnTo>
                  <a:lnTo>
                    <a:pt x="31" y="206"/>
                  </a:lnTo>
                  <a:lnTo>
                    <a:pt x="31" y="204"/>
                  </a:lnTo>
                  <a:lnTo>
                    <a:pt x="32" y="203"/>
                  </a:lnTo>
                  <a:lnTo>
                    <a:pt x="33" y="200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2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1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4" y="193"/>
                  </a:lnTo>
                  <a:lnTo>
                    <a:pt x="6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10" y="204"/>
                  </a:lnTo>
                  <a:lnTo>
                    <a:pt x="12" y="206"/>
                  </a:lnTo>
                  <a:lnTo>
                    <a:pt x="13" y="208"/>
                  </a:lnTo>
                  <a:lnTo>
                    <a:pt x="16" y="209"/>
                  </a:lnTo>
                  <a:lnTo>
                    <a:pt x="17" y="211"/>
                  </a:lnTo>
                  <a:lnTo>
                    <a:pt x="19" y="211"/>
                  </a:lnTo>
                  <a:lnTo>
                    <a:pt x="21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11" name="Freeform 451">
              <a:extLst>
                <a:ext uri="{FF2B5EF4-FFF2-40B4-BE49-F238E27FC236}">
                  <a16:creationId xmlns:a16="http://schemas.microsoft.com/office/drawing/2014/main" id="{9335462B-6122-9747-A6AC-C2BEBCE71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3" y="2280"/>
              <a:ext cx="2" cy="9"/>
            </a:xfrm>
            <a:custGeom>
              <a:avLst/>
              <a:gdLst>
                <a:gd name="T0" fmla="*/ 0 w 39"/>
                <a:gd name="T1" fmla="*/ 0 h 220"/>
                <a:gd name="T2" fmla="*/ 0 w 39"/>
                <a:gd name="T3" fmla="*/ 0 h 220"/>
                <a:gd name="T4" fmla="*/ 0 w 39"/>
                <a:gd name="T5" fmla="*/ 0 h 220"/>
                <a:gd name="T6" fmla="*/ 0 w 39"/>
                <a:gd name="T7" fmla="*/ 0 h 220"/>
                <a:gd name="T8" fmla="*/ 0 w 39"/>
                <a:gd name="T9" fmla="*/ 0 h 220"/>
                <a:gd name="T10" fmla="*/ 0 w 39"/>
                <a:gd name="T11" fmla="*/ 0 h 220"/>
                <a:gd name="T12" fmla="*/ 0 w 39"/>
                <a:gd name="T13" fmla="*/ 0 h 220"/>
                <a:gd name="T14" fmla="*/ 0 w 39"/>
                <a:gd name="T15" fmla="*/ 0 h 220"/>
                <a:gd name="T16" fmla="*/ 0 w 39"/>
                <a:gd name="T17" fmla="*/ 0 h 220"/>
                <a:gd name="T18" fmla="*/ 0 w 39"/>
                <a:gd name="T19" fmla="*/ 0 h 220"/>
                <a:gd name="T20" fmla="*/ 0 w 39"/>
                <a:gd name="T21" fmla="*/ 0 h 220"/>
                <a:gd name="T22" fmla="*/ 0 w 39"/>
                <a:gd name="T23" fmla="*/ 0 h 220"/>
                <a:gd name="T24" fmla="*/ 0 w 39"/>
                <a:gd name="T25" fmla="*/ 0 h 220"/>
                <a:gd name="T26" fmla="*/ 0 w 39"/>
                <a:gd name="T27" fmla="*/ 0 h 220"/>
                <a:gd name="T28" fmla="*/ 0 w 39"/>
                <a:gd name="T29" fmla="*/ 0 h 220"/>
                <a:gd name="T30" fmla="*/ 0 w 39"/>
                <a:gd name="T31" fmla="*/ 0 h 220"/>
                <a:gd name="T32" fmla="*/ 0 w 39"/>
                <a:gd name="T33" fmla="*/ 0 h 220"/>
                <a:gd name="T34" fmla="*/ 0 w 39"/>
                <a:gd name="T35" fmla="*/ 0 h 220"/>
                <a:gd name="T36" fmla="*/ 0 w 39"/>
                <a:gd name="T37" fmla="*/ 0 h 220"/>
                <a:gd name="T38" fmla="*/ 0 w 39"/>
                <a:gd name="T39" fmla="*/ 0 h 220"/>
                <a:gd name="T40" fmla="*/ 0 w 39"/>
                <a:gd name="T41" fmla="*/ 0 h 220"/>
                <a:gd name="T42" fmla="*/ 0 w 39"/>
                <a:gd name="T43" fmla="*/ 0 h 220"/>
                <a:gd name="T44" fmla="*/ 0 w 39"/>
                <a:gd name="T45" fmla="*/ 0 h 220"/>
                <a:gd name="T46" fmla="*/ 0 w 39"/>
                <a:gd name="T47" fmla="*/ 0 h 220"/>
                <a:gd name="T48" fmla="*/ 0 w 39"/>
                <a:gd name="T49" fmla="*/ 0 h 220"/>
                <a:gd name="T50" fmla="*/ 0 w 39"/>
                <a:gd name="T51" fmla="*/ 0 h 220"/>
                <a:gd name="T52" fmla="*/ 0 w 39"/>
                <a:gd name="T53" fmla="*/ 0 h 220"/>
                <a:gd name="T54" fmla="*/ 0 w 39"/>
                <a:gd name="T55" fmla="*/ 0 h 220"/>
                <a:gd name="T56" fmla="*/ 0 w 39"/>
                <a:gd name="T57" fmla="*/ 0 h 220"/>
                <a:gd name="T58" fmla="*/ 0 w 39"/>
                <a:gd name="T59" fmla="*/ 0 h 220"/>
                <a:gd name="T60" fmla="*/ 0 w 39"/>
                <a:gd name="T61" fmla="*/ 0 h 220"/>
                <a:gd name="T62" fmla="*/ 0 w 39"/>
                <a:gd name="T63" fmla="*/ 0 h 220"/>
                <a:gd name="T64" fmla="*/ 0 w 39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0">
                  <a:moveTo>
                    <a:pt x="15" y="220"/>
                  </a:moveTo>
                  <a:lnTo>
                    <a:pt x="16" y="219"/>
                  </a:lnTo>
                  <a:lnTo>
                    <a:pt x="17" y="219"/>
                  </a:lnTo>
                  <a:lnTo>
                    <a:pt x="19" y="217"/>
                  </a:lnTo>
                  <a:lnTo>
                    <a:pt x="21" y="216"/>
                  </a:lnTo>
                  <a:lnTo>
                    <a:pt x="24" y="214"/>
                  </a:lnTo>
                  <a:lnTo>
                    <a:pt x="26" y="212"/>
                  </a:lnTo>
                  <a:lnTo>
                    <a:pt x="27" y="210"/>
                  </a:lnTo>
                  <a:lnTo>
                    <a:pt x="29" y="207"/>
                  </a:lnTo>
                  <a:lnTo>
                    <a:pt x="31" y="204"/>
                  </a:lnTo>
                  <a:lnTo>
                    <a:pt x="32" y="202"/>
                  </a:lnTo>
                  <a:lnTo>
                    <a:pt x="34" y="199"/>
                  </a:lnTo>
                  <a:lnTo>
                    <a:pt x="36" y="197"/>
                  </a:lnTo>
                  <a:lnTo>
                    <a:pt x="37" y="193"/>
                  </a:lnTo>
                  <a:lnTo>
                    <a:pt x="38" y="191"/>
                  </a:lnTo>
                  <a:lnTo>
                    <a:pt x="38" y="188"/>
                  </a:lnTo>
                  <a:lnTo>
                    <a:pt x="39" y="187"/>
                  </a:lnTo>
                  <a:lnTo>
                    <a:pt x="29" y="20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1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4" y="215"/>
                  </a:lnTo>
                  <a:lnTo>
                    <a:pt x="4" y="216"/>
                  </a:lnTo>
                  <a:lnTo>
                    <a:pt x="6" y="217"/>
                  </a:lnTo>
                  <a:lnTo>
                    <a:pt x="7" y="217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2" y="219"/>
                  </a:lnTo>
                  <a:lnTo>
                    <a:pt x="13" y="219"/>
                  </a:lnTo>
                  <a:lnTo>
                    <a:pt x="15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12" name="Freeform 452">
              <a:extLst>
                <a:ext uri="{FF2B5EF4-FFF2-40B4-BE49-F238E27FC236}">
                  <a16:creationId xmlns:a16="http://schemas.microsoft.com/office/drawing/2014/main" id="{9E99AC48-8FF0-F04D-AC3E-060450BE3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1" y="2280"/>
              <a:ext cx="12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4" y="105"/>
                  </a:moveTo>
                  <a:lnTo>
                    <a:pt x="327" y="104"/>
                  </a:lnTo>
                  <a:lnTo>
                    <a:pt x="331" y="104"/>
                  </a:lnTo>
                  <a:lnTo>
                    <a:pt x="335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8" y="96"/>
                  </a:lnTo>
                  <a:lnTo>
                    <a:pt x="350" y="94"/>
                  </a:lnTo>
                  <a:lnTo>
                    <a:pt x="352" y="92"/>
                  </a:lnTo>
                  <a:lnTo>
                    <a:pt x="355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2" y="12"/>
                  </a:lnTo>
                  <a:lnTo>
                    <a:pt x="350" y="9"/>
                  </a:lnTo>
                  <a:lnTo>
                    <a:pt x="348" y="7"/>
                  </a:lnTo>
                  <a:lnTo>
                    <a:pt x="345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5" y="1"/>
                  </a:lnTo>
                  <a:lnTo>
                    <a:pt x="331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3" y="96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3" y="102"/>
                  </a:lnTo>
                  <a:lnTo>
                    <a:pt x="26" y="103"/>
                  </a:lnTo>
                  <a:lnTo>
                    <a:pt x="30" y="104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13" name="Freeform 453">
              <a:extLst>
                <a:ext uri="{FF2B5EF4-FFF2-40B4-BE49-F238E27FC236}">
                  <a16:creationId xmlns:a16="http://schemas.microsoft.com/office/drawing/2014/main" id="{10CD54A4-6C21-354F-A048-0F9059166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2279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39" y="300"/>
                  </a:moveTo>
                  <a:lnTo>
                    <a:pt x="444" y="299"/>
                  </a:lnTo>
                  <a:lnTo>
                    <a:pt x="450" y="298"/>
                  </a:lnTo>
                  <a:lnTo>
                    <a:pt x="455" y="295"/>
                  </a:lnTo>
                  <a:lnTo>
                    <a:pt x="461" y="293"/>
                  </a:lnTo>
                  <a:lnTo>
                    <a:pt x="466" y="290"/>
                  </a:lnTo>
                  <a:lnTo>
                    <a:pt x="472" y="287"/>
                  </a:lnTo>
                  <a:lnTo>
                    <a:pt x="477" y="282"/>
                  </a:lnTo>
                  <a:lnTo>
                    <a:pt x="483" y="278"/>
                  </a:lnTo>
                  <a:lnTo>
                    <a:pt x="487" y="273"/>
                  </a:lnTo>
                  <a:lnTo>
                    <a:pt x="491" y="267"/>
                  </a:lnTo>
                  <a:lnTo>
                    <a:pt x="496" y="262"/>
                  </a:lnTo>
                  <a:lnTo>
                    <a:pt x="499" y="255"/>
                  </a:lnTo>
                  <a:lnTo>
                    <a:pt x="501" y="249"/>
                  </a:lnTo>
                  <a:lnTo>
                    <a:pt x="503" y="242"/>
                  </a:lnTo>
                  <a:lnTo>
                    <a:pt x="504" y="235"/>
                  </a:lnTo>
                  <a:lnTo>
                    <a:pt x="506" y="228"/>
                  </a:lnTo>
                  <a:lnTo>
                    <a:pt x="490" y="71"/>
                  </a:lnTo>
                  <a:lnTo>
                    <a:pt x="489" y="64"/>
                  </a:lnTo>
                  <a:lnTo>
                    <a:pt x="489" y="56"/>
                  </a:lnTo>
                  <a:lnTo>
                    <a:pt x="487" y="50"/>
                  </a:lnTo>
                  <a:lnTo>
                    <a:pt x="486" y="43"/>
                  </a:lnTo>
                  <a:lnTo>
                    <a:pt x="484" y="37"/>
                  </a:lnTo>
                  <a:lnTo>
                    <a:pt x="481" y="31"/>
                  </a:lnTo>
                  <a:lnTo>
                    <a:pt x="478" y="26"/>
                  </a:lnTo>
                  <a:lnTo>
                    <a:pt x="475" y="20"/>
                  </a:lnTo>
                  <a:lnTo>
                    <a:pt x="471" y="16"/>
                  </a:lnTo>
                  <a:lnTo>
                    <a:pt x="467" y="12"/>
                  </a:lnTo>
                  <a:lnTo>
                    <a:pt x="463" y="8"/>
                  </a:lnTo>
                  <a:lnTo>
                    <a:pt x="459" y="5"/>
                  </a:lnTo>
                  <a:lnTo>
                    <a:pt x="453" y="3"/>
                  </a:lnTo>
                  <a:lnTo>
                    <a:pt x="449" y="1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4" y="1"/>
                  </a:lnTo>
                  <a:lnTo>
                    <a:pt x="50" y="3"/>
                  </a:lnTo>
                  <a:lnTo>
                    <a:pt x="44" y="5"/>
                  </a:lnTo>
                  <a:lnTo>
                    <a:pt x="40" y="8"/>
                  </a:lnTo>
                  <a:lnTo>
                    <a:pt x="37" y="12"/>
                  </a:lnTo>
                  <a:lnTo>
                    <a:pt x="32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2" y="31"/>
                  </a:lnTo>
                  <a:lnTo>
                    <a:pt x="20" y="37"/>
                  </a:lnTo>
                  <a:lnTo>
                    <a:pt x="18" y="43"/>
                  </a:lnTo>
                  <a:lnTo>
                    <a:pt x="17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3" y="267"/>
                  </a:lnTo>
                  <a:lnTo>
                    <a:pt x="17" y="273"/>
                  </a:lnTo>
                  <a:lnTo>
                    <a:pt x="21" y="278"/>
                  </a:lnTo>
                  <a:lnTo>
                    <a:pt x="26" y="282"/>
                  </a:lnTo>
                  <a:lnTo>
                    <a:pt x="31" y="287"/>
                  </a:lnTo>
                  <a:lnTo>
                    <a:pt x="37" y="290"/>
                  </a:lnTo>
                  <a:lnTo>
                    <a:pt x="42" y="293"/>
                  </a:lnTo>
                  <a:lnTo>
                    <a:pt x="47" y="295"/>
                  </a:lnTo>
                  <a:lnTo>
                    <a:pt x="53" y="298"/>
                  </a:lnTo>
                  <a:lnTo>
                    <a:pt x="59" y="299"/>
                  </a:lnTo>
                  <a:lnTo>
                    <a:pt x="65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14" name="Freeform 454">
              <a:extLst>
                <a:ext uri="{FF2B5EF4-FFF2-40B4-BE49-F238E27FC236}">
                  <a16:creationId xmlns:a16="http://schemas.microsoft.com/office/drawing/2014/main" id="{8980E1E9-1E83-F84C-9221-CE3DC133B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2279"/>
              <a:ext cx="16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8" y="285"/>
                  </a:moveTo>
                  <a:lnTo>
                    <a:pt x="423" y="284"/>
                  </a:lnTo>
                  <a:lnTo>
                    <a:pt x="428" y="283"/>
                  </a:lnTo>
                  <a:lnTo>
                    <a:pt x="434" y="282"/>
                  </a:lnTo>
                  <a:lnTo>
                    <a:pt x="439" y="280"/>
                  </a:lnTo>
                  <a:lnTo>
                    <a:pt x="445" y="276"/>
                  </a:lnTo>
                  <a:lnTo>
                    <a:pt x="450" y="273"/>
                  </a:lnTo>
                  <a:lnTo>
                    <a:pt x="454" y="269"/>
                  </a:lnTo>
                  <a:lnTo>
                    <a:pt x="460" y="264"/>
                  </a:lnTo>
                  <a:lnTo>
                    <a:pt x="464" y="260"/>
                  </a:lnTo>
                  <a:lnTo>
                    <a:pt x="469" y="255"/>
                  </a:lnTo>
                  <a:lnTo>
                    <a:pt x="472" y="249"/>
                  </a:lnTo>
                  <a:lnTo>
                    <a:pt x="475" y="244"/>
                  </a:lnTo>
                  <a:lnTo>
                    <a:pt x="477" y="237"/>
                  </a:lnTo>
                  <a:lnTo>
                    <a:pt x="479" y="231"/>
                  </a:lnTo>
                  <a:lnTo>
                    <a:pt x="480" y="224"/>
                  </a:lnTo>
                  <a:lnTo>
                    <a:pt x="482" y="218"/>
                  </a:lnTo>
                  <a:lnTo>
                    <a:pt x="467" y="68"/>
                  </a:lnTo>
                  <a:lnTo>
                    <a:pt x="466" y="60"/>
                  </a:lnTo>
                  <a:lnTo>
                    <a:pt x="466" y="53"/>
                  </a:lnTo>
                  <a:lnTo>
                    <a:pt x="464" y="47"/>
                  </a:lnTo>
                  <a:lnTo>
                    <a:pt x="463" y="40"/>
                  </a:lnTo>
                  <a:lnTo>
                    <a:pt x="461" y="35"/>
                  </a:lnTo>
                  <a:lnTo>
                    <a:pt x="459" y="30"/>
                  </a:lnTo>
                  <a:lnTo>
                    <a:pt x="455" y="24"/>
                  </a:lnTo>
                  <a:lnTo>
                    <a:pt x="452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1" y="8"/>
                  </a:lnTo>
                  <a:lnTo>
                    <a:pt x="437" y="5"/>
                  </a:lnTo>
                  <a:lnTo>
                    <a:pt x="433" y="2"/>
                  </a:lnTo>
                  <a:lnTo>
                    <a:pt x="428" y="1"/>
                  </a:lnTo>
                  <a:lnTo>
                    <a:pt x="423" y="0"/>
                  </a:lnTo>
                  <a:lnTo>
                    <a:pt x="418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2"/>
                  </a:lnTo>
                  <a:lnTo>
                    <a:pt x="43" y="5"/>
                  </a:lnTo>
                  <a:lnTo>
                    <a:pt x="39" y="8"/>
                  </a:lnTo>
                  <a:lnTo>
                    <a:pt x="34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1" y="30"/>
                  </a:lnTo>
                  <a:lnTo>
                    <a:pt x="19" y="35"/>
                  </a:lnTo>
                  <a:lnTo>
                    <a:pt x="17" y="40"/>
                  </a:lnTo>
                  <a:lnTo>
                    <a:pt x="16" y="47"/>
                  </a:lnTo>
                  <a:lnTo>
                    <a:pt x="14" y="53"/>
                  </a:lnTo>
                  <a:lnTo>
                    <a:pt x="14" y="60"/>
                  </a:lnTo>
                  <a:lnTo>
                    <a:pt x="14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5" y="244"/>
                  </a:lnTo>
                  <a:lnTo>
                    <a:pt x="8" y="249"/>
                  </a:lnTo>
                  <a:lnTo>
                    <a:pt x="12" y="255"/>
                  </a:lnTo>
                  <a:lnTo>
                    <a:pt x="16" y="260"/>
                  </a:lnTo>
                  <a:lnTo>
                    <a:pt x="20" y="264"/>
                  </a:lnTo>
                  <a:lnTo>
                    <a:pt x="26" y="269"/>
                  </a:lnTo>
                  <a:lnTo>
                    <a:pt x="30" y="273"/>
                  </a:lnTo>
                  <a:lnTo>
                    <a:pt x="35" y="276"/>
                  </a:lnTo>
                  <a:lnTo>
                    <a:pt x="41" y="280"/>
                  </a:lnTo>
                  <a:lnTo>
                    <a:pt x="46" y="282"/>
                  </a:lnTo>
                  <a:lnTo>
                    <a:pt x="52" y="283"/>
                  </a:lnTo>
                  <a:lnTo>
                    <a:pt x="57" y="284"/>
                  </a:lnTo>
                  <a:lnTo>
                    <a:pt x="63" y="285"/>
                  </a:lnTo>
                  <a:lnTo>
                    <a:pt x="41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15" name="Freeform 455">
              <a:extLst>
                <a:ext uri="{FF2B5EF4-FFF2-40B4-BE49-F238E27FC236}">
                  <a16:creationId xmlns:a16="http://schemas.microsoft.com/office/drawing/2014/main" id="{2AFB17B7-6554-FF41-ACD7-0E25E5E27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2284"/>
              <a:ext cx="12" cy="5"/>
            </a:xfrm>
            <a:custGeom>
              <a:avLst/>
              <a:gdLst>
                <a:gd name="T0" fmla="*/ 0 w 354"/>
                <a:gd name="T1" fmla="*/ 0 h 128"/>
                <a:gd name="T2" fmla="*/ 0 w 354"/>
                <a:gd name="T3" fmla="*/ 0 h 128"/>
                <a:gd name="T4" fmla="*/ 0 w 354"/>
                <a:gd name="T5" fmla="*/ 0 h 128"/>
                <a:gd name="T6" fmla="*/ 0 w 354"/>
                <a:gd name="T7" fmla="*/ 0 h 128"/>
                <a:gd name="T8" fmla="*/ 0 w 354"/>
                <a:gd name="T9" fmla="*/ 0 h 128"/>
                <a:gd name="T10" fmla="*/ 0 w 354"/>
                <a:gd name="T11" fmla="*/ 0 h 128"/>
                <a:gd name="T12" fmla="*/ 0 w 354"/>
                <a:gd name="T13" fmla="*/ 0 h 128"/>
                <a:gd name="T14" fmla="*/ 0 w 354"/>
                <a:gd name="T15" fmla="*/ 0 h 128"/>
                <a:gd name="T16" fmla="*/ 0 w 354"/>
                <a:gd name="T17" fmla="*/ 0 h 128"/>
                <a:gd name="T18" fmla="*/ 0 w 354"/>
                <a:gd name="T19" fmla="*/ 0 h 128"/>
                <a:gd name="T20" fmla="*/ 0 w 354"/>
                <a:gd name="T21" fmla="*/ 0 h 128"/>
                <a:gd name="T22" fmla="*/ 0 w 354"/>
                <a:gd name="T23" fmla="*/ 0 h 128"/>
                <a:gd name="T24" fmla="*/ 0 w 354"/>
                <a:gd name="T25" fmla="*/ 0 h 128"/>
                <a:gd name="T26" fmla="*/ 0 w 354"/>
                <a:gd name="T27" fmla="*/ 0 h 128"/>
                <a:gd name="T28" fmla="*/ 0 w 354"/>
                <a:gd name="T29" fmla="*/ 0 h 128"/>
                <a:gd name="T30" fmla="*/ 0 w 354"/>
                <a:gd name="T31" fmla="*/ 0 h 128"/>
                <a:gd name="T32" fmla="*/ 0 w 354"/>
                <a:gd name="T33" fmla="*/ 0 h 128"/>
                <a:gd name="T34" fmla="*/ 0 w 354"/>
                <a:gd name="T35" fmla="*/ 0 h 128"/>
                <a:gd name="T36" fmla="*/ 0 w 354"/>
                <a:gd name="T37" fmla="*/ 0 h 128"/>
                <a:gd name="T38" fmla="*/ 0 w 354"/>
                <a:gd name="T39" fmla="*/ 0 h 128"/>
                <a:gd name="T40" fmla="*/ 0 w 354"/>
                <a:gd name="T41" fmla="*/ 0 h 128"/>
                <a:gd name="T42" fmla="*/ 0 w 354"/>
                <a:gd name="T43" fmla="*/ 0 h 128"/>
                <a:gd name="T44" fmla="*/ 0 w 354"/>
                <a:gd name="T45" fmla="*/ 0 h 128"/>
                <a:gd name="T46" fmla="*/ 0 w 354"/>
                <a:gd name="T47" fmla="*/ 0 h 128"/>
                <a:gd name="T48" fmla="*/ 0 w 354"/>
                <a:gd name="T49" fmla="*/ 0 h 128"/>
                <a:gd name="T50" fmla="*/ 0 w 354"/>
                <a:gd name="T51" fmla="*/ 0 h 128"/>
                <a:gd name="T52" fmla="*/ 0 w 354"/>
                <a:gd name="T53" fmla="*/ 0 h 128"/>
                <a:gd name="T54" fmla="*/ 0 w 354"/>
                <a:gd name="T55" fmla="*/ 0 h 128"/>
                <a:gd name="T56" fmla="*/ 0 w 354"/>
                <a:gd name="T57" fmla="*/ 0 h 128"/>
                <a:gd name="T58" fmla="*/ 0 w 354"/>
                <a:gd name="T59" fmla="*/ 0 h 128"/>
                <a:gd name="T60" fmla="*/ 0 w 354"/>
                <a:gd name="T61" fmla="*/ 0 h 128"/>
                <a:gd name="T62" fmla="*/ 0 w 354"/>
                <a:gd name="T63" fmla="*/ 0 h 128"/>
                <a:gd name="T64" fmla="*/ 0 w 354"/>
                <a:gd name="T65" fmla="*/ 0 h 128"/>
                <a:gd name="T66" fmla="*/ 0 w 354"/>
                <a:gd name="T67" fmla="*/ 0 h 128"/>
                <a:gd name="T68" fmla="*/ 0 w 354"/>
                <a:gd name="T69" fmla="*/ 0 h 128"/>
                <a:gd name="T70" fmla="*/ 0 w 354"/>
                <a:gd name="T71" fmla="*/ 0 h 128"/>
                <a:gd name="T72" fmla="*/ 0 w 354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8">
                  <a:moveTo>
                    <a:pt x="354" y="64"/>
                  </a:moveTo>
                  <a:lnTo>
                    <a:pt x="353" y="70"/>
                  </a:lnTo>
                  <a:lnTo>
                    <a:pt x="353" y="76"/>
                  </a:lnTo>
                  <a:lnTo>
                    <a:pt x="351" y="83"/>
                  </a:lnTo>
                  <a:lnTo>
                    <a:pt x="350" y="88"/>
                  </a:lnTo>
                  <a:lnTo>
                    <a:pt x="348" y="94"/>
                  </a:lnTo>
                  <a:lnTo>
                    <a:pt x="347" y="99"/>
                  </a:lnTo>
                  <a:lnTo>
                    <a:pt x="344" y="104"/>
                  </a:lnTo>
                  <a:lnTo>
                    <a:pt x="342" y="109"/>
                  </a:lnTo>
                  <a:lnTo>
                    <a:pt x="340" y="113"/>
                  </a:lnTo>
                  <a:lnTo>
                    <a:pt x="336" y="116"/>
                  </a:lnTo>
                  <a:lnTo>
                    <a:pt x="333" y="120"/>
                  </a:lnTo>
                  <a:lnTo>
                    <a:pt x="329" y="123"/>
                  </a:lnTo>
                  <a:lnTo>
                    <a:pt x="325" y="125"/>
                  </a:lnTo>
                  <a:lnTo>
                    <a:pt x="321" y="126"/>
                  </a:lnTo>
                  <a:lnTo>
                    <a:pt x="317" y="127"/>
                  </a:lnTo>
                  <a:lnTo>
                    <a:pt x="312" y="128"/>
                  </a:lnTo>
                  <a:lnTo>
                    <a:pt x="40" y="128"/>
                  </a:lnTo>
                  <a:lnTo>
                    <a:pt x="35" y="127"/>
                  </a:lnTo>
                  <a:lnTo>
                    <a:pt x="30" y="126"/>
                  </a:lnTo>
                  <a:lnTo>
                    <a:pt x="27" y="125"/>
                  </a:lnTo>
                  <a:lnTo>
                    <a:pt x="23" y="123"/>
                  </a:lnTo>
                  <a:lnTo>
                    <a:pt x="20" y="120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0" y="109"/>
                  </a:lnTo>
                  <a:lnTo>
                    <a:pt x="8" y="104"/>
                  </a:lnTo>
                  <a:lnTo>
                    <a:pt x="5" y="99"/>
                  </a:lnTo>
                  <a:lnTo>
                    <a:pt x="3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4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16" name="Freeform 456">
              <a:extLst>
                <a:ext uri="{FF2B5EF4-FFF2-40B4-BE49-F238E27FC236}">
                  <a16:creationId xmlns:a16="http://schemas.microsoft.com/office/drawing/2014/main" id="{720BAC0B-C9E5-B54D-A58A-12E2E354C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1" y="2281"/>
              <a:ext cx="1" cy="8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9" y="207"/>
                  </a:lnTo>
                  <a:lnTo>
                    <a:pt x="30" y="206"/>
                  </a:lnTo>
                  <a:lnTo>
                    <a:pt x="30" y="204"/>
                  </a:lnTo>
                  <a:lnTo>
                    <a:pt x="32" y="203"/>
                  </a:lnTo>
                  <a:lnTo>
                    <a:pt x="33" y="200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2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1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5" y="196"/>
                  </a:lnTo>
                  <a:lnTo>
                    <a:pt x="6" y="199"/>
                  </a:lnTo>
                  <a:lnTo>
                    <a:pt x="8" y="201"/>
                  </a:lnTo>
                  <a:lnTo>
                    <a:pt x="10" y="204"/>
                  </a:lnTo>
                  <a:lnTo>
                    <a:pt x="11" y="206"/>
                  </a:lnTo>
                  <a:lnTo>
                    <a:pt x="13" y="208"/>
                  </a:lnTo>
                  <a:lnTo>
                    <a:pt x="14" y="209"/>
                  </a:lnTo>
                  <a:lnTo>
                    <a:pt x="16" y="211"/>
                  </a:lnTo>
                  <a:lnTo>
                    <a:pt x="17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17" name="Freeform 457">
              <a:extLst>
                <a:ext uri="{FF2B5EF4-FFF2-40B4-BE49-F238E27FC236}">
                  <a16:creationId xmlns:a16="http://schemas.microsoft.com/office/drawing/2014/main" id="{EBE1846F-3131-E940-9B3D-E6FEA3B47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2280"/>
              <a:ext cx="1" cy="9"/>
            </a:xfrm>
            <a:custGeom>
              <a:avLst/>
              <a:gdLst>
                <a:gd name="T0" fmla="*/ 0 w 41"/>
                <a:gd name="T1" fmla="*/ 0 h 220"/>
                <a:gd name="T2" fmla="*/ 0 w 41"/>
                <a:gd name="T3" fmla="*/ 0 h 220"/>
                <a:gd name="T4" fmla="*/ 0 w 41"/>
                <a:gd name="T5" fmla="*/ 0 h 220"/>
                <a:gd name="T6" fmla="*/ 0 w 41"/>
                <a:gd name="T7" fmla="*/ 0 h 220"/>
                <a:gd name="T8" fmla="*/ 0 w 41"/>
                <a:gd name="T9" fmla="*/ 0 h 220"/>
                <a:gd name="T10" fmla="*/ 0 w 41"/>
                <a:gd name="T11" fmla="*/ 0 h 220"/>
                <a:gd name="T12" fmla="*/ 0 w 41"/>
                <a:gd name="T13" fmla="*/ 0 h 220"/>
                <a:gd name="T14" fmla="*/ 0 w 41"/>
                <a:gd name="T15" fmla="*/ 0 h 220"/>
                <a:gd name="T16" fmla="*/ 0 w 41"/>
                <a:gd name="T17" fmla="*/ 0 h 220"/>
                <a:gd name="T18" fmla="*/ 0 w 41"/>
                <a:gd name="T19" fmla="*/ 0 h 220"/>
                <a:gd name="T20" fmla="*/ 0 w 41"/>
                <a:gd name="T21" fmla="*/ 0 h 220"/>
                <a:gd name="T22" fmla="*/ 0 w 41"/>
                <a:gd name="T23" fmla="*/ 0 h 220"/>
                <a:gd name="T24" fmla="*/ 0 w 41"/>
                <a:gd name="T25" fmla="*/ 0 h 220"/>
                <a:gd name="T26" fmla="*/ 0 w 41"/>
                <a:gd name="T27" fmla="*/ 0 h 220"/>
                <a:gd name="T28" fmla="*/ 0 w 41"/>
                <a:gd name="T29" fmla="*/ 0 h 220"/>
                <a:gd name="T30" fmla="*/ 0 w 41"/>
                <a:gd name="T31" fmla="*/ 0 h 220"/>
                <a:gd name="T32" fmla="*/ 0 w 41"/>
                <a:gd name="T33" fmla="*/ 0 h 220"/>
                <a:gd name="T34" fmla="*/ 0 w 41"/>
                <a:gd name="T35" fmla="*/ 0 h 220"/>
                <a:gd name="T36" fmla="*/ 0 w 41"/>
                <a:gd name="T37" fmla="*/ 0 h 220"/>
                <a:gd name="T38" fmla="*/ 0 w 41"/>
                <a:gd name="T39" fmla="*/ 0 h 220"/>
                <a:gd name="T40" fmla="*/ 0 w 41"/>
                <a:gd name="T41" fmla="*/ 0 h 220"/>
                <a:gd name="T42" fmla="*/ 0 w 41"/>
                <a:gd name="T43" fmla="*/ 0 h 220"/>
                <a:gd name="T44" fmla="*/ 0 w 41"/>
                <a:gd name="T45" fmla="*/ 0 h 220"/>
                <a:gd name="T46" fmla="*/ 0 w 41"/>
                <a:gd name="T47" fmla="*/ 0 h 220"/>
                <a:gd name="T48" fmla="*/ 0 w 41"/>
                <a:gd name="T49" fmla="*/ 0 h 220"/>
                <a:gd name="T50" fmla="*/ 0 w 41"/>
                <a:gd name="T51" fmla="*/ 0 h 220"/>
                <a:gd name="T52" fmla="*/ 0 w 41"/>
                <a:gd name="T53" fmla="*/ 0 h 220"/>
                <a:gd name="T54" fmla="*/ 0 w 41"/>
                <a:gd name="T55" fmla="*/ 0 h 220"/>
                <a:gd name="T56" fmla="*/ 0 w 41"/>
                <a:gd name="T57" fmla="*/ 0 h 220"/>
                <a:gd name="T58" fmla="*/ 0 w 41"/>
                <a:gd name="T59" fmla="*/ 0 h 220"/>
                <a:gd name="T60" fmla="*/ 0 w 41"/>
                <a:gd name="T61" fmla="*/ 0 h 220"/>
                <a:gd name="T62" fmla="*/ 0 w 41"/>
                <a:gd name="T63" fmla="*/ 0 h 220"/>
                <a:gd name="T64" fmla="*/ 0 w 41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1" h="220">
                  <a:moveTo>
                    <a:pt x="15" y="220"/>
                  </a:moveTo>
                  <a:lnTo>
                    <a:pt x="17" y="219"/>
                  </a:lnTo>
                  <a:lnTo>
                    <a:pt x="19" y="219"/>
                  </a:lnTo>
                  <a:lnTo>
                    <a:pt x="21" y="217"/>
                  </a:lnTo>
                  <a:lnTo>
                    <a:pt x="22" y="216"/>
                  </a:lnTo>
                  <a:lnTo>
                    <a:pt x="24" y="214"/>
                  </a:lnTo>
                  <a:lnTo>
                    <a:pt x="26" y="212"/>
                  </a:lnTo>
                  <a:lnTo>
                    <a:pt x="29" y="210"/>
                  </a:lnTo>
                  <a:lnTo>
                    <a:pt x="31" y="207"/>
                  </a:lnTo>
                  <a:lnTo>
                    <a:pt x="33" y="204"/>
                  </a:lnTo>
                  <a:lnTo>
                    <a:pt x="34" y="202"/>
                  </a:lnTo>
                  <a:lnTo>
                    <a:pt x="36" y="199"/>
                  </a:lnTo>
                  <a:lnTo>
                    <a:pt x="37" y="197"/>
                  </a:lnTo>
                  <a:lnTo>
                    <a:pt x="38" y="193"/>
                  </a:lnTo>
                  <a:lnTo>
                    <a:pt x="39" y="191"/>
                  </a:lnTo>
                  <a:lnTo>
                    <a:pt x="39" y="188"/>
                  </a:lnTo>
                  <a:lnTo>
                    <a:pt x="41" y="187"/>
                  </a:lnTo>
                  <a:lnTo>
                    <a:pt x="31" y="20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7" y="8"/>
                  </a:lnTo>
                  <a:lnTo>
                    <a:pt x="26" y="7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5" y="6"/>
                  </a:lnTo>
                  <a:lnTo>
                    <a:pt x="4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3"/>
                  </a:lnTo>
                  <a:lnTo>
                    <a:pt x="5" y="215"/>
                  </a:lnTo>
                  <a:lnTo>
                    <a:pt x="6" y="216"/>
                  </a:lnTo>
                  <a:lnTo>
                    <a:pt x="7" y="217"/>
                  </a:lnTo>
                  <a:lnTo>
                    <a:pt x="8" y="217"/>
                  </a:lnTo>
                  <a:lnTo>
                    <a:pt x="9" y="218"/>
                  </a:lnTo>
                  <a:lnTo>
                    <a:pt x="11" y="219"/>
                  </a:lnTo>
                  <a:lnTo>
                    <a:pt x="12" y="219"/>
                  </a:lnTo>
                  <a:lnTo>
                    <a:pt x="13" y="219"/>
                  </a:lnTo>
                  <a:lnTo>
                    <a:pt x="15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18" name="Freeform 458">
              <a:extLst>
                <a:ext uri="{FF2B5EF4-FFF2-40B4-BE49-F238E27FC236}">
                  <a16:creationId xmlns:a16="http://schemas.microsoft.com/office/drawing/2014/main" id="{153681AE-A4B1-E241-9C99-B77B633E9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2280"/>
              <a:ext cx="12" cy="4"/>
            </a:xfrm>
            <a:custGeom>
              <a:avLst/>
              <a:gdLst>
                <a:gd name="T0" fmla="*/ 0 w 364"/>
                <a:gd name="T1" fmla="*/ 0 h 105"/>
                <a:gd name="T2" fmla="*/ 0 w 364"/>
                <a:gd name="T3" fmla="*/ 0 h 105"/>
                <a:gd name="T4" fmla="*/ 0 w 364"/>
                <a:gd name="T5" fmla="*/ 0 h 105"/>
                <a:gd name="T6" fmla="*/ 0 w 364"/>
                <a:gd name="T7" fmla="*/ 0 h 105"/>
                <a:gd name="T8" fmla="*/ 0 w 364"/>
                <a:gd name="T9" fmla="*/ 0 h 105"/>
                <a:gd name="T10" fmla="*/ 0 w 364"/>
                <a:gd name="T11" fmla="*/ 0 h 105"/>
                <a:gd name="T12" fmla="*/ 0 w 364"/>
                <a:gd name="T13" fmla="*/ 0 h 105"/>
                <a:gd name="T14" fmla="*/ 0 w 364"/>
                <a:gd name="T15" fmla="*/ 0 h 105"/>
                <a:gd name="T16" fmla="*/ 0 w 364"/>
                <a:gd name="T17" fmla="*/ 0 h 105"/>
                <a:gd name="T18" fmla="*/ 0 w 364"/>
                <a:gd name="T19" fmla="*/ 0 h 105"/>
                <a:gd name="T20" fmla="*/ 0 w 364"/>
                <a:gd name="T21" fmla="*/ 0 h 105"/>
                <a:gd name="T22" fmla="*/ 0 w 364"/>
                <a:gd name="T23" fmla="*/ 0 h 105"/>
                <a:gd name="T24" fmla="*/ 0 w 364"/>
                <a:gd name="T25" fmla="*/ 0 h 105"/>
                <a:gd name="T26" fmla="*/ 0 w 364"/>
                <a:gd name="T27" fmla="*/ 0 h 105"/>
                <a:gd name="T28" fmla="*/ 0 w 364"/>
                <a:gd name="T29" fmla="*/ 0 h 105"/>
                <a:gd name="T30" fmla="*/ 0 w 364"/>
                <a:gd name="T31" fmla="*/ 0 h 105"/>
                <a:gd name="T32" fmla="*/ 0 w 364"/>
                <a:gd name="T33" fmla="*/ 0 h 105"/>
                <a:gd name="T34" fmla="*/ 0 w 364"/>
                <a:gd name="T35" fmla="*/ 0 h 105"/>
                <a:gd name="T36" fmla="*/ 0 w 364"/>
                <a:gd name="T37" fmla="*/ 0 h 105"/>
                <a:gd name="T38" fmla="*/ 0 w 364"/>
                <a:gd name="T39" fmla="*/ 0 h 105"/>
                <a:gd name="T40" fmla="*/ 0 w 364"/>
                <a:gd name="T41" fmla="*/ 0 h 105"/>
                <a:gd name="T42" fmla="*/ 0 w 364"/>
                <a:gd name="T43" fmla="*/ 0 h 105"/>
                <a:gd name="T44" fmla="*/ 0 w 364"/>
                <a:gd name="T45" fmla="*/ 0 h 105"/>
                <a:gd name="T46" fmla="*/ 0 w 364"/>
                <a:gd name="T47" fmla="*/ 0 h 105"/>
                <a:gd name="T48" fmla="*/ 0 w 364"/>
                <a:gd name="T49" fmla="*/ 0 h 105"/>
                <a:gd name="T50" fmla="*/ 0 w 364"/>
                <a:gd name="T51" fmla="*/ 0 h 105"/>
                <a:gd name="T52" fmla="*/ 0 w 364"/>
                <a:gd name="T53" fmla="*/ 0 h 105"/>
                <a:gd name="T54" fmla="*/ 0 w 364"/>
                <a:gd name="T55" fmla="*/ 0 h 105"/>
                <a:gd name="T56" fmla="*/ 0 w 364"/>
                <a:gd name="T57" fmla="*/ 0 h 105"/>
                <a:gd name="T58" fmla="*/ 0 w 364"/>
                <a:gd name="T59" fmla="*/ 0 h 105"/>
                <a:gd name="T60" fmla="*/ 0 w 364"/>
                <a:gd name="T61" fmla="*/ 0 h 105"/>
                <a:gd name="T62" fmla="*/ 0 w 364"/>
                <a:gd name="T63" fmla="*/ 0 h 105"/>
                <a:gd name="T64" fmla="*/ 0 w 364"/>
                <a:gd name="T65" fmla="*/ 0 h 105"/>
                <a:gd name="T66" fmla="*/ 0 w 364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4" h="105">
                  <a:moveTo>
                    <a:pt x="325" y="105"/>
                  </a:moveTo>
                  <a:lnTo>
                    <a:pt x="328" y="104"/>
                  </a:lnTo>
                  <a:lnTo>
                    <a:pt x="332" y="104"/>
                  </a:lnTo>
                  <a:lnTo>
                    <a:pt x="336" y="103"/>
                  </a:lnTo>
                  <a:lnTo>
                    <a:pt x="340" y="102"/>
                  </a:lnTo>
                  <a:lnTo>
                    <a:pt x="343" y="101"/>
                  </a:lnTo>
                  <a:lnTo>
                    <a:pt x="346" y="99"/>
                  </a:lnTo>
                  <a:lnTo>
                    <a:pt x="349" y="96"/>
                  </a:lnTo>
                  <a:lnTo>
                    <a:pt x="352" y="94"/>
                  </a:lnTo>
                  <a:lnTo>
                    <a:pt x="354" y="92"/>
                  </a:lnTo>
                  <a:lnTo>
                    <a:pt x="356" y="90"/>
                  </a:lnTo>
                  <a:lnTo>
                    <a:pt x="358" y="87"/>
                  </a:lnTo>
                  <a:lnTo>
                    <a:pt x="361" y="84"/>
                  </a:lnTo>
                  <a:lnTo>
                    <a:pt x="362" y="81"/>
                  </a:lnTo>
                  <a:lnTo>
                    <a:pt x="363" y="78"/>
                  </a:lnTo>
                  <a:lnTo>
                    <a:pt x="363" y="75"/>
                  </a:lnTo>
                  <a:lnTo>
                    <a:pt x="364" y="71"/>
                  </a:lnTo>
                  <a:lnTo>
                    <a:pt x="364" y="33"/>
                  </a:lnTo>
                  <a:lnTo>
                    <a:pt x="363" y="29"/>
                  </a:lnTo>
                  <a:lnTo>
                    <a:pt x="363" y="26"/>
                  </a:lnTo>
                  <a:lnTo>
                    <a:pt x="362" y="23"/>
                  </a:lnTo>
                  <a:lnTo>
                    <a:pt x="361" y="19"/>
                  </a:lnTo>
                  <a:lnTo>
                    <a:pt x="358" y="17"/>
                  </a:lnTo>
                  <a:lnTo>
                    <a:pt x="356" y="14"/>
                  </a:lnTo>
                  <a:lnTo>
                    <a:pt x="354" y="12"/>
                  </a:lnTo>
                  <a:lnTo>
                    <a:pt x="352" y="9"/>
                  </a:lnTo>
                  <a:lnTo>
                    <a:pt x="349" y="7"/>
                  </a:lnTo>
                  <a:lnTo>
                    <a:pt x="346" y="5"/>
                  </a:lnTo>
                  <a:lnTo>
                    <a:pt x="343" y="3"/>
                  </a:lnTo>
                  <a:lnTo>
                    <a:pt x="340" y="2"/>
                  </a:lnTo>
                  <a:lnTo>
                    <a:pt x="336" y="1"/>
                  </a:lnTo>
                  <a:lnTo>
                    <a:pt x="332" y="0"/>
                  </a:lnTo>
                  <a:lnTo>
                    <a:pt x="328" y="0"/>
                  </a:lnTo>
                  <a:lnTo>
                    <a:pt x="325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8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3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4"/>
                  </a:lnTo>
                  <a:lnTo>
                    <a:pt x="5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5" y="96"/>
                  </a:lnTo>
                  <a:lnTo>
                    <a:pt x="17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8" y="103"/>
                  </a:lnTo>
                  <a:lnTo>
                    <a:pt x="31" y="104"/>
                  </a:lnTo>
                  <a:lnTo>
                    <a:pt x="35" y="104"/>
                  </a:lnTo>
                  <a:lnTo>
                    <a:pt x="40" y="105"/>
                  </a:lnTo>
                  <a:lnTo>
                    <a:pt x="325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19" name="Freeform 459">
              <a:extLst>
                <a:ext uri="{FF2B5EF4-FFF2-40B4-BE49-F238E27FC236}">
                  <a16:creationId xmlns:a16="http://schemas.microsoft.com/office/drawing/2014/main" id="{FDA94B5A-D53A-DE4D-8516-93BBB5CAC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0" y="2330"/>
              <a:ext cx="46" cy="12"/>
            </a:xfrm>
            <a:custGeom>
              <a:avLst/>
              <a:gdLst>
                <a:gd name="T0" fmla="*/ 0 w 1350"/>
                <a:gd name="T1" fmla="*/ 0 h 300"/>
                <a:gd name="T2" fmla="*/ 0 w 1350"/>
                <a:gd name="T3" fmla="*/ 0 h 300"/>
                <a:gd name="T4" fmla="*/ 0 w 1350"/>
                <a:gd name="T5" fmla="*/ 0 h 300"/>
                <a:gd name="T6" fmla="*/ 0 w 1350"/>
                <a:gd name="T7" fmla="*/ 0 h 300"/>
                <a:gd name="T8" fmla="*/ 0 w 1350"/>
                <a:gd name="T9" fmla="*/ 0 h 300"/>
                <a:gd name="T10" fmla="*/ 0 w 1350"/>
                <a:gd name="T11" fmla="*/ 0 h 300"/>
                <a:gd name="T12" fmla="*/ 0 w 1350"/>
                <a:gd name="T13" fmla="*/ 0 h 300"/>
                <a:gd name="T14" fmla="*/ 0 w 1350"/>
                <a:gd name="T15" fmla="*/ 0 h 300"/>
                <a:gd name="T16" fmla="*/ 0 w 1350"/>
                <a:gd name="T17" fmla="*/ 0 h 300"/>
                <a:gd name="T18" fmla="*/ 0 w 1350"/>
                <a:gd name="T19" fmla="*/ 0 h 300"/>
                <a:gd name="T20" fmla="*/ 0 w 1350"/>
                <a:gd name="T21" fmla="*/ 0 h 300"/>
                <a:gd name="T22" fmla="*/ 0 w 1350"/>
                <a:gd name="T23" fmla="*/ 0 h 300"/>
                <a:gd name="T24" fmla="*/ 0 w 1350"/>
                <a:gd name="T25" fmla="*/ 0 h 300"/>
                <a:gd name="T26" fmla="*/ 0 w 1350"/>
                <a:gd name="T27" fmla="*/ 0 h 300"/>
                <a:gd name="T28" fmla="*/ 0 w 1350"/>
                <a:gd name="T29" fmla="*/ 0 h 300"/>
                <a:gd name="T30" fmla="*/ 0 w 1350"/>
                <a:gd name="T31" fmla="*/ 0 h 300"/>
                <a:gd name="T32" fmla="*/ 0 w 1350"/>
                <a:gd name="T33" fmla="*/ 0 h 300"/>
                <a:gd name="T34" fmla="*/ 0 w 1350"/>
                <a:gd name="T35" fmla="*/ 0 h 300"/>
                <a:gd name="T36" fmla="*/ 0 w 1350"/>
                <a:gd name="T37" fmla="*/ 0 h 300"/>
                <a:gd name="T38" fmla="*/ 0 w 1350"/>
                <a:gd name="T39" fmla="*/ 0 h 300"/>
                <a:gd name="T40" fmla="*/ 0 w 1350"/>
                <a:gd name="T41" fmla="*/ 0 h 300"/>
                <a:gd name="T42" fmla="*/ 0 w 1350"/>
                <a:gd name="T43" fmla="*/ 0 h 300"/>
                <a:gd name="T44" fmla="*/ 0 w 1350"/>
                <a:gd name="T45" fmla="*/ 0 h 300"/>
                <a:gd name="T46" fmla="*/ 0 w 1350"/>
                <a:gd name="T47" fmla="*/ 0 h 300"/>
                <a:gd name="T48" fmla="*/ 0 w 1350"/>
                <a:gd name="T49" fmla="*/ 0 h 300"/>
                <a:gd name="T50" fmla="*/ 0 w 1350"/>
                <a:gd name="T51" fmla="*/ 0 h 300"/>
                <a:gd name="T52" fmla="*/ 0 w 1350"/>
                <a:gd name="T53" fmla="*/ 0 h 300"/>
                <a:gd name="T54" fmla="*/ 0 w 1350"/>
                <a:gd name="T55" fmla="*/ 0 h 300"/>
                <a:gd name="T56" fmla="*/ 0 w 1350"/>
                <a:gd name="T57" fmla="*/ 0 h 300"/>
                <a:gd name="T58" fmla="*/ 0 w 1350"/>
                <a:gd name="T59" fmla="*/ 0 h 300"/>
                <a:gd name="T60" fmla="*/ 0 w 1350"/>
                <a:gd name="T61" fmla="*/ 0 h 300"/>
                <a:gd name="T62" fmla="*/ 0 w 1350"/>
                <a:gd name="T63" fmla="*/ 0 h 300"/>
                <a:gd name="T64" fmla="*/ 0 w 1350"/>
                <a:gd name="T65" fmla="*/ 0 h 300"/>
                <a:gd name="T66" fmla="*/ 0 w 1350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50" h="300">
                  <a:moveTo>
                    <a:pt x="1173" y="300"/>
                  </a:moveTo>
                  <a:lnTo>
                    <a:pt x="1187" y="298"/>
                  </a:lnTo>
                  <a:lnTo>
                    <a:pt x="1202" y="297"/>
                  </a:lnTo>
                  <a:lnTo>
                    <a:pt x="1217" y="295"/>
                  </a:lnTo>
                  <a:lnTo>
                    <a:pt x="1232" y="293"/>
                  </a:lnTo>
                  <a:lnTo>
                    <a:pt x="1247" y="290"/>
                  </a:lnTo>
                  <a:lnTo>
                    <a:pt x="1262" y="287"/>
                  </a:lnTo>
                  <a:lnTo>
                    <a:pt x="1276" y="282"/>
                  </a:lnTo>
                  <a:lnTo>
                    <a:pt x="1289" y="278"/>
                  </a:lnTo>
                  <a:lnTo>
                    <a:pt x="1302" y="272"/>
                  </a:lnTo>
                  <a:lnTo>
                    <a:pt x="1313" y="267"/>
                  </a:lnTo>
                  <a:lnTo>
                    <a:pt x="1324" y="262"/>
                  </a:lnTo>
                  <a:lnTo>
                    <a:pt x="1332" y="255"/>
                  </a:lnTo>
                  <a:lnTo>
                    <a:pt x="1339" y="248"/>
                  </a:lnTo>
                  <a:lnTo>
                    <a:pt x="1344" y="242"/>
                  </a:lnTo>
                  <a:lnTo>
                    <a:pt x="1348" y="234"/>
                  </a:lnTo>
                  <a:lnTo>
                    <a:pt x="1350" y="228"/>
                  </a:lnTo>
                  <a:lnTo>
                    <a:pt x="1310" y="71"/>
                  </a:lnTo>
                  <a:lnTo>
                    <a:pt x="1309" y="64"/>
                  </a:lnTo>
                  <a:lnTo>
                    <a:pt x="1306" y="56"/>
                  </a:lnTo>
                  <a:lnTo>
                    <a:pt x="1303" y="50"/>
                  </a:lnTo>
                  <a:lnTo>
                    <a:pt x="1299" y="43"/>
                  </a:lnTo>
                  <a:lnTo>
                    <a:pt x="1292" y="37"/>
                  </a:lnTo>
                  <a:lnTo>
                    <a:pt x="1286" y="31"/>
                  </a:lnTo>
                  <a:lnTo>
                    <a:pt x="1278" y="26"/>
                  </a:lnTo>
                  <a:lnTo>
                    <a:pt x="1269" y="20"/>
                  </a:lnTo>
                  <a:lnTo>
                    <a:pt x="1260" y="16"/>
                  </a:lnTo>
                  <a:lnTo>
                    <a:pt x="1249" y="12"/>
                  </a:lnTo>
                  <a:lnTo>
                    <a:pt x="1238" y="8"/>
                  </a:lnTo>
                  <a:lnTo>
                    <a:pt x="1226" y="5"/>
                  </a:lnTo>
                  <a:lnTo>
                    <a:pt x="1213" y="3"/>
                  </a:lnTo>
                  <a:lnTo>
                    <a:pt x="1200" y="1"/>
                  </a:lnTo>
                  <a:lnTo>
                    <a:pt x="1186" y="0"/>
                  </a:lnTo>
                  <a:lnTo>
                    <a:pt x="1173" y="0"/>
                  </a:lnTo>
                  <a:lnTo>
                    <a:pt x="177" y="0"/>
                  </a:lnTo>
                  <a:lnTo>
                    <a:pt x="163" y="0"/>
                  </a:lnTo>
                  <a:lnTo>
                    <a:pt x="149" y="1"/>
                  </a:lnTo>
                  <a:lnTo>
                    <a:pt x="136" y="3"/>
                  </a:lnTo>
                  <a:lnTo>
                    <a:pt x="124" y="5"/>
                  </a:lnTo>
                  <a:lnTo>
                    <a:pt x="112" y="8"/>
                  </a:lnTo>
                  <a:lnTo>
                    <a:pt x="101" y="12"/>
                  </a:lnTo>
                  <a:lnTo>
                    <a:pt x="90" y="16"/>
                  </a:lnTo>
                  <a:lnTo>
                    <a:pt x="81" y="20"/>
                  </a:lnTo>
                  <a:lnTo>
                    <a:pt x="72" y="26"/>
                  </a:lnTo>
                  <a:lnTo>
                    <a:pt x="65" y="31"/>
                  </a:lnTo>
                  <a:lnTo>
                    <a:pt x="57" y="37"/>
                  </a:lnTo>
                  <a:lnTo>
                    <a:pt x="52" y="43"/>
                  </a:lnTo>
                  <a:lnTo>
                    <a:pt x="47" y="50"/>
                  </a:lnTo>
                  <a:lnTo>
                    <a:pt x="44" y="56"/>
                  </a:lnTo>
                  <a:lnTo>
                    <a:pt x="42" y="64"/>
                  </a:lnTo>
                  <a:lnTo>
                    <a:pt x="42" y="71"/>
                  </a:lnTo>
                  <a:lnTo>
                    <a:pt x="0" y="228"/>
                  </a:lnTo>
                  <a:lnTo>
                    <a:pt x="1" y="234"/>
                  </a:lnTo>
                  <a:lnTo>
                    <a:pt x="4" y="242"/>
                  </a:lnTo>
                  <a:lnTo>
                    <a:pt x="9" y="248"/>
                  </a:lnTo>
                  <a:lnTo>
                    <a:pt x="16" y="255"/>
                  </a:lnTo>
                  <a:lnTo>
                    <a:pt x="25" y="262"/>
                  </a:lnTo>
                  <a:lnTo>
                    <a:pt x="35" y="267"/>
                  </a:lnTo>
                  <a:lnTo>
                    <a:pt x="47" y="272"/>
                  </a:lnTo>
                  <a:lnTo>
                    <a:pt x="59" y="278"/>
                  </a:lnTo>
                  <a:lnTo>
                    <a:pt x="74" y="282"/>
                  </a:lnTo>
                  <a:lnTo>
                    <a:pt x="88" y="287"/>
                  </a:lnTo>
                  <a:lnTo>
                    <a:pt x="102" y="290"/>
                  </a:lnTo>
                  <a:lnTo>
                    <a:pt x="117" y="293"/>
                  </a:lnTo>
                  <a:lnTo>
                    <a:pt x="132" y="295"/>
                  </a:lnTo>
                  <a:lnTo>
                    <a:pt x="148" y="297"/>
                  </a:lnTo>
                  <a:lnTo>
                    <a:pt x="162" y="298"/>
                  </a:lnTo>
                  <a:lnTo>
                    <a:pt x="177" y="300"/>
                  </a:lnTo>
                  <a:lnTo>
                    <a:pt x="1173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20" name="Freeform 460">
              <a:extLst>
                <a:ext uri="{FF2B5EF4-FFF2-40B4-BE49-F238E27FC236}">
                  <a16:creationId xmlns:a16="http://schemas.microsoft.com/office/drawing/2014/main" id="{04D80D4F-C349-0045-87C6-BC03F495C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1" y="2331"/>
              <a:ext cx="44" cy="10"/>
            </a:xfrm>
            <a:custGeom>
              <a:avLst/>
              <a:gdLst>
                <a:gd name="T0" fmla="*/ 0 w 1285"/>
                <a:gd name="T1" fmla="*/ 0 h 286"/>
                <a:gd name="T2" fmla="*/ 0 w 1285"/>
                <a:gd name="T3" fmla="*/ 0 h 286"/>
                <a:gd name="T4" fmla="*/ 0 w 1285"/>
                <a:gd name="T5" fmla="*/ 0 h 286"/>
                <a:gd name="T6" fmla="*/ 0 w 1285"/>
                <a:gd name="T7" fmla="*/ 0 h 286"/>
                <a:gd name="T8" fmla="*/ 0 w 1285"/>
                <a:gd name="T9" fmla="*/ 0 h 286"/>
                <a:gd name="T10" fmla="*/ 0 w 1285"/>
                <a:gd name="T11" fmla="*/ 0 h 286"/>
                <a:gd name="T12" fmla="*/ 0 w 1285"/>
                <a:gd name="T13" fmla="*/ 0 h 286"/>
                <a:gd name="T14" fmla="*/ 0 w 1285"/>
                <a:gd name="T15" fmla="*/ 0 h 286"/>
                <a:gd name="T16" fmla="*/ 0 w 1285"/>
                <a:gd name="T17" fmla="*/ 0 h 286"/>
                <a:gd name="T18" fmla="*/ 0 w 1285"/>
                <a:gd name="T19" fmla="*/ 0 h 286"/>
                <a:gd name="T20" fmla="*/ 0 w 1285"/>
                <a:gd name="T21" fmla="*/ 0 h 286"/>
                <a:gd name="T22" fmla="*/ 0 w 1285"/>
                <a:gd name="T23" fmla="*/ 0 h 286"/>
                <a:gd name="T24" fmla="*/ 0 w 1285"/>
                <a:gd name="T25" fmla="*/ 0 h 286"/>
                <a:gd name="T26" fmla="*/ 0 w 1285"/>
                <a:gd name="T27" fmla="*/ 0 h 286"/>
                <a:gd name="T28" fmla="*/ 0 w 1285"/>
                <a:gd name="T29" fmla="*/ 0 h 286"/>
                <a:gd name="T30" fmla="*/ 0 w 1285"/>
                <a:gd name="T31" fmla="*/ 0 h 286"/>
                <a:gd name="T32" fmla="*/ 0 w 1285"/>
                <a:gd name="T33" fmla="*/ 0 h 286"/>
                <a:gd name="T34" fmla="*/ 0 w 1285"/>
                <a:gd name="T35" fmla="*/ 0 h 286"/>
                <a:gd name="T36" fmla="*/ 0 w 1285"/>
                <a:gd name="T37" fmla="*/ 0 h 286"/>
                <a:gd name="T38" fmla="*/ 0 w 1285"/>
                <a:gd name="T39" fmla="*/ 0 h 286"/>
                <a:gd name="T40" fmla="*/ 0 w 1285"/>
                <a:gd name="T41" fmla="*/ 0 h 286"/>
                <a:gd name="T42" fmla="*/ 0 w 1285"/>
                <a:gd name="T43" fmla="*/ 0 h 286"/>
                <a:gd name="T44" fmla="*/ 0 w 1285"/>
                <a:gd name="T45" fmla="*/ 0 h 286"/>
                <a:gd name="T46" fmla="*/ 0 w 1285"/>
                <a:gd name="T47" fmla="*/ 0 h 286"/>
                <a:gd name="T48" fmla="*/ 0 w 1285"/>
                <a:gd name="T49" fmla="*/ 0 h 286"/>
                <a:gd name="T50" fmla="*/ 0 w 1285"/>
                <a:gd name="T51" fmla="*/ 0 h 286"/>
                <a:gd name="T52" fmla="*/ 0 w 1285"/>
                <a:gd name="T53" fmla="*/ 0 h 286"/>
                <a:gd name="T54" fmla="*/ 0 w 1285"/>
                <a:gd name="T55" fmla="*/ 0 h 286"/>
                <a:gd name="T56" fmla="*/ 0 w 1285"/>
                <a:gd name="T57" fmla="*/ 0 h 286"/>
                <a:gd name="T58" fmla="*/ 0 w 1285"/>
                <a:gd name="T59" fmla="*/ 0 h 286"/>
                <a:gd name="T60" fmla="*/ 0 w 1285"/>
                <a:gd name="T61" fmla="*/ 0 h 286"/>
                <a:gd name="T62" fmla="*/ 0 w 1285"/>
                <a:gd name="T63" fmla="*/ 0 h 286"/>
                <a:gd name="T64" fmla="*/ 0 w 1285"/>
                <a:gd name="T65" fmla="*/ 0 h 286"/>
                <a:gd name="T66" fmla="*/ 0 w 1285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285" h="286">
                  <a:moveTo>
                    <a:pt x="1117" y="286"/>
                  </a:moveTo>
                  <a:lnTo>
                    <a:pt x="1130" y="285"/>
                  </a:lnTo>
                  <a:lnTo>
                    <a:pt x="1144" y="284"/>
                  </a:lnTo>
                  <a:lnTo>
                    <a:pt x="1158" y="283"/>
                  </a:lnTo>
                  <a:lnTo>
                    <a:pt x="1173" y="279"/>
                  </a:lnTo>
                  <a:lnTo>
                    <a:pt x="1188" y="277"/>
                  </a:lnTo>
                  <a:lnTo>
                    <a:pt x="1202" y="274"/>
                  </a:lnTo>
                  <a:lnTo>
                    <a:pt x="1215" y="270"/>
                  </a:lnTo>
                  <a:lnTo>
                    <a:pt x="1228" y="265"/>
                  </a:lnTo>
                  <a:lnTo>
                    <a:pt x="1240" y="260"/>
                  </a:lnTo>
                  <a:lnTo>
                    <a:pt x="1251" y="254"/>
                  </a:lnTo>
                  <a:lnTo>
                    <a:pt x="1260" y="249"/>
                  </a:lnTo>
                  <a:lnTo>
                    <a:pt x="1269" y="244"/>
                  </a:lnTo>
                  <a:lnTo>
                    <a:pt x="1276" y="237"/>
                  </a:lnTo>
                  <a:lnTo>
                    <a:pt x="1281" y="231"/>
                  </a:lnTo>
                  <a:lnTo>
                    <a:pt x="1283" y="224"/>
                  </a:lnTo>
                  <a:lnTo>
                    <a:pt x="1285" y="217"/>
                  </a:lnTo>
                  <a:lnTo>
                    <a:pt x="1246" y="67"/>
                  </a:lnTo>
                  <a:lnTo>
                    <a:pt x="1245" y="60"/>
                  </a:lnTo>
                  <a:lnTo>
                    <a:pt x="1243" y="53"/>
                  </a:lnTo>
                  <a:lnTo>
                    <a:pt x="1240" y="47"/>
                  </a:lnTo>
                  <a:lnTo>
                    <a:pt x="1235" y="40"/>
                  </a:lnTo>
                  <a:lnTo>
                    <a:pt x="1230" y="35"/>
                  </a:lnTo>
                  <a:lnTo>
                    <a:pt x="1223" y="29"/>
                  </a:lnTo>
                  <a:lnTo>
                    <a:pt x="1216" y="24"/>
                  </a:lnTo>
                  <a:lnTo>
                    <a:pt x="1208" y="20"/>
                  </a:lnTo>
                  <a:lnTo>
                    <a:pt x="1198" y="15"/>
                  </a:lnTo>
                  <a:lnTo>
                    <a:pt x="1189" y="11"/>
                  </a:lnTo>
                  <a:lnTo>
                    <a:pt x="1178" y="8"/>
                  </a:lnTo>
                  <a:lnTo>
                    <a:pt x="1167" y="4"/>
                  </a:lnTo>
                  <a:lnTo>
                    <a:pt x="1155" y="2"/>
                  </a:lnTo>
                  <a:lnTo>
                    <a:pt x="1143" y="1"/>
                  </a:lnTo>
                  <a:lnTo>
                    <a:pt x="1130" y="0"/>
                  </a:lnTo>
                  <a:lnTo>
                    <a:pt x="1117" y="0"/>
                  </a:lnTo>
                  <a:lnTo>
                    <a:pt x="168" y="0"/>
                  </a:lnTo>
                  <a:lnTo>
                    <a:pt x="154" y="0"/>
                  </a:lnTo>
                  <a:lnTo>
                    <a:pt x="141" y="1"/>
                  </a:lnTo>
                  <a:lnTo>
                    <a:pt x="129" y="2"/>
                  </a:lnTo>
                  <a:lnTo>
                    <a:pt x="117" y="4"/>
                  </a:lnTo>
                  <a:lnTo>
                    <a:pt x="106" y="8"/>
                  </a:lnTo>
                  <a:lnTo>
                    <a:pt x="95" y="11"/>
                  </a:lnTo>
                  <a:lnTo>
                    <a:pt x="85" y="15"/>
                  </a:lnTo>
                  <a:lnTo>
                    <a:pt x="75" y="20"/>
                  </a:lnTo>
                  <a:lnTo>
                    <a:pt x="68" y="24"/>
                  </a:lnTo>
                  <a:lnTo>
                    <a:pt x="60" y="29"/>
                  </a:lnTo>
                  <a:lnTo>
                    <a:pt x="54" y="35"/>
                  </a:lnTo>
                  <a:lnTo>
                    <a:pt x="48" y="40"/>
                  </a:lnTo>
                  <a:lnTo>
                    <a:pt x="44" y="47"/>
                  </a:lnTo>
                  <a:lnTo>
                    <a:pt x="41" y="53"/>
                  </a:lnTo>
                  <a:lnTo>
                    <a:pt x="38" y="60"/>
                  </a:lnTo>
                  <a:lnTo>
                    <a:pt x="38" y="67"/>
                  </a:lnTo>
                  <a:lnTo>
                    <a:pt x="0" y="217"/>
                  </a:lnTo>
                  <a:lnTo>
                    <a:pt x="1" y="224"/>
                  </a:lnTo>
                  <a:lnTo>
                    <a:pt x="4" y="231"/>
                  </a:lnTo>
                  <a:lnTo>
                    <a:pt x="9" y="237"/>
                  </a:lnTo>
                  <a:lnTo>
                    <a:pt x="16" y="244"/>
                  </a:lnTo>
                  <a:lnTo>
                    <a:pt x="24" y="249"/>
                  </a:lnTo>
                  <a:lnTo>
                    <a:pt x="34" y="254"/>
                  </a:lnTo>
                  <a:lnTo>
                    <a:pt x="45" y="260"/>
                  </a:lnTo>
                  <a:lnTo>
                    <a:pt x="57" y="265"/>
                  </a:lnTo>
                  <a:lnTo>
                    <a:pt x="69" y="270"/>
                  </a:lnTo>
                  <a:lnTo>
                    <a:pt x="83" y="274"/>
                  </a:lnTo>
                  <a:lnTo>
                    <a:pt x="97" y="277"/>
                  </a:lnTo>
                  <a:lnTo>
                    <a:pt x="111" y="279"/>
                  </a:lnTo>
                  <a:lnTo>
                    <a:pt x="126" y="283"/>
                  </a:lnTo>
                  <a:lnTo>
                    <a:pt x="140" y="284"/>
                  </a:lnTo>
                  <a:lnTo>
                    <a:pt x="154" y="285"/>
                  </a:lnTo>
                  <a:lnTo>
                    <a:pt x="168" y="286"/>
                  </a:lnTo>
                  <a:lnTo>
                    <a:pt x="1117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21" name="Freeform 461">
              <a:extLst>
                <a:ext uri="{FF2B5EF4-FFF2-40B4-BE49-F238E27FC236}">
                  <a16:creationId xmlns:a16="http://schemas.microsoft.com/office/drawing/2014/main" id="{5EF8956C-3C52-5F49-96F6-1ED1E81F3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" y="2332"/>
              <a:ext cx="12" cy="8"/>
            </a:xfrm>
            <a:custGeom>
              <a:avLst/>
              <a:gdLst>
                <a:gd name="T0" fmla="*/ 0 w 351"/>
                <a:gd name="T1" fmla="*/ 0 h 222"/>
                <a:gd name="T2" fmla="*/ 0 w 351"/>
                <a:gd name="T3" fmla="*/ 0 h 222"/>
                <a:gd name="T4" fmla="*/ 0 w 351"/>
                <a:gd name="T5" fmla="*/ 0 h 222"/>
                <a:gd name="T6" fmla="*/ 0 w 351"/>
                <a:gd name="T7" fmla="*/ 0 h 222"/>
                <a:gd name="T8" fmla="*/ 0 w 351"/>
                <a:gd name="T9" fmla="*/ 0 h 222"/>
                <a:gd name="T10" fmla="*/ 0 w 351"/>
                <a:gd name="T11" fmla="*/ 0 h 222"/>
                <a:gd name="T12" fmla="*/ 0 w 351"/>
                <a:gd name="T13" fmla="*/ 0 h 222"/>
                <a:gd name="T14" fmla="*/ 0 w 351"/>
                <a:gd name="T15" fmla="*/ 0 h 222"/>
                <a:gd name="T16" fmla="*/ 0 w 351"/>
                <a:gd name="T17" fmla="*/ 0 h 222"/>
                <a:gd name="T18" fmla="*/ 0 w 351"/>
                <a:gd name="T19" fmla="*/ 0 h 222"/>
                <a:gd name="T20" fmla="*/ 0 w 351"/>
                <a:gd name="T21" fmla="*/ 0 h 222"/>
                <a:gd name="T22" fmla="*/ 0 w 351"/>
                <a:gd name="T23" fmla="*/ 0 h 222"/>
                <a:gd name="T24" fmla="*/ 0 w 351"/>
                <a:gd name="T25" fmla="*/ 0 h 222"/>
                <a:gd name="T26" fmla="*/ 0 w 351"/>
                <a:gd name="T27" fmla="*/ 0 h 222"/>
                <a:gd name="T28" fmla="*/ 0 w 351"/>
                <a:gd name="T29" fmla="*/ 0 h 222"/>
                <a:gd name="T30" fmla="*/ 0 w 351"/>
                <a:gd name="T31" fmla="*/ 0 h 222"/>
                <a:gd name="T32" fmla="*/ 0 w 351"/>
                <a:gd name="T33" fmla="*/ 0 h 222"/>
                <a:gd name="T34" fmla="*/ 0 w 351"/>
                <a:gd name="T35" fmla="*/ 0 h 222"/>
                <a:gd name="T36" fmla="*/ 0 w 351"/>
                <a:gd name="T37" fmla="*/ 0 h 222"/>
                <a:gd name="T38" fmla="*/ 0 w 351"/>
                <a:gd name="T39" fmla="*/ 0 h 222"/>
                <a:gd name="T40" fmla="*/ 0 w 351"/>
                <a:gd name="T41" fmla="*/ 0 h 222"/>
                <a:gd name="T42" fmla="*/ 0 w 351"/>
                <a:gd name="T43" fmla="*/ 0 h 222"/>
                <a:gd name="T44" fmla="*/ 0 w 351"/>
                <a:gd name="T45" fmla="*/ 0 h 222"/>
                <a:gd name="T46" fmla="*/ 0 w 351"/>
                <a:gd name="T47" fmla="*/ 0 h 222"/>
                <a:gd name="T48" fmla="*/ 0 w 351"/>
                <a:gd name="T49" fmla="*/ 0 h 222"/>
                <a:gd name="T50" fmla="*/ 0 w 351"/>
                <a:gd name="T51" fmla="*/ 0 h 222"/>
                <a:gd name="T52" fmla="*/ 0 w 351"/>
                <a:gd name="T53" fmla="*/ 0 h 222"/>
                <a:gd name="T54" fmla="*/ 0 w 351"/>
                <a:gd name="T55" fmla="*/ 0 h 222"/>
                <a:gd name="T56" fmla="*/ 0 w 351"/>
                <a:gd name="T57" fmla="*/ 0 h 222"/>
                <a:gd name="T58" fmla="*/ 0 w 351"/>
                <a:gd name="T59" fmla="*/ 0 h 222"/>
                <a:gd name="T60" fmla="*/ 0 w 351"/>
                <a:gd name="T61" fmla="*/ 0 h 222"/>
                <a:gd name="T62" fmla="*/ 0 w 351"/>
                <a:gd name="T63" fmla="*/ 0 h 222"/>
                <a:gd name="T64" fmla="*/ 0 w 351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1" h="222">
                  <a:moveTo>
                    <a:pt x="52" y="220"/>
                  </a:moveTo>
                  <a:lnTo>
                    <a:pt x="59" y="220"/>
                  </a:lnTo>
                  <a:lnTo>
                    <a:pt x="71" y="220"/>
                  </a:lnTo>
                  <a:lnTo>
                    <a:pt x="87" y="220"/>
                  </a:lnTo>
                  <a:lnTo>
                    <a:pt x="108" y="221"/>
                  </a:lnTo>
                  <a:lnTo>
                    <a:pt x="131" y="221"/>
                  </a:lnTo>
                  <a:lnTo>
                    <a:pt x="156" y="221"/>
                  </a:lnTo>
                  <a:lnTo>
                    <a:pt x="182" y="222"/>
                  </a:lnTo>
                  <a:lnTo>
                    <a:pt x="209" y="222"/>
                  </a:lnTo>
                  <a:lnTo>
                    <a:pt x="236" y="222"/>
                  </a:lnTo>
                  <a:lnTo>
                    <a:pt x="261" y="222"/>
                  </a:lnTo>
                  <a:lnTo>
                    <a:pt x="285" y="222"/>
                  </a:lnTo>
                  <a:lnTo>
                    <a:pt x="307" y="222"/>
                  </a:lnTo>
                  <a:lnTo>
                    <a:pt x="324" y="221"/>
                  </a:lnTo>
                  <a:lnTo>
                    <a:pt x="339" y="220"/>
                  </a:lnTo>
                  <a:lnTo>
                    <a:pt x="347" y="218"/>
                  </a:lnTo>
                  <a:lnTo>
                    <a:pt x="351" y="217"/>
                  </a:lnTo>
                  <a:lnTo>
                    <a:pt x="351" y="5"/>
                  </a:lnTo>
                  <a:lnTo>
                    <a:pt x="347" y="3"/>
                  </a:lnTo>
                  <a:lnTo>
                    <a:pt x="339" y="1"/>
                  </a:lnTo>
                  <a:lnTo>
                    <a:pt x="324" y="1"/>
                  </a:lnTo>
                  <a:lnTo>
                    <a:pt x="307" y="0"/>
                  </a:lnTo>
                  <a:lnTo>
                    <a:pt x="285" y="0"/>
                  </a:lnTo>
                  <a:lnTo>
                    <a:pt x="261" y="1"/>
                  </a:lnTo>
                  <a:lnTo>
                    <a:pt x="236" y="1"/>
                  </a:lnTo>
                  <a:lnTo>
                    <a:pt x="209" y="2"/>
                  </a:lnTo>
                  <a:lnTo>
                    <a:pt x="182" y="3"/>
                  </a:lnTo>
                  <a:lnTo>
                    <a:pt x="156" y="4"/>
                  </a:lnTo>
                  <a:lnTo>
                    <a:pt x="131" y="5"/>
                  </a:lnTo>
                  <a:lnTo>
                    <a:pt x="108" y="5"/>
                  </a:lnTo>
                  <a:lnTo>
                    <a:pt x="87" y="6"/>
                  </a:lnTo>
                  <a:lnTo>
                    <a:pt x="71" y="7"/>
                  </a:lnTo>
                  <a:lnTo>
                    <a:pt x="59" y="7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40" y="8"/>
                  </a:lnTo>
                  <a:lnTo>
                    <a:pt x="36" y="9"/>
                  </a:lnTo>
                  <a:lnTo>
                    <a:pt x="33" y="10"/>
                  </a:lnTo>
                  <a:lnTo>
                    <a:pt x="30" y="11"/>
                  </a:lnTo>
                  <a:lnTo>
                    <a:pt x="26" y="13"/>
                  </a:lnTo>
                  <a:lnTo>
                    <a:pt x="24" y="14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8"/>
                  </a:lnTo>
                  <a:lnTo>
                    <a:pt x="14" y="20"/>
                  </a:lnTo>
                  <a:lnTo>
                    <a:pt x="13" y="22"/>
                  </a:lnTo>
                  <a:lnTo>
                    <a:pt x="12" y="25"/>
                  </a:lnTo>
                  <a:lnTo>
                    <a:pt x="12" y="26"/>
                  </a:lnTo>
                  <a:lnTo>
                    <a:pt x="12" y="29"/>
                  </a:lnTo>
                  <a:lnTo>
                    <a:pt x="0" y="185"/>
                  </a:lnTo>
                  <a:lnTo>
                    <a:pt x="0" y="188"/>
                  </a:lnTo>
                  <a:lnTo>
                    <a:pt x="1" y="190"/>
                  </a:lnTo>
                  <a:lnTo>
                    <a:pt x="2" y="193"/>
                  </a:lnTo>
                  <a:lnTo>
                    <a:pt x="5" y="195"/>
                  </a:lnTo>
                  <a:lnTo>
                    <a:pt x="8" y="198"/>
                  </a:lnTo>
                  <a:lnTo>
                    <a:pt x="10" y="201"/>
                  </a:lnTo>
                  <a:lnTo>
                    <a:pt x="14" y="204"/>
                  </a:lnTo>
                  <a:lnTo>
                    <a:pt x="18" y="207"/>
                  </a:lnTo>
                  <a:lnTo>
                    <a:pt x="22" y="209"/>
                  </a:lnTo>
                  <a:lnTo>
                    <a:pt x="26" y="211"/>
                  </a:lnTo>
                  <a:lnTo>
                    <a:pt x="31" y="214"/>
                  </a:lnTo>
                  <a:lnTo>
                    <a:pt x="35" y="216"/>
                  </a:lnTo>
                  <a:lnTo>
                    <a:pt x="39" y="217"/>
                  </a:lnTo>
                  <a:lnTo>
                    <a:pt x="44" y="219"/>
                  </a:lnTo>
                  <a:lnTo>
                    <a:pt x="48" y="219"/>
                  </a:lnTo>
                  <a:lnTo>
                    <a:pt x="52" y="220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22" name="Freeform 462">
              <a:extLst>
                <a:ext uri="{FF2B5EF4-FFF2-40B4-BE49-F238E27FC236}">
                  <a16:creationId xmlns:a16="http://schemas.microsoft.com/office/drawing/2014/main" id="{61F4F3DE-A91A-0E42-9424-0580D156B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2332"/>
              <a:ext cx="11" cy="8"/>
            </a:xfrm>
            <a:custGeom>
              <a:avLst/>
              <a:gdLst>
                <a:gd name="T0" fmla="*/ 0 w 326"/>
                <a:gd name="T1" fmla="*/ 0 h 237"/>
                <a:gd name="T2" fmla="*/ 0 w 326"/>
                <a:gd name="T3" fmla="*/ 0 h 237"/>
                <a:gd name="T4" fmla="*/ 0 w 326"/>
                <a:gd name="T5" fmla="*/ 0 h 237"/>
                <a:gd name="T6" fmla="*/ 0 w 326"/>
                <a:gd name="T7" fmla="*/ 0 h 237"/>
                <a:gd name="T8" fmla="*/ 0 w 326"/>
                <a:gd name="T9" fmla="*/ 0 h 237"/>
                <a:gd name="T10" fmla="*/ 0 w 326"/>
                <a:gd name="T11" fmla="*/ 0 h 237"/>
                <a:gd name="T12" fmla="*/ 0 w 326"/>
                <a:gd name="T13" fmla="*/ 0 h 237"/>
                <a:gd name="T14" fmla="*/ 0 w 326"/>
                <a:gd name="T15" fmla="*/ 0 h 237"/>
                <a:gd name="T16" fmla="*/ 0 w 326"/>
                <a:gd name="T17" fmla="*/ 0 h 237"/>
                <a:gd name="T18" fmla="*/ 0 w 326"/>
                <a:gd name="T19" fmla="*/ 0 h 237"/>
                <a:gd name="T20" fmla="*/ 0 w 326"/>
                <a:gd name="T21" fmla="*/ 0 h 237"/>
                <a:gd name="T22" fmla="*/ 0 w 326"/>
                <a:gd name="T23" fmla="*/ 0 h 237"/>
                <a:gd name="T24" fmla="*/ 0 w 326"/>
                <a:gd name="T25" fmla="*/ 0 h 237"/>
                <a:gd name="T26" fmla="*/ 0 w 326"/>
                <a:gd name="T27" fmla="*/ 0 h 237"/>
                <a:gd name="T28" fmla="*/ 0 w 326"/>
                <a:gd name="T29" fmla="*/ 0 h 237"/>
                <a:gd name="T30" fmla="*/ 0 w 326"/>
                <a:gd name="T31" fmla="*/ 0 h 237"/>
                <a:gd name="T32" fmla="*/ 0 w 326"/>
                <a:gd name="T33" fmla="*/ 0 h 237"/>
                <a:gd name="T34" fmla="*/ 0 w 326"/>
                <a:gd name="T35" fmla="*/ 0 h 237"/>
                <a:gd name="T36" fmla="*/ 0 w 326"/>
                <a:gd name="T37" fmla="*/ 0 h 237"/>
                <a:gd name="T38" fmla="*/ 0 w 326"/>
                <a:gd name="T39" fmla="*/ 0 h 237"/>
                <a:gd name="T40" fmla="*/ 0 w 326"/>
                <a:gd name="T41" fmla="*/ 0 h 237"/>
                <a:gd name="T42" fmla="*/ 0 w 326"/>
                <a:gd name="T43" fmla="*/ 0 h 237"/>
                <a:gd name="T44" fmla="*/ 0 w 326"/>
                <a:gd name="T45" fmla="*/ 0 h 237"/>
                <a:gd name="T46" fmla="*/ 0 w 326"/>
                <a:gd name="T47" fmla="*/ 0 h 237"/>
                <a:gd name="T48" fmla="*/ 0 w 326"/>
                <a:gd name="T49" fmla="*/ 0 h 237"/>
                <a:gd name="T50" fmla="*/ 0 w 326"/>
                <a:gd name="T51" fmla="*/ 0 h 237"/>
                <a:gd name="T52" fmla="*/ 0 w 326"/>
                <a:gd name="T53" fmla="*/ 0 h 237"/>
                <a:gd name="T54" fmla="*/ 0 w 326"/>
                <a:gd name="T55" fmla="*/ 0 h 237"/>
                <a:gd name="T56" fmla="*/ 0 w 326"/>
                <a:gd name="T57" fmla="*/ 0 h 237"/>
                <a:gd name="T58" fmla="*/ 0 w 326"/>
                <a:gd name="T59" fmla="*/ 0 h 237"/>
                <a:gd name="T60" fmla="*/ 0 w 326"/>
                <a:gd name="T61" fmla="*/ 0 h 237"/>
                <a:gd name="T62" fmla="*/ 0 w 326"/>
                <a:gd name="T63" fmla="*/ 0 h 237"/>
                <a:gd name="T64" fmla="*/ 0 w 326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26" h="237">
                  <a:moveTo>
                    <a:pt x="260" y="228"/>
                  </a:moveTo>
                  <a:lnTo>
                    <a:pt x="264" y="227"/>
                  </a:lnTo>
                  <a:lnTo>
                    <a:pt x="269" y="227"/>
                  </a:lnTo>
                  <a:lnTo>
                    <a:pt x="273" y="225"/>
                  </a:lnTo>
                  <a:lnTo>
                    <a:pt x="279" y="224"/>
                  </a:lnTo>
                  <a:lnTo>
                    <a:pt x="284" y="222"/>
                  </a:lnTo>
                  <a:lnTo>
                    <a:pt x="290" y="220"/>
                  </a:lnTo>
                  <a:lnTo>
                    <a:pt x="295" y="217"/>
                  </a:lnTo>
                  <a:lnTo>
                    <a:pt x="300" y="215"/>
                  </a:lnTo>
                  <a:lnTo>
                    <a:pt x="306" y="212"/>
                  </a:lnTo>
                  <a:lnTo>
                    <a:pt x="310" y="210"/>
                  </a:lnTo>
                  <a:lnTo>
                    <a:pt x="315" y="207"/>
                  </a:lnTo>
                  <a:lnTo>
                    <a:pt x="318" y="204"/>
                  </a:lnTo>
                  <a:lnTo>
                    <a:pt x="321" y="201"/>
                  </a:lnTo>
                  <a:lnTo>
                    <a:pt x="323" y="199"/>
                  </a:lnTo>
                  <a:lnTo>
                    <a:pt x="324" y="196"/>
                  </a:lnTo>
                  <a:lnTo>
                    <a:pt x="326" y="195"/>
                  </a:lnTo>
                  <a:lnTo>
                    <a:pt x="299" y="28"/>
                  </a:lnTo>
                  <a:lnTo>
                    <a:pt x="298" y="25"/>
                  </a:lnTo>
                  <a:lnTo>
                    <a:pt x="298" y="24"/>
                  </a:lnTo>
                  <a:lnTo>
                    <a:pt x="297" y="22"/>
                  </a:lnTo>
                  <a:lnTo>
                    <a:pt x="296" y="20"/>
                  </a:lnTo>
                  <a:lnTo>
                    <a:pt x="294" y="17"/>
                  </a:lnTo>
                  <a:lnTo>
                    <a:pt x="292" y="16"/>
                  </a:lnTo>
                  <a:lnTo>
                    <a:pt x="290" y="14"/>
                  </a:lnTo>
                  <a:lnTo>
                    <a:pt x="287" y="13"/>
                  </a:lnTo>
                  <a:lnTo>
                    <a:pt x="284" y="12"/>
                  </a:lnTo>
                  <a:lnTo>
                    <a:pt x="282" y="11"/>
                  </a:lnTo>
                  <a:lnTo>
                    <a:pt x="279" y="10"/>
                  </a:lnTo>
                  <a:lnTo>
                    <a:pt x="275" y="9"/>
                  </a:lnTo>
                  <a:lnTo>
                    <a:pt x="271" y="8"/>
                  </a:lnTo>
                  <a:lnTo>
                    <a:pt x="268" y="8"/>
                  </a:lnTo>
                  <a:lnTo>
                    <a:pt x="264" y="8"/>
                  </a:lnTo>
                  <a:lnTo>
                    <a:pt x="260" y="8"/>
                  </a:lnTo>
                  <a:lnTo>
                    <a:pt x="253" y="7"/>
                  </a:lnTo>
                  <a:lnTo>
                    <a:pt x="242" y="7"/>
                  </a:lnTo>
                  <a:lnTo>
                    <a:pt x="228" y="5"/>
                  </a:lnTo>
                  <a:lnTo>
                    <a:pt x="209" y="5"/>
                  </a:lnTo>
                  <a:lnTo>
                    <a:pt x="190" y="4"/>
                  </a:lnTo>
                  <a:lnTo>
                    <a:pt x="168" y="3"/>
                  </a:lnTo>
                  <a:lnTo>
                    <a:pt x="145" y="2"/>
                  </a:lnTo>
                  <a:lnTo>
                    <a:pt x="121" y="1"/>
                  </a:lnTo>
                  <a:lnTo>
                    <a:pt x="98" y="1"/>
                  </a:lnTo>
                  <a:lnTo>
                    <a:pt x="76" y="0"/>
                  </a:lnTo>
                  <a:lnTo>
                    <a:pt x="56" y="0"/>
                  </a:lnTo>
                  <a:lnTo>
                    <a:pt x="37" y="1"/>
                  </a:lnTo>
                  <a:lnTo>
                    <a:pt x="22" y="1"/>
                  </a:lnTo>
                  <a:lnTo>
                    <a:pt x="10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235"/>
                  </a:lnTo>
                  <a:lnTo>
                    <a:pt x="2" y="236"/>
                  </a:lnTo>
                  <a:lnTo>
                    <a:pt x="10" y="237"/>
                  </a:lnTo>
                  <a:lnTo>
                    <a:pt x="22" y="237"/>
                  </a:lnTo>
                  <a:lnTo>
                    <a:pt x="37" y="237"/>
                  </a:lnTo>
                  <a:lnTo>
                    <a:pt x="56" y="237"/>
                  </a:lnTo>
                  <a:lnTo>
                    <a:pt x="76" y="237"/>
                  </a:lnTo>
                  <a:lnTo>
                    <a:pt x="98" y="236"/>
                  </a:lnTo>
                  <a:lnTo>
                    <a:pt x="121" y="235"/>
                  </a:lnTo>
                  <a:lnTo>
                    <a:pt x="145" y="234"/>
                  </a:lnTo>
                  <a:lnTo>
                    <a:pt x="168" y="233"/>
                  </a:lnTo>
                  <a:lnTo>
                    <a:pt x="190" y="232"/>
                  </a:lnTo>
                  <a:lnTo>
                    <a:pt x="209" y="230"/>
                  </a:lnTo>
                  <a:lnTo>
                    <a:pt x="228" y="229"/>
                  </a:lnTo>
                  <a:lnTo>
                    <a:pt x="242" y="228"/>
                  </a:lnTo>
                  <a:lnTo>
                    <a:pt x="253" y="228"/>
                  </a:lnTo>
                  <a:lnTo>
                    <a:pt x="260" y="228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23" name="Freeform 463">
              <a:extLst>
                <a:ext uri="{FF2B5EF4-FFF2-40B4-BE49-F238E27FC236}">
                  <a16:creationId xmlns:a16="http://schemas.microsoft.com/office/drawing/2014/main" id="{402F0D24-3DE9-694A-97D2-43A72DE4E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6" y="2336"/>
              <a:ext cx="16" cy="5"/>
            </a:xfrm>
            <a:custGeom>
              <a:avLst/>
              <a:gdLst>
                <a:gd name="T0" fmla="*/ 0 w 471"/>
                <a:gd name="T1" fmla="*/ 0 h 130"/>
                <a:gd name="T2" fmla="*/ 0 w 471"/>
                <a:gd name="T3" fmla="*/ 0 h 130"/>
                <a:gd name="T4" fmla="*/ 0 w 471"/>
                <a:gd name="T5" fmla="*/ 0 h 130"/>
                <a:gd name="T6" fmla="*/ 0 w 471"/>
                <a:gd name="T7" fmla="*/ 0 h 130"/>
                <a:gd name="T8" fmla="*/ 0 w 471"/>
                <a:gd name="T9" fmla="*/ 0 h 130"/>
                <a:gd name="T10" fmla="*/ 0 w 471"/>
                <a:gd name="T11" fmla="*/ 0 h 130"/>
                <a:gd name="T12" fmla="*/ 0 w 471"/>
                <a:gd name="T13" fmla="*/ 0 h 130"/>
                <a:gd name="T14" fmla="*/ 0 w 471"/>
                <a:gd name="T15" fmla="*/ 0 h 130"/>
                <a:gd name="T16" fmla="*/ 0 w 471"/>
                <a:gd name="T17" fmla="*/ 0 h 130"/>
                <a:gd name="T18" fmla="*/ 0 w 471"/>
                <a:gd name="T19" fmla="*/ 0 h 130"/>
                <a:gd name="T20" fmla="*/ 0 w 471"/>
                <a:gd name="T21" fmla="*/ 0 h 130"/>
                <a:gd name="T22" fmla="*/ 0 w 471"/>
                <a:gd name="T23" fmla="*/ 0 h 130"/>
                <a:gd name="T24" fmla="*/ 0 w 471"/>
                <a:gd name="T25" fmla="*/ 0 h 130"/>
                <a:gd name="T26" fmla="*/ 0 w 471"/>
                <a:gd name="T27" fmla="*/ 0 h 130"/>
                <a:gd name="T28" fmla="*/ 0 w 471"/>
                <a:gd name="T29" fmla="*/ 0 h 130"/>
                <a:gd name="T30" fmla="*/ 0 w 471"/>
                <a:gd name="T31" fmla="*/ 0 h 130"/>
                <a:gd name="T32" fmla="*/ 0 w 471"/>
                <a:gd name="T33" fmla="*/ 0 h 130"/>
                <a:gd name="T34" fmla="*/ 0 w 471"/>
                <a:gd name="T35" fmla="*/ 0 h 130"/>
                <a:gd name="T36" fmla="*/ 0 w 471"/>
                <a:gd name="T37" fmla="*/ 0 h 130"/>
                <a:gd name="T38" fmla="*/ 0 w 471"/>
                <a:gd name="T39" fmla="*/ 0 h 130"/>
                <a:gd name="T40" fmla="*/ 0 w 471"/>
                <a:gd name="T41" fmla="*/ 0 h 130"/>
                <a:gd name="T42" fmla="*/ 0 w 471"/>
                <a:gd name="T43" fmla="*/ 0 h 130"/>
                <a:gd name="T44" fmla="*/ 0 w 471"/>
                <a:gd name="T45" fmla="*/ 0 h 130"/>
                <a:gd name="T46" fmla="*/ 0 w 471"/>
                <a:gd name="T47" fmla="*/ 0 h 130"/>
                <a:gd name="T48" fmla="*/ 0 w 471"/>
                <a:gd name="T49" fmla="*/ 0 h 130"/>
                <a:gd name="T50" fmla="*/ 0 w 471"/>
                <a:gd name="T51" fmla="*/ 0 h 130"/>
                <a:gd name="T52" fmla="*/ 0 w 471"/>
                <a:gd name="T53" fmla="*/ 0 h 130"/>
                <a:gd name="T54" fmla="*/ 0 w 471"/>
                <a:gd name="T55" fmla="*/ 0 h 130"/>
                <a:gd name="T56" fmla="*/ 0 w 471"/>
                <a:gd name="T57" fmla="*/ 0 h 130"/>
                <a:gd name="T58" fmla="*/ 0 w 471"/>
                <a:gd name="T59" fmla="*/ 0 h 130"/>
                <a:gd name="T60" fmla="*/ 0 w 471"/>
                <a:gd name="T61" fmla="*/ 0 h 130"/>
                <a:gd name="T62" fmla="*/ 0 w 471"/>
                <a:gd name="T63" fmla="*/ 0 h 130"/>
                <a:gd name="T64" fmla="*/ 0 w 471"/>
                <a:gd name="T65" fmla="*/ 0 h 130"/>
                <a:gd name="T66" fmla="*/ 0 w 471"/>
                <a:gd name="T67" fmla="*/ 0 h 130"/>
                <a:gd name="T68" fmla="*/ 0 w 471"/>
                <a:gd name="T69" fmla="*/ 0 h 130"/>
                <a:gd name="T70" fmla="*/ 0 w 471"/>
                <a:gd name="T71" fmla="*/ 0 h 130"/>
                <a:gd name="T72" fmla="*/ 0 w 471"/>
                <a:gd name="T73" fmla="*/ 0 h 1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71" h="130">
                  <a:moveTo>
                    <a:pt x="471" y="64"/>
                  </a:moveTo>
                  <a:lnTo>
                    <a:pt x="470" y="71"/>
                  </a:lnTo>
                  <a:lnTo>
                    <a:pt x="470" y="77"/>
                  </a:lnTo>
                  <a:lnTo>
                    <a:pt x="469" y="82"/>
                  </a:lnTo>
                  <a:lnTo>
                    <a:pt x="467" y="89"/>
                  </a:lnTo>
                  <a:lnTo>
                    <a:pt x="464" y="94"/>
                  </a:lnTo>
                  <a:lnTo>
                    <a:pt x="462" y="100"/>
                  </a:lnTo>
                  <a:lnTo>
                    <a:pt x="459" y="105"/>
                  </a:lnTo>
                  <a:lnTo>
                    <a:pt x="456" y="110"/>
                  </a:lnTo>
                  <a:lnTo>
                    <a:pt x="452" y="114"/>
                  </a:lnTo>
                  <a:lnTo>
                    <a:pt x="448" y="118"/>
                  </a:lnTo>
                  <a:lnTo>
                    <a:pt x="444" y="122"/>
                  </a:lnTo>
                  <a:lnTo>
                    <a:pt x="438" y="125"/>
                  </a:lnTo>
                  <a:lnTo>
                    <a:pt x="434" y="127"/>
                  </a:lnTo>
                  <a:lnTo>
                    <a:pt x="429" y="128"/>
                  </a:lnTo>
                  <a:lnTo>
                    <a:pt x="422" y="129"/>
                  </a:lnTo>
                  <a:lnTo>
                    <a:pt x="417" y="130"/>
                  </a:lnTo>
                  <a:lnTo>
                    <a:pt x="55" y="130"/>
                  </a:lnTo>
                  <a:lnTo>
                    <a:pt x="49" y="129"/>
                  </a:lnTo>
                  <a:lnTo>
                    <a:pt x="42" y="128"/>
                  </a:lnTo>
                  <a:lnTo>
                    <a:pt x="37" y="127"/>
                  </a:lnTo>
                  <a:lnTo>
                    <a:pt x="31" y="125"/>
                  </a:lnTo>
                  <a:lnTo>
                    <a:pt x="27" y="122"/>
                  </a:lnTo>
                  <a:lnTo>
                    <a:pt x="23" y="118"/>
                  </a:lnTo>
                  <a:lnTo>
                    <a:pt x="18" y="114"/>
                  </a:lnTo>
                  <a:lnTo>
                    <a:pt x="14" y="110"/>
                  </a:lnTo>
                  <a:lnTo>
                    <a:pt x="11" y="105"/>
                  </a:lnTo>
                  <a:lnTo>
                    <a:pt x="7" y="100"/>
                  </a:lnTo>
                  <a:lnTo>
                    <a:pt x="5" y="94"/>
                  </a:lnTo>
                  <a:lnTo>
                    <a:pt x="3" y="89"/>
                  </a:lnTo>
                  <a:lnTo>
                    <a:pt x="2" y="82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3" y="0"/>
                  </a:lnTo>
                  <a:lnTo>
                    <a:pt x="468" y="0"/>
                  </a:lnTo>
                  <a:lnTo>
                    <a:pt x="471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24" name="Freeform 464">
              <a:extLst>
                <a:ext uri="{FF2B5EF4-FFF2-40B4-BE49-F238E27FC236}">
                  <a16:creationId xmlns:a16="http://schemas.microsoft.com/office/drawing/2014/main" id="{6E3AFD77-6274-EE47-AA0E-9BA151719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6" y="2331"/>
              <a:ext cx="16" cy="4"/>
            </a:xfrm>
            <a:custGeom>
              <a:avLst/>
              <a:gdLst>
                <a:gd name="T0" fmla="*/ 0 w 483"/>
                <a:gd name="T1" fmla="*/ 0 h 105"/>
                <a:gd name="T2" fmla="*/ 0 w 483"/>
                <a:gd name="T3" fmla="*/ 0 h 105"/>
                <a:gd name="T4" fmla="*/ 0 w 483"/>
                <a:gd name="T5" fmla="*/ 0 h 105"/>
                <a:gd name="T6" fmla="*/ 0 w 483"/>
                <a:gd name="T7" fmla="*/ 0 h 105"/>
                <a:gd name="T8" fmla="*/ 0 w 483"/>
                <a:gd name="T9" fmla="*/ 0 h 105"/>
                <a:gd name="T10" fmla="*/ 0 w 483"/>
                <a:gd name="T11" fmla="*/ 0 h 105"/>
                <a:gd name="T12" fmla="*/ 0 w 483"/>
                <a:gd name="T13" fmla="*/ 0 h 105"/>
                <a:gd name="T14" fmla="*/ 0 w 483"/>
                <a:gd name="T15" fmla="*/ 0 h 105"/>
                <a:gd name="T16" fmla="*/ 0 w 483"/>
                <a:gd name="T17" fmla="*/ 0 h 105"/>
                <a:gd name="T18" fmla="*/ 0 w 483"/>
                <a:gd name="T19" fmla="*/ 0 h 105"/>
                <a:gd name="T20" fmla="*/ 0 w 483"/>
                <a:gd name="T21" fmla="*/ 0 h 105"/>
                <a:gd name="T22" fmla="*/ 0 w 483"/>
                <a:gd name="T23" fmla="*/ 0 h 105"/>
                <a:gd name="T24" fmla="*/ 0 w 483"/>
                <a:gd name="T25" fmla="*/ 0 h 105"/>
                <a:gd name="T26" fmla="*/ 0 w 483"/>
                <a:gd name="T27" fmla="*/ 0 h 105"/>
                <a:gd name="T28" fmla="*/ 0 w 483"/>
                <a:gd name="T29" fmla="*/ 0 h 105"/>
                <a:gd name="T30" fmla="*/ 0 w 483"/>
                <a:gd name="T31" fmla="*/ 0 h 105"/>
                <a:gd name="T32" fmla="*/ 0 w 483"/>
                <a:gd name="T33" fmla="*/ 0 h 105"/>
                <a:gd name="T34" fmla="*/ 0 w 483"/>
                <a:gd name="T35" fmla="*/ 0 h 105"/>
                <a:gd name="T36" fmla="*/ 0 w 483"/>
                <a:gd name="T37" fmla="*/ 0 h 105"/>
                <a:gd name="T38" fmla="*/ 0 w 483"/>
                <a:gd name="T39" fmla="*/ 0 h 105"/>
                <a:gd name="T40" fmla="*/ 0 w 483"/>
                <a:gd name="T41" fmla="*/ 0 h 105"/>
                <a:gd name="T42" fmla="*/ 0 w 483"/>
                <a:gd name="T43" fmla="*/ 0 h 105"/>
                <a:gd name="T44" fmla="*/ 0 w 483"/>
                <a:gd name="T45" fmla="*/ 0 h 105"/>
                <a:gd name="T46" fmla="*/ 0 w 483"/>
                <a:gd name="T47" fmla="*/ 0 h 105"/>
                <a:gd name="T48" fmla="*/ 0 w 483"/>
                <a:gd name="T49" fmla="*/ 0 h 105"/>
                <a:gd name="T50" fmla="*/ 0 w 483"/>
                <a:gd name="T51" fmla="*/ 0 h 105"/>
                <a:gd name="T52" fmla="*/ 0 w 483"/>
                <a:gd name="T53" fmla="*/ 0 h 105"/>
                <a:gd name="T54" fmla="*/ 0 w 483"/>
                <a:gd name="T55" fmla="*/ 0 h 105"/>
                <a:gd name="T56" fmla="*/ 0 w 483"/>
                <a:gd name="T57" fmla="*/ 0 h 105"/>
                <a:gd name="T58" fmla="*/ 0 w 483"/>
                <a:gd name="T59" fmla="*/ 0 h 105"/>
                <a:gd name="T60" fmla="*/ 0 w 483"/>
                <a:gd name="T61" fmla="*/ 0 h 105"/>
                <a:gd name="T62" fmla="*/ 0 w 483"/>
                <a:gd name="T63" fmla="*/ 0 h 105"/>
                <a:gd name="T64" fmla="*/ 0 w 483"/>
                <a:gd name="T65" fmla="*/ 0 h 105"/>
                <a:gd name="T66" fmla="*/ 0 w 483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3" h="105">
                  <a:moveTo>
                    <a:pt x="432" y="105"/>
                  </a:moveTo>
                  <a:lnTo>
                    <a:pt x="436" y="104"/>
                  </a:lnTo>
                  <a:lnTo>
                    <a:pt x="442" y="104"/>
                  </a:lnTo>
                  <a:lnTo>
                    <a:pt x="446" y="103"/>
                  </a:lnTo>
                  <a:lnTo>
                    <a:pt x="452" y="102"/>
                  </a:lnTo>
                  <a:lnTo>
                    <a:pt x="456" y="101"/>
                  </a:lnTo>
                  <a:lnTo>
                    <a:pt x="460" y="98"/>
                  </a:lnTo>
                  <a:lnTo>
                    <a:pt x="464" y="96"/>
                  </a:lnTo>
                  <a:lnTo>
                    <a:pt x="468" y="94"/>
                  </a:lnTo>
                  <a:lnTo>
                    <a:pt x="471" y="92"/>
                  </a:lnTo>
                  <a:lnTo>
                    <a:pt x="473" y="90"/>
                  </a:lnTo>
                  <a:lnTo>
                    <a:pt x="477" y="87"/>
                  </a:lnTo>
                  <a:lnTo>
                    <a:pt x="479" y="83"/>
                  </a:lnTo>
                  <a:lnTo>
                    <a:pt x="480" y="80"/>
                  </a:lnTo>
                  <a:lnTo>
                    <a:pt x="482" y="77"/>
                  </a:lnTo>
                  <a:lnTo>
                    <a:pt x="482" y="73"/>
                  </a:lnTo>
                  <a:lnTo>
                    <a:pt x="483" y="70"/>
                  </a:lnTo>
                  <a:lnTo>
                    <a:pt x="483" y="33"/>
                  </a:lnTo>
                  <a:lnTo>
                    <a:pt x="482" y="29"/>
                  </a:lnTo>
                  <a:lnTo>
                    <a:pt x="482" y="26"/>
                  </a:lnTo>
                  <a:lnTo>
                    <a:pt x="480" y="22"/>
                  </a:lnTo>
                  <a:lnTo>
                    <a:pt x="479" y="19"/>
                  </a:lnTo>
                  <a:lnTo>
                    <a:pt x="477" y="17"/>
                  </a:lnTo>
                  <a:lnTo>
                    <a:pt x="473" y="14"/>
                  </a:lnTo>
                  <a:lnTo>
                    <a:pt x="471" y="12"/>
                  </a:lnTo>
                  <a:lnTo>
                    <a:pt x="468" y="9"/>
                  </a:lnTo>
                  <a:lnTo>
                    <a:pt x="464" y="7"/>
                  </a:lnTo>
                  <a:lnTo>
                    <a:pt x="460" y="5"/>
                  </a:lnTo>
                  <a:lnTo>
                    <a:pt x="456" y="3"/>
                  </a:lnTo>
                  <a:lnTo>
                    <a:pt x="452" y="2"/>
                  </a:lnTo>
                  <a:lnTo>
                    <a:pt x="446" y="1"/>
                  </a:lnTo>
                  <a:lnTo>
                    <a:pt x="442" y="0"/>
                  </a:lnTo>
                  <a:lnTo>
                    <a:pt x="436" y="0"/>
                  </a:lnTo>
                  <a:lnTo>
                    <a:pt x="432" y="0"/>
                  </a:lnTo>
                  <a:lnTo>
                    <a:pt x="51" y="0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36" y="1"/>
                  </a:lnTo>
                  <a:lnTo>
                    <a:pt x="31" y="2"/>
                  </a:lnTo>
                  <a:lnTo>
                    <a:pt x="26" y="3"/>
                  </a:lnTo>
                  <a:lnTo>
                    <a:pt x="22" y="5"/>
                  </a:lnTo>
                  <a:lnTo>
                    <a:pt x="19" y="7"/>
                  </a:lnTo>
                  <a:lnTo>
                    <a:pt x="14" y="9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6" y="17"/>
                  </a:lnTo>
                  <a:lnTo>
                    <a:pt x="3" y="19"/>
                  </a:lnTo>
                  <a:lnTo>
                    <a:pt x="2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0"/>
                  </a:lnTo>
                  <a:lnTo>
                    <a:pt x="0" y="73"/>
                  </a:lnTo>
                  <a:lnTo>
                    <a:pt x="0" y="77"/>
                  </a:lnTo>
                  <a:lnTo>
                    <a:pt x="2" y="80"/>
                  </a:lnTo>
                  <a:lnTo>
                    <a:pt x="3" y="83"/>
                  </a:lnTo>
                  <a:lnTo>
                    <a:pt x="6" y="87"/>
                  </a:lnTo>
                  <a:lnTo>
                    <a:pt x="9" y="90"/>
                  </a:lnTo>
                  <a:lnTo>
                    <a:pt x="11" y="92"/>
                  </a:lnTo>
                  <a:lnTo>
                    <a:pt x="14" y="94"/>
                  </a:lnTo>
                  <a:lnTo>
                    <a:pt x="19" y="96"/>
                  </a:lnTo>
                  <a:lnTo>
                    <a:pt x="22" y="98"/>
                  </a:lnTo>
                  <a:lnTo>
                    <a:pt x="26" y="101"/>
                  </a:lnTo>
                  <a:lnTo>
                    <a:pt x="31" y="102"/>
                  </a:lnTo>
                  <a:lnTo>
                    <a:pt x="36" y="103"/>
                  </a:lnTo>
                  <a:lnTo>
                    <a:pt x="40" y="104"/>
                  </a:lnTo>
                  <a:lnTo>
                    <a:pt x="46" y="104"/>
                  </a:lnTo>
                  <a:lnTo>
                    <a:pt x="51" y="105"/>
                  </a:lnTo>
                  <a:lnTo>
                    <a:pt x="432" y="105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25" name="Freeform 465">
              <a:extLst>
                <a:ext uri="{FF2B5EF4-FFF2-40B4-BE49-F238E27FC236}">
                  <a16:creationId xmlns:a16="http://schemas.microsoft.com/office/drawing/2014/main" id="{91510172-0DCE-0D48-84EB-D7F29A1FB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8" y="2318"/>
              <a:ext cx="47" cy="11"/>
            </a:xfrm>
            <a:custGeom>
              <a:avLst/>
              <a:gdLst>
                <a:gd name="T0" fmla="*/ 0 w 1350"/>
                <a:gd name="T1" fmla="*/ 0 h 300"/>
                <a:gd name="T2" fmla="*/ 0 w 1350"/>
                <a:gd name="T3" fmla="*/ 0 h 300"/>
                <a:gd name="T4" fmla="*/ 0 w 1350"/>
                <a:gd name="T5" fmla="*/ 0 h 300"/>
                <a:gd name="T6" fmla="*/ 0 w 1350"/>
                <a:gd name="T7" fmla="*/ 0 h 300"/>
                <a:gd name="T8" fmla="*/ 0 w 1350"/>
                <a:gd name="T9" fmla="*/ 0 h 300"/>
                <a:gd name="T10" fmla="*/ 0 w 1350"/>
                <a:gd name="T11" fmla="*/ 0 h 300"/>
                <a:gd name="T12" fmla="*/ 0 w 1350"/>
                <a:gd name="T13" fmla="*/ 0 h 300"/>
                <a:gd name="T14" fmla="*/ 0 w 1350"/>
                <a:gd name="T15" fmla="*/ 0 h 300"/>
                <a:gd name="T16" fmla="*/ 0 w 1350"/>
                <a:gd name="T17" fmla="*/ 0 h 300"/>
                <a:gd name="T18" fmla="*/ 0 w 1350"/>
                <a:gd name="T19" fmla="*/ 0 h 300"/>
                <a:gd name="T20" fmla="*/ 0 w 1350"/>
                <a:gd name="T21" fmla="*/ 0 h 300"/>
                <a:gd name="T22" fmla="*/ 0 w 1350"/>
                <a:gd name="T23" fmla="*/ 0 h 300"/>
                <a:gd name="T24" fmla="*/ 0 w 1350"/>
                <a:gd name="T25" fmla="*/ 0 h 300"/>
                <a:gd name="T26" fmla="*/ 0 w 1350"/>
                <a:gd name="T27" fmla="*/ 0 h 300"/>
                <a:gd name="T28" fmla="*/ 0 w 1350"/>
                <a:gd name="T29" fmla="*/ 0 h 300"/>
                <a:gd name="T30" fmla="*/ 0 w 1350"/>
                <a:gd name="T31" fmla="*/ 0 h 300"/>
                <a:gd name="T32" fmla="*/ 0 w 1350"/>
                <a:gd name="T33" fmla="*/ 0 h 300"/>
                <a:gd name="T34" fmla="*/ 0 w 1350"/>
                <a:gd name="T35" fmla="*/ 0 h 300"/>
                <a:gd name="T36" fmla="*/ 0 w 1350"/>
                <a:gd name="T37" fmla="*/ 0 h 300"/>
                <a:gd name="T38" fmla="*/ 0 w 1350"/>
                <a:gd name="T39" fmla="*/ 0 h 300"/>
                <a:gd name="T40" fmla="*/ 0 w 1350"/>
                <a:gd name="T41" fmla="*/ 0 h 300"/>
                <a:gd name="T42" fmla="*/ 0 w 1350"/>
                <a:gd name="T43" fmla="*/ 0 h 300"/>
                <a:gd name="T44" fmla="*/ 0 w 1350"/>
                <a:gd name="T45" fmla="*/ 0 h 300"/>
                <a:gd name="T46" fmla="*/ 0 w 1350"/>
                <a:gd name="T47" fmla="*/ 0 h 300"/>
                <a:gd name="T48" fmla="*/ 0 w 1350"/>
                <a:gd name="T49" fmla="*/ 0 h 300"/>
                <a:gd name="T50" fmla="*/ 0 w 1350"/>
                <a:gd name="T51" fmla="*/ 0 h 300"/>
                <a:gd name="T52" fmla="*/ 0 w 1350"/>
                <a:gd name="T53" fmla="*/ 0 h 300"/>
                <a:gd name="T54" fmla="*/ 0 w 1350"/>
                <a:gd name="T55" fmla="*/ 0 h 300"/>
                <a:gd name="T56" fmla="*/ 0 w 1350"/>
                <a:gd name="T57" fmla="*/ 0 h 300"/>
                <a:gd name="T58" fmla="*/ 0 w 1350"/>
                <a:gd name="T59" fmla="*/ 0 h 300"/>
                <a:gd name="T60" fmla="*/ 0 w 1350"/>
                <a:gd name="T61" fmla="*/ 0 h 300"/>
                <a:gd name="T62" fmla="*/ 0 w 1350"/>
                <a:gd name="T63" fmla="*/ 0 h 300"/>
                <a:gd name="T64" fmla="*/ 0 w 1350"/>
                <a:gd name="T65" fmla="*/ 0 h 300"/>
                <a:gd name="T66" fmla="*/ 0 w 1350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50" h="300">
                  <a:moveTo>
                    <a:pt x="1173" y="300"/>
                  </a:moveTo>
                  <a:lnTo>
                    <a:pt x="1187" y="299"/>
                  </a:lnTo>
                  <a:lnTo>
                    <a:pt x="1202" y="298"/>
                  </a:lnTo>
                  <a:lnTo>
                    <a:pt x="1217" y="296"/>
                  </a:lnTo>
                  <a:lnTo>
                    <a:pt x="1232" y="294"/>
                  </a:lnTo>
                  <a:lnTo>
                    <a:pt x="1247" y="291"/>
                  </a:lnTo>
                  <a:lnTo>
                    <a:pt x="1261" y="287"/>
                  </a:lnTo>
                  <a:lnTo>
                    <a:pt x="1276" y="283"/>
                  </a:lnTo>
                  <a:lnTo>
                    <a:pt x="1289" y="279"/>
                  </a:lnTo>
                  <a:lnTo>
                    <a:pt x="1302" y="273"/>
                  </a:lnTo>
                  <a:lnTo>
                    <a:pt x="1313" y="268"/>
                  </a:lnTo>
                  <a:lnTo>
                    <a:pt x="1323" y="262"/>
                  </a:lnTo>
                  <a:lnTo>
                    <a:pt x="1332" y="256"/>
                  </a:lnTo>
                  <a:lnTo>
                    <a:pt x="1339" y="249"/>
                  </a:lnTo>
                  <a:lnTo>
                    <a:pt x="1344" y="243"/>
                  </a:lnTo>
                  <a:lnTo>
                    <a:pt x="1347" y="235"/>
                  </a:lnTo>
                  <a:lnTo>
                    <a:pt x="1350" y="229"/>
                  </a:lnTo>
                  <a:lnTo>
                    <a:pt x="1308" y="72"/>
                  </a:lnTo>
                  <a:lnTo>
                    <a:pt x="1307" y="65"/>
                  </a:lnTo>
                  <a:lnTo>
                    <a:pt x="1305" y="57"/>
                  </a:lnTo>
                  <a:lnTo>
                    <a:pt x="1302" y="50"/>
                  </a:lnTo>
                  <a:lnTo>
                    <a:pt x="1297" y="44"/>
                  </a:lnTo>
                  <a:lnTo>
                    <a:pt x="1292" y="37"/>
                  </a:lnTo>
                  <a:lnTo>
                    <a:pt x="1284" y="31"/>
                  </a:lnTo>
                  <a:lnTo>
                    <a:pt x="1277" y="25"/>
                  </a:lnTo>
                  <a:lnTo>
                    <a:pt x="1268" y="21"/>
                  </a:lnTo>
                  <a:lnTo>
                    <a:pt x="1259" y="16"/>
                  </a:lnTo>
                  <a:lnTo>
                    <a:pt x="1248" y="12"/>
                  </a:lnTo>
                  <a:lnTo>
                    <a:pt x="1237" y="8"/>
                  </a:lnTo>
                  <a:lnTo>
                    <a:pt x="1225" y="6"/>
                  </a:lnTo>
                  <a:lnTo>
                    <a:pt x="1213" y="3"/>
                  </a:lnTo>
                  <a:lnTo>
                    <a:pt x="1200" y="2"/>
                  </a:lnTo>
                  <a:lnTo>
                    <a:pt x="1186" y="0"/>
                  </a:lnTo>
                  <a:lnTo>
                    <a:pt x="1173" y="0"/>
                  </a:lnTo>
                  <a:lnTo>
                    <a:pt x="177" y="0"/>
                  </a:lnTo>
                  <a:lnTo>
                    <a:pt x="162" y="0"/>
                  </a:lnTo>
                  <a:lnTo>
                    <a:pt x="148" y="2"/>
                  </a:lnTo>
                  <a:lnTo>
                    <a:pt x="135" y="3"/>
                  </a:lnTo>
                  <a:lnTo>
                    <a:pt x="123" y="6"/>
                  </a:lnTo>
                  <a:lnTo>
                    <a:pt x="111" y="8"/>
                  </a:lnTo>
                  <a:lnTo>
                    <a:pt x="100" y="12"/>
                  </a:lnTo>
                  <a:lnTo>
                    <a:pt x="89" y="16"/>
                  </a:lnTo>
                  <a:lnTo>
                    <a:pt x="80" y="21"/>
                  </a:lnTo>
                  <a:lnTo>
                    <a:pt x="71" y="25"/>
                  </a:lnTo>
                  <a:lnTo>
                    <a:pt x="63" y="31"/>
                  </a:lnTo>
                  <a:lnTo>
                    <a:pt x="57" y="37"/>
                  </a:lnTo>
                  <a:lnTo>
                    <a:pt x="50" y="44"/>
                  </a:lnTo>
                  <a:lnTo>
                    <a:pt x="46" y="50"/>
                  </a:lnTo>
                  <a:lnTo>
                    <a:pt x="43" y="57"/>
                  </a:lnTo>
                  <a:lnTo>
                    <a:pt x="41" y="65"/>
                  </a:lnTo>
                  <a:lnTo>
                    <a:pt x="41" y="72"/>
                  </a:lnTo>
                  <a:lnTo>
                    <a:pt x="0" y="229"/>
                  </a:lnTo>
                  <a:lnTo>
                    <a:pt x="1" y="235"/>
                  </a:lnTo>
                  <a:lnTo>
                    <a:pt x="5" y="243"/>
                  </a:lnTo>
                  <a:lnTo>
                    <a:pt x="10" y="249"/>
                  </a:lnTo>
                  <a:lnTo>
                    <a:pt x="17" y="256"/>
                  </a:lnTo>
                  <a:lnTo>
                    <a:pt x="25" y="262"/>
                  </a:lnTo>
                  <a:lnTo>
                    <a:pt x="36" y="268"/>
                  </a:lnTo>
                  <a:lnTo>
                    <a:pt x="47" y="273"/>
                  </a:lnTo>
                  <a:lnTo>
                    <a:pt x="60" y="279"/>
                  </a:lnTo>
                  <a:lnTo>
                    <a:pt x="73" y="283"/>
                  </a:lnTo>
                  <a:lnTo>
                    <a:pt x="87" y="287"/>
                  </a:lnTo>
                  <a:lnTo>
                    <a:pt x="101" y="291"/>
                  </a:lnTo>
                  <a:lnTo>
                    <a:pt x="117" y="294"/>
                  </a:lnTo>
                  <a:lnTo>
                    <a:pt x="132" y="296"/>
                  </a:lnTo>
                  <a:lnTo>
                    <a:pt x="147" y="298"/>
                  </a:lnTo>
                  <a:lnTo>
                    <a:pt x="161" y="299"/>
                  </a:lnTo>
                  <a:lnTo>
                    <a:pt x="177" y="300"/>
                  </a:lnTo>
                  <a:lnTo>
                    <a:pt x="1173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26" name="Freeform 466">
              <a:extLst>
                <a:ext uri="{FF2B5EF4-FFF2-40B4-BE49-F238E27FC236}">
                  <a16:creationId xmlns:a16="http://schemas.microsoft.com/office/drawing/2014/main" id="{D7531310-D137-A24A-872B-ADC8C503B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" y="2318"/>
              <a:ext cx="44" cy="11"/>
            </a:xfrm>
            <a:custGeom>
              <a:avLst/>
              <a:gdLst>
                <a:gd name="T0" fmla="*/ 0 w 1285"/>
                <a:gd name="T1" fmla="*/ 0 h 286"/>
                <a:gd name="T2" fmla="*/ 0 w 1285"/>
                <a:gd name="T3" fmla="*/ 0 h 286"/>
                <a:gd name="T4" fmla="*/ 0 w 1285"/>
                <a:gd name="T5" fmla="*/ 0 h 286"/>
                <a:gd name="T6" fmla="*/ 0 w 1285"/>
                <a:gd name="T7" fmla="*/ 0 h 286"/>
                <a:gd name="T8" fmla="*/ 0 w 1285"/>
                <a:gd name="T9" fmla="*/ 0 h 286"/>
                <a:gd name="T10" fmla="*/ 0 w 1285"/>
                <a:gd name="T11" fmla="*/ 0 h 286"/>
                <a:gd name="T12" fmla="*/ 0 w 1285"/>
                <a:gd name="T13" fmla="*/ 0 h 286"/>
                <a:gd name="T14" fmla="*/ 0 w 1285"/>
                <a:gd name="T15" fmla="*/ 0 h 286"/>
                <a:gd name="T16" fmla="*/ 0 w 1285"/>
                <a:gd name="T17" fmla="*/ 0 h 286"/>
                <a:gd name="T18" fmla="*/ 0 w 1285"/>
                <a:gd name="T19" fmla="*/ 0 h 286"/>
                <a:gd name="T20" fmla="*/ 0 w 1285"/>
                <a:gd name="T21" fmla="*/ 0 h 286"/>
                <a:gd name="T22" fmla="*/ 0 w 1285"/>
                <a:gd name="T23" fmla="*/ 0 h 286"/>
                <a:gd name="T24" fmla="*/ 0 w 1285"/>
                <a:gd name="T25" fmla="*/ 0 h 286"/>
                <a:gd name="T26" fmla="*/ 0 w 1285"/>
                <a:gd name="T27" fmla="*/ 0 h 286"/>
                <a:gd name="T28" fmla="*/ 0 w 1285"/>
                <a:gd name="T29" fmla="*/ 0 h 286"/>
                <a:gd name="T30" fmla="*/ 0 w 1285"/>
                <a:gd name="T31" fmla="*/ 0 h 286"/>
                <a:gd name="T32" fmla="*/ 0 w 1285"/>
                <a:gd name="T33" fmla="*/ 0 h 286"/>
                <a:gd name="T34" fmla="*/ 0 w 1285"/>
                <a:gd name="T35" fmla="*/ 0 h 286"/>
                <a:gd name="T36" fmla="*/ 0 w 1285"/>
                <a:gd name="T37" fmla="*/ 0 h 286"/>
                <a:gd name="T38" fmla="*/ 0 w 1285"/>
                <a:gd name="T39" fmla="*/ 0 h 286"/>
                <a:gd name="T40" fmla="*/ 0 w 1285"/>
                <a:gd name="T41" fmla="*/ 0 h 286"/>
                <a:gd name="T42" fmla="*/ 0 w 1285"/>
                <a:gd name="T43" fmla="*/ 0 h 286"/>
                <a:gd name="T44" fmla="*/ 0 w 1285"/>
                <a:gd name="T45" fmla="*/ 0 h 286"/>
                <a:gd name="T46" fmla="*/ 0 w 1285"/>
                <a:gd name="T47" fmla="*/ 0 h 286"/>
                <a:gd name="T48" fmla="*/ 0 w 1285"/>
                <a:gd name="T49" fmla="*/ 0 h 286"/>
                <a:gd name="T50" fmla="*/ 0 w 1285"/>
                <a:gd name="T51" fmla="*/ 0 h 286"/>
                <a:gd name="T52" fmla="*/ 0 w 1285"/>
                <a:gd name="T53" fmla="*/ 0 h 286"/>
                <a:gd name="T54" fmla="*/ 0 w 1285"/>
                <a:gd name="T55" fmla="*/ 0 h 286"/>
                <a:gd name="T56" fmla="*/ 0 w 1285"/>
                <a:gd name="T57" fmla="*/ 0 h 286"/>
                <a:gd name="T58" fmla="*/ 0 w 1285"/>
                <a:gd name="T59" fmla="*/ 0 h 286"/>
                <a:gd name="T60" fmla="*/ 0 w 1285"/>
                <a:gd name="T61" fmla="*/ 0 h 286"/>
                <a:gd name="T62" fmla="*/ 0 w 1285"/>
                <a:gd name="T63" fmla="*/ 0 h 286"/>
                <a:gd name="T64" fmla="*/ 0 w 1285"/>
                <a:gd name="T65" fmla="*/ 0 h 286"/>
                <a:gd name="T66" fmla="*/ 0 w 1285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285" h="286">
                  <a:moveTo>
                    <a:pt x="1117" y="286"/>
                  </a:moveTo>
                  <a:lnTo>
                    <a:pt x="1130" y="285"/>
                  </a:lnTo>
                  <a:lnTo>
                    <a:pt x="1145" y="284"/>
                  </a:lnTo>
                  <a:lnTo>
                    <a:pt x="1159" y="282"/>
                  </a:lnTo>
                  <a:lnTo>
                    <a:pt x="1173" y="280"/>
                  </a:lnTo>
                  <a:lnTo>
                    <a:pt x="1187" y="277"/>
                  </a:lnTo>
                  <a:lnTo>
                    <a:pt x="1201" y="274"/>
                  </a:lnTo>
                  <a:lnTo>
                    <a:pt x="1214" y="269"/>
                  </a:lnTo>
                  <a:lnTo>
                    <a:pt x="1227" y="265"/>
                  </a:lnTo>
                  <a:lnTo>
                    <a:pt x="1239" y="261"/>
                  </a:lnTo>
                  <a:lnTo>
                    <a:pt x="1250" y="255"/>
                  </a:lnTo>
                  <a:lnTo>
                    <a:pt x="1260" y="250"/>
                  </a:lnTo>
                  <a:lnTo>
                    <a:pt x="1269" y="244"/>
                  </a:lnTo>
                  <a:lnTo>
                    <a:pt x="1275" y="238"/>
                  </a:lnTo>
                  <a:lnTo>
                    <a:pt x="1281" y="231"/>
                  </a:lnTo>
                  <a:lnTo>
                    <a:pt x="1283" y="225"/>
                  </a:lnTo>
                  <a:lnTo>
                    <a:pt x="1285" y="218"/>
                  </a:lnTo>
                  <a:lnTo>
                    <a:pt x="1247" y="69"/>
                  </a:lnTo>
                  <a:lnTo>
                    <a:pt x="1246" y="62"/>
                  </a:lnTo>
                  <a:lnTo>
                    <a:pt x="1244" y="54"/>
                  </a:lnTo>
                  <a:lnTo>
                    <a:pt x="1240" y="48"/>
                  </a:lnTo>
                  <a:lnTo>
                    <a:pt x="1236" y="41"/>
                  </a:lnTo>
                  <a:lnTo>
                    <a:pt x="1231" y="36"/>
                  </a:lnTo>
                  <a:lnTo>
                    <a:pt x="1224" y="29"/>
                  </a:lnTo>
                  <a:lnTo>
                    <a:pt x="1216" y="25"/>
                  </a:lnTo>
                  <a:lnTo>
                    <a:pt x="1208" y="19"/>
                  </a:lnTo>
                  <a:lnTo>
                    <a:pt x="1199" y="15"/>
                  </a:lnTo>
                  <a:lnTo>
                    <a:pt x="1189" y="11"/>
                  </a:lnTo>
                  <a:lnTo>
                    <a:pt x="1178" y="7"/>
                  </a:lnTo>
                  <a:lnTo>
                    <a:pt x="1167" y="4"/>
                  </a:lnTo>
                  <a:lnTo>
                    <a:pt x="1155" y="2"/>
                  </a:lnTo>
                  <a:lnTo>
                    <a:pt x="1142" y="1"/>
                  </a:lnTo>
                  <a:lnTo>
                    <a:pt x="1130" y="0"/>
                  </a:lnTo>
                  <a:lnTo>
                    <a:pt x="1117" y="0"/>
                  </a:lnTo>
                  <a:lnTo>
                    <a:pt x="167" y="0"/>
                  </a:lnTo>
                  <a:lnTo>
                    <a:pt x="153" y="0"/>
                  </a:lnTo>
                  <a:lnTo>
                    <a:pt x="141" y="1"/>
                  </a:lnTo>
                  <a:lnTo>
                    <a:pt x="128" y="2"/>
                  </a:lnTo>
                  <a:lnTo>
                    <a:pt x="117" y="4"/>
                  </a:lnTo>
                  <a:lnTo>
                    <a:pt x="105" y="7"/>
                  </a:lnTo>
                  <a:lnTo>
                    <a:pt x="96" y="11"/>
                  </a:lnTo>
                  <a:lnTo>
                    <a:pt x="86" y="15"/>
                  </a:lnTo>
                  <a:lnTo>
                    <a:pt x="76" y="19"/>
                  </a:lnTo>
                  <a:lnTo>
                    <a:pt x="68" y="25"/>
                  </a:lnTo>
                  <a:lnTo>
                    <a:pt x="61" y="29"/>
                  </a:lnTo>
                  <a:lnTo>
                    <a:pt x="54" y="36"/>
                  </a:lnTo>
                  <a:lnTo>
                    <a:pt x="49" y="41"/>
                  </a:lnTo>
                  <a:lnTo>
                    <a:pt x="45" y="48"/>
                  </a:lnTo>
                  <a:lnTo>
                    <a:pt x="41" y="54"/>
                  </a:lnTo>
                  <a:lnTo>
                    <a:pt x="39" y="62"/>
                  </a:lnTo>
                  <a:lnTo>
                    <a:pt x="39" y="69"/>
                  </a:lnTo>
                  <a:lnTo>
                    <a:pt x="0" y="218"/>
                  </a:lnTo>
                  <a:lnTo>
                    <a:pt x="1" y="225"/>
                  </a:lnTo>
                  <a:lnTo>
                    <a:pt x="3" y="231"/>
                  </a:lnTo>
                  <a:lnTo>
                    <a:pt x="9" y="238"/>
                  </a:lnTo>
                  <a:lnTo>
                    <a:pt x="15" y="244"/>
                  </a:lnTo>
                  <a:lnTo>
                    <a:pt x="24" y="250"/>
                  </a:lnTo>
                  <a:lnTo>
                    <a:pt x="34" y="255"/>
                  </a:lnTo>
                  <a:lnTo>
                    <a:pt x="45" y="261"/>
                  </a:lnTo>
                  <a:lnTo>
                    <a:pt x="56" y="265"/>
                  </a:lnTo>
                  <a:lnTo>
                    <a:pt x="70" y="269"/>
                  </a:lnTo>
                  <a:lnTo>
                    <a:pt x="83" y="274"/>
                  </a:lnTo>
                  <a:lnTo>
                    <a:pt x="97" y="277"/>
                  </a:lnTo>
                  <a:lnTo>
                    <a:pt x="111" y="280"/>
                  </a:lnTo>
                  <a:lnTo>
                    <a:pt x="125" y="282"/>
                  </a:lnTo>
                  <a:lnTo>
                    <a:pt x="139" y="284"/>
                  </a:lnTo>
                  <a:lnTo>
                    <a:pt x="153" y="285"/>
                  </a:lnTo>
                  <a:lnTo>
                    <a:pt x="167" y="286"/>
                  </a:lnTo>
                  <a:lnTo>
                    <a:pt x="1117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27" name="Freeform 467">
              <a:extLst>
                <a:ext uri="{FF2B5EF4-FFF2-40B4-BE49-F238E27FC236}">
                  <a16:creationId xmlns:a16="http://schemas.microsoft.com/office/drawing/2014/main" id="{FB904ECE-7A81-5A4E-8F46-D2F1BB90B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2319"/>
              <a:ext cx="12" cy="8"/>
            </a:xfrm>
            <a:custGeom>
              <a:avLst/>
              <a:gdLst>
                <a:gd name="T0" fmla="*/ 0 w 351"/>
                <a:gd name="T1" fmla="*/ 0 h 223"/>
                <a:gd name="T2" fmla="*/ 0 w 351"/>
                <a:gd name="T3" fmla="*/ 0 h 223"/>
                <a:gd name="T4" fmla="*/ 0 w 351"/>
                <a:gd name="T5" fmla="*/ 0 h 223"/>
                <a:gd name="T6" fmla="*/ 0 w 351"/>
                <a:gd name="T7" fmla="*/ 0 h 223"/>
                <a:gd name="T8" fmla="*/ 0 w 351"/>
                <a:gd name="T9" fmla="*/ 0 h 223"/>
                <a:gd name="T10" fmla="*/ 0 w 351"/>
                <a:gd name="T11" fmla="*/ 0 h 223"/>
                <a:gd name="T12" fmla="*/ 0 w 351"/>
                <a:gd name="T13" fmla="*/ 0 h 223"/>
                <a:gd name="T14" fmla="*/ 0 w 351"/>
                <a:gd name="T15" fmla="*/ 0 h 223"/>
                <a:gd name="T16" fmla="*/ 0 w 351"/>
                <a:gd name="T17" fmla="*/ 0 h 223"/>
                <a:gd name="T18" fmla="*/ 0 w 351"/>
                <a:gd name="T19" fmla="*/ 0 h 223"/>
                <a:gd name="T20" fmla="*/ 0 w 351"/>
                <a:gd name="T21" fmla="*/ 0 h 223"/>
                <a:gd name="T22" fmla="*/ 0 w 351"/>
                <a:gd name="T23" fmla="*/ 0 h 223"/>
                <a:gd name="T24" fmla="*/ 0 w 351"/>
                <a:gd name="T25" fmla="*/ 0 h 223"/>
                <a:gd name="T26" fmla="*/ 0 w 351"/>
                <a:gd name="T27" fmla="*/ 0 h 223"/>
                <a:gd name="T28" fmla="*/ 0 w 351"/>
                <a:gd name="T29" fmla="*/ 0 h 223"/>
                <a:gd name="T30" fmla="*/ 0 w 351"/>
                <a:gd name="T31" fmla="*/ 0 h 223"/>
                <a:gd name="T32" fmla="*/ 0 w 351"/>
                <a:gd name="T33" fmla="*/ 0 h 223"/>
                <a:gd name="T34" fmla="*/ 0 w 351"/>
                <a:gd name="T35" fmla="*/ 0 h 223"/>
                <a:gd name="T36" fmla="*/ 0 w 351"/>
                <a:gd name="T37" fmla="*/ 0 h 223"/>
                <a:gd name="T38" fmla="*/ 0 w 351"/>
                <a:gd name="T39" fmla="*/ 0 h 223"/>
                <a:gd name="T40" fmla="*/ 0 w 351"/>
                <a:gd name="T41" fmla="*/ 0 h 223"/>
                <a:gd name="T42" fmla="*/ 0 w 351"/>
                <a:gd name="T43" fmla="*/ 0 h 223"/>
                <a:gd name="T44" fmla="*/ 0 w 351"/>
                <a:gd name="T45" fmla="*/ 0 h 223"/>
                <a:gd name="T46" fmla="*/ 0 w 351"/>
                <a:gd name="T47" fmla="*/ 0 h 223"/>
                <a:gd name="T48" fmla="*/ 0 w 351"/>
                <a:gd name="T49" fmla="*/ 0 h 223"/>
                <a:gd name="T50" fmla="*/ 0 w 351"/>
                <a:gd name="T51" fmla="*/ 0 h 223"/>
                <a:gd name="T52" fmla="*/ 0 w 351"/>
                <a:gd name="T53" fmla="*/ 0 h 223"/>
                <a:gd name="T54" fmla="*/ 0 w 351"/>
                <a:gd name="T55" fmla="*/ 0 h 223"/>
                <a:gd name="T56" fmla="*/ 0 w 351"/>
                <a:gd name="T57" fmla="*/ 0 h 223"/>
                <a:gd name="T58" fmla="*/ 0 w 351"/>
                <a:gd name="T59" fmla="*/ 0 h 223"/>
                <a:gd name="T60" fmla="*/ 0 w 351"/>
                <a:gd name="T61" fmla="*/ 0 h 223"/>
                <a:gd name="T62" fmla="*/ 0 w 351"/>
                <a:gd name="T63" fmla="*/ 0 h 223"/>
                <a:gd name="T64" fmla="*/ 0 w 351"/>
                <a:gd name="T65" fmla="*/ 0 h 2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1" h="223">
                  <a:moveTo>
                    <a:pt x="52" y="221"/>
                  </a:moveTo>
                  <a:lnTo>
                    <a:pt x="58" y="221"/>
                  </a:lnTo>
                  <a:lnTo>
                    <a:pt x="70" y="221"/>
                  </a:lnTo>
                  <a:lnTo>
                    <a:pt x="88" y="221"/>
                  </a:lnTo>
                  <a:lnTo>
                    <a:pt x="107" y="222"/>
                  </a:lnTo>
                  <a:lnTo>
                    <a:pt x="131" y="222"/>
                  </a:lnTo>
                  <a:lnTo>
                    <a:pt x="156" y="222"/>
                  </a:lnTo>
                  <a:lnTo>
                    <a:pt x="182" y="223"/>
                  </a:lnTo>
                  <a:lnTo>
                    <a:pt x="210" y="223"/>
                  </a:lnTo>
                  <a:lnTo>
                    <a:pt x="236" y="223"/>
                  </a:lnTo>
                  <a:lnTo>
                    <a:pt x="262" y="223"/>
                  </a:lnTo>
                  <a:lnTo>
                    <a:pt x="286" y="223"/>
                  </a:lnTo>
                  <a:lnTo>
                    <a:pt x="307" y="223"/>
                  </a:lnTo>
                  <a:lnTo>
                    <a:pt x="325" y="222"/>
                  </a:lnTo>
                  <a:lnTo>
                    <a:pt x="339" y="221"/>
                  </a:lnTo>
                  <a:lnTo>
                    <a:pt x="348" y="219"/>
                  </a:lnTo>
                  <a:lnTo>
                    <a:pt x="351" y="218"/>
                  </a:lnTo>
                  <a:lnTo>
                    <a:pt x="351" y="5"/>
                  </a:lnTo>
                  <a:lnTo>
                    <a:pt x="348" y="3"/>
                  </a:lnTo>
                  <a:lnTo>
                    <a:pt x="339" y="1"/>
                  </a:lnTo>
                  <a:lnTo>
                    <a:pt x="325" y="0"/>
                  </a:lnTo>
                  <a:lnTo>
                    <a:pt x="307" y="0"/>
                  </a:lnTo>
                  <a:lnTo>
                    <a:pt x="286" y="0"/>
                  </a:lnTo>
                  <a:lnTo>
                    <a:pt x="262" y="0"/>
                  </a:lnTo>
                  <a:lnTo>
                    <a:pt x="236" y="1"/>
                  </a:lnTo>
                  <a:lnTo>
                    <a:pt x="210" y="1"/>
                  </a:lnTo>
                  <a:lnTo>
                    <a:pt x="182" y="3"/>
                  </a:lnTo>
                  <a:lnTo>
                    <a:pt x="156" y="4"/>
                  </a:lnTo>
                  <a:lnTo>
                    <a:pt x="131" y="5"/>
                  </a:lnTo>
                  <a:lnTo>
                    <a:pt x="107" y="6"/>
                  </a:lnTo>
                  <a:lnTo>
                    <a:pt x="88" y="6"/>
                  </a:lnTo>
                  <a:lnTo>
                    <a:pt x="70" y="7"/>
                  </a:lnTo>
                  <a:lnTo>
                    <a:pt x="58" y="7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3" y="8"/>
                  </a:lnTo>
                  <a:lnTo>
                    <a:pt x="40" y="8"/>
                  </a:lnTo>
                  <a:lnTo>
                    <a:pt x="36" y="9"/>
                  </a:lnTo>
                  <a:lnTo>
                    <a:pt x="32" y="10"/>
                  </a:lnTo>
                  <a:lnTo>
                    <a:pt x="29" y="11"/>
                  </a:lnTo>
                  <a:lnTo>
                    <a:pt x="27" y="12"/>
                  </a:lnTo>
                  <a:lnTo>
                    <a:pt x="24" y="15"/>
                  </a:lnTo>
                  <a:lnTo>
                    <a:pt x="21" y="16"/>
                  </a:lnTo>
                  <a:lnTo>
                    <a:pt x="19" y="18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4" y="23"/>
                  </a:lnTo>
                  <a:lnTo>
                    <a:pt x="13" y="25"/>
                  </a:lnTo>
                  <a:lnTo>
                    <a:pt x="13" y="28"/>
                  </a:lnTo>
                  <a:lnTo>
                    <a:pt x="13" y="30"/>
                  </a:lnTo>
                  <a:lnTo>
                    <a:pt x="0" y="186"/>
                  </a:lnTo>
                  <a:lnTo>
                    <a:pt x="0" y="188"/>
                  </a:lnTo>
                  <a:lnTo>
                    <a:pt x="1" y="191"/>
                  </a:lnTo>
                  <a:lnTo>
                    <a:pt x="2" y="194"/>
                  </a:lnTo>
                  <a:lnTo>
                    <a:pt x="4" y="196"/>
                  </a:lnTo>
                  <a:lnTo>
                    <a:pt x="7" y="199"/>
                  </a:lnTo>
                  <a:lnTo>
                    <a:pt x="9" y="201"/>
                  </a:lnTo>
                  <a:lnTo>
                    <a:pt x="14" y="205"/>
                  </a:lnTo>
                  <a:lnTo>
                    <a:pt x="17" y="208"/>
                  </a:lnTo>
                  <a:lnTo>
                    <a:pt x="21" y="210"/>
                  </a:lnTo>
                  <a:lnTo>
                    <a:pt x="26" y="212"/>
                  </a:lnTo>
                  <a:lnTo>
                    <a:pt x="30" y="215"/>
                  </a:lnTo>
                  <a:lnTo>
                    <a:pt x="35" y="217"/>
                  </a:lnTo>
                  <a:lnTo>
                    <a:pt x="39" y="218"/>
                  </a:lnTo>
                  <a:lnTo>
                    <a:pt x="43" y="220"/>
                  </a:lnTo>
                  <a:lnTo>
                    <a:pt x="48" y="220"/>
                  </a:lnTo>
                  <a:lnTo>
                    <a:pt x="52" y="221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28" name="Freeform 468">
              <a:extLst>
                <a:ext uri="{FF2B5EF4-FFF2-40B4-BE49-F238E27FC236}">
                  <a16:creationId xmlns:a16="http://schemas.microsoft.com/office/drawing/2014/main" id="{981A3068-F251-B643-8394-F96EAED0F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2319"/>
              <a:ext cx="11" cy="9"/>
            </a:xfrm>
            <a:custGeom>
              <a:avLst/>
              <a:gdLst>
                <a:gd name="T0" fmla="*/ 0 w 325"/>
                <a:gd name="T1" fmla="*/ 0 h 237"/>
                <a:gd name="T2" fmla="*/ 0 w 325"/>
                <a:gd name="T3" fmla="*/ 0 h 237"/>
                <a:gd name="T4" fmla="*/ 0 w 325"/>
                <a:gd name="T5" fmla="*/ 0 h 237"/>
                <a:gd name="T6" fmla="*/ 0 w 325"/>
                <a:gd name="T7" fmla="*/ 0 h 237"/>
                <a:gd name="T8" fmla="*/ 0 w 325"/>
                <a:gd name="T9" fmla="*/ 0 h 237"/>
                <a:gd name="T10" fmla="*/ 0 w 325"/>
                <a:gd name="T11" fmla="*/ 0 h 237"/>
                <a:gd name="T12" fmla="*/ 0 w 325"/>
                <a:gd name="T13" fmla="*/ 0 h 237"/>
                <a:gd name="T14" fmla="*/ 0 w 325"/>
                <a:gd name="T15" fmla="*/ 0 h 237"/>
                <a:gd name="T16" fmla="*/ 0 w 325"/>
                <a:gd name="T17" fmla="*/ 0 h 237"/>
                <a:gd name="T18" fmla="*/ 0 w 325"/>
                <a:gd name="T19" fmla="*/ 0 h 237"/>
                <a:gd name="T20" fmla="*/ 0 w 325"/>
                <a:gd name="T21" fmla="*/ 0 h 237"/>
                <a:gd name="T22" fmla="*/ 0 w 325"/>
                <a:gd name="T23" fmla="*/ 0 h 237"/>
                <a:gd name="T24" fmla="*/ 0 w 325"/>
                <a:gd name="T25" fmla="*/ 0 h 237"/>
                <a:gd name="T26" fmla="*/ 0 w 325"/>
                <a:gd name="T27" fmla="*/ 0 h 237"/>
                <a:gd name="T28" fmla="*/ 0 w 325"/>
                <a:gd name="T29" fmla="*/ 0 h 237"/>
                <a:gd name="T30" fmla="*/ 0 w 325"/>
                <a:gd name="T31" fmla="*/ 0 h 237"/>
                <a:gd name="T32" fmla="*/ 0 w 325"/>
                <a:gd name="T33" fmla="*/ 0 h 237"/>
                <a:gd name="T34" fmla="*/ 0 w 325"/>
                <a:gd name="T35" fmla="*/ 0 h 237"/>
                <a:gd name="T36" fmla="*/ 0 w 325"/>
                <a:gd name="T37" fmla="*/ 0 h 237"/>
                <a:gd name="T38" fmla="*/ 0 w 325"/>
                <a:gd name="T39" fmla="*/ 0 h 237"/>
                <a:gd name="T40" fmla="*/ 0 w 325"/>
                <a:gd name="T41" fmla="*/ 0 h 237"/>
                <a:gd name="T42" fmla="*/ 0 w 325"/>
                <a:gd name="T43" fmla="*/ 0 h 237"/>
                <a:gd name="T44" fmla="*/ 0 w 325"/>
                <a:gd name="T45" fmla="*/ 0 h 237"/>
                <a:gd name="T46" fmla="*/ 0 w 325"/>
                <a:gd name="T47" fmla="*/ 0 h 237"/>
                <a:gd name="T48" fmla="*/ 0 w 325"/>
                <a:gd name="T49" fmla="*/ 0 h 237"/>
                <a:gd name="T50" fmla="*/ 0 w 325"/>
                <a:gd name="T51" fmla="*/ 0 h 237"/>
                <a:gd name="T52" fmla="*/ 0 w 325"/>
                <a:gd name="T53" fmla="*/ 0 h 237"/>
                <a:gd name="T54" fmla="*/ 0 w 325"/>
                <a:gd name="T55" fmla="*/ 0 h 237"/>
                <a:gd name="T56" fmla="*/ 0 w 325"/>
                <a:gd name="T57" fmla="*/ 0 h 237"/>
                <a:gd name="T58" fmla="*/ 0 w 325"/>
                <a:gd name="T59" fmla="*/ 0 h 237"/>
                <a:gd name="T60" fmla="*/ 0 w 325"/>
                <a:gd name="T61" fmla="*/ 0 h 237"/>
                <a:gd name="T62" fmla="*/ 0 w 325"/>
                <a:gd name="T63" fmla="*/ 0 h 237"/>
                <a:gd name="T64" fmla="*/ 0 w 325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25" h="237">
                  <a:moveTo>
                    <a:pt x="260" y="229"/>
                  </a:moveTo>
                  <a:lnTo>
                    <a:pt x="263" y="228"/>
                  </a:lnTo>
                  <a:lnTo>
                    <a:pt x="268" y="228"/>
                  </a:lnTo>
                  <a:lnTo>
                    <a:pt x="273" y="226"/>
                  </a:lnTo>
                  <a:lnTo>
                    <a:pt x="278" y="225"/>
                  </a:lnTo>
                  <a:lnTo>
                    <a:pt x="284" y="223"/>
                  </a:lnTo>
                  <a:lnTo>
                    <a:pt x="289" y="221"/>
                  </a:lnTo>
                  <a:lnTo>
                    <a:pt x="295" y="218"/>
                  </a:lnTo>
                  <a:lnTo>
                    <a:pt x="300" y="216"/>
                  </a:lnTo>
                  <a:lnTo>
                    <a:pt x="305" y="213"/>
                  </a:lnTo>
                  <a:lnTo>
                    <a:pt x="310" y="210"/>
                  </a:lnTo>
                  <a:lnTo>
                    <a:pt x="314" y="207"/>
                  </a:lnTo>
                  <a:lnTo>
                    <a:pt x="317" y="204"/>
                  </a:lnTo>
                  <a:lnTo>
                    <a:pt x="321" y="202"/>
                  </a:lnTo>
                  <a:lnTo>
                    <a:pt x="323" y="199"/>
                  </a:lnTo>
                  <a:lnTo>
                    <a:pt x="324" y="197"/>
                  </a:lnTo>
                  <a:lnTo>
                    <a:pt x="325" y="194"/>
                  </a:lnTo>
                  <a:lnTo>
                    <a:pt x="300" y="28"/>
                  </a:lnTo>
                  <a:lnTo>
                    <a:pt x="299" y="25"/>
                  </a:lnTo>
                  <a:lnTo>
                    <a:pt x="299" y="23"/>
                  </a:lnTo>
                  <a:lnTo>
                    <a:pt x="298" y="22"/>
                  </a:lnTo>
                  <a:lnTo>
                    <a:pt x="297" y="19"/>
                  </a:lnTo>
                  <a:lnTo>
                    <a:pt x="295" y="17"/>
                  </a:lnTo>
                  <a:lnTo>
                    <a:pt x="292" y="15"/>
                  </a:lnTo>
                  <a:lnTo>
                    <a:pt x="290" y="14"/>
                  </a:lnTo>
                  <a:lnTo>
                    <a:pt x="288" y="12"/>
                  </a:lnTo>
                  <a:lnTo>
                    <a:pt x="285" y="11"/>
                  </a:lnTo>
                  <a:lnTo>
                    <a:pt x="282" y="10"/>
                  </a:lnTo>
                  <a:lnTo>
                    <a:pt x="278" y="9"/>
                  </a:lnTo>
                  <a:lnTo>
                    <a:pt x="275" y="7"/>
                  </a:lnTo>
                  <a:lnTo>
                    <a:pt x="271" y="6"/>
                  </a:lnTo>
                  <a:lnTo>
                    <a:pt x="267" y="6"/>
                  </a:lnTo>
                  <a:lnTo>
                    <a:pt x="263" y="6"/>
                  </a:lnTo>
                  <a:lnTo>
                    <a:pt x="260" y="6"/>
                  </a:lnTo>
                  <a:lnTo>
                    <a:pt x="253" y="5"/>
                  </a:lnTo>
                  <a:lnTo>
                    <a:pt x="241" y="5"/>
                  </a:lnTo>
                  <a:lnTo>
                    <a:pt x="227" y="4"/>
                  </a:lnTo>
                  <a:lnTo>
                    <a:pt x="210" y="4"/>
                  </a:lnTo>
                  <a:lnTo>
                    <a:pt x="189" y="3"/>
                  </a:lnTo>
                  <a:lnTo>
                    <a:pt x="167" y="2"/>
                  </a:lnTo>
                  <a:lnTo>
                    <a:pt x="144" y="1"/>
                  </a:lnTo>
                  <a:lnTo>
                    <a:pt x="122" y="1"/>
                  </a:lnTo>
                  <a:lnTo>
                    <a:pt x="98" y="0"/>
                  </a:lnTo>
                  <a:lnTo>
                    <a:pt x="76" y="0"/>
                  </a:lnTo>
                  <a:lnTo>
                    <a:pt x="55" y="0"/>
                  </a:lnTo>
                  <a:lnTo>
                    <a:pt x="37" y="0"/>
                  </a:lnTo>
                  <a:lnTo>
                    <a:pt x="21" y="1"/>
                  </a:lnTo>
                  <a:lnTo>
                    <a:pt x="9" y="2"/>
                  </a:lnTo>
                  <a:lnTo>
                    <a:pt x="2" y="3"/>
                  </a:lnTo>
                  <a:lnTo>
                    <a:pt x="0" y="6"/>
                  </a:lnTo>
                  <a:lnTo>
                    <a:pt x="0" y="235"/>
                  </a:lnTo>
                  <a:lnTo>
                    <a:pt x="2" y="236"/>
                  </a:lnTo>
                  <a:lnTo>
                    <a:pt x="9" y="237"/>
                  </a:lnTo>
                  <a:lnTo>
                    <a:pt x="21" y="237"/>
                  </a:lnTo>
                  <a:lnTo>
                    <a:pt x="37" y="237"/>
                  </a:lnTo>
                  <a:lnTo>
                    <a:pt x="55" y="237"/>
                  </a:lnTo>
                  <a:lnTo>
                    <a:pt x="76" y="236"/>
                  </a:lnTo>
                  <a:lnTo>
                    <a:pt x="98" y="236"/>
                  </a:lnTo>
                  <a:lnTo>
                    <a:pt x="122" y="235"/>
                  </a:lnTo>
                  <a:lnTo>
                    <a:pt x="144" y="234"/>
                  </a:lnTo>
                  <a:lnTo>
                    <a:pt x="167" y="232"/>
                  </a:lnTo>
                  <a:lnTo>
                    <a:pt x="189" y="231"/>
                  </a:lnTo>
                  <a:lnTo>
                    <a:pt x="210" y="230"/>
                  </a:lnTo>
                  <a:lnTo>
                    <a:pt x="227" y="230"/>
                  </a:lnTo>
                  <a:lnTo>
                    <a:pt x="241" y="229"/>
                  </a:lnTo>
                  <a:lnTo>
                    <a:pt x="253" y="229"/>
                  </a:lnTo>
                  <a:lnTo>
                    <a:pt x="260" y="229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29" name="Freeform 469">
              <a:extLst>
                <a:ext uri="{FF2B5EF4-FFF2-40B4-BE49-F238E27FC236}">
                  <a16:creationId xmlns:a16="http://schemas.microsoft.com/office/drawing/2014/main" id="{AD68DD2E-6E5F-9642-A50D-61836FAC9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4" y="2323"/>
              <a:ext cx="16" cy="5"/>
            </a:xfrm>
            <a:custGeom>
              <a:avLst/>
              <a:gdLst>
                <a:gd name="T0" fmla="*/ 0 w 470"/>
                <a:gd name="T1" fmla="*/ 0 h 128"/>
                <a:gd name="T2" fmla="*/ 0 w 470"/>
                <a:gd name="T3" fmla="*/ 0 h 128"/>
                <a:gd name="T4" fmla="*/ 0 w 470"/>
                <a:gd name="T5" fmla="*/ 0 h 128"/>
                <a:gd name="T6" fmla="*/ 0 w 470"/>
                <a:gd name="T7" fmla="*/ 0 h 128"/>
                <a:gd name="T8" fmla="*/ 0 w 470"/>
                <a:gd name="T9" fmla="*/ 0 h 128"/>
                <a:gd name="T10" fmla="*/ 0 w 470"/>
                <a:gd name="T11" fmla="*/ 0 h 128"/>
                <a:gd name="T12" fmla="*/ 0 w 470"/>
                <a:gd name="T13" fmla="*/ 0 h 128"/>
                <a:gd name="T14" fmla="*/ 0 w 470"/>
                <a:gd name="T15" fmla="*/ 0 h 128"/>
                <a:gd name="T16" fmla="*/ 0 w 470"/>
                <a:gd name="T17" fmla="*/ 0 h 128"/>
                <a:gd name="T18" fmla="*/ 0 w 470"/>
                <a:gd name="T19" fmla="*/ 0 h 128"/>
                <a:gd name="T20" fmla="*/ 0 w 470"/>
                <a:gd name="T21" fmla="*/ 0 h 128"/>
                <a:gd name="T22" fmla="*/ 0 w 470"/>
                <a:gd name="T23" fmla="*/ 0 h 128"/>
                <a:gd name="T24" fmla="*/ 0 w 470"/>
                <a:gd name="T25" fmla="*/ 0 h 128"/>
                <a:gd name="T26" fmla="*/ 0 w 470"/>
                <a:gd name="T27" fmla="*/ 0 h 128"/>
                <a:gd name="T28" fmla="*/ 0 w 470"/>
                <a:gd name="T29" fmla="*/ 0 h 128"/>
                <a:gd name="T30" fmla="*/ 0 w 470"/>
                <a:gd name="T31" fmla="*/ 0 h 128"/>
                <a:gd name="T32" fmla="*/ 0 w 470"/>
                <a:gd name="T33" fmla="*/ 0 h 128"/>
                <a:gd name="T34" fmla="*/ 0 w 470"/>
                <a:gd name="T35" fmla="*/ 0 h 128"/>
                <a:gd name="T36" fmla="*/ 0 w 470"/>
                <a:gd name="T37" fmla="*/ 0 h 128"/>
                <a:gd name="T38" fmla="*/ 0 w 470"/>
                <a:gd name="T39" fmla="*/ 0 h 128"/>
                <a:gd name="T40" fmla="*/ 0 w 470"/>
                <a:gd name="T41" fmla="*/ 0 h 128"/>
                <a:gd name="T42" fmla="*/ 0 w 470"/>
                <a:gd name="T43" fmla="*/ 0 h 128"/>
                <a:gd name="T44" fmla="*/ 0 w 470"/>
                <a:gd name="T45" fmla="*/ 0 h 128"/>
                <a:gd name="T46" fmla="*/ 0 w 470"/>
                <a:gd name="T47" fmla="*/ 0 h 128"/>
                <a:gd name="T48" fmla="*/ 0 w 470"/>
                <a:gd name="T49" fmla="*/ 0 h 128"/>
                <a:gd name="T50" fmla="*/ 0 w 470"/>
                <a:gd name="T51" fmla="*/ 0 h 128"/>
                <a:gd name="T52" fmla="*/ 0 w 470"/>
                <a:gd name="T53" fmla="*/ 0 h 128"/>
                <a:gd name="T54" fmla="*/ 0 w 470"/>
                <a:gd name="T55" fmla="*/ 0 h 128"/>
                <a:gd name="T56" fmla="*/ 0 w 470"/>
                <a:gd name="T57" fmla="*/ 0 h 128"/>
                <a:gd name="T58" fmla="*/ 0 w 470"/>
                <a:gd name="T59" fmla="*/ 0 h 128"/>
                <a:gd name="T60" fmla="*/ 0 w 470"/>
                <a:gd name="T61" fmla="*/ 0 h 128"/>
                <a:gd name="T62" fmla="*/ 0 w 470"/>
                <a:gd name="T63" fmla="*/ 0 h 128"/>
                <a:gd name="T64" fmla="*/ 0 w 470"/>
                <a:gd name="T65" fmla="*/ 0 h 128"/>
                <a:gd name="T66" fmla="*/ 0 w 470"/>
                <a:gd name="T67" fmla="*/ 0 h 128"/>
                <a:gd name="T68" fmla="*/ 0 w 470"/>
                <a:gd name="T69" fmla="*/ 0 h 128"/>
                <a:gd name="T70" fmla="*/ 0 w 470"/>
                <a:gd name="T71" fmla="*/ 0 h 128"/>
                <a:gd name="T72" fmla="*/ 0 w 470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70" h="128">
                  <a:moveTo>
                    <a:pt x="470" y="64"/>
                  </a:moveTo>
                  <a:lnTo>
                    <a:pt x="469" y="69"/>
                  </a:lnTo>
                  <a:lnTo>
                    <a:pt x="469" y="76"/>
                  </a:lnTo>
                  <a:lnTo>
                    <a:pt x="466" y="82"/>
                  </a:lnTo>
                  <a:lnTo>
                    <a:pt x="465" y="88"/>
                  </a:lnTo>
                  <a:lnTo>
                    <a:pt x="463" y="93"/>
                  </a:lnTo>
                  <a:lnTo>
                    <a:pt x="461" y="99"/>
                  </a:lnTo>
                  <a:lnTo>
                    <a:pt x="458" y="104"/>
                  </a:lnTo>
                  <a:lnTo>
                    <a:pt x="454" y="109"/>
                  </a:lnTo>
                  <a:lnTo>
                    <a:pt x="450" y="113"/>
                  </a:lnTo>
                  <a:lnTo>
                    <a:pt x="446" y="116"/>
                  </a:lnTo>
                  <a:lnTo>
                    <a:pt x="441" y="119"/>
                  </a:lnTo>
                  <a:lnTo>
                    <a:pt x="437" y="123"/>
                  </a:lnTo>
                  <a:lnTo>
                    <a:pt x="432" y="125"/>
                  </a:lnTo>
                  <a:lnTo>
                    <a:pt x="426" y="126"/>
                  </a:lnTo>
                  <a:lnTo>
                    <a:pt x="420" y="127"/>
                  </a:lnTo>
                  <a:lnTo>
                    <a:pt x="414" y="128"/>
                  </a:lnTo>
                  <a:lnTo>
                    <a:pt x="54" y="128"/>
                  </a:lnTo>
                  <a:lnTo>
                    <a:pt x="47" y="127"/>
                  </a:lnTo>
                  <a:lnTo>
                    <a:pt x="41" y="126"/>
                  </a:lnTo>
                  <a:lnTo>
                    <a:pt x="35" y="125"/>
                  </a:lnTo>
                  <a:lnTo>
                    <a:pt x="31" y="123"/>
                  </a:lnTo>
                  <a:lnTo>
                    <a:pt x="26" y="119"/>
                  </a:lnTo>
                  <a:lnTo>
                    <a:pt x="21" y="116"/>
                  </a:lnTo>
                  <a:lnTo>
                    <a:pt x="17" y="113"/>
                  </a:lnTo>
                  <a:lnTo>
                    <a:pt x="14" y="109"/>
                  </a:lnTo>
                  <a:lnTo>
                    <a:pt x="10" y="104"/>
                  </a:lnTo>
                  <a:lnTo>
                    <a:pt x="7" y="99"/>
                  </a:lnTo>
                  <a:lnTo>
                    <a:pt x="5" y="93"/>
                  </a:lnTo>
                  <a:lnTo>
                    <a:pt x="3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3" y="0"/>
                  </a:lnTo>
                  <a:lnTo>
                    <a:pt x="466" y="0"/>
                  </a:lnTo>
                  <a:lnTo>
                    <a:pt x="470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30" name="Freeform 470">
              <a:extLst>
                <a:ext uri="{FF2B5EF4-FFF2-40B4-BE49-F238E27FC236}">
                  <a16:creationId xmlns:a16="http://schemas.microsoft.com/office/drawing/2014/main" id="{2971AA1E-5243-E840-B533-6366157DD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4" y="2318"/>
              <a:ext cx="16" cy="4"/>
            </a:xfrm>
            <a:custGeom>
              <a:avLst/>
              <a:gdLst>
                <a:gd name="T0" fmla="*/ 0 w 483"/>
                <a:gd name="T1" fmla="*/ 0 h 107"/>
                <a:gd name="T2" fmla="*/ 0 w 483"/>
                <a:gd name="T3" fmla="*/ 0 h 107"/>
                <a:gd name="T4" fmla="*/ 0 w 483"/>
                <a:gd name="T5" fmla="*/ 0 h 107"/>
                <a:gd name="T6" fmla="*/ 0 w 483"/>
                <a:gd name="T7" fmla="*/ 0 h 107"/>
                <a:gd name="T8" fmla="*/ 0 w 483"/>
                <a:gd name="T9" fmla="*/ 0 h 107"/>
                <a:gd name="T10" fmla="*/ 0 w 483"/>
                <a:gd name="T11" fmla="*/ 0 h 107"/>
                <a:gd name="T12" fmla="*/ 0 w 483"/>
                <a:gd name="T13" fmla="*/ 0 h 107"/>
                <a:gd name="T14" fmla="*/ 0 w 483"/>
                <a:gd name="T15" fmla="*/ 0 h 107"/>
                <a:gd name="T16" fmla="*/ 0 w 483"/>
                <a:gd name="T17" fmla="*/ 0 h 107"/>
                <a:gd name="T18" fmla="*/ 0 w 483"/>
                <a:gd name="T19" fmla="*/ 0 h 107"/>
                <a:gd name="T20" fmla="*/ 0 w 483"/>
                <a:gd name="T21" fmla="*/ 0 h 107"/>
                <a:gd name="T22" fmla="*/ 0 w 483"/>
                <a:gd name="T23" fmla="*/ 0 h 107"/>
                <a:gd name="T24" fmla="*/ 0 w 483"/>
                <a:gd name="T25" fmla="*/ 0 h 107"/>
                <a:gd name="T26" fmla="*/ 0 w 483"/>
                <a:gd name="T27" fmla="*/ 0 h 107"/>
                <a:gd name="T28" fmla="*/ 0 w 483"/>
                <a:gd name="T29" fmla="*/ 0 h 107"/>
                <a:gd name="T30" fmla="*/ 0 w 483"/>
                <a:gd name="T31" fmla="*/ 0 h 107"/>
                <a:gd name="T32" fmla="*/ 0 w 483"/>
                <a:gd name="T33" fmla="*/ 0 h 107"/>
                <a:gd name="T34" fmla="*/ 0 w 483"/>
                <a:gd name="T35" fmla="*/ 0 h 107"/>
                <a:gd name="T36" fmla="*/ 0 w 483"/>
                <a:gd name="T37" fmla="*/ 0 h 107"/>
                <a:gd name="T38" fmla="*/ 0 w 483"/>
                <a:gd name="T39" fmla="*/ 0 h 107"/>
                <a:gd name="T40" fmla="*/ 0 w 483"/>
                <a:gd name="T41" fmla="*/ 0 h 107"/>
                <a:gd name="T42" fmla="*/ 0 w 483"/>
                <a:gd name="T43" fmla="*/ 0 h 107"/>
                <a:gd name="T44" fmla="*/ 0 w 483"/>
                <a:gd name="T45" fmla="*/ 0 h 107"/>
                <a:gd name="T46" fmla="*/ 0 w 483"/>
                <a:gd name="T47" fmla="*/ 0 h 107"/>
                <a:gd name="T48" fmla="*/ 0 w 483"/>
                <a:gd name="T49" fmla="*/ 0 h 107"/>
                <a:gd name="T50" fmla="*/ 0 w 483"/>
                <a:gd name="T51" fmla="*/ 0 h 107"/>
                <a:gd name="T52" fmla="*/ 0 w 483"/>
                <a:gd name="T53" fmla="*/ 0 h 107"/>
                <a:gd name="T54" fmla="*/ 0 w 483"/>
                <a:gd name="T55" fmla="*/ 0 h 107"/>
                <a:gd name="T56" fmla="*/ 0 w 483"/>
                <a:gd name="T57" fmla="*/ 0 h 107"/>
                <a:gd name="T58" fmla="*/ 0 w 483"/>
                <a:gd name="T59" fmla="*/ 0 h 107"/>
                <a:gd name="T60" fmla="*/ 0 w 483"/>
                <a:gd name="T61" fmla="*/ 0 h 107"/>
                <a:gd name="T62" fmla="*/ 0 w 483"/>
                <a:gd name="T63" fmla="*/ 0 h 107"/>
                <a:gd name="T64" fmla="*/ 0 w 483"/>
                <a:gd name="T65" fmla="*/ 0 h 107"/>
                <a:gd name="T66" fmla="*/ 0 w 483"/>
                <a:gd name="T67" fmla="*/ 0 h 10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3" h="107">
                  <a:moveTo>
                    <a:pt x="431" y="107"/>
                  </a:moveTo>
                  <a:lnTo>
                    <a:pt x="435" y="106"/>
                  </a:lnTo>
                  <a:lnTo>
                    <a:pt x="440" y="106"/>
                  </a:lnTo>
                  <a:lnTo>
                    <a:pt x="446" y="105"/>
                  </a:lnTo>
                  <a:lnTo>
                    <a:pt x="450" y="104"/>
                  </a:lnTo>
                  <a:lnTo>
                    <a:pt x="455" y="103"/>
                  </a:lnTo>
                  <a:lnTo>
                    <a:pt x="459" y="100"/>
                  </a:lnTo>
                  <a:lnTo>
                    <a:pt x="463" y="98"/>
                  </a:lnTo>
                  <a:lnTo>
                    <a:pt x="467" y="96"/>
                  </a:lnTo>
                  <a:lnTo>
                    <a:pt x="470" y="94"/>
                  </a:lnTo>
                  <a:lnTo>
                    <a:pt x="473" y="92"/>
                  </a:lnTo>
                  <a:lnTo>
                    <a:pt x="476" y="88"/>
                  </a:lnTo>
                  <a:lnTo>
                    <a:pt x="479" y="86"/>
                  </a:lnTo>
                  <a:lnTo>
                    <a:pt x="480" y="83"/>
                  </a:lnTo>
                  <a:lnTo>
                    <a:pt x="482" y="80"/>
                  </a:lnTo>
                  <a:lnTo>
                    <a:pt x="482" y="76"/>
                  </a:lnTo>
                  <a:lnTo>
                    <a:pt x="483" y="73"/>
                  </a:lnTo>
                  <a:lnTo>
                    <a:pt x="483" y="35"/>
                  </a:lnTo>
                  <a:lnTo>
                    <a:pt x="482" y="31"/>
                  </a:lnTo>
                  <a:lnTo>
                    <a:pt x="482" y="28"/>
                  </a:lnTo>
                  <a:lnTo>
                    <a:pt x="480" y="24"/>
                  </a:lnTo>
                  <a:lnTo>
                    <a:pt x="479" y="21"/>
                  </a:lnTo>
                  <a:lnTo>
                    <a:pt x="476" y="18"/>
                  </a:lnTo>
                  <a:lnTo>
                    <a:pt x="473" y="14"/>
                  </a:lnTo>
                  <a:lnTo>
                    <a:pt x="470" y="12"/>
                  </a:lnTo>
                  <a:lnTo>
                    <a:pt x="467" y="10"/>
                  </a:lnTo>
                  <a:lnTo>
                    <a:pt x="463" y="8"/>
                  </a:lnTo>
                  <a:lnTo>
                    <a:pt x="459" y="6"/>
                  </a:lnTo>
                  <a:lnTo>
                    <a:pt x="455" y="4"/>
                  </a:lnTo>
                  <a:lnTo>
                    <a:pt x="450" y="3"/>
                  </a:lnTo>
                  <a:lnTo>
                    <a:pt x="446" y="1"/>
                  </a:lnTo>
                  <a:lnTo>
                    <a:pt x="440" y="0"/>
                  </a:lnTo>
                  <a:lnTo>
                    <a:pt x="435" y="0"/>
                  </a:lnTo>
                  <a:lnTo>
                    <a:pt x="431" y="0"/>
                  </a:lnTo>
                  <a:lnTo>
                    <a:pt x="52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36" y="1"/>
                  </a:lnTo>
                  <a:lnTo>
                    <a:pt x="31" y="3"/>
                  </a:lnTo>
                  <a:lnTo>
                    <a:pt x="27" y="4"/>
                  </a:lnTo>
                  <a:lnTo>
                    <a:pt x="23" y="6"/>
                  </a:lnTo>
                  <a:lnTo>
                    <a:pt x="18" y="8"/>
                  </a:lnTo>
                  <a:lnTo>
                    <a:pt x="15" y="10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0" y="80"/>
                  </a:lnTo>
                  <a:lnTo>
                    <a:pt x="2" y="83"/>
                  </a:lnTo>
                  <a:lnTo>
                    <a:pt x="3" y="86"/>
                  </a:lnTo>
                  <a:lnTo>
                    <a:pt x="5" y="88"/>
                  </a:lnTo>
                  <a:lnTo>
                    <a:pt x="8" y="92"/>
                  </a:lnTo>
                  <a:lnTo>
                    <a:pt x="12" y="94"/>
                  </a:lnTo>
                  <a:lnTo>
                    <a:pt x="15" y="96"/>
                  </a:lnTo>
                  <a:lnTo>
                    <a:pt x="18" y="98"/>
                  </a:lnTo>
                  <a:lnTo>
                    <a:pt x="23" y="100"/>
                  </a:lnTo>
                  <a:lnTo>
                    <a:pt x="27" y="103"/>
                  </a:lnTo>
                  <a:lnTo>
                    <a:pt x="31" y="104"/>
                  </a:lnTo>
                  <a:lnTo>
                    <a:pt x="36" y="105"/>
                  </a:lnTo>
                  <a:lnTo>
                    <a:pt x="41" y="106"/>
                  </a:lnTo>
                  <a:lnTo>
                    <a:pt x="47" y="106"/>
                  </a:lnTo>
                  <a:lnTo>
                    <a:pt x="52" y="107"/>
                  </a:lnTo>
                  <a:lnTo>
                    <a:pt x="431" y="107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31" name="Freeform 471">
              <a:extLst>
                <a:ext uri="{FF2B5EF4-FFF2-40B4-BE49-F238E27FC236}">
                  <a16:creationId xmlns:a16="http://schemas.microsoft.com/office/drawing/2014/main" id="{9C405248-6B0F-A343-83EA-3DBA3FBC6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0" y="2317"/>
              <a:ext cx="58" cy="12"/>
            </a:xfrm>
            <a:custGeom>
              <a:avLst/>
              <a:gdLst>
                <a:gd name="T0" fmla="*/ 0 w 1686"/>
                <a:gd name="T1" fmla="*/ 0 h 300"/>
                <a:gd name="T2" fmla="*/ 0 w 1686"/>
                <a:gd name="T3" fmla="*/ 0 h 300"/>
                <a:gd name="T4" fmla="*/ 0 w 1686"/>
                <a:gd name="T5" fmla="*/ 0 h 300"/>
                <a:gd name="T6" fmla="*/ 0 w 1686"/>
                <a:gd name="T7" fmla="*/ 0 h 300"/>
                <a:gd name="T8" fmla="*/ 0 w 1686"/>
                <a:gd name="T9" fmla="*/ 0 h 300"/>
                <a:gd name="T10" fmla="*/ 0 w 1686"/>
                <a:gd name="T11" fmla="*/ 0 h 300"/>
                <a:gd name="T12" fmla="*/ 0 w 1686"/>
                <a:gd name="T13" fmla="*/ 0 h 300"/>
                <a:gd name="T14" fmla="*/ 0 w 1686"/>
                <a:gd name="T15" fmla="*/ 0 h 300"/>
                <a:gd name="T16" fmla="*/ 0 w 1686"/>
                <a:gd name="T17" fmla="*/ 0 h 300"/>
                <a:gd name="T18" fmla="*/ 0 w 1686"/>
                <a:gd name="T19" fmla="*/ 0 h 300"/>
                <a:gd name="T20" fmla="*/ 0 w 1686"/>
                <a:gd name="T21" fmla="*/ 0 h 300"/>
                <a:gd name="T22" fmla="*/ 0 w 1686"/>
                <a:gd name="T23" fmla="*/ 0 h 300"/>
                <a:gd name="T24" fmla="*/ 0 w 1686"/>
                <a:gd name="T25" fmla="*/ 0 h 300"/>
                <a:gd name="T26" fmla="*/ 0 w 1686"/>
                <a:gd name="T27" fmla="*/ 0 h 300"/>
                <a:gd name="T28" fmla="*/ 0 w 1686"/>
                <a:gd name="T29" fmla="*/ 0 h 300"/>
                <a:gd name="T30" fmla="*/ 0 w 1686"/>
                <a:gd name="T31" fmla="*/ 0 h 300"/>
                <a:gd name="T32" fmla="*/ 0 w 1686"/>
                <a:gd name="T33" fmla="*/ 0 h 300"/>
                <a:gd name="T34" fmla="*/ 0 w 1686"/>
                <a:gd name="T35" fmla="*/ 0 h 300"/>
                <a:gd name="T36" fmla="*/ 0 w 1686"/>
                <a:gd name="T37" fmla="*/ 0 h 300"/>
                <a:gd name="T38" fmla="*/ 0 w 1686"/>
                <a:gd name="T39" fmla="*/ 0 h 300"/>
                <a:gd name="T40" fmla="*/ 0 w 1686"/>
                <a:gd name="T41" fmla="*/ 0 h 300"/>
                <a:gd name="T42" fmla="*/ 0 w 1686"/>
                <a:gd name="T43" fmla="*/ 0 h 300"/>
                <a:gd name="T44" fmla="*/ 0 w 1686"/>
                <a:gd name="T45" fmla="*/ 0 h 300"/>
                <a:gd name="T46" fmla="*/ 0 w 1686"/>
                <a:gd name="T47" fmla="*/ 0 h 300"/>
                <a:gd name="T48" fmla="*/ 0 w 1686"/>
                <a:gd name="T49" fmla="*/ 0 h 300"/>
                <a:gd name="T50" fmla="*/ 0 w 1686"/>
                <a:gd name="T51" fmla="*/ 0 h 300"/>
                <a:gd name="T52" fmla="*/ 0 w 1686"/>
                <a:gd name="T53" fmla="*/ 0 h 300"/>
                <a:gd name="T54" fmla="*/ 0 w 1686"/>
                <a:gd name="T55" fmla="*/ 0 h 300"/>
                <a:gd name="T56" fmla="*/ 0 w 1686"/>
                <a:gd name="T57" fmla="*/ 0 h 300"/>
                <a:gd name="T58" fmla="*/ 0 w 1686"/>
                <a:gd name="T59" fmla="*/ 0 h 300"/>
                <a:gd name="T60" fmla="*/ 0 w 1686"/>
                <a:gd name="T61" fmla="*/ 0 h 300"/>
                <a:gd name="T62" fmla="*/ 0 w 1686"/>
                <a:gd name="T63" fmla="*/ 0 h 300"/>
                <a:gd name="T64" fmla="*/ 0 w 1686"/>
                <a:gd name="T65" fmla="*/ 0 h 300"/>
                <a:gd name="T66" fmla="*/ 0 w 168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686" h="300">
                  <a:moveTo>
                    <a:pt x="1465" y="300"/>
                  </a:moveTo>
                  <a:lnTo>
                    <a:pt x="1483" y="299"/>
                  </a:lnTo>
                  <a:lnTo>
                    <a:pt x="1501" y="298"/>
                  </a:lnTo>
                  <a:lnTo>
                    <a:pt x="1520" y="297"/>
                  </a:lnTo>
                  <a:lnTo>
                    <a:pt x="1539" y="293"/>
                  </a:lnTo>
                  <a:lnTo>
                    <a:pt x="1558" y="291"/>
                  </a:lnTo>
                  <a:lnTo>
                    <a:pt x="1576" y="287"/>
                  </a:lnTo>
                  <a:lnTo>
                    <a:pt x="1594" y="284"/>
                  </a:lnTo>
                  <a:lnTo>
                    <a:pt x="1610" y="279"/>
                  </a:lnTo>
                  <a:lnTo>
                    <a:pt x="1626" y="274"/>
                  </a:lnTo>
                  <a:lnTo>
                    <a:pt x="1640" y="268"/>
                  </a:lnTo>
                  <a:lnTo>
                    <a:pt x="1654" y="263"/>
                  </a:lnTo>
                  <a:lnTo>
                    <a:pt x="1664" y="256"/>
                  </a:lnTo>
                  <a:lnTo>
                    <a:pt x="1673" y="250"/>
                  </a:lnTo>
                  <a:lnTo>
                    <a:pt x="1680" y="243"/>
                  </a:lnTo>
                  <a:lnTo>
                    <a:pt x="1684" y="236"/>
                  </a:lnTo>
                  <a:lnTo>
                    <a:pt x="1686" y="229"/>
                  </a:lnTo>
                  <a:lnTo>
                    <a:pt x="1634" y="72"/>
                  </a:lnTo>
                  <a:lnTo>
                    <a:pt x="1633" y="64"/>
                  </a:lnTo>
                  <a:lnTo>
                    <a:pt x="1630" y="56"/>
                  </a:lnTo>
                  <a:lnTo>
                    <a:pt x="1626" y="50"/>
                  </a:lnTo>
                  <a:lnTo>
                    <a:pt x="1620" y="43"/>
                  </a:lnTo>
                  <a:lnTo>
                    <a:pt x="1613" y="37"/>
                  </a:lnTo>
                  <a:lnTo>
                    <a:pt x="1605" y="30"/>
                  </a:lnTo>
                  <a:lnTo>
                    <a:pt x="1595" y="25"/>
                  </a:lnTo>
                  <a:lnTo>
                    <a:pt x="1584" y="20"/>
                  </a:lnTo>
                  <a:lnTo>
                    <a:pt x="1572" y="15"/>
                  </a:lnTo>
                  <a:lnTo>
                    <a:pt x="1559" y="12"/>
                  </a:lnTo>
                  <a:lnTo>
                    <a:pt x="1546" y="7"/>
                  </a:lnTo>
                  <a:lnTo>
                    <a:pt x="1531" y="5"/>
                  </a:lnTo>
                  <a:lnTo>
                    <a:pt x="1515" y="2"/>
                  </a:lnTo>
                  <a:lnTo>
                    <a:pt x="1499" y="1"/>
                  </a:lnTo>
                  <a:lnTo>
                    <a:pt x="1482" y="0"/>
                  </a:lnTo>
                  <a:lnTo>
                    <a:pt x="1465" y="0"/>
                  </a:lnTo>
                  <a:lnTo>
                    <a:pt x="219" y="0"/>
                  </a:lnTo>
                  <a:lnTo>
                    <a:pt x="202" y="0"/>
                  </a:lnTo>
                  <a:lnTo>
                    <a:pt x="185" y="1"/>
                  </a:lnTo>
                  <a:lnTo>
                    <a:pt x="168" y="2"/>
                  </a:lnTo>
                  <a:lnTo>
                    <a:pt x="153" y="5"/>
                  </a:lnTo>
                  <a:lnTo>
                    <a:pt x="138" y="7"/>
                  </a:lnTo>
                  <a:lnTo>
                    <a:pt x="124" y="12"/>
                  </a:lnTo>
                  <a:lnTo>
                    <a:pt x="111" y="15"/>
                  </a:lnTo>
                  <a:lnTo>
                    <a:pt x="99" y="20"/>
                  </a:lnTo>
                  <a:lnTo>
                    <a:pt x="88" y="25"/>
                  </a:lnTo>
                  <a:lnTo>
                    <a:pt x="78" y="30"/>
                  </a:lnTo>
                  <a:lnTo>
                    <a:pt x="69" y="37"/>
                  </a:lnTo>
                  <a:lnTo>
                    <a:pt x="63" y="43"/>
                  </a:lnTo>
                  <a:lnTo>
                    <a:pt x="57" y="50"/>
                  </a:lnTo>
                  <a:lnTo>
                    <a:pt x="53" y="56"/>
                  </a:lnTo>
                  <a:lnTo>
                    <a:pt x="50" y="64"/>
                  </a:lnTo>
                  <a:lnTo>
                    <a:pt x="50" y="72"/>
                  </a:lnTo>
                  <a:lnTo>
                    <a:pt x="0" y="229"/>
                  </a:lnTo>
                  <a:lnTo>
                    <a:pt x="1" y="236"/>
                  </a:lnTo>
                  <a:lnTo>
                    <a:pt x="5" y="243"/>
                  </a:lnTo>
                  <a:lnTo>
                    <a:pt x="12" y="250"/>
                  </a:lnTo>
                  <a:lnTo>
                    <a:pt x="20" y="256"/>
                  </a:lnTo>
                  <a:lnTo>
                    <a:pt x="31" y="263"/>
                  </a:lnTo>
                  <a:lnTo>
                    <a:pt x="44" y="268"/>
                  </a:lnTo>
                  <a:lnTo>
                    <a:pt x="58" y="274"/>
                  </a:lnTo>
                  <a:lnTo>
                    <a:pt x="74" y="279"/>
                  </a:lnTo>
                  <a:lnTo>
                    <a:pt x="91" y="284"/>
                  </a:lnTo>
                  <a:lnTo>
                    <a:pt x="108" y="287"/>
                  </a:lnTo>
                  <a:lnTo>
                    <a:pt x="127" y="291"/>
                  </a:lnTo>
                  <a:lnTo>
                    <a:pt x="145" y="293"/>
                  </a:lnTo>
                  <a:lnTo>
                    <a:pt x="164" y="297"/>
                  </a:lnTo>
                  <a:lnTo>
                    <a:pt x="182" y="298"/>
                  </a:lnTo>
                  <a:lnTo>
                    <a:pt x="201" y="299"/>
                  </a:lnTo>
                  <a:lnTo>
                    <a:pt x="219" y="300"/>
                  </a:lnTo>
                  <a:lnTo>
                    <a:pt x="1465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32" name="Freeform 472">
              <a:extLst>
                <a:ext uri="{FF2B5EF4-FFF2-40B4-BE49-F238E27FC236}">
                  <a16:creationId xmlns:a16="http://schemas.microsoft.com/office/drawing/2014/main" id="{855CC0DA-2F16-F64B-8E63-A539F7268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" y="2317"/>
              <a:ext cx="55" cy="11"/>
            </a:xfrm>
            <a:custGeom>
              <a:avLst/>
              <a:gdLst>
                <a:gd name="T0" fmla="*/ 0 w 1605"/>
                <a:gd name="T1" fmla="*/ 0 h 286"/>
                <a:gd name="T2" fmla="*/ 0 w 1605"/>
                <a:gd name="T3" fmla="*/ 0 h 286"/>
                <a:gd name="T4" fmla="*/ 0 w 1605"/>
                <a:gd name="T5" fmla="*/ 0 h 286"/>
                <a:gd name="T6" fmla="*/ 0 w 1605"/>
                <a:gd name="T7" fmla="*/ 0 h 286"/>
                <a:gd name="T8" fmla="*/ 0 w 1605"/>
                <a:gd name="T9" fmla="*/ 0 h 286"/>
                <a:gd name="T10" fmla="*/ 0 w 1605"/>
                <a:gd name="T11" fmla="*/ 0 h 286"/>
                <a:gd name="T12" fmla="*/ 0 w 1605"/>
                <a:gd name="T13" fmla="*/ 0 h 286"/>
                <a:gd name="T14" fmla="*/ 0 w 1605"/>
                <a:gd name="T15" fmla="*/ 0 h 286"/>
                <a:gd name="T16" fmla="*/ 0 w 1605"/>
                <a:gd name="T17" fmla="*/ 0 h 286"/>
                <a:gd name="T18" fmla="*/ 0 w 1605"/>
                <a:gd name="T19" fmla="*/ 0 h 286"/>
                <a:gd name="T20" fmla="*/ 0 w 1605"/>
                <a:gd name="T21" fmla="*/ 0 h 286"/>
                <a:gd name="T22" fmla="*/ 0 w 1605"/>
                <a:gd name="T23" fmla="*/ 0 h 286"/>
                <a:gd name="T24" fmla="*/ 0 w 1605"/>
                <a:gd name="T25" fmla="*/ 0 h 286"/>
                <a:gd name="T26" fmla="*/ 0 w 1605"/>
                <a:gd name="T27" fmla="*/ 0 h 286"/>
                <a:gd name="T28" fmla="*/ 0 w 1605"/>
                <a:gd name="T29" fmla="*/ 0 h 286"/>
                <a:gd name="T30" fmla="*/ 0 w 1605"/>
                <a:gd name="T31" fmla="*/ 0 h 286"/>
                <a:gd name="T32" fmla="*/ 0 w 1605"/>
                <a:gd name="T33" fmla="*/ 0 h 286"/>
                <a:gd name="T34" fmla="*/ 0 w 1605"/>
                <a:gd name="T35" fmla="*/ 0 h 286"/>
                <a:gd name="T36" fmla="*/ 0 w 1605"/>
                <a:gd name="T37" fmla="*/ 0 h 286"/>
                <a:gd name="T38" fmla="*/ 0 w 1605"/>
                <a:gd name="T39" fmla="*/ 0 h 286"/>
                <a:gd name="T40" fmla="*/ 0 w 1605"/>
                <a:gd name="T41" fmla="*/ 0 h 286"/>
                <a:gd name="T42" fmla="*/ 0 w 1605"/>
                <a:gd name="T43" fmla="*/ 0 h 286"/>
                <a:gd name="T44" fmla="*/ 0 w 1605"/>
                <a:gd name="T45" fmla="*/ 0 h 286"/>
                <a:gd name="T46" fmla="*/ 0 w 1605"/>
                <a:gd name="T47" fmla="*/ 0 h 286"/>
                <a:gd name="T48" fmla="*/ 0 w 1605"/>
                <a:gd name="T49" fmla="*/ 0 h 286"/>
                <a:gd name="T50" fmla="*/ 0 w 1605"/>
                <a:gd name="T51" fmla="*/ 0 h 286"/>
                <a:gd name="T52" fmla="*/ 0 w 1605"/>
                <a:gd name="T53" fmla="*/ 0 h 286"/>
                <a:gd name="T54" fmla="*/ 0 w 1605"/>
                <a:gd name="T55" fmla="*/ 0 h 286"/>
                <a:gd name="T56" fmla="*/ 0 w 1605"/>
                <a:gd name="T57" fmla="*/ 0 h 286"/>
                <a:gd name="T58" fmla="*/ 0 w 1605"/>
                <a:gd name="T59" fmla="*/ 0 h 286"/>
                <a:gd name="T60" fmla="*/ 0 w 1605"/>
                <a:gd name="T61" fmla="*/ 0 h 286"/>
                <a:gd name="T62" fmla="*/ 0 w 1605"/>
                <a:gd name="T63" fmla="*/ 0 h 286"/>
                <a:gd name="T64" fmla="*/ 0 w 1605"/>
                <a:gd name="T65" fmla="*/ 0 h 286"/>
                <a:gd name="T66" fmla="*/ 0 w 1605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605" h="286">
                  <a:moveTo>
                    <a:pt x="1396" y="286"/>
                  </a:moveTo>
                  <a:lnTo>
                    <a:pt x="1412" y="285"/>
                  </a:lnTo>
                  <a:lnTo>
                    <a:pt x="1430" y="284"/>
                  </a:lnTo>
                  <a:lnTo>
                    <a:pt x="1447" y="283"/>
                  </a:lnTo>
                  <a:lnTo>
                    <a:pt x="1466" y="281"/>
                  </a:lnTo>
                  <a:lnTo>
                    <a:pt x="1483" y="278"/>
                  </a:lnTo>
                  <a:lnTo>
                    <a:pt x="1500" y="274"/>
                  </a:lnTo>
                  <a:lnTo>
                    <a:pt x="1517" y="270"/>
                  </a:lnTo>
                  <a:lnTo>
                    <a:pt x="1533" y="266"/>
                  </a:lnTo>
                  <a:lnTo>
                    <a:pt x="1548" y="261"/>
                  </a:lnTo>
                  <a:lnTo>
                    <a:pt x="1561" y="256"/>
                  </a:lnTo>
                  <a:lnTo>
                    <a:pt x="1573" y="250"/>
                  </a:lnTo>
                  <a:lnTo>
                    <a:pt x="1584" y="244"/>
                  </a:lnTo>
                  <a:lnTo>
                    <a:pt x="1593" y="237"/>
                  </a:lnTo>
                  <a:lnTo>
                    <a:pt x="1599" y="231"/>
                  </a:lnTo>
                  <a:lnTo>
                    <a:pt x="1603" y="224"/>
                  </a:lnTo>
                  <a:lnTo>
                    <a:pt x="1605" y="218"/>
                  </a:lnTo>
                  <a:lnTo>
                    <a:pt x="1557" y="69"/>
                  </a:lnTo>
                  <a:lnTo>
                    <a:pt x="1556" y="61"/>
                  </a:lnTo>
                  <a:lnTo>
                    <a:pt x="1553" y="54"/>
                  </a:lnTo>
                  <a:lnTo>
                    <a:pt x="1549" y="47"/>
                  </a:lnTo>
                  <a:lnTo>
                    <a:pt x="1544" y="41"/>
                  </a:lnTo>
                  <a:lnTo>
                    <a:pt x="1536" y="35"/>
                  </a:lnTo>
                  <a:lnTo>
                    <a:pt x="1529" y="30"/>
                  </a:lnTo>
                  <a:lnTo>
                    <a:pt x="1519" y="24"/>
                  </a:lnTo>
                  <a:lnTo>
                    <a:pt x="1509" y="20"/>
                  </a:lnTo>
                  <a:lnTo>
                    <a:pt x="1497" y="14"/>
                  </a:lnTo>
                  <a:lnTo>
                    <a:pt x="1485" y="11"/>
                  </a:lnTo>
                  <a:lnTo>
                    <a:pt x="1472" y="8"/>
                  </a:lnTo>
                  <a:lnTo>
                    <a:pt x="1458" y="5"/>
                  </a:lnTo>
                  <a:lnTo>
                    <a:pt x="1443" y="3"/>
                  </a:lnTo>
                  <a:lnTo>
                    <a:pt x="1428" y="1"/>
                  </a:lnTo>
                  <a:lnTo>
                    <a:pt x="1412" y="0"/>
                  </a:lnTo>
                  <a:lnTo>
                    <a:pt x="1396" y="0"/>
                  </a:lnTo>
                  <a:lnTo>
                    <a:pt x="209" y="0"/>
                  </a:lnTo>
                  <a:lnTo>
                    <a:pt x="191" y="0"/>
                  </a:lnTo>
                  <a:lnTo>
                    <a:pt x="176" y="1"/>
                  </a:lnTo>
                  <a:lnTo>
                    <a:pt x="160" y="3"/>
                  </a:lnTo>
                  <a:lnTo>
                    <a:pt x="146" y="5"/>
                  </a:lnTo>
                  <a:lnTo>
                    <a:pt x="132" y="8"/>
                  </a:lnTo>
                  <a:lnTo>
                    <a:pt x="119" y="11"/>
                  </a:lnTo>
                  <a:lnTo>
                    <a:pt x="106" y="14"/>
                  </a:lnTo>
                  <a:lnTo>
                    <a:pt x="95" y="20"/>
                  </a:lnTo>
                  <a:lnTo>
                    <a:pt x="84" y="24"/>
                  </a:lnTo>
                  <a:lnTo>
                    <a:pt x="75" y="30"/>
                  </a:lnTo>
                  <a:lnTo>
                    <a:pt x="66" y="35"/>
                  </a:lnTo>
                  <a:lnTo>
                    <a:pt x="60" y="41"/>
                  </a:lnTo>
                  <a:lnTo>
                    <a:pt x="54" y="47"/>
                  </a:lnTo>
                  <a:lnTo>
                    <a:pt x="50" y="54"/>
                  </a:lnTo>
                  <a:lnTo>
                    <a:pt x="48" y="61"/>
                  </a:lnTo>
                  <a:lnTo>
                    <a:pt x="48" y="69"/>
                  </a:lnTo>
                  <a:lnTo>
                    <a:pt x="0" y="218"/>
                  </a:lnTo>
                  <a:lnTo>
                    <a:pt x="1" y="224"/>
                  </a:lnTo>
                  <a:lnTo>
                    <a:pt x="4" y="231"/>
                  </a:lnTo>
                  <a:lnTo>
                    <a:pt x="11" y="237"/>
                  </a:lnTo>
                  <a:lnTo>
                    <a:pt x="20" y="244"/>
                  </a:lnTo>
                  <a:lnTo>
                    <a:pt x="30" y="250"/>
                  </a:lnTo>
                  <a:lnTo>
                    <a:pt x="42" y="256"/>
                  </a:lnTo>
                  <a:lnTo>
                    <a:pt x="55" y="261"/>
                  </a:lnTo>
                  <a:lnTo>
                    <a:pt x="71" y="266"/>
                  </a:lnTo>
                  <a:lnTo>
                    <a:pt x="86" y="270"/>
                  </a:lnTo>
                  <a:lnTo>
                    <a:pt x="103" y="274"/>
                  </a:lnTo>
                  <a:lnTo>
                    <a:pt x="121" y="278"/>
                  </a:lnTo>
                  <a:lnTo>
                    <a:pt x="138" y="281"/>
                  </a:lnTo>
                  <a:lnTo>
                    <a:pt x="156" y="283"/>
                  </a:lnTo>
                  <a:lnTo>
                    <a:pt x="174" y="284"/>
                  </a:lnTo>
                  <a:lnTo>
                    <a:pt x="191" y="285"/>
                  </a:lnTo>
                  <a:lnTo>
                    <a:pt x="209" y="286"/>
                  </a:lnTo>
                  <a:lnTo>
                    <a:pt x="1396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33" name="Freeform 473">
              <a:extLst>
                <a:ext uri="{FF2B5EF4-FFF2-40B4-BE49-F238E27FC236}">
                  <a16:creationId xmlns:a16="http://schemas.microsoft.com/office/drawing/2014/main" id="{97E589DE-E1EF-0746-84AB-F8CE0A152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3" y="2319"/>
              <a:ext cx="15" cy="8"/>
            </a:xfrm>
            <a:custGeom>
              <a:avLst/>
              <a:gdLst>
                <a:gd name="T0" fmla="*/ 0 w 439"/>
                <a:gd name="T1" fmla="*/ 0 h 224"/>
                <a:gd name="T2" fmla="*/ 0 w 439"/>
                <a:gd name="T3" fmla="*/ 0 h 224"/>
                <a:gd name="T4" fmla="*/ 0 w 439"/>
                <a:gd name="T5" fmla="*/ 0 h 224"/>
                <a:gd name="T6" fmla="*/ 0 w 439"/>
                <a:gd name="T7" fmla="*/ 0 h 224"/>
                <a:gd name="T8" fmla="*/ 0 w 439"/>
                <a:gd name="T9" fmla="*/ 0 h 224"/>
                <a:gd name="T10" fmla="*/ 0 w 439"/>
                <a:gd name="T11" fmla="*/ 0 h 224"/>
                <a:gd name="T12" fmla="*/ 0 w 439"/>
                <a:gd name="T13" fmla="*/ 0 h 224"/>
                <a:gd name="T14" fmla="*/ 0 w 439"/>
                <a:gd name="T15" fmla="*/ 0 h 224"/>
                <a:gd name="T16" fmla="*/ 0 w 439"/>
                <a:gd name="T17" fmla="*/ 0 h 224"/>
                <a:gd name="T18" fmla="*/ 0 w 439"/>
                <a:gd name="T19" fmla="*/ 0 h 224"/>
                <a:gd name="T20" fmla="*/ 0 w 439"/>
                <a:gd name="T21" fmla="*/ 0 h 224"/>
                <a:gd name="T22" fmla="*/ 0 w 439"/>
                <a:gd name="T23" fmla="*/ 0 h 224"/>
                <a:gd name="T24" fmla="*/ 0 w 439"/>
                <a:gd name="T25" fmla="*/ 0 h 224"/>
                <a:gd name="T26" fmla="*/ 0 w 439"/>
                <a:gd name="T27" fmla="*/ 0 h 224"/>
                <a:gd name="T28" fmla="*/ 0 w 439"/>
                <a:gd name="T29" fmla="*/ 0 h 224"/>
                <a:gd name="T30" fmla="*/ 0 w 439"/>
                <a:gd name="T31" fmla="*/ 0 h 224"/>
                <a:gd name="T32" fmla="*/ 0 w 439"/>
                <a:gd name="T33" fmla="*/ 0 h 224"/>
                <a:gd name="T34" fmla="*/ 0 w 439"/>
                <a:gd name="T35" fmla="*/ 0 h 224"/>
                <a:gd name="T36" fmla="*/ 0 w 439"/>
                <a:gd name="T37" fmla="*/ 0 h 224"/>
                <a:gd name="T38" fmla="*/ 0 w 439"/>
                <a:gd name="T39" fmla="*/ 0 h 224"/>
                <a:gd name="T40" fmla="*/ 0 w 439"/>
                <a:gd name="T41" fmla="*/ 0 h 224"/>
                <a:gd name="T42" fmla="*/ 0 w 439"/>
                <a:gd name="T43" fmla="*/ 0 h 224"/>
                <a:gd name="T44" fmla="*/ 0 w 439"/>
                <a:gd name="T45" fmla="*/ 0 h 224"/>
                <a:gd name="T46" fmla="*/ 0 w 439"/>
                <a:gd name="T47" fmla="*/ 0 h 224"/>
                <a:gd name="T48" fmla="*/ 0 w 439"/>
                <a:gd name="T49" fmla="*/ 0 h 224"/>
                <a:gd name="T50" fmla="*/ 0 w 439"/>
                <a:gd name="T51" fmla="*/ 0 h 224"/>
                <a:gd name="T52" fmla="*/ 0 w 439"/>
                <a:gd name="T53" fmla="*/ 0 h 224"/>
                <a:gd name="T54" fmla="*/ 0 w 439"/>
                <a:gd name="T55" fmla="*/ 0 h 224"/>
                <a:gd name="T56" fmla="*/ 0 w 439"/>
                <a:gd name="T57" fmla="*/ 0 h 224"/>
                <a:gd name="T58" fmla="*/ 0 w 439"/>
                <a:gd name="T59" fmla="*/ 0 h 224"/>
                <a:gd name="T60" fmla="*/ 0 w 439"/>
                <a:gd name="T61" fmla="*/ 0 h 224"/>
                <a:gd name="T62" fmla="*/ 0 w 439"/>
                <a:gd name="T63" fmla="*/ 0 h 224"/>
                <a:gd name="T64" fmla="*/ 0 w 439"/>
                <a:gd name="T65" fmla="*/ 0 h 2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39" h="224">
                  <a:moveTo>
                    <a:pt x="65" y="220"/>
                  </a:moveTo>
                  <a:lnTo>
                    <a:pt x="74" y="220"/>
                  </a:lnTo>
                  <a:lnTo>
                    <a:pt x="89" y="220"/>
                  </a:lnTo>
                  <a:lnTo>
                    <a:pt x="110" y="220"/>
                  </a:lnTo>
                  <a:lnTo>
                    <a:pt x="135" y="222"/>
                  </a:lnTo>
                  <a:lnTo>
                    <a:pt x="164" y="222"/>
                  </a:lnTo>
                  <a:lnTo>
                    <a:pt x="196" y="223"/>
                  </a:lnTo>
                  <a:lnTo>
                    <a:pt x="228" y="223"/>
                  </a:lnTo>
                  <a:lnTo>
                    <a:pt x="262" y="223"/>
                  </a:lnTo>
                  <a:lnTo>
                    <a:pt x="296" y="223"/>
                  </a:lnTo>
                  <a:lnTo>
                    <a:pt x="328" y="224"/>
                  </a:lnTo>
                  <a:lnTo>
                    <a:pt x="358" y="223"/>
                  </a:lnTo>
                  <a:lnTo>
                    <a:pt x="384" y="223"/>
                  </a:lnTo>
                  <a:lnTo>
                    <a:pt x="407" y="222"/>
                  </a:lnTo>
                  <a:lnTo>
                    <a:pt x="424" y="220"/>
                  </a:lnTo>
                  <a:lnTo>
                    <a:pt x="435" y="219"/>
                  </a:lnTo>
                  <a:lnTo>
                    <a:pt x="439" y="218"/>
                  </a:lnTo>
                  <a:lnTo>
                    <a:pt x="439" y="5"/>
                  </a:lnTo>
                  <a:lnTo>
                    <a:pt x="435" y="3"/>
                  </a:lnTo>
                  <a:lnTo>
                    <a:pt x="424" y="1"/>
                  </a:lnTo>
                  <a:lnTo>
                    <a:pt x="407" y="1"/>
                  </a:lnTo>
                  <a:lnTo>
                    <a:pt x="384" y="0"/>
                  </a:lnTo>
                  <a:lnTo>
                    <a:pt x="358" y="0"/>
                  </a:lnTo>
                  <a:lnTo>
                    <a:pt x="328" y="0"/>
                  </a:lnTo>
                  <a:lnTo>
                    <a:pt x="296" y="1"/>
                  </a:lnTo>
                  <a:lnTo>
                    <a:pt x="262" y="1"/>
                  </a:lnTo>
                  <a:lnTo>
                    <a:pt x="228" y="2"/>
                  </a:lnTo>
                  <a:lnTo>
                    <a:pt x="196" y="3"/>
                  </a:lnTo>
                  <a:lnTo>
                    <a:pt x="164" y="4"/>
                  </a:lnTo>
                  <a:lnTo>
                    <a:pt x="135" y="5"/>
                  </a:lnTo>
                  <a:lnTo>
                    <a:pt x="110" y="5"/>
                  </a:lnTo>
                  <a:lnTo>
                    <a:pt x="89" y="6"/>
                  </a:lnTo>
                  <a:lnTo>
                    <a:pt x="74" y="6"/>
                  </a:lnTo>
                  <a:lnTo>
                    <a:pt x="65" y="7"/>
                  </a:lnTo>
                  <a:lnTo>
                    <a:pt x="59" y="7"/>
                  </a:lnTo>
                  <a:lnTo>
                    <a:pt x="54" y="7"/>
                  </a:lnTo>
                  <a:lnTo>
                    <a:pt x="50" y="7"/>
                  </a:lnTo>
                  <a:lnTo>
                    <a:pt x="45" y="8"/>
                  </a:lnTo>
                  <a:lnTo>
                    <a:pt x="41" y="10"/>
                  </a:lnTo>
                  <a:lnTo>
                    <a:pt x="37" y="11"/>
                  </a:lnTo>
                  <a:lnTo>
                    <a:pt x="33" y="12"/>
                  </a:lnTo>
                  <a:lnTo>
                    <a:pt x="30" y="14"/>
                  </a:lnTo>
                  <a:lnTo>
                    <a:pt x="27" y="15"/>
                  </a:lnTo>
                  <a:lnTo>
                    <a:pt x="24" y="17"/>
                  </a:lnTo>
                  <a:lnTo>
                    <a:pt x="21" y="18"/>
                  </a:lnTo>
                  <a:lnTo>
                    <a:pt x="19" y="20"/>
                  </a:lnTo>
                  <a:lnTo>
                    <a:pt x="18" y="23"/>
                  </a:lnTo>
                  <a:lnTo>
                    <a:pt x="16" y="25"/>
                  </a:lnTo>
                  <a:lnTo>
                    <a:pt x="16" y="27"/>
                  </a:lnTo>
                  <a:lnTo>
                    <a:pt x="16" y="30"/>
                  </a:lnTo>
                  <a:lnTo>
                    <a:pt x="0" y="187"/>
                  </a:lnTo>
                  <a:lnTo>
                    <a:pt x="0" y="188"/>
                  </a:lnTo>
                  <a:lnTo>
                    <a:pt x="1" y="191"/>
                  </a:lnTo>
                  <a:lnTo>
                    <a:pt x="3" y="193"/>
                  </a:lnTo>
                  <a:lnTo>
                    <a:pt x="5" y="197"/>
                  </a:lnTo>
                  <a:lnTo>
                    <a:pt x="8" y="199"/>
                  </a:lnTo>
                  <a:lnTo>
                    <a:pt x="13" y="202"/>
                  </a:lnTo>
                  <a:lnTo>
                    <a:pt x="17" y="204"/>
                  </a:lnTo>
                  <a:lnTo>
                    <a:pt x="21" y="207"/>
                  </a:lnTo>
                  <a:lnTo>
                    <a:pt x="27" y="210"/>
                  </a:lnTo>
                  <a:lnTo>
                    <a:pt x="32" y="212"/>
                  </a:lnTo>
                  <a:lnTo>
                    <a:pt x="38" y="214"/>
                  </a:lnTo>
                  <a:lnTo>
                    <a:pt x="43" y="216"/>
                  </a:lnTo>
                  <a:lnTo>
                    <a:pt x="49" y="217"/>
                  </a:lnTo>
                  <a:lnTo>
                    <a:pt x="54" y="219"/>
                  </a:lnTo>
                  <a:lnTo>
                    <a:pt x="59" y="219"/>
                  </a:lnTo>
                  <a:lnTo>
                    <a:pt x="65" y="220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34" name="Freeform 474">
              <a:extLst>
                <a:ext uri="{FF2B5EF4-FFF2-40B4-BE49-F238E27FC236}">
                  <a16:creationId xmlns:a16="http://schemas.microsoft.com/office/drawing/2014/main" id="{667F73C3-3819-C14F-9E47-33048DEA6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2318"/>
              <a:ext cx="14" cy="9"/>
            </a:xfrm>
            <a:custGeom>
              <a:avLst/>
              <a:gdLst>
                <a:gd name="T0" fmla="*/ 0 w 404"/>
                <a:gd name="T1" fmla="*/ 0 h 237"/>
                <a:gd name="T2" fmla="*/ 0 w 404"/>
                <a:gd name="T3" fmla="*/ 0 h 237"/>
                <a:gd name="T4" fmla="*/ 0 w 404"/>
                <a:gd name="T5" fmla="*/ 0 h 237"/>
                <a:gd name="T6" fmla="*/ 0 w 404"/>
                <a:gd name="T7" fmla="*/ 0 h 237"/>
                <a:gd name="T8" fmla="*/ 0 w 404"/>
                <a:gd name="T9" fmla="*/ 0 h 237"/>
                <a:gd name="T10" fmla="*/ 0 w 404"/>
                <a:gd name="T11" fmla="*/ 0 h 237"/>
                <a:gd name="T12" fmla="*/ 0 w 404"/>
                <a:gd name="T13" fmla="*/ 0 h 237"/>
                <a:gd name="T14" fmla="*/ 0 w 404"/>
                <a:gd name="T15" fmla="*/ 0 h 237"/>
                <a:gd name="T16" fmla="*/ 0 w 404"/>
                <a:gd name="T17" fmla="*/ 0 h 237"/>
                <a:gd name="T18" fmla="*/ 0 w 404"/>
                <a:gd name="T19" fmla="*/ 0 h 237"/>
                <a:gd name="T20" fmla="*/ 0 w 404"/>
                <a:gd name="T21" fmla="*/ 0 h 237"/>
                <a:gd name="T22" fmla="*/ 0 w 404"/>
                <a:gd name="T23" fmla="*/ 0 h 237"/>
                <a:gd name="T24" fmla="*/ 0 w 404"/>
                <a:gd name="T25" fmla="*/ 0 h 237"/>
                <a:gd name="T26" fmla="*/ 0 w 404"/>
                <a:gd name="T27" fmla="*/ 0 h 237"/>
                <a:gd name="T28" fmla="*/ 0 w 404"/>
                <a:gd name="T29" fmla="*/ 0 h 237"/>
                <a:gd name="T30" fmla="*/ 0 w 404"/>
                <a:gd name="T31" fmla="*/ 0 h 237"/>
                <a:gd name="T32" fmla="*/ 0 w 404"/>
                <a:gd name="T33" fmla="*/ 0 h 237"/>
                <a:gd name="T34" fmla="*/ 0 w 404"/>
                <a:gd name="T35" fmla="*/ 0 h 237"/>
                <a:gd name="T36" fmla="*/ 0 w 404"/>
                <a:gd name="T37" fmla="*/ 0 h 237"/>
                <a:gd name="T38" fmla="*/ 0 w 404"/>
                <a:gd name="T39" fmla="*/ 0 h 237"/>
                <a:gd name="T40" fmla="*/ 0 w 404"/>
                <a:gd name="T41" fmla="*/ 0 h 237"/>
                <a:gd name="T42" fmla="*/ 0 w 404"/>
                <a:gd name="T43" fmla="*/ 0 h 237"/>
                <a:gd name="T44" fmla="*/ 0 w 404"/>
                <a:gd name="T45" fmla="*/ 0 h 237"/>
                <a:gd name="T46" fmla="*/ 0 w 404"/>
                <a:gd name="T47" fmla="*/ 0 h 237"/>
                <a:gd name="T48" fmla="*/ 0 w 404"/>
                <a:gd name="T49" fmla="*/ 0 h 237"/>
                <a:gd name="T50" fmla="*/ 0 w 404"/>
                <a:gd name="T51" fmla="*/ 0 h 237"/>
                <a:gd name="T52" fmla="*/ 0 w 404"/>
                <a:gd name="T53" fmla="*/ 0 h 237"/>
                <a:gd name="T54" fmla="*/ 0 w 404"/>
                <a:gd name="T55" fmla="*/ 0 h 237"/>
                <a:gd name="T56" fmla="*/ 0 w 404"/>
                <a:gd name="T57" fmla="*/ 0 h 237"/>
                <a:gd name="T58" fmla="*/ 0 w 404"/>
                <a:gd name="T59" fmla="*/ 0 h 237"/>
                <a:gd name="T60" fmla="*/ 0 w 404"/>
                <a:gd name="T61" fmla="*/ 0 h 237"/>
                <a:gd name="T62" fmla="*/ 0 w 404"/>
                <a:gd name="T63" fmla="*/ 0 h 237"/>
                <a:gd name="T64" fmla="*/ 0 w 404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4" h="237">
                  <a:moveTo>
                    <a:pt x="323" y="230"/>
                  </a:moveTo>
                  <a:lnTo>
                    <a:pt x="327" y="229"/>
                  </a:lnTo>
                  <a:lnTo>
                    <a:pt x="334" y="229"/>
                  </a:lnTo>
                  <a:lnTo>
                    <a:pt x="340" y="226"/>
                  </a:lnTo>
                  <a:lnTo>
                    <a:pt x="347" y="225"/>
                  </a:lnTo>
                  <a:lnTo>
                    <a:pt x="353" y="223"/>
                  </a:lnTo>
                  <a:lnTo>
                    <a:pt x="360" y="221"/>
                  </a:lnTo>
                  <a:lnTo>
                    <a:pt x="366" y="219"/>
                  </a:lnTo>
                  <a:lnTo>
                    <a:pt x="373" y="217"/>
                  </a:lnTo>
                  <a:lnTo>
                    <a:pt x="379" y="213"/>
                  </a:lnTo>
                  <a:lnTo>
                    <a:pt x="385" y="210"/>
                  </a:lnTo>
                  <a:lnTo>
                    <a:pt x="390" y="208"/>
                  </a:lnTo>
                  <a:lnTo>
                    <a:pt x="395" y="205"/>
                  </a:lnTo>
                  <a:lnTo>
                    <a:pt x="399" y="202"/>
                  </a:lnTo>
                  <a:lnTo>
                    <a:pt x="401" y="199"/>
                  </a:lnTo>
                  <a:lnTo>
                    <a:pt x="403" y="197"/>
                  </a:lnTo>
                  <a:lnTo>
                    <a:pt x="404" y="195"/>
                  </a:lnTo>
                  <a:lnTo>
                    <a:pt x="373" y="29"/>
                  </a:lnTo>
                  <a:lnTo>
                    <a:pt x="372" y="25"/>
                  </a:lnTo>
                  <a:lnTo>
                    <a:pt x="372" y="23"/>
                  </a:lnTo>
                  <a:lnTo>
                    <a:pt x="369" y="22"/>
                  </a:lnTo>
                  <a:lnTo>
                    <a:pt x="368" y="20"/>
                  </a:lnTo>
                  <a:lnTo>
                    <a:pt x="366" y="18"/>
                  </a:lnTo>
                  <a:lnTo>
                    <a:pt x="364" y="15"/>
                  </a:lnTo>
                  <a:lnTo>
                    <a:pt x="361" y="14"/>
                  </a:lnTo>
                  <a:lnTo>
                    <a:pt x="358" y="12"/>
                  </a:lnTo>
                  <a:lnTo>
                    <a:pt x="354" y="11"/>
                  </a:lnTo>
                  <a:lnTo>
                    <a:pt x="350" y="10"/>
                  </a:lnTo>
                  <a:lnTo>
                    <a:pt x="346" y="9"/>
                  </a:lnTo>
                  <a:lnTo>
                    <a:pt x="341" y="8"/>
                  </a:lnTo>
                  <a:lnTo>
                    <a:pt x="337" y="7"/>
                  </a:lnTo>
                  <a:lnTo>
                    <a:pt x="333" y="7"/>
                  </a:lnTo>
                  <a:lnTo>
                    <a:pt x="327" y="7"/>
                  </a:lnTo>
                  <a:lnTo>
                    <a:pt x="323" y="7"/>
                  </a:lnTo>
                  <a:lnTo>
                    <a:pt x="314" y="6"/>
                  </a:lnTo>
                  <a:lnTo>
                    <a:pt x="301" y="6"/>
                  </a:lnTo>
                  <a:lnTo>
                    <a:pt x="282" y="5"/>
                  </a:lnTo>
                  <a:lnTo>
                    <a:pt x="261" y="5"/>
                  </a:lnTo>
                  <a:lnTo>
                    <a:pt x="236" y="4"/>
                  </a:lnTo>
                  <a:lnTo>
                    <a:pt x="208" y="2"/>
                  </a:lnTo>
                  <a:lnTo>
                    <a:pt x="179" y="1"/>
                  </a:lnTo>
                  <a:lnTo>
                    <a:pt x="151" y="1"/>
                  </a:lnTo>
                  <a:lnTo>
                    <a:pt x="121" y="0"/>
                  </a:lnTo>
                  <a:lnTo>
                    <a:pt x="94" y="0"/>
                  </a:lnTo>
                  <a:lnTo>
                    <a:pt x="68" y="0"/>
                  </a:lnTo>
                  <a:lnTo>
                    <a:pt x="45" y="0"/>
                  </a:lnTo>
                  <a:lnTo>
                    <a:pt x="27" y="1"/>
                  </a:lnTo>
                  <a:lnTo>
                    <a:pt x="12" y="2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235"/>
                  </a:lnTo>
                  <a:lnTo>
                    <a:pt x="3" y="236"/>
                  </a:lnTo>
                  <a:lnTo>
                    <a:pt x="12" y="237"/>
                  </a:lnTo>
                  <a:lnTo>
                    <a:pt x="27" y="237"/>
                  </a:lnTo>
                  <a:lnTo>
                    <a:pt x="45" y="237"/>
                  </a:lnTo>
                  <a:lnTo>
                    <a:pt x="68" y="237"/>
                  </a:lnTo>
                  <a:lnTo>
                    <a:pt x="94" y="236"/>
                  </a:lnTo>
                  <a:lnTo>
                    <a:pt x="121" y="236"/>
                  </a:lnTo>
                  <a:lnTo>
                    <a:pt x="151" y="235"/>
                  </a:lnTo>
                  <a:lnTo>
                    <a:pt x="179" y="234"/>
                  </a:lnTo>
                  <a:lnTo>
                    <a:pt x="208" y="233"/>
                  </a:lnTo>
                  <a:lnTo>
                    <a:pt x="236" y="232"/>
                  </a:lnTo>
                  <a:lnTo>
                    <a:pt x="261" y="231"/>
                  </a:lnTo>
                  <a:lnTo>
                    <a:pt x="282" y="231"/>
                  </a:lnTo>
                  <a:lnTo>
                    <a:pt x="301" y="230"/>
                  </a:lnTo>
                  <a:lnTo>
                    <a:pt x="314" y="230"/>
                  </a:lnTo>
                  <a:lnTo>
                    <a:pt x="323" y="230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35" name="Freeform 475">
              <a:extLst>
                <a:ext uri="{FF2B5EF4-FFF2-40B4-BE49-F238E27FC236}">
                  <a16:creationId xmlns:a16="http://schemas.microsoft.com/office/drawing/2014/main" id="{5710720F-E523-D140-AC8F-1F234B832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" y="2323"/>
              <a:ext cx="20" cy="4"/>
            </a:xfrm>
            <a:custGeom>
              <a:avLst/>
              <a:gdLst>
                <a:gd name="T0" fmla="*/ 0 w 589"/>
                <a:gd name="T1" fmla="*/ 0 h 128"/>
                <a:gd name="T2" fmla="*/ 0 w 589"/>
                <a:gd name="T3" fmla="*/ 0 h 128"/>
                <a:gd name="T4" fmla="*/ 0 w 589"/>
                <a:gd name="T5" fmla="*/ 0 h 128"/>
                <a:gd name="T6" fmla="*/ 0 w 589"/>
                <a:gd name="T7" fmla="*/ 0 h 128"/>
                <a:gd name="T8" fmla="*/ 0 w 589"/>
                <a:gd name="T9" fmla="*/ 0 h 128"/>
                <a:gd name="T10" fmla="*/ 0 w 589"/>
                <a:gd name="T11" fmla="*/ 0 h 128"/>
                <a:gd name="T12" fmla="*/ 0 w 589"/>
                <a:gd name="T13" fmla="*/ 0 h 128"/>
                <a:gd name="T14" fmla="*/ 0 w 589"/>
                <a:gd name="T15" fmla="*/ 0 h 128"/>
                <a:gd name="T16" fmla="*/ 0 w 589"/>
                <a:gd name="T17" fmla="*/ 0 h 128"/>
                <a:gd name="T18" fmla="*/ 0 w 589"/>
                <a:gd name="T19" fmla="*/ 0 h 128"/>
                <a:gd name="T20" fmla="*/ 0 w 589"/>
                <a:gd name="T21" fmla="*/ 0 h 128"/>
                <a:gd name="T22" fmla="*/ 0 w 589"/>
                <a:gd name="T23" fmla="*/ 0 h 128"/>
                <a:gd name="T24" fmla="*/ 0 w 589"/>
                <a:gd name="T25" fmla="*/ 0 h 128"/>
                <a:gd name="T26" fmla="*/ 0 w 589"/>
                <a:gd name="T27" fmla="*/ 0 h 128"/>
                <a:gd name="T28" fmla="*/ 0 w 589"/>
                <a:gd name="T29" fmla="*/ 0 h 128"/>
                <a:gd name="T30" fmla="*/ 0 w 589"/>
                <a:gd name="T31" fmla="*/ 0 h 128"/>
                <a:gd name="T32" fmla="*/ 0 w 589"/>
                <a:gd name="T33" fmla="*/ 0 h 128"/>
                <a:gd name="T34" fmla="*/ 0 w 589"/>
                <a:gd name="T35" fmla="*/ 0 h 128"/>
                <a:gd name="T36" fmla="*/ 0 w 589"/>
                <a:gd name="T37" fmla="*/ 0 h 128"/>
                <a:gd name="T38" fmla="*/ 0 w 589"/>
                <a:gd name="T39" fmla="*/ 0 h 128"/>
                <a:gd name="T40" fmla="*/ 0 w 589"/>
                <a:gd name="T41" fmla="*/ 0 h 128"/>
                <a:gd name="T42" fmla="*/ 0 w 589"/>
                <a:gd name="T43" fmla="*/ 0 h 128"/>
                <a:gd name="T44" fmla="*/ 0 w 589"/>
                <a:gd name="T45" fmla="*/ 0 h 128"/>
                <a:gd name="T46" fmla="*/ 0 w 589"/>
                <a:gd name="T47" fmla="*/ 0 h 128"/>
                <a:gd name="T48" fmla="*/ 0 w 589"/>
                <a:gd name="T49" fmla="*/ 0 h 128"/>
                <a:gd name="T50" fmla="*/ 0 w 589"/>
                <a:gd name="T51" fmla="*/ 0 h 128"/>
                <a:gd name="T52" fmla="*/ 0 w 589"/>
                <a:gd name="T53" fmla="*/ 0 h 128"/>
                <a:gd name="T54" fmla="*/ 0 w 589"/>
                <a:gd name="T55" fmla="*/ 0 h 128"/>
                <a:gd name="T56" fmla="*/ 0 w 589"/>
                <a:gd name="T57" fmla="*/ 0 h 128"/>
                <a:gd name="T58" fmla="*/ 0 w 589"/>
                <a:gd name="T59" fmla="*/ 0 h 128"/>
                <a:gd name="T60" fmla="*/ 0 w 589"/>
                <a:gd name="T61" fmla="*/ 0 h 128"/>
                <a:gd name="T62" fmla="*/ 0 w 589"/>
                <a:gd name="T63" fmla="*/ 0 h 128"/>
                <a:gd name="T64" fmla="*/ 0 w 589"/>
                <a:gd name="T65" fmla="*/ 0 h 128"/>
                <a:gd name="T66" fmla="*/ 0 w 589"/>
                <a:gd name="T67" fmla="*/ 0 h 128"/>
                <a:gd name="T68" fmla="*/ 0 w 589"/>
                <a:gd name="T69" fmla="*/ 0 h 128"/>
                <a:gd name="T70" fmla="*/ 0 w 589"/>
                <a:gd name="T71" fmla="*/ 0 h 128"/>
                <a:gd name="T72" fmla="*/ 0 w 589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89" h="128">
                  <a:moveTo>
                    <a:pt x="589" y="64"/>
                  </a:moveTo>
                  <a:lnTo>
                    <a:pt x="588" y="71"/>
                  </a:lnTo>
                  <a:lnTo>
                    <a:pt x="587" y="77"/>
                  </a:lnTo>
                  <a:lnTo>
                    <a:pt x="586" y="83"/>
                  </a:lnTo>
                  <a:lnTo>
                    <a:pt x="583" y="89"/>
                  </a:lnTo>
                  <a:lnTo>
                    <a:pt x="581" y="95"/>
                  </a:lnTo>
                  <a:lnTo>
                    <a:pt x="578" y="100"/>
                  </a:lnTo>
                  <a:lnTo>
                    <a:pt x="574" y="105"/>
                  </a:lnTo>
                  <a:lnTo>
                    <a:pt x="570" y="109"/>
                  </a:lnTo>
                  <a:lnTo>
                    <a:pt x="565" y="113"/>
                  </a:lnTo>
                  <a:lnTo>
                    <a:pt x="561" y="118"/>
                  </a:lnTo>
                  <a:lnTo>
                    <a:pt x="554" y="120"/>
                  </a:lnTo>
                  <a:lnTo>
                    <a:pt x="549" y="123"/>
                  </a:lnTo>
                  <a:lnTo>
                    <a:pt x="542" y="125"/>
                  </a:lnTo>
                  <a:lnTo>
                    <a:pt x="534" y="126"/>
                  </a:lnTo>
                  <a:lnTo>
                    <a:pt x="528" y="127"/>
                  </a:lnTo>
                  <a:lnTo>
                    <a:pt x="520" y="128"/>
                  </a:lnTo>
                  <a:lnTo>
                    <a:pt x="69" y="128"/>
                  </a:lnTo>
                  <a:lnTo>
                    <a:pt x="60" y="127"/>
                  </a:lnTo>
                  <a:lnTo>
                    <a:pt x="53" y="126"/>
                  </a:lnTo>
                  <a:lnTo>
                    <a:pt x="46" y="125"/>
                  </a:lnTo>
                  <a:lnTo>
                    <a:pt x="39" y="123"/>
                  </a:lnTo>
                  <a:lnTo>
                    <a:pt x="34" y="120"/>
                  </a:lnTo>
                  <a:lnTo>
                    <a:pt x="27" y="118"/>
                  </a:lnTo>
                  <a:lnTo>
                    <a:pt x="23" y="113"/>
                  </a:lnTo>
                  <a:lnTo>
                    <a:pt x="18" y="109"/>
                  </a:lnTo>
                  <a:lnTo>
                    <a:pt x="14" y="105"/>
                  </a:lnTo>
                  <a:lnTo>
                    <a:pt x="10" y="100"/>
                  </a:lnTo>
                  <a:lnTo>
                    <a:pt x="7" y="95"/>
                  </a:lnTo>
                  <a:lnTo>
                    <a:pt x="4" y="89"/>
                  </a:lnTo>
                  <a:lnTo>
                    <a:pt x="2" y="83"/>
                  </a:lnTo>
                  <a:lnTo>
                    <a:pt x="1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4" y="0"/>
                  </a:lnTo>
                  <a:lnTo>
                    <a:pt x="584" y="0"/>
                  </a:lnTo>
                  <a:lnTo>
                    <a:pt x="589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36" name="Freeform 476">
              <a:extLst>
                <a:ext uri="{FF2B5EF4-FFF2-40B4-BE49-F238E27FC236}">
                  <a16:creationId xmlns:a16="http://schemas.microsoft.com/office/drawing/2014/main" id="{D8A6BA79-1A8E-FB4A-901C-E65541A6E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" y="2318"/>
              <a:ext cx="21" cy="4"/>
            </a:xfrm>
            <a:custGeom>
              <a:avLst/>
              <a:gdLst>
                <a:gd name="T0" fmla="*/ 0 w 603"/>
                <a:gd name="T1" fmla="*/ 0 h 106"/>
                <a:gd name="T2" fmla="*/ 0 w 603"/>
                <a:gd name="T3" fmla="*/ 0 h 106"/>
                <a:gd name="T4" fmla="*/ 0 w 603"/>
                <a:gd name="T5" fmla="*/ 0 h 106"/>
                <a:gd name="T6" fmla="*/ 0 w 603"/>
                <a:gd name="T7" fmla="*/ 0 h 106"/>
                <a:gd name="T8" fmla="*/ 0 w 603"/>
                <a:gd name="T9" fmla="*/ 0 h 106"/>
                <a:gd name="T10" fmla="*/ 0 w 603"/>
                <a:gd name="T11" fmla="*/ 0 h 106"/>
                <a:gd name="T12" fmla="*/ 0 w 603"/>
                <a:gd name="T13" fmla="*/ 0 h 106"/>
                <a:gd name="T14" fmla="*/ 0 w 603"/>
                <a:gd name="T15" fmla="*/ 0 h 106"/>
                <a:gd name="T16" fmla="*/ 0 w 603"/>
                <a:gd name="T17" fmla="*/ 0 h 106"/>
                <a:gd name="T18" fmla="*/ 0 w 603"/>
                <a:gd name="T19" fmla="*/ 0 h 106"/>
                <a:gd name="T20" fmla="*/ 0 w 603"/>
                <a:gd name="T21" fmla="*/ 0 h 106"/>
                <a:gd name="T22" fmla="*/ 0 w 603"/>
                <a:gd name="T23" fmla="*/ 0 h 106"/>
                <a:gd name="T24" fmla="*/ 0 w 603"/>
                <a:gd name="T25" fmla="*/ 0 h 106"/>
                <a:gd name="T26" fmla="*/ 0 w 603"/>
                <a:gd name="T27" fmla="*/ 0 h 106"/>
                <a:gd name="T28" fmla="*/ 0 w 603"/>
                <a:gd name="T29" fmla="*/ 0 h 106"/>
                <a:gd name="T30" fmla="*/ 0 w 603"/>
                <a:gd name="T31" fmla="*/ 0 h 106"/>
                <a:gd name="T32" fmla="*/ 0 w 603"/>
                <a:gd name="T33" fmla="*/ 0 h 106"/>
                <a:gd name="T34" fmla="*/ 0 w 603"/>
                <a:gd name="T35" fmla="*/ 0 h 106"/>
                <a:gd name="T36" fmla="*/ 0 w 603"/>
                <a:gd name="T37" fmla="*/ 0 h 106"/>
                <a:gd name="T38" fmla="*/ 0 w 603"/>
                <a:gd name="T39" fmla="*/ 0 h 106"/>
                <a:gd name="T40" fmla="*/ 0 w 603"/>
                <a:gd name="T41" fmla="*/ 0 h 106"/>
                <a:gd name="T42" fmla="*/ 0 w 603"/>
                <a:gd name="T43" fmla="*/ 0 h 106"/>
                <a:gd name="T44" fmla="*/ 0 w 603"/>
                <a:gd name="T45" fmla="*/ 0 h 106"/>
                <a:gd name="T46" fmla="*/ 0 w 603"/>
                <a:gd name="T47" fmla="*/ 0 h 106"/>
                <a:gd name="T48" fmla="*/ 0 w 603"/>
                <a:gd name="T49" fmla="*/ 0 h 106"/>
                <a:gd name="T50" fmla="*/ 0 w 603"/>
                <a:gd name="T51" fmla="*/ 0 h 106"/>
                <a:gd name="T52" fmla="*/ 0 w 603"/>
                <a:gd name="T53" fmla="*/ 0 h 106"/>
                <a:gd name="T54" fmla="*/ 0 w 603"/>
                <a:gd name="T55" fmla="*/ 0 h 106"/>
                <a:gd name="T56" fmla="*/ 0 w 603"/>
                <a:gd name="T57" fmla="*/ 0 h 106"/>
                <a:gd name="T58" fmla="*/ 0 w 603"/>
                <a:gd name="T59" fmla="*/ 0 h 106"/>
                <a:gd name="T60" fmla="*/ 0 w 603"/>
                <a:gd name="T61" fmla="*/ 0 h 106"/>
                <a:gd name="T62" fmla="*/ 0 w 603"/>
                <a:gd name="T63" fmla="*/ 0 h 106"/>
                <a:gd name="T64" fmla="*/ 0 w 603"/>
                <a:gd name="T65" fmla="*/ 0 h 106"/>
                <a:gd name="T66" fmla="*/ 0 w 603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03" h="106">
                  <a:moveTo>
                    <a:pt x="539" y="106"/>
                  </a:moveTo>
                  <a:lnTo>
                    <a:pt x="545" y="105"/>
                  </a:lnTo>
                  <a:lnTo>
                    <a:pt x="552" y="105"/>
                  </a:lnTo>
                  <a:lnTo>
                    <a:pt x="557" y="104"/>
                  </a:lnTo>
                  <a:lnTo>
                    <a:pt x="564" y="103"/>
                  </a:lnTo>
                  <a:lnTo>
                    <a:pt x="569" y="102"/>
                  </a:lnTo>
                  <a:lnTo>
                    <a:pt x="575" y="100"/>
                  </a:lnTo>
                  <a:lnTo>
                    <a:pt x="579" y="98"/>
                  </a:lnTo>
                  <a:lnTo>
                    <a:pt x="583" y="95"/>
                  </a:lnTo>
                  <a:lnTo>
                    <a:pt x="588" y="93"/>
                  </a:lnTo>
                  <a:lnTo>
                    <a:pt x="592" y="91"/>
                  </a:lnTo>
                  <a:lnTo>
                    <a:pt x="594" y="88"/>
                  </a:lnTo>
                  <a:lnTo>
                    <a:pt x="598" y="86"/>
                  </a:lnTo>
                  <a:lnTo>
                    <a:pt x="600" y="82"/>
                  </a:lnTo>
                  <a:lnTo>
                    <a:pt x="601" y="79"/>
                  </a:lnTo>
                  <a:lnTo>
                    <a:pt x="602" y="76"/>
                  </a:lnTo>
                  <a:lnTo>
                    <a:pt x="603" y="73"/>
                  </a:lnTo>
                  <a:lnTo>
                    <a:pt x="603" y="35"/>
                  </a:lnTo>
                  <a:lnTo>
                    <a:pt x="602" y="30"/>
                  </a:lnTo>
                  <a:lnTo>
                    <a:pt x="601" y="27"/>
                  </a:lnTo>
                  <a:lnTo>
                    <a:pt x="600" y="24"/>
                  </a:lnTo>
                  <a:lnTo>
                    <a:pt x="598" y="20"/>
                  </a:lnTo>
                  <a:lnTo>
                    <a:pt x="594" y="17"/>
                  </a:lnTo>
                  <a:lnTo>
                    <a:pt x="592" y="14"/>
                  </a:lnTo>
                  <a:lnTo>
                    <a:pt x="588" y="12"/>
                  </a:lnTo>
                  <a:lnTo>
                    <a:pt x="583" y="10"/>
                  </a:lnTo>
                  <a:lnTo>
                    <a:pt x="579" y="7"/>
                  </a:lnTo>
                  <a:lnTo>
                    <a:pt x="575" y="5"/>
                  </a:lnTo>
                  <a:lnTo>
                    <a:pt x="569" y="3"/>
                  </a:lnTo>
                  <a:lnTo>
                    <a:pt x="564" y="2"/>
                  </a:lnTo>
                  <a:lnTo>
                    <a:pt x="557" y="1"/>
                  </a:lnTo>
                  <a:lnTo>
                    <a:pt x="552" y="0"/>
                  </a:lnTo>
                  <a:lnTo>
                    <a:pt x="545" y="0"/>
                  </a:lnTo>
                  <a:lnTo>
                    <a:pt x="539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0" y="0"/>
                  </a:lnTo>
                  <a:lnTo>
                    <a:pt x="45" y="1"/>
                  </a:lnTo>
                  <a:lnTo>
                    <a:pt x="38" y="2"/>
                  </a:lnTo>
                  <a:lnTo>
                    <a:pt x="33" y="3"/>
                  </a:lnTo>
                  <a:lnTo>
                    <a:pt x="27" y="5"/>
                  </a:lnTo>
                  <a:lnTo>
                    <a:pt x="23" y="7"/>
                  </a:lnTo>
                  <a:lnTo>
                    <a:pt x="19" y="10"/>
                  </a:lnTo>
                  <a:lnTo>
                    <a:pt x="14" y="12"/>
                  </a:lnTo>
                  <a:lnTo>
                    <a:pt x="10" y="14"/>
                  </a:lnTo>
                  <a:lnTo>
                    <a:pt x="8" y="17"/>
                  </a:lnTo>
                  <a:lnTo>
                    <a:pt x="5" y="20"/>
                  </a:lnTo>
                  <a:lnTo>
                    <a:pt x="2" y="24"/>
                  </a:lnTo>
                  <a:lnTo>
                    <a:pt x="1" y="27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1" y="79"/>
                  </a:lnTo>
                  <a:lnTo>
                    <a:pt x="2" y="82"/>
                  </a:lnTo>
                  <a:lnTo>
                    <a:pt x="5" y="86"/>
                  </a:lnTo>
                  <a:lnTo>
                    <a:pt x="8" y="88"/>
                  </a:lnTo>
                  <a:lnTo>
                    <a:pt x="10" y="91"/>
                  </a:lnTo>
                  <a:lnTo>
                    <a:pt x="14" y="93"/>
                  </a:lnTo>
                  <a:lnTo>
                    <a:pt x="19" y="95"/>
                  </a:lnTo>
                  <a:lnTo>
                    <a:pt x="23" y="98"/>
                  </a:lnTo>
                  <a:lnTo>
                    <a:pt x="27" y="100"/>
                  </a:lnTo>
                  <a:lnTo>
                    <a:pt x="33" y="102"/>
                  </a:lnTo>
                  <a:lnTo>
                    <a:pt x="38" y="103"/>
                  </a:lnTo>
                  <a:lnTo>
                    <a:pt x="45" y="104"/>
                  </a:lnTo>
                  <a:lnTo>
                    <a:pt x="50" y="105"/>
                  </a:lnTo>
                  <a:lnTo>
                    <a:pt x="57" y="105"/>
                  </a:lnTo>
                  <a:lnTo>
                    <a:pt x="64" y="106"/>
                  </a:lnTo>
                  <a:lnTo>
                    <a:pt x="539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37" name="Freeform 477">
              <a:extLst>
                <a:ext uri="{FF2B5EF4-FFF2-40B4-BE49-F238E27FC236}">
                  <a16:creationId xmlns:a16="http://schemas.microsoft.com/office/drawing/2014/main" id="{D5FE4161-FBCF-E040-948E-6EA2792C9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2292"/>
              <a:ext cx="38" cy="11"/>
            </a:xfrm>
            <a:custGeom>
              <a:avLst/>
              <a:gdLst>
                <a:gd name="T0" fmla="*/ 0 w 1124"/>
                <a:gd name="T1" fmla="*/ 0 h 300"/>
                <a:gd name="T2" fmla="*/ 0 w 1124"/>
                <a:gd name="T3" fmla="*/ 0 h 300"/>
                <a:gd name="T4" fmla="*/ 0 w 1124"/>
                <a:gd name="T5" fmla="*/ 0 h 300"/>
                <a:gd name="T6" fmla="*/ 0 w 1124"/>
                <a:gd name="T7" fmla="*/ 0 h 300"/>
                <a:gd name="T8" fmla="*/ 0 w 1124"/>
                <a:gd name="T9" fmla="*/ 0 h 300"/>
                <a:gd name="T10" fmla="*/ 0 w 1124"/>
                <a:gd name="T11" fmla="*/ 0 h 300"/>
                <a:gd name="T12" fmla="*/ 0 w 1124"/>
                <a:gd name="T13" fmla="*/ 0 h 300"/>
                <a:gd name="T14" fmla="*/ 0 w 1124"/>
                <a:gd name="T15" fmla="*/ 0 h 300"/>
                <a:gd name="T16" fmla="*/ 0 w 1124"/>
                <a:gd name="T17" fmla="*/ 0 h 300"/>
                <a:gd name="T18" fmla="*/ 0 w 1124"/>
                <a:gd name="T19" fmla="*/ 0 h 300"/>
                <a:gd name="T20" fmla="*/ 0 w 1124"/>
                <a:gd name="T21" fmla="*/ 0 h 300"/>
                <a:gd name="T22" fmla="*/ 0 w 1124"/>
                <a:gd name="T23" fmla="*/ 0 h 300"/>
                <a:gd name="T24" fmla="*/ 0 w 1124"/>
                <a:gd name="T25" fmla="*/ 0 h 300"/>
                <a:gd name="T26" fmla="*/ 0 w 1124"/>
                <a:gd name="T27" fmla="*/ 0 h 300"/>
                <a:gd name="T28" fmla="*/ 0 w 1124"/>
                <a:gd name="T29" fmla="*/ 0 h 300"/>
                <a:gd name="T30" fmla="*/ 0 w 1124"/>
                <a:gd name="T31" fmla="*/ 0 h 300"/>
                <a:gd name="T32" fmla="*/ 0 w 1124"/>
                <a:gd name="T33" fmla="*/ 0 h 300"/>
                <a:gd name="T34" fmla="*/ 0 w 1124"/>
                <a:gd name="T35" fmla="*/ 0 h 300"/>
                <a:gd name="T36" fmla="*/ 0 w 1124"/>
                <a:gd name="T37" fmla="*/ 0 h 300"/>
                <a:gd name="T38" fmla="*/ 0 w 1124"/>
                <a:gd name="T39" fmla="*/ 0 h 300"/>
                <a:gd name="T40" fmla="*/ 0 w 1124"/>
                <a:gd name="T41" fmla="*/ 0 h 300"/>
                <a:gd name="T42" fmla="*/ 0 w 1124"/>
                <a:gd name="T43" fmla="*/ 0 h 300"/>
                <a:gd name="T44" fmla="*/ 0 w 1124"/>
                <a:gd name="T45" fmla="*/ 0 h 300"/>
                <a:gd name="T46" fmla="*/ 0 w 1124"/>
                <a:gd name="T47" fmla="*/ 0 h 300"/>
                <a:gd name="T48" fmla="*/ 0 w 1124"/>
                <a:gd name="T49" fmla="*/ 0 h 300"/>
                <a:gd name="T50" fmla="*/ 0 w 1124"/>
                <a:gd name="T51" fmla="*/ 0 h 300"/>
                <a:gd name="T52" fmla="*/ 0 w 1124"/>
                <a:gd name="T53" fmla="*/ 0 h 300"/>
                <a:gd name="T54" fmla="*/ 0 w 1124"/>
                <a:gd name="T55" fmla="*/ 0 h 300"/>
                <a:gd name="T56" fmla="*/ 0 w 1124"/>
                <a:gd name="T57" fmla="*/ 0 h 300"/>
                <a:gd name="T58" fmla="*/ 0 w 1124"/>
                <a:gd name="T59" fmla="*/ 0 h 300"/>
                <a:gd name="T60" fmla="*/ 0 w 1124"/>
                <a:gd name="T61" fmla="*/ 0 h 300"/>
                <a:gd name="T62" fmla="*/ 0 w 1124"/>
                <a:gd name="T63" fmla="*/ 0 h 300"/>
                <a:gd name="T64" fmla="*/ 0 w 1124"/>
                <a:gd name="T65" fmla="*/ 0 h 300"/>
                <a:gd name="T66" fmla="*/ 0 w 1124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24" h="300">
                  <a:moveTo>
                    <a:pt x="977" y="300"/>
                  </a:moveTo>
                  <a:lnTo>
                    <a:pt x="988" y="299"/>
                  </a:lnTo>
                  <a:lnTo>
                    <a:pt x="1001" y="298"/>
                  </a:lnTo>
                  <a:lnTo>
                    <a:pt x="1013" y="296"/>
                  </a:lnTo>
                  <a:lnTo>
                    <a:pt x="1026" y="293"/>
                  </a:lnTo>
                  <a:lnTo>
                    <a:pt x="1038" y="290"/>
                  </a:lnTo>
                  <a:lnTo>
                    <a:pt x="1050" y="287"/>
                  </a:lnTo>
                  <a:lnTo>
                    <a:pt x="1062" y="282"/>
                  </a:lnTo>
                  <a:lnTo>
                    <a:pt x="1073" y="278"/>
                  </a:lnTo>
                  <a:lnTo>
                    <a:pt x="1084" y="273"/>
                  </a:lnTo>
                  <a:lnTo>
                    <a:pt x="1094" y="267"/>
                  </a:lnTo>
                  <a:lnTo>
                    <a:pt x="1102" y="262"/>
                  </a:lnTo>
                  <a:lnTo>
                    <a:pt x="1109" y="255"/>
                  </a:lnTo>
                  <a:lnTo>
                    <a:pt x="1115" y="249"/>
                  </a:lnTo>
                  <a:lnTo>
                    <a:pt x="1120" y="242"/>
                  </a:lnTo>
                  <a:lnTo>
                    <a:pt x="1123" y="235"/>
                  </a:lnTo>
                  <a:lnTo>
                    <a:pt x="1124" y="228"/>
                  </a:lnTo>
                  <a:lnTo>
                    <a:pt x="1089" y="71"/>
                  </a:lnTo>
                  <a:lnTo>
                    <a:pt x="1088" y="63"/>
                  </a:lnTo>
                  <a:lnTo>
                    <a:pt x="1086" y="55"/>
                  </a:lnTo>
                  <a:lnTo>
                    <a:pt x="1084" y="49"/>
                  </a:lnTo>
                  <a:lnTo>
                    <a:pt x="1080" y="42"/>
                  </a:lnTo>
                  <a:lnTo>
                    <a:pt x="1075" y="36"/>
                  </a:lnTo>
                  <a:lnTo>
                    <a:pt x="1070" y="30"/>
                  </a:lnTo>
                  <a:lnTo>
                    <a:pt x="1063" y="25"/>
                  </a:lnTo>
                  <a:lnTo>
                    <a:pt x="1056" y="21"/>
                  </a:lnTo>
                  <a:lnTo>
                    <a:pt x="1048" y="15"/>
                  </a:lnTo>
                  <a:lnTo>
                    <a:pt x="1039" y="12"/>
                  </a:lnTo>
                  <a:lnTo>
                    <a:pt x="1031" y="7"/>
                  </a:lnTo>
                  <a:lnTo>
                    <a:pt x="1021" y="5"/>
                  </a:lnTo>
                  <a:lnTo>
                    <a:pt x="1010" y="2"/>
                  </a:lnTo>
                  <a:lnTo>
                    <a:pt x="999" y="1"/>
                  </a:lnTo>
                  <a:lnTo>
                    <a:pt x="988" y="0"/>
                  </a:lnTo>
                  <a:lnTo>
                    <a:pt x="977" y="0"/>
                  </a:lnTo>
                  <a:lnTo>
                    <a:pt x="147" y="0"/>
                  </a:lnTo>
                  <a:lnTo>
                    <a:pt x="135" y="0"/>
                  </a:lnTo>
                  <a:lnTo>
                    <a:pt x="124" y="1"/>
                  </a:lnTo>
                  <a:lnTo>
                    <a:pt x="113" y="2"/>
                  </a:lnTo>
                  <a:lnTo>
                    <a:pt x="102" y="5"/>
                  </a:lnTo>
                  <a:lnTo>
                    <a:pt x="93" y="7"/>
                  </a:lnTo>
                  <a:lnTo>
                    <a:pt x="84" y="12"/>
                  </a:lnTo>
                  <a:lnTo>
                    <a:pt x="75" y="15"/>
                  </a:lnTo>
                  <a:lnTo>
                    <a:pt x="67" y="21"/>
                  </a:lnTo>
                  <a:lnTo>
                    <a:pt x="59" y="25"/>
                  </a:lnTo>
                  <a:lnTo>
                    <a:pt x="52" y="30"/>
                  </a:lnTo>
                  <a:lnTo>
                    <a:pt x="47" y="36"/>
                  </a:lnTo>
                  <a:lnTo>
                    <a:pt x="43" y="42"/>
                  </a:lnTo>
                  <a:lnTo>
                    <a:pt x="38" y="49"/>
                  </a:lnTo>
                  <a:lnTo>
                    <a:pt x="36" y="55"/>
                  </a:lnTo>
                  <a:lnTo>
                    <a:pt x="34" y="63"/>
                  </a:lnTo>
                  <a:lnTo>
                    <a:pt x="34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3" y="242"/>
                  </a:lnTo>
                  <a:lnTo>
                    <a:pt x="8" y="249"/>
                  </a:lnTo>
                  <a:lnTo>
                    <a:pt x="14" y="255"/>
                  </a:lnTo>
                  <a:lnTo>
                    <a:pt x="21" y="262"/>
                  </a:lnTo>
                  <a:lnTo>
                    <a:pt x="30" y="267"/>
                  </a:lnTo>
                  <a:lnTo>
                    <a:pt x="39" y="273"/>
                  </a:lnTo>
                  <a:lnTo>
                    <a:pt x="50" y="278"/>
                  </a:lnTo>
                  <a:lnTo>
                    <a:pt x="61" y="282"/>
                  </a:lnTo>
                  <a:lnTo>
                    <a:pt x="73" y="287"/>
                  </a:lnTo>
                  <a:lnTo>
                    <a:pt x="85" y="290"/>
                  </a:lnTo>
                  <a:lnTo>
                    <a:pt x="97" y="293"/>
                  </a:lnTo>
                  <a:lnTo>
                    <a:pt x="110" y="296"/>
                  </a:lnTo>
                  <a:lnTo>
                    <a:pt x="122" y="298"/>
                  </a:lnTo>
                  <a:lnTo>
                    <a:pt x="135" y="299"/>
                  </a:lnTo>
                  <a:lnTo>
                    <a:pt x="147" y="300"/>
                  </a:lnTo>
                  <a:lnTo>
                    <a:pt x="977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38" name="Freeform 478">
              <a:extLst>
                <a:ext uri="{FF2B5EF4-FFF2-40B4-BE49-F238E27FC236}">
                  <a16:creationId xmlns:a16="http://schemas.microsoft.com/office/drawing/2014/main" id="{4C7CADCF-94B7-6B4C-942E-79739F67B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0" y="2292"/>
              <a:ext cx="37" cy="11"/>
            </a:xfrm>
            <a:custGeom>
              <a:avLst/>
              <a:gdLst>
                <a:gd name="T0" fmla="*/ 0 w 1071"/>
                <a:gd name="T1" fmla="*/ 0 h 286"/>
                <a:gd name="T2" fmla="*/ 0 w 1071"/>
                <a:gd name="T3" fmla="*/ 0 h 286"/>
                <a:gd name="T4" fmla="*/ 0 w 1071"/>
                <a:gd name="T5" fmla="*/ 0 h 286"/>
                <a:gd name="T6" fmla="*/ 0 w 1071"/>
                <a:gd name="T7" fmla="*/ 0 h 286"/>
                <a:gd name="T8" fmla="*/ 0 w 1071"/>
                <a:gd name="T9" fmla="*/ 0 h 286"/>
                <a:gd name="T10" fmla="*/ 0 w 1071"/>
                <a:gd name="T11" fmla="*/ 0 h 286"/>
                <a:gd name="T12" fmla="*/ 0 w 1071"/>
                <a:gd name="T13" fmla="*/ 0 h 286"/>
                <a:gd name="T14" fmla="*/ 0 w 1071"/>
                <a:gd name="T15" fmla="*/ 0 h 286"/>
                <a:gd name="T16" fmla="*/ 0 w 1071"/>
                <a:gd name="T17" fmla="*/ 0 h 286"/>
                <a:gd name="T18" fmla="*/ 0 w 1071"/>
                <a:gd name="T19" fmla="*/ 0 h 286"/>
                <a:gd name="T20" fmla="*/ 0 w 1071"/>
                <a:gd name="T21" fmla="*/ 0 h 286"/>
                <a:gd name="T22" fmla="*/ 0 w 1071"/>
                <a:gd name="T23" fmla="*/ 0 h 286"/>
                <a:gd name="T24" fmla="*/ 0 w 1071"/>
                <a:gd name="T25" fmla="*/ 0 h 286"/>
                <a:gd name="T26" fmla="*/ 0 w 1071"/>
                <a:gd name="T27" fmla="*/ 0 h 286"/>
                <a:gd name="T28" fmla="*/ 0 w 1071"/>
                <a:gd name="T29" fmla="*/ 0 h 286"/>
                <a:gd name="T30" fmla="*/ 0 w 1071"/>
                <a:gd name="T31" fmla="*/ 0 h 286"/>
                <a:gd name="T32" fmla="*/ 0 w 1071"/>
                <a:gd name="T33" fmla="*/ 0 h 286"/>
                <a:gd name="T34" fmla="*/ 0 w 1071"/>
                <a:gd name="T35" fmla="*/ 0 h 286"/>
                <a:gd name="T36" fmla="*/ 0 w 1071"/>
                <a:gd name="T37" fmla="*/ 0 h 286"/>
                <a:gd name="T38" fmla="*/ 0 w 1071"/>
                <a:gd name="T39" fmla="*/ 0 h 286"/>
                <a:gd name="T40" fmla="*/ 0 w 1071"/>
                <a:gd name="T41" fmla="*/ 0 h 286"/>
                <a:gd name="T42" fmla="*/ 0 w 1071"/>
                <a:gd name="T43" fmla="*/ 0 h 286"/>
                <a:gd name="T44" fmla="*/ 0 w 1071"/>
                <a:gd name="T45" fmla="*/ 0 h 286"/>
                <a:gd name="T46" fmla="*/ 0 w 1071"/>
                <a:gd name="T47" fmla="*/ 0 h 286"/>
                <a:gd name="T48" fmla="*/ 0 w 1071"/>
                <a:gd name="T49" fmla="*/ 0 h 286"/>
                <a:gd name="T50" fmla="*/ 0 w 1071"/>
                <a:gd name="T51" fmla="*/ 0 h 286"/>
                <a:gd name="T52" fmla="*/ 0 w 1071"/>
                <a:gd name="T53" fmla="*/ 0 h 286"/>
                <a:gd name="T54" fmla="*/ 0 w 1071"/>
                <a:gd name="T55" fmla="*/ 0 h 286"/>
                <a:gd name="T56" fmla="*/ 0 w 1071"/>
                <a:gd name="T57" fmla="*/ 0 h 286"/>
                <a:gd name="T58" fmla="*/ 0 w 1071"/>
                <a:gd name="T59" fmla="*/ 0 h 286"/>
                <a:gd name="T60" fmla="*/ 0 w 1071"/>
                <a:gd name="T61" fmla="*/ 0 h 286"/>
                <a:gd name="T62" fmla="*/ 0 w 1071"/>
                <a:gd name="T63" fmla="*/ 0 h 286"/>
                <a:gd name="T64" fmla="*/ 0 w 1071"/>
                <a:gd name="T65" fmla="*/ 0 h 286"/>
                <a:gd name="T66" fmla="*/ 0 w 1071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71" h="286">
                  <a:moveTo>
                    <a:pt x="931" y="286"/>
                  </a:moveTo>
                  <a:lnTo>
                    <a:pt x="942" y="285"/>
                  </a:lnTo>
                  <a:lnTo>
                    <a:pt x="954" y="284"/>
                  </a:lnTo>
                  <a:lnTo>
                    <a:pt x="966" y="283"/>
                  </a:lnTo>
                  <a:lnTo>
                    <a:pt x="977" y="281"/>
                  </a:lnTo>
                  <a:lnTo>
                    <a:pt x="989" y="277"/>
                  </a:lnTo>
                  <a:lnTo>
                    <a:pt x="1000" y="274"/>
                  </a:lnTo>
                  <a:lnTo>
                    <a:pt x="1012" y="270"/>
                  </a:lnTo>
                  <a:lnTo>
                    <a:pt x="1023" y="266"/>
                  </a:lnTo>
                  <a:lnTo>
                    <a:pt x="1033" y="261"/>
                  </a:lnTo>
                  <a:lnTo>
                    <a:pt x="1042" y="256"/>
                  </a:lnTo>
                  <a:lnTo>
                    <a:pt x="1050" y="250"/>
                  </a:lnTo>
                  <a:lnTo>
                    <a:pt x="1057" y="245"/>
                  </a:lnTo>
                  <a:lnTo>
                    <a:pt x="1062" y="238"/>
                  </a:lnTo>
                  <a:lnTo>
                    <a:pt x="1067" y="232"/>
                  </a:lnTo>
                  <a:lnTo>
                    <a:pt x="1070" y="225"/>
                  </a:lnTo>
                  <a:lnTo>
                    <a:pt x="1071" y="219"/>
                  </a:lnTo>
                  <a:lnTo>
                    <a:pt x="1038" y="69"/>
                  </a:lnTo>
                  <a:lnTo>
                    <a:pt x="1037" y="61"/>
                  </a:lnTo>
                  <a:lnTo>
                    <a:pt x="1036" y="55"/>
                  </a:lnTo>
                  <a:lnTo>
                    <a:pt x="1033" y="48"/>
                  </a:lnTo>
                  <a:lnTo>
                    <a:pt x="1030" y="42"/>
                  </a:lnTo>
                  <a:lnTo>
                    <a:pt x="1025" y="35"/>
                  </a:lnTo>
                  <a:lnTo>
                    <a:pt x="1020" y="30"/>
                  </a:lnTo>
                  <a:lnTo>
                    <a:pt x="1013" y="24"/>
                  </a:lnTo>
                  <a:lnTo>
                    <a:pt x="1007" y="20"/>
                  </a:lnTo>
                  <a:lnTo>
                    <a:pt x="999" y="16"/>
                  </a:lnTo>
                  <a:lnTo>
                    <a:pt x="991" y="11"/>
                  </a:lnTo>
                  <a:lnTo>
                    <a:pt x="982" y="8"/>
                  </a:lnTo>
                  <a:lnTo>
                    <a:pt x="972" y="5"/>
                  </a:lnTo>
                  <a:lnTo>
                    <a:pt x="962" y="2"/>
                  </a:lnTo>
                  <a:lnTo>
                    <a:pt x="952" y="1"/>
                  </a:lnTo>
                  <a:lnTo>
                    <a:pt x="942" y="0"/>
                  </a:lnTo>
                  <a:lnTo>
                    <a:pt x="931" y="0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18" y="1"/>
                  </a:lnTo>
                  <a:lnTo>
                    <a:pt x="108" y="2"/>
                  </a:lnTo>
                  <a:lnTo>
                    <a:pt x="98" y="5"/>
                  </a:lnTo>
                  <a:lnTo>
                    <a:pt x="88" y="8"/>
                  </a:lnTo>
                  <a:lnTo>
                    <a:pt x="80" y="11"/>
                  </a:lnTo>
                  <a:lnTo>
                    <a:pt x="71" y="16"/>
                  </a:lnTo>
                  <a:lnTo>
                    <a:pt x="63" y="20"/>
                  </a:lnTo>
                  <a:lnTo>
                    <a:pt x="57" y="24"/>
                  </a:lnTo>
                  <a:lnTo>
                    <a:pt x="50" y="30"/>
                  </a:lnTo>
                  <a:lnTo>
                    <a:pt x="45" y="35"/>
                  </a:lnTo>
                  <a:lnTo>
                    <a:pt x="41" y="42"/>
                  </a:lnTo>
                  <a:lnTo>
                    <a:pt x="37" y="48"/>
                  </a:lnTo>
                  <a:lnTo>
                    <a:pt x="34" y="55"/>
                  </a:lnTo>
                  <a:lnTo>
                    <a:pt x="33" y="61"/>
                  </a:lnTo>
                  <a:lnTo>
                    <a:pt x="33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4" y="232"/>
                  </a:lnTo>
                  <a:lnTo>
                    <a:pt x="8" y="238"/>
                  </a:lnTo>
                  <a:lnTo>
                    <a:pt x="13" y="245"/>
                  </a:lnTo>
                  <a:lnTo>
                    <a:pt x="20" y="250"/>
                  </a:lnTo>
                  <a:lnTo>
                    <a:pt x="29" y="256"/>
                  </a:lnTo>
                  <a:lnTo>
                    <a:pt x="37" y="261"/>
                  </a:lnTo>
                  <a:lnTo>
                    <a:pt x="47" y="266"/>
                  </a:lnTo>
                  <a:lnTo>
                    <a:pt x="58" y="270"/>
                  </a:lnTo>
                  <a:lnTo>
                    <a:pt x="70" y="274"/>
                  </a:lnTo>
                  <a:lnTo>
                    <a:pt x="81" y="277"/>
                  </a:lnTo>
                  <a:lnTo>
                    <a:pt x="93" y="281"/>
                  </a:lnTo>
                  <a:lnTo>
                    <a:pt x="105" y="283"/>
                  </a:lnTo>
                  <a:lnTo>
                    <a:pt x="117" y="284"/>
                  </a:lnTo>
                  <a:lnTo>
                    <a:pt x="129" y="285"/>
                  </a:lnTo>
                  <a:lnTo>
                    <a:pt x="141" y="286"/>
                  </a:lnTo>
                  <a:lnTo>
                    <a:pt x="931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39" name="Freeform 479">
              <a:extLst>
                <a:ext uri="{FF2B5EF4-FFF2-40B4-BE49-F238E27FC236}">
                  <a16:creationId xmlns:a16="http://schemas.microsoft.com/office/drawing/2014/main" id="{AAEB8021-AD3B-3048-AF1E-C49BDFC67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" y="2293"/>
              <a:ext cx="10" cy="9"/>
            </a:xfrm>
            <a:custGeom>
              <a:avLst/>
              <a:gdLst>
                <a:gd name="T0" fmla="*/ 0 w 292"/>
                <a:gd name="T1" fmla="*/ 0 h 223"/>
                <a:gd name="T2" fmla="*/ 0 w 292"/>
                <a:gd name="T3" fmla="*/ 0 h 223"/>
                <a:gd name="T4" fmla="*/ 0 w 292"/>
                <a:gd name="T5" fmla="*/ 0 h 223"/>
                <a:gd name="T6" fmla="*/ 0 w 292"/>
                <a:gd name="T7" fmla="*/ 0 h 223"/>
                <a:gd name="T8" fmla="*/ 0 w 292"/>
                <a:gd name="T9" fmla="*/ 0 h 223"/>
                <a:gd name="T10" fmla="*/ 0 w 292"/>
                <a:gd name="T11" fmla="*/ 0 h 223"/>
                <a:gd name="T12" fmla="*/ 0 w 292"/>
                <a:gd name="T13" fmla="*/ 0 h 223"/>
                <a:gd name="T14" fmla="*/ 0 w 292"/>
                <a:gd name="T15" fmla="*/ 0 h 223"/>
                <a:gd name="T16" fmla="*/ 0 w 292"/>
                <a:gd name="T17" fmla="*/ 0 h 223"/>
                <a:gd name="T18" fmla="*/ 0 w 292"/>
                <a:gd name="T19" fmla="*/ 0 h 223"/>
                <a:gd name="T20" fmla="*/ 0 w 292"/>
                <a:gd name="T21" fmla="*/ 0 h 223"/>
                <a:gd name="T22" fmla="*/ 0 w 292"/>
                <a:gd name="T23" fmla="*/ 0 h 223"/>
                <a:gd name="T24" fmla="*/ 0 w 292"/>
                <a:gd name="T25" fmla="*/ 0 h 223"/>
                <a:gd name="T26" fmla="*/ 0 w 292"/>
                <a:gd name="T27" fmla="*/ 0 h 223"/>
                <a:gd name="T28" fmla="*/ 0 w 292"/>
                <a:gd name="T29" fmla="*/ 0 h 223"/>
                <a:gd name="T30" fmla="*/ 0 w 292"/>
                <a:gd name="T31" fmla="*/ 0 h 223"/>
                <a:gd name="T32" fmla="*/ 0 w 292"/>
                <a:gd name="T33" fmla="*/ 0 h 223"/>
                <a:gd name="T34" fmla="*/ 0 w 292"/>
                <a:gd name="T35" fmla="*/ 0 h 223"/>
                <a:gd name="T36" fmla="*/ 0 w 292"/>
                <a:gd name="T37" fmla="*/ 0 h 223"/>
                <a:gd name="T38" fmla="*/ 0 w 292"/>
                <a:gd name="T39" fmla="*/ 0 h 223"/>
                <a:gd name="T40" fmla="*/ 0 w 292"/>
                <a:gd name="T41" fmla="*/ 0 h 223"/>
                <a:gd name="T42" fmla="*/ 0 w 292"/>
                <a:gd name="T43" fmla="*/ 0 h 223"/>
                <a:gd name="T44" fmla="*/ 0 w 292"/>
                <a:gd name="T45" fmla="*/ 0 h 223"/>
                <a:gd name="T46" fmla="*/ 0 w 292"/>
                <a:gd name="T47" fmla="*/ 0 h 223"/>
                <a:gd name="T48" fmla="*/ 0 w 292"/>
                <a:gd name="T49" fmla="*/ 0 h 223"/>
                <a:gd name="T50" fmla="*/ 0 w 292"/>
                <a:gd name="T51" fmla="*/ 0 h 223"/>
                <a:gd name="T52" fmla="*/ 0 w 292"/>
                <a:gd name="T53" fmla="*/ 0 h 223"/>
                <a:gd name="T54" fmla="*/ 0 w 292"/>
                <a:gd name="T55" fmla="*/ 0 h 223"/>
                <a:gd name="T56" fmla="*/ 0 w 292"/>
                <a:gd name="T57" fmla="*/ 0 h 223"/>
                <a:gd name="T58" fmla="*/ 0 w 292"/>
                <a:gd name="T59" fmla="*/ 0 h 223"/>
                <a:gd name="T60" fmla="*/ 0 w 292"/>
                <a:gd name="T61" fmla="*/ 0 h 223"/>
                <a:gd name="T62" fmla="*/ 0 w 292"/>
                <a:gd name="T63" fmla="*/ 0 h 223"/>
                <a:gd name="T64" fmla="*/ 0 w 292"/>
                <a:gd name="T65" fmla="*/ 0 h 2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92" h="223">
                  <a:moveTo>
                    <a:pt x="43" y="220"/>
                  </a:moveTo>
                  <a:lnTo>
                    <a:pt x="48" y="220"/>
                  </a:lnTo>
                  <a:lnTo>
                    <a:pt x="58" y="220"/>
                  </a:lnTo>
                  <a:lnTo>
                    <a:pt x="72" y="220"/>
                  </a:lnTo>
                  <a:lnTo>
                    <a:pt x="89" y="222"/>
                  </a:lnTo>
                  <a:lnTo>
                    <a:pt x="108" y="222"/>
                  </a:lnTo>
                  <a:lnTo>
                    <a:pt x="129" y="222"/>
                  </a:lnTo>
                  <a:lnTo>
                    <a:pt x="152" y="223"/>
                  </a:lnTo>
                  <a:lnTo>
                    <a:pt x="174" y="223"/>
                  </a:lnTo>
                  <a:lnTo>
                    <a:pt x="196" y="223"/>
                  </a:lnTo>
                  <a:lnTo>
                    <a:pt x="218" y="223"/>
                  </a:lnTo>
                  <a:lnTo>
                    <a:pt x="238" y="223"/>
                  </a:lnTo>
                  <a:lnTo>
                    <a:pt x="255" y="223"/>
                  </a:lnTo>
                  <a:lnTo>
                    <a:pt x="270" y="222"/>
                  </a:lnTo>
                  <a:lnTo>
                    <a:pt x="281" y="220"/>
                  </a:lnTo>
                  <a:lnTo>
                    <a:pt x="289" y="218"/>
                  </a:lnTo>
                  <a:lnTo>
                    <a:pt x="292" y="217"/>
                  </a:lnTo>
                  <a:lnTo>
                    <a:pt x="292" y="4"/>
                  </a:lnTo>
                  <a:lnTo>
                    <a:pt x="289" y="2"/>
                  </a:lnTo>
                  <a:lnTo>
                    <a:pt x="281" y="1"/>
                  </a:lnTo>
                  <a:lnTo>
                    <a:pt x="270" y="0"/>
                  </a:lnTo>
                  <a:lnTo>
                    <a:pt x="255" y="0"/>
                  </a:lnTo>
                  <a:lnTo>
                    <a:pt x="238" y="0"/>
                  </a:lnTo>
                  <a:lnTo>
                    <a:pt x="218" y="0"/>
                  </a:lnTo>
                  <a:lnTo>
                    <a:pt x="196" y="1"/>
                  </a:lnTo>
                  <a:lnTo>
                    <a:pt x="174" y="1"/>
                  </a:lnTo>
                  <a:lnTo>
                    <a:pt x="152" y="2"/>
                  </a:lnTo>
                  <a:lnTo>
                    <a:pt x="129" y="3"/>
                  </a:lnTo>
                  <a:lnTo>
                    <a:pt x="108" y="4"/>
                  </a:lnTo>
                  <a:lnTo>
                    <a:pt x="89" y="5"/>
                  </a:lnTo>
                  <a:lnTo>
                    <a:pt x="72" y="5"/>
                  </a:lnTo>
                  <a:lnTo>
                    <a:pt x="58" y="6"/>
                  </a:lnTo>
                  <a:lnTo>
                    <a:pt x="48" y="6"/>
                  </a:lnTo>
                  <a:lnTo>
                    <a:pt x="43" y="7"/>
                  </a:lnTo>
                  <a:lnTo>
                    <a:pt x="39" y="7"/>
                  </a:lnTo>
                  <a:lnTo>
                    <a:pt x="35" y="7"/>
                  </a:lnTo>
                  <a:lnTo>
                    <a:pt x="32" y="7"/>
                  </a:lnTo>
                  <a:lnTo>
                    <a:pt x="30" y="9"/>
                  </a:lnTo>
                  <a:lnTo>
                    <a:pt x="27" y="10"/>
                  </a:lnTo>
                  <a:lnTo>
                    <a:pt x="25" y="11"/>
                  </a:lnTo>
                  <a:lnTo>
                    <a:pt x="21" y="12"/>
                  </a:lnTo>
                  <a:lnTo>
                    <a:pt x="19" y="13"/>
                  </a:lnTo>
                  <a:lnTo>
                    <a:pt x="17" y="15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13" y="19"/>
                  </a:lnTo>
                  <a:lnTo>
                    <a:pt x="12" y="22"/>
                  </a:lnTo>
                  <a:lnTo>
                    <a:pt x="10" y="24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0" y="186"/>
                  </a:lnTo>
                  <a:lnTo>
                    <a:pt x="0" y="188"/>
                  </a:lnTo>
                  <a:lnTo>
                    <a:pt x="1" y="190"/>
                  </a:lnTo>
                  <a:lnTo>
                    <a:pt x="2" y="193"/>
                  </a:lnTo>
                  <a:lnTo>
                    <a:pt x="3" y="195"/>
                  </a:lnTo>
                  <a:lnTo>
                    <a:pt x="5" y="199"/>
                  </a:lnTo>
                  <a:lnTo>
                    <a:pt x="8" y="201"/>
                  </a:lnTo>
                  <a:lnTo>
                    <a:pt x="10" y="204"/>
                  </a:lnTo>
                  <a:lnTo>
                    <a:pt x="14" y="207"/>
                  </a:lnTo>
                  <a:lnTo>
                    <a:pt x="17" y="210"/>
                  </a:lnTo>
                  <a:lnTo>
                    <a:pt x="20" y="212"/>
                  </a:lnTo>
                  <a:lnTo>
                    <a:pt x="25" y="214"/>
                  </a:lnTo>
                  <a:lnTo>
                    <a:pt x="28" y="216"/>
                  </a:lnTo>
                  <a:lnTo>
                    <a:pt x="31" y="217"/>
                  </a:lnTo>
                  <a:lnTo>
                    <a:pt x="35" y="219"/>
                  </a:lnTo>
                  <a:lnTo>
                    <a:pt x="39" y="219"/>
                  </a:lnTo>
                  <a:lnTo>
                    <a:pt x="43" y="220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40" name="Freeform 480">
              <a:extLst>
                <a:ext uri="{FF2B5EF4-FFF2-40B4-BE49-F238E27FC236}">
                  <a16:creationId xmlns:a16="http://schemas.microsoft.com/office/drawing/2014/main" id="{6EC4ECDF-25C8-5147-99C6-B51465277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6" y="2293"/>
              <a:ext cx="9" cy="9"/>
            </a:xfrm>
            <a:custGeom>
              <a:avLst/>
              <a:gdLst>
                <a:gd name="T0" fmla="*/ 0 w 270"/>
                <a:gd name="T1" fmla="*/ 0 h 237"/>
                <a:gd name="T2" fmla="*/ 0 w 270"/>
                <a:gd name="T3" fmla="*/ 0 h 237"/>
                <a:gd name="T4" fmla="*/ 0 w 270"/>
                <a:gd name="T5" fmla="*/ 0 h 237"/>
                <a:gd name="T6" fmla="*/ 0 w 270"/>
                <a:gd name="T7" fmla="*/ 0 h 237"/>
                <a:gd name="T8" fmla="*/ 0 w 270"/>
                <a:gd name="T9" fmla="*/ 0 h 237"/>
                <a:gd name="T10" fmla="*/ 0 w 270"/>
                <a:gd name="T11" fmla="*/ 0 h 237"/>
                <a:gd name="T12" fmla="*/ 0 w 270"/>
                <a:gd name="T13" fmla="*/ 0 h 237"/>
                <a:gd name="T14" fmla="*/ 0 w 270"/>
                <a:gd name="T15" fmla="*/ 0 h 237"/>
                <a:gd name="T16" fmla="*/ 0 w 270"/>
                <a:gd name="T17" fmla="*/ 0 h 237"/>
                <a:gd name="T18" fmla="*/ 0 w 270"/>
                <a:gd name="T19" fmla="*/ 0 h 237"/>
                <a:gd name="T20" fmla="*/ 0 w 270"/>
                <a:gd name="T21" fmla="*/ 0 h 237"/>
                <a:gd name="T22" fmla="*/ 0 w 270"/>
                <a:gd name="T23" fmla="*/ 0 h 237"/>
                <a:gd name="T24" fmla="*/ 0 w 270"/>
                <a:gd name="T25" fmla="*/ 0 h 237"/>
                <a:gd name="T26" fmla="*/ 0 w 270"/>
                <a:gd name="T27" fmla="*/ 0 h 237"/>
                <a:gd name="T28" fmla="*/ 0 w 270"/>
                <a:gd name="T29" fmla="*/ 0 h 237"/>
                <a:gd name="T30" fmla="*/ 0 w 270"/>
                <a:gd name="T31" fmla="*/ 0 h 237"/>
                <a:gd name="T32" fmla="*/ 0 w 270"/>
                <a:gd name="T33" fmla="*/ 0 h 237"/>
                <a:gd name="T34" fmla="*/ 0 w 270"/>
                <a:gd name="T35" fmla="*/ 0 h 237"/>
                <a:gd name="T36" fmla="*/ 0 w 270"/>
                <a:gd name="T37" fmla="*/ 0 h 237"/>
                <a:gd name="T38" fmla="*/ 0 w 270"/>
                <a:gd name="T39" fmla="*/ 0 h 237"/>
                <a:gd name="T40" fmla="*/ 0 w 270"/>
                <a:gd name="T41" fmla="*/ 0 h 237"/>
                <a:gd name="T42" fmla="*/ 0 w 270"/>
                <a:gd name="T43" fmla="*/ 0 h 237"/>
                <a:gd name="T44" fmla="*/ 0 w 270"/>
                <a:gd name="T45" fmla="*/ 0 h 237"/>
                <a:gd name="T46" fmla="*/ 0 w 270"/>
                <a:gd name="T47" fmla="*/ 0 h 237"/>
                <a:gd name="T48" fmla="*/ 0 w 270"/>
                <a:gd name="T49" fmla="*/ 0 h 237"/>
                <a:gd name="T50" fmla="*/ 0 w 270"/>
                <a:gd name="T51" fmla="*/ 0 h 237"/>
                <a:gd name="T52" fmla="*/ 0 w 270"/>
                <a:gd name="T53" fmla="*/ 0 h 237"/>
                <a:gd name="T54" fmla="*/ 0 w 270"/>
                <a:gd name="T55" fmla="*/ 0 h 237"/>
                <a:gd name="T56" fmla="*/ 0 w 270"/>
                <a:gd name="T57" fmla="*/ 0 h 237"/>
                <a:gd name="T58" fmla="*/ 0 w 270"/>
                <a:gd name="T59" fmla="*/ 0 h 237"/>
                <a:gd name="T60" fmla="*/ 0 w 270"/>
                <a:gd name="T61" fmla="*/ 0 h 237"/>
                <a:gd name="T62" fmla="*/ 0 w 270"/>
                <a:gd name="T63" fmla="*/ 0 h 237"/>
                <a:gd name="T64" fmla="*/ 0 w 270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70" h="237">
                  <a:moveTo>
                    <a:pt x="215" y="229"/>
                  </a:moveTo>
                  <a:lnTo>
                    <a:pt x="218" y="227"/>
                  </a:lnTo>
                  <a:lnTo>
                    <a:pt x="223" y="227"/>
                  </a:lnTo>
                  <a:lnTo>
                    <a:pt x="226" y="225"/>
                  </a:lnTo>
                  <a:lnTo>
                    <a:pt x="230" y="224"/>
                  </a:lnTo>
                  <a:lnTo>
                    <a:pt x="236" y="222"/>
                  </a:lnTo>
                  <a:lnTo>
                    <a:pt x="240" y="220"/>
                  </a:lnTo>
                  <a:lnTo>
                    <a:pt x="245" y="218"/>
                  </a:lnTo>
                  <a:lnTo>
                    <a:pt x="249" y="216"/>
                  </a:lnTo>
                  <a:lnTo>
                    <a:pt x="253" y="212"/>
                  </a:lnTo>
                  <a:lnTo>
                    <a:pt x="257" y="210"/>
                  </a:lnTo>
                  <a:lnTo>
                    <a:pt x="260" y="207"/>
                  </a:lnTo>
                  <a:lnTo>
                    <a:pt x="263" y="205"/>
                  </a:lnTo>
                  <a:lnTo>
                    <a:pt x="265" y="201"/>
                  </a:lnTo>
                  <a:lnTo>
                    <a:pt x="267" y="199"/>
                  </a:lnTo>
                  <a:lnTo>
                    <a:pt x="269" y="196"/>
                  </a:lnTo>
                  <a:lnTo>
                    <a:pt x="270" y="195"/>
                  </a:lnTo>
                  <a:lnTo>
                    <a:pt x="249" y="27"/>
                  </a:lnTo>
                  <a:lnTo>
                    <a:pt x="248" y="25"/>
                  </a:lnTo>
                  <a:lnTo>
                    <a:pt x="248" y="23"/>
                  </a:lnTo>
                  <a:lnTo>
                    <a:pt x="247" y="21"/>
                  </a:lnTo>
                  <a:lnTo>
                    <a:pt x="246" y="19"/>
                  </a:lnTo>
                  <a:lnTo>
                    <a:pt x="245" y="18"/>
                  </a:lnTo>
                  <a:lnTo>
                    <a:pt x="242" y="16"/>
                  </a:lnTo>
                  <a:lnTo>
                    <a:pt x="240" y="14"/>
                  </a:lnTo>
                  <a:lnTo>
                    <a:pt x="238" y="12"/>
                  </a:lnTo>
                  <a:lnTo>
                    <a:pt x="236" y="11"/>
                  </a:lnTo>
                  <a:lnTo>
                    <a:pt x="234" y="10"/>
                  </a:lnTo>
                  <a:lnTo>
                    <a:pt x="230" y="9"/>
                  </a:lnTo>
                  <a:lnTo>
                    <a:pt x="228" y="8"/>
                  </a:lnTo>
                  <a:lnTo>
                    <a:pt x="225" y="7"/>
                  </a:lnTo>
                  <a:lnTo>
                    <a:pt x="222" y="7"/>
                  </a:lnTo>
                  <a:lnTo>
                    <a:pt x="218" y="7"/>
                  </a:lnTo>
                  <a:lnTo>
                    <a:pt x="215" y="7"/>
                  </a:lnTo>
                  <a:lnTo>
                    <a:pt x="209" y="6"/>
                  </a:lnTo>
                  <a:lnTo>
                    <a:pt x="200" y="6"/>
                  </a:lnTo>
                  <a:lnTo>
                    <a:pt x="188" y="5"/>
                  </a:lnTo>
                  <a:lnTo>
                    <a:pt x="173" y="5"/>
                  </a:lnTo>
                  <a:lnTo>
                    <a:pt x="156" y="4"/>
                  </a:lnTo>
                  <a:lnTo>
                    <a:pt x="138" y="2"/>
                  </a:lnTo>
                  <a:lnTo>
                    <a:pt x="119" y="1"/>
                  </a:lnTo>
                  <a:lnTo>
                    <a:pt x="100" y="1"/>
                  </a:lnTo>
                  <a:lnTo>
                    <a:pt x="81" y="0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30" y="0"/>
                  </a:lnTo>
                  <a:lnTo>
                    <a:pt x="17" y="1"/>
                  </a:lnTo>
                  <a:lnTo>
                    <a:pt x="7" y="2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235"/>
                  </a:lnTo>
                  <a:lnTo>
                    <a:pt x="2" y="236"/>
                  </a:lnTo>
                  <a:lnTo>
                    <a:pt x="7" y="237"/>
                  </a:lnTo>
                  <a:lnTo>
                    <a:pt x="17" y="237"/>
                  </a:lnTo>
                  <a:lnTo>
                    <a:pt x="30" y="237"/>
                  </a:lnTo>
                  <a:lnTo>
                    <a:pt x="45" y="237"/>
                  </a:lnTo>
                  <a:lnTo>
                    <a:pt x="63" y="236"/>
                  </a:lnTo>
                  <a:lnTo>
                    <a:pt x="81" y="235"/>
                  </a:lnTo>
                  <a:lnTo>
                    <a:pt x="100" y="235"/>
                  </a:lnTo>
                  <a:lnTo>
                    <a:pt x="119" y="234"/>
                  </a:lnTo>
                  <a:lnTo>
                    <a:pt x="138" y="233"/>
                  </a:lnTo>
                  <a:lnTo>
                    <a:pt x="156" y="232"/>
                  </a:lnTo>
                  <a:lnTo>
                    <a:pt x="173" y="231"/>
                  </a:lnTo>
                  <a:lnTo>
                    <a:pt x="188" y="230"/>
                  </a:lnTo>
                  <a:lnTo>
                    <a:pt x="200" y="229"/>
                  </a:lnTo>
                  <a:lnTo>
                    <a:pt x="209" y="229"/>
                  </a:lnTo>
                  <a:lnTo>
                    <a:pt x="215" y="229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41" name="Freeform 481">
              <a:extLst>
                <a:ext uri="{FF2B5EF4-FFF2-40B4-BE49-F238E27FC236}">
                  <a16:creationId xmlns:a16="http://schemas.microsoft.com/office/drawing/2014/main" id="{068FEFE3-8D05-614B-9EC5-FF4D96203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297"/>
              <a:ext cx="14" cy="5"/>
            </a:xfrm>
            <a:custGeom>
              <a:avLst/>
              <a:gdLst>
                <a:gd name="T0" fmla="*/ 0 w 393"/>
                <a:gd name="T1" fmla="*/ 0 h 130"/>
                <a:gd name="T2" fmla="*/ 0 w 393"/>
                <a:gd name="T3" fmla="*/ 0 h 130"/>
                <a:gd name="T4" fmla="*/ 0 w 393"/>
                <a:gd name="T5" fmla="*/ 0 h 130"/>
                <a:gd name="T6" fmla="*/ 0 w 393"/>
                <a:gd name="T7" fmla="*/ 0 h 130"/>
                <a:gd name="T8" fmla="*/ 0 w 393"/>
                <a:gd name="T9" fmla="*/ 0 h 130"/>
                <a:gd name="T10" fmla="*/ 0 w 393"/>
                <a:gd name="T11" fmla="*/ 0 h 130"/>
                <a:gd name="T12" fmla="*/ 0 w 393"/>
                <a:gd name="T13" fmla="*/ 0 h 130"/>
                <a:gd name="T14" fmla="*/ 0 w 393"/>
                <a:gd name="T15" fmla="*/ 0 h 130"/>
                <a:gd name="T16" fmla="*/ 0 w 393"/>
                <a:gd name="T17" fmla="*/ 0 h 130"/>
                <a:gd name="T18" fmla="*/ 0 w 393"/>
                <a:gd name="T19" fmla="*/ 0 h 130"/>
                <a:gd name="T20" fmla="*/ 0 w 393"/>
                <a:gd name="T21" fmla="*/ 0 h 130"/>
                <a:gd name="T22" fmla="*/ 0 w 393"/>
                <a:gd name="T23" fmla="*/ 0 h 130"/>
                <a:gd name="T24" fmla="*/ 0 w 393"/>
                <a:gd name="T25" fmla="*/ 0 h 130"/>
                <a:gd name="T26" fmla="*/ 0 w 393"/>
                <a:gd name="T27" fmla="*/ 0 h 130"/>
                <a:gd name="T28" fmla="*/ 0 w 393"/>
                <a:gd name="T29" fmla="*/ 0 h 130"/>
                <a:gd name="T30" fmla="*/ 0 w 393"/>
                <a:gd name="T31" fmla="*/ 0 h 130"/>
                <a:gd name="T32" fmla="*/ 0 w 393"/>
                <a:gd name="T33" fmla="*/ 0 h 130"/>
                <a:gd name="T34" fmla="*/ 0 w 393"/>
                <a:gd name="T35" fmla="*/ 0 h 130"/>
                <a:gd name="T36" fmla="*/ 0 w 393"/>
                <a:gd name="T37" fmla="*/ 0 h 130"/>
                <a:gd name="T38" fmla="*/ 0 w 393"/>
                <a:gd name="T39" fmla="*/ 0 h 130"/>
                <a:gd name="T40" fmla="*/ 0 w 393"/>
                <a:gd name="T41" fmla="*/ 0 h 130"/>
                <a:gd name="T42" fmla="*/ 0 w 393"/>
                <a:gd name="T43" fmla="*/ 0 h 130"/>
                <a:gd name="T44" fmla="*/ 0 w 393"/>
                <a:gd name="T45" fmla="*/ 0 h 130"/>
                <a:gd name="T46" fmla="*/ 0 w 393"/>
                <a:gd name="T47" fmla="*/ 0 h 130"/>
                <a:gd name="T48" fmla="*/ 0 w 393"/>
                <a:gd name="T49" fmla="*/ 0 h 130"/>
                <a:gd name="T50" fmla="*/ 0 w 393"/>
                <a:gd name="T51" fmla="*/ 0 h 130"/>
                <a:gd name="T52" fmla="*/ 0 w 393"/>
                <a:gd name="T53" fmla="*/ 0 h 130"/>
                <a:gd name="T54" fmla="*/ 0 w 393"/>
                <a:gd name="T55" fmla="*/ 0 h 130"/>
                <a:gd name="T56" fmla="*/ 0 w 393"/>
                <a:gd name="T57" fmla="*/ 0 h 130"/>
                <a:gd name="T58" fmla="*/ 0 w 393"/>
                <a:gd name="T59" fmla="*/ 0 h 130"/>
                <a:gd name="T60" fmla="*/ 0 w 393"/>
                <a:gd name="T61" fmla="*/ 0 h 130"/>
                <a:gd name="T62" fmla="*/ 0 w 393"/>
                <a:gd name="T63" fmla="*/ 0 h 130"/>
                <a:gd name="T64" fmla="*/ 0 w 393"/>
                <a:gd name="T65" fmla="*/ 0 h 130"/>
                <a:gd name="T66" fmla="*/ 0 w 393"/>
                <a:gd name="T67" fmla="*/ 0 h 130"/>
                <a:gd name="T68" fmla="*/ 0 w 393"/>
                <a:gd name="T69" fmla="*/ 0 h 130"/>
                <a:gd name="T70" fmla="*/ 0 w 393"/>
                <a:gd name="T71" fmla="*/ 0 h 130"/>
                <a:gd name="T72" fmla="*/ 0 w 393"/>
                <a:gd name="T73" fmla="*/ 0 h 1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93" h="130">
                  <a:moveTo>
                    <a:pt x="393" y="65"/>
                  </a:moveTo>
                  <a:lnTo>
                    <a:pt x="392" y="71"/>
                  </a:lnTo>
                  <a:lnTo>
                    <a:pt x="392" y="77"/>
                  </a:lnTo>
                  <a:lnTo>
                    <a:pt x="391" y="84"/>
                  </a:lnTo>
                  <a:lnTo>
                    <a:pt x="390" y="89"/>
                  </a:lnTo>
                  <a:lnTo>
                    <a:pt x="388" y="95"/>
                  </a:lnTo>
                  <a:lnTo>
                    <a:pt x="385" y="100"/>
                  </a:lnTo>
                  <a:lnTo>
                    <a:pt x="383" y="106"/>
                  </a:lnTo>
                  <a:lnTo>
                    <a:pt x="380" y="110"/>
                  </a:lnTo>
                  <a:lnTo>
                    <a:pt x="377" y="114"/>
                  </a:lnTo>
                  <a:lnTo>
                    <a:pt x="373" y="118"/>
                  </a:lnTo>
                  <a:lnTo>
                    <a:pt x="370" y="121"/>
                  </a:lnTo>
                  <a:lnTo>
                    <a:pt x="366" y="124"/>
                  </a:lnTo>
                  <a:lnTo>
                    <a:pt x="361" y="126"/>
                  </a:lnTo>
                  <a:lnTo>
                    <a:pt x="357" y="127"/>
                  </a:lnTo>
                  <a:lnTo>
                    <a:pt x="352" y="128"/>
                  </a:lnTo>
                  <a:lnTo>
                    <a:pt x="347" y="130"/>
                  </a:lnTo>
                  <a:lnTo>
                    <a:pt x="46" y="130"/>
                  </a:lnTo>
                  <a:lnTo>
                    <a:pt x="40" y="128"/>
                  </a:lnTo>
                  <a:lnTo>
                    <a:pt x="35" y="127"/>
                  </a:lnTo>
                  <a:lnTo>
                    <a:pt x="31" y="126"/>
                  </a:lnTo>
                  <a:lnTo>
                    <a:pt x="26" y="124"/>
                  </a:lnTo>
                  <a:lnTo>
                    <a:pt x="22" y="121"/>
                  </a:lnTo>
                  <a:lnTo>
                    <a:pt x="19" y="118"/>
                  </a:lnTo>
                  <a:lnTo>
                    <a:pt x="15" y="114"/>
                  </a:lnTo>
                  <a:lnTo>
                    <a:pt x="12" y="110"/>
                  </a:lnTo>
                  <a:lnTo>
                    <a:pt x="9" y="106"/>
                  </a:lnTo>
                  <a:lnTo>
                    <a:pt x="7" y="100"/>
                  </a:lnTo>
                  <a:lnTo>
                    <a:pt x="5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90" y="0"/>
                  </a:lnTo>
                  <a:lnTo>
                    <a:pt x="393" y="65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42" name="Freeform 482">
              <a:extLst>
                <a:ext uri="{FF2B5EF4-FFF2-40B4-BE49-F238E27FC236}">
                  <a16:creationId xmlns:a16="http://schemas.microsoft.com/office/drawing/2014/main" id="{AAC9508E-7B1A-ED47-936B-A1BDB0397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293"/>
              <a:ext cx="14" cy="4"/>
            </a:xfrm>
            <a:custGeom>
              <a:avLst/>
              <a:gdLst>
                <a:gd name="T0" fmla="*/ 0 w 402"/>
                <a:gd name="T1" fmla="*/ 0 h 105"/>
                <a:gd name="T2" fmla="*/ 0 w 402"/>
                <a:gd name="T3" fmla="*/ 0 h 105"/>
                <a:gd name="T4" fmla="*/ 0 w 402"/>
                <a:gd name="T5" fmla="*/ 0 h 105"/>
                <a:gd name="T6" fmla="*/ 0 w 402"/>
                <a:gd name="T7" fmla="*/ 0 h 105"/>
                <a:gd name="T8" fmla="*/ 0 w 402"/>
                <a:gd name="T9" fmla="*/ 0 h 105"/>
                <a:gd name="T10" fmla="*/ 0 w 402"/>
                <a:gd name="T11" fmla="*/ 0 h 105"/>
                <a:gd name="T12" fmla="*/ 0 w 402"/>
                <a:gd name="T13" fmla="*/ 0 h 105"/>
                <a:gd name="T14" fmla="*/ 0 w 402"/>
                <a:gd name="T15" fmla="*/ 0 h 105"/>
                <a:gd name="T16" fmla="*/ 0 w 402"/>
                <a:gd name="T17" fmla="*/ 0 h 105"/>
                <a:gd name="T18" fmla="*/ 0 w 402"/>
                <a:gd name="T19" fmla="*/ 0 h 105"/>
                <a:gd name="T20" fmla="*/ 0 w 402"/>
                <a:gd name="T21" fmla="*/ 0 h 105"/>
                <a:gd name="T22" fmla="*/ 0 w 402"/>
                <a:gd name="T23" fmla="*/ 0 h 105"/>
                <a:gd name="T24" fmla="*/ 0 w 402"/>
                <a:gd name="T25" fmla="*/ 0 h 105"/>
                <a:gd name="T26" fmla="*/ 0 w 402"/>
                <a:gd name="T27" fmla="*/ 0 h 105"/>
                <a:gd name="T28" fmla="*/ 0 w 402"/>
                <a:gd name="T29" fmla="*/ 0 h 105"/>
                <a:gd name="T30" fmla="*/ 0 w 402"/>
                <a:gd name="T31" fmla="*/ 0 h 105"/>
                <a:gd name="T32" fmla="*/ 0 w 402"/>
                <a:gd name="T33" fmla="*/ 0 h 105"/>
                <a:gd name="T34" fmla="*/ 0 w 402"/>
                <a:gd name="T35" fmla="*/ 0 h 105"/>
                <a:gd name="T36" fmla="*/ 0 w 402"/>
                <a:gd name="T37" fmla="*/ 0 h 105"/>
                <a:gd name="T38" fmla="*/ 0 w 402"/>
                <a:gd name="T39" fmla="*/ 0 h 105"/>
                <a:gd name="T40" fmla="*/ 0 w 402"/>
                <a:gd name="T41" fmla="*/ 0 h 105"/>
                <a:gd name="T42" fmla="*/ 0 w 402"/>
                <a:gd name="T43" fmla="*/ 0 h 105"/>
                <a:gd name="T44" fmla="*/ 0 w 402"/>
                <a:gd name="T45" fmla="*/ 0 h 105"/>
                <a:gd name="T46" fmla="*/ 0 w 402"/>
                <a:gd name="T47" fmla="*/ 0 h 105"/>
                <a:gd name="T48" fmla="*/ 0 w 402"/>
                <a:gd name="T49" fmla="*/ 0 h 105"/>
                <a:gd name="T50" fmla="*/ 0 w 402"/>
                <a:gd name="T51" fmla="*/ 0 h 105"/>
                <a:gd name="T52" fmla="*/ 0 w 402"/>
                <a:gd name="T53" fmla="*/ 0 h 105"/>
                <a:gd name="T54" fmla="*/ 0 w 402"/>
                <a:gd name="T55" fmla="*/ 0 h 105"/>
                <a:gd name="T56" fmla="*/ 0 w 402"/>
                <a:gd name="T57" fmla="*/ 0 h 105"/>
                <a:gd name="T58" fmla="*/ 0 w 402"/>
                <a:gd name="T59" fmla="*/ 0 h 105"/>
                <a:gd name="T60" fmla="*/ 0 w 402"/>
                <a:gd name="T61" fmla="*/ 0 h 105"/>
                <a:gd name="T62" fmla="*/ 0 w 402"/>
                <a:gd name="T63" fmla="*/ 0 h 105"/>
                <a:gd name="T64" fmla="*/ 0 w 402"/>
                <a:gd name="T65" fmla="*/ 0 h 105"/>
                <a:gd name="T66" fmla="*/ 0 w 40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02" h="105">
                  <a:moveTo>
                    <a:pt x="359" y="105"/>
                  </a:moveTo>
                  <a:lnTo>
                    <a:pt x="363" y="104"/>
                  </a:lnTo>
                  <a:lnTo>
                    <a:pt x="367" y="104"/>
                  </a:lnTo>
                  <a:lnTo>
                    <a:pt x="371" y="103"/>
                  </a:lnTo>
                  <a:lnTo>
                    <a:pt x="375" y="102"/>
                  </a:lnTo>
                  <a:lnTo>
                    <a:pt x="379" y="101"/>
                  </a:lnTo>
                  <a:lnTo>
                    <a:pt x="383" y="99"/>
                  </a:lnTo>
                  <a:lnTo>
                    <a:pt x="386" y="97"/>
                  </a:lnTo>
                  <a:lnTo>
                    <a:pt x="389" y="94"/>
                  </a:lnTo>
                  <a:lnTo>
                    <a:pt x="391" y="92"/>
                  </a:lnTo>
                  <a:lnTo>
                    <a:pt x="395" y="90"/>
                  </a:lnTo>
                  <a:lnTo>
                    <a:pt x="397" y="87"/>
                  </a:lnTo>
                  <a:lnTo>
                    <a:pt x="398" y="85"/>
                  </a:lnTo>
                  <a:lnTo>
                    <a:pt x="400" y="81"/>
                  </a:lnTo>
                  <a:lnTo>
                    <a:pt x="401" y="78"/>
                  </a:lnTo>
                  <a:lnTo>
                    <a:pt x="401" y="75"/>
                  </a:lnTo>
                  <a:lnTo>
                    <a:pt x="402" y="72"/>
                  </a:lnTo>
                  <a:lnTo>
                    <a:pt x="402" y="33"/>
                  </a:lnTo>
                  <a:lnTo>
                    <a:pt x="401" y="29"/>
                  </a:lnTo>
                  <a:lnTo>
                    <a:pt x="401" y="26"/>
                  </a:lnTo>
                  <a:lnTo>
                    <a:pt x="400" y="23"/>
                  </a:lnTo>
                  <a:lnTo>
                    <a:pt x="398" y="19"/>
                  </a:lnTo>
                  <a:lnTo>
                    <a:pt x="397" y="17"/>
                  </a:lnTo>
                  <a:lnTo>
                    <a:pt x="395" y="14"/>
                  </a:lnTo>
                  <a:lnTo>
                    <a:pt x="391" y="12"/>
                  </a:lnTo>
                  <a:lnTo>
                    <a:pt x="389" y="10"/>
                  </a:lnTo>
                  <a:lnTo>
                    <a:pt x="386" y="7"/>
                  </a:lnTo>
                  <a:lnTo>
                    <a:pt x="383" y="5"/>
                  </a:lnTo>
                  <a:lnTo>
                    <a:pt x="379" y="3"/>
                  </a:lnTo>
                  <a:lnTo>
                    <a:pt x="375" y="2"/>
                  </a:lnTo>
                  <a:lnTo>
                    <a:pt x="371" y="1"/>
                  </a:lnTo>
                  <a:lnTo>
                    <a:pt x="367" y="0"/>
                  </a:lnTo>
                  <a:lnTo>
                    <a:pt x="363" y="0"/>
                  </a:lnTo>
                  <a:lnTo>
                    <a:pt x="359" y="0"/>
                  </a:lnTo>
                  <a:lnTo>
                    <a:pt x="42" y="0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5" y="2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2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3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5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2" y="94"/>
                  </a:lnTo>
                  <a:lnTo>
                    <a:pt x="15" y="97"/>
                  </a:lnTo>
                  <a:lnTo>
                    <a:pt x="17" y="99"/>
                  </a:lnTo>
                  <a:lnTo>
                    <a:pt x="21" y="101"/>
                  </a:lnTo>
                  <a:lnTo>
                    <a:pt x="25" y="102"/>
                  </a:lnTo>
                  <a:lnTo>
                    <a:pt x="29" y="103"/>
                  </a:lnTo>
                  <a:lnTo>
                    <a:pt x="33" y="104"/>
                  </a:lnTo>
                  <a:lnTo>
                    <a:pt x="37" y="104"/>
                  </a:lnTo>
                  <a:lnTo>
                    <a:pt x="42" y="105"/>
                  </a:lnTo>
                  <a:lnTo>
                    <a:pt x="359" y="105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43" name="Freeform 483">
              <a:extLst>
                <a:ext uri="{FF2B5EF4-FFF2-40B4-BE49-F238E27FC236}">
                  <a16:creationId xmlns:a16="http://schemas.microsoft.com/office/drawing/2014/main" id="{07BD1096-1AF8-FE4A-9F14-772AC96FB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2304"/>
              <a:ext cx="19" cy="12"/>
            </a:xfrm>
            <a:custGeom>
              <a:avLst/>
              <a:gdLst>
                <a:gd name="T0" fmla="*/ 0 w 562"/>
                <a:gd name="T1" fmla="*/ 0 h 299"/>
                <a:gd name="T2" fmla="*/ 0 w 562"/>
                <a:gd name="T3" fmla="*/ 0 h 299"/>
                <a:gd name="T4" fmla="*/ 0 w 562"/>
                <a:gd name="T5" fmla="*/ 0 h 299"/>
                <a:gd name="T6" fmla="*/ 0 w 562"/>
                <a:gd name="T7" fmla="*/ 0 h 299"/>
                <a:gd name="T8" fmla="*/ 0 w 562"/>
                <a:gd name="T9" fmla="*/ 0 h 299"/>
                <a:gd name="T10" fmla="*/ 0 w 562"/>
                <a:gd name="T11" fmla="*/ 0 h 299"/>
                <a:gd name="T12" fmla="*/ 0 w 562"/>
                <a:gd name="T13" fmla="*/ 0 h 299"/>
                <a:gd name="T14" fmla="*/ 0 w 562"/>
                <a:gd name="T15" fmla="*/ 0 h 299"/>
                <a:gd name="T16" fmla="*/ 0 w 562"/>
                <a:gd name="T17" fmla="*/ 0 h 299"/>
                <a:gd name="T18" fmla="*/ 0 w 562"/>
                <a:gd name="T19" fmla="*/ 0 h 299"/>
                <a:gd name="T20" fmla="*/ 0 w 562"/>
                <a:gd name="T21" fmla="*/ 0 h 299"/>
                <a:gd name="T22" fmla="*/ 0 w 562"/>
                <a:gd name="T23" fmla="*/ 0 h 299"/>
                <a:gd name="T24" fmla="*/ 0 w 562"/>
                <a:gd name="T25" fmla="*/ 0 h 299"/>
                <a:gd name="T26" fmla="*/ 0 w 562"/>
                <a:gd name="T27" fmla="*/ 0 h 299"/>
                <a:gd name="T28" fmla="*/ 0 w 562"/>
                <a:gd name="T29" fmla="*/ 0 h 299"/>
                <a:gd name="T30" fmla="*/ 0 w 562"/>
                <a:gd name="T31" fmla="*/ 0 h 299"/>
                <a:gd name="T32" fmla="*/ 0 w 562"/>
                <a:gd name="T33" fmla="*/ 0 h 299"/>
                <a:gd name="T34" fmla="*/ 0 w 562"/>
                <a:gd name="T35" fmla="*/ 0 h 299"/>
                <a:gd name="T36" fmla="*/ 0 w 562"/>
                <a:gd name="T37" fmla="*/ 0 h 299"/>
                <a:gd name="T38" fmla="*/ 0 w 562"/>
                <a:gd name="T39" fmla="*/ 0 h 299"/>
                <a:gd name="T40" fmla="*/ 0 w 562"/>
                <a:gd name="T41" fmla="*/ 0 h 299"/>
                <a:gd name="T42" fmla="*/ 0 w 562"/>
                <a:gd name="T43" fmla="*/ 0 h 299"/>
                <a:gd name="T44" fmla="*/ 0 w 562"/>
                <a:gd name="T45" fmla="*/ 0 h 299"/>
                <a:gd name="T46" fmla="*/ 0 w 562"/>
                <a:gd name="T47" fmla="*/ 0 h 299"/>
                <a:gd name="T48" fmla="*/ 0 w 562"/>
                <a:gd name="T49" fmla="*/ 0 h 299"/>
                <a:gd name="T50" fmla="*/ 0 w 562"/>
                <a:gd name="T51" fmla="*/ 0 h 299"/>
                <a:gd name="T52" fmla="*/ 0 w 562"/>
                <a:gd name="T53" fmla="*/ 0 h 299"/>
                <a:gd name="T54" fmla="*/ 0 w 562"/>
                <a:gd name="T55" fmla="*/ 0 h 299"/>
                <a:gd name="T56" fmla="*/ 0 w 562"/>
                <a:gd name="T57" fmla="*/ 0 h 299"/>
                <a:gd name="T58" fmla="*/ 0 w 562"/>
                <a:gd name="T59" fmla="*/ 0 h 299"/>
                <a:gd name="T60" fmla="*/ 0 w 562"/>
                <a:gd name="T61" fmla="*/ 0 h 299"/>
                <a:gd name="T62" fmla="*/ 0 w 562"/>
                <a:gd name="T63" fmla="*/ 0 h 299"/>
                <a:gd name="T64" fmla="*/ 0 w 562"/>
                <a:gd name="T65" fmla="*/ 0 h 299"/>
                <a:gd name="T66" fmla="*/ 0 w 562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62" h="299">
                  <a:moveTo>
                    <a:pt x="488" y="299"/>
                  </a:moveTo>
                  <a:lnTo>
                    <a:pt x="493" y="298"/>
                  </a:lnTo>
                  <a:lnTo>
                    <a:pt x="500" y="296"/>
                  </a:lnTo>
                  <a:lnTo>
                    <a:pt x="506" y="295"/>
                  </a:lnTo>
                  <a:lnTo>
                    <a:pt x="513" y="292"/>
                  </a:lnTo>
                  <a:lnTo>
                    <a:pt x="519" y="290"/>
                  </a:lnTo>
                  <a:lnTo>
                    <a:pt x="525" y="286"/>
                  </a:lnTo>
                  <a:lnTo>
                    <a:pt x="531" y="282"/>
                  </a:lnTo>
                  <a:lnTo>
                    <a:pt x="537" y="278"/>
                  </a:lnTo>
                  <a:lnTo>
                    <a:pt x="542" y="272"/>
                  </a:lnTo>
                  <a:lnTo>
                    <a:pt x="546" y="267"/>
                  </a:lnTo>
                  <a:lnTo>
                    <a:pt x="551" y="262"/>
                  </a:lnTo>
                  <a:lnTo>
                    <a:pt x="554" y="255"/>
                  </a:lnTo>
                  <a:lnTo>
                    <a:pt x="557" y="249"/>
                  </a:lnTo>
                  <a:lnTo>
                    <a:pt x="560" y="242"/>
                  </a:lnTo>
                  <a:lnTo>
                    <a:pt x="561" y="234"/>
                  </a:lnTo>
                  <a:lnTo>
                    <a:pt x="562" y="228"/>
                  </a:lnTo>
                  <a:lnTo>
                    <a:pt x="545" y="70"/>
                  </a:lnTo>
                  <a:lnTo>
                    <a:pt x="544" y="63"/>
                  </a:lnTo>
                  <a:lnTo>
                    <a:pt x="543" y="55"/>
                  </a:lnTo>
                  <a:lnTo>
                    <a:pt x="542" y="49"/>
                  </a:lnTo>
                  <a:lnTo>
                    <a:pt x="540" y="42"/>
                  </a:lnTo>
                  <a:lnTo>
                    <a:pt x="538" y="36"/>
                  </a:lnTo>
                  <a:lnTo>
                    <a:pt x="536" y="30"/>
                  </a:lnTo>
                  <a:lnTo>
                    <a:pt x="532" y="25"/>
                  </a:lnTo>
                  <a:lnTo>
                    <a:pt x="528" y="20"/>
                  </a:lnTo>
                  <a:lnTo>
                    <a:pt x="525" y="15"/>
                  </a:lnTo>
                  <a:lnTo>
                    <a:pt x="519" y="12"/>
                  </a:lnTo>
                  <a:lnTo>
                    <a:pt x="515" y="7"/>
                  </a:lnTo>
                  <a:lnTo>
                    <a:pt x="509" y="5"/>
                  </a:lnTo>
                  <a:lnTo>
                    <a:pt x="505" y="2"/>
                  </a:lnTo>
                  <a:lnTo>
                    <a:pt x="499" y="1"/>
                  </a:lnTo>
                  <a:lnTo>
                    <a:pt x="493" y="0"/>
                  </a:lnTo>
                  <a:lnTo>
                    <a:pt x="488" y="0"/>
                  </a:lnTo>
                  <a:lnTo>
                    <a:pt x="73" y="0"/>
                  </a:lnTo>
                  <a:lnTo>
                    <a:pt x="67" y="0"/>
                  </a:lnTo>
                  <a:lnTo>
                    <a:pt x="61" y="1"/>
                  </a:lnTo>
                  <a:lnTo>
                    <a:pt x="56" y="2"/>
                  </a:lnTo>
                  <a:lnTo>
                    <a:pt x="50" y="5"/>
                  </a:lnTo>
                  <a:lnTo>
                    <a:pt x="46" y="7"/>
                  </a:lnTo>
                  <a:lnTo>
                    <a:pt x="41" y="12"/>
                  </a:lnTo>
                  <a:lnTo>
                    <a:pt x="36" y="15"/>
                  </a:lnTo>
                  <a:lnTo>
                    <a:pt x="33" y="20"/>
                  </a:lnTo>
                  <a:lnTo>
                    <a:pt x="29" y="25"/>
                  </a:lnTo>
                  <a:lnTo>
                    <a:pt x="25" y="30"/>
                  </a:lnTo>
                  <a:lnTo>
                    <a:pt x="23" y="36"/>
                  </a:lnTo>
                  <a:lnTo>
                    <a:pt x="21" y="42"/>
                  </a:lnTo>
                  <a:lnTo>
                    <a:pt x="19" y="49"/>
                  </a:lnTo>
                  <a:lnTo>
                    <a:pt x="18" y="55"/>
                  </a:lnTo>
                  <a:lnTo>
                    <a:pt x="17" y="63"/>
                  </a:lnTo>
                  <a:lnTo>
                    <a:pt x="17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4" y="249"/>
                  </a:lnTo>
                  <a:lnTo>
                    <a:pt x="7" y="255"/>
                  </a:lnTo>
                  <a:lnTo>
                    <a:pt x="10" y="262"/>
                  </a:lnTo>
                  <a:lnTo>
                    <a:pt x="14" y="267"/>
                  </a:lnTo>
                  <a:lnTo>
                    <a:pt x="19" y="272"/>
                  </a:lnTo>
                  <a:lnTo>
                    <a:pt x="24" y="278"/>
                  </a:lnTo>
                  <a:lnTo>
                    <a:pt x="30" y="282"/>
                  </a:lnTo>
                  <a:lnTo>
                    <a:pt x="36" y="286"/>
                  </a:lnTo>
                  <a:lnTo>
                    <a:pt x="42" y="290"/>
                  </a:lnTo>
                  <a:lnTo>
                    <a:pt x="48" y="292"/>
                  </a:lnTo>
                  <a:lnTo>
                    <a:pt x="55" y="295"/>
                  </a:lnTo>
                  <a:lnTo>
                    <a:pt x="60" y="296"/>
                  </a:lnTo>
                  <a:lnTo>
                    <a:pt x="67" y="298"/>
                  </a:lnTo>
                  <a:lnTo>
                    <a:pt x="73" y="299"/>
                  </a:lnTo>
                  <a:lnTo>
                    <a:pt x="488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44" name="Freeform 484">
              <a:extLst>
                <a:ext uri="{FF2B5EF4-FFF2-40B4-BE49-F238E27FC236}">
                  <a16:creationId xmlns:a16="http://schemas.microsoft.com/office/drawing/2014/main" id="{B6FDC274-4F8B-B94E-A758-49101BA33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2305"/>
              <a:ext cx="19" cy="11"/>
            </a:xfrm>
            <a:custGeom>
              <a:avLst/>
              <a:gdLst>
                <a:gd name="T0" fmla="*/ 0 w 537"/>
                <a:gd name="T1" fmla="*/ 0 h 285"/>
                <a:gd name="T2" fmla="*/ 0 w 537"/>
                <a:gd name="T3" fmla="*/ 0 h 285"/>
                <a:gd name="T4" fmla="*/ 0 w 537"/>
                <a:gd name="T5" fmla="*/ 0 h 285"/>
                <a:gd name="T6" fmla="*/ 0 w 537"/>
                <a:gd name="T7" fmla="*/ 0 h 285"/>
                <a:gd name="T8" fmla="*/ 0 w 537"/>
                <a:gd name="T9" fmla="*/ 0 h 285"/>
                <a:gd name="T10" fmla="*/ 0 w 537"/>
                <a:gd name="T11" fmla="*/ 0 h 285"/>
                <a:gd name="T12" fmla="*/ 0 w 537"/>
                <a:gd name="T13" fmla="*/ 0 h 285"/>
                <a:gd name="T14" fmla="*/ 0 w 537"/>
                <a:gd name="T15" fmla="*/ 0 h 285"/>
                <a:gd name="T16" fmla="*/ 0 w 537"/>
                <a:gd name="T17" fmla="*/ 0 h 285"/>
                <a:gd name="T18" fmla="*/ 0 w 537"/>
                <a:gd name="T19" fmla="*/ 0 h 285"/>
                <a:gd name="T20" fmla="*/ 0 w 537"/>
                <a:gd name="T21" fmla="*/ 0 h 285"/>
                <a:gd name="T22" fmla="*/ 0 w 537"/>
                <a:gd name="T23" fmla="*/ 0 h 285"/>
                <a:gd name="T24" fmla="*/ 0 w 537"/>
                <a:gd name="T25" fmla="*/ 0 h 285"/>
                <a:gd name="T26" fmla="*/ 0 w 537"/>
                <a:gd name="T27" fmla="*/ 0 h 285"/>
                <a:gd name="T28" fmla="*/ 0 w 537"/>
                <a:gd name="T29" fmla="*/ 0 h 285"/>
                <a:gd name="T30" fmla="*/ 0 w 537"/>
                <a:gd name="T31" fmla="*/ 0 h 285"/>
                <a:gd name="T32" fmla="*/ 0 w 537"/>
                <a:gd name="T33" fmla="*/ 0 h 285"/>
                <a:gd name="T34" fmla="*/ 0 w 537"/>
                <a:gd name="T35" fmla="*/ 0 h 285"/>
                <a:gd name="T36" fmla="*/ 0 w 537"/>
                <a:gd name="T37" fmla="*/ 0 h 285"/>
                <a:gd name="T38" fmla="*/ 0 w 537"/>
                <a:gd name="T39" fmla="*/ 0 h 285"/>
                <a:gd name="T40" fmla="*/ 0 w 537"/>
                <a:gd name="T41" fmla="*/ 0 h 285"/>
                <a:gd name="T42" fmla="*/ 0 w 537"/>
                <a:gd name="T43" fmla="*/ 0 h 285"/>
                <a:gd name="T44" fmla="*/ 0 w 537"/>
                <a:gd name="T45" fmla="*/ 0 h 285"/>
                <a:gd name="T46" fmla="*/ 0 w 537"/>
                <a:gd name="T47" fmla="*/ 0 h 285"/>
                <a:gd name="T48" fmla="*/ 0 w 537"/>
                <a:gd name="T49" fmla="*/ 0 h 285"/>
                <a:gd name="T50" fmla="*/ 0 w 537"/>
                <a:gd name="T51" fmla="*/ 0 h 285"/>
                <a:gd name="T52" fmla="*/ 0 w 537"/>
                <a:gd name="T53" fmla="*/ 0 h 285"/>
                <a:gd name="T54" fmla="*/ 0 w 537"/>
                <a:gd name="T55" fmla="*/ 0 h 285"/>
                <a:gd name="T56" fmla="*/ 0 w 537"/>
                <a:gd name="T57" fmla="*/ 0 h 285"/>
                <a:gd name="T58" fmla="*/ 0 w 537"/>
                <a:gd name="T59" fmla="*/ 0 h 285"/>
                <a:gd name="T60" fmla="*/ 0 w 537"/>
                <a:gd name="T61" fmla="*/ 0 h 285"/>
                <a:gd name="T62" fmla="*/ 0 w 537"/>
                <a:gd name="T63" fmla="*/ 0 h 285"/>
                <a:gd name="T64" fmla="*/ 0 w 537"/>
                <a:gd name="T65" fmla="*/ 0 h 285"/>
                <a:gd name="T66" fmla="*/ 0 w 537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37" h="285">
                  <a:moveTo>
                    <a:pt x="465" y="285"/>
                  </a:moveTo>
                  <a:lnTo>
                    <a:pt x="470" y="284"/>
                  </a:lnTo>
                  <a:lnTo>
                    <a:pt x="476" y="283"/>
                  </a:lnTo>
                  <a:lnTo>
                    <a:pt x="482" y="282"/>
                  </a:lnTo>
                  <a:lnTo>
                    <a:pt x="489" y="280"/>
                  </a:lnTo>
                  <a:lnTo>
                    <a:pt x="494" y="276"/>
                  </a:lnTo>
                  <a:lnTo>
                    <a:pt x="501" y="273"/>
                  </a:lnTo>
                  <a:lnTo>
                    <a:pt x="506" y="269"/>
                  </a:lnTo>
                  <a:lnTo>
                    <a:pt x="512" y="264"/>
                  </a:lnTo>
                  <a:lnTo>
                    <a:pt x="517" y="260"/>
                  </a:lnTo>
                  <a:lnTo>
                    <a:pt x="522" y="255"/>
                  </a:lnTo>
                  <a:lnTo>
                    <a:pt x="526" y="249"/>
                  </a:lnTo>
                  <a:lnTo>
                    <a:pt x="529" y="243"/>
                  </a:lnTo>
                  <a:lnTo>
                    <a:pt x="532" y="236"/>
                  </a:lnTo>
                  <a:lnTo>
                    <a:pt x="535" y="230"/>
                  </a:lnTo>
                  <a:lnTo>
                    <a:pt x="536" y="223"/>
                  </a:lnTo>
                  <a:lnTo>
                    <a:pt x="537" y="216"/>
                  </a:lnTo>
                  <a:lnTo>
                    <a:pt x="520" y="68"/>
                  </a:lnTo>
                  <a:lnTo>
                    <a:pt x="519" y="60"/>
                  </a:lnTo>
                  <a:lnTo>
                    <a:pt x="518" y="53"/>
                  </a:lnTo>
                  <a:lnTo>
                    <a:pt x="517" y="47"/>
                  </a:lnTo>
                  <a:lnTo>
                    <a:pt x="515" y="40"/>
                  </a:lnTo>
                  <a:lnTo>
                    <a:pt x="513" y="35"/>
                  </a:lnTo>
                  <a:lnTo>
                    <a:pt x="511" y="30"/>
                  </a:lnTo>
                  <a:lnTo>
                    <a:pt x="507" y="24"/>
                  </a:lnTo>
                  <a:lnTo>
                    <a:pt x="504" y="20"/>
                  </a:lnTo>
                  <a:lnTo>
                    <a:pt x="500" y="15"/>
                  </a:lnTo>
                  <a:lnTo>
                    <a:pt x="495" y="11"/>
                  </a:lnTo>
                  <a:lnTo>
                    <a:pt x="491" y="8"/>
                  </a:lnTo>
                  <a:lnTo>
                    <a:pt x="486" y="5"/>
                  </a:lnTo>
                  <a:lnTo>
                    <a:pt x="481" y="2"/>
                  </a:lnTo>
                  <a:lnTo>
                    <a:pt x="476" y="1"/>
                  </a:lnTo>
                  <a:lnTo>
                    <a:pt x="470" y="0"/>
                  </a:lnTo>
                  <a:lnTo>
                    <a:pt x="465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1"/>
                  </a:lnTo>
                  <a:lnTo>
                    <a:pt x="54" y="2"/>
                  </a:lnTo>
                  <a:lnTo>
                    <a:pt x="49" y="5"/>
                  </a:lnTo>
                  <a:lnTo>
                    <a:pt x="44" y="8"/>
                  </a:lnTo>
                  <a:lnTo>
                    <a:pt x="39" y="11"/>
                  </a:lnTo>
                  <a:lnTo>
                    <a:pt x="36" y="15"/>
                  </a:lnTo>
                  <a:lnTo>
                    <a:pt x="32" y="20"/>
                  </a:lnTo>
                  <a:lnTo>
                    <a:pt x="29" y="24"/>
                  </a:lnTo>
                  <a:lnTo>
                    <a:pt x="25" y="30"/>
                  </a:lnTo>
                  <a:lnTo>
                    <a:pt x="22" y="35"/>
                  </a:lnTo>
                  <a:lnTo>
                    <a:pt x="20" y="40"/>
                  </a:lnTo>
                  <a:lnTo>
                    <a:pt x="19" y="47"/>
                  </a:lnTo>
                  <a:lnTo>
                    <a:pt x="18" y="53"/>
                  </a:lnTo>
                  <a:lnTo>
                    <a:pt x="17" y="60"/>
                  </a:lnTo>
                  <a:lnTo>
                    <a:pt x="17" y="68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1" y="230"/>
                  </a:lnTo>
                  <a:lnTo>
                    <a:pt x="4" y="236"/>
                  </a:lnTo>
                  <a:lnTo>
                    <a:pt x="7" y="243"/>
                  </a:lnTo>
                  <a:lnTo>
                    <a:pt x="10" y="249"/>
                  </a:lnTo>
                  <a:lnTo>
                    <a:pt x="14" y="255"/>
                  </a:lnTo>
                  <a:lnTo>
                    <a:pt x="19" y="260"/>
                  </a:lnTo>
                  <a:lnTo>
                    <a:pt x="24" y="264"/>
                  </a:lnTo>
                  <a:lnTo>
                    <a:pt x="29" y="269"/>
                  </a:lnTo>
                  <a:lnTo>
                    <a:pt x="35" y="273"/>
                  </a:lnTo>
                  <a:lnTo>
                    <a:pt x="41" y="276"/>
                  </a:lnTo>
                  <a:lnTo>
                    <a:pt x="47" y="280"/>
                  </a:lnTo>
                  <a:lnTo>
                    <a:pt x="53" y="282"/>
                  </a:lnTo>
                  <a:lnTo>
                    <a:pt x="59" y="283"/>
                  </a:lnTo>
                  <a:lnTo>
                    <a:pt x="65" y="284"/>
                  </a:lnTo>
                  <a:lnTo>
                    <a:pt x="71" y="285"/>
                  </a:lnTo>
                  <a:lnTo>
                    <a:pt x="465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45" name="Freeform 485">
              <a:extLst>
                <a:ext uri="{FF2B5EF4-FFF2-40B4-BE49-F238E27FC236}">
                  <a16:creationId xmlns:a16="http://schemas.microsoft.com/office/drawing/2014/main" id="{A77A54D4-5815-DC42-BCD3-0A4DB5572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310"/>
              <a:ext cx="13" cy="5"/>
            </a:xfrm>
            <a:custGeom>
              <a:avLst/>
              <a:gdLst>
                <a:gd name="T0" fmla="*/ 0 w 392"/>
                <a:gd name="T1" fmla="*/ 0 h 128"/>
                <a:gd name="T2" fmla="*/ 0 w 392"/>
                <a:gd name="T3" fmla="*/ 0 h 128"/>
                <a:gd name="T4" fmla="*/ 0 w 392"/>
                <a:gd name="T5" fmla="*/ 0 h 128"/>
                <a:gd name="T6" fmla="*/ 0 w 392"/>
                <a:gd name="T7" fmla="*/ 0 h 128"/>
                <a:gd name="T8" fmla="*/ 0 w 392"/>
                <a:gd name="T9" fmla="*/ 0 h 128"/>
                <a:gd name="T10" fmla="*/ 0 w 392"/>
                <a:gd name="T11" fmla="*/ 0 h 128"/>
                <a:gd name="T12" fmla="*/ 0 w 392"/>
                <a:gd name="T13" fmla="*/ 0 h 128"/>
                <a:gd name="T14" fmla="*/ 0 w 392"/>
                <a:gd name="T15" fmla="*/ 0 h 128"/>
                <a:gd name="T16" fmla="*/ 0 w 392"/>
                <a:gd name="T17" fmla="*/ 0 h 128"/>
                <a:gd name="T18" fmla="*/ 0 w 392"/>
                <a:gd name="T19" fmla="*/ 0 h 128"/>
                <a:gd name="T20" fmla="*/ 0 w 392"/>
                <a:gd name="T21" fmla="*/ 0 h 128"/>
                <a:gd name="T22" fmla="*/ 0 w 392"/>
                <a:gd name="T23" fmla="*/ 0 h 128"/>
                <a:gd name="T24" fmla="*/ 0 w 392"/>
                <a:gd name="T25" fmla="*/ 0 h 128"/>
                <a:gd name="T26" fmla="*/ 0 w 392"/>
                <a:gd name="T27" fmla="*/ 0 h 128"/>
                <a:gd name="T28" fmla="*/ 0 w 392"/>
                <a:gd name="T29" fmla="*/ 0 h 128"/>
                <a:gd name="T30" fmla="*/ 0 w 392"/>
                <a:gd name="T31" fmla="*/ 0 h 128"/>
                <a:gd name="T32" fmla="*/ 0 w 392"/>
                <a:gd name="T33" fmla="*/ 0 h 128"/>
                <a:gd name="T34" fmla="*/ 0 w 392"/>
                <a:gd name="T35" fmla="*/ 0 h 128"/>
                <a:gd name="T36" fmla="*/ 0 w 392"/>
                <a:gd name="T37" fmla="*/ 0 h 128"/>
                <a:gd name="T38" fmla="*/ 0 w 392"/>
                <a:gd name="T39" fmla="*/ 0 h 128"/>
                <a:gd name="T40" fmla="*/ 0 w 392"/>
                <a:gd name="T41" fmla="*/ 0 h 128"/>
                <a:gd name="T42" fmla="*/ 0 w 392"/>
                <a:gd name="T43" fmla="*/ 0 h 128"/>
                <a:gd name="T44" fmla="*/ 0 w 392"/>
                <a:gd name="T45" fmla="*/ 0 h 128"/>
                <a:gd name="T46" fmla="*/ 0 w 392"/>
                <a:gd name="T47" fmla="*/ 0 h 128"/>
                <a:gd name="T48" fmla="*/ 0 w 392"/>
                <a:gd name="T49" fmla="*/ 0 h 128"/>
                <a:gd name="T50" fmla="*/ 0 w 392"/>
                <a:gd name="T51" fmla="*/ 0 h 128"/>
                <a:gd name="T52" fmla="*/ 0 w 392"/>
                <a:gd name="T53" fmla="*/ 0 h 128"/>
                <a:gd name="T54" fmla="*/ 0 w 392"/>
                <a:gd name="T55" fmla="*/ 0 h 128"/>
                <a:gd name="T56" fmla="*/ 0 w 392"/>
                <a:gd name="T57" fmla="*/ 0 h 128"/>
                <a:gd name="T58" fmla="*/ 0 w 392"/>
                <a:gd name="T59" fmla="*/ 0 h 128"/>
                <a:gd name="T60" fmla="*/ 0 w 392"/>
                <a:gd name="T61" fmla="*/ 0 h 128"/>
                <a:gd name="T62" fmla="*/ 0 w 392"/>
                <a:gd name="T63" fmla="*/ 0 h 128"/>
                <a:gd name="T64" fmla="*/ 0 w 392"/>
                <a:gd name="T65" fmla="*/ 0 h 128"/>
                <a:gd name="T66" fmla="*/ 0 w 392"/>
                <a:gd name="T67" fmla="*/ 0 h 128"/>
                <a:gd name="T68" fmla="*/ 0 w 392"/>
                <a:gd name="T69" fmla="*/ 0 h 128"/>
                <a:gd name="T70" fmla="*/ 0 w 392"/>
                <a:gd name="T71" fmla="*/ 0 h 128"/>
                <a:gd name="T72" fmla="*/ 0 w 392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92" h="128">
                  <a:moveTo>
                    <a:pt x="392" y="64"/>
                  </a:moveTo>
                  <a:lnTo>
                    <a:pt x="391" y="71"/>
                  </a:lnTo>
                  <a:lnTo>
                    <a:pt x="391" y="77"/>
                  </a:lnTo>
                  <a:lnTo>
                    <a:pt x="390" y="83"/>
                  </a:lnTo>
                  <a:lnTo>
                    <a:pt x="389" y="89"/>
                  </a:lnTo>
                  <a:lnTo>
                    <a:pt x="387" y="95"/>
                  </a:lnTo>
                  <a:lnTo>
                    <a:pt x="384" y="100"/>
                  </a:lnTo>
                  <a:lnTo>
                    <a:pt x="382" y="104"/>
                  </a:lnTo>
                  <a:lnTo>
                    <a:pt x="379" y="109"/>
                  </a:lnTo>
                  <a:lnTo>
                    <a:pt x="376" y="113"/>
                  </a:lnTo>
                  <a:lnTo>
                    <a:pt x="373" y="117"/>
                  </a:lnTo>
                  <a:lnTo>
                    <a:pt x="369" y="120"/>
                  </a:lnTo>
                  <a:lnTo>
                    <a:pt x="365" y="123"/>
                  </a:lnTo>
                  <a:lnTo>
                    <a:pt x="361" y="125"/>
                  </a:lnTo>
                  <a:lnTo>
                    <a:pt x="356" y="126"/>
                  </a:lnTo>
                  <a:lnTo>
                    <a:pt x="351" y="127"/>
                  </a:lnTo>
                  <a:lnTo>
                    <a:pt x="346" y="128"/>
                  </a:lnTo>
                  <a:lnTo>
                    <a:pt x="46" y="128"/>
                  </a:lnTo>
                  <a:lnTo>
                    <a:pt x="41" y="127"/>
                  </a:lnTo>
                  <a:lnTo>
                    <a:pt x="35" y="126"/>
                  </a:lnTo>
                  <a:lnTo>
                    <a:pt x="31" y="125"/>
                  </a:lnTo>
                  <a:lnTo>
                    <a:pt x="26" y="123"/>
                  </a:lnTo>
                  <a:lnTo>
                    <a:pt x="22" y="120"/>
                  </a:lnTo>
                  <a:lnTo>
                    <a:pt x="19" y="117"/>
                  </a:lnTo>
                  <a:lnTo>
                    <a:pt x="16" y="113"/>
                  </a:lnTo>
                  <a:lnTo>
                    <a:pt x="12" y="109"/>
                  </a:lnTo>
                  <a:lnTo>
                    <a:pt x="9" y="104"/>
                  </a:lnTo>
                  <a:lnTo>
                    <a:pt x="7" y="100"/>
                  </a:lnTo>
                  <a:lnTo>
                    <a:pt x="5" y="95"/>
                  </a:lnTo>
                  <a:lnTo>
                    <a:pt x="3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89" y="0"/>
                  </a:lnTo>
                  <a:lnTo>
                    <a:pt x="392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46" name="Freeform 486">
              <a:extLst>
                <a:ext uri="{FF2B5EF4-FFF2-40B4-BE49-F238E27FC236}">
                  <a16:creationId xmlns:a16="http://schemas.microsoft.com/office/drawing/2014/main" id="{E6D4EEFF-B5E7-D640-9B03-BE6367109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0" y="2306"/>
              <a:ext cx="1" cy="8"/>
            </a:xfrm>
            <a:custGeom>
              <a:avLst/>
              <a:gdLst>
                <a:gd name="T0" fmla="*/ 0 w 39"/>
                <a:gd name="T1" fmla="*/ 0 h 213"/>
                <a:gd name="T2" fmla="*/ 0 w 39"/>
                <a:gd name="T3" fmla="*/ 0 h 213"/>
                <a:gd name="T4" fmla="*/ 0 w 39"/>
                <a:gd name="T5" fmla="*/ 0 h 213"/>
                <a:gd name="T6" fmla="*/ 0 w 39"/>
                <a:gd name="T7" fmla="*/ 0 h 213"/>
                <a:gd name="T8" fmla="*/ 0 w 39"/>
                <a:gd name="T9" fmla="*/ 0 h 213"/>
                <a:gd name="T10" fmla="*/ 0 w 39"/>
                <a:gd name="T11" fmla="*/ 0 h 213"/>
                <a:gd name="T12" fmla="*/ 0 w 39"/>
                <a:gd name="T13" fmla="*/ 0 h 213"/>
                <a:gd name="T14" fmla="*/ 0 w 39"/>
                <a:gd name="T15" fmla="*/ 0 h 213"/>
                <a:gd name="T16" fmla="*/ 0 w 39"/>
                <a:gd name="T17" fmla="*/ 0 h 213"/>
                <a:gd name="T18" fmla="*/ 0 w 39"/>
                <a:gd name="T19" fmla="*/ 0 h 213"/>
                <a:gd name="T20" fmla="*/ 0 w 39"/>
                <a:gd name="T21" fmla="*/ 0 h 213"/>
                <a:gd name="T22" fmla="*/ 0 w 39"/>
                <a:gd name="T23" fmla="*/ 0 h 213"/>
                <a:gd name="T24" fmla="*/ 0 w 39"/>
                <a:gd name="T25" fmla="*/ 0 h 213"/>
                <a:gd name="T26" fmla="*/ 0 w 39"/>
                <a:gd name="T27" fmla="*/ 0 h 213"/>
                <a:gd name="T28" fmla="*/ 0 w 39"/>
                <a:gd name="T29" fmla="*/ 0 h 213"/>
                <a:gd name="T30" fmla="*/ 0 w 39"/>
                <a:gd name="T31" fmla="*/ 0 h 213"/>
                <a:gd name="T32" fmla="*/ 0 w 39"/>
                <a:gd name="T33" fmla="*/ 0 h 213"/>
                <a:gd name="T34" fmla="*/ 0 w 39"/>
                <a:gd name="T35" fmla="*/ 0 h 213"/>
                <a:gd name="T36" fmla="*/ 0 w 39"/>
                <a:gd name="T37" fmla="*/ 0 h 213"/>
                <a:gd name="T38" fmla="*/ 0 w 39"/>
                <a:gd name="T39" fmla="*/ 0 h 213"/>
                <a:gd name="T40" fmla="*/ 0 w 39"/>
                <a:gd name="T41" fmla="*/ 0 h 213"/>
                <a:gd name="T42" fmla="*/ 0 w 39"/>
                <a:gd name="T43" fmla="*/ 0 h 213"/>
                <a:gd name="T44" fmla="*/ 0 w 39"/>
                <a:gd name="T45" fmla="*/ 0 h 213"/>
                <a:gd name="T46" fmla="*/ 0 w 39"/>
                <a:gd name="T47" fmla="*/ 0 h 213"/>
                <a:gd name="T48" fmla="*/ 0 w 39"/>
                <a:gd name="T49" fmla="*/ 0 h 213"/>
                <a:gd name="T50" fmla="*/ 0 w 39"/>
                <a:gd name="T51" fmla="*/ 0 h 213"/>
                <a:gd name="T52" fmla="*/ 0 w 39"/>
                <a:gd name="T53" fmla="*/ 0 h 213"/>
                <a:gd name="T54" fmla="*/ 0 w 39"/>
                <a:gd name="T55" fmla="*/ 0 h 213"/>
                <a:gd name="T56" fmla="*/ 0 w 39"/>
                <a:gd name="T57" fmla="*/ 0 h 213"/>
                <a:gd name="T58" fmla="*/ 0 w 39"/>
                <a:gd name="T59" fmla="*/ 0 h 213"/>
                <a:gd name="T60" fmla="*/ 0 w 39"/>
                <a:gd name="T61" fmla="*/ 0 h 213"/>
                <a:gd name="T62" fmla="*/ 0 w 39"/>
                <a:gd name="T63" fmla="*/ 0 h 213"/>
                <a:gd name="T64" fmla="*/ 0 w 39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13">
                  <a:moveTo>
                    <a:pt x="22" y="213"/>
                  </a:moveTo>
                  <a:lnTo>
                    <a:pt x="23" y="212"/>
                  </a:lnTo>
                  <a:lnTo>
                    <a:pt x="25" y="212"/>
                  </a:lnTo>
                  <a:lnTo>
                    <a:pt x="26" y="212"/>
                  </a:lnTo>
                  <a:lnTo>
                    <a:pt x="28" y="211"/>
                  </a:lnTo>
                  <a:lnTo>
                    <a:pt x="29" y="210"/>
                  </a:lnTo>
                  <a:lnTo>
                    <a:pt x="31" y="209"/>
                  </a:lnTo>
                  <a:lnTo>
                    <a:pt x="33" y="208"/>
                  </a:lnTo>
                  <a:lnTo>
                    <a:pt x="34" y="207"/>
                  </a:lnTo>
                  <a:lnTo>
                    <a:pt x="35" y="205"/>
                  </a:lnTo>
                  <a:lnTo>
                    <a:pt x="36" y="203"/>
                  </a:lnTo>
                  <a:lnTo>
                    <a:pt x="37" y="201"/>
                  </a:lnTo>
                  <a:lnTo>
                    <a:pt x="37" y="199"/>
                  </a:lnTo>
                  <a:lnTo>
                    <a:pt x="38" y="197"/>
                  </a:lnTo>
                  <a:lnTo>
                    <a:pt x="38" y="196"/>
                  </a:lnTo>
                  <a:lnTo>
                    <a:pt x="38" y="194"/>
                  </a:lnTo>
                  <a:lnTo>
                    <a:pt x="39" y="192"/>
                  </a:lnTo>
                  <a:lnTo>
                    <a:pt x="39" y="22"/>
                  </a:lnTo>
                  <a:lnTo>
                    <a:pt x="38" y="19"/>
                  </a:lnTo>
                  <a:lnTo>
                    <a:pt x="38" y="17"/>
                  </a:lnTo>
                  <a:lnTo>
                    <a:pt x="38" y="15"/>
                  </a:lnTo>
                  <a:lnTo>
                    <a:pt x="37" y="13"/>
                  </a:lnTo>
                  <a:lnTo>
                    <a:pt x="37" y="11"/>
                  </a:lnTo>
                  <a:lnTo>
                    <a:pt x="36" y="9"/>
                  </a:lnTo>
                  <a:lnTo>
                    <a:pt x="35" y="8"/>
                  </a:lnTo>
                  <a:lnTo>
                    <a:pt x="34" y="6"/>
                  </a:lnTo>
                  <a:lnTo>
                    <a:pt x="33" y="5"/>
                  </a:lnTo>
                  <a:lnTo>
                    <a:pt x="31" y="3"/>
                  </a:lnTo>
                  <a:lnTo>
                    <a:pt x="29" y="2"/>
                  </a:lnTo>
                  <a:lnTo>
                    <a:pt x="28" y="1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1"/>
                  </a:lnTo>
                  <a:lnTo>
                    <a:pt x="13" y="2"/>
                  </a:lnTo>
                  <a:lnTo>
                    <a:pt x="12" y="3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6" y="11"/>
                  </a:lnTo>
                  <a:lnTo>
                    <a:pt x="6" y="13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5" y="197"/>
                  </a:lnTo>
                  <a:lnTo>
                    <a:pt x="8" y="199"/>
                  </a:lnTo>
                  <a:lnTo>
                    <a:pt x="9" y="202"/>
                  </a:lnTo>
                  <a:lnTo>
                    <a:pt x="11" y="205"/>
                  </a:lnTo>
                  <a:lnTo>
                    <a:pt x="12" y="207"/>
                  </a:lnTo>
                  <a:lnTo>
                    <a:pt x="14" y="209"/>
                  </a:lnTo>
                  <a:lnTo>
                    <a:pt x="16" y="210"/>
                  </a:lnTo>
                  <a:lnTo>
                    <a:pt x="17" y="212"/>
                  </a:lnTo>
                  <a:lnTo>
                    <a:pt x="19" y="212"/>
                  </a:lnTo>
                  <a:lnTo>
                    <a:pt x="22" y="213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47" name="Freeform 487">
              <a:extLst>
                <a:ext uri="{FF2B5EF4-FFF2-40B4-BE49-F238E27FC236}">
                  <a16:creationId xmlns:a16="http://schemas.microsoft.com/office/drawing/2014/main" id="{9339E5D3-2A0D-894C-9BFB-3E840FF38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" y="2306"/>
              <a:ext cx="1" cy="8"/>
            </a:xfrm>
            <a:custGeom>
              <a:avLst/>
              <a:gdLst>
                <a:gd name="T0" fmla="*/ 0 w 45"/>
                <a:gd name="T1" fmla="*/ 0 h 220"/>
                <a:gd name="T2" fmla="*/ 0 w 45"/>
                <a:gd name="T3" fmla="*/ 0 h 220"/>
                <a:gd name="T4" fmla="*/ 0 w 45"/>
                <a:gd name="T5" fmla="*/ 0 h 220"/>
                <a:gd name="T6" fmla="*/ 0 w 45"/>
                <a:gd name="T7" fmla="*/ 0 h 220"/>
                <a:gd name="T8" fmla="*/ 0 w 45"/>
                <a:gd name="T9" fmla="*/ 0 h 220"/>
                <a:gd name="T10" fmla="*/ 0 w 45"/>
                <a:gd name="T11" fmla="*/ 0 h 220"/>
                <a:gd name="T12" fmla="*/ 0 w 45"/>
                <a:gd name="T13" fmla="*/ 0 h 220"/>
                <a:gd name="T14" fmla="*/ 0 w 45"/>
                <a:gd name="T15" fmla="*/ 0 h 220"/>
                <a:gd name="T16" fmla="*/ 0 w 45"/>
                <a:gd name="T17" fmla="*/ 0 h 220"/>
                <a:gd name="T18" fmla="*/ 0 w 45"/>
                <a:gd name="T19" fmla="*/ 0 h 220"/>
                <a:gd name="T20" fmla="*/ 0 w 45"/>
                <a:gd name="T21" fmla="*/ 0 h 220"/>
                <a:gd name="T22" fmla="*/ 0 w 45"/>
                <a:gd name="T23" fmla="*/ 0 h 220"/>
                <a:gd name="T24" fmla="*/ 0 w 45"/>
                <a:gd name="T25" fmla="*/ 0 h 220"/>
                <a:gd name="T26" fmla="*/ 0 w 45"/>
                <a:gd name="T27" fmla="*/ 0 h 220"/>
                <a:gd name="T28" fmla="*/ 0 w 45"/>
                <a:gd name="T29" fmla="*/ 0 h 220"/>
                <a:gd name="T30" fmla="*/ 0 w 45"/>
                <a:gd name="T31" fmla="*/ 0 h 220"/>
                <a:gd name="T32" fmla="*/ 0 w 45"/>
                <a:gd name="T33" fmla="*/ 0 h 220"/>
                <a:gd name="T34" fmla="*/ 0 w 45"/>
                <a:gd name="T35" fmla="*/ 0 h 220"/>
                <a:gd name="T36" fmla="*/ 0 w 45"/>
                <a:gd name="T37" fmla="*/ 0 h 220"/>
                <a:gd name="T38" fmla="*/ 0 w 45"/>
                <a:gd name="T39" fmla="*/ 0 h 220"/>
                <a:gd name="T40" fmla="*/ 0 w 45"/>
                <a:gd name="T41" fmla="*/ 0 h 220"/>
                <a:gd name="T42" fmla="*/ 0 w 45"/>
                <a:gd name="T43" fmla="*/ 0 h 220"/>
                <a:gd name="T44" fmla="*/ 0 w 45"/>
                <a:gd name="T45" fmla="*/ 0 h 220"/>
                <a:gd name="T46" fmla="*/ 0 w 45"/>
                <a:gd name="T47" fmla="*/ 0 h 220"/>
                <a:gd name="T48" fmla="*/ 0 w 45"/>
                <a:gd name="T49" fmla="*/ 0 h 220"/>
                <a:gd name="T50" fmla="*/ 0 w 45"/>
                <a:gd name="T51" fmla="*/ 0 h 220"/>
                <a:gd name="T52" fmla="*/ 0 w 45"/>
                <a:gd name="T53" fmla="*/ 0 h 220"/>
                <a:gd name="T54" fmla="*/ 0 w 45"/>
                <a:gd name="T55" fmla="*/ 0 h 220"/>
                <a:gd name="T56" fmla="*/ 0 w 45"/>
                <a:gd name="T57" fmla="*/ 0 h 220"/>
                <a:gd name="T58" fmla="*/ 0 w 45"/>
                <a:gd name="T59" fmla="*/ 0 h 220"/>
                <a:gd name="T60" fmla="*/ 0 w 45"/>
                <a:gd name="T61" fmla="*/ 0 h 220"/>
                <a:gd name="T62" fmla="*/ 0 w 45"/>
                <a:gd name="T63" fmla="*/ 0 h 220"/>
                <a:gd name="T64" fmla="*/ 0 w 45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5" h="220">
                  <a:moveTo>
                    <a:pt x="16" y="220"/>
                  </a:moveTo>
                  <a:lnTo>
                    <a:pt x="17" y="219"/>
                  </a:lnTo>
                  <a:lnTo>
                    <a:pt x="19" y="219"/>
                  </a:lnTo>
                  <a:lnTo>
                    <a:pt x="22" y="217"/>
                  </a:lnTo>
                  <a:lnTo>
                    <a:pt x="24" y="216"/>
                  </a:lnTo>
                  <a:lnTo>
                    <a:pt x="27" y="214"/>
                  </a:lnTo>
                  <a:lnTo>
                    <a:pt x="29" y="212"/>
                  </a:lnTo>
                  <a:lnTo>
                    <a:pt x="31" y="209"/>
                  </a:lnTo>
                  <a:lnTo>
                    <a:pt x="34" y="207"/>
                  </a:lnTo>
                  <a:lnTo>
                    <a:pt x="36" y="204"/>
                  </a:lnTo>
                  <a:lnTo>
                    <a:pt x="38" y="201"/>
                  </a:lnTo>
                  <a:lnTo>
                    <a:pt x="39" y="199"/>
                  </a:lnTo>
                  <a:lnTo>
                    <a:pt x="41" y="195"/>
                  </a:lnTo>
                  <a:lnTo>
                    <a:pt x="42" y="193"/>
                  </a:lnTo>
                  <a:lnTo>
                    <a:pt x="43" y="190"/>
                  </a:lnTo>
                  <a:lnTo>
                    <a:pt x="43" y="188"/>
                  </a:lnTo>
                  <a:lnTo>
                    <a:pt x="45" y="186"/>
                  </a:lnTo>
                  <a:lnTo>
                    <a:pt x="34" y="20"/>
                  </a:lnTo>
                  <a:lnTo>
                    <a:pt x="33" y="17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1" y="12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6"/>
                  </a:lnTo>
                  <a:lnTo>
                    <a:pt x="28" y="5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4" y="2"/>
                  </a:lnTo>
                  <a:lnTo>
                    <a:pt x="23" y="1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2"/>
                  </a:lnTo>
                  <a:lnTo>
                    <a:pt x="0" y="203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1" y="208"/>
                  </a:lnTo>
                  <a:lnTo>
                    <a:pt x="1" y="209"/>
                  </a:lnTo>
                  <a:lnTo>
                    <a:pt x="2" y="211"/>
                  </a:lnTo>
                  <a:lnTo>
                    <a:pt x="3" y="213"/>
                  </a:lnTo>
                  <a:lnTo>
                    <a:pt x="4" y="214"/>
                  </a:lnTo>
                  <a:lnTo>
                    <a:pt x="5" y="215"/>
                  </a:lnTo>
                  <a:lnTo>
                    <a:pt x="6" y="216"/>
                  </a:lnTo>
                  <a:lnTo>
                    <a:pt x="8" y="217"/>
                  </a:lnTo>
                  <a:lnTo>
                    <a:pt x="9" y="218"/>
                  </a:lnTo>
                  <a:lnTo>
                    <a:pt x="11" y="219"/>
                  </a:lnTo>
                  <a:lnTo>
                    <a:pt x="12" y="219"/>
                  </a:lnTo>
                  <a:lnTo>
                    <a:pt x="14" y="219"/>
                  </a:lnTo>
                  <a:lnTo>
                    <a:pt x="16" y="220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48" name="Freeform 488">
              <a:extLst>
                <a:ext uri="{FF2B5EF4-FFF2-40B4-BE49-F238E27FC236}">
                  <a16:creationId xmlns:a16="http://schemas.microsoft.com/office/drawing/2014/main" id="{F93BF07E-2588-7244-BB12-AABD39117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305"/>
              <a:ext cx="13" cy="4"/>
            </a:xfrm>
            <a:custGeom>
              <a:avLst/>
              <a:gdLst>
                <a:gd name="T0" fmla="*/ 0 w 401"/>
                <a:gd name="T1" fmla="*/ 0 h 104"/>
                <a:gd name="T2" fmla="*/ 0 w 401"/>
                <a:gd name="T3" fmla="*/ 0 h 104"/>
                <a:gd name="T4" fmla="*/ 0 w 401"/>
                <a:gd name="T5" fmla="*/ 0 h 104"/>
                <a:gd name="T6" fmla="*/ 0 w 401"/>
                <a:gd name="T7" fmla="*/ 0 h 104"/>
                <a:gd name="T8" fmla="*/ 0 w 401"/>
                <a:gd name="T9" fmla="*/ 0 h 104"/>
                <a:gd name="T10" fmla="*/ 0 w 401"/>
                <a:gd name="T11" fmla="*/ 0 h 104"/>
                <a:gd name="T12" fmla="*/ 0 w 401"/>
                <a:gd name="T13" fmla="*/ 0 h 104"/>
                <a:gd name="T14" fmla="*/ 0 w 401"/>
                <a:gd name="T15" fmla="*/ 0 h 104"/>
                <a:gd name="T16" fmla="*/ 0 w 401"/>
                <a:gd name="T17" fmla="*/ 0 h 104"/>
                <a:gd name="T18" fmla="*/ 0 w 401"/>
                <a:gd name="T19" fmla="*/ 0 h 104"/>
                <a:gd name="T20" fmla="*/ 0 w 401"/>
                <a:gd name="T21" fmla="*/ 0 h 104"/>
                <a:gd name="T22" fmla="*/ 0 w 401"/>
                <a:gd name="T23" fmla="*/ 0 h 104"/>
                <a:gd name="T24" fmla="*/ 0 w 401"/>
                <a:gd name="T25" fmla="*/ 0 h 104"/>
                <a:gd name="T26" fmla="*/ 0 w 401"/>
                <a:gd name="T27" fmla="*/ 0 h 104"/>
                <a:gd name="T28" fmla="*/ 0 w 401"/>
                <a:gd name="T29" fmla="*/ 0 h 104"/>
                <a:gd name="T30" fmla="*/ 0 w 401"/>
                <a:gd name="T31" fmla="*/ 0 h 104"/>
                <a:gd name="T32" fmla="*/ 0 w 401"/>
                <a:gd name="T33" fmla="*/ 0 h 104"/>
                <a:gd name="T34" fmla="*/ 0 w 401"/>
                <a:gd name="T35" fmla="*/ 0 h 104"/>
                <a:gd name="T36" fmla="*/ 0 w 401"/>
                <a:gd name="T37" fmla="*/ 0 h 104"/>
                <a:gd name="T38" fmla="*/ 0 w 401"/>
                <a:gd name="T39" fmla="*/ 0 h 104"/>
                <a:gd name="T40" fmla="*/ 0 w 401"/>
                <a:gd name="T41" fmla="*/ 0 h 104"/>
                <a:gd name="T42" fmla="*/ 0 w 401"/>
                <a:gd name="T43" fmla="*/ 0 h 104"/>
                <a:gd name="T44" fmla="*/ 0 w 401"/>
                <a:gd name="T45" fmla="*/ 0 h 104"/>
                <a:gd name="T46" fmla="*/ 0 w 401"/>
                <a:gd name="T47" fmla="*/ 0 h 104"/>
                <a:gd name="T48" fmla="*/ 0 w 401"/>
                <a:gd name="T49" fmla="*/ 0 h 104"/>
                <a:gd name="T50" fmla="*/ 0 w 401"/>
                <a:gd name="T51" fmla="*/ 0 h 104"/>
                <a:gd name="T52" fmla="*/ 0 w 401"/>
                <a:gd name="T53" fmla="*/ 0 h 104"/>
                <a:gd name="T54" fmla="*/ 0 w 401"/>
                <a:gd name="T55" fmla="*/ 0 h 104"/>
                <a:gd name="T56" fmla="*/ 0 w 401"/>
                <a:gd name="T57" fmla="*/ 0 h 104"/>
                <a:gd name="T58" fmla="*/ 0 w 401"/>
                <a:gd name="T59" fmla="*/ 0 h 104"/>
                <a:gd name="T60" fmla="*/ 0 w 401"/>
                <a:gd name="T61" fmla="*/ 0 h 104"/>
                <a:gd name="T62" fmla="*/ 0 w 401"/>
                <a:gd name="T63" fmla="*/ 0 h 104"/>
                <a:gd name="T64" fmla="*/ 0 w 401"/>
                <a:gd name="T65" fmla="*/ 0 h 104"/>
                <a:gd name="T66" fmla="*/ 0 w 401"/>
                <a:gd name="T67" fmla="*/ 0 h 10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01" h="104">
                  <a:moveTo>
                    <a:pt x="359" y="104"/>
                  </a:moveTo>
                  <a:lnTo>
                    <a:pt x="362" y="103"/>
                  </a:lnTo>
                  <a:lnTo>
                    <a:pt x="366" y="103"/>
                  </a:lnTo>
                  <a:lnTo>
                    <a:pt x="371" y="102"/>
                  </a:lnTo>
                  <a:lnTo>
                    <a:pt x="374" y="101"/>
                  </a:lnTo>
                  <a:lnTo>
                    <a:pt x="378" y="100"/>
                  </a:lnTo>
                  <a:lnTo>
                    <a:pt x="382" y="97"/>
                  </a:lnTo>
                  <a:lnTo>
                    <a:pt x="385" y="95"/>
                  </a:lnTo>
                  <a:lnTo>
                    <a:pt x="388" y="93"/>
                  </a:lnTo>
                  <a:lnTo>
                    <a:pt x="390" y="91"/>
                  </a:lnTo>
                  <a:lnTo>
                    <a:pt x="394" y="89"/>
                  </a:lnTo>
                  <a:lnTo>
                    <a:pt x="396" y="86"/>
                  </a:lnTo>
                  <a:lnTo>
                    <a:pt x="397" y="83"/>
                  </a:lnTo>
                  <a:lnTo>
                    <a:pt x="399" y="80"/>
                  </a:lnTo>
                  <a:lnTo>
                    <a:pt x="400" y="77"/>
                  </a:lnTo>
                  <a:lnTo>
                    <a:pt x="400" y="74"/>
                  </a:lnTo>
                  <a:lnTo>
                    <a:pt x="401" y="70"/>
                  </a:lnTo>
                  <a:lnTo>
                    <a:pt x="401" y="33"/>
                  </a:lnTo>
                  <a:lnTo>
                    <a:pt x="400" y="29"/>
                  </a:lnTo>
                  <a:lnTo>
                    <a:pt x="400" y="26"/>
                  </a:lnTo>
                  <a:lnTo>
                    <a:pt x="399" y="22"/>
                  </a:lnTo>
                  <a:lnTo>
                    <a:pt x="397" y="19"/>
                  </a:lnTo>
                  <a:lnTo>
                    <a:pt x="396" y="16"/>
                  </a:lnTo>
                  <a:lnTo>
                    <a:pt x="394" y="14"/>
                  </a:lnTo>
                  <a:lnTo>
                    <a:pt x="390" y="11"/>
                  </a:lnTo>
                  <a:lnTo>
                    <a:pt x="388" y="8"/>
                  </a:lnTo>
                  <a:lnTo>
                    <a:pt x="385" y="6"/>
                  </a:lnTo>
                  <a:lnTo>
                    <a:pt x="382" y="5"/>
                  </a:lnTo>
                  <a:lnTo>
                    <a:pt x="378" y="3"/>
                  </a:lnTo>
                  <a:lnTo>
                    <a:pt x="374" y="2"/>
                  </a:lnTo>
                  <a:lnTo>
                    <a:pt x="371" y="1"/>
                  </a:lnTo>
                  <a:lnTo>
                    <a:pt x="366" y="0"/>
                  </a:lnTo>
                  <a:lnTo>
                    <a:pt x="362" y="0"/>
                  </a:lnTo>
                  <a:lnTo>
                    <a:pt x="359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6" y="2"/>
                  </a:lnTo>
                  <a:lnTo>
                    <a:pt x="22" y="3"/>
                  </a:lnTo>
                  <a:lnTo>
                    <a:pt x="18" y="5"/>
                  </a:lnTo>
                  <a:lnTo>
                    <a:pt x="15" y="6"/>
                  </a:lnTo>
                  <a:lnTo>
                    <a:pt x="12" y="8"/>
                  </a:lnTo>
                  <a:lnTo>
                    <a:pt x="10" y="11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3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1" y="80"/>
                  </a:lnTo>
                  <a:lnTo>
                    <a:pt x="3" y="83"/>
                  </a:lnTo>
                  <a:lnTo>
                    <a:pt x="4" y="86"/>
                  </a:lnTo>
                  <a:lnTo>
                    <a:pt x="6" y="89"/>
                  </a:lnTo>
                  <a:lnTo>
                    <a:pt x="10" y="91"/>
                  </a:lnTo>
                  <a:lnTo>
                    <a:pt x="12" y="93"/>
                  </a:lnTo>
                  <a:lnTo>
                    <a:pt x="15" y="95"/>
                  </a:lnTo>
                  <a:lnTo>
                    <a:pt x="18" y="97"/>
                  </a:lnTo>
                  <a:lnTo>
                    <a:pt x="22" y="100"/>
                  </a:lnTo>
                  <a:lnTo>
                    <a:pt x="26" y="101"/>
                  </a:lnTo>
                  <a:lnTo>
                    <a:pt x="29" y="102"/>
                  </a:lnTo>
                  <a:lnTo>
                    <a:pt x="33" y="103"/>
                  </a:lnTo>
                  <a:lnTo>
                    <a:pt x="38" y="103"/>
                  </a:lnTo>
                  <a:lnTo>
                    <a:pt x="42" y="104"/>
                  </a:lnTo>
                  <a:lnTo>
                    <a:pt x="359" y="104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49" name="Freeform 489">
              <a:extLst>
                <a:ext uri="{FF2B5EF4-FFF2-40B4-BE49-F238E27FC236}">
                  <a16:creationId xmlns:a16="http://schemas.microsoft.com/office/drawing/2014/main" id="{2E293254-3499-EF40-82BD-62F9A2E9D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" y="2304"/>
              <a:ext cx="19" cy="12"/>
            </a:xfrm>
            <a:custGeom>
              <a:avLst/>
              <a:gdLst>
                <a:gd name="T0" fmla="*/ 0 w 561"/>
                <a:gd name="T1" fmla="*/ 0 h 299"/>
                <a:gd name="T2" fmla="*/ 0 w 561"/>
                <a:gd name="T3" fmla="*/ 0 h 299"/>
                <a:gd name="T4" fmla="*/ 0 w 561"/>
                <a:gd name="T5" fmla="*/ 0 h 299"/>
                <a:gd name="T6" fmla="*/ 0 w 561"/>
                <a:gd name="T7" fmla="*/ 0 h 299"/>
                <a:gd name="T8" fmla="*/ 0 w 561"/>
                <a:gd name="T9" fmla="*/ 0 h 299"/>
                <a:gd name="T10" fmla="*/ 0 w 561"/>
                <a:gd name="T11" fmla="*/ 0 h 299"/>
                <a:gd name="T12" fmla="*/ 0 w 561"/>
                <a:gd name="T13" fmla="*/ 0 h 299"/>
                <a:gd name="T14" fmla="*/ 0 w 561"/>
                <a:gd name="T15" fmla="*/ 0 h 299"/>
                <a:gd name="T16" fmla="*/ 0 w 561"/>
                <a:gd name="T17" fmla="*/ 0 h 299"/>
                <a:gd name="T18" fmla="*/ 0 w 561"/>
                <a:gd name="T19" fmla="*/ 0 h 299"/>
                <a:gd name="T20" fmla="*/ 0 w 561"/>
                <a:gd name="T21" fmla="*/ 0 h 299"/>
                <a:gd name="T22" fmla="*/ 0 w 561"/>
                <a:gd name="T23" fmla="*/ 0 h 299"/>
                <a:gd name="T24" fmla="*/ 0 w 561"/>
                <a:gd name="T25" fmla="*/ 0 h 299"/>
                <a:gd name="T26" fmla="*/ 0 w 561"/>
                <a:gd name="T27" fmla="*/ 0 h 299"/>
                <a:gd name="T28" fmla="*/ 0 w 561"/>
                <a:gd name="T29" fmla="*/ 0 h 299"/>
                <a:gd name="T30" fmla="*/ 0 w 561"/>
                <a:gd name="T31" fmla="*/ 0 h 299"/>
                <a:gd name="T32" fmla="*/ 0 w 561"/>
                <a:gd name="T33" fmla="*/ 0 h 299"/>
                <a:gd name="T34" fmla="*/ 0 w 561"/>
                <a:gd name="T35" fmla="*/ 0 h 299"/>
                <a:gd name="T36" fmla="*/ 0 w 561"/>
                <a:gd name="T37" fmla="*/ 0 h 299"/>
                <a:gd name="T38" fmla="*/ 0 w 561"/>
                <a:gd name="T39" fmla="*/ 0 h 299"/>
                <a:gd name="T40" fmla="*/ 0 w 561"/>
                <a:gd name="T41" fmla="*/ 0 h 299"/>
                <a:gd name="T42" fmla="*/ 0 w 561"/>
                <a:gd name="T43" fmla="*/ 0 h 299"/>
                <a:gd name="T44" fmla="*/ 0 w 561"/>
                <a:gd name="T45" fmla="*/ 0 h 299"/>
                <a:gd name="T46" fmla="*/ 0 w 561"/>
                <a:gd name="T47" fmla="*/ 0 h 299"/>
                <a:gd name="T48" fmla="*/ 0 w 561"/>
                <a:gd name="T49" fmla="*/ 0 h 299"/>
                <a:gd name="T50" fmla="*/ 0 w 561"/>
                <a:gd name="T51" fmla="*/ 0 h 299"/>
                <a:gd name="T52" fmla="*/ 0 w 561"/>
                <a:gd name="T53" fmla="*/ 0 h 299"/>
                <a:gd name="T54" fmla="*/ 0 w 561"/>
                <a:gd name="T55" fmla="*/ 0 h 299"/>
                <a:gd name="T56" fmla="*/ 0 w 561"/>
                <a:gd name="T57" fmla="*/ 0 h 299"/>
                <a:gd name="T58" fmla="*/ 0 w 561"/>
                <a:gd name="T59" fmla="*/ 0 h 299"/>
                <a:gd name="T60" fmla="*/ 0 w 561"/>
                <a:gd name="T61" fmla="*/ 0 h 299"/>
                <a:gd name="T62" fmla="*/ 0 w 561"/>
                <a:gd name="T63" fmla="*/ 0 h 299"/>
                <a:gd name="T64" fmla="*/ 0 w 561"/>
                <a:gd name="T65" fmla="*/ 0 h 299"/>
                <a:gd name="T66" fmla="*/ 0 w 561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61" h="299">
                  <a:moveTo>
                    <a:pt x="487" y="299"/>
                  </a:moveTo>
                  <a:lnTo>
                    <a:pt x="493" y="298"/>
                  </a:lnTo>
                  <a:lnTo>
                    <a:pt x="499" y="296"/>
                  </a:lnTo>
                  <a:lnTo>
                    <a:pt x="506" y="295"/>
                  </a:lnTo>
                  <a:lnTo>
                    <a:pt x="512" y="292"/>
                  </a:lnTo>
                  <a:lnTo>
                    <a:pt x="519" y="290"/>
                  </a:lnTo>
                  <a:lnTo>
                    <a:pt x="524" y="286"/>
                  </a:lnTo>
                  <a:lnTo>
                    <a:pt x="531" y="282"/>
                  </a:lnTo>
                  <a:lnTo>
                    <a:pt x="536" y="278"/>
                  </a:lnTo>
                  <a:lnTo>
                    <a:pt x="542" y="272"/>
                  </a:lnTo>
                  <a:lnTo>
                    <a:pt x="546" y="267"/>
                  </a:lnTo>
                  <a:lnTo>
                    <a:pt x="551" y="262"/>
                  </a:lnTo>
                  <a:lnTo>
                    <a:pt x="554" y="255"/>
                  </a:lnTo>
                  <a:lnTo>
                    <a:pt x="557" y="249"/>
                  </a:lnTo>
                  <a:lnTo>
                    <a:pt x="559" y="242"/>
                  </a:lnTo>
                  <a:lnTo>
                    <a:pt x="560" y="234"/>
                  </a:lnTo>
                  <a:lnTo>
                    <a:pt x="561" y="228"/>
                  </a:lnTo>
                  <a:lnTo>
                    <a:pt x="545" y="70"/>
                  </a:lnTo>
                  <a:lnTo>
                    <a:pt x="544" y="63"/>
                  </a:lnTo>
                  <a:lnTo>
                    <a:pt x="543" y="55"/>
                  </a:lnTo>
                  <a:lnTo>
                    <a:pt x="542" y="49"/>
                  </a:lnTo>
                  <a:lnTo>
                    <a:pt x="540" y="42"/>
                  </a:lnTo>
                  <a:lnTo>
                    <a:pt x="537" y="36"/>
                  </a:lnTo>
                  <a:lnTo>
                    <a:pt x="535" y="30"/>
                  </a:lnTo>
                  <a:lnTo>
                    <a:pt x="532" y="25"/>
                  </a:lnTo>
                  <a:lnTo>
                    <a:pt x="528" y="20"/>
                  </a:lnTo>
                  <a:lnTo>
                    <a:pt x="524" y="15"/>
                  </a:lnTo>
                  <a:lnTo>
                    <a:pt x="519" y="12"/>
                  </a:lnTo>
                  <a:lnTo>
                    <a:pt x="515" y="7"/>
                  </a:lnTo>
                  <a:lnTo>
                    <a:pt x="509" y="5"/>
                  </a:lnTo>
                  <a:lnTo>
                    <a:pt x="505" y="2"/>
                  </a:lnTo>
                  <a:lnTo>
                    <a:pt x="498" y="1"/>
                  </a:lnTo>
                  <a:lnTo>
                    <a:pt x="493" y="0"/>
                  </a:lnTo>
                  <a:lnTo>
                    <a:pt x="487" y="0"/>
                  </a:lnTo>
                  <a:lnTo>
                    <a:pt x="73" y="0"/>
                  </a:lnTo>
                  <a:lnTo>
                    <a:pt x="66" y="0"/>
                  </a:lnTo>
                  <a:lnTo>
                    <a:pt x="61" y="1"/>
                  </a:lnTo>
                  <a:lnTo>
                    <a:pt x="55" y="2"/>
                  </a:lnTo>
                  <a:lnTo>
                    <a:pt x="50" y="5"/>
                  </a:lnTo>
                  <a:lnTo>
                    <a:pt x="46" y="7"/>
                  </a:lnTo>
                  <a:lnTo>
                    <a:pt x="40" y="12"/>
                  </a:lnTo>
                  <a:lnTo>
                    <a:pt x="36" y="15"/>
                  </a:lnTo>
                  <a:lnTo>
                    <a:pt x="33" y="20"/>
                  </a:lnTo>
                  <a:lnTo>
                    <a:pt x="28" y="25"/>
                  </a:lnTo>
                  <a:lnTo>
                    <a:pt x="25" y="30"/>
                  </a:lnTo>
                  <a:lnTo>
                    <a:pt x="23" y="36"/>
                  </a:lnTo>
                  <a:lnTo>
                    <a:pt x="21" y="42"/>
                  </a:lnTo>
                  <a:lnTo>
                    <a:pt x="18" y="49"/>
                  </a:lnTo>
                  <a:lnTo>
                    <a:pt x="17" y="55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6" y="255"/>
                  </a:lnTo>
                  <a:lnTo>
                    <a:pt x="10" y="262"/>
                  </a:lnTo>
                  <a:lnTo>
                    <a:pt x="14" y="267"/>
                  </a:lnTo>
                  <a:lnTo>
                    <a:pt x="18" y="272"/>
                  </a:lnTo>
                  <a:lnTo>
                    <a:pt x="24" y="278"/>
                  </a:lnTo>
                  <a:lnTo>
                    <a:pt x="29" y="282"/>
                  </a:lnTo>
                  <a:lnTo>
                    <a:pt x="36" y="286"/>
                  </a:lnTo>
                  <a:lnTo>
                    <a:pt x="41" y="290"/>
                  </a:lnTo>
                  <a:lnTo>
                    <a:pt x="48" y="292"/>
                  </a:lnTo>
                  <a:lnTo>
                    <a:pt x="54" y="295"/>
                  </a:lnTo>
                  <a:lnTo>
                    <a:pt x="60" y="296"/>
                  </a:lnTo>
                  <a:lnTo>
                    <a:pt x="66" y="298"/>
                  </a:lnTo>
                  <a:lnTo>
                    <a:pt x="73" y="299"/>
                  </a:lnTo>
                  <a:lnTo>
                    <a:pt x="487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50" name="Freeform 490">
              <a:extLst>
                <a:ext uri="{FF2B5EF4-FFF2-40B4-BE49-F238E27FC236}">
                  <a16:creationId xmlns:a16="http://schemas.microsoft.com/office/drawing/2014/main" id="{A0E58B7E-F182-9B46-8951-19080F1DA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" y="2305"/>
              <a:ext cx="18" cy="11"/>
            </a:xfrm>
            <a:custGeom>
              <a:avLst/>
              <a:gdLst>
                <a:gd name="T0" fmla="*/ 0 w 535"/>
                <a:gd name="T1" fmla="*/ 0 h 285"/>
                <a:gd name="T2" fmla="*/ 0 w 535"/>
                <a:gd name="T3" fmla="*/ 0 h 285"/>
                <a:gd name="T4" fmla="*/ 0 w 535"/>
                <a:gd name="T5" fmla="*/ 0 h 285"/>
                <a:gd name="T6" fmla="*/ 0 w 535"/>
                <a:gd name="T7" fmla="*/ 0 h 285"/>
                <a:gd name="T8" fmla="*/ 0 w 535"/>
                <a:gd name="T9" fmla="*/ 0 h 285"/>
                <a:gd name="T10" fmla="*/ 0 w 535"/>
                <a:gd name="T11" fmla="*/ 0 h 285"/>
                <a:gd name="T12" fmla="*/ 0 w 535"/>
                <a:gd name="T13" fmla="*/ 0 h 285"/>
                <a:gd name="T14" fmla="*/ 0 w 535"/>
                <a:gd name="T15" fmla="*/ 0 h 285"/>
                <a:gd name="T16" fmla="*/ 0 w 535"/>
                <a:gd name="T17" fmla="*/ 0 h 285"/>
                <a:gd name="T18" fmla="*/ 0 w 535"/>
                <a:gd name="T19" fmla="*/ 0 h 285"/>
                <a:gd name="T20" fmla="*/ 0 w 535"/>
                <a:gd name="T21" fmla="*/ 0 h 285"/>
                <a:gd name="T22" fmla="*/ 0 w 535"/>
                <a:gd name="T23" fmla="*/ 0 h 285"/>
                <a:gd name="T24" fmla="*/ 0 w 535"/>
                <a:gd name="T25" fmla="*/ 0 h 285"/>
                <a:gd name="T26" fmla="*/ 0 w 535"/>
                <a:gd name="T27" fmla="*/ 0 h 285"/>
                <a:gd name="T28" fmla="*/ 0 w 535"/>
                <a:gd name="T29" fmla="*/ 0 h 285"/>
                <a:gd name="T30" fmla="*/ 0 w 535"/>
                <a:gd name="T31" fmla="*/ 0 h 285"/>
                <a:gd name="T32" fmla="*/ 0 w 535"/>
                <a:gd name="T33" fmla="*/ 0 h 285"/>
                <a:gd name="T34" fmla="*/ 0 w 535"/>
                <a:gd name="T35" fmla="*/ 0 h 285"/>
                <a:gd name="T36" fmla="*/ 0 w 535"/>
                <a:gd name="T37" fmla="*/ 0 h 285"/>
                <a:gd name="T38" fmla="*/ 0 w 535"/>
                <a:gd name="T39" fmla="*/ 0 h 285"/>
                <a:gd name="T40" fmla="*/ 0 w 535"/>
                <a:gd name="T41" fmla="*/ 0 h 285"/>
                <a:gd name="T42" fmla="*/ 0 w 535"/>
                <a:gd name="T43" fmla="*/ 0 h 285"/>
                <a:gd name="T44" fmla="*/ 0 w 535"/>
                <a:gd name="T45" fmla="*/ 0 h 285"/>
                <a:gd name="T46" fmla="*/ 0 w 535"/>
                <a:gd name="T47" fmla="*/ 0 h 285"/>
                <a:gd name="T48" fmla="*/ 0 w 535"/>
                <a:gd name="T49" fmla="*/ 0 h 285"/>
                <a:gd name="T50" fmla="*/ 0 w 535"/>
                <a:gd name="T51" fmla="*/ 0 h 285"/>
                <a:gd name="T52" fmla="*/ 0 w 535"/>
                <a:gd name="T53" fmla="*/ 0 h 285"/>
                <a:gd name="T54" fmla="*/ 0 w 535"/>
                <a:gd name="T55" fmla="*/ 0 h 285"/>
                <a:gd name="T56" fmla="*/ 0 w 535"/>
                <a:gd name="T57" fmla="*/ 0 h 285"/>
                <a:gd name="T58" fmla="*/ 0 w 535"/>
                <a:gd name="T59" fmla="*/ 0 h 285"/>
                <a:gd name="T60" fmla="*/ 0 w 535"/>
                <a:gd name="T61" fmla="*/ 0 h 285"/>
                <a:gd name="T62" fmla="*/ 0 w 535"/>
                <a:gd name="T63" fmla="*/ 0 h 285"/>
                <a:gd name="T64" fmla="*/ 0 w 535"/>
                <a:gd name="T65" fmla="*/ 0 h 285"/>
                <a:gd name="T66" fmla="*/ 0 w 535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35" h="285">
                  <a:moveTo>
                    <a:pt x="465" y="285"/>
                  </a:moveTo>
                  <a:lnTo>
                    <a:pt x="470" y="284"/>
                  </a:lnTo>
                  <a:lnTo>
                    <a:pt x="477" y="283"/>
                  </a:lnTo>
                  <a:lnTo>
                    <a:pt x="482" y="282"/>
                  </a:lnTo>
                  <a:lnTo>
                    <a:pt x="489" y="280"/>
                  </a:lnTo>
                  <a:lnTo>
                    <a:pt x="494" y="276"/>
                  </a:lnTo>
                  <a:lnTo>
                    <a:pt x="501" y="273"/>
                  </a:lnTo>
                  <a:lnTo>
                    <a:pt x="506" y="269"/>
                  </a:lnTo>
                  <a:lnTo>
                    <a:pt x="511" y="264"/>
                  </a:lnTo>
                  <a:lnTo>
                    <a:pt x="516" y="260"/>
                  </a:lnTo>
                  <a:lnTo>
                    <a:pt x="521" y="255"/>
                  </a:lnTo>
                  <a:lnTo>
                    <a:pt x="524" y="249"/>
                  </a:lnTo>
                  <a:lnTo>
                    <a:pt x="528" y="243"/>
                  </a:lnTo>
                  <a:lnTo>
                    <a:pt x="531" y="236"/>
                  </a:lnTo>
                  <a:lnTo>
                    <a:pt x="533" y="230"/>
                  </a:lnTo>
                  <a:lnTo>
                    <a:pt x="534" y="223"/>
                  </a:lnTo>
                  <a:lnTo>
                    <a:pt x="535" y="216"/>
                  </a:lnTo>
                  <a:lnTo>
                    <a:pt x="520" y="68"/>
                  </a:lnTo>
                  <a:lnTo>
                    <a:pt x="519" y="60"/>
                  </a:lnTo>
                  <a:lnTo>
                    <a:pt x="518" y="53"/>
                  </a:lnTo>
                  <a:lnTo>
                    <a:pt x="517" y="47"/>
                  </a:lnTo>
                  <a:lnTo>
                    <a:pt x="516" y="40"/>
                  </a:lnTo>
                  <a:lnTo>
                    <a:pt x="514" y="35"/>
                  </a:lnTo>
                  <a:lnTo>
                    <a:pt x="510" y="30"/>
                  </a:lnTo>
                  <a:lnTo>
                    <a:pt x="507" y="24"/>
                  </a:lnTo>
                  <a:lnTo>
                    <a:pt x="504" y="20"/>
                  </a:lnTo>
                  <a:lnTo>
                    <a:pt x="499" y="15"/>
                  </a:lnTo>
                  <a:lnTo>
                    <a:pt x="495" y="11"/>
                  </a:lnTo>
                  <a:lnTo>
                    <a:pt x="491" y="8"/>
                  </a:lnTo>
                  <a:lnTo>
                    <a:pt x="486" y="5"/>
                  </a:lnTo>
                  <a:lnTo>
                    <a:pt x="481" y="2"/>
                  </a:lnTo>
                  <a:lnTo>
                    <a:pt x="476" y="1"/>
                  </a:lnTo>
                  <a:lnTo>
                    <a:pt x="470" y="0"/>
                  </a:lnTo>
                  <a:lnTo>
                    <a:pt x="465" y="0"/>
                  </a:lnTo>
                  <a:lnTo>
                    <a:pt x="70" y="0"/>
                  </a:lnTo>
                  <a:lnTo>
                    <a:pt x="64" y="0"/>
                  </a:lnTo>
                  <a:lnTo>
                    <a:pt x="59" y="1"/>
                  </a:lnTo>
                  <a:lnTo>
                    <a:pt x="53" y="2"/>
                  </a:lnTo>
                  <a:lnTo>
                    <a:pt x="48" y="5"/>
                  </a:lnTo>
                  <a:lnTo>
                    <a:pt x="44" y="8"/>
                  </a:lnTo>
                  <a:lnTo>
                    <a:pt x="39" y="11"/>
                  </a:lnTo>
                  <a:lnTo>
                    <a:pt x="35" y="15"/>
                  </a:lnTo>
                  <a:lnTo>
                    <a:pt x="32" y="20"/>
                  </a:lnTo>
                  <a:lnTo>
                    <a:pt x="28" y="24"/>
                  </a:lnTo>
                  <a:lnTo>
                    <a:pt x="25" y="30"/>
                  </a:lnTo>
                  <a:lnTo>
                    <a:pt x="22" y="35"/>
                  </a:lnTo>
                  <a:lnTo>
                    <a:pt x="20" y="40"/>
                  </a:lnTo>
                  <a:lnTo>
                    <a:pt x="19" y="47"/>
                  </a:lnTo>
                  <a:lnTo>
                    <a:pt x="16" y="53"/>
                  </a:lnTo>
                  <a:lnTo>
                    <a:pt x="16" y="60"/>
                  </a:lnTo>
                  <a:lnTo>
                    <a:pt x="16" y="68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1" y="230"/>
                  </a:lnTo>
                  <a:lnTo>
                    <a:pt x="3" y="236"/>
                  </a:lnTo>
                  <a:lnTo>
                    <a:pt x="7" y="243"/>
                  </a:lnTo>
                  <a:lnTo>
                    <a:pt x="10" y="249"/>
                  </a:lnTo>
                  <a:lnTo>
                    <a:pt x="14" y="255"/>
                  </a:lnTo>
                  <a:lnTo>
                    <a:pt x="19" y="260"/>
                  </a:lnTo>
                  <a:lnTo>
                    <a:pt x="23" y="264"/>
                  </a:lnTo>
                  <a:lnTo>
                    <a:pt x="28" y="269"/>
                  </a:lnTo>
                  <a:lnTo>
                    <a:pt x="34" y="273"/>
                  </a:lnTo>
                  <a:lnTo>
                    <a:pt x="40" y="276"/>
                  </a:lnTo>
                  <a:lnTo>
                    <a:pt x="46" y="280"/>
                  </a:lnTo>
                  <a:lnTo>
                    <a:pt x="52" y="282"/>
                  </a:lnTo>
                  <a:lnTo>
                    <a:pt x="58" y="283"/>
                  </a:lnTo>
                  <a:lnTo>
                    <a:pt x="63" y="284"/>
                  </a:lnTo>
                  <a:lnTo>
                    <a:pt x="70" y="285"/>
                  </a:lnTo>
                  <a:lnTo>
                    <a:pt x="465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51" name="Freeform 491">
              <a:extLst>
                <a:ext uri="{FF2B5EF4-FFF2-40B4-BE49-F238E27FC236}">
                  <a16:creationId xmlns:a16="http://schemas.microsoft.com/office/drawing/2014/main" id="{696514CD-ACE4-2A49-B5EC-5A8EB2A9A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2310"/>
              <a:ext cx="13" cy="5"/>
            </a:xfrm>
            <a:custGeom>
              <a:avLst/>
              <a:gdLst>
                <a:gd name="T0" fmla="*/ 0 w 392"/>
                <a:gd name="T1" fmla="*/ 0 h 128"/>
                <a:gd name="T2" fmla="*/ 0 w 392"/>
                <a:gd name="T3" fmla="*/ 0 h 128"/>
                <a:gd name="T4" fmla="*/ 0 w 392"/>
                <a:gd name="T5" fmla="*/ 0 h 128"/>
                <a:gd name="T6" fmla="*/ 0 w 392"/>
                <a:gd name="T7" fmla="*/ 0 h 128"/>
                <a:gd name="T8" fmla="*/ 0 w 392"/>
                <a:gd name="T9" fmla="*/ 0 h 128"/>
                <a:gd name="T10" fmla="*/ 0 w 392"/>
                <a:gd name="T11" fmla="*/ 0 h 128"/>
                <a:gd name="T12" fmla="*/ 0 w 392"/>
                <a:gd name="T13" fmla="*/ 0 h 128"/>
                <a:gd name="T14" fmla="*/ 0 w 392"/>
                <a:gd name="T15" fmla="*/ 0 h 128"/>
                <a:gd name="T16" fmla="*/ 0 w 392"/>
                <a:gd name="T17" fmla="*/ 0 h 128"/>
                <a:gd name="T18" fmla="*/ 0 w 392"/>
                <a:gd name="T19" fmla="*/ 0 h 128"/>
                <a:gd name="T20" fmla="*/ 0 w 392"/>
                <a:gd name="T21" fmla="*/ 0 h 128"/>
                <a:gd name="T22" fmla="*/ 0 w 392"/>
                <a:gd name="T23" fmla="*/ 0 h 128"/>
                <a:gd name="T24" fmla="*/ 0 w 392"/>
                <a:gd name="T25" fmla="*/ 0 h 128"/>
                <a:gd name="T26" fmla="*/ 0 w 392"/>
                <a:gd name="T27" fmla="*/ 0 h 128"/>
                <a:gd name="T28" fmla="*/ 0 w 392"/>
                <a:gd name="T29" fmla="*/ 0 h 128"/>
                <a:gd name="T30" fmla="*/ 0 w 392"/>
                <a:gd name="T31" fmla="*/ 0 h 128"/>
                <a:gd name="T32" fmla="*/ 0 w 392"/>
                <a:gd name="T33" fmla="*/ 0 h 128"/>
                <a:gd name="T34" fmla="*/ 0 w 392"/>
                <a:gd name="T35" fmla="*/ 0 h 128"/>
                <a:gd name="T36" fmla="*/ 0 w 392"/>
                <a:gd name="T37" fmla="*/ 0 h 128"/>
                <a:gd name="T38" fmla="*/ 0 w 392"/>
                <a:gd name="T39" fmla="*/ 0 h 128"/>
                <a:gd name="T40" fmla="*/ 0 w 392"/>
                <a:gd name="T41" fmla="*/ 0 h 128"/>
                <a:gd name="T42" fmla="*/ 0 w 392"/>
                <a:gd name="T43" fmla="*/ 0 h 128"/>
                <a:gd name="T44" fmla="*/ 0 w 392"/>
                <a:gd name="T45" fmla="*/ 0 h 128"/>
                <a:gd name="T46" fmla="*/ 0 w 392"/>
                <a:gd name="T47" fmla="*/ 0 h 128"/>
                <a:gd name="T48" fmla="*/ 0 w 392"/>
                <a:gd name="T49" fmla="*/ 0 h 128"/>
                <a:gd name="T50" fmla="*/ 0 w 392"/>
                <a:gd name="T51" fmla="*/ 0 h 128"/>
                <a:gd name="T52" fmla="*/ 0 w 392"/>
                <a:gd name="T53" fmla="*/ 0 h 128"/>
                <a:gd name="T54" fmla="*/ 0 w 392"/>
                <a:gd name="T55" fmla="*/ 0 h 128"/>
                <a:gd name="T56" fmla="*/ 0 w 392"/>
                <a:gd name="T57" fmla="*/ 0 h 128"/>
                <a:gd name="T58" fmla="*/ 0 w 392"/>
                <a:gd name="T59" fmla="*/ 0 h 128"/>
                <a:gd name="T60" fmla="*/ 0 w 392"/>
                <a:gd name="T61" fmla="*/ 0 h 128"/>
                <a:gd name="T62" fmla="*/ 0 w 392"/>
                <a:gd name="T63" fmla="*/ 0 h 128"/>
                <a:gd name="T64" fmla="*/ 0 w 392"/>
                <a:gd name="T65" fmla="*/ 0 h 128"/>
                <a:gd name="T66" fmla="*/ 0 w 392"/>
                <a:gd name="T67" fmla="*/ 0 h 128"/>
                <a:gd name="T68" fmla="*/ 0 w 392"/>
                <a:gd name="T69" fmla="*/ 0 h 128"/>
                <a:gd name="T70" fmla="*/ 0 w 392"/>
                <a:gd name="T71" fmla="*/ 0 h 128"/>
                <a:gd name="T72" fmla="*/ 0 w 392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92" h="128">
                  <a:moveTo>
                    <a:pt x="392" y="64"/>
                  </a:moveTo>
                  <a:lnTo>
                    <a:pt x="391" y="71"/>
                  </a:lnTo>
                  <a:lnTo>
                    <a:pt x="391" y="77"/>
                  </a:lnTo>
                  <a:lnTo>
                    <a:pt x="390" y="83"/>
                  </a:lnTo>
                  <a:lnTo>
                    <a:pt x="389" y="89"/>
                  </a:lnTo>
                  <a:lnTo>
                    <a:pt x="386" y="95"/>
                  </a:lnTo>
                  <a:lnTo>
                    <a:pt x="384" y="100"/>
                  </a:lnTo>
                  <a:lnTo>
                    <a:pt x="382" y="104"/>
                  </a:lnTo>
                  <a:lnTo>
                    <a:pt x="379" y="109"/>
                  </a:lnTo>
                  <a:lnTo>
                    <a:pt x="376" y="113"/>
                  </a:lnTo>
                  <a:lnTo>
                    <a:pt x="372" y="117"/>
                  </a:lnTo>
                  <a:lnTo>
                    <a:pt x="369" y="120"/>
                  </a:lnTo>
                  <a:lnTo>
                    <a:pt x="365" y="123"/>
                  </a:lnTo>
                  <a:lnTo>
                    <a:pt x="360" y="125"/>
                  </a:lnTo>
                  <a:lnTo>
                    <a:pt x="356" y="126"/>
                  </a:lnTo>
                  <a:lnTo>
                    <a:pt x="350" y="127"/>
                  </a:lnTo>
                  <a:lnTo>
                    <a:pt x="346" y="128"/>
                  </a:lnTo>
                  <a:lnTo>
                    <a:pt x="46" y="128"/>
                  </a:lnTo>
                  <a:lnTo>
                    <a:pt x="40" y="127"/>
                  </a:lnTo>
                  <a:lnTo>
                    <a:pt x="35" y="126"/>
                  </a:lnTo>
                  <a:lnTo>
                    <a:pt x="31" y="125"/>
                  </a:lnTo>
                  <a:lnTo>
                    <a:pt x="26" y="123"/>
                  </a:lnTo>
                  <a:lnTo>
                    <a:pt x="22" y="120"/>
                  </a:lnTo>
                  <a:lnTo>
                    <a:pt x="19" y="117"/>
                  </a:lnTo>
                  <a:lnTo>
                    <a:pt x="15" y="113"/>
                  </a:lnTo>
                  <a:lnTo>
                    <a:pt x="12" y="109"/>
                  </a:lnTo>
                  <a:lnTo>
                    <a:pt x="9" y="104"/>
                  </a:lnTo>
                  <a:lnTo>
                    <a:pt x="7" y="100"/>
                  </a:lnTo>
                  <a:lnTo>
                    <a:pt x="4" y="95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89" y="0"/>
                  </a:lnTo>
                  <a:lnTo>
                    <a:pt x="392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52" name="Freeform 492">
              <a:extLst>
                <a:ext uri="{FF2B5EF4-FFF2-40B4-BE49-F238E27FC236}">
                  <a16:creationId xmlns:a16="http://schemas.microsoft.com/office/drawing/2014/main" id="{7FA0F934-9BAA-3041-B258-A13C51F05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2306"/>
              <a:ext cx="1" cy="8"/>
            </a:xfrm>
            <a:custGeom>
              <a:avLst/>
              <a:gdLst>
                <a:gd name="T0" fmla="*/ 0 w 38"/>
                <a:gd name="T1" fmla="*/ 0 h 213"/>
                <a:gd name="T2" fmla="*/ 0 w 38"/>
                <a:gd name="T3" fmla="*/ 0 h 213"/>
                <a:gd name="T4" fmla="*/ 0 w 38"/>
                <a:gd name="T5" fmla="*/ 0 h 213"/>
                <a:gd name="T6" fmla="*/ 0 w 38"/>
                <a:gd name="T7" fmla="*/ 0 h 213"/>
                <a:gd name="T8" fmla="*/ 0 w 38"/>
                <a:gd name="T9" fmla="*/ 0 h 213"/>
                <a:gd name="T10" fmla="*/ 0 w 38"/>
                <a:gd name="T11" fmla="*/ 0 h 213"/>
                <a:gd name="T12" fmla="*/ 0 w 38"/>
                <a:gd name="T13" fmla="*/ 0 h 213"/>
                <a:gd name="T14" fmla="*/ 0 w 38"/>
                <a:gd name="T15" fmla="*/ 0 h 213"/>
                <a:gd name="T16" fmla="*/ 0 w 38"/>
                <a:gd name="T17" fmla="*/ 0 h 213"/>
                <a:gd name="T18" fmla="*/ 0 w 38"/>
                <a:gd name="T19" fmla="*/ 0 h 213"/>
                <a:gd name="T20" fmla="*/ 0 w 38"/>
                <a:gd name="T21" fmla="*/ 0 h 213"/>
                <a:gd name="T22" fmla="*/ 0 w 38"/>
                <a:gd name="T23" fmla="*/ 0 h 213"/>
                <a:gd name="T24" fmla="*/ 0 w 38"/>
                <a:gd name="T25" fmla="*/ 0 h 213"/>
                <a:gd name="T26" fmla="*/ 0 w 38"/>
                <a:gd name="T27" fmla="*/ 0 h 213"/>
                <a:gd name="T28" fmla="*/ 0 w 38"/>
                <a:gd name="T29" fmla="*/ 0 h 213"/>
                <a:gd name="T30" fmla="*/ 0 w 38"/>
                <a:gd name="T31" fmla="*/ 0 h 213"/>
                <a:gd name="T32" fmla="*/ 0 w 38"/>
                <a:gd name="T33" fmla="*/ 0 h 213"/>
                <a:gd name="T34" fmla="*/ 0 w 38"/>
                <a:gd name="T35" fmla="*/ 0 h 213"/>
                <a:gd name="T36" fmla="*/ 0 w 38"/>
                <a:gd name="T37" fmla="*/ 0 h 213"/>
                <a:gd name="T38" fmla="*/ 0 w 38"/>
                <a:gd name="T39" fmla="*/ 0 h 213"/>
                <a:gd name="T40" fmla="*/ 0 w 38"/>
                <a:gd name="T41" fmla="*/ 0 h 213"/>
                <a:gd name="T42" fmla="*/ 0 w 38"/>
                <a:gd name="T43" fmla="*/ 0 h 213"/>
                <a:gd name="T44" fmla="*/ 0 w 38"/>
                <a:gd name="T45" fmla="*/ 0 h 213"/>
                <a:gd name="T46" fmla="*/ 0 w 38"/>
                <a:gd name="T47" fmla="*/ 0 h 213"/>
                <a:gd name="T48" fmla="*/ 0 w 38"/>
                <a:gd name="T49" fmla="*/ 0 h 213"/>
                <a:gd name="T50" fmla="*/ 0 w 38"/>
                <a:gd name="T51" fmla="*/ 0 h 213"/>
                <a:gd name="T52" fmla="*/ 0 w 38"/>
                <a:gd name="T53" fmla="*/ 0 h 213"/>
                <a:gd name="T54" fmla="*/ 0 w 38"/>
                <a:gd name="T55" fmla="*/ 0 h 213"/>
                <a:gd name="T56" fmla="*/ 0 w 38"/>
                <a:gd name="T57" fmla="*/ 0 h 213"/>
                <a:gd name="T58" fmla="*/ 0 w 38"/>
                <a:gd name="T59" fmla="*/ 0 h 213"/>
                <a:gd name="T60" fmla="*/ 0 w 38"/>
                <a:gd name="T61" fmla="*/ 0 h 213"/>
                <a:gd name="T62" fmla="*/ 0 w 38"/>
                <a:gd name="T63" fmla="*/ 0 h 213"/>
                <a:gd name="T64" fmla="*/ 0 w 38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8" h="213">
                  <a:moveTo>
                    <a:pt x="21" y="213"/>
                  </a:moveTo>
                  <a:lnTo>
                    <a:pt x="22" y="212"/>
                  </a:lnTo>
                  <a:lnTo>
                    <a:pt x="25" y="212"/>
                  </a:lnTo>
                  <a:lnTo>
                    <a:pt x="26" y="212"/>
                  </a:lnTo>
                  <a:lnTo>
                    <a:pt x="28" y="211"/>
                  </a:lnTo>
                  <a:lnTo>
                    <a:pt x="29" y="210"/>
                  </a:lnTo>
                  <a:lnTo>
                    <a:pt x="30" y="209"/>
                  </a:lnTo>
                  <a:lnTo>
                    <a:pt x="31" y="208"/>
                  </a:lnTo>
                  <a:lnTo>
                    <a:pt x="32" y="207"/>
                  </a:lnTo>
                  <a:lnTo>
                    <a:pt x="33" y="205"/>
                  </a:lnTo>
                  <a:lnTo>
                    <a:pt x="34" y="203"/>
                  </a:lnTo>
                  <a:lnTo>
                    <a:pt x="36" y="201"/>
                  </a:lnTo>
                  <a:lnTo>
                    <a:pt x="36" y="199"/>
                  </a:lnTo>
                  <a:lnTo>
                    <a:pt x="37" y="197"/>
                  </a:lnTo>
                  <a:lnTo>
                    <a:pt x="37" y="196"/>
                  </a:lnTo>
                  <a:lnTo>
                    <a:pt x="37" y="194"/>
                  </a:lnTo>
                  <a:lnTo>
                    <a:pt x="38" y="192"/>
                  </a:lnTo>
                  <a:lnTo>
                    <a:pt x="38" y="22"/>
                  </a:lnTo>
                  <a:lnTo>
                    <a:pt x="37" y="19"/>
                  </a:lnTo>
                  <a:lnTo>
                    <a:pt x="37" y="17"/>
                  </a:lnTo>
                  <a:lnTo>
                    <a:pt x="37" y="15"/>
                  </a:lnTo>
                  <a:lnTo>
                    <a:pt x="36" y="13"/>
                  </a:lnTo>
                  <a:lnTo>
                    <a:pt x="36" y="11"/>
                  </a:lnTo>
                  <a:lnTo>
                    <a:pt x="34" y="9"/>
                  </a:lnTo>
                  <a:lnTo>
                    <a:pt x="33" y="8"/>
                  </a:lnTo>
                  <a:lnTo>
                    <a:pt x="32" y="6"/>
                  </a:lnTo>
                  <a:lnTo>
                    <a:pt x="31" y="5"/>
                  </a:lnTo>
                  <a:lnTo>
                    <a:pt x="30" y="3"/>
                  </a:lnTo>
                  <a:lnTo>
                    <a:pt x="29" y="2"/>
                  </a:lnTo>
                  <a:lnTo>
                    <a:pt x="28" y="1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1"/>
                  </a:lnTo>
                  <a:lnTo>
                    <a:pt x="13" y="2"/>
                  </a:lnTo>
                  <a:lnTo>
                    <a:pt x="12" y="3"/>
                  </a:lnTo>
                  <a:lnTo>
                    <a:pt x="10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3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5" y="197"/>
                  </a:lnTo>
                  <a:lnTo>
                    <a:pt x="7" y="199"/>
                  </a:lnTo>
                  <a:lnTo>
                    <a:pt x="8" y="202"/>
                  </a:lnTo>
                  <a:lnTo>
                    <a:pt x="10" y="205"/>
                  </a:lnTo>
                  <a:lnTo>
                    <a:pt x="12" y="207"/>
                  </a:lnTo>
                  <a:lnTo>
                    <a:pt x="14" y="209"/>
                  </a:lnTo>
                  <a:lnTo>
                    <a:pt x="16" y="210"/>
                  </a:lnTo>
                  <a:lnTo>
                    <a:pt x="17" y="212"/>
                  </a:lnTo>
                  <a:lnTo>
                    <a:pt x="19" y="212"/>
                  </a:lnTo>
                  <a:lnTo>
                    <a:pt x="21" y="213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53" name="Freeform 493">
              <a:extLst>
                <a:ext uri="{FF2B5EF4-FFF2-40B4-BE49-F238E27FC236}">
                  <a16:creationId xmlns:a16="http://schemas.microsoft.com/office/drawing/2014/main" id="{1BC661AD-BC05-F54E-9528-33D208089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2306"/>
              <a:ext cx="2" cy="8"/>
            </a:xfrm>
            <a:custGeom>
              <a:avLst/>
              <a:gdLst>
                <a:gd name="T0" fmla="*/ 0 w 45"/>
                <a:gd name="T1" fmla="*/ 0 h 220"/>
                <a:gd name="T2" fmla="*/ 0 w 45"/>
                <a:gd name="T3" fmla="*/ 0 h 220"/>
                <a:gd name="T4" fmla="*/ 0 w 45"/>
                <a:gd name="T5" fmla="*/ 0 h 220"/>
                <a:gd name="T6" fmla="*/ 0 w 45"/>
                <a:gd name="T7" fmla="*/ 0 h 220"/>
                <a:gd name="T8" fmla="*/ 0 w 45"/>
                <a:gd name="T9" fmla="*/ 0 h 220"/>
                <a:gd name="T10" fmla="*/ 0 w 45"/>
                <a:gd name="T11" fmla="*/ 0 h 220"/>
                <a:gd name="T12" fmla="*/ 0 w 45"/>
                <a:gd name="T13" fmla="*/ 0 h 220"/>
                <a:gd name="T14" fmla="*/ 0 w 45"/>
                <a:gd name="T15" fmla="*/ 0 h 220"/>
                <a:gd name="T16" fmla="*/ 0 w 45"/>
                <a:gd name="T17" fmla="*/ 0 h 220"/>
                <a:gd name="T18" fmla="*/ 0 w 45"/>
                <a:gd name="T19" fmla="*/ 0 h 220"/>
                <a:gd name="T20" fmla="*/ 0 w 45"/>
                <a:gd name="T21" fmla="*/ 0 h 220"/>
                <a:gd name="T22" fmla="*/ 0 w 45"/>
                <a:gd name="T23" fmla="*/ 0 h 220"/>
                <a:gd name="T24" fmla="*/ 0 w 45"/>
                <a:gd name="T25" fmla="*/ 0 h 220"/>
                <a:gd name="T26" fmla="*/ 0 w 45"/>
                <a:gd name="T27" fmla="*/ 0 h 220"/>
                <a:gd name="T28" fmla="*/ 0 w 45"/>
                <a:gd name="T29" fmla="*/ 0 h 220"/>
                <a:gd name="T30" fmla="*/ 0 w 45"/>
                <a:gd name="T31" fmla="*/ 0 h 220"/>
                <a:gd name="T32" fmla="*/ 0 w 45"/>
                <a:gd name="T33" fmla="*/ 0 h 220"/>
                <a:gd name="T34" fmla="*/ 0 w 45"/>
                <a:gd name="T35" fmla="*/ 0 h 220"/>
                <a:gd name="T36" fmla="*/ 0 w 45"/>
                <a:gd name="T37" fmla="*/ 0 h 220"/>
                <a:gd name="T38" fmla="*/ 0 w 45"/>
                <a:gd name="T39" fmla="*/ 0 h 220"/>
                <a:gd name="T40" fmla="*/ 0 w 45"/>
                <a:gd name="T41" fmla="*/ 0 h 220"/>
                <a:gd name="T42" fmla="*/ 0 w 45"/>
                <a:gd name="T43" fmla="*/ 0 h 220"/>
                <a:gd name="T44" fmla="*/ 0 w 45"/>
                <a:gd name="T45" fmla="*/ 0 h 220"/>
                <a:gd name="T46" fmla="*/ 0 w 45"/>
                <a:gd name="T47" fmla="*/ 0 h 220"/>
                <a:gd name="T48" fmla="*/ 0 w 45"/>
                <a:gd name="T49" fmla="*/ 0 h 220"/>
                <a:gd name="T50" fmla="*/ 0 w 45"/>
                <a:gd name="T51" fmla="*/ 0 h 220"/>
                <a:gd name="T52" fmla="*/ 0 w 45"/>
                <a:gd name="T53" fmla="*/ 0 h 220"/>
                <a:gd name="T54" fmla="*/ 0 w 45"/>
                <a:gd name="T55" fmla="*/ 0 h 220"/>
                <a:gd name="T56" fmla="*/ 0 w 45"/>
                <a:gd name="T57" fmla="*/ 0 h 220"/>
                <a:gd name="T58" fmla="*/ 0 w 45"/>
                <a:gd name="T59" fmla="*/ 0 h 220"/>
                <a:gd name="T60" fmla="*/ 0 w 45"/>
                <a:gd name="T61" fmla="*/ 0 h 220"/>
                <a:gd name="T62" fmla="*/ 0 w 45"/>
                <a:gd name="T63" fmla="*/ 0 h 220"/>
                <a:gd name="T64" fmla="*/ 0 w 45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5" h="220">
                  <a:moveTo>
                    <a:pt x="18" y="220"/>
                  </a:moveTo>
                  <a:lnTo>
                    <a:pt x="19" y="219"/>
                  </a:lnTo>
                  <a:lnTo>
                    <a:pt x="21" y="219"/>
                  </a:lnTo>
                  <a:lnTo>
                    <a:pt x="23" y="217"/>
                  </a:lnTo>
                  <a:lnTo>
                    <a:pt x="26" y="216"/>
                  </a:lnTo>
                  <a:lnTo>
                    <a:pt x="28" y="214"/>
                  </a:lnTo>
                  <a:lnTo>
                    <a:pt x="30" y="212"/>
                  </a:lnTo>
                  <a:lnTo>
                    <a:pt x="32" y="209"/>
                  </a:lnTo>
                  <a:lnTo>
                    <a:pt x="34" y="207"/>
                  </a:lnTo>
                  <a:lnTo>
                    <a:pt x="37" y="204"/>
                  </a:lnTo>
                  <a:lnTo>
                    <a:pt x="39" y="201"/>
                  </a:lnTo>
                  <a:lnTo>
                    <a:pt x="40" y="199"/>
                  </a:lnTo>
                  <a:lnTo>
                    <a:pt x="42" y="195"/>
                  </a:lnTo>
                  <a:lnTo>
                    <a:pt x="43" y="193"/>
                  </a:lnTo>
                  <a:lnTo>
                    <a:pt x="44" y="190"/>
                  </a:lnTo>
                  <a:lnTo>
                    <a:pt x="44" y="188"/>
                  </a:lnTo>
                  <a:lnTo>
                    <a:pt x="45" y="186"/>
                  </a:lnTo>
                  <a:lnTo>
                    <a:pt x="34" y="20"/>
                  </a:lnTo>
                  <a:lnTo>
                    <a:pt x="33" y="17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2"/>
                  </a:lnTo>
                  <a:lnTo>
                    <a:pt x="0" y="203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1" y="208"/>
                  </a:lnTo>
                  <a:lnTo>
                    <a:pt x="1" y="209"/>
                  </a:lnTo>
                  <a:lnTo>
                    <a:pt x="2" y="211"/>
                  </a:lnTo>
                  <a:lnTo>
                    <a:pt x="3" y="213"/>
                  </a:lnTo>
                  <a:lnTo>
                    <a:pt x="4" y="214"/>
                  </a:lnTo>
                  <a:lnTo>
                    <a:pt x="5" y="215"/>
                  </a:lnTo>
                  <a:lnTo>
                    <a:pt x="7" y="216"/>
                  </a:lnTo>
                  <a:lnTo>
                    <a:pt x="8" y="217"/>
                  </a:lnTo>
                  <a:lnTo>
                    <a:pt x="10" y="218"/>
                  </a:lnTo>
                  <a:lnTo>
                    <a:pt x="11" y="219"/>
                  </a:lnTo>
                  <a:lnTo>
                    <a:pt x="14" y="219"/>
                  </a:lnTo>
                  <a:lnTo>
                    <a:pt x="16" y="219"/>
                  </a:lnTo>
                  <a:lnTo>
                    <a:pt x="18" y="220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54" name="Freeform 494">
              <a:extLst>
                <a:ext uri="{FF2B5EF4-FFF2-40B4-BE49-F238E27FC236}">
                  <a16:creationId xmlns:a16="http://schemas.microsoft.com/office/drawing/2014/main" id="{3EBD2BA4-52AC-024F-B21A-04203CF7A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2" y="2305"/>
              <a:ext cx="14" cy="4"/>
            </a:xfrm>
            <a:custGeom>
              <a:avLst/>
              <a:gdLst>
                <a:gd name="T0" fmla="*/ 0 w 402"/>
                <a:gd name="T1" fmla="*/ 0 h 104"/>
                <a:gd name="T2" fmla="*/ 0 w 402"/>
                <a:gd name="T3" fmla="*/ 0 h 104"/>
                <a:gd name="T4" fmla="*/ 0 w 402"/>
                <a:gd name="T5" fmla="*/ 0 h 104"/>
                <a:gd name="T6" fmla="*/ 0 w 402"/>
                <a:gd name="T7" fmla="*/ 0 h 104"/>
                <a:gd name="T8" fmla="*/ 0 w 402"/>
                <a:gd name="T9" fmla="*/ 0 h 104"/>
                <a:gd name="T10" fmla="*/ 0 w 402"/>
                <a:gd name="T11" fmla="*/ 0 h 104"/>
                <a:gd name="T12" fmla="*/ 0 w 402"/>
                <a:gd name="T13" fmla="*/ 0 h 104"/>
                <a:gd name="T14" fmla="*/ 0 w 402"/>
                <a:gd name="T15" fmla="*/ 0 h 104"/>
                <a:gd name="T16" fmla="*/ 0 w 402"/>
                <a:gd name="T17" fmla="*/ 0 h 104"/>
                <a:gd name="T18" fmla="*/ 0 w 402"/>
                <a:gd name="T19" fmla="*/ 0 h 104"/>
                <a:gd name="T20" fmla="*/ 0 w 402"/>
                <a:gd name="T21" fmla="*/ 0 h 104"/>
                <a:gd name="T22" fmla="*/ 0 w 402"/>
                <a:gd name="T23" fmla="*/ 0 h 104"/>
                <a:gd name="T24" fmla="*/ 0 w 402"/>
                <a:gd name="T25" fmla="*/ 0 h 104"/>
                <a:gd name="T26" fmla="*/ 0 w 402"/>
                <a:gd name="T27" fmla="*/ 0 h 104"/>
                <a:gd name="T28" fmla="*/ 0 w 402"/>
                <a:gd name="T29" fmla="*/ 0 h 104"/>
                <a:gd name="T30" fmla="*/ 0 w 402"/>
                <a:gd name="T31" fmla="*/ 0 h 104"/>
                <a:gd name="T32" fmla="*/ 0 w 402"/>
                <a:gd name="T33" fmla="*/ 0 h 104"/>
                <a:gd name="T34" fmla="*/ 0 w 402"/>
                <a:gd name="T35" fmla="*/ 0 h 104"/>
                <a:gd name="T36" fmla="*/ 0 w 402"/>
                <a:gd name="T37" fmla="*/ 0 h 104"/>
                <a:gd name="T38" fmla="*/ 0 w 402"/>
                <a:gd name="T39" fmla="*/ 0 h 104"/>
                <a:gd name="T40" fmla="*/ 0 w 402"/>
                <a:gd name="T41" fmla="*/ 0 h 104"/>
                <a:gd name="T42" fmla="*/ 0 w 402"/>
                <a:gd name="T43" fmla="*/ 0 h 104"/>
                <a:gd name="T44" fmla="*/ 0 w 402"/>
                <a:gd name="T45" fmla="*/ 0 h 104"/>
                <a:gd name="T46" fmla="*/ 0 w 402"/>
                <a:gd name="T47" fmla="*/ 0 h 104"/>
                <a:gd name="T48" fmla="*/ 0 w 402"/>
                <a:gd name="T49" fmla="*/ 0 h 104"/>
                <a:gd name="T50" fmla="*/ 0 w 402"/>
                <a:gd name="T51" fmla="*/ 0 h 104"/>
                <a:gd name="T52" fmla="*/ 0 w 402"/>
                <a:gd name="T53" fmla="*/ 0 h 104"/>
                <a:gd name="T54" fmla="*/ 0 w 402"/>
                <a:gd name="T55" fmla="*/ 0 h 104"/>
                <a:gd name="T56" fmla="*/ 0 w 402"/>
                <a:gd name="T57" fmla="*/ 0 h 104"/>
                <a:gd name="T58" fmla="*/ 0 w 402"/>
                <a:gd name="T59" fmla="*/ 0 h 104"/>
                <a:gd name="T60" fmla="*/ 0 w 402"/>
                <a:gd name="T61" fmla="*/ 0 h 104"/>
                <a:gd name="T62" fmla="*/ 0 w 402"/>
                <a:gd name="T63" fmla="*/ 0 h 104"/>
                <a:gd name="T64" fmla="*/ 0 w 402"/>
                <a:gd name="T65" fmla="*/ 0 h 104"/>
                <a:gd name="T66" fmla="*/ 0 w 402"/>
                <a:gd name="T67" fmla="*/ 0 h 10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02" h="104">
                  <a:moveTo>
                    <a:pt x="360" y="104"/>
                  </a:moveTo>
                  <a:lnTo>
                    <a:pt x="363" y="103"/>
                  </a:lnTo>
                  <a:lnTo>
                    <a:pt x="367" y="103"/>
                  </a:lnTo>
                  <a:lnTo>
                    <a:pt x="372" y="102"/>
                  </a:lnTo>
                  <a:lnTo>
                    <a:pt x="375" y="101"/>
                  </a:lnTo>
                  <a:lnTo>
                    <a:pt x="379" y="100"/>
                  </a:lnTo>
                  <a:lnTo>
                    <a:pt x="382" y="97"/>
                  </a:lnTo>
                  <a:lnTo>
                    <a:pt x="386" y="95"/>
                  </a:lnTo>
                  <a:lnTo>
                    <a:pt x="389" y="93"/>
                  </a:lnTo>
                  <a:lnTo>
                    <a:pt x="391" y="91"/>
                  </a:lnTo>
                  <a:lnTo>
                    <a:pt x="394" y="89"/>
                  </a:lnTo>
                  <a:lnTo>
                    <a:pt x="397" y="86"/>
                  </a:lnTo>
                  <a:lnTo>
                    <a:pt x="398" y="83"/>
                  </a:lnTo>
                  <a:lnTo>
                    <a:pt x="400" y="80"/>
                  </a:lnTo>
                  <a:lnTo>
                    <a:pt x="401" y="77"/>
                  </a:lnTo>
                  <a:lnTo>
                    <a:pt x="401" y="74"/>
                  </a:lnTo>
                  <a:lnTo>
                    <a:pt x="402" y="70"/>
                  </a:lnTo>
                  <a:lnTo>
                    <a:pt x="402" y="33"/>
                  </a:lnTo>
                  <a:lnTo>
                    <a:pt x="401" y="29"/>
                  </a:lnTo>
                  <a:lnTo>
                    <a:pt x="401" y="26"/>
                  </a:lnTo>
                  <a:lnTo>
                    <a:pt x="400" y="22"/>
                  </a:lnTo>
                  <a:lnTo>
                    <a:pt x="398" y="19"/>
                  </a:lnTo>
                  <a:lnTo>
                    <a:pt x="397" y="16"/>
                  </a:lnTo>
                  <a:lnTo>
                    <a:pt x="394" y="14"/>
                  </a:lnTo>
                  <a:lnTo>
                    <a:pt x="391" y="11"/>
                  </a:lnTo>
                  <a:lnTo>
                    <a:pt x="389" y="8"/>
                  </a:lnTo>
                  <a:lnTo>
                    <a:pt x="386" y="6"/>
                  </a:lnTo>
                  <a:lnTo>
                    <a:pt x="382" y="5"/>
                  </a:lnTo>
                  <a:lnTo>
                    <a:pt x="379" y="3"/>
                  </a:lnTo>
                  <a:lnTo>
                    <a:pt x="375" y="2"/>
                  </a:lnTo>
                  <a:lnTo>
                    <a:pt x="372" y="1"/>
                  </a:lnTo>
                  <a:lnTo>
                    <a:pt x="367" y="0"/>
                  </a:lnTo>
                  <a:lnTo>
                    <a:pt x="363" y="0"/>
                  </a:lnTo>
                  <a:lnTo>
                    <a:pt x="360" y="0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0" y="1"/>
                  </a:lnTo>
                  <a:lnTo>
                    <a:pt x="26" y="2"/>
                  </a:lnTo>
                  <a:lnTo>
                    <a:pt x="22" y="3"/>
                  </a:lnTo>
                  <a:lnTo>
                    <a:pt x="18" y="5"/>
                  </a:lnTo>
                  <a:lnTo>
                    <a:pt x="16" y="6"/>
                  </a:lnTo>
                  <a:lnTo>
                    <a:pt x="12" y="8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2" y="80"/>
                  </a:lnTo>
                  <a:lnTo>
                    <a:pt x="4" y="83"/>
                  </a:lnTo>
                  <a:lnTo>
                    <a:pt x="5" y="86"/>
                  </a:lnTo>
                  <a:lnTo>
                    <a:pt x="7" y="89"/>
                  </a:lnTo>
                  <a:lnTo>
                    <a:pt x="9" y="91"/>
                  </a:lnTo>
                  <a:lnTo>
                    <a:pt x="12" y="93"/>
                  </a:lnTo>
                  <a:lnTo>
                    <a:pt x="16" y="95"/>
                  </a:lnTo>
                  <a:lnTo>
                    <a:pt x="18" y="97"/>
                  </a:lnTo>
                  <a:lnTo>
                    <a:pt x="22" y="100"/>
                  </a:lnTo>
                  <a:lnTo>
                    <a:pt x="26" y="101"/>
                  </a:lnTo>
                  <a:lnTo>
                    <a:pt x="30" y="102"/>
                  </a:lnTo>
                  <a:lnTo>
                    <a:pt x="34" y="103"/>
                  </a:lnTo>
                  <a:lnTo>
                    <a:pt x="37" y="103"/>
                  </a:lnTo>
                  <a:lnTo>
                    <a:pt x="43" y="104"/>
                  </a:lnTo>
                  <a:lnTo>
                    <a:pt x="360" y="104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55" name="Freeform 495">
              <a:extLst>
                <a:ext uri="{FF2B5EF4-FFF2-40B4-BE49-F238E27FC236}">
                  <a16:creationId xmlns:a16="http://schemas.microsoft.com/office/drawing/2014/main" id="{73CEB396-65B0-1146-995E-55B362703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" y="2279"/>
              <a:ext cx="25" cy="11"/>
            </a:xfrm>
            <a:custGeom>
              <a:avLst/>
              <a:gdLst>
                <a:gd name="T0" fmla="*/ 0 w 749"/>
                <a:gd name="T1" fmla="*/ 0 h 300"/>
                <a:gd name="T2" fmla="*/ 0 w 749"/>
                <a:gd name="T3" fmla="*/ 0 h 300"/>
                <a:gd name="T4" fmla="*/ 0 w 749"/>
                <a:gd name="T5" fmla="*/ 0 h 300"/>
                <a:gd name="T6" fmla="*/ 0 w 749"/>
                <a:gd name="T7" fmla="*/ 0 h 300"/>
                <a:gd name="T8" fmla="*/ 0 w 749"/>
                <a:gd name="T9" fmla="*/ 0 h 300"/>
                <a:gd name="T10" fmla="*/ 0 w 749"/>
                <a:gd name="T11" fmla="*/ 0 h 300"/>
                <a:gd name="T12" fmla="*/ 0 w 749"/>
                <a:gd name="T13" fmla="*/ 0 h 300"/>
                <a:gd name="T14" fmla="*/ 0 w 749"/>
                <a:gd name="T15" fmla="*/ 0 h 300"/>
                <a:gd name="T16" fmla="*/ 0 w 749"/>
                <a:gd name="T17" fmla="*/ 0 h 300"/>
                <a:gd name="T18" fmla="*/ 0 w 749"/>
                <a:gd name="T19" fmla="*/ 0 h 300"/>
                <a:gd name="T20" fmla="*/ 0 w 749"/>
                <a:gd name="T21" fmla="*/ 0 h 300"/>
                <a:gd name="T22" fmla="*/ 0 w 749"/>
                <a:gd name="T23" fmla="*/ 0 h 300"/>
                <a:gd name="T24" fmla="*/ 0 w 749"/>
                <a:gd name="T25" fmla="*/ 0 h 300"/>
                <a:gd name="T26" fmla="*/ 0 w 749"/>
                <a:gd name="T27" fmla="*/ 0 h 300"/>
                <a:gd name="T28" fmla="*/ 0 w 749"/>
                <a:gd name="T29" fmla="*/ 0 h 300"/>
                <a:gd name="T30" fmla="*/ 0 w 749"/>
                <a:gd name="T31" fmla="*/ 0 h 300"/>
                <a:gd name="T32" fmla="*/ 0 w 749"/>
                <a:gd name="T33" fmla="*/ 0 h 300"/>
                <a:gd name="T34" fmla="*/ 0 w 749"/>
                <a:gd name="T35" fmla="*/ 0 h 300"/>
                <a:gd name="T36" fmla="*/ 0 w 749"/>
                <a:gd name="T37" fmla="*/ 0 h 300"/>
                <a:gd name="T38" fmla="*/ 0 w 749"/>
                <a:gd name="T39" fmla="*/ 0 h 300"/>
                <a:gd name="T40" fmla="*/ 0 w 749"/>
                <a:gd name="T41" fmla="*/ 0 h 300"/>
                <a:gd name="T42" fmla="*/ 0 w 749"/>
                <a:gd name="T43" fmla="*/ 0 h 300"/>
                <a:gd name="T44" fmla="*/ 0 w 749"/>
                <a:gd name="T45" fmla="*/ 0 h 300"/>
                <a:gd name="T46" fmla="*/ 0 w 749"/>
                <a:gd name="T47" fmla="*/ 0 h 300"/>
                <a:gd name="T48" fmla="*/ 0 w 749"/>
                <a:gd name="T49" fmla="*/ 0 h 300"/>
                <a:gd name="T50" fmla="*/ 0 w 749"/>
                <a:gd name="T51" fmla="*/ 0 h 300"/>
                <a:gd name="T52" fmla="*/ 0 w 749"/>
                <a:gd name="T53" fmla="*/ 0 h 300"/>
                <a:gd name="T54" fmla="*/ 0 w 749"/>
                <a:gd name="T55" fmla="*/ 0 h 300"/>
                <a:gd name="T56" fmla="*/ 0 w 749"/>
                <a:gd name="T57" fmla="*/ 0 h 300"/>
                <a:gd name="T58" fmla="*/ 0 w 749"/>
                <a:gd name="T59" fmla="*/ 0 h 300"/>
                <a:gd name="T60" fmla="*/ 0 w 749"/>
                <a:gd name="T61" fmla="*/ 0 h 300"/>
                <a:gd name="T62" fmla="*/ 0 w 749"/>
                <a:gd name="T63" fmla="*/ 0 h 300"/>
                <a:gd name="T64" fmla="*/ 0 w 749"/>
                <a:gd name="T65" fmla="*/ 0 h 300"/>
                <a:gd name="T66" fmla="*/ 0 w 749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749" h="300">
                  <a:moveTo>
                    <a:pt x="652" y="300"/>
                  </a:moveTo>
                  <a:lnTo>
                    <a:pt x="659" y="299"/>
                  </a:lnTo>
                  <a:lnTo>
                    <a:pt x="667" y="298"/>
                  </a:lnTo>
                  <a:lnTo>
                    <a:pt x="676" y="295"/>
                  </a:lnTo>
                  <a:lnTo>
                    <a:pt x="683" y="293"/>
                  </a:lnTo>
                  <a:lnTo>
                    <a:pt x="692" y="290"/>
                  </a:lnTo>
                  <a:lnTo>
                    <a:pt x="700" y="287"/>
                  </a:lnTo>
                  <a:lnTo>
                    <a:pt x="707" y="282"/>
                  </a:lnTo>
                  <a:lnTo>
                    <a:pt x="715" y="278"/>
                  </a:lnTo>
                  <a:lnTo>
                    <a:pt x="723" y="273"/>
                  </a:lnTo>
                  <a:lnTo>
                    <a:pt x="728" y="267"/>
                  </a:lnTo>
                  <a:lnTo>
                    <a:pt x="735" y="262"/>
                  </a:lnTo>
                  <a:lnTo>
                    <a:pt x="739" y="255"/>
                  </a:lnTo>
                  <a:lnTo>
                    <a:pt x="743" y="249"/>
                  </a:lnTo>
                  <a:lnTo>
                    <a:pt x="745" y="242"/>
                  </a:lnTo>
                  <a:lnTo>
                    <a:pt x="748" y="235"/>
                  </a:lnTo>
                  <a:lnTo>
                    <a:pt x="749" y="228"/>
                  </a:lnTo>
                  <a:lnTo>
                    <a:pt x="727" y="71"/>
                  </a:lnTo>
                  <a:lnTo>
                    <a:pt x="726" y="64"/>
                  </a:lnTo>
                  <a:lnTo>
                    <a:pt x="725" y="56"/>
                  </a:lnTo>
                  <a:lnTo>
                    <a:pt x="723" y="50"/>
                  </a:lnTo>
                  <a:lnTo>
                    <a:pt x="720" y="43"/>
                  </a:lnTo>
                  <a:lnTo>
                    <a:pt x="717" y="37"/>
                  </a:lnTo>
                  <a:lnTo>
                    <a:pt x="714" y="31"/>
                  </a:lnTo>
                  <a:lnTo>
                    <a:pt x="709" y="26"/>
                  </a:lnTo>
                  <a:lnTo>
                    <a:pt x="704" y="20"/>
                  </a:lnTo>
                  <a:lnTo>
                    <a:pt x="699" y="16"/>
                  </a:lnTo>
                  <a:lnTo>
                    <a:pt x="693" y="12"/>
                  </a:lnTo>
                  <a:lnTo>
                    <a:pt x="687" y="8"/>
                  </a:lnTo>
                  <a:lnTo>
                    <a:pt x="680" y="5"/>
                  </a:lnTo>
                  <a:lnTo>
                    <a:pt x="674" y="3"/>
                  </a:lnTo>
                  <a:lnTo>
                    <a:pt x="666" y="1"/>
                  </a:lnTo>
                  <a:lnTo>
                    <a:pt x="659" y="0"/>
                  </a:lnTo>
                  <a:lnTo>
                    <a:pt x="652" y="0"/>
                  </a:lnTo>
                  <a:lnTo>
                    <a:pt x="98" y="0"/>
                  </a:lnTo>
                  <a:lnTo>
                    <a:pt x="89" y="0"/>
                  </a:lnTo>
                  <a:lnTo>
                    <a:pt x="82" y="1"/>
                  </a:lnTo>
                  <a:lnTo>
                    <a:pt x="75" y="3"/>
                  </a:lnTo>
                  <a:lnTo>
                    <a:pt x="67" y="5"/>
                  </a:lnTo>
                  <a:lnTo>
                    <a:pt x="61" y="8"/>
                  </a:lnTo>
                  <a:lnTo>
                    <a:pt x="56" y="12"/>
                  </a:lnTo>
                  <a:lnTo>
                    <a:pt x="49" y="16"/>
                  </a:lnTo>
                  <a:lnTo>
                    <a:pt x="44" y="20"/>
                  </a:lnTo>
                  <a:lnTo>
                    <a:pt x="39" y="26"/>
                  </a:lnTo>
                  <a:lnTo>
                    <a:pt x="35" y="31"/>
                  </a:lnTo>
                  <a:lnTo>
                    <a:pt x="32" y="37"/>
                  </a:lnTo>
                  <a:lnTo>
                    <a:pt x="28" y="43"/>
                  </a:lnTo>
                  <a:lnTo>
                    <a:pt x="26" y="50"/>
                  </a:lnTo>
                  <a:lnTo>
                    <a:pt x="24" y="56"/>
                  </a:lnTo>
                  <a:lnTo>
                    <a:pt x="23" y="64"/>
                  </a:lnTo>
                  <a:lnTo>
                    <a:pt x="23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2" y="242"/>
                  </a:lnTo>
                  <a:lnTo>
                    <a:pt x="4" y="249"/>
                  </a:lnTo>
                  <a:lnTo>
                    <a:pt x="9" y="255"/>
                  </a:lnTo>
                  <a:lnTo>
                    <a:pt x="14" y="262"/>
                  </a:lnTo>
                  <a:lnTo>
                    <a:pt x="20" y="267"/>
                  </a:lnTo>
                  <a:lnTo>
                    <a:pt x="26" y="273"/>
                  </a:lnTo>
                  <a:lnTo>
                    <a:pt x="33" y="278"/>
                  </a:lnTo>
                  <a:lnTo>
                    <a:pt x="40" y="282"/>
                  </a:lnTo>
                  <a:lnTo>
                    <a:pt x="48" y="287"/>
                  </a:lnTo>
                  <a:lnTo>
                    <a:pt x="56" y="290"/>
                  </a:lnTo>
                  <a:lnTo>
                    <a:pt x="64" y="293"/>
                  </a:lnTo>
                  <a:lnTo>
                    <a:pt x="73" y="295"/>
                  </a:lnTo>
                  <a:lnTo>
                    <a:pt x="81" y="298"/>
                  </a:lnTo>
                  <a:lnTo>
                    <a:pt x="89" y="299"/>
                  </a:lnTo>
                  <a:lnTo>
                    <a:pt x="98" y="300"/>
                  </a:lnTo>
                  <a:lnTo>
                    <a:pt x="652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56" name="Freeform 496">
              <a:extLst>
                <a:ext uri="{FF2B5EF4-FFF2-40B4-BE49-F238E27FC236}">
                  <a16:creationId xmlns:a16="http://schemas.microsoft.com/office/drawing/2014/main" id="{E5919D84-F2BD-B84E-9426-595BF2669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" y="2279"/>
              <a:ext cx="25" cy="11"/>
            </a:xfrm>
            <a:custGeom>
              <a:avLst/>
              <a:gdLst>
                <a:gd name="T0" fmla="*/ 0 w 713"/>
                <a:gd name="T1" fmla="*/ 0 h 285"/>
                <a:gd name="T2" fmla="*/ 0 w 713"/>
                <a:gd name="T3" fmla="*/ 0 h 285"/>
                <a:gd name="T4" fmla="*/ 0 w 713"/>
                <a:gd name="T5" fmla="*/ 0 h 285"/>
                <a:gd name="T6" fmla="*/ 0 w 713"/>
                <a:gd name="T7" fmla="*/ 0 h 285"/>
                <a:gd name="T8" fmla="*/ 0 w 713"/>
                <a:gd name="T9" fmla="*/ 0 h 285"/>
                <a:gd name="T10" fmla="*/ 0 w 713"/>
                <a:gd name="T11" fmla="*/ 0 h 285"/>
                <a:gd name="T12" fmla="*/ 0 w 713"/>
                <a:gd name="T13" fmla="*/ 0 h 285"/>
                <a:gd name="T14" fmla="*/ 0 w 713"/>
                <a:gd name="T15" fmla="*/ 0 h 285"/>
                <a:gd name="T16" fmla="*/ 0 w 713"/>
                <a:gd name="T17" fmla="*/ 0 h 285"/>
                <a:gd name="T18" fmla="*/ 0 w 713"/>
                <a:gd name="T19" fmla="*/ 0 h 285"/>
                <a:gd name="T20" fmla="*/ 0 w 713"/>
                <a:gd name="T21" fmla="*/ 0 h 285"/>
                <a:gd name="T22" fmla="*/ 0 w 713"/>
                <a:gd name="T23" fmla="*/ 0 h 285"/>
                <a:gd name="T24" fmla="*/ 0 w 713"/>
                <a:gd name="T25" fmla="*/ 0 h 285"/>
                <a:gd name="T26" fmla="*/ 0 w 713"/>
                <a:gd name="T27" fmla="*/ 0 h 285"/>
                <a:gd name="T28" fmla="*/ 0 w 713"/>
                <a:gd name="T29" fmla="*/ 0 h 285"/>
                <a:gd name="T30" fmla="*/ 0 w 713"/>
                <a:gd name="T31" fmla="*/ 0 h 285"/>
                <a:gd name="T32" fmla="*/ 0 w 713"/>
                <a:gd name="T33" fmla="*/ 0 h 285"/>
                <a:gd name="T34" fmla="*/ 0 w 713"/>
                <a:gd name="T35" fmla="*/ 0 h 285"/>
                <a:gd name="T36" fmla="*/ 0 w 713"/>
                <a:gd name="T37" fmla="*/ 0 h 285"/>
                <a:gd name="T38" fmla="*/ 0 w 713"/>
                <a:gd name="T39" fmla="*/ 0 h 285"/>
                <a:gd name="T40" fmla="*/ 0 w 713"/>
                <a:gd name="T41" fmla="*/ 0 h 285"/>
                <a:gd name="T42" fmla="*/ 0 w 713"/>
                <a:gd name="T43" fmla="*/ 0 h 285"/>
                <a:gd name="T44" fmla="*/ 0 w 713"/>
                <a:gd name="T45" fmla="*/ 0 h 285"/>
                <a:gd name="T46" fmla="*/ 0 w 713"/>
                <a:gd name="T47" fmla="*/ 0 h 285"/>
                <a:gd name="T48" fmla="*/ 0 w 713"/>
                <a:gd name="T49" fmla="*/ 0 h 285"/>
                <a:gd name="T50" fmla="*/ 0 w 713"/>
                <a:gd name="T51" fmla="*/ 0 h 285"/>
                <a:gd name="T52" fmla="*/ 0 w 713"/>
                <a:gd name="T53" fmla="*/ 0 h 285"/>
                <a:gd name="T54" fmla="*/ 0 w 713"/>
                <a:gd name="T55" fmla="*/ 0 h 285"/>
                <a:gd name="T56" fmla="*/ 0 w 713"/>
                <a:gd name="T57" fmla="*/ 0 h 285"/>
                <a:gd name="T58" fmla="*/ 0 w 713"/>
                <a:gd name="T59" fmla="*/ 0 h 285"/>
                <a:gd name="T60" fmla="*/ 0 w 713"/>
                <a:gd name="T61" fmla="*/ 0 h 285"/>
                <a:gd name="T62" fmla="*/ 0 w 713"/>
                <a:gd name="T63" fmla="*/ 0 h 285"/>
                <a:gd name="T64" fmla="*/ 0 w 713"/>
                <a:gd name="T65" fmla="*/ 0 h 285"/>
                <a:gd name="T66" fmla="*/ 0 w 713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713" h="285">
                  <a:moveTo>
                    <a:pt x="620" y="285"/>
                  </a:moveTo>
                  <a:lnTo>
                    <a:pt x="626" y="284"/>
                  </a:lnTo>
                  <a:lnTo>
                    <a:pt x="635" y="283"/>
                  </a:lnTo>
                  <a:lnTo>
                    <a:pt x="643" y="282"/>
                  </a:lnTo>
                  <a:lnTo>
                    <a:pt x="650" y="280"/>
                  </a:lnTo>
                  <a:lnTo>
                    <a:pt x="658" y="276"/>
                  </a:lnTo>
                  <a:lnTo>
                    <a:pt x="667" y="273"/>
                  </a:lnTo>
                  <a:lnTo>
                    <a:pt x="673" y="269"/>
                  </a:lnTo>
                  <a:lnTo>
                    <a:pt x="681" y="264"/>
                  </a:lnTo>
                  <a:lnTo>
                    <a:pt x="687" y="260"/>
                  </a:lnTo>
                  <a:lnTo>
                    <a:pt x="694" y="255"/>
                  </a:lnTo>
                  <a:lnTo>
                    <a:pt x="699" y="249"/>
                  </a:lnTo>
                  <a:lnTo>
                    <a:pt x="704" y="244"/>
                  </a:lnTo>
                  <a:lnTo>
                    <a:pt x="708" y="237"/>
                  </a:lnTo>
                  <a:lnTo>
                    <a:pt x="710" y="231"/>
                  </a:lnTo>
                  <a:lnTo>
                    <a:pt x="712" y="224"/>
                  </a:lnTo>
                  <a:lnTo>
                    <a:pt x="713" y="218"/>
                  </a:lnTo>
                  <a:lnTo>
                    <a:pt x="692" y="68"/>
                  </a:lnTo>
                  <a:lnTo>
                    <a:pt x="690" y="60"/>
                  </a:lnTo>
                  <a:lnTo>
                    <a:pt x="689" y="53"/>
                  </a:lnTo>
                  <a:lnTo>
                    <a:pt x="687" y="47"/>
                  </a:lnTo>
                  <a:lnTo>
                    <a:pt x="685" y="40"/>
                  </a:lnTo>
                  <a:lnTo>
                    <a:pt x="682" y="35"/>
                  </a:lnTo>
                  <a:lnTo>
                    <a:pt x="679" y="30"/>
                  </a:lnTo>
                  <a:lnTo>
                    <a:pt x="674" y="24"/>
                  </a:lnTo>
                  <a:lnTo>
                    <a:pt x="670" y="20"/>
                  </a:lnTo>
                  <a:lnTo>
                    <a:pt x="664" y="15"/>
                  </a:lnTo>
                  <a:lnTo>
                    <a:pt x="659" y="11"/>
                  </a:lnTo>
                  <a:lnTo>
                    <a:pt x="653" y="8"/>
                  </a:lnTo>
                  <a:lnTo>
                    <a:pt x="647" y="5"/>
                  </a:lnTo>
                  <a:lnTo>
                    <a:pt x="640" y="2"/>
                  </a:lnTo>
                  <a:lnTo>
                    <a:pt x="634" y="1"/>
                  </a:lnTo>
                  <a:lnTo>
                    <a:pt x="626" y="0"/>
                  </a:lnTo>
                  <a:lnTo>
                    <a:pt x="620" y="0"/>
                  </a:lnTo>
                  <a:lnTo>
                    <a:pt x="92" y="0"/>
                  </a:lnTo>
                  <a:lnTo>
                    <a:pt x="84" y="0"/>
                  </a:lnTo>
                  <a:lnTo>
                    <a:pt x="77" y="1"/>
                  </a:lnTo>
                  <a:lnTo>
                    <a:pt x="70" y="2"/>
                  </a:lnTo>
                  <a:lnTo>
                    <a:pt x="64" y="5"/>
                  </a:lnTo>
                  <a:lnTo>
                    <a:pt x="57" y="8"/>
                  </a:lnTo>
                  <a:lnTo>
                    <a:pt x="52" y="11"/>
                  </a:lnTo>
                  <a:lnTo>
                    <a:pt x="46" y="15"/>
                  </a:lnTo>
                  <a:lnTo>
                    <a:pt x="41" y="20"/>
                  </a:lnTo>
                  <a:lnTo>
                    <a:pt x="37" y="24"/>
                  </a:lnTo>
                  <a:lnTo>
                    <a:pt x="32" y="30"/>
                  </a:lnTo>
                  <a:lnTo>
                    <a:pt x="29" y="35"/>
                  </a:lnTo>
                  <a:lnTo>
                    <a:pt x="26" y="40"/>
                  </a:lnTo>
                  <a:lnTo>
                    <a:pt x="23" y="47"/>
                  </a:lnTo>
                  <a:lnTo>
                    <a:pt x="21" y="53"/>
                  </a:lnTo>
                  <a:lnTo>
                    <a:pt x="20" y="60"/>
                  </a:lnTo>
                  <a:lnTo>
                    <a:pt x="20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2" y="231"/>
                  </a:lnTo>
                  <a:lnTo>
                    <a:pt x="4" y="237"/>
                  </a:lnTo>
                  <a:lnTo>
                    <a:pt x="8" y="244"/>
                  </a:lnTo>
                  <a:lnTo>
                    <a:pt x="13" y="249"/>
                  </a:lnTo>
                  <a:lnTo>
                    <a:pt x="18" y="255"/>
                  </a:lnTo>
                  <a:lnTo>
                    <a:pt x="23" y="260"/>
                  </a:lnTo>
                  <a:lnTo>
                    <a:pt x="31" y="264"/>
                  </a:lnTo>
                  <a:lnTo>
                    <a:pt x="38" y="269"/>
                  </a:lnTo>
                  <a:lnTo>
                    <a:pt x="45" y="273"/>
                  </a:lnTo>
                  <a:lnTo>
                    <a:pt x="53" y="276"/>
                  </a:lnTo>
                  <a:lnTo>
                    <a:pt x="60" y="280"/>
                  </a:lnTo>
                  <a:lnTo>
                    <a:pt x="68" y="282"/>
                  </a:lnTo>
                  <a:lnTo>
                    <a:pt x="77" y="283"/>
                  </a:lnTo>
                  <a:lnTo>
                    <a:pt x="84" y="284"/>
                  </a:lnTo>
                  <a:lnTo>
                    <a:pt x="92" y="285"/>
                  </a:lnTo>
                  <a:lnTo>
                    <a:pt x="620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57" name="Freeform 497">
              <a:extLst>
                <a:ext uri="{FF2B5EF4-FFF2-40B4-BE49-F238E27FC236}">
                  <a16:creationId xmlns:a16="http://schemas.microsoft.com/office/drawing/2014/main" id="{641A5FA9-FF04-DD4C-A556-727793E12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" y="2284"/>
              <a:ext cx="17" cy="5"/>
            </a:xfrm>
            <a:custGeom>
              <a:avLst/>
              <a:gdLst>
                <a:gd name="T0" fmla="*/ 0 w 523"/>
                <a:gd name="T1" fmla="*/ 0 h 128"/>
                <a:gd name="T2" fmla="*/ 0 w 523"/>
                <a:gd name="T3" fmla="*/ 0 h 128"/>
                <a:gd name="T4" fmla="*/ 0 w 523"/>
                <a:gd name="T5" fmla="*/ 0 h 128"/>
                <a:gd name="T6" fmla="*/ 0 w 523"/>
                <a:gd name="T7" fmla="*/ 0 h 128"/>
                <a:gd name="T8" fmla="*/ 0 w 523"/>
                <a:gd name="T9" fmla="*/ 0 h 128"/>
                <a:gd name="T10" fmla="*/ 0 w 523"/>
                <a:gd name="T11" fmla="*/ 0 h 128"/>
                <a:gd name="T12" fmla="*/ 0 w 523"/>
                <a:gd name="T13" fmla="*/ 0 h 128"/>
                <a:gd name="T14" fmla="*/ 0 w 523"/>
                <a:gd name="T15" fmla="*/ 0 h 128"/>
                <a:gd name="T16" fmla="*/ 0 w 523"/>
                <a:gd name="T17" fmla="*/ 0 h 128"/>
                <a:gd name="T18" fmla="*/ 0 w 523"/>
                <a:gd name="T19" fmla="*/ 0 h 128"/>
                <a:gd name="T20" fmla="*/ 0 w 523"/>
                <a:gd name="T21" fmla="*/ 0 h 128"/>
                <a:gd name="T22" fmla="*/ 0 w 523"/>
                <a:gd name="T23" fmla="*/ 0 h 128"/>
                <a:gd name="T24" fmla="*/ 0 w 523"/>
                <a:gd name="T25" fmla="*/ 0 h 128"/>
                <a:gd name="T26" fmla="*/ 0 w 523"/>
                <a:gd name="T27" fmla="*/ 0 h 128"/>
                <a:gd name="T28" fmla="*/ 0 w 523"/>
                <a:gd name="T29" fmla="*/ 0 h 128"/>
                <a:gd name="T30" fmla="*/ 0 w 523"/>
                <a:gd name="T31" fmla="*/ 0 h 128"/>
                <a:gd name="T32" fmla="*/ 0 w 523"/>
                <a:gd name="T33" fmla="*/ 0 h 128"/>
                <a:gd name="T34" fmla="*/ 0 w 523"/>
                <a:gd name="T35" fmla="*/ 0 h 128"/>
                <a:gd name="T36" fmla="*/ 0 w 523"/>
                <a:gd name="T37" fmla="*/ 0 h 128"/>
                <a:gd name="T38" fmla="*/ 0 w 523"/>
                <a:gd name="T39" fmla="*/ 0 h 128"/>
                <a:gd name="T40" fmla="*/ 0 w 523"/>
                <a:gd name="T41" fmla="*/ 0 h 128"/>
                <a:gd name="T42" fmla="*/ 0 w 523"/>
                <a:gd name="T43" fmla="*/ 0 h 128"/>
                <a:gd name="T44" fmla="*/ 0 w 523"/>
                <a:gd name="T45" fmla="*/ 0 h 128"/>
                <a:gd name="T46" fmla="*/ 0 w 523"/>
                <a:gd name="T47" fmla="*/ 0 h 128"/>
                <a:gd name="T48" fmla="*/ 0 w 523"/>
                <a:gd name="T49" fmla="*/ 0 h 128"/>
                <a:gd name="T50" fmla="*/ 0 w 523"/>
                <a:gd name="T51" fmla="*/ 0 h 128"/>
                <a:gd name="T52" fmla="*/ 0 w 523"/>
                <a:gd name="T53" fmla="*/ 0 h 128"/>
                <a:gd name="T54" fmla="*/ 0 w 523"/>
                <a:gd name="T55" fmla="*/ 0 h 128"/>
                <a:gd name="T56" fmla="*/ 0 w 523"/>
                <a:gd name="T57" fmla="*/ 0 h 128"/>
                <a:gd name="T58" fmla="*/ 0 w 523"/>
                <a:gd name="T59" fmla="*/ 0 h 128"/>
                <a:gd name="T60" fmla="*/ 0 w 523"/>
                <a:gd name="T61" fmla="*/ 0 h 128"/>
                <a:gd name="T62" fmla="*/ 0 w 523"/>
                <a:gd name="T63" fmla="*/ 0 h 128"/>
                <a:gd name="T64" fmla="*/ 0 w 523"/>
                <a:gd name="T65" fmla="*/ 0 h 128"/>
                <a:gd name="T66" fmla="*/ 0 w 523"/>
                <a:gd name="T67" fmla="*/ 0 h 128"/>
                <a:gd name="T68" fmla="*/ 0 w 523"/>
                <a:gd name="T69" fmla="*/ 0 h 128"/>
                <a:gd name="T70" fmla="*/ 0 w 523"/>
                <a:gd name="T71" fmla="*/ 0 h 128"/>
                <a:gd name="T72" fmla="*/ 0 w 52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23" h="128">
                  <a:moveTo>
                    <a:pt x="523" y="64"/>
                  </a:moveTo>
                  <a:lnTo>
                    <a:pt x="522" y="70"/>
                  </a:lnTo>
                  <a:lnTo>
                    <a:pt x="522" y="76"/>
                  </a:lnTo>
                  <a:lnTo>
                    <a:pt x="520" y="83"/>
                  </a:lnTo>
                  <a:lnTo>
                    <a:pt x="519" y="88"/>
                  </a:lnTo>
                  <a:lnTo>
                    <a:pt x="516" y="94"/>
                  </a:lnTo>
                  <a:lnTo>
                    <a:pt x="513" y="99"/>
                  </a:lnTo>
                  <a:lnTo>
                    <a:pt x="510" y="104"/>
                  </a:lnTo>
                  <a:lnTo>
                    <a:pt x="507" y="109"/>
                  </a:lnTo>
                  <a:lnTo>
                    <a:pt x="502" y="113"/>
                  </a:lnTo>
                  <a:lnTo>
                    <a:pt x="498" y="116"/>
                  </a:lnTo>
                  <a:lnTo>
                    <a:pt x="492" y="120"/>
                  </a:lnTo>
                  <a:lnTo>
                    <a:pt x="487" y="123"/>
                  </a:lnTo>
                  <a:lnTo>
                    <a:pt x="482" y="125"/>
                  </a:lnTo>
                  <a:lnTo>
                    <a:pt x="475" y="126"/>
                  </a:lnTo>
                  <a:lnTo>
                    <a:pt x="469" y="127"/>
                  </a:lnTo>
                  <a:lnTo>
                    <a:pt x="462" y="128"/>
                  </a:lnTo>
                  <a:lnTo>
                    <a:pt x="60" y="128"/>
                  </a:lnTo>
                  <a:lnTo>
                    <a:pt x="53" y="127"/>
                  </a:lnTo>
                  <a:lnTo>
                    <a:pt x="46" y="126"/>
                  </a:lnTo>
                  <a:lnTo>
                    <a:pt x="41" y="125"/>
                  </a:lnTo>
                  <a:lnTo>
                    <a:pt x="34" y="123"/>
                  </a:lnTo>
                  <a:lnTo>
                    <a:pt x="29" y="120"/>
                  </a:lnTo>
                  <a:lnTo>
                    <a:pt x="25" y="116"/>
                  </a:lnTo>
                  <a:lnTo>
                    <a:pt x="20" y="113"/>
                  </a:lnTo>
                  <a:lnTo>
                    <a:pt x="16" y="109"/>
                  </a:lnTo>
                  <a:lnTo>
                    <a:pt x="12" y="104"/>
                  </a:lnTo>
                  <a:lnTo>
                    <a:pt x="8" y="99"/>
                  </a:lnTo>
                  <a:lnTo>
                    <a:pt x="6" y="94"/>
                  </a:lnTo>
                  <a:lnTo>
                    <a:pt x="3" y="88"/>
                  </a:lnTo>
                  <a:lnTo>
                    <a:pt x="2" y="83"/>
                  </a:lnTo>
                  <a:lnTo>
                    <a:pt x="1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520" y="0"/>
                  </a:lnTo>
                  <a:lnTo>
                    <a:pt x="523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58" name="Freeform 498">
              <a:extLst>
                <a:ext uri="{FF2B5EF4-FFF2-40B4-BE49-F238E27FC236}">
                  <a16:creationId xmlns:a16="http://schemas.microsoft.com/office/drawing/2014/main" id="{0977A38C-D2E0-2A4C-B78F-B15208C50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281"/>
              <a:ext cx="2" cy="8"/>
            </a:xfrm>
            <a:custGeom>
              <a:avLst/>
              <a:gdLst>
                <a:gd name="T0" fmla="*/ 0 w 52"/>
                <a:gd name="T1" fmla="*/ 0 h 212"/>
                <a:gd name="T2" fmla="*/ 0 w 52"/>
                <a:gd name="T3" fmla="*/ 0 h 212"/>
                <a:gd name="T4" fmla="*/ 0 w 52"/>
                <a:gd name="T5" fmla="*/ 0 h 212"/>
                <a:gd name="T6" fmla="*/ 0 w 52"/>
                <a:gd name="T7" fmla="*/ 0 h 212"/>
                <a:gd name="T8" fmla="*/ 0 w 52"/>
                <a:gd name="T9" fmla="*/ 0 h 212"/>
                <a:gd name="T10" fmla="*/ 0 w 52"/>
                <a:gd name="T11" fmla="*/ 0 h 212"/>
                <a:gd name="T12" fmla="*/ 0 w 52"/>
                <a:gd name="T13" fmla="*/ 0 h 212"/>
                <a:gd name="T14" fmla="*/ 0 w 52"/>
                <a:gd name="T15" fmla="*/ 0 h 212"/>
                <a:gd name="T16" fmla="*/ 0 w 52"/>
                <a:gd name="T17" fmla="*/ 0 h 212"/>
                <a:gd name="T18" fmla="*/ 0 w 52"/>
                <a:gd name="T19" fmla="*/ 0 h 212"/>
                <a:gd name="T20" fmla="*/ 0 w 52"/>
                <a:gd name="T21" fmla="*/ 0 h 212"/>
                <a:gd name="T22" fmla="*/ 0 w 52"/>
                <a:gd name="T23" fmla="*/ 0 h 212"/>
                <a:gd name="T24" fmla="*/ 0 w 52"/>
                <a:gd name="T25" fmla="*/ 0 h 212"/>
                <a:gd name="T26" fmla="*/ 0 w 52"/>
                <a:gd name="T27" fmla="*/ 0 h 212"/>
                <a:gd name="T28" fmla="*/ 0 w 52"/>
                <a:gd name="T29" fmla="*/ 0 h 212"/>
                <a:gd name="T30" fmla="*/ 0 w 52"/>
                <a:gd name="T31" fmla="*/ 0 h 212"/>
                <a:gd name="T32" fmla="*/ 0 w 52"/>
                <a:gd name="T33" fmla="*/ 0 h 212"/>
                <a:gd name="T34" fmla="*/ 0 w 52"/>
                <a:gd name="T35" fmla="*/ 0 h 212"/>
                <a:gd name="T36" fmla="*/ 0 w 52"/>
                <a:gd name="T37" fmla="*/ 0 h 212"/>
                <a:gd name="T38" fmla="*/ 0 w 52"/>
                <a:gd name="T39" fmla="*/ 0 h 212"/>
                <a:gd name="T40" fmla="*/ 0 w 52"/>
                <a:gd name="T41" fmla="*/ 0 h 212"/>
                <a:gd name="T42" fmla="*/ 0 w 52"/>
                <a:gd name="T43" fmla="*/ 0 h 212"/>
                <a:gd name="T44" fmla="*/ 0 w 52"/>
                <a:gd name="T45" fmla="*/ 0 h 212"/>
                <a:gd name="T46" fmla="*/ 0 w 52"/>
                <a:gd name="T47" fmla="*/ 0 h 212"/>
                <a:gd name="T48" fmla="*/ 0 w 52"/>
                <a:gd name="T49" fmla="*/ 0 h 212"/>
                <a:gd name="T50" fmla="*/ 0 w 52"/>
                <a:gd name="T51" fmla="*/ 0 h 212"/>
                <a:gd name="T52" fmla="*/ 0 w 52"/>
                <a:gd name="T53" fmla="*/ 0 h 212"/>
                <a:gd name="T54" fmla="*/ 0 w 52"/>
                <a:gd name="T55" fmla="*/ 0 h 212"/>
                <a:gd name="T56" fmla="*/ 0 w 52"/>
                <a:gd name="T57" fmla="*/ 0 h 212"/>
                <a:gd name="T58" fmla="*/ 0 w 52"/>
                <a:gd name="T59" fmla="*/ 0 h 212"/>
                <a:gd name="T60" fmla="*/ 0 w 52"/>
                <a:gd name="T61" fmla="*/ 0 h 212"/>
                <a:gd name="T62" fmla="*/ 0 w 52"/>
                <a:gd name="T63" fmla="*/ 0 h 212"/>
                <a:gd name="T64" fmla="*/ 0 w 52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2" h="212">
                  <a:moveTo>
                    <a:pt x="29" y="212"/>
                  </a:moveTo>
                  <a:lnTo>
                    <a:pt x="31" y="211"/>
                  </a:lnTo>
                  <a:lnTo>
                    <a:pt x="33" y="211"/>
                  </a:lnTo>
                  <a:lnTo>
                    <a:pt x="35" y="211"/>
                  </a:lnTo>
                  <a:lnTo>
                    <a:pt x="38" y="210"/>
                  </a:lnTo>
                  <a:lnTo>
                    <a:pt x="40" y="209"/>
                  </a:lnTo>
                  <a:lnTo>
                    <a:pt x="41" y="208"/>
                  </a:lnTo>
                  <a:lnTo>
                    <a:pt x="43" y="207"/>
                  </a:lnTo>
                  <a:lnTo>
                    <a:pt x="45" y="206"/>
                  </a:lnTo>
                  <a:lnTo>
                    <a:pt x="46" y="204"/>
                  </a:lnTo>
                  <a:lnTo>
                    <a:pt x="47" y="203"/>
                  </a:lnTo>
                  <a:lnTo>
                    <a:pt x="49" y="200"/>
                  </a:lnTo>
                  <a:lnTo>
                    <a:pt x="50" y="199"/>
                  </a:lnTo>
                  <a:lnTo>
                    <a:pt x="51" y="197"/>
                  </a:lnTo>
                  <a:lnTo>
                    <a:pt x="51" y="195"/>
                  </a:lnTo>
                  <a:lnTo>
                    <a:pt x="51" y="193"/>
                  </a:lnTo>
                  <a:lnTo>
                    <a:pt x="52" y="192"/>
                  </a:lnTo>
                  <a:lnTo>
                    <a:pt x="52" y="21"/>
                  </a:lnTo>
                  <a:lnTo>
                    <a:pt x="51" y="19"/>
                  </a:lnTo>
                  <a:lnTo>
                    <a:pt x="51" y="17"/>
                  </a:lnTo>
                  <a:lnTo>
                    <a:pt x="51" y="14"/>
                  </a:lnTo>
                  <a:lnTo>
                    <a:pt x="50" y="12"/>
                  </a:lnTo>
                  <a:lnTo>
                    <a:pt x="49" y="11"/>
                  </a:lnTo>
                  <a:lnTo>
                    <a:pt x="47" y="9"/>
                  </a:lnTo>
                  <a:lnTo>
                    <a:pt x="46" y="8"/>
                  </a:lnTo>
                  <a:lnTo>
                    <a:pt x="45" y="6"/>
                  </a:lnTo>
                  <a:lnTo>
                    <a:pt x="43" y="5"/>
                  </a:lnTo>
                  <a:lnTo>
                    <a:pt x="41" y="4"/>
                  </a:lnTo>
                  <a:lnTo>
                    <a:pt x="40" y="3"/>
                  </a:lnTo>
                  <a:lnTo>
                    <a:pt x="38" y="1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8" y="3"/>
                  </a:lnTo>
                  <a:lnTo>
                    <a:pt x="16" y="4"/>
                  </a:lnTo>
                  <a:lnTo>
                    <a:pt x="15" y="5"/>
                  </a:lnTo>
                  <a:lnTo>
                    <a:pt x="13" y="6"/>
                  </a:lnTo>
                  <a:lnTo>
                    <a:pt x="12" y="8"/>
                  </a:lnTo>
                  <a:lnTo>
                    <a:pt x="10" y="9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7" y="14"/>
                  </a:lnTo>
                  <a:lnTo>
                    <a:pt x="7" y="17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1" y="185"/>
                  </a:lnTo>
                  <a:lnTo>
                    <a:pt x="2" y="187"/>
                  </a:lnTo>
                  <a:lnTo>
                    <a:pt x="4" y="191"/>
                  </a:lnTo>
                  <a:lnTo>
                    <a:pt x="5" y="193"/>
                  </a:lnTo>
                  <a:lnTo>
                    <a:pt x="7" y="196"/>
                  </a:lnTo>
                  <a:lnTo>
                    <a:pt x="9" y="199"/>
                  </a:lnTo>
                  <a:lnTo>
                    <a:pt x="12" y="201"/>
                  </a:lnTo>
                  <a:lnTo>
                    <a:pt x="14" y="204"/>
                  </a:lnTo>
                  <a:lnTo>
                    <a:pt x="16" y="206"/>
                  </a:lnTo>
                  <a:lnTo>
                    <a:pt x="19" y="208"/>
                  </a:lnTo>
                  <a:lnTo>
                    <a:pt x="21" y="209"/>
                  </a:lnTo>
                  <a:lnTo>
                    <a:pt x="23" y="211"/>
                  </a:lnTo>
                  <a:lnTo>
                    <a:pt x="26" y="211"/>
                  </a:lnTo>
                  <a:lnTo>
                    <a:pt x="29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59" name="Freeform 499">
              <a:extLst>
                <a:ext uri="{FF2B5EF4-FFF2-40B4-BE49-F238E27FC236}">
                  <a16:creationId xmlns:a16="http://schemas.microsoft.com/office/drawing/2014/main" id="{6815AFEA-4E9C-6242-AD5E-72AAECD19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2280"/>
              <a:ext cx="2" cy="9"/>
            </a:xfrm>
            <a:custGeom>
              <a:avLst/>
              <a:gdLst>
                <a:gd name="T0" fmla="*/ 0 w 58"/>
                <a:gd name="T1" fmla="*/ 0 h 220"/>
                <a:gd name="T2" fmla="*/ 0 w 58"/>
                <a:gd name="T3" fmla="*/ 0 h 220"/>
                <a:gd name="T4" fmla="*/ 0 w 58"/>
                <a:gd name="T5" fmla="*/ 0 h 220"/>
                <a:gd name="T6" fmla="*/ 0 w 58"/>
                <a:gd name="T7" fmla="*/ 0 h 220"/>
                <a:gd name="T8" fmla="*/ 0 w 58"/>
                <a:gd name="T9" fmla="*/ 0 h 220"/>
                <a:gd name="T10" fmla="*/ 0 w 58"/>
                <a:gd name="T11" fmla="*/ 0 h 220"/>
                <a:gd name="T12" fmla="*/ 0 w 58"/>
                <a:gd name="T13" fmla="*/ 0 h 220"/>
                <a:gd name="T14" fmla="*/ 0 w 58"/>
                <a:gd name="T15" fmla="*/ 0 h 220"/>
                <a:gd name="T16" fmla="*/ 0 w 58"/>
                <a:gd name="T17" fmla="*/ 0 h 220"/>
                <a:gd name="T18" fmla="*/ 0 w 58"/>
                <a:gd name="T19" fmla="*/ 0 h 220"/>
                <a:gd name="T20" fmla="*/ 0 w 58"/>
                <a:gd name="T21" fmla="*/ 0 h 220"/>
                <a:gd name="T22" fmla="*/ 0 w 58"/>
                <a:gd name="T23" fmla="*/ 0 h 220"/>
                <a:gd name="T24" fmla="*/ 0 w 58"/>
                <a:gd name="T25" fmla="*/ 0 h 220"/>
                <a:gd name="T26" fmla="*/ 0 w 58"/>
                <a:gd name="T27" fmla="*/ 0 h 220"/>
                <a:gd name="T28" fmla="*/ 0 w 58"/>
                <a:gd name="T29" fmla="*/ 0 h 220"/>
                <a:gd name="T30" fmla="*/ 0 w 58"/>
                <a:gd name="T31" fmla="*/ 0 h 220"/>
                <a:gd name="T32" fmla="*/ 0 w 58"/>
                <a:gd name="T33" fmla="*/ 0 h 220"/>
                <a:gd name="T34" fmla="*/ 0 w 58"/>
                <a:gd name="T35" fmla="*/ 0 h 220"/>
                <a:gd name="T36" fmla="*/ 0 w 58"/>
                <a:gd name="T37" fmla="*/ 0 h 220"/>
                <a:gd name="T38" fmla="*/ 0 w 58"/>
                <a:gd name="T39" fmla="*/ 0 h 220"/>
                <a:gd name="T40" fmla="*/ 0 w 58"/>
                <a:gd name="T41" fmla="*/ 0 h 220"/>
                <a:gd name="T42" fmla="*/ 0 w 58"/>
                <a:gd name="T43" fmla="*/ 0 h 220"/>
                <a:gd name="T44" fmla="*/ 0 w 58"/>
                <a:gd name="T45" fmla="*/ 0 h 220"/>
                <a:gd name="T46" fmla="*/ 0 w 58"/>
                <a:gd name="T47" fmla="*/ 0 h 220"/>
                <a:gd name="T48" fmla="*/ 0 w 58"/>
                <a:gd name="T49" fmla="*/ 0 h 220"/>
                <a:gd name="T50" fmla="*/ 0 w 58"/>
                <a:gd name="T51" fmla="*/ 0 h 220"/>
                <a:gd name="T52" fmla="*/ 0 w 58"/>
                <a:gd name="T53" fmla="*/ 0 h 220"/>
                <a:gd name="T54" fmla="*/ 0 w 58"/>
                <a:gd name="T55" fmla="*/ 0 h 220"/>
                <a:gd name="T56" fmla="*/ 0 w 58"/>
                <a:gd name="T57" fmla="*/ 0 h 220"/>
                <a:gd name="T58" fmla="*/ 0 w 58"/>
                <a:gd name="T59" fmla="*/ 0 h 220"/>
                <a:gd name="T60" fmla="*/ 0 w 58"/>
                <a:gd name="T61" fmla="*/ 0 h 220"/>
                <a:gd name="T62" fmla="*/ 0 w 58"/>
                <a:gd name="T63" fmla="*/ 0 h 220"/>
                <a:gd name="T64" fmla="*/ 0 w 58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8" h="220">
                  <a:moveTo>
                    <a:pt x="22" y="220"/>
                  </a:moveTo>
                  <a:lnTo>
                    <a:pt x="24" y="219"/>
                  </a:lnTo>
                  <a:lnTo>
                    <a:pt x="26" y="219"/>
                  </a:lnTo>
                  <a:lnTo>
                    <a:pt x="29" y="217"/>
                  </a:lnTo>
                  <a:lnTo>
                    <a:pt x="32" y="216"/>
                  </a:lnTo>
                  <a:lnTo>
                    <a:pt x="35" y="214"/>
                  </a:lnTo>
                  <a:lnTo>
                    <a:pt x="38" y="212"/>
                  </a:lnTo>
                  <a:lnTo>
                    <a:pt x="40" y="210"/>
                  </a:lnTo>
                  <a:lnTo>
                    <a:pt x="44" y="207"/>
                  </a:lnTo>
                  <a:lnTo>
                    <a:pt x="47" y="204"/>
                  </a:lnTo>
                  <a:lnTo>
                    <a:pt x="49" y="202"/>
                  </a:lnTo>
                  <a:lnTo>
                    <a:pt x="51" y="199"/>
                  </a:lnTo>
                  <a:lnTo>
                    <a:pt x="53" y="197"/>
                  </a:lnTo>
                  <a:lnTo>
                    <a:pt x="54" y="193"/>
                  </a:lnTo>
                  <a:lnTo>
                    <a:pt x="57" y="191"/>
                  </a:lnTo>
                  <a:lnTo>
                    <a:pt x="57" y="188"/>
                  </a:lnTo>
                  <a:lnTo>
                    <a:pt x="58" y="187"/>
                  </a:lnTo>
                  <a:lnTo>
                    <a:pt x="44" y="20"/>
                  </a:lnTo>
                  <a:lnTo>
                    <a:pt x="42" y="18"/>
                  </a:lnTo>
                  <a:lnTo>
                    <a:pt x="42" y="16"/>
                  </a:lnTo>
                  <a:lnTo>
                    <a:pt x="42" y="14"/>
                  </a:lnTo>
                  <a:lnTo>
                    <a:pt x="41" y="12"/>
                  </a:lnTo>
                  <a:lnTo>
                    <a:pt x="40" y="11"/>
                  </a:lnTo>
                  <a:lnTo>
                    <a:pt x="39" y="8"/>
                  </a:lnTo>
                  <a:lnTo>
                    <a:pt x="38" y="7"/>
                  </a:lnTo>
                  <a:lnTo>
                    <a:pt x="37" y="5"/>
                  </a:lnTo>
                  <a:lnTo>
                    <a:pt x="35" y="4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29" y="1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9" y="3"/>
                  </a:lnTo>
                  <a:lnTo>
                    <a:pt x="8" y="4"/>
                  </a:lnTo>
                  <a:lnTo>
                    <a:pt x="5" y="6"/>
                  </a:lnTo>
                  <a:lnTo>
                    <a:pt x="4" y="7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3"/>
                  </a:lnTo>
                  <a:lnTo>
                    <a:pt x="5" y="215"/>
                  </a:lnTo>
                  <a:lnTo>
                    <a:pt x="8" y="216"/>
                  </a:lnTo>
                  <a:lnTo>
                    <a:pt x="9" y="217"/>
                  </a:lnTo>
                  <a:lnTo>
                    <a:pt x="11" y="217"/>
                  </a:lnTo>
                  <a:lnTo>
                    <a:pt x="13" y="218"/>
                  </a:lnTo>
                  <a:lnTo>
                    <a:pt x="15" y="219"/>
                  </a:lnTo>
                  <a:lnTo>
                    <a:pt x="16" y="219"/>
                  </a:lnTo>
                  <a:lnTo>
                    <a:pt x="18" y="219"/>
                  </a:lnTo>
                  <a:lnTo>
                    <a:pt x="22" y="220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60" name="Freeform 500">
              <a:extLst>
                <a:ext uri="{FF2B5EF4-FFF2-40B4-BE49-F238E27FC236}">
                  <a16:creationId xmlns:a16="http://schemas.microsoft.com/office/drawing/2014/main" id="{3E1DB178-CA53-964F-895B-2D51BD153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4" y="2280"/>
              <a:ext cx="19" cy="4"/>
            </a:xfrm>
            <a:custGeom>
              <a:avLst/>
              <a:gdLst>
                <a:gd name="T0" fmla="*/ 0 w 536"/>
                <a:gd name="T1" fmla="*/ 0 h 105"/>
                <a:gd name="T2" fmla="*/ 0 w 536"/>
                <a:gd name="T3" fmla="*/ 0 h 105"/>
                <a:gd name="T4" fmla="*/ 0 w 536"/>
                <a:gd name="T5" fmla="*/ 0 h 105"/>
                <a:gd name="T6" fmla="*/ 0 w 536"/>
                <a:gd name="T7" fmla="*/ 0 h 105"/>
                <a:gd name="T8" fmla="*/ 0 w 536"/>
                <a:gd name="T9" fmla="*/ 0 h 105"/>
                <a:gd name="T10" fmla="*/ 0 w 536"/>
                <a:gd name="T11" fmla="*/ 0 h 105"/>
                <a:gd name="T12" fmla="*/ 0 w 536"/>
                <a:gd name="T13" fmla="*/ 0 h 105"/>
                <a:gd name="T14" fmla="*/ 0 w 536"/>
                <a:gd name="T15" fmla="*/ 0 h 105"/>
                <a:gd name="T16" fmla="*/ 0 w 536"/>
                <a:gd name="T17" fmla="*/ 0 h 105"/>
                <a:gd name="T18" fmla="*/ 0 w 536"/>
                <a:gd name="T19" fmla="*/ 0 h 105"/>
                <a:gd name="T20" fmla="*/ 0 w 536"/>
                <a:gd name="T21" fmla="*/ 0 h 105"/>
                <a:gd name="T22" fmla="*/ 0 w 536"/>
                <a:gd name="T23" fmla="*/ 0 h 105"/>
                <a:gd name="T24" fmla="*/ 0 w 536"/>
                <a:gd name="T25" fmla="*/ 0 h 105"/>
                <a:gd name="T26" fmla="*/ 0 w 536"/>
                <a:gd name="T27" fmla="*/ 0 h 105"/>
                <a:gd name="T28" fmla="*/ 0 w 536"/>
                <a:gd name="T29" fmla="*/ 0 h 105"/>
                <a:gd name="T30" fmla="*/ 0 w 536"/>
                <a:gd name="T31" fmla="*/ 0 h 105"/>
                <a:gd name="T32" fmla="*/ 0 w 536"/>
                <a:gd name="T33" fmla="*/ 0 h 105"/>
                <a:gd name="T34" fmla="*/ 0 w 536"/>
                <a:gd name="T35" fmla="*/ 0 h 105"/>
                <a:gd name="T36" fmla="*/ 0 w 536"/>
                <a:gd name="T37" fmla="*/ 0 h 105"/>
                <a:gd name="T38" fmla="*/ 0 w 536"/>
                <a:gd name="T39" fmla="*/ 0 h 105"/>
                <a:gd name="T40" fmla="*/ 0 w 536"/>
                <a:gd name="T41" fmla="*/ 0 h 105"/>
                <a:gd name="T42" fmla="*/ 0 w 536"/>
                <a:gd name="T43" fmla="*/ 0 h 105"/>
                <a:gd name="T44" fmla="*/ 0 w 536"/>
                <a:gd name="T45" fmla="*/ 0 h 105"/>
                <a:gd name="T46" fmla="*/ 0 w 536"/>
                <a:gd name="T47" fmla="*/ 0 h 105"/>
                <a:gd name="T48" fmla="*/ 0 w 536"/>
                <a:gd name="T49" fmla="*/ 0 h 105"/>
                <a:gd name="T50" fmla="*/ 0 w 536"/>
                <a:gd name="T51" fmla="*/ 0 h 105"/>
                <a:gd name="T52" fmla="*/ 0 w 536"/>
                <a:gd name="T53" fmla="*/ 0 h 105"/>
                <a:gd name="T54" fmla="*/ 0 w 536"/>
                <a:gd name="T55" fmla="*/ 0 h 105"/>
                <a:gd name="T56" fmla="*/ 0 w 536"/>
                <a:gd name="T57" fmla="*/ 0 h 105"/>
                <a:gd name="T58" fmla="*/ 0 w 536"/>
                <a:gd name="T59" fmla="*/ 0 h 105"/>
                <a:gd name="T60" fmla="*/ 0 w 536"/>
                <a:gd name="T61" fmla="*/ 0 h 105"/>
                <a:gd name="T62" fmla="*/ 0 w 536"/>
                <a:gd name="T63" fmla="*/ 0 h 105"/>
                <a:gd name="T64" fmla="*/ 0 w 536"/>
                <a:gd name="T65" fmla="*/ 0 h 105"/>
                <a:gd name="T66" fmla="*/ 0 w 536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36" h="105">
                  <a:moveTo>
                    <a:pt x="479" y="105"/>
                  </a:moveTo>
                  <a:lnTo>
                    <a:pt x="484" y="104"/>
                  </a:lnTo>
                  <a:lnTo>
                    <a:pt x="489" y="104"/>
                  </a:lnTo>
                  <a:lnTo>
                    <a:pt x="495" y="103"/>
                  </a:lnTo>
                  <a:lnTo>
                    <a:pt x="500" y="102"/>
                  </a:lnTo>
                  <a:lnTo>
                    <a:pt x="506" y="101"/>
                  </a:lnTo>
                  <a:lnTo>
                    <a:pt x="510" y="99"/>
                  </a:lnTo>
                  <a:lnTo>
                    <a:pt x="514" y="96"/>
                  </a:lnTo>
                  <a:lnTo>
                    <a:pt x="519" y="94"/>
                  </a:lnTo>
                  <a:lnTo>
                    <a:pt x="522" y="92"/>
                  </a:lnTo>
                  <a:lnTo>
                    <a:pt x="525" y="90"/>
                  </a:lnTo>
                  <a:lnTo>
                    <a:pt x="529" y="87"/>
                  </a:lnTo>
                  <a:lnTo>
                    <a:pt x="531" y="84"/>
                  </a:lnTo>
                  <a:lnTo>
                    <a:pt x="533" y="81"/>
                  </a:lnTo>
                  <a:lnTo>
                    <a:pt x="534" y="78"/>
                  </a:lnTo>
                  <a:lnTo>
                    <a:pt x="535" y="75"/>
                  </a:lnTo>
                  <a:lnTo>
                    <a:pt x="536" y="71"/>
                  </a:lnTo>
                  <a:lnTo>
                    <a:pt x="536" y="33"/>
                  </a:lnTo>
                  <a:lnTo>
                    <a:pt x="535" y="29"/>
                  </a:lnTo>
                  <a:lnTo>
                    <a:pt x="534" y="26"/>
                  </a:lnTo>
                  <a:lnTo>
                    <a:pt x="533" y="23"/>
                  </a:lnTo>
                  <a:lnTo>
                    <a:pt x="531" y="19"/>
                  </a:lnTo>
                  <a:lnTo>
                    <a:pt x="529" y="17"/>
                  </a:lnTo>
                  <a:lnTo>
                    <a:pt x="525" y="14"/>
                  </a:lnTo>
                  <a:lnTo>
                    <a:pt x="522" y="12"/>
                  </a:lnTo>
                  <a:lnTo>
                    <a:pt x="519" y="9"/>
                  </a:lnTo>
                  <a:lnTo>
                    <a:pt x="514" y="7"/>
                  </a:lnTo>
                  <a:lnTo>
                    <a:pt x="510" y="5"/>
                  </a:lnTo>
                  <a:lnTo>
                    <a:pt x="506" y="3"/>
                  </a:lnTo>
                  <a:lnTo>
                    <a:pt x="500" y="2"/>
                  </a:lnTo>
                  <a:lnTo>
                    <a:pt x="495" y="1"/>
                  </a:lnTo>
                  <a:lnTo>
                    <a:pt x="489" y="0"/>
                  </a:lnTo>
                  <a:lnTo>
                    <a:pt x="484" y="0"/>
                  </a:lnTo>
                  <a:lnTo>
                    <a:pt x="479" y="0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9" y="1"/>
                  </a:lnTo>
                  <a:lnTo>
                    <a:pt x="33" y="2"/>
                  </a:lnTo>
                  <a:lnTo>
                    <a:pt x="29" y="3"/>
                  </a:lnTo>
                  <a:lnTo>
                    <a:pt x="24" y="5"/>
                  </a:lnTo>
                  <a:lnTo>
                    <a:pt x="19" y="7"/>
                  </a:lnTo>
                  <a:lnTo>
                    <a:pt x="16" y="9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2" y="23"/>
                  </a:lnTo>
                  <a:lnTo>
                    <a:pt x="1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1" y="78"/>
                  </a:lnTo>
                  <a:lnTo>
                    <a:pt x="2" y="81"/>
                  </a:lnTo>
                  <a:lnTo>
                    <a:pt x="4" y="84"/>
                  </a:lnTo>
                  <a:lnTo>
                    <a:pt x="6" y="87"/>
                  </a:lnTo>
                  <a:lnTo>
                    <a:pt x="8" y="90"/>
                  </a:lnTo>
                  <a:lnTo>
                    <a:pt x="12" y="92"/>
                  </a:lnTo>
                  <a:lnTo>
                    <a:pt x="16" y="94"/>
                  </a:lnTo>
                  <a:lnTo>
                    <a:pt x="19" y="96"/>
                  </a:lnTo>
                  <a:lnTo>
                    <a:pt x="24" y="99"/>
                  </a:lnTo>
                  <a:lnTo>
                    <a:pt x="29" y="101"/>
                  </a:lnTo>
                  <a:lnTo>
                    <a:pt x="33" y="102"/>
                  </a:lnTo>
                  <a:lnTo>
                    <a:pt x="39" y="103"/>
                  </a:lnTo>
                  <a:lnTo>
                    <a:pt x="44" y="104"/>
                  </a:lnTo>
                  <a:lnTo>
                    <a:pt x="50" y="104"/>
                  </a:lnTo>
                  <a:lnTo>
                    <a:pt x="56" y="105"/>
                  </a:lnTo>
                  <a:lnTo>
                    <a:pt x="479" y="105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61" name="Freeform 501">
              <a:extLst>
                <a:ext uri="{FF2B5EF4-FFF2-40B4-BE49-F238E27FC236}">
                  <a16:creationId xmlns:a16="http://schemas.microsoft.com/office/drawing/2014/main" id="{1A913B46-2051-F647-81DB-3B6D33A05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" y="2266"/>
              <a:ext cx="21" cy="11"/>
            </a:xfrm>
            <a:custGeom>
              <a:avLst/>
              <a:gdLst>
                <a:gd name="T0" fmla="*/ 0 w 625"/>
                <a:gd name="T1" fmla="*/ 0 h 299"/>
                <a:gd name="T2" fmla="*/ 0 w 625"/>
                <a:gd name="T3" fmla="*/ 0 h 299"/>
                <a:gd name="T4" fmla="*/ 0 w 625"/>
                <a:gd name="T5" fmla="*/ 0 h 299"/>
                <a:gd name="T6" fmla="*/ 0 w 625"/>
                <a:gd name="T7" fmla="*/ 0 h 299"/>
                <a:gd name="T8" fmla="*/ 0 w 625"/>
                <a:gd name="T9" fmla="*/ 0 h 299"/>
                <a:gd name="T10" fmla="*/ 0 w 625"/>
                <a:gd name="T11" fmla="*/ 0 h 299"/>
                <a:gd name="T12" fmla="*/ 0 w 625"/>
                <a:gd name="T13" fmla="*/ 0 h 299"/>
                <a:gd name="T14" fmla="*/ 0 w 625"/>
                <a:gd name="T15" fmla="*/ 0 h 299"/>
                <a:gd name="T16" fmla="*/ 0 w 625"/>
                <a:gd name="T17" fmla="*/ 0 h 299"/>
                <a:gd name="T18" fmla="*/ 0 w 625"/>
                <a:gd name="T19" fmla="*/ 0 h 299"/>
                <a:gd name="T20" fmla="*/ 0 w 625"/>
                <a:gd name="T21" fmla="*/ 0 h 299"/>
                <a:gd name="T22" fmla="*/ 0 w 625"/>
                <a:gd name="T23" fmla="*/ 0 h 299"/>
                <a:gd name="T24" fmla="*/ 0 w 625"/>
                <a:gd name="T25" fmla="*/ 0 h 299"/>
                <a:gd name="T26" fmla="*/ 0 w 625"/>
                <a:gd name="T27" fmla="*/ 0 h 299"/>
                <a:gd name="T28" fmla="*/ 0 w 625"/>
                <a:gd name="T29" fmla="*/ 0 h 299"/>
                <a:gd name="T30" fmla="*/ 0 w 625"/>
                <a:gd name="T31" fmla="*/ 0 h 299"/>
                <a:gd name="T32" fmla="*/ 0 w 625"/>
                <a:gd name="T33" fmla="*/ 0 h 299"/>
                <a:gd name="T34" fmla="*/ 0 w 625"/>
                <a:gd name="T35" fmla="*/ 0 h 299"/>
                <a:gd name="T36" fmla="*/ 0 w 625"/>
                <a:gd name="T37" fmla="*/ 0 h 299"/>
                <a:gd name="T38" fmla="*/ 0 w 625"/>
                <a:gd name="T39" fmla="*/ 0 h 299"/>
                <a:gd name="T40" fmla="*/ 0 w 625"/>
                <a:gd name="T41" fmla="*/ 0 h 299"/>
                <a:gd name="T42" fmla="*/ 0 w 625"/>
                <a:gd name="T43" fmla="*/ 0 h 299"/>
                <a:gd name="T44" fmla="*/ 0 w 625"/>
                <a:gd name="T45" fmla="*/ 0 h 299"/>
                <a:gd name="T46" fmla="*/ 0 w 625"/>
                <a:gd name="T47" fmla="*/ 0 h 299"/>
                <a:gd name="T48" fmla="*/ 0 w 625"/>
                <a:gd name="T49" fmla="*/ 0 h 299"/>
                <a:gd name="T50" fmla="*/ 0 w 625"/>
                <a:gd name="T51" fmla="*/ 0 h 299"/>
                <a:gd name="T52" fmla="*/ 0 w 625"/>
                <a:gd name="T53" fmla="*/ 0 h 299"/>
                <a:gd name="T54" fmla="*/ 0 w 625"/>
                <a:gd name="T55" fmla="*/ 0 h 299"/>
                <a:gd name="T56" fmla="*/ 0 w 625"/>
                <a:gd name="T57" fmla="*/ 0 h 299"/>
                <a:gd name="T58" fmla="*/ 0 w 625"/>
                <a:gd name="T59" fmla="*/ 0 h 299"/>
                <a:gd name="T60" fmla="*/ 0 w 625"/>
                <a:gd name="T61" fmla="*/ 0 h 299"/>
                <a:gd name="T62" fmla="*/ 0 w 625"/>
                <a:gd name="T63" fmla="*/ 0 h 299"/>
                <a:gd name="T64" fmla="*/ 0 w 625"/>
                <a:gd name="T65" fmla="*/ 0 h 299"/>
                <a:gd name="T66" fmla="*/ 0 w 625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25" h="299">
                  <a:moveTo>
                    <a:pt x="543" y="299"/>
                  </a:moveTo>
                  <a:lnTo>
                    <a:pt x="550" y="298"/>
                  </a:lnTo>
                  <a:lnTo>
                    <a:pt x="556" y="297"/>
                  </a:lnTo>
                  <a:lnTo>
                    <a:pt x="563" y="296"/>
                  </a:lnTo>
                  <a:lnTo>
                    <a:pt x="570" y="293"/>
                  </a:lnTo>
                  <a:lnTo>
                    <a:pt x="577" y="291"/>
                  </a:lnTo>
                  <a:lnTo>
                    <a:pt x="583" y="286"/>
                  </a:lnTo>
                  <a:lnTo>
                    <a:pt x="590" y="283"/>
                  </a:lnTo>
                  <a:lnTo>
                    <a:pt x="596" y="279"/>
                  </a:lnTo>
                  <a:lnTo>
                    <a:pt x="602" y="273"/>
                  </a:lnTo>
                  <a:lnTo>
                    <a:pt x="607" y="268"/>
                  </a:lnTo>
                  <a:lnTo>
                    <a:pt x="613" y="262"/>
                  </a:lnTo>
                  <a:lnTo>
                    <a:pt x="616" y="256"/>
                  </a:lnTo>
                  <a:lnTo>
                    <a:pt x="619" y="249"/>
                  </a:lnTo>
                  <a:lnTo>
                    <a:pt x="623" y="243"/>
                  </a:lnTo>
                  <a:lnTo>
                    <a:pt x="624" y="235"/>
                  </a:lnTo>
                  <a:lnTo>
                    <a:pt x="625" y="229"/>
                  </a:lnTo>
                  <a:lnTo>
                    <a:pt x="606" y="71"/>
                  </a:lnTo>
                  <a:lnTo>
                    <a:pt x="605" y="64"/>
                  </a:lnTo>
                  <a:lnTo>
                    <a:pt x="604" y="56"/>
                  </a:lnTo>
                  <a:lnTo>
                    <a:pt x="603" y="49"/>
                  </a:lnTo>
                  <a:lnTo>
                    <a:pt x="601" y="43"/>
                  </a:lnTo>
                  <a:lnTo>
                    <a:pt x="598" y="36"/>
                  </a:lnTo>
                  <a:lnTo>
                    <a:pt x="595" y="31"/>
                  </a:lnTo>
                  <a:lnTo>
                    <a:pt x="591" y="25"/>
                  </a:lnTo>
                  <a:lnTo>
                    <a:pt x="588" y="21"/>
                  </a:lnTo>
                  <a:lnTo>
                    <a:pt x="582" y="16"/>
                  </a:lnTo>
                  <a:lnTo>
                    <a:pt x="578" y="12"/>
                  </a:lnTo>
                  <a:lnTo>
                    <a:pt x="573" y="8"/>
                  </a:lnTo>
                  <a:lnTo>
                    <a:pt x="567" y="6"/>
                  </a:lnTo>
                  <a:lnTo>
                    <a:pt x="562" y="3"/>
                  </a:lnTo>
                  <a:lnTo>
                    <a:pt x="555" y="2"/>
                  </a:lnTo>
                  <a:lnTo>
                    <a:pt x="549" y="0"/>
                  </a:lnTo>
                  <a:lnTo>
                    <a:pt x="543" y="0"/>
                  </a:lnTo>
                  <a:lnTo>
                    <a:pt x="82" y="0"/>
                  </a:lnTo>
                  <a:lnTo>
                    <a:pt x="75" y="0"/>
                  </a:lnTo>
                  <a:lnTo>
                    <a:pt x="69" y="2"/>
                  </a:lnTo>
                  <a:lnTo>
                    <a:pt x="62" y="3"/>
                  </a:lnTo>
                  <a:lnTo>
                    <a:pt x="57" y="6"/>
                  </a:lnTo>
                  <a:lnTo>
                    <a:pt x="51" y="8"/>
                  </a:lnTo>
                  <a:lnTo>
                    <a:pt x="46" y="12"/>
                  </a:lnTo>
                  <a:lnTo>
                    <a:pt x="42" y="16"/>
                  </a:lnTo>
                  <a:lnTo>
                    <a:pt x="37" y="21"/>
                  </a:lnTo>
                  <a:lnTo>
                    <a:pt x="33" y="25"/>
                  </a:lnTo>
                  <a:lnTo>
                    <a:pt x="30" y="31"/>
                  </a:lnTo>
                  <a:lnTo>
                    <a:pt x="26" y="36"/>
                  </a:lnTo>
                  <a:lnTo>
                    <a:pt x="24" y="43"/>
                  </a:lnTo>
                  <a:lnTo>
                    <a:pt x="22" y="49"/>
                  </a:lnTo>
                  <a:lnTo>
                    <a:pt x="21" y="56"/>
                  </a:lnTo>
                  <a:lnTo>
                    <a:pt x="20" y="64"/>
                  </a:lnTo>
                  <a:lnTo>
                    <a:pt x="20" y="71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5" y="249"/>
                  </a:lnTo>
                  <a:lnTo>
                    <a:pt x="8" y="256"/>
                  </a:lnTo>
                  <a:lnTo>
                    <a:pt x="11" y="262"/>
                  </a:lnTo>
                  <a:lnTo>
                    <a:pt x="17" y="268"/>
                  </a:lnTo>
                  <a:lnTo>
                    <a:pt x="22" y="273"/>
                  </a:lnTo>
                  <a:lnTo>
                    <a:pt x="27" y="279"/>
                  </a:lnTo>
                  <a:lnTo>
                    <a:pt x="34" y="283"/>
                  </a:lnTo>
                  <a:lnTo>
                    <a:pt x="40" y="286"/>
                  </a:lnTo>
                  <a:lnTo>
                    <a:pt x="47" y="291"/>
                  </a:lnTo>
                  <a:lnTo>
                    <a:pt x="53" y="293"/>
                  </a:lnTo>
                  <a:lnTo>
                    <a:pt x="61" y="296"/>
                  </a:lnTo>
                  <a:lnTo>
                    <a:pt x="68" y="297"/>
                  </a:lnTo>
                  <a:lnTo>
                    <a:pt x="74" y="298"/>
                  </a:lnTo>
                  <a:lnTo>
                    <a:pt x="82" y="299"/>
                  </a:lnTo>
                  <a:lnTo>
                    <a:pt x="543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62" name="Freeform 502">
              <a:extLst>
                <a:ext uri="{FF2B5EF4-FFF2-40B4-BE49-F238E27FC236}">
                  <a16:creationId xmlns:a16="http://schemas.microsoft.com/office/drawing/2014/main" id="{7394C74F-2C61-F74B-9506-5939318DC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266"/>
              <a:ext cx="20" cy="11"/>
            </a:xfrm>
            <a:custGeom>
              <a:avLst/>
              <a:gdLst>
                <a:gd name="T0" fmla="*/ 0 w 596"/>
                <a:gd name="T1" fmla="*/ 0 h 285"/>
                <a:gd name="T2" fmla="*/ 0 w 596"/>
                <a:gd name="T3" fmla="*/ 0 h 285"/>
                <a:gd name="T4" fmla="*/ 0 w 596"/>
                <a:gd name="T5" fmla="*/ 0 h 285"/>
                <a:gd name="T6" fmla="*/ 0 w 596"/>
                <a:gd name="T7" fmla="*/ 0 h 285"/>
                <a:gd name="T8" fmla="*/ 0 w 596"/>
                <a:gd name="T9" fmla="*/ 0 h 285"/>
                <a:gd name="T10" fmla="*/ 0 w 596"/>
                <a:gd name="T11" fmla="*/ 0 h 285"/>
                <a:gd name="T12" fmla="*/ 0 w 596"/>
                <a:gd name="T13" fmla="*/ 0 h 285"/>
                <a:gd name="T14" fmla="*/ 0 w 596"/>
                <a:gd name="T15" fmla="*/ 0 h 285"/>
                <a:gd name="T16" fmla="*/ 0 w 596"/>
                <a:gd name="T17" fmla="*/ 0 h 285"/>
                <a:gd name="T18" fmla="*/ 0 w 596"/>
                <a:gd name="T19" fmla="*/ 0 h 285"/>
                <a:gd name="T20" fmla="*/ 0 w 596"/>
                <a:gd name="T21" fmla="*/ 0 h 285"/>
                <a:gd name="T22" fmla="*/ 0 w 596"/>
                <a:gd name="T23" fmla="*/ 0 h 285"/>
                <a:gd name="T24" fmla="*/ 0 w 596"/>
                <a:gd name="T25" fmla="*/ 0 h 285"/>
                <a:gd name="T26" fmla="*/ 0 w 596"/>
                <a:gd name="T27" fmla="*/ 0 h 285"/>
                <a:gd name="T28" fmla="*/ 0 w 596"/>
                <a:gd name="T29" fmla="*/ 0 h 285"/>
                <a:gd name="T30" fmla="*/ 0 w 596"/>
                <a:gd name="T31" fmla="*/ 0 h 285"/>
                <a:gd name="T32" fmla="*/ 0 w 596"/>
                <a:gd name="T33" fmla="*/ 0 h 285"/>
                <a:gd name="T34" fmla="*/ 0 w 596"/>
                <a:gd name="T35" fmla="*/ 0 h 285"/>
                <a:gd name="T36" fmla="*/ 0 w 596"/>
                <a:gd name="T37" fmla="*/ 0 h 285"/>
                <a:gd name="T38" fmla="*/ 0 w 596"/>
                <a:gd name="T39" fmla="*/ 0 h 285"/>
                <a:gd name="T40" fmla="*/ 0 w 596"/>
                <a:gd name="T41" fmla="*/ 0 h 285"/>
                <a:gd name="T42" fmla="*/ 0 w 596"/>
                <a:gd name="T43" fmla="*/ 0 h 285"/>
                <a:gd name="T44" fmla="*/ 0 w 596"/>
                <a:gd name="T45" fmla="*/ 0 h 285"/>
                <a:gd name="T46" fmla="*/ 0 w 596"/>
                <a:gd name="T47" fmla="*/ 0 h 285"/>
                <a:gd name="T48" fmla="*/ 0 w 596"/>
                <a:gd name="T49" fmla="*/ 0 h 285"/>
                <a:gd name="T50" fmla="*/ 0 w 596"/>
                <a:gd name="T51" fmla="*/ 0 h 285"/>
                <a:gd name="T52" fmla="*/ 0 w 596"/>
                <a:gd name="T53" fmla="*/ 0 h 285"/>
                <a:gd name="T54" fmla="*/ 0 w 596"/>
                <a:gd name="T55" fmla="*/ 0 h 285"/>
                <a:gd name="T56" fmla="*/ 0 w 596"/>
                <a:gd name="T57" fmla="*/ 0 h 285"/>
                <a:gd name="T58" fmla="*/ 0 w 596"/>
                <a:gd name="T59" fmla="*/ 0 h 285"/>
                <a:gd name="T60" fmla="*/ 0 w 596"/>
                <a:gd name="T61" fmla="*/ 0 h 285"/>
                <a:gd name="T62" fmla="*/ 0 w 596"/>
                <a:gd name="T63" fmla="*/ 0 h 285"/>
                <a:gd name="T64" fmla="*/ 0 w 596"/>
                <a:gd name="T65" fmla="*/ 0 h 285"/>
                <a:gd name="T66" fmla="*/ 0 w 596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6" h="285">
                  <a:moveTo>
                    <a:pt x="518" y="285"/>
                  </a:moveTo>
                  <a:lnTo>
                    <a:pt x="524" y="284"/>
                  </a:lnTo>
                  <a:lnTo>
                    <a:pt x="530" y="283"/>
                  </a:lnTo>
                  <a:lnTo>
                    <a:pt x="537" y="282"/>
                  </a:lnTo>
                  <a:lnTo>
                    <a:pt x="543" y="279"/>
                  </a:lnTo>
                  <a:lnTo>
                    <a:pt x="550" y="276"/>
                  </a:lnTo>
                  <a:lnTo>
                    <a:pt x="556" y="273"/>
                  </a:lnTo>
                  <a:lnTo>
                    <a:pt x="563" y="268"/>
                  </a:lnTo>
                  <a:lnTo>
                    <a:pt x="568" y="264"/>
                  </a:lnTo>
                  <a:lnTo>
                    <a:pt x="574" y="260"/>
                  </a:lnTo>
                  <a:lnTo>
                    <a:pt x="579" y="254"/>
                  </a:lnTo>
                  <a:lnTo>
                    <a:pt x="584" y="249"/>
                  </a:lnTo>
                  <a:lnTo>
                    <a:pt x="588" y="242"/>
                  </a:lnTo>
                  <a:lnTo>
                    <a:pt x="591" y="236"/>
                  </a:lnTo>
                  <a:lnTo>
                    <a:pt x="593" y="229"/>
                  </a:lnTo>
                  <a:lnTo>
                    <a:pt x="595" y="223"/>
                  </a:lnTo>
                  <a:lnTo>
                    <a:pt x="596" y="216"/>
                  </a:lnTo>
                  <a:lnTo>
                    <a:pt x="578" y="67"/>
                  </a:lnTo>
                  <a:lnTo>
                    <a:pt x="577" y="60"/>
                  </a:lnTo>
                  <a:lnTo>
                    <a:pt x="576" y="53"/>
                  </a:lnTo>
                  <a:lnTo>
                    <a:pt x="575" y="47"/>
                  </a:lnTo>
                  <a:lnTo>
                    <a:pt x="573" y="40"/>
                  </a:lnTo>
                  <a:lnTo>
                    <a:pt x="571" y="35"/>
                  </a:lnTo>
                  <a:lnTo>
                    <a:pt x="567" y="29"/>
                  </a:lnTo>
                  <a:lnTo>
                    <a:pt x="564" y="24"/>
                  </a:lnTo>
                  <a:lnTo>
                    <a:pt x="560" y="18"/>
                  </a:lnTo>
                  <a:lnTo>
                    <a:pt x="555" y="14"/>
                  </a:lnTo>
                  <a:lnTo>
                    <a:pt x="551" y="11"/>
                  </a:lnTo>
                  <a:lnTo>
                    <a:pt x="547" y="8"/>
                  </a:lnTo>
                  <a:lnTo>
                    <a:pt x="541" y="4"/>
                  </a:lnTo>
                  <a:lnTo>
                    <a:pt x="536" y="2"/>
                  </a:lnTo>
                  <a:lnTo>
                    <a:pt x="529" y="1"/>
                  </a:lnTo>
                  <a:lnTo>
                    <a:pt x="524" y="0"/>
                  </a:lnTo>
                  <a:lnTo>
                    <a:pt x="518" y="0"/>
                  </a:lnTo>
                  <a:lnTo>
                    <a:pt x="79" y="0"/>
                  </a:lnTo>
                  <a:lnTo>
                    <a:pt x="72" y="0"/>
                  </a:lnTo>
                  <a:lnTo>
                    <a:pt x="66" y="1"/>
                  </a:lnTo>
                  <a:lnTo>
                    <a:pt x="60" y="2"/>
                  </a:lnTo>
                  <a:lnTo>
                    <a:pt x="55" y="4"/>
                  </a:lnTo>
                  <a:lnTo>
                    <a:pt x="49" y="8"/>
                  </a:lnTo>
                  <a:lnTo>
                    <a:pt x="44" y="11"/>
                  </a:lnTo>
                  <a:lnTo>
                    <a:pt x="40" y="14"/>
                  </a:lnTo>
                  <a:lnTo>
                    <a:pt x="35" y="18"/>
                  </a:lnTo>
                  <a:lnTo>
                    <a:pt x="32" y="24"/>
                  </a:lnTo>
                  <a:lnTo>
                    <a:pt x="29" y="29"/>
                  </a:lnTo>
                  <a:lnTo>
                    <a:pt x="25" y="35"/>
                  </a:lnTo>
                  <a:lnTo>
                    <a:pt x="23" y="40"/>
                  </a:lnTo>
                  <a:lnTo>
                    <a:pt x="21" y="47"/>
                  </a:lnTo>
                  <a:lnTo>
                    <a:pt x="20" y="53"/>
                  </a:lnTo>
                  <a:lnTo>
                    <a:pt x="19" y="60"/>
                  </a:lnTo>
                  <a:lnTo>
                    <a:pt x="19" y="67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2" y="229"/>
                  </a:lnTo>
                  <a:lnTo>
                    <a:pt x="4" y="236"/>
                  </a:lnTo>
                  <a:lnTo>
                    <a:pt x="7" y="242"/>
                  </a:lnTo>
                  <a:lnTo>
                    <a:pt x="11" y="249"/>
                  </a:lnTo>
                  <a:lnTo>
                    <a:pt x="16" y="254"/>
                  </a:lnTo>
                  <a:lnTo>
                    <a:pt x="21" y="260"/>
                  </a:lnTo>
                  <a:lnTo>
                    <a:pt x="27" y="264"/>
                  </a:lnTo>
                  <a:lnTo>
                    <a:pt x="32" y="268"/>
                  </a:lnTo>
                  <a:lnTo>
                    <a:pt x="38" y="273"/>
                  </a:lnTo>
                  <a:lnTo>
                    <a:pt x="45" y="276"/>
                  </a:lnTo>
                  <a:lnTo>
                    <a:pt x="52" y="279"/>
                  </a:lnTo>
                  <a:lnTo>
                    <a:pt x="58" y="282"/>
                  </a:lnTo>
                  <a:lnTo>
                    <a:pt x="66" y="283"/>
                  </a:lnTo>
                  <a:lnTo>
                    <a:pt x="72" y="284"/>
                  </a:lnTo>
                  <a:lnTo>
                    <a:pt x="79" y="285"/>
                  </a:lnTo>
                  <a:lnTo>
                    <a:pt x="51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63" name="Freeform 503">
              <a:extLst>
                <a:ext uri="{FF2B5EF4-FFF2-40B4-BE49-F238E27FC236}">
                  <a16:creationId xmlns:a16="http://schemas.microsoft.com/office/drawing/2014/main" id="{C33E5756-4DDF-024D-A027-6E08CE958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" y="2272"/>
              <a:ext cx="14" cy="4"/>
            </a:xfrm>
            <a:custGeom>
              <a:avLst/>
              <a:gdLst>
                <a:gd name="T0" fmla="*/ 0 w 435"/>
                <a:gd name="T1" fmla="*/ 0 h 128"/>
                <a:gd name="T2" fmla="*/ 0 w 435"/>
                <a:gd name="T3" fmla="*/ 0 h 128"/>
                <a:gd name="T4" fmla="*/ 0 w 435"/>
                <a:gd name="T5" fmla="*/ 0 h 128"/>
                <a:gd name="T6" fmla="*/ 0 w 435"/>
                <a:gd name="T7" fmla="*/ 0 h 128"/>
                <a:gd name="T8" fmla="*/ 0 w 435"/>
                <a:gd name="T9" fmla="*/ 0 h 128"/>
                <a:gd name="T10" fmla="*/ 0 w 435"/>
                <a:gd name="T11" fmla="*/ 0 h 128"/>
                <a:gd name="T12" fmla="*/ 0 w 435"/>
                <a:gd name="T13" fmla="*/ 0 h 128"/>
                <a:gd name="T14" fmla="*/ 0 w 435"/>
                <a:gd name="T15" fmla="*/ 0 h 128"/>
                <a:gd name="T16" fmla="*/ 0 w 435"/>
                <a:gd name="T17" fmla="*/ 0 h 128"/>
                <a:gd name="T18" fmla="*/ 0 w 435"/>
                <a:gd name="T19" fmla="*/ 0 h 128"/>
                <a:gd name="T20" fmla="*/ 0 w 435"/>
                <a:gd name="T21" fmla="*/ 0 h 128"/>
                <a:gd name="T22" fmla="*/ 0 w 435"/>
                <a:gd name="T23" fmla="*/ 0 h 128"/>
                <a:gd name="T24" fmla="*/ 0 w 435"/>
                <a:gd name="T25" fmla="*/ 0 h 128"/>
                <a:gd name="T26" fmla="*/ 0 w 435"/>
                <a:gd name="T27" fmla="*/ 0 h 128"/>
                <a:gd name="T28" fmla="*/ 0 w 435"/>
                <a:gd name="T29" fmla="*/ 0 h 128"/>
                <a:gd name="T30" fmla="*/ 0 w 435"/>
                <a:gd name="T31" fmla="*/ 0 h 128"/>
                <a:gd name="T32" fmla="*/ 0 w 435"/>
                <a:gd name="T33" fmla="*/ 0 h 128"/>
                <a:gd name="T34" fmla="*/ 0 w 435"/>
                <a:gd name="T35" fmla="*/ 0 h 128"/>
                <a:gd name="T36" fmla="*/ 0 w 435"/>
                <a:gd name="T37" fmla="*/ 0 h 128"/>
                <a:gd name="T38" fmla="*/ 0 w 435"/>
                <a:gd name="T39" fmla="*/ 0 h 128"/>
                <a:gd name="T40" fmla="*/ 0 w 435"/>
                <a:gd name="T41" fmla="*/ 0 h 128"/>
                <a:gd name="T42" fmla="*/ 0 w 435"/>
                <a:gd name="T43" fmla="*/ 0 h 128"/>
                <a:gd name="T44" fmla="*/ 0 w 435"/>
                <a:gd name="T45" fmla="*/ 0 h 128"/>
                <a:gd name="T46" fmla="*/ 0 w 435"/>
                <a:gd name="T47" fmla="*/ 0 h 128"/>
                <a:gd name="T48" fmla="*/ 0 w 435"/>
                <a:gd name="T49" fmla="*/ 0 h 128"/>
                <a:gd name="T50" fmla="*/ 0 w 435"/>
                <a:gd name="T51" fmla="*/ 0 h 128"/>
                <a:gd name="T52" fmla="*/ 0 w 435"/>
                <a:gd name="T53" fmla="*/ 0 h 128"/>
                <a:gd name="T54" fmla="*/ 0 w 435"/>
                <a:gd name="T55" fmla="*/ 0 h 128"/>
                <a:gd name="T56" fmla="*/ 0 w 435"/>
                <a:gd name="T57" fmla="*/ 0 h 128"/>
                <a:gd name="T58" fmla="*/ 0 w 435"/>
                <a:gd name="T59" fmla="*/ 0 h 128"/>
                <a:gd name="T60" fmla="*/ 0 w 435"/>
                <a:gd name="T61" fmla="*/ 0 h 128"/>
                <a:gd name="T62" fmla="*/ 0 w 435"/>
                <a:gd name="T63" fmla="*/ 0 h 128"/>
                <a:gd name="T64" fmla="*/ 0 w 435"/>
                <a:gd name="T65" fmla="*/ 0 h 128"/>
                <a:gd name="T66" fmla="*/ 0 w 435"/>
                <a:gd name="T67" fmla="*/ 0 h 128"/>
                <a:gd name="T68" fmla="*/ 0 w 435"/>
                <a:gd name="T69" fmla="*/ 0 h 128"/>
                <a:gd name="T70" fmla="*/ 0 w 435"/>
                <a:gd name="T71" fmla="*/ 0 h 128"/>
                <a:gd name="T72" fmla="*/ 0 w 435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5" h="128">
                  <a:moveTo>
                    <a:pt x="435" y="64"/>
                  </a:moveTo>
                  <a:lnTo>
                    <a:pt x="434" y="70"/>
                  </a:lnTo>
                  <a:lnTo>
                    <a:pt x="434" y="77"/>
                  </a:lnTo>
                  <a:lnTo>
                    <a:pt x="433" y="82"/>
                  </a:lnTo>
                  <a:lnTo>
                    <a:pt x="431" y="89"/>
                  </a:lnTo>
                  <a:lnTo>
                    <a:pt x="430" y="94"/>
                  </a:lnTo>
                  <a:lnTo>
                    <a:pt x="428" y="100"/>
                  </a:lnTo>
                  <a:lnTo>
                    <a:pt x="425" y="104"/>
                  </a:lnTo>
                  <a:lnTo>
                    <a:pt x="421" y="108"/>
                  </a:lnTo>
                  <a:lnTo>
                    <a:pt x="418" y="113"/>
                  </a:lnTo>
                  <a:lnTo>
                    <a:pt x="415" y="117"/>
                  </a:lnTo>
                  <a:lnTo>
                    <a:pt x="410" y="119"/>
                  </a:lnTo>
                  <a:lnTo>
                    <a:pt x="406" y="123"/>
                  </a:lnTo>
                  <a:lnTo>
                    <a:pt x="402" y="125"/>
                  </a:lnTo>
                  <a:lnTo>
                    <a:pt x="396" y="126"/>
                  </a:lnTo>
                  <a:lnTo>
                    <a:pt x="391" y="127"/>
                  </a:lnTo>
                  <a:lnTo>
                    <a:pt x="385" y="128"/>
                  </a:lnTo>
                  <a:lnTo>
                    <a:pt x="50" y="128"/>
                  </a:lnTo>
                  <a:lnTo>
                    <a:pt x="44" y="127"/>
                  </a:lnTo>
                  <a:lnTo>
                    <a:pt x="38" y="126"/>
                  </a:lnTo>
                  <a:lnTo>
                    <a:pt x="33" y="125"/>
                  </a:lnTo>
                  <a:lnTo>
                    <a:pt x="28" y="123"/>
                  </a:lnTo>
                  <a:lnTo>
                    <a:pt x="24" y="119"/>
                  </a:lnTo>
                  <a:lnTo>
                    <a:pt x="20" y="117"/>
                  </a:lnTo>
                  <a:lnTo>
                    <a:pt x="17" y="113"/>
                  </a:lnTo>
                  <a:lnTo>
                    <a:pt x="13" y="108"/>
                  </a:lnTo>
                  <a:lnTo>
                    <a:pt x="10" y="104"/>
                  </a:lnTo>
                  <a:lnTo>
                    <a:pt x="7" y="100"/>
                  </a:lnTo>
                  <a:lnTo>
                    <a:pt x="5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433" y="0"/>
                  </a:lnTo>
                  <a:lnTo>
                    <a:pt x="435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64" name="Freeform 504">
              <a:extLst>
                <a:ext uri="{FF2B5EF4-FFF2-40B4-BE49-F238E27FC236}">
                  <a16:creationId xmlns:a16="http://schemas.microsoft.com/office/drawing/2014/main" id="{32819747-EB31-964B-B576-3A0820797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268"/>
              <a:ext cx="2" cy="8"/>
            </a:xfrm>
            <a:custGeom>
              <a:avLst/>
              <a:gdLst>
                <a:gd name="T0" fmla="*/ 0 w 44"/>
                <a:gd name="T1" fmla="*/ 0 h 212"/>
                <a:gd name="T2" fmla="*/ 0 w 44"/>
                <a:gd name="T3" fmla="*/ 0 h 212"/>
                <a:gd name="T4" fmla="*/ 0 w 44"/>
                <a:gd name="T5" fmla="*/ 0 h 212"/>
                <a:gd name="T6" fmla="*/ 0 w 44"/>
                <a:gd name="T7" fmla="*/ 0 h 212"/>
                <a:gd name="T8" fmla="*/ 0 w 44"/>
                <a:gd name="T9" fmla="*/ 0 h 212"/>
                <a:gd name="T10" fmla="*/ 0 w 44"/>
                <a:gd name="T11" fmla="*/ 0 h 212"/>
                <a:gd name="T12" fmla="*/ 0 w 44"/>
                <a:gd name="T13" fmla="*/ 0 h 212"/>
                <a:gd name="T14" fmla="*/ 0 w 44"/>
                <a:gd name="T15" fmla="*/ 0 h 212"/>
                <a:gd name="T16" fmla="*/ 0 w 44"/>
                <a:gd name="T17" fmla="*/ 0 h 212"/>
                <a:gd name="T18" fmla="*/ 0 w 44"/>
                <a:gd name="T19" fmla="*/ 0 h 212"/>
                <a:gd name="T20" fmla="*/ 0 w 44"/>
                <a:gd name="T21" fmla="*/ 0 h 212"/>
                <a:gd name="T22" fmla="*/ 0 w 44"/>
                <a:gd name="T23" fmla="*/ 0 h 212"/>
                <a:gd name="T24" fmla="*/ 0 w 44"/>
                <a:gd name="T25" fmla="*/ 0 h 212"/>
                <a:gd name="T26" fmla="*/ 0 w 44"/>
                <a:gd name="T27" fmla="*/ 0 h 212"/>
                <a:gd name="T28" fmla="*/ 0 w 44"/>
                <a:gd name="T29" fmla="*/ 0 h 212"/>
                <a:gd name="T30" fmla="*/ 0 w 44"/>
                <a:gd name="T31" fmla="*/ 0 h 212"/>
                <a:gd name="T32" fmla="*/ 0 w 44"/>
                <a:gd name="T33" fmla="*/ 0 h 212"/>
                <a:gd name="T34" fmla="*/ 0 w 44"/>
                <a:gd name="T35" fmla="*/ 0 h 212"/>
                <a:gd name="T36" fmla="*/ 0 w 44"/>
                <a:gd name="T37" fmla="*/ 0 h 212"/>
                <a:gd name="T38" fmla="*/ 0 w 44"/>
                <a:gd name="T39" fmla="*/ 0 h 212"/>
                <a:gd name="T40" fmla="*/ 0 w 44"/>
                <a:gd name="T41" fmla="*/ 0 h 212"/>
                <a:gd name="T42" fmla="*/ 0 w 44"/>
                <a:gd name="T43" fmla="*/ 0 h 212"/>
                <a:gd name="T44" fmla="*/ 0 w 44"/>
                <a:gd name="T45" fmla="*/ 0 h 212"/>
                <a:gd name="T46" fmla="*/ 0 w 44"/>
                <a:gd name="T47" fmla="*/ 0 h 212"/>
                <a:gd name="T48" fmla="*/ 0 w 44"/>
                <a:gd name="T49" fmla="*/ 0 h 212"/>
                <a:gd name="T50" fmla="*/ 0 w 44"/>
                <a:gd name="T51" fmla="*/ 0 h 212"/>
                <a:gd name="T52" fmla="*/ 0 w 44"/>
                <a:gd name="T53" fmla="*/ 0 h 212"/>
                <a:gd name="T54" fmla="*/ 0 w 44"/>
                <a:gd name="T55" fmla="*/ 0 h 212"/>
                <a:gd name="T56" fmla="*/ 0 w 44"/>
                <a:gd name="T57" fmla="*/ 0 h 212"/>
                <a:gd name="T58" fmla="*/ 0 w 44"/>
                <a:gd name="T59" fmla="*/ 0 h 212"/>
                <a:gd name="T60" fmla="*/ 0 w 44"/>
                <a:gd name="T61" fmla="*/ 0 h 212"/>
                <a:gd name="T62" fmla="*/ 0 w 44"/>
                <a:gd name="T63" fmla="*/ 0 h 212"/>
                <a:gd name="T64" fmla="*/ 0 w 4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4" h="212">
                  <a:moveTo>
                    <a:pt x="25" y="212"/>
                  </a:moveTo>
                  <a:lnTo>
                    <a:pt x="26" y="211"/>
                  </a:lnTo>
                  <a:lnTo>
                    <a:pt x="28" y="211"/>
                  </a:lnTo>
                  <a:lnTo>
                    <a:pt x="30" y="211"/>
                  </a:lnTo>
                  <a:lnTo>
                    <a:pt x="32" y="210"/>
                  </a:lnTo>
                  <a:lnTo>
                    <a:pt x="33" y="209"/>
                  </a:lnTo>
                  <a:lnTo>
                    <a:pt x="35" y="208"/>
                  </a:lnTo>
                  <a:lnTo>
                    <a:pt x="36" y="207"/>
                  </a:lnTo>
                  <a:lnTo>
                    <a:pt x="37" y="205"/>
                  </a:lnTo>
                  <a:lnTo>
                    <a:pt x="38" y="204"/>
                  </a:lnTo>
                  <a:lnTo>
                    <a:pt x="39" y="202"/>
                  </a:lnTo>
                  <a:lnTo>
                    <a:pt x="40" y="201"/>
                  </a:lnTo>
                  <a:lnTo>
                    <a:pt x="42" y="199"/>
                  </a:lnTo>
                  <a:lnTo>
                    <a:pt x="43" y="197"/>
                  </a:lnTo>
                  <a:lnTo>
                    <a:pt x="43" y="195"/>
                  </a:lnTo>
                  <a:lnTo>
                    <a:pt x="43" y="194"/>
                  </a:lnTo>
                  <a:lnTo>
                    <a:pt x="44" y="191"/>
                  </a:lnTo>
                  <a:lnTo>
                    <a:pt x="44" y="21"/>
                  </a:lnTo>
                  <a:lnTo>
                    <a:pt x="43" y="19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2" y="12"/>
                  </a:lnTo>
                  <a:lnTo>
                    <a:pt x="40" y="11"/>
                  </a:lnTo>
                  <a:lnTo>
                    <a:pt x="39" y="9"/>
                  </a:lnTo>
                  <a:lnTo>
                    <a:pt x="38" y="8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5" y="3"/>
                  </a:lnTo>
                  <a:lnTo>
                    <a:pt x="33" y="2"/>
                  </a:lnTo>
                  <a:lnTo>
                    <a:pt x="32" y="1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5" y="2"/>
                  </a:lnTo>
                  <a:lnTo>
                    <a:pt x="14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5" y="194"/>
                  </a:lnTo>
                  <a:lnTo>
                    <a:pt x="7" y="196"/>
                  </a:lnTo>
                  <a:lnTo>
                    <a:pt x="8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4" y="205"/>
                  </a:lnTo>
                  <a:lnTo>
                    <a:pt x="16" y="208"/>
                  </a:lnTo>
                  <a:lnTo>
                    <a:pt x="19" y="209"/>
                  </a:lnTo>
                  <a:lnTo>
                    <a:pt x="21" y="211"/>
                  </a:lnTo>
                  <a:lnTo>
                    <a:pt x="23" y="211"/>
                  </a:lnTo>
                  <a:lnTo>
                    <a:pt x="25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65" name="Freeform 505">
              <a:extLst>
                <a:ext uri="{FF2B5EF4-FFF2-40B4-BE49-F238E27FC236}">
                  <a16:creationId xmlns:a16="http://schemas.microsoft.com/office/drawing/2014/main" id="{0CA7649E-B17E-3E48-87FC-D7FA0206F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" y="2268"/>
              <a:ext cx="1" cy="8"/>
            </a:xfrm>
            <a:custGeom>
              <a:avLst/>
              <a:gdLst>
                <a:gd name="T0" fmla="*/ 0 w 49"/>
                <a:gd name="T1" fmla="*/ 0 h 222"/>
                <a:gd name="T2" fmla="*/ 0 w 49"/>
                <a:gd name="T3" fmla="*/ 0 h 222"/>
                <a:gd name="T4" fmla="*/ 0 w 49"/>
                <a:gd name="T5" fmla="*/ 0 h 222"/>
                <a:gd name="T6" fmla="*/ 0 w 49"/>
                <a:gd name="T7" fmla="*/ 0 h 222"/>
                <a:gd name="T8" fmla="*/ 0 w 49"/>
                <a:gd name="T9" fmla="*/ 0 h 222"/>
                <a:gd name="T10" fmla="*/ 0 w 49"/>
                <a:gd name="T11" fmla="*/ 0 h 222"/>
                <a:gd name="T12" fmla="*/ 0 w 49"/>
                <a:gd name="T13" fmla="*/ 0 h 222"/>
                <a:gd name="T14" fmla="*/ 0 w 49"/>
                <a:gd name="T15" fmla="*/ 0 h 222"/>
                <a:gd name="T16" fmla="*/ 0 w 49"/>
                <a:gd name="T17" fmla="*/ 0 h 222"/>
                <a:gd name="T18" fmla="*/ 0 w 49"/>
                <a:gd name="T19" fmla="*/ 0 h 222"/>
                <a:gd name="T20" fmla="*/ 0 w 49"/>
                <a:gd name="T21" fmla="*/ 0 h 222"/>
                <a:gd name="T22" fmla="*/ 0 w 49"/>
                <a:gd name="T23" fmla="*/ 0 h 222"/>
                <a:gd name="T24" fmla="*/ 0 w 49"/>
                <a:gd name="T25" fmla="*/ 0 h 222"/>
                <a:gd name="T26" fmla="*/ 0 w 49"/>
                <a:gd name="T27" fmla="*/ 0 h 222"/>
                <a:gd name="T28" fmla="*/ 0 w 49"/>
                <a:gd name="T29" fmla="*/ 0 h 222"/>
                <a:gd name="T30" fmla="*/ 0 w 49"/>
                <a:gd name="T31" fmla="*/ 0 h 222"/>
                <a:gd name="T32" fmla="*/ 0 w 49"/>
                <a:gd name="T33" fmla="*/ 0 h 222"/>
                <a:gd name="T34" fmla="*/ 0 w 49"/>
                <a:gd name="T35" fmla="*/ 0 h 222"/>
                <a:gd name="T36" fmla="*/ 0 w 49"/>
                <a:gd name="T37" fmla="*/ 0 h 222"/>
                <a:gd name="T38" fmla="*/ 0 w 49"/>
                <a:gd name="T39" fmla="*/ 0 h 222"/>
                <a:gd name="T40" fmla="*/ 0 w 49"/>
                <a:gd name="T41" fmla="*/ 0 h 222"/>
                <a:gd name="T42" fmla="*/ 0 w 49"/>
                <a:gd name="T43" fmla="*/ 0 h 222"/>
                <a:gd name="T44" fmla="*/ 0 w 49"/>
                <a:gd name="T45" fmla="*/ 0 h 222"/>
                <a:gd name="T46" fmla="*/ 0 w 49"/>
                <a:gd name="T47" fmla="*/ 0 h 222"/>
                <a:gd name="T48" fmla="*/ 0 w 49"/>
                <a:gd name="T49" fmla="*/ 0 h 222"/>
                <a:gd name="T50" fmla="*/ 0 w 49"/>
                <a:gd name="T51" fmla="*/ 0 h 222"/>
                <a:gd name="T52" fmla="*/ 0 w 49"/>
                <a:gd name="T53" fmla="*/ 0 h 222"/>
                <a:gd name="T54" fmla="*/ 0 w 49"/>
                <a:gd name="T55" fmla="*/ 0 h 222"/>
                <a:gd name="T56" fmla="*/ 0 w 49"/>
                <a:gd name="T57" fmla="*/ 0 h 222"/>
                <a:gd name="T58" fmla="*/ 0 w 49"/>
                <a:gd name="T59" fmla="*/ 0 h 222"/>
                <a:gd name="T60" fmla="*/ 0 w 49"/>
                <a:gd name="T61" fmla="*/ 0 h 222"/>
                <a:gd name="T62" fmla="*/ 0 w 49"/>
                <a:gd name="T63" fmla="*/ 0 h 222"/>
                <a:gd name="T64" fmla="*/ 0 w 4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" h="222">
                  <a:moveTo>
                    <a:pt x="19" y="222"/>
                  </a:moveTo>
                  <a:lnTo>
                    <a:pt x="20" y="221"/>
                  </a:lnTo>
                  <a:lnTo>
                    <a:pt x="22" y="221"/>
                  </a:lnTo>
                  <a:lnTo>
                    <a:pt x="24" y="219"/>
                  </a:lnTo>
                  <a:lnTo>
                    <a:pt x="28" y="218"/>
                  </a:lnTo>
                  <a:lnTo>
                    <a:pt x="30" y="216"/>
                  </a:lnTo>
                  <a:lnTo>
                    <a:pt x="32" y="213"/>
                  </a:lnTo>
                  <a:lnTo>
                    <a:pt x="35" y="211"/>
                  </a:lnTo>
                  <a:lnTo>
                    <a:pt x="37" y="209"/>
                  </a:lnTo>
                  <a:lnTo>
                    <a:pt x="39" y="206"/>
                  </a:lnTo>
                  <a:lnTo>
                    <a:pt x="42" y="203"/>
                  </a:lnTo>
                  <a:lnTo>
                    <a:pt x="44" y="200"/>
                  </a:lnTo>
                  <a:lnTo>
                    <a:pt x="45" y="197"/>
                  </a:lnTo>
                  <a:lnTo>
                    <a:pt x="47" y="195"/>
                  </a:lnTo>
                  <a:lnTo>
                    <a:pt x="48" y="192"/>
                  </a:lnTo>
                  <a:lnTo>
                    <a:pt x="48" y="190"/>
                  </a:lnTo>
                  <a:lnTo>
                    <a:pt x="49" y="187"/>
                  </a:lnTo>
                  <a:lnTo>
                    <a:pt x="37" y="22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5" y="13"/>
                  </a:lnTo>
                  <a:lnTo>
                    <a:pt x="34" y="11"/>
                  </a:lnTo>
                  <a:lnTo>
                    <a:pt x="33" y="9"/>
                  </a:lnTo>
                  <a:lnTo>
                    <a:pt x="32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9" y="4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7"/>
                  </a:lnTo>
                  <a:lnTo>
                    <a:pt x="5" y="8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2" y="211"/>
                  </a:lnTo>
                  <a:lnTo>
                    <a:pt x="4" y="212"/>
                  </a:lnTo>
                  <a:lnTo>
                    <a:pt x="5" y="215"/>
                  </a:lnTo>
                  <a:lnTo>
                    <a:pt x="6" y="216"/>
                  </a:lnTo>
                  <a:lnTo>
                    <a:pt x="7" y="217"/>
                  </a:lnTo>
                  <a:lnTo>
                    <a:pt x="8" y="218"/>
                  </a:lnTo>
                  <a:lnTo>
                    <a:pt x="10" y="219"/>
                  </a:lnTo>
                  <a:lnTo>
                    <a:pt x="11" y="220"/>
                  </a:lnTo>
                  <a:lnTo>
                    <a:pt x="13" y="221"/>
                  </a:lnTo>
                  <a:lnTo>
                    <a:pt x="14" y="221"/>
                  </a:lnTo>
                  <a:lnTo>
                    <a:pt x="17" y="221"/>
                  </a:lnTo>
                  <a:lnTo>
                    <a:pt x="19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66" name="Freeform 506">
              <a:extLst>
                <a:ext uri="{FF2B5EF4-FFF2-40B4-BE49-F238E27FC236}">
                  <a16:creationId xmlns:a16="http://schemas.microsoft.com/office/drawing/2014/main" id="{1D02B754-1877-3D4C-9BB7-8721C3E09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4" y="2267"/>
              <a:ext cx="15" cy="4"/>
            </a:xfrm>
            <a:custGeom>
              <a:avLst/>
              <a:gdLst>
                <a:gd name="T0" fmla="*/ 0 w 448"/>
                <a:gd name="T1" fmla="*/ 0 h 106"/>
                <a:gd name="T2" fmla="*/ 0 w 448"/>
                <a:gd name="T3" fmla="*/ 0 h 106"/>
                <a:gd name="T4" fmla="*/ 0 w 448"/>
                <a:gd name="T5" fmla="*/ 0 h 106"/>
                <a:gd name="T6" fmla="*/ 0 w 448"/>
                <a:gd name="T7" fmla="*/ 0 h 106"/>
                <a:gd name="T8" fmla="*/ 0 w 448"/>
                <a:gd name="T9" fmla="*/ 0 h 106"/>
                <a:gd name="T10" fmla="*/ 0 w 448"/>
                <a:gd name="T11" fmla="*/ 0 h 106"/>
                <a:gd name="T12" fmla="*/ 0 w 448"/>
                <a:gd name="T13" fmla="*/ 0 h 106"/>
                <a:gd name="T14" fmla="*/ 0 w 448"/>
                <a:gd name="T15" fmla="*/ 0 h 106"/>
                <a:gd name="T16" fmla="*/ 0 w 448"/>
                <a:gd name="T17" fmla="*/ 0 h 106"/>
                <a:gd name="T18" fmla="*/ 0 w 448"/>
                <a:gd name="T19" fmla="*/ 0 h 106"/>
                <a:gd name="T20" fmla="*/ 0 w 448"/>
                <a:gd name="T21" fmla="*/ 0 h 106"/>
                <a:gd name="T22" fmla="*/ 0 w 448"/>
                <a:gd name="T23" fmla="*/ 0 h 106"/>
                <a:gd name="T24" fmla="*/ 0 w 448"/>
                <a:gd name="T25" fmla="*/ 0 h 106"/>
                <a:gd name="T26" fmla="*/ 0 w 448"/>
                <a:gd name="T27" fmla="*/ 0 h 106"/>
                <a:gd name="T28" fmla="*/ 0 w 448"/>
                <a:gd name="T29" fmla="*/ 0 h 106"/>
                <a:gd name="T30" fmla="*/ 0 w 448"/>
                <a:gd name="T31" fmla="*/ 0 h 106"/>
                <a:gd name="T32" fmla="*/ 0 w 448"/>
                <a:gd name="T33" fmla="*/ 0 h 106"/>
                <a:gd name="T34" fmla="*/ 0 w 448"/>
                <a:gd name="T35" fmla="*/ 0 h 106"/>
                <a:gd name="T36" fmla="*/ 0 w 448"/>
                <a:gd name="T37" fmla="*/ 0 h 106"/>
                <a:gd name="T38" fmla="*/ 0 w 448"/>
                <a:gd name="T39" fmla="*/ 0 h 106"/>
                <a:gd name="T40" fmla="*/ 0 w 448"/>
                <a:gd name="T41" fmla="*/ 0 h 106"/>
                <a:gd name="T42" fmla="*/ 0 w 448"/>
                <a:gd name="T43" fmla="*/ 0 h 106"/>
                <a:gd name="T44" fmla="*/ 0 w 448"/>
                <a:gd name="T45" fmla="*/ 0 h 106"/>
                <a:gd name="T46" fmla="*/ 0 w 448"/>
                <a:gd name="T47" fmla="*/ 0 h 106"/>
                <a:gd name="T48" fmla="*/ 0 w 448"/>
                <a:gd name="T49" fmla="*/ 0 h 106"/>
                <a:gd name="T50" fmla="*/ 0 w 448"/>
                <a:gd name="T51" fmla="*/ 0 h 106"/>
                <a:gd name="T52" fmla="*/ 0 w 448"/>
                <a:gd name="T53" fmla="*/ 0 h 106"/>
                <a:gd name="T54" fmla="*/ 0 w 448"/>
                <a:gd name="T55" fmla="*/ 0 h 106"/>
                <a:gd name="T56" fmla="*/ 0 w 448"/>
                <a:gd name="T57" fmla="*/ 0 h 106"/>
                <a:gd name="T58" fmla="*/ 0 w 448"/>
                <a:gd name="T59" fmla="*/ 0 h 106"/>
                <a:gd name="T60" fmla="*/ 0 w 448"/>
                <a:gd name="T61" fmla="*/ 0 h 106"/>
                <a:gd name="T62" fmla="*/ 0 w 448"/>
                <a:gd name="T63" fmla="*/ 0 h 106"/>
                <a:gd name="T64" fmla="*/ 0 w 448"/>
                <a:gd name="T65" fmla="*/ 0 h 106"/>
                <a:gd name="T66" fmla="*/ 0 w 448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8" h="106">
                  <a:moveTo>
                    <a:pt x="400" y="106"/>
                  </a:moveTo>
                  <a:lnTo>
                    <a:pt x="404" y="105"/>
                  </a:lnTo>
                  <a:lnTo>
                    <a:pt x="409" y="105"/>
                  </a:lnTo>
                  <a:lnTo>
                    <a:pt x="413" y="104"/>
                  </a:lnTo>
                  <a:lnTo>
                    <a:pt x="418" y="103"/>
                  </a:lnTo>
                  <a:lnTo>
                    <a:pt x="422" y="101"/>
                  </a:lnTo>
                  <a:lnTo>
                    <a:pt x="426" y="99"/>
                  </a:lnTo>
                  <a:lnTo>
                    <a:pt x="429" y="97"/>
                  </a:lnTo>
                  <a:lnTo>
                    <a:pt x="434" y="95"/>
                  </a:lnTo>
                  <a:lnTo>
                    <a:pt x="436" y="93"/>
                  </a:lnTo>
                  <a:lnTo>
                    <a:pt x="439" y="91"/>
                  </a:lnTo>
                  <a:lnTo>
                    <a:pt x="441" y="87"/>
                  </a:lnTo>
                  <a:lnTo>
                    <a:pt x="443" y="85"/>
                  </a:lnTo>
                  <a:lnTo>
                    <a:pt x="444" y="82"/>
                  </a:lnTo>
                  <a:lnTo>
                    <a:pt x="447" y="79"/>
                  </a:lnTo>
                  <a:lnTo>
                    <a:pt x="447" y="75"/>
                  </a:lnTo>
                  <a:lnTo>
                    <a:pt x="448" y="72"/>
                  </a:lnTo>
                  <a:lnTo>
                    <a:pt x="448" y="35"/>
                  </a:lnTo>
                  <a:lnTo>
                    <a:pt x="447" y="31"/>
                  </a:lnTo>
                  <a:lnTo>
                    <a:pt x="447" y="28"/>
                  </a:lnTo>
                  <a:lnTo>
                    <a:pt x="444" y="24"/>
                  </a:lnTo>
                  <a:lnTo>
                    <a:pt x="443" y="21"/>
                  </a:lnTo>
                  <a:lnTo>
                    <a:pt x="441" y="18"/>
                  </a:lnTo>
                  <a:lnTo>
                    <a:pt x="439" y="15"/>
                  </a:lnTo>
                  <a:lnTo>
                    <a:pt x="436" y="12"/>
                  </a:lnTo>
                  <a:lnTo>
                    <a:pt x="434" y="10"/>
                  </a:lnTo>
                  <a:lnTo>
                    <a:pt x="429" y="8"/>
                  </a:lnTo>
                  <a:lnTo>
                    <a:pt x="426" y="6"/>
                  </a:lnTo>
                  <a:lnTo>
                    <a:pt x="422" y="4"/>
                  </a:lnTo>
                  <a:lnTo>
                    <a:pt x="418" y="3"/>
                  </a:lnTo>
                  <a:lnTo>
                    <a:pt x="413" y="1"/>
                  </a:lnTo>
                  <a:lnTo>
                    <a:pt x="409" y="0"/>
                  </a:lnTo>
                  <a:lnTo>
                    <a:pt x="404" y="0"/>
                  </a:lnTo>
                  <a:lnTo>
                    <a:pt x="400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3" y="1"/>
                  </a:lnTo>
                  <a:lnTo>
                    <a:pt x="29" y="3"/>
                  </a:lnTo>
                  <a:lnTo>
                    <a:pt x="24" y="4"/>
                  </a:lnTo>
                  <a:lnTo>
                    <a:pt x="21" y="6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0" y="12"/>
                  </a:lnTo>
                  <a:lnTo>
                    <a:pt x="8" y="15"/>
                  </a:lnTo>
                  <a:lnTo>
                    <a:pt x="6" y="18"/>
                  </a:lnTo>
                  <a:lnTo>
                    <a:pt x="4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4" y="85"/>
                  </a:lnTo>
                  <a:lnTo>
                    <a:pt x="6" y="87"/>
                  </a:lnTo>
                  <a:lnTo>
                    <a:pt x="8" y="91"/>
                  </a:lnTo>
                  <a:lnTo>
                    <a:pt x="10" y="93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21" y="99"/>
                  </a:lnTo>
                  <a:lnTo>
                    <a:pt x="24" y="101"/>
                  </a:lnTo>
                  <a:lnTo>
                    <a:pt x="29" y="103"/>
                  </a:lnTo>
                  <a:lnTo>
                    <a:pt x="33" y="104"/>
                  </a:lnTo>
                  <a:lnTo>
                    <a:pt x="37" y="105"/>
                  </a:lnTo>
                  <a:lnTo>
                    <a:pt x="43" y="105"/>
                  </a:lnTo>
                  <a:lnTo>
                    <a:pt x="48" y="106"/>
                  </a:lnTo>
                  <a:lnTo>
                    <a:pt x="400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67" name="Freeform 507">
              <a:extLst>
                <a:ext uri="{FF2B5EF4-FFF2-40B4-BE49-F238E27FC236}">
                  <a16:creationId xmlns:a16="http://schemas.microsoft.com/office/drawing/2014/main" id="{E04752C7-AAB4-1449-893C-D4FC447E8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5" y="2266"/>
              <a:ext cx="112" cy="12"/>
            </a:xfrm>
            <a:custGeom>
              <a:avLst/>
              <a:gdLst>
                <a:gd name="T0" fmla="*/ 0 w 3260"/>
                <a:gd name="T1" fmla="*/ 0 h 300"/>
                <a:gd name="T2" fmla="*/ 0 w 3260"/>
                <a:gd name="T3" fmla="*/ 0 h 300"/>
                <a:gd name="T4" fmla="*/ 0 w 3260"/>
                <a:gd name="T5" fmla="*/ 0 h 300"/>
                <a:gd name="T6" fmla="*/ 0 w 3260"/>
                <a:gd name="T7" fmla="*/ 0 h 300"/>
                <a:gd name="T8" fmla="*/ 0 w 3260"/>
                <a:gd name="T9" fmla="*/ 0 h 300"/>
                <a:gd name="T10" fmla="*/ 0 w 3260"/>
                <a:gd name="T11" fmla="*/ 0 h 300"/>
                <a:gd name="T12" fmla="*/ 0 w 3260"/>
                <a:gd name="T13" fmla="*/ 0 h 300"/>
                <a:gd name="T14" fmla="*/ 0 w 3260"/>
                <a:gd name="T15" fmla="*/ 0 h 300"/>
                <a:gd name="T16" fmla="*/ 0 w 3260"/>
                <a:gd name="T17" fmla="*/ 0 h 300"/>
                <a:gd name="T18" fmla="*/ 0 w 3260"/>
                <a:gd name="T19" fmla="*/ 0 h 300"/>
                <a:gd name="T20" fmla="*/ 0 w 3260"/>
                <a:gd name="T21" fmla="*/ 0 h 300"/>
                <a:gd name="T22" fmla="*/ 0 w 3260"/>
                <a:gd name="T23" fmla="*/ 0 h 300"/>
                <a:gd name="T24" fmla="*/ 0 w 3260"/>
                <a:gd name="T25" fmla="*/ 0 h 300"/>
                <a:gd name="T26" fmla="*/ 0 w 3260"/>
                <a:gd name="T27" fmla="*/ 0 h 300"/>
                <a:gd name="T28" fmla="*/ 0 w 3260"/>
                <a:gd name="T29" fmla="*/ 0 h 300"/>
                <a:gd name="T30" fmla="*/ 0 w 3260"/>
                <a:gd name="T31" fmla="*/ 0 h 300"/>
                <a:gd name="T32" fmla="*/ 0 w 3260"/>
                <a:gd name="T33" fmla="*/ 0 h 300"/>
                <a:gd name="T34" fmla="*/ 0 w 3260"/>
                <a:gd name="T35" fmla="*/ 0 h 300"/>
                <a:gd name="T36" fmla="*/ 0 w 3260"/>
                <a:gd name="T37" fmla="*/ 0 h 300"/>
                <a:gd name="T38" fmla="*/ 0 w 3260"/>
                <a:gd name="T39" fmla="*/ 0 h 300"/>
                <a:gd name="T40" fmla="*/ 0 w 3260"/>
                <a:gd name="T41" fmla="*/ 0 h 300"/>
                <a:gd name="T42" fmla="*/ 0 w 3260"/>
                <a:gd name="T43" fmla="*/ 0 h 300"/>
                <a:gd name="T44" fmla="*/ 0 w 3260"/>
                <a:gd name="T45" fmla="*/ 0 h 300"/>
                <a:gd name="T46" fmla="*/ 0 w 3260"/>
                <a:gd name="T47" fmla="*/ 0 h 300"/>
                <a:gd name="T48" fmla="*/ 0 w 3260"/>
                <a:gd name="T49" fmla="*/ 0 h 300"/>
                <a:gd name="T50" fmla="*/ 0 w 3260"/>
                <a:gd name="T51" fmla="*/ 0 h 300"/>
                <a:gd name="T52" fmla="*/ 0 w 3260"/>
                <a:gd name="T53" fmla="*/ 0 h 300"/>
                <a:gd name="T54" fmla="*/ 0 w 3260"/>
                <a:gd name="T55" fmla="*/ 0 h 300"/>
                <a:gd name="T56" fmla="*/ 0 w 3260"/>
                <a:gd name="T57" fmla="*/ 0 h 300"/>
                <a:gd name="T58" fmla="*/ 0 w 3260"/>
                <a:gd name="T59" fmla="*/ 0 h 300"/>
                <a:gd name="T60" fmla="*/ 0 w 3260"/>
                <a:gd name="T61" fmla="*/ 0 h 300"/>
                <a:gd name="T62" fmla="*/ 0 w 3260"/>
                <a:gd name="T63" fmla="*/ 0 h 300"/>
                <a:gd name="T64" fmla="*/ 0 w 3260"/>
                <a:gd name="T65" fmla="*/ 0 h 300"/>
                <a:gd name="T66" fmla="*/ 0 w 3260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60" h="300">
                  <a:moveTo>
                    <a:pt x="3178" y="300"/>
                  </a:moveTo>
                  <a:lnTo>
                    <a:pt x="3185" y="298"/>
                  </a:lnTo>
                  <a:lnTo>
                    <a:pt x="3191" y="297"/>
                  </a:lnTo>
                  <a:lnTo>
                    <a:pt x="3198" y="296"/>
                  </a:lnTo>
                  <a:lnTo>
                    <a:pt x="3205" y="293"/>
                  </a:lnTo>
                  <a:lnTo>
                    <a:pt x="3212" y="290"/>
                  </a:lnTo>
                  <a:lnTo>
                    <a:pt x="3218" y="287"/>
                  </a:lnTo>
                  <a:lnTo>
                    <a:pt x="3225" y="282"/>
                  </a:lnTo>
                  <a:lnTo>
                    <a:pt x="3232" y="278"/>
                  </a:lnTo>
                  <a:lnTo>
                    <a:pt x="3237" y="272"/>
                  </a:lnTo>
                  <a:lnTo>
                    <a:pt x="3242" y="267"/>
                  </a:lnTo>
                  <a:lnTo>
                    <a:pt x="3248" y="262"/>
                  </a:lnTo>
                  <a:lnTo>
                    <a:pt x="3251" y="255"/>
                  </a:lnTo>
                  <a:lnTo>
                    <a:pt x="3254" y="248"/>
                  </a:lnTo>
                  <a:lnTo>
                    <a:pt x="3258" y="242"/>
                  </a:lnTo>
                  <a:lnTo>
                    <a:pt x="3259" y="235"/>
                  </a:lnTo>
                  <a:lnTo>
                    <a:pt x="3260" y="229"/>
                  </a:lnTo>
                  <a:lnTo>
                    <a:pt x="3241" y="72"/>
                  </a:lnTo>
                  <a:lnTo>
                    <a:pt x="3240" y="65"/>
                  </a:lnTo>
                  <a:lnTo>
                    <a:pt x="3239" y="57"/>
                  </a:lnTo>
                  <a:lnTo>
                    <a:pt x="3238" y="51"/>
                  </a:lnTo>
                  <a:lnTo>
                    <a:pt x="3236" y="43"/>
                  </a:lnTo>
                  <a:lnTo>
                    <a:pt x="3233" y="38"/>
                  </a:lnTo>
                  <a:lnTo>
                    <a:pt x="3230" y="31"/>
                  </a:lnTo>
                  <a:lnTo>
                    <a:pt x="3226" y="26"/>
                  </a:lnTo>
                  <a:lnTo>
                    <a:pt x="3223" y="20"/>
                  </a:lnTo>
                  <a:lnTo>
                    <a:pt x="3217" y="16"/>
                  </a:lnTo>
                  <a:lnTo>
                    <a:pt x="3213" y="12"/>
                  </a:lnTo>
                  <a:lnTo>
                    <a:pt x="3208" y="8"/>
                  </a:lnTo>
                  <a:lnTo>
                    <a:pt x="3202" y="5"/>
                  </a:lnTo>
                  <a:lnTo>
                    <a:pt x="3197" y="3"/>
                  </a:lnTo>
                  <a:lnTo>
                    <a:pt x="3190" y="1"/>
                  </a:lnTo>
                  <a:lnTo>
                    <a:pt x="3184" y="0"/>
                  </a:lnTo>
                  <a:lnTo>
                    <a:pt x="3178" y="0"/>
                  </a:lnTo>
                  <a:lnTo>
                    <a:pt x="81" y="0"/>
                  </a:lnTo>
                  <a:lnTo>
                    <a:pt x="75" y="0"/>
                  </a:lnTo>
                  <a:lnTo>
                    <a:pt x="68" y="1"/>
                  </a:lnTo>
                  <a:lnTo>
                    <a:pt x="62" y="3"/>
                  </a:lnTo>
                  <a:lnTo>
                    <a:pt x="56" y="5"/>
                  </a:lnTo>
                  <a:lnTo>
                    <a:pt x="51" y="8"/>
                  </a:lnTo>
                  <a:lnTo>
                    <a:pt x="46" y="12"/>
                  </a:lnTo>
                  <a:lnTo>
                    <a:pt x="41" y="16"/>
                  </a:lnTo>
                  <a:lnTo>
                    <a:pt x="37" y="20"/>
                  </a:lnTo>
                  <a:lnTo>
                    <a:pt x="32" y="26"/>
                  </a:lnTo>
                  <a:lnTo>
                    <a:pt x="28" y="31"/>
                  </a:lnTo>
                  <a:lnTo>
                    <a:pt x="26" y="37"/>
                  </a:lnTo>
                  <a:lnTo>
                    <a:pt x="23" y="43"/>
                  </a:lnTo>
                  <a:lnTo>
                    <a:pt x="21" y="50"/>
                  </a:lnTo>
                  <a:lnTo>
                    <a:pt x="19" y="56"/>
                  </a:lnTo>
                  <a:lnTo>
                    <a:pt x="18" y="64"/>
                  </a:lnTo>
                  <a:lnTo>
                    <a:pt x="18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4" y="248"/>
                  </a:lnTo>
                  <a:lnTo>
                    <a:pt x="7" y="255"/>
                  </a:lnTo>
                  <a:lnTo>
                    <a:pt x="11" y="262"/>
                  </a:lnTo>
                  <a:lnTo>
                    <a:pt x="16" y="267"/>
                  </a:lnTo>
                  <a:lnTo>
                    <a:pt x="22" y="272"/>
                  </a:lnTo>
                  <a:lnTo>
                    <a:pt x="27" y="278"/>
                  </a:lnTo>
                  <a:lnTo>
                    <a:pt x="34" y="282"/>
                  </a:lnTo>
                  <a:lnTo>
                    <a:pt x="40" y="287"/>
                  </a:lnTo>
                  <a:lnTo>
                    <a:pt x="47" y="290"/>
                  </a:lnTo>
                  <a:lnTo>
                    <a:pt x="53" y="293"/>
                  </a:lnTo>
                  <a:lnTo>
                    <a:pt x="61" y="295"/>
                  </a:lnTo>
                  <a:lnTo>
                    <a:pt x="67" y="297"/>
                  </a:lnTo>
                  <a:lnTo>
                    <a:pt x="74" y="298"/>
                  </a:lnTo>
                  <a:lnTo>
                    <a:pt x="81" y="300"/>
                  </a:lnTo>
                  <a:lnTo>
                    <a:pt x="3178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68" name="Freeform 508">
              <a:extLst>
                <a:ext uri="{FF2B5EF4-FFF2-40B4-BE49-F238E27FC236}">
                  <a16:creationId xmlns:a16="http://schemas.microsoft.com/office/drawing/2014/main" id="{F02E3660-A3B3-A34A-8C38-AEEC2A8F9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6" y="2266"/>
              <a:ext cx="20" cy="11"/>
            </a:xfrm>
            <a:custGeom>
              <a:avLst/>
              <a:gdLst>
                <a:gd name="T0" fmla="*/ 0 w 593"/>
                <a:gd name="T1" fmla="*/ 0 h 285"/>
                <a:gd name="T2" fmla="*/ 0 w 593"/>
                <a:gd name="T3" fmla="*/ 0 h 285"/>
                <a:gd name="T4" fmla="*/ 0 w 593"/>
                <a:gd name="T5" fmla="*/ 0 h 285"/>
                <a:gd name="T6" fmla="*/ 0 w 593"/>
                <a:gd name="T7" fmla="*/ 0 h 285"/>
                <a:gd name="T8" fmla="*/ 0 w 593"/>
                <a:gd name="T9" fmla="*/ 0 h 285"/>
                <a:gd name="T10" fmla="*/ 0 w 593"/>
                <a:gd name="T11" fmla="*/ 0 h 285"/>
                <a:gd name="T12" fmla="*/ 0 w 593"/>
                <a:gd name="T13" fmla="*/ 0 h 285"/>
                <a:gd name="T14" fmla="*/ 0 w 593"/>
                <a:gd name="T15" fmla="*/ 0 h 285"/>
                <a:gd name="T16" fmla="*/ 0 w 593"/>
                <a:gd name="T17" fmla="*/ 0 h 285"/>
                <a:gd name="T18" fmla="*/ 0 w 593"/>
                <a:gd name="T19" fmla="*/ 0 h 285"/>
                <a:gd name="T20" fmla="*/ 0 w 593"/>
                <a:gd name="T21" fmla="*/ 0 h 285"/>
                <a:gd name="T22" fmla="*/ 0 w 593"/>
                <a:gd name="T23" fmla="*/ 0 h 285"/>
                <a:gd name="T24" fmla="*/ 0 w 593"/>
                <a:gd name="T25" fmla="*/ 0 h 285"/>
                <a:gd name="T26" fmla="*/ 0 w 593"/>
                <a:gd name="T27" fmla="*/ 0 h 285"/>
                <a:gd name="T28" fmla="*/ 0 w 593"/>
                <a:gd name="T29" fmla="*/ 0 h 285"/>
                <a:gd name="T30" fmla="*/ 0 w 593"/>
                <a:gd name="T31" fmla="*/ 0 h 285"/>
                <a:gd name="T32" fmla="*/ 0 w 593"/>
                <a:gd name="T33" fmla="*/ 0 h 285"/>
                <a:gd name="T34" fmla="*/ 0 w 593"/>
                <a:gd name="T35" fmla="*/ 0 h 285"/>
                <a:gd name="T36" fmla="*/ 0 w 593"/>
                <a:gd name="T37" fmla="*/ 0 h 285"/>
                <a:gd name="T38" fmla="*/ 0 w 593"/>
                <a:gd name="T39" fmla="*/ 0 h 285"/>
                <a:gd name="T40" fmla="*/ 0 w 593"/>
                <a:gd name="T41" fmla="*/ 0 h 285"/>
                <a:gd name="T42" fmla="*/ 0 w 593"/>
                <a:gd name="T43" fmla="*/ 0 h 285"/>
                <a:gd name="T44" fmla="*/ 0 w 593"/>
                <a:gd name="T45" fmla="*/ 0 h 285"/>
                <a:gd name="T46" fmla="*/ 0 w 593"/>
                <a:gd name="T47" fmla="*/ 0 h 285"/>
                <a:gd name="T48" fmla="*/ 0 w 593"/>
                <a:gd name="T49" fmla="*/ 0 h 285"/>
                <a:gd name="T50" fmla="*/ 0 w 593"/>
                <a:gd name="T51" fmla="*/ 0 h 285"/>
                <a:gd name="T52" fmla="*/ 0 w 593"/>
                <a:gd name="T53" fmla="*/ 0 h 285"/>
                <a:gd name="T54" fmla="*/ 0 w 593"/>
                <a:gd name="T55" fmla="*/ 0 h 285"/>
                <a:gd name="T56" fmla="*/ 0 w 593"/>
                <a:gd name="T57" fmla="*/ 0 h 285"/>
                <a:gd name="T58" fmla="*/ 0 w 593"/>
                <a:gd name="T59" fmla="*/ 0 h 285"/>
                <a:gd name="T60" fmla="*/ 0 w 593"/>
                <a:gd name="T61" fmla="*/ 0 h 285"/>
                <a:gd name="T62" fmla="*/ 0 w 593"/>
                <a:gd name="T63" fmla="*/ 0 h 285"/>
                <a:gd name="T64" fmla="*/ 0 w 593"/>
                <a:gd name="T65" fmla="*/ 0 h 285"/>
                <a:gd name="T66" fmla="*/ 0 w 593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3" h="285">
                  <a:moveTo>
                    <a:pt x="0" y="216"/>
                  </a:moveTo>
                  <a:lnTo>
                    <a:pt x="0" y="223"/>
                  </a:lnTo>
                  <a:lnTo>
                    <a:pt x="1" y="229"/>
                  </a:lnTo>
                  <a:lnTo>
                    <a:pt x="3" y="236"/>
                  </a:lnTo>
                  <a:lnTo>
                    <a:pt x="7" y="242"/>
                  </a:lnTo>
                  <a:lnTo>
                    <a:pt x="11" y="249"/>
                  </a:lnTo>
                  <a:lnTo>
                    <a:pt x="15" y="254"/>
                  </a:lnTo>
                  <a:lnTo>
                    <a:pt x="20" y="260"/>
                  </a:lnTo>
                  <a:lnTo>
                    <a:pt x="25" y="264"/>
                  </a:lnTo>
                  <a:lnTo>
                    <a:pt x="32" y="268"/>
                  </a:lnTo>
                  <a:lnTo>
                    <a:pt x="37" y="273"/>
                  </a:lnTo>
                  <a:lnTo>
                    <a:pt x="44" y="276"/>
                  </a:lnTo>
                  <a:lnTo>
                    <a:pt x="50" y="279"/>
                  </a:lnTo>
                  <a:lnTo>
                    <a:pt x="57" y="282"/>
                  </a:lnTo>
                  <a:lnTo>
                    <a:pt x="64" y="283"/>
                  </a:lnTo>
                  <a:lnTo>
                    <a:pt x="71" y="284"/>
                  </a:lnTo>
                  <a:lnTo>
                    <a:pt x="77" y="285"/>
                  </a:lnTo>
                  <a:lnTo>
                    <a:pt x="516" y="285"/>
                  </a:lnTo>
                  <a:lnTo>
                    <a:pt x="521" y="284"/>
                  </a:lnTo>
                  <a:lnTo>
                    <a:pt x="528" y="283"/>
                  </a:lnTo>
                  <a:lnTo>
                    <a:pt x="534" y="282"/>
                  </a:lnTo>
                  <a:lnTo>
                    <a:pt x="541" y="279"/>
                  </a:lnTo>
                  <a:lnTo>
                    <a:pt x="547" y="276"/>
                  </a:lnTo>
                  <a:lnTo>
                    <a:pt x="554" y="273"/>
                  </a:lnTo>
                  <a:lnTo>
                    <a:pt x="561" y="268"/>
                  </a:lnTo>
                  <a:lnTo>
                    <a:pt x="566" y="264"/>
                  </a:lnTo>
                  <a:lnTo>
                    <a:pt x="571" y="260"/>
                  </a:lnTo>
                  <a:lnTo>
                    <a:pt x="577" y="254"/>
                  </a:lnTo>
                  <a:lnTo>
                    <a:pt x="581" y="249"/>
                  </a:lnTo>
                  <a:lnTo>
                    <a:pt x="586" y="242"/>
                  </a:lnTo>
                  <a:lnTo>
                    <a:pt x="589" y="236"/>
                  </a:lnTo>
                  <a:lnTo>
                    <a:pt x="591" y="229"/>
                  </a:lnTo>
                  <a:lnTo>
                    <a:pt x="592" y="223"/>
                  </a:lnTo>
                  <a:lnTo>
                    <a:pt x="593" y="216"/>
                  </a:lnTo>
                  <a:lnTo>
                    <a:pt x="575" y="67"/>
                  </a:lnTo>
                  <a:lnTo>
                    <a:pt x="574" y="60"/>
                  </a:lnTo>
                  <a:lnTo>
                    <a:pt x="572" y="53"/>
                  </a:lnTo>
                  <a:lnTo>
                    <a:pt x="571" y="47"/>
                  </a:lnTo>
                  <a:lnTo>
                    <a:pt x="569" y="40"/>
                  </a:lnTo>
                  <a:lnTo>
                    <a:pt x="567" y="35"/>
                  </a:lnTo>
                  <a:lnTo>
                    <a:pt x="564" y="29"/>
                  </a:lnTo>
                  <a:lnTo>
                    <a:pt x="561" y="24"/>
                  </a:lnTo>
                  <a:lnTo>
                    <a:pt x="557" y="20"/>
                  </a:lnTo>
                  <a:lnTo>
                    <a:pt x="553" y="15"/>
                  </a:lnTo>
                  <a:lnTo>
                    <a:pt x="549" y="11"/>
                  </a:lnTo>
                  <a:lnTo>
                    <a:pt x="543" y="8"/>
                  </a:lnTo>
                  <a:lnTo>
                    <a:pt x="539" y="4"/>
                  </a:lnTo>
                  <a:lnTo>
                    <a:pt x="533" y="2"/>
                  </a:lnTo>
                  <a:lnTo>
                    <a:pt x="527" y="1"/>
                  </a:lnTo>
                  <a:lnTo>
                    <a:pt x="521" y="0"/>
                  </a:lnTo>
                  <a:lnTo>
                    <a:pt x="516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4" y="1"/>
                  </a:lnTo>
                  <a:lnTo>
                    <a:pt x="59" y="2"/>
                  </a:lnTo>
                  <a:lnTo>
                    <a:pt x="53" y="4"/>
                  </a:lnTo>
                  <a:lnTo>
                    <a:pt x="48" y="8"/>
                  </a:lnTo>
                  <a:lnTo>
                    <a:pt x="43" y="11"/>
                  </a:lnTo>
                  <a:lnTo>
                    <a:pt x="38" y="15"/>
                  </a:lnTo>
                  <a:lnTo>
                    <a:pt x="34" y="20"/>
                  </a:lnTo>
                  <a:lnTo>
                    <a:pt x="31" y="24"/>
                  </a:lnTo>
                  <a:lnTo>
                    <a:pt x="27" y="29"/>
                  </a:lnTo>
                  <a:lnTo>
                    <a:pt x="24" y="35"/>
                  </a:lnTo>
                  <a:lnTo>
                    <a:pt x="22" y="40"/>
                  </a:lnTo>
                  <a:lnTo>
                    <a:pt x="20" y="47"/>
                  </a:lnTo>
                  <a:lnTo>
                    <a:pt x="19" y="53"/>
                  </a:lnTo>
                  <a:lnTo>
                    <a:pt x="18" y="60"/>
                  </a:lnTo>
                  <a:lnTo>
                    <a:pt x="18" y="67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F7F5F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69" name="Freeform 509">
              <a:extLst>
                <a:ext uri="{FF2B5EF4-FFF2-40B4-BE49-F238E27FC236}">
                  <a16:creationId xmlns:a16="http://schemas.microsoft.com/office/drawing/2014/main" id="{C5B821FF-6DAC-3547-B9D8-1B5C9D195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2" y="89"/>
                  </a:lnTo>
                  <a:lnTo>
                    <a:pt x="430" y="94"/>
                  </a:lnTo>
                  <a:lnTo>
                    <a:pt x="427" y="100"/>
                  </a:lnTo>
                  <a:lnTo>
                    <a:pt x="424" y="104"/>
                  </a:lnTo>
                  <a:lnTo>
                    <a:pt x="421" y="108"/>
                  </a:lnTo>
                  <a:lnTo>
                    <a:pt x="418" y="113"/>
                  </a:lnTo>
                  <a:lnTo>
                    <a:pt x="413" y="117"/>
                  </a:lnTo>
                  <a:lnTo>
                    <a:pt x="409" y="119"/>
                  </a:lnTo>
                  <a:lnTo>
                    <a:pt x="405" y="123"/>
                  </a:lnTo>
                  <a:lnTo>
                    <a:pt x="400" y="125"/>
                  </a:lnTo>
                  <a:lnTo>
                    <a:pt x="395" y="126"/>
                  </a:lnTo>
                  <a:lnTo>
                    <a:pt x="389" y="127"/>
                  </a:lnTo>
                  <a:lnTo>
                    <a:pt x="384" y="128"/>
                  </a:lnTo>
                  <a:lnTo>
                    <a:pt x="50" y="128"/>
                  </a:lnTo>
                  <a:lnTo>
                    <a:pt x="43" y="127"/>
                  </a:lnTo>
                  <a:lnTo>
                    <a:pt x="38" y="126"/>
                  </a:lnTo>
                  <a:lnTo>
                    <a:pt x="34" y="125"/>
                  </a:lnTo>
                  <a:lnTo>
                    <a:pt x="29" y="123"/>
                  </a:lnTo>
                  <a:lnTo>
                    <a:pt x="24" y="119"/>
                  </a:lnTo>
                  <a:lnTo>
                    <a:pt x="20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10" y="104"/>
                  </a:lnTo>
                  <a:lnTo>
                    <a:pt x="7" y="100"/>
                  </a:lnTo>
                  <a:lnTo>
                    <a:pt x="5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70" name="Freeform 510">
              <a:extLst>
                <a:ext uri="{FF2B5EF4-FFF2-40B4-BE49-F238E27FC236}">
                  <a16:creationId xmlns:a16="http://schemas.microsoft.com/office/drawing/2014/main" id="{B8B4301A-178F-BB43-8A9E-66C05E31F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6" y="2268"/>
              <a:ext cx="2" cy="8"/>
            </a:xfrm>
            <a:custGeom>
              <a:avLst/>
              <a:gdLst>
                <a:gd name="T0" fmla="*/ 0 w 42"/>
                <a:gd name="T1" fmla="*/ 0 h 212"/>
                <a:gd name="T2" fmla="*/ 0 w 42"/>
                <a:gd name="T3" fmla="*/ 0 h 212"/>
                <a:gd name="T4" fmla="*/ 0 w 42"/>
                <a:gd name="T5" fmla="*/ 0 h 212"/>
                <a:gd name="T6" fmla="*/ 0 w 42"/>
                <a:gd name="T7" fmla="*/ 0 h 212"/>
                <a:gd name="T8" fmla="*/ 0 w 42"/>
                <a:gd name="T9" fmla="*/ 0 h 212"/>
                <a:gd name="T10" fmla="*/ 0 w 42"/>
                <a:gd name="T11" fmla="*/ 0 h 212"/>
                <a:gd name="T12" fmla="*/ 0 w 42"/>
                <a:gd name="T13" fmla="*/ 0 h 212"/>
                <a:gd name="T14" fmla="*/ 0 w 42"/>
                <a:gd name="T15" fmla="*/ 0 h 212"/>
                <a:gd name="T16" fmla="*/ 0 w 42"/>
                <a:gd name="T17" fmla="*/ 0 h 212"/>
                <a:gd name="T18" fmla="*/ 0 w 42"/>
                <a:gd name="T19" fmla="*/ 0 h 212"/>
                <a:gd name="T20" fmla="*/ 0 w 42"/>
                <a:gd name="T21" fmla="*/ 0 h 212"/>
                <a:gd name="T22" fmla="*/ 0 w 42"/>
                <a:gd name="T23" fmla="*/ 0 h 212"/>
                <a:gd name="T24" fmla="*/ 0 w 42"/>
                <a:gd name="T25" fmla="*/ 0 h 212"/>
                <a:gd name="T26" fmla="*/ 0 w 42"/>
                <a:gd name="T27" fmla="*/ 0 h 212"/>
                <a:gd name="T28" fmla="*/ 0 w 42"/>
                <a:gd name="T29" fmla="*/ 0 h 212"/>
                <a:gd name="T30" fmla="*/ 0 w 42"/>
                <a:gd name="T31" fmla="*/ 0 h 212"/>
                <a:gd name="T32" fmla="*/ 0 w 42"/>
                <a:gd name="T33" fmla="*/ 0 h 212"/>
                <a:gd name="T34" fmla="*/ 0 w 42"/>
                <a:gd name="T35" fmla="*/ 0 h 212"/>
                <a:gd name="T36" fmla="*/ 0 w 42"/>
                <a:gd name="T37" fmla="*/ 0 h 212"/>
                <a:gd name="T38" fmla="*/ 0 w 42"/>
                <a:gd name="T39" fmla="*/ 0 h 212"/>
                <a:gd name="T40" fmla="*/ 0 w 42"/>
                <a:gd name="T41" fmla="*/ 0 h 212"/>
                <a:gd name="T42" fmla="*/ 0 w 42"/>
                <a:gd name="T43" fmla="*/ 0 h 212"/>
                <a:gd name="T44" fmla="*/ 0 w 42"/>
                <a:gd name="T45" fmla="*/ 0 h 212"/>
                <a:gd name="T46" fmla="*/ 0 w 42"/>
                <a:gd name="T47" fmla="*/ 0 h 212"/>
                <a:gd name="T48" fmla="*/ 0 w 42"/>
                <a:gd name="T49" fmla="*/ 0 h 212"/>
                <a:gd name="T50" fmla="*/ 0 w 42"/>
                <a:gd name="T51" fmla="*/ 0 h 212"/>
                <a:gd name="T52" fmla="*/ 0 w 42"/>
                <a:gd name="T53" fmla="*/ 0 h 212"/>
                <a:gd name="T54" fmla="*/ 0 w 42"/>
                <a:gd name="T55" fmla="*/ 0 h 212"/>
                <a:gd name="T56" fmla="*/ 0 w 42"/>
                <a:gd name="T57" fmla="*/ 0 h 212"/>
                <a:gd name="T58" fmla="*/ 0 w 42"/>
                <a:gd name="T59" fmla="*/ 0 h 212"/>
                <a:gd name="T60" fmla="*/ 0 w 42"/>
                <a:gd name="T61" fmla="*/ 0 h 212"/>
                <a:gd name="T62" fmla="*/ 0 w 42"/>
                <a:gd name="T63" fmla="*/ 0 h 212"/>
                <a:gd name="T64" fmla="*/ 0 w 42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2" h="212">
                  <a:moveTo>
                    <a:pt x="24" y="212"/>
                  </a:moveTo>
                  <a:lnTo>
                    <a:pt x="25" y="211"/>
                  </a:lnTo>
                  <a:lnTo>
                    <a:pt x="27" y="211"/>
                  </a:lnTo>
                  <a:lnTo>
                    <a:pt x="28" y="211"/>
                  </a:lnTo>
                  <a:lnTo>
                    <a:pt x="30" y="210"/>
                  </a:lnTo>
                  <a:lnTo>
                    <a:pt x="31" y="209"/>
                  </a:lnTo>
                  <a:lnTo>
                    <a:pt x="34" y="208"/>
                  </a:lnTo>
                  <a:lnTo>
                    <a:pt x="35" y="207"/>
                  </a:lnTo>
                  <a:lnTo>
                    <a:pt x="36" y="205"/>
                  </a:lnTo>
                  <a:lnTo>
                    <a:pt x="37" y="204"/>
                  </a:lnTo>
                  <a:lnTo>
                    <a:pt x="38" y="202"/>
                  </a:lnTo>
                  <a:lnTo>
                    <a:pt x="39" y="201"/>
                  </a:lnTo>
                  <a:lnTo>
                    <a:pt x="40" y="199"/>
                  </a:lnTo>
                  <a:lnTo>
                    <a:pt x="41" y="197"/>
                  </a:lnTo>
                  <a:lnTo>
                    <a:pt x="41" y="195"/>
                  </a:lnTo>
                  <a:lnTo>
                    <a:pt x="41" y="194"/>
                  </a:lnTo>
                  <a:lnTo>
                    <a:pt x="42" y="191"/>
                  </a:lnTo>
                  <a:lnTo>
                    <a:pt x="42" y="21"/>
                  </a:lnTo>
                  <a:lnTo>
                    <a:pt x="41" y="19"/>
                  </a:lnTo>
                  <a:lnTo>
                    <a:pt x="41" y="16"/>
                  </a:lnTo>
                  <a:lnTo>
                    <a:pt x="41" y="14"/>
                  </a:lnTo>
                  <a:lnTo>
                    <a:pt x="40" y="12"/>
                  </a:lnTo>
                  <a:lnTo>
                    <a:pt x="39" y="11"/>
                  </a:lnTo>
                  <a:lnTo>
                    <a:pt x="38" y="9"/>
                  </a:lnTo>
                  <a:lnTo>
                    <a:pt x="37" y="8"/>
                  </a:lnTo>
                  <a:lnTo>
                    <a:pt x="36" y="5"/>
                  </a:lnTo>
                  <a:lnTo>
                    <a:pt x="35" y="4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1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6" y="196"/>
                  </a:lnTo>
                  <a:lnTo>
                    <a:pt x="8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3" y="205"/>
                  </a:lnTo>
                  <a:lnTo>
                    <a:pt x="15" y="208"/>
                  </a:lnTo>
                  <a:lnTo>
                    <a:pt x="17" y="209"/>
                  </a:lnTo>
                  <a:lnTo>
                    <a:pt x="19" y="211"/>
                  </a:lnTo>
                  <a:lnTo>
                    <a:pt x="22" y="211"/>
                  </a:lnTo>
                  <a:lnTo>
                    <a:pt x="24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71" name="Freeform 511">
              <a:extLst>
                <a:ext uri="{FF2B5EF4-FFF2-40B4-BE49-F238E27FC236}">
                  <a16:creationId xmlns:a16="http://schemas.microsoft.com/office/drawing/2014/main" id="{AC40CC67-91A6-7043-A5B0-4B8D334CC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2268"/>
              <a:ext cx="1" cy="8"/>
            </a:xfrm>
            <a:custGeom>
              <a:avLst/>
              <a:gdLst>
                <a:gd name="T0" fmla="*/ 0 w 48"/>
                <a:gd name="T1" fmla="*/ 0 h 222"/>
                <a:gd name="T2" fmla="*/ 0 w 48"/>
                <a:gd name="T3" fmla="*/ 0 h 222"/>
                <a:gd name="T4" fmla="*/ 0 w 48"/>
                <a:gd name="T5" fmla="*/ 0 h 222"/>
                <a:gd name="T6" fmla="*/ 0 w 48"/>
                <a:gd name="T7" fmla="*/ 0 h 222"/>
                <a:gd name="T8" fmla="*/ 0 w 48"/>
                <a:gd name="T9" fmla="*/ 0 h 222"/>
                <a:gd name="T10" fmla="*/ 0 w 48"/>
                <a:gd name="T11" fmla="*/ 0 h 222"/>
                <a:gd name="T12" fmla="*/ 0 w 48"/>
                <a:gd name="T13" fmla="*/ 0 h 222"/>
                <a:gd name="T14" fmla="*/ 0 w 48"/>
                <a:gd name="T15" fmla="*/ 0 h 222"/>
                <a:gd name="T16" fmla="*/ 0 w 48"/>
                <a:gd name="T17" fmla="*/ 0 h 222"/>
                <a:gd name="T18" fmla="*/ 0 w 48"/>
                <a:gd name="T19" fmla="*/ 0 h 222"/>
                <a:gd name="T20" fmla="*/ 0 w 48"/>
                <a:gd name="T21" fmla="*/ 0 h 222"/>
                <a:gd name="T22" fmla="*/ 0 w 48"/>
                <a:gd name="T23" fmla="*/ 0 h 222"/>
                <a:gd name="T24" fmla="*/ 0 w 48"/>
                <a:gd name="T25" fmla="*/ 0 h 222"/>
                <a:gd name="T26" fmla="*/ 0 w 48"/>
                <a:gd name="T27" fmla="*/ 0 h 222"/>
                <a:gd name="T28" fmla="*/ 0 w 48"/>
                <a:gd name="T29" fmla="*/ 0 h 222"/>
                <a:gd name="T30" fmla="*/ 0 w 48"/>
                <a:gd name="T31" fmla="*/ 0 h 222"/>
                <a:gd name="T32" fmla="*/ 0 w 48"/>
                <a:gd name="T33" fmla="*/ 0 h 222"/>
                <a:gd name="T34" fmla="*/ 0 w 48"/>
                <a:gd name="T35" fmla="*/ 0 h 222"/>
                <a:gd name="T36" fmla="*/ 0 w 48"/>
                <a:gd name="T37" fmla="*/ 0 h 222"/>
                <a:gd name="T38" fmla="*/ 0 w 48"/>
                <a:gd name="T39" fmla="*/ 0 h 222"/>
                <a:gd name="T40" fmla="*/ 0 w 48"/>
                <a:gd name="T41" fmla="*/ 0 h 222"/>
                <a:gd name="T42" fmla="*/ 0 w 48"/>
                <a:gd name="T43" fmla="*/ 0 h 222"/>
                <a:gd name="T44" fmla="*/ 0 w 48"/>
                <a:gd name="T45" fmla="*/ 0 h 222"/>
                <a:gd name="T46" fmla="*/ 0 w 48"/>
                <a:gd name="T47" fmla="*/ 0 h 222"/>
                <a:gd name="T48" fmla="*/ 0 w 48"/>
                <a:gd name="T49" fmla="*/ 0 h 222"/>
                <a:gd name="T50" fmla="*/ 0 w 48"/>
                <a:gd name="T51" fmla="*/ 0 h 222"/>
                <a:gd name="T52" fmla="*/ 0 w 48"/>
                <a:gd name="T53" fmla="*/ 0 h 222"/>
                <a:gd name="T54" fmla="*/ 0 w 48"/>
                <a:gd name="T55" fmla="*/ 0 h 222"/>
                <a:gd name="T56" fmla="*/ 0 w 48"/>
                <a:gd name="T57" fmla="*/ 0 h 222"/>
                <a:gd name="T58" fmla="*/ 0 w 48"/>
                <a:gd name="T59" fmla="*/ 0 h 222"/>
                <a:gd name="T60" fmla="*/ 0 w 48"/>
                <a:gd name="T61" fmla="*/ 0 h 222"/>
                <a:gd name="T62" fmla="*/ 0 w 48"/>
                <a:gd name="T63" fmla="*/ 0 h 222"/>
                <a:gd name="T64" fmla="*/ 0 w 48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8" h="222">
                  <a:moveTo>
                    <a:pt x="17" y="222"/>
                  </a:moveTo>
                  <a:lnTo>
                    <a:pt x="19" y="221"/>
                  </a:lnTo>
                  <a:lnTo>
                    <a:pt x="22" y="221"/>
                  </a:lnTo>
                  <a:lnTo>
                    <a:pt x="24" y="219"/>
                  </a:lnTo>
                  <a:lnTo>
                    <a:pt x="26" y="218"/>
                  </a:lnTo>
                  <a:lnTo>
                    <a:pt x="28" y="216"/>
                  </a:lnTo>
                  <a:lnTo>
                    <a:pt x="32" y="213"/>
                  </a:lnTo>
                  <a:lnTo>
                    <a:pt x="34" y="211"/>
                  </a:lnTo>
                  <a:lnTo>
                    <a:pt x="36" y="209"/>
                  </a:lnTo>
                  <a:lnTo>
                    <a:pt x="38" y="206"/>
                  </a:lnTo>
                  <a:lnTo>
                    <a:pt x="40" y="203"/>
                  </a:lnTo>
                  <a:lnTo>
                    <a:pt x="42" y="200"/>
                  </a:lnTo>
                  <a:lnTo>
                    <a:pt x="45" y="197"/>
                  </a:lnTo>
                  <a:lnTo>
                    <a:pt x="46" y="195"/>
                  </a:lnTo>
                  <a:lnTo>
                    <a:pt x="47" y="192"/>
                  </a:lnTo>
                  <a:lnTo>
                    <a:pt x="47" y="190"/>
                  </a:lnTo>
                  <a:lnTo>
                    <a:pt x="48" y="187"/>
                  </a:lnTo>
                  <a:lnTo>
                    <a:pt x="36" y="22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3" y="9"/>
                  </a:lnTo>
                  <a:lnTo>
                    <a:pt x="32" y="8"/>
                  </a:lnTo>
                  <a:lnTo>
                    <a:pt x="31" y="6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4" y="2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9" y="3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1"/>
                  </a:lnTo>
                  <a:lnTo>
                    <a:pt x="17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72" name="Freeform 512">
              <a:extLst>
                <a:ext uri="{FF2B5EF4-FFF2-40B4-BE49-F238E27FC236}">
                  <a16:creationId xmlns:a16="http://schemas.microsoft.com/office/drawing/2014/main" id="{0AEDD67B-3A0F-8048-8A5E-D3B0CC5C4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267"/>
              <a:ext cx="15" cy="4"/>
            </a:xfrm>
            <a:custGeom>
              <a:avLst/>
              <a:gdLst>
                <a:gd name="T0" fmla="*/ 0 w 447"/>
                <a:gd name="T1" fmla="*/ 0 h 106"/>
                <a:gd name="T2" fmla="*/ 0 w 447"/>
                <a:gd name="T3" fmla="*/ 0 h 106"/>
                <a:gd name="T4" fmla="*/ 0 w 447"/>
                <a:gd name="T5" fmla="*/ 0 h 106"/>
                <a:gd name="T6" fmla="*/ 0 w 447"/>
                <a:gd name="T7" fmla="*/ 0 h 106"/>
                <a:gd name="T8" fmla="*/ 0 w 447"/>
                <a:gd name="T9" fmla="*/ 0 h 106"/>
                <a:gd name="T10" fmla="*/ 0 w 447"/>
                <a:gd name="T11" fmla="*/ 0 h 106"/>
                <a:gd name="T12" fmla="*/ 0 w 447"/>
                <a:gd name="T13" fmla="*/ 0 h 106"/>
                <a:gd name="T14" fmla="*/ 0 w 447"/>
                <a:gd name="T15" fmla="*/ 0 h 106"/>
                <a:gd name="T16" fmla="*/ 0 w 447"/>
                <a:gd name="T17" fmla="*/ 0 h 106"/>
                <a:gd name="T18" fmla="*/ 0 w 447"/>
                <a:gd name="T19" fmla="*/ 0 h 106"/>
                <a:gd name="T20" fmla="*/ 0 w 447"/>
                <a:gd name="T21" fmla="*/ 0 h 106"/>
                <a:gd name="T22" fmla="*/ 0 w 447"/>
                <a:gd name="T23" fmla="*/ 0 h 106"/>
                <a:gd name="T24" fmla="*/ 0 w 447"/>
                <a:gd name="T25" fmla="*/ 0 h 106"/>
                <a:gd name="T26" fmla="*/ 0 w 447"/>
                <a:gd name="T27" fmla="*/ 0 h 106"/>
                <a:gd name="T28" fmla="*/ 0 w 447"/>
                <a:gd name="T29" fmla="*/ 0 h 106"/>
                <a:gd name="T30" fmla="*/ 0 w 447"/>
                <a:gd name="T31" fmla="*/ 0 h 106"/>
                <a:gd name="T32" fmla="*/ 0 w 447"/>
                <a:gd name="T33" fmla="*/ 0 h 106"/>
                <a:gd name="T34" fmla="*/ 0 w 447"/>
                <a:gd name="T35" fmla="*/ 0 h 106"/>
                <a:gd name="T36" fmla="*/ 0 w 447"/>
                <a:gd name="T37" fmla="*/ 0 h 106"/>
                <a:gd name="T38" fmla="*/ 0 w 447"/>
                <a:gd name="T39" fmla="*/ 0 h 106"/>
                <a:gd name="T40" fmla="*/ 0 w 447"/>
                <a:gd name="T41" fmla="*/ 0 h 106"/>
                <a:gd name="T42" fmla="*/ 0 w 447"/>
                <a:gd name="T43" fmla="*/ 0 h 106"/>
                <a:gd name="T44" fmla="*/ 0 w 447"/>
                <a:gd name="T45" fmla="*/ 0 h 106"/>
                <a:gd name="T46" fmla="*/ 0 w 447"/>
                <a:gd name="T47" fmla="*/ 0 h 106"/>
                <a:gd name="T48" fmla="*/ 0 w 447"/>
                <a:gd name="T49" fmla="*/ 0 h 106"/>
                <a:gd name="T50" fmla="*/ 0 w 447"/>
                <a:gd name="T51" fmla="*/ 0 h 106"/>
                <a:gd name="T52" fmla="*/ 0 w 447"/>
                <a:gd name="T53" fmla="*/ 0 h 106"/>
                <a:gd name="T54" fmla="*/ 0 w 447"/>
                <a:gd name="T55" fmla="*/ 0 h 106"/>
                <a:gd name="T56" fmla="*/ 0 w 447"/>
                <a:gd name="T57" fmla="*/ 0 h 106"/>
                <a:gd name="T58" fmla="*/ 0 w 447"/>
                <a:gd name="T59" fmla="*/ 0 h 106"/>
                <a:gd name="T60" fmla="*/ 0 w 447"/>
                <a:gd name="T61" fmla="*/ 0 h 106"/>
                <a:gd name="T62" fmla="*/ 0 w 447"/>
                <a:gd name="T63" fmla="*/ 0 h 106"/>
                <a:gd name="T64" fmla="*/ 0 w 447"/>
                <a:gd name="T65" fmla="*/ 0 h 106"/>
                <a:gd name="T66" fmla="*/ 0 w 447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7" h="106">
                  <a:moveTo>
                    <a:pt x="399" y="106"/>
                  </a:moveTo>
                  <a:lnTo>
                    <a:pt x="404" y="105"/>
                  </a:lnTo>
                  <a:lnTo>
                    <a:pt x="408" y="105"/>
                  </a:lnTo>
                  <a:lnTo>
                    <a:pt x="413" y="104"/>
                  </a:lnTo>
                  <a:lnTo>
                    <a:pt x="418" y="103"/>
                  </a:lnTo>
                  <a:lnTo>
                    <a:pt x="421" y="101"/>
                  </a:lnTo>
                  <a:lnTo>
                    <a:pt x="426" y="99"/>
                  </a:lnTo>
                  <a:lnTo>
                    <a:pt x="429" y="97"/>
                  </a:lnTo>
                  <a:lnTo>
                    <a:pt x="433" y="95"/>
                  </a:lnTo>
                  <a:lnTo>
                    <a:pt x="435" y="93"/>
                  </a:lnTo>
                  <a:lnTo>
                    <a:pt x="439" y="91"/>
                  </a:lnTo>
                  <a:lnTo>
                    <a:pt x="441" y="87"/>
                  </a:lnTo>
                  <a:lnTo>
                    <a:pt x="443" y="85"/>
                  </a:lnTo>
                  <a:lnTo>
                    <a:pt x="444" y="82"/>
                  </a:lnTo>
                  <a:lnTo>
                    <a:pt x="446" y="79"/>
                  </a:lnTo>
                  <a:lnTo>
                    <a:pt x="446" y="75"/>
                  </a:lnTo>
                  <a:lnTo>
                    <a:pt x="447" y="72"/>
                  </a:lnTo>
                  <a:lnTo>
                    <a:pt x="447" y="35"/>
                  </a:lnTo>
                  <a:lnTo>
                    <a:pt x="446" y="31"/>
                  </a:lnTo>
                  <a:lnTo>
                    <a:pt x="446" y="28"/>
                  </a:lnTo>
                  <a:lnTo>
                    <a:pt x="444" y="24"/>
                  </a:lnTo>
                  <a:lnTo>
                    <a:pt x="443" y="21"/>
                  </a:lnTo>
                  <a:lnTo>
                    <a:pt x="441" y="18"/>
                  </a:lnTo>
                  <a:lnTo>
                    <a:pt x="439" y="15"/>
                  </a:lnTo>
                  <a:lnTo>
                    <a:pt x="435" y="12"/>
                  </a:lnTo>
                  <a:lnTo>
                    <a:pt x="433" y="10"/>
                  </a:lnTo>
                  <a:lnTo>
                    <a:pt x="429" y="8"/>
                  </a:lnTo>
                  <a:lnTo>
                    <a:pt x="426" y="6"/>
                  </a:lnTo>
                  <a:lnTo>
                    <a:pt x="421" y="4"/>
                  </a:lnTo>
                  <a:lnTo>
                    <a:pt x="418" y="3"/>
                  </a:lnTo>
                  <a:lnTo>
                    <a:pt x="413" y="1"/>
                  </a:lnTo>
                  <a:lnTo>
                    <a:pt x="408" y="0"/>
                  </a:lnTo>
                  <a:lnTo>
                    <a:pt x="404" y="0"/>
                  </a:lnTo>
                  <a:lnTo>
                    <a:pt x="399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29" y="3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8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3" y="85"/>
                  </a:lnTo>
                  <a:lnTo>
                    <a:pt x="6" y="87"/>
                  </a:lnTo>
                  <a:lnTo>
                    <a:pt x="8" y="91"/>
                  </a:lnTo>
                  <a:lnTo>
                    <a:pt x="11" y="93"/>
                  </a:lnTo>
                  <a:lnTo>
                    <a:pt x="14" y="95"/>
                  </a:lnTo>
                  <a:lnTo>
                    <a:pt x="18" y="97"/>
                  </a:lnTo>
                  <a:lnTo>
                    <a:pt x="21" y="99"/>
                  </a:lnTo>
                  <a:lnTo>
                    <a:pt x="25" y="101"/>
                  </a:lnTo>
                  <a:lnTo>
                    <a:pt x="29" y="103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43" y="105"/>
                  </a:lnTo>
                  <a:lnTo>
                    <a:pt x="48" y="106"/>
                  </a:lnTo>
                  <a:lnTo>
                    <a:pt x="399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73" name="Freeform 513">
              <a:extLst>
                <a:ext uri="{FF2B5EF4-FFF2-40B4-BE49-F238E27FC236}">
                  <a16:creationId xmlns:a16="http://schemas.microsoft.com/office/drawing/2014/main" id="{EF3DA2E3-D5FF-BC4D-B0BB-1EE61533B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2" y="89"/>
                  </a:lnTo>
                  <a:lnTo>
                    <a:pt x="430" y="94"/>
                  </a:lnTo>
                  <a:lnTo>
                    <a:pt x="427" y="100"/>
                  </a:lnTo>
                  <a:lnTo>
                    <a:pt x="424" y="104"/>
                  </a:lnTo>
                  <a:lnTo>
                    <a:pt x="421" y="108"/>
                  </a:lnTo>
                  <a:lnTo>
                    <a:pt x="418" y="113"/>
                  </a:lnTo>
                  <a:lnTo>
                    <a:pt x="413" y="117"/>
                  </a:lnTo>
                  <a:lnTo>
                    <a:pt x="409" y="119"/>
                  </a:lnTo>
                  <a:lnTo>
                    <a:pt x="405" y="123"/>
                  </a:lnTo>
                  <a:lnTo>
                    <a:pt x="400" y="125"/>
                  </a:lnTo>
                  <a:lnTo>
                    <a:pt x="395" y="126"/>
                  </a:lnTo>
                  <a:lnTo>
                    <a:pt x="389" y="127"/>
                  </a:lnTo>
                  <a:lnTo>
                    <a:pt x="384" y="128"/>
                  </a:lnTo>
                  <a:lnTo>
                    <a:pt x="50" y="128"/>
                  </a:lnTo>
                  <a:lnTo>
                    <a:pt x="43" y="127"/>
                  </a:lnTo>
                  <a:lnTo>
                    <a:pt x="38" y="126"/>
                  </a:lnTo>
                  <a:lnTo>
                    <a:pt x="34" y="125"/>
                  </a:lnTo>
                  <a:lnTo>
                    <a:pt x="29" y="123"/>
                  </a:lnTo>
                  <a:lnTo>
                    <a:pt x="24" y="119"/>
                  </a:lnTo>
                  <a:lnTo>
                    <a:pt x="20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10" y="104"/>
                  </a:lnTo>
                  <a:lnTo>
                    <a:pt x="7" y="100"/>
                  </a:lnTo>
                  <a:lnTo>
                    <a:pt x="5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74" name="Freeform 514">
              <a:extLst>
                <a:ext uri="{FF2B5EF4-FFF2-40B4-BE49-F238E27FC236}">
                  <a16:creationId xmlns:a16="http://schemas.microsoft.com/office/drawing/2014/main" id="{701384C6-D7EB-234C-B6CD-341CE3E5B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6" y="2268"/>
              <a:ext cx="2" cy="8"/>
            </a:xfrm>
            <a:custGeom>
              <a:avLst/>
              <a:gdLst>
                <a:gd name="T0" fmla="*/ 0 w 42"/>
                <a:gd name="T1" fmla="*/ 0 h 212"/>
                <a:gd name="T2" fmla="*/ 0 w 42"/>
                <a:gd name="T3" fmla="*/ 0 h 212"/>
                <a:gd name="T4" fmla="*/ 0 w 42"/>
                <a:gd name="T5" fmla="*/ 0 h 212"/>
                <a:gd name="T6" fmla="*/ 0 w 42"/>
                <a:gd name="T7" fmla="*/ 0 h 212"/>
                <a:gd name="T8" fmla="*/ 0 w 42"/>
                <a:gd name="T9" fmla="*/ 0 h 212"/>
                <a:gd name="T10" fmla="*/ 0 w 42"/>
                <a:gd name="T11" fmla="*/ 0 h 212"/>
                <a:gd name="T12" fmla="*/ 0 w 42"/>
                <a:gd name="T13" fmla="*/ 0 h 212"/>
                <a:gd name="T14" fmla="*/ 0 w 42"/>
                <a:gd name="T15" fmla="*/ 0 h 212"/>
                <a:gd name="T16" fmla="*/ 0 w 42"/>
                <a:gd name="T17" fmla="*/ 0 h 212"/>
                <a:gd name="T18" fmla="*/ 0 w 42"/>
                <a:gd name="T19" fmla="*/ 0 h 212"/>
                <a:gd name="T20" fmla="*/ 0 w 42"/>
                <a:gd name="T21" fmla="*/ 0 h 212"/>
                <a:gd name="T22" fmla="*/ 0 w 42"/>
                <a:gd name="T23" fmla="*/ 0 h 212"/>
                <a:gd name="T24" fmla="*/ 0 w 42"/>
                <a:gd name="T25" fmla="*/ 0 h 212"/>
                <a:gd name="T26" fmla="*/ 0 w 42"/>
                <a:gd name="T27" fmla="*/ 0 h 212"/>
                <a:gd name="T28" fmla="*/ 0 w 42"/>
                <a:gd name="T29" fmla="*/ 0 h 212"/>
                <a:gd name="T30" fmla="*/ 0 w 42"/>
                <a:gd name="T31" fmla="*/ 0 h 212"/>
                <a:gd name="T32" fmla="*/ 0 w 42"/>
                <a:gd name="T33" fmla="*/ 0 h 212"/>
                <a:gd name="T34" fmla="*/ 0 w 42"/>
                <a:gd name="T35" fmla="*/ 0 h 212"/>
                <a:gd name="T36" fmla="*/ 0 w 42"/>
                <a:gd name="T37" fmla="*/ 0 h 212"/>
                <a:gd name="T38" fmla="*/ 0 w 42"/>
                <a:gd name="T39" fmla="*/ 0 h 212"/>
                <a:gd name="T40" fmla="*/ 0 w 42"/>
                <a:gd name="T41" fmla="*/ 0 h 212"/>
                <a:gd name="T42" fmla="*/ 0 w 42"/>
                <a:gd name="T43" fmla="*/ 0 h 212"/>
                <a:gd name="T44" fmla="*/ 0 w 42"/>
                <a:gd name="T45" fmla="*/ 0 h 212"/>
                <a:gd name="T46" fmla="*/ 0 w 42"/>
                <a:gd name="T47" fmla="*/ 0 h 212"/>
                <a:gd name="T48" fmla="*/ 0 w 42"/>
                <a:gd name="T49" fmla="*/ 0 h 212"/>
                <a:gd name="T50" fmla="*/ 0 w 42"/>
                <a:gd name="T51" fmla="*/ 0 h 212"/>
                <a:gd name="T52" fmla="*/ 0 w 42"/>
                <a:gd name="T53" fmla="*/ 0 h 212"/>
                <a:gd name="T54" fmla="*/ 0 w 42"/>
                <a:gd name="T55" fmla="*/ 0 h 212"/>
                <a:gd name="T56" fmla="*/ 0 w 42"/>
                <a:gd name="T57" fmla="*/ 0 h 212"/>
                <a:gd name="T58" fmla="*/ 0 w 42"/>
                <a:gd name="T59" fmla="*/ 0 h 212"/>
                <a:gd name="T60" fmla="*/ 0 w 42"/>
                <a:gd name="T61" fmla="*/ 0 h 212"/>
                <a:gd name="T62" fmla="*/ 0 w 42"/>
                <a:gd name="T63" fmla="*/ 0 h 212"/>
                <a:gd name="T64" fmla="*/ 0 w 42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2" h="212">
                  <a:moveTo>
                    <a:pt x="24" y="212"/>
                  </a:moveTo>
                  <a:lnTo>
                    <a:pt x="25" y="211"/>
                  </a:lnTo>
                  <a:lnTo>
                    <a:pt x="27" y="211"/>
                  </a:lnTo>
                  <a:lnTo>
                    <a:pt x="28" y="211"/>
                  </a:lnTo>
                  <a:lnTo>
                    <a:pt x="30" y="210"/>
                  </a:lnTo>
                  <a:lnTo>
                    <a:pt x="31" y="209"/>
                  </a:lnTo>
                  <a:lnTo>
                    <a:pt x="34" y="208"/>
                  </a:lnTo>
                  <a:lnTo>
                    <a:pt x="35" y="207"/>
                  </a:lnTo>
                  <a:lnTo>
                    <a:pt x="36" y="205"/>
                  </a:lnTo>
                  <a:lnTo>
                    <a:pt x="37" y="204"/>
                  </a:lnTo>
                  <a:lnTo>
                    <a:pt x="38" y="202"/>
                  </a:lnTo>
                  <a:lnTo>
                    <a:pt x="39" y="201"/>
                  </a:lnTo>
                  <a:lnTo>
                    <a:pt x="40" y="199"/>
                  </a:lnTo>
                  <a:lnTo>
                    <a:pt x="41" y="197"/>
                  </a:lnTo>
                  <a:lnTo>
                    <a:pt x="41" y="195"/>
                  </a:lnTo>
                  <a:lnTo>
                    <a:pt x="41" y="194"/>
                  </a:lnTo>
                  <a:lnTo>
                    <a:pt x="42" y="191"/>
                  </a:lnTo>
                  <a:lnTo>
                    <a:pt x="42" y="21"/>
                  </a:lnTo>
                  <a:lnTo>
                    <a:pt x="41" y="19"/>
                  </a:lnTo>
                  <a:lnTo>
                    <a:pt x="41" y="16"/>
                  </a:lnTo>
                  <a:lnTo>
                    <a:pt x="41" y="14"/>
                  </a:lnTo>
                  <a:lnTo>
                    <a:pt x="40" y="12"/>
                  </a:lnTo>
                  <a:lnTo>
                    <a:pt x="39" y="11"/>
                  </a:lnTo>
                  <a:lnTo>
                    <a:pt x="38" y="9"/>
                  </a:lnTo>
                  <a:lnTo>
                    <a:pt x="37" y="8"/>
                  </a:lnTo>
                  <a:lnTo>
                    <a:pt x="36" y="5"/>
                  </a:lnTo>
                  <a:lnTo>
                    <a:pt x="35" y="4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1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6" y="196"/>
                  </a:lnTo>
                  <a:lnTo>
                    <a:pt x="8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3" y="205"/>
                  </a:lnTo>
                  <a:lnTo>
                    <a:pt x="15" y="208"/>
                  </a:lnTo>
                  <a:lnTo>
                    <a:pt x="17" y="209"/>
                  </a:lnTo>
                  <a:lnTo>
                    <a:pt x="19" y="211"/>
                  </a:lnTo>
                  <a:lnTo>
                    <a:pt x="22" y="211"/>
                  </a:lnTo>
                  <a:lnTo>
                    <a:pt x="24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75" name="Freeform 515">
              <a:extLst>
                <a:ext uri="{FF2B5EF4-FFF2-40B4-BE49-F238E27FC236}">
                  <a16:creationId xmlns:a16="http://schemas.microsoft.com/office/drawing/2014/main" id="{E42F59F8-3839-E940-9A20-80569C635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2268"/>
              <a:ext cx="1" cy="8"/>
            </a:xfrm>
            <a:custGeom>
              <a:avLst/>
              <a:gdLst>
                <a:gd name="T0" fmla="*/ 0 w 48"/>
                <a:gd name="T1" fmla="*/ 0 h 222"/>
                <a:gd name="T2" fmla="*/ 0 w 48"/>
                <a:gd name="T3" fmla="*/ 0 h 222"/>
                <a:gd name="T4" fmla="*/ 0 w 48"/>
                <a:gd name="T5" fmla="*/ 0 h 222"/>
                <a:gd name="T6" fmla="*/ 0 w 48"/>
                <a:gd name="T7" fmla="*/ 0 h 222"/>
                <a:gd name="T8" fmla="*/ 0 w 48"/>
                <a:gd name="T9" fmla="*/ 0 h 222"/>
                <a:gd name="T10" fmla="*/ 0 w 48"/>
                <a:gd name="T11" fmla="*/ 0 h 222"/>
                <a:gd name="T12" fmla="*/ 0 w 48"/>
                <a:gd name="T13" fmla="*/ 0 h 222"/>
                <a:gd name="T14" fmla="*/ 0 w 48"/>
                <a:gd name="T15" fmla="*/ 0 h 222"/>
                <a:gd name="T16" fmla="*/ 0 w 48"/>
                <a:gd name="T17" fmla="*/ 0 h 222"/>
                <a:gd name="T18" fmla="*/ 0 w 48"/>
                <a:gd name="T19" fmla="*/ 0 h 222"/>
                <a:gd name="T20" fmla="*/ 0 w 48"/>
                <a:gd name="T21" fmla="*/ 0 h 222"/>
                <a:gd name="T22" fmla="*/ 0 w 48"/>
                <a:gd name="T23" fmla="*/ 0 h 222"/>
                <a:gd name="T24" fmla="*/ 0 w 48"/>
                <a:gd name="T25" fmla="*/ 0 h 222"/>
                <a:gd name="T26" fmla="*/ 0 w 48"/>
                <a:gd name="T27" fmla="*/ 0 h 222"/>
                <a:gd name="T28" fmla="*/ 0 w 48"/>
                <a:gd name="T29" fmla="*/ 0 h 222"/>
                <a:gd name="T30" fmla="*/ 0 w 48"/>
                <a:gd name="T31" fmla="*/ 0 h 222"/>
                <a:gd name="T32" fmla="*/ 0 w 48"/>
                <a:gd name="T33" fmla="*/ 0 h 222"/>
                <a:gd name="T34" fmla="*/ 0 w 48"/>
                <a:gd name="T35" fmla="*/ 0 h 222"/>
                <a:gd name="T36" fmla="*/ 0 w 48"/>
                <a:gd name="T37" fmla="*/ 0 h 222"/>
                <a:gd name="T38" fmla="*/ 0 w 48"/>
                <a:gd name="T39" fmla="*/ 0 h 222"/>
                <a:gd name="T40" fmla="*/ 0 w 48"/>
                <a:gd name="T41" fmla="*/ 0 h 222"/>
                <a:gd name="T42" fmla="*/ 0 w 48"/>
                <a:gd name="T43" fmla="*/ 0 h 222"/>
                <a:gd name="T44" fmla="*/ 0 w 48"/>
                <a:gd name="T45" fmla="*/ 0 h 222"/>
                <a:gd name="T46" fmla="*/ 0 w 48"/>
                <a:gd name="T47" fmla="*/ 0 h 222"/>
                <a:gd name="T48" fmla="*/ 0 w 48"/>
                <a:gd name="T49" fmla="*/ 0 h 222"/>
                <a:gd name="T50" fmla="*/ 0 w 48"/>
                <a:gd name="T51" fmla="*/ 0 h 222"/>
                <a:gd name="T52" fmla="*/ 0 w 48"/>
                <a:gd name="T53" fmla="*/ 0 h 222"/>
                <a:gd name="T54" fmla="*/ 0 w 48"/>
                <a:gd name="T55" fmla="*/ 0 h 222"/>
                <a:gd name="T56" fmla="*/ 0 w 48"/>
                <a:gd name="T57" fmla="*/ 0 h 222"/>
                <a:gd name="T58" fmla="*/ 0 w 48"/>
                <a:gd name="T59" fmla="*/ 0 h 222"/>
                <a:gd name="T60" fmla="*/ 0 w 48"/>
                <a:gd name="T61" fmla="*/ 0 h 222"/>
                <a:gd name="T62" fmla="*/ 0 w 48"/>
                <a:gd name="T63" fmla="*/ 0 h 222"/>
                <a:gd name="T64" fmla="*/ 0 w 48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8" h="222">
                  <a:moveTo>
                    <a:pt x="17" y="222"/>
                  </a:moveTo>
                  <a:lnTo>
                    <a:pt x="19" y="221"/>
                  </a:lnTo>
                  <a:lnTo>
                    <a:pt x="22" y="221"/>
                  </a:lnTo>
                  <a:lnTo>
                    <a:pt x="24" y="219"/>
                  </a:lnTo>
                  <a:lnTo>
                    <a:pt x="26" y="218"/>
                  </a:lnTo>
                  <a:lnTo>
                    <a:pt x="28" y="216"/>
                  </a:lnTo>
                  <a:lnTo>
                    <a:pt x="32" y="213"/>
                  </a:lnTo>
                  <a:lnTo>
                    <a:pt x="34" y="211"/>
                  </a:lnTo>
                  <a:lnTo>
                    <a:pt x="36" y="209"/>
                  </a:lnTo>
                  <a:lnTo>
                    <a:pt x="38" y="206"/>
                  </a:lnTo>
                  <a:lnTo>
                    <a:pt x="40" y="203"/>
                  </a:lnTo>
                  <a:lnTo>
                    <a:pt x="42" y="200"/>
                  </a:lnTo>
                  <a:lnTo>
                    <a:pt x="45" y="197"/>
                  </a:lnTo>
                  <a:lnTo>
                    <a:pt x="46" y="195"/>
                  </a:lnTo>
                  <a:lnTo>
                    <a:pt x="47" y="192"/>
                  </a:lnTo>
                  <a:lnTo>
                    <a:pt x="47" y="190"/>
                  </a:lnTo>
                  <a:lnTo>
                    <a:pt x="48" y="187"/>
                  </a:lnTo>
                  <a:lnTo>
                    <a:pt x="36" y="22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3" y="9"/>
                  </a:lnTo>
                  <a:lnTo>
                    <a:pt x="32" y="8"/>
                  </a:lnTo>
                  <a:lnTo>
                    <a:pt x="31" y="6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4" y="2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9" y="3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1"/>
                  </a:lnTo>
                  <a:lnTo>
                    <a:pt x="17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76" name="Freeform 516">
              <a:extLst>
                <a:ext uri="{FF2B5EF4-FFF2-40B4-BE49-F238E27FC236}">
                  <a16:creationId xmlns:a16="http://schemas.microsoft.com/office/drawing/2014/main" id="{83E096A1-9A60-EB41-9487-F41EEBA69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267"/>
              <a:ext cx="15" cy="4"/>
            </a:xfrm>
            <a:custGeom>
              <a:avLst/>
              <a:gdLst>
                <a:gd name="T0" fmla="*/ 0 w 447"/>
                <a:gd name="T1" fmla="*/ 0 h 106"/>
                <a:gd name="T2" fmla="*/ 0 w 447"/>
                <a:gd name="T3" fmla="*/ 0 h 106"/>
                <a:gd name="T4" fmla="*/ 0 w 447"/>
                <a:gd name="T5" fmla="*/ 0 h 106"/>
                <a:gd name="T6" fmla="*/ 0 w 447"/>
                <a:gd name="T7" fmla="*/ 0 h 106"/>
                <a:gd name="T8" fmla="*/ 0 w 447"/>
                <a:gd name="T9" fmla="*/ 0 h 106"/>
                <a:gd name="T10" fmla="*/ 0 w 447"/>
                <a:gd name="T11" fmla="*/ 0 h 106"/>
                <a:gd name="T12" fmla="*/ 0 w 447"/>
                <a:gd name="T13" fmla="*/ 0 h 106"/>
                <a:gd name="T14" fmla="*/ 0 w 447"/>
                <a:gd name="T15" fmla="*/ 0 h 106"/>
                <a:gd name="T16" fmla="*/ 0 w 447"/>
                <a:gd name="T17" fmla="*/ 0 h 106"/>
                <a:gd name="T18" fmla="*/ 0 w 447"/>
                <a:gd name="T19" fmla="*/ 0 h 106"/>
                <a:gd name="T20" fmla="*/ 0 w 447"/>
                <a:gd name="T21" fmla="*/ 0 h 106"/>
                <a:gd name="T22" fmla="*/ 0 w 447"/>
                <a:gd name="T23" fmla="*/ 0 h 106"/>
                <a:gd name="T24" fmla="*/ 0 w 447"/>
                <a:gd name="T25" fmla="*/ 0 h 106"/>
                <a:gd name="T26" fmla="*/ 0 w 447"/>
                <a:gd name="T27" fmla="*/ 0 h 106"/>
                <a:gd name="T28" fmla="*/ 0 w 447"/>
                <a:gd name="T29" fmla="*/ 0 h 106"/>
                <a:gd name="T30" fmla="*/ 0 w 447"/>
                <a:gd name="T31" fmla="*/ 0 h 106"/>
                <a:gd name="T32" fmla="*/ 0 w 447"/>
                <a:gd name="T33" fmla="*/ 0 h 106"/>
                <a:gd name="T34" fmla="*/ 0 w 447"/>
                <a:gd name="T35" fmla="*/ 0 h 106"/>
                <a:gd name="T36" fmla="*/ 0 w 447"/>
                <a:gd name="T37" fmla="*/ 0 h 106"/>
                <a:gd name="T38" fmla="*/ 0 w 447"/>
                <a:gd name="T39" fmla="*/ 0 h 106"/>
                <a:gd name="T40" fmla="*/ 0 w 447"/>
                <a:gd name="T41" fmla="*/ 0 h 106"/>
                <a:gd name="T42" fmla="*/ 0 w 447"/>
                <a:gd name="T43" fmla="*/ 0 h 106"/>
                <a:gd name="T44" fmla="*/ 0 w 447"/>
                <a:gd name="T45" fmla="*/ 0 h 106"/>
                <a:gd name="T46" fmla="*/ 0 w 447"/>
                <a:gd name="T47" fmla="*/ 0 h 106"/>
                <a:gd name="T48" fmla="*/ 0 w 447"/>
                <a:gd name="T49" fmla="*/ 0 h 106"/>
                <a:gd name="T50" fmla="*/ 0 w 447"/>
                <a:gd name="T51" fmla="*/ 0 h 106"/>
                <a:gd name="T52" fmla="*/ 0 w 447"/>
                <a:gd name="T53" fmla="*/ 0 h 106"/>
                <a:gd name="T54" fmla="*/ 0 w 447"/>
                <a:gd name="T55" fmla="*/ 0 h 106"/>
                <a:gd name="T56" fmla="*/ 0 w 447"/>
                <a:gd name="T57" fmla="*/ 0 h 106"/>
                <a:gd name="T58" fmla="*/ 0 w 447"/>
                <a:gd name="T59" fmla="*/ 0 h 106"/>
                <a:gd name="T60" fmla="*/ 0 w 447"/>
                <a:gd name="T61" fmla="*/ 0 h 106"/>
                <a:gd name="T62" fmla="*/ 0 w 447"/>
                <a:gd name="T63" fmla="*/ 0 h 106"/>
                <a:gd name="T64" fmla="*/ 0 w 447"/>
                <a:gd name="T65" fmla="*/ 0 h 106"/>
                <a:gd name="T66" fmla="*/ 0 w 447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7" h="106">
                  <a:moveTo>
                    <a:pt x="399" y="106"/>
                  </a:moveTo>
                  <a:lnTo>
                    <a:pt x="404" y="105"/>
                  </a:lnTo>
                  <a:lnTo>
                    <a:pt x="408" y="105"/>
                  </a:lnTo>
                  <a:lnTo>
                    <a:pt x="413" y="104"/>
                  </a:lnTo>
                  <a:lnTo>
                    <a:pt x="418" y="103"/>
                  </a:lnTo>
                  <a:lnTo>
                    <a:pt x="421" y="101"/>
                  </a:lnTo>
                  <a:lnTo>
                    <a:pt x="426" y="99"/>
                  </a:lnTo>
                  <a:lnTo>
                    <a:pt x="429" y="97"/>
                  </a:lnTo>
                  <a:lnTo>
                    <a:pt x="433" y="95"/>
                  </a:lnTo>
                  <a:lnTo>
                    <a:pt x="435" y="93"/>
                  </a:lnTo>
                  <a:lnTo>
                    <a:pt x="439" y="91"/>
                  </a:lnTo>
                  <a:lnTo>
                    <a:pt x="441" y="87"/>
                  </a:lnTo>
                  <a:lnTo>
                    <a:pt x="443" y="85"/>
                  </a:lnTo>
                  <a:lnTo>
                    <a:pt x="444" y="82"/>
                  </a:lnTo>
                  <a:lnTo>
                    <a:pt x="446" y="79"/>
                  </a:lnTo>
                  <a:lnTo>
                    <a:pt x="446" y="75"/>
                  </a:lnTo>
                  <a:lnTo>
                    <a:pt x="447" y="72"/>
                  </a:lnTo>
                  <a:lnTo>
                    <a:pt x="447" y="35"/>
                  </a:lnTo>
                  <a:lnTo>
                    <a:pt x="446" y="31"/>
                  </a:lnTo>
                  <a:lnTo>
                    <a:pt x="446" y="28"/>
                  </a:lnTo>
                  <a:lnTo>
                    <a:pt x="444" y="24"/>
                  </a:lnTo>
                  <a:lnTo>
                    <a:pt x="443" y="21"/>
                  </a:lnTo>
                  <a:lnTo>
                    <a:pt x="441" y="18"/>
                  </a:lnTo>
                  <a:lnTo>
                    <a:pt x="439" y="15"/>
                  </a:lnTo>
                  <a:lnTo>
                    <a:pt x="435" y="12"/>
                  </a:lnTo>
                  <a:lnTo>
                    <a:pt x="433" y="10"/>
                  </a:lnTo>
                  <a:lnTo>
                    <a:pt x="429" y="8"/>
                  </a:lnTo>
                  <a:lnTo>
                    <a:pt x="426" y="6"/>
                  </a:lnTo>
                  <a:lnTo>
                    <a:pt x="421" y="4"/>
                  </a:lnTo>
                  <a:lnTo>
                    <a:pt x="418" y="3"/>
                  </a:lnTo>
                  <a:lnTo>
                    <a:pt x="413" y="1"/>
                  </a:lnTo>
                  <a:lnTo>
                    <a:pt x="408" y="0"/>
                  </a:lnTo>
                  <a:lnTo>
                    <a:pt x="404" y="0"/>
                  </a:lnTo>
                  <a:lnTo>
                    <a:pt x="399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29" y="3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8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3" y="85"/>
                  </a:lnTo>
                  <a:lnTo>
                    <a:pt x="6" y="87"/>
                  </a:lnTo>
                  <a:lnTo>
                    <a:pt x="8" y="91"/>
                  </a:lnTo>
                  <a:lnTo>
                    <a:pt x="11" y="93"/>
                  </a:lnTo>
                  <a:lnTo>
                    <a:pt x="14" y="95"/>
                  </a:lnTo>
                  <a:lnTo>
                    <a:pt x="18" y="97"/>
                  </a:lnTo>
                  <a:lnTo>
                    <a:pt x="21" y="99"/>
                  </a:lnTo>
                  <a:lnTo>
                    <a:pt x="25" y="101"/>
                  </a:lnTo>
                  <a:lnTo>
                    <a:pt x="29" y="103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43" y="105"/>
                  </a:lnTo>
                  <a:lnTo>
                    <a:pt x="48" y="106"/>
                  </a:lnTo>
                  <a:lnTo>
                    <a:pt x="399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77" name="Freeform 517">
              <a:extLst>
                <a:ext uri="{FF2B5EF4-FFF2-40B4-BE49-F238E27FC236}">
                  <a16:creationId xmlns:a16="http://schemas.microsoft.com/office/drawing/2014/main" id="{6752D752-BAA1-2C4B-88E0-E5909344D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" y="2266"/>
              <a:ext cx="20" cy="11"/>
            </a:xfrm>
            <a:custGeom>
              <a:avLst/>
              <a:gdLst>
                <a:gd name="T0" fmla="*/ 0 w 595"/>
                <a:gd name="T1" fmla="*/ 0 h 285"/>
                <a:gd name="T2" fmla="*/ 0 w 595"/>
                <a:gd name="T3" fmla="*/ 0 h 285"/>
                <a:gd name="T4" fmla="*/ 0 w 595"/>
                <a:gd name="T5" fmla="*/ 0 h 285"/>
                <a:gd name="T6" fmla="*/ 0 w 595"/>
                <a:gd name="T7" fmla="*/ 0 h 285"/>
                <a:gd name="T8" fmla="*/ 0 w 595"/>
                <a:gd name="T9" fmla="*/ 0 h 285"/>
                <a:gd name="T10" fmla="*/ 0 w 595"/>
                <a:gd name="T11" fmla="*/ 0 h 285"/>
                <a:gd name="T12" fmla="*/ 0 w 595"/>
                <a:gd name="T13" fmla="*/ 0 h 285"/>
                <a:gd name="T14" fmla="*/ 0 w 595"/>
                <a:gd name="T15" fmla="*/ 0 h 285"/>
                <a:gd name="T16" fmla="*/ 0 w 595"/>
                <a:gd name="T17" fmla="*/ 0 h 285"/>
                <a:gd name="T18" fmla="*/ 0 w 595"/>
                <a:gd name="T19" fmla="*/ 0 h 285"/>
                <a:gd name="T20" fmla="*/ 0 w 595"/>
                <a:gd name="T21" fmla="*/ 0 h 285"/>
                <a:gd name="T22" fmla="*/ 0 w 595"/>
                <a:gd name="T23" fmla="*/ 0 h 285"/>
                <a:gd name="T24" fmla="*/ 0 w 595"/>
                <a:gd name="T25" fmla="*/ 0 h 285"/>
                <a:gd name="T26" fmla="*/ 0 w 595"/>
                <a:gd name="T27" fmla="*/ 0 h 285"/>
                <a:gd name="T28" fmla="*/ 0 w 595"/>
                <a:gd name="T29" fmla="*/ 0 h 285"/>
                <a:gd name="T30" fmla="*/ 0 w 595"/>
                <a:gd name="T31" fmla="*/ 0 h 285"/>
                <a:gd name="T32" fmla="*/ 0 w 595"/>
                <a:gd name="T33" fmla="*/ 0 h 285"/>
                <a:gd name="T34" fmla="*/ 0 w 595"/>
                <a:gd name="T35" fmla="*/ 0 h 285"/>
                <a:gd name="T36" fmla="*/ 0 w 595"/>
                <a:gd name="T37" fmla="*/ 0 h 285"/>
                <a:gd name="T38" fmla="*/ 0 w 595"/>
                <a:gd name="T39" fmla="*/ 0 h 285"/>
                <a:gd name="T40" fmla="*/ 0 w 595"/>
                <a:gd name="T41" fmla="*/ 0 h 285"/>
                <a:gd name="T42" fmla="*/ 0 w 595"/>
                <a:gd name="T43" fmla="*/ 0 h 285"/>
                <a:gd name="T44" fmla="*/ 0 w 595"/>
                <a:gd name="T45" fmla="*/ 0 h 285"/>
                <a:gd name="T46" fmla="*/ 0 w 595"/>
                <a:gd name="T47" fmla="*/ 0 h 285"/>
                <a:gd name="T48" fmla="*/ 0 w 595"/>
                <a:gd name="T49" fmla="*/ 0 h 285"/>
                <a:gd name="T50" fmla="*/ 0 w 595"/>
                <a:gd name="T51" fmla="*/ 0 h 285"/>
                <a:gd name="T52" fmla="*/ 0 w 595"/>
                <a:gd name="T53" fmla="*/ 0 h 285"/>
                <a:gd name="T54" fmla="*/ 0 w 595"/>
                <a:gd name="T55" fmla="*/ 0 h 285"/>
                <a:gd name="T56" fmla="*/ 0 w 595"/>
                <a:gd name="T57" fmla="*/ 0 h 285"/>
                <a:gd name="T58" fmla="*/ 0 w 595"/>
                <a:gd name="T59" fmla="*/ 0 h 285"/>
                <a:gd name="T60" fmla="*/ 0 w 595"/>
                <a:gd name="T61" fmla="*/ 0 h 285"/>
                <a:gd name="T62" fmla="*/ 0 w 595"/>
                <a:gd name="T63" fmla="*/ 0 h 285"/>
                <a:gd name="T64" fmla="*/ 0 w 595"/>
                <a:gd name="T65" fmla="*/ 0 h 285"/>
                <a:gd name="T66" fmla="*/ 0 w 595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5" h="285">
                  <a:moveTo>
                    <a:pt x="516" y="285"/>
                  </a:moveTo>
                  <a:lnTo>
                    <a:pt x="522" y="284"/>
                  </a:lnTo>
                  <a:lnTo>
                    <a:pt x="528" y="283"/>
                  </a:lnTo>
                  <a:lnTo>
                    <a:pt x="536" y="282"/>
                  </a:lnTo>
                  <a:lnTo>
                    <a:pt x="542" y="279"/>
                  </a:lnTo>
                  <a:lnTo>
                    <a:pt x="549" y="276"/>
                  </a:lnTo>
                  <a:lnTo>
                    <a:pt x="556" y="273"/>
                  </a:lnTo>
                  <a:lnTo>
                    <a:pt x="562" y="268"/>
                  </a:lnTo>
                  <a:lnTo>
                    <a:pt x="568" y="264"/>
                  </a:lnTo>
                  <a:lnTo>
                    <a:pt x="573" y="260"/>
                  </a:lnTo>
                  <a:lnTo>
                    <a:pt x="578" y="254"/>
                  </a:lnTo>
                  <a:lnTo>
                    <a:pt x="583" y="249"/>
                  </a:lnTo>
                  <a:lnTo>
                    <a:pt x="587" y="242"/>
                  </a:lnTo>
                  <a:lnTo>
                    <a:pt x="590" y="236"/>
                  </a:lnTo>
                  <a:lnTo>
                    <a:pt x="593" y="229"/>
                  </a:lnTo>
                  <a:lnTo>
                    <a:pt x="594" y="223"/>
                  </a:lnTo>
                  <a:lnTo>
                    <a:pt x="595" y="216"/>
                  </a:lnTo>
                  <a:lnTo>
                    <a:pt x="576" y="67"/>
                  </a:lnTo>
                  <a:lnTo>
                    <a:pt x="575" y="60"/>
                  </a:lnTo>
                  <a:lnTo>
                    <a:pt x="574" y="53"/>
                  </a:lnTo>
                  <a:lnTo>
                    <a:pt x="573" y="47"/>
                  </a:lnTo>
                  <a:lnTo>
                    <a:pt x="571" y="40"/>
                  </a:lnTo>
                  <a:lnTo>
                    <a:pt x="569" y="35"/>
                  </a:lnTo>
                  <a:lnTo>
                    <a:pt x="565" y="29"/>
                  </a:lnTo>
                  <a:lnTo>
                    <a:pt x="562" y="24"/>
                  </a:lnTo>
                  <a:lnTo>
                    <a:pt x="559" y="18"/>
                  </a:lnTo>
                  <a:lnTo>
                    <a:pt x="554" y="14"/>
                  </a:lnTo>
                  <a:lnTo>
                    <a:pt x="550" y="11"/>
                  </a:lnTo>
                  <a:lnTo>
                    <a:pt x="545" y="8"/>
                  </a:lnTo>
                  <a:lnTo>
                    <a:pt x="539" y="4"/>
                  </a:lnTo>
                  <a:lnTo>
                    <a:pt x="534" y="2"/>
                  </a:lnTo>
                  <a:lnTo>
                    <a:pt x="528" y="1"/>
                  </a:lnTo>
                  <a:lnTo>
                    <a:pt x="522" y="0"/>
                  </a:lnTo>
                  <a:lnTo>
                    <a:pt x="516" y="0"/>
                  </a:lnTo>
                  <a:lnTo>
                    <a:pt x="78" y="0"/>
                  </a:lnTo>
                  <a:lnTo>
                    <a:pt x="71" y="0"/>
                  </a:lnTo>
                  <a:lnTo>
                    <a:pt x="65" y="1"/>
                  </a:lnTo>
                  <a:lnTo>
                    <a:pt x="59" y="2"/>
                  </a:lnTo>
                  <a:lnTo>
                    <a:pt x="54" y="4"/>
                  </a:lnTo>
                  <a:lnTo>
                    <a:pt x="48" y="8"/>
                  </a:lnTo>
                  <a:lnTo>
                    <a:pt x="44" y="11"/>
                  </a:lnTo>
                  <a:lnTo>
                    <a:pt x="39" y="14"/>
                  </a:lnTo>
                  <a:lnTo>
                    <a:pt x="34" y="18"/>
                  </a:lnTo>
                  <a:lnTo>
                    <a:pt x="31" y="24"/>
                  </a:lnTo>
                  <a:lnTo>
                    <a:pt x="27" y="29"/>
                  </a:lnTo>
                  <a:lnTo>
                    <a:pt x="23" y="35"/>
                  </a:lnTo>
                  <a:lnTo>
                    <a:pt x="21" y="40"/>
                  </a:lnTo>
                  <a:lnTo>
                    <a:pt x="19" y="47"/>
                  </a:lnTo>
                  <a:lnTo>
                    <a:pt x="18" y="53"/>
                  </a:lnTo>
                  <a:lnTo>
                    <a:pt x="17" y="60"/>
                  </a:lnTo>
                  <a:lnTo>
                    <a:pt x="17" y="67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1" y="229"/>
                  </a:lnTo>
                  <a:lnTo>
                    <a:pt x="4" y="236"/>
                  </a:lnTo>
                  <a:lnTo>
                    <a:pt x="7" y="242"/>
                  </a:lnTo>
                  <a:lnTo>
                    <a:pt x="10" y="249"/>
                  </a:lnTo>
                  <a:lnTo>
                    <a:pt x="15" y="254"/>
                  </a:lnTo>
                  <a:lnTo>
                    <a:pt x="20" y="260"/>
                  </a:lnTo>
                  <a:lnTo>
                    <a:pt x="26" y="264"/>
                  </a:lnTo>
                  <a:lnTo>
                    <a:pt x="32" y="268"/>
                  </a:lnTo>
                  <a:lnTo>
                    <a:pt x="39" y="273"/>
                  </a:lnTo>
                  <a:lnTo>
                    <a:pt x="45" y="276"/>
                  </a:lnTo>
                  <a:lnTo>
                    <a:pt x="52" y="279"/>
                  </a:lnTo>
                  <a:lnTo>
                    <a:pt x="58" y="282"/>
                  </a:lnTo>
                  <a:lnTo>
                    <a:pt x="65" y="283"/>
                  </a:lnTo>
                  <a:lnTo>
                    <a:pt x="71" y="284"/>
                  </a:lnTo>
                  <a:lnTo>
                    <a:pt x="78" y="285"/>
                  </a:lnTo>
                  <a:lnTo>
                    <a:pt x="516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78" name="Freeform 518">
              <a:extLst>
                <a:ext uri="{FF2B5EF4-FFF2-40B4-BE49-F238E27FC236}">
                  <a16:creationId xmlns:a16="http://schemas.microsoft.com/office/drawing/2014/main" id="{E0273386-E7B3-244F-BFF0-8D30A3266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4" y="70"/>
                  </a:lnTo>
                  <a:lnTo>
                    <a:pt x="434" y="77"/>
                  </a:lnTo>
                  <a:lnTo>
                    <a:pt x="433" y="82"/>
                  </a:lnTo>
                  <a:lnTo>
                    <a:pt x="431" y="89"/>
                  </a:lnTo>
                  <a:lnTo>
                    <a:pt x="429" y="94"/>
                  </a:lnTo>
                  <a:lnTo>
                    <a:pt x="427" y="100"/>
                  </a:lnTo>
                  <a:lnTo>
                    <a:pt x="425" y="104"/>
                  </a:lnTo>
                  <a:lnTo>
                    <a:pt x="421" y="108"/>
                  </a:lnTo>
                  <a:lnTo>
                    <a:pt x="418" y="113"/>
                  </a:lnTo>
                  <a:lnTo>
                    <a:pt x="414" y="117"/>
                  </a:lnTo>
                  <a:lnTo>
                    <a:pt x="409" y="119"/>
                  </a:lnTo>
                  <a:lnTo>
                    <a:pt x="405" y="123"/>
                  </a:lnTo>
                  <a:lnTo>
                    <a:pt x="401" y="125"/>
                  </a:lnTo>
                  <a:lnTo>
                    <a:pt x="395" y="126"/>
                  </a:lnTo>
                  <a:lnTo>
                    <a:pt x="390" y="127"/>
                  </a:lnTo>
                  <a:lnTo>
                    <a:pt x="384" y="128"/>
                  </a:lnTo>
                  <a:lnTo>
                    <a:pt x="51" y="128"/>
                  </a:lnTo>
                  <a:lnTo>
                    <a:pt x="45" y="127"/>
                  </a:lnTo>
                  <a:lnTo>
                    <a:pt x="39" y="126"/>
                  </a:lnTo>
                  <a:lnTo>
                    <a:pt x="34" y="125"/>
                  </a:lnTo>
                  <a:lnTo>
                    <a:pt x="30" y="123"/>
                  </a:lnTo>
                  <a:lnTo>
                    <a:pt x="25" y="119"/>
                  </a:lnTo>
                  <a:lnTo>
                    <a:pt x="21" y="117"/>
                  </a:lnTo>
                  <a:lnTo>
                    <a:pt x="17" y="113"/>
                  </a:lnTo>
                  <a:lnTo>
                    <a:pt x="13" y="108"/>
                  </a:lnTo>
                  <a:lnTo>
                    <a:pt x="10" y="104"/>
                  </a:lnTo>
                  <a:lnTo>
                    <a:pt x="8" y="100"/>
                  </a:lnTo>
                  <a:lnTo>
                    <a:pt x="6" y="94"/>
                  </a:lnTo>
                  <a:lnTo>
                    <a:pt x="4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4" y="0"/>
                  </a:lnTo>
                  <a:lnTo>
                    <a:pt x="432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79" name="Freeform 519">
              <a:extLst>
                <a:ext uri="{FF2B5EF4-FFF2-40B4-BE49-F238E27FC236}">
                  <a16:creationId xmlns:a16="http://schemas.microsoft.com/office/drawing/2014/main" id="{BC84B79F-D83A-5B4A-A9CE-09660ABAA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" y="2268"/>
              <a:ext cx="2" cy="8"/>
            </a:xfrm>
            <a:custGeom>
              <a:avLst/>
              <a:gdLst>
                <a:gd name="T0" fmla="*/ 0 w 44"/>
                <a:gd name="T1" fmla="*/ 0 h 212"/>
                <a:gd name="T2" fmla="*/ 0 w 44"/>
                <a:gd name="T3" fmla="*/ 0 h 212"/>
                <a:gd name="T4" fmla="*/ 0 w 44"/>
                <a:gd name="T5" fmla="*/ 0 h 212"/>
                <a:gd name="T6" fmla="*/ 0 w 44"/>
                <a:gd name="T7" fmla="*/ 0 h 212"/>
                <a:gd name="T8" fmla="*/ 0 w 44"/>
                <a:gd name="T9" fmla="*/ 0 h 212"/>
                <a:gd name="T10" fmla="*/ 0 w 44"/>
                <a:gd name="T11" fmla="*/ 0 h 212"/>
                <a:gd name="T12" fmla="*/ 0 w 44"/>
                <a:gd name="T13" fmla="*/ 0 h 212"/>
                <a:gd name="T14" fmla="*/ 0 w 44"/>
                <a:gd name="T15" fmla="*/ 0 h 212"/>
                <a:gd name="T16" fmla="*/ 0 w 44"/>
                <a:gd name="T17" fmla="*/ 0 h 212"/>
                <a:gd name="T18" fmla="*/ 0 w 44"/>
                <a:gd name="T19" fmla="*/ 0 h 212"/>
                <a:gd name="T20" fmla="*/ 0 w 44"/>
                <a:gd name="T21" fmla="*/ 0 h 212"/>
                <a:gd name="T22" fmla="*/ 0 w 44"/>
                <a:gd name="T23" fmla="*/ 0 h 212"/>
                <a:gd name="T24" fmla="*/ 0 w 44"/>
                <a:gd name="T25" fmla="*/ 0 h 212"/>
                <a:gd name="T26" fmla="*/ 0 w 44"/>
                <a:gd name="T27" fmla="*/ 0 h 212"/>
                <a:gd name="T28" fmla="*/ 0 w 44"/>
                <a:gd name="T29" fmla="*/ 0 h 212"/>
                <a:gd name="T30" fmla="*/ 0 w 44"/>
                <a:gd name="T31" fmla="*/ 0 h 212"/>
                <a:gd name="T32" fmla="*/ 0 w 44"/>
                <a:gd name="T33" fmla="*/ 0 h 212"/>
                <a:gd name="T34" fmla="*/ 0 w 44"/>
                <a:gd name="T35" fmla="*/ 0 h 212"/>
                <a:gd name="T36" fmla="*/ 0 w 44"/>
                <a:gd name="T37" fmla="*/ 0 h 212"/>
                <a:gd name="T38" fmla="*/ 0 w 44"/>
                <a:gd name="T39" fmla="*/ 0 h 212"/>
                <a:gd name="T40" fmla="*/ 0 w 44"/>
                <a:gd name="T41" fmla="*/ 0 h 212"/>
                <a:gd name="T42" fmla="*/ 0 w 44"/>
                <a:gd name="T43" fmla="*/ 0 h 212"/>
                <a:gd name="T44" fmla="*/ 0 w 44"/>
                <a:gd name="T45" fmla="*/ 0 h 212"/>
                <a:gd name="T46" fmla="*/ 0 w 44"/>
                <a:gd name="T47" fmla="*/ 0 h 212"/>
                <a:gd name="T48" fmla="*/ 0 w 44"/>
                <a:gd name="T49" fmla="*/ 0 h 212"/>
                <a:gd name="T50" fmla="*/ 0 w 44"/>
                <a:gd name="T51" fmla="*/ 0 h 212"/>
                <a:gd name="T52" fmla="*/ 0 w 44"/>
                <a:gd name="T53" fmla="*/ 0 h 212"/>
                <a:gd name="T54" fmla="*/ 0 w 44"/>
                <a:gd name="T55" fmla="*/ 0 h 212"/>
                <a:gd name="T56" fmla="*/ 0 w 44"/>
                <a:gd name="T57" fmla="*/ 0 h 212"/>
                <a:gd name="T58" fmla="*/ 0 w 44"/>
                <a:gd name="T59" fmla="*/ 0 h 212"/>
                <a:gd name="T60" fmla="*/ 0 w 44"/>
                <a:gd name="T61" fmla="*/ 0 h 212"/>
                <a:gd name="T62" fmla="*/ 0 w 44"/>
                <a:gd name="T63" fmla="*/ 0 h 212"/>
                <a:gd name="T64" fmla="*/ 0 w 4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4" h="212">
                  <a:moveTo>
                    <a:pt x="25" y="212"/>
                  </a:moveTo>
                  <a:lnTo>
                    <a:pt x="26" y="211"/>
                  </a:lnTo>
                  <a:lnTo>
                    <a:pt x="29" y="211"/>
                  </a:lnTo>
                  <a:lnTo>
                    <a:pt x="30" y="211"/>
                  </a:lnTo>
                  <a:lnTo>
                    <a:pt x="32" y="210"/>
                  </a:lnTo>
                  <a:lnTo>
                    <a:pt x="33" y="209"/>
                  </a:lnTo>
                  <a:lnTo>
                    <a:pt x="35" y="208"/>
                  </a:lnTo>
                  <a:lnTo>
                    <a:pt x="36" y="207"/>
                  </a:lnTo>
                  <a:lnTo>
                    <a:pt x="37" y="205"/>
                  </a:lnTo>
                  <a:lnTo>
                    <a:pt x="38" y="204"/>
                  </a:lnTo>
                  <a:lnTo>
                    <a:pt x="39" y="202"/>
                  </a:lnTo>
                  <a:lnTo>
                    <a:pt x="41" y="201"/>
                  </a:lnTo>
                  <a:lnTo>
                    <a:pt x="42" y="199"/>
                  </a:lnTo>
                  <a:lnTo>
                    <a:pt x="43" y="197"/>
                  </a:lnTo>
                  <a:lnTo>
                    <a:pt x="43" y="195"/>
                  </a:lnTo>
                  <a:lnTo>
                    <a:pt x="43" y="194"/>
                  </a:lnTo>
                  <a:lnTo>
                    <a:pt x="44" y="191"/>
                  </a:lnTo>
                  <a:lnTo>
                    <a:pt x="44" y="21"/>
                  </a:lnTo>
                  <a:lnTo>
                    <a:pt x="43" y="19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2" y="12"/>
                  </a:lnTo>
                  <a:lnTo>
                    <a:pt x="41" y="11"/>
                  </a:lnTo>
                  <a:lnTo>
                    <a:pt x="39" y="9"/>
                  </a:lnTo>
                  <a:lnTo>
                    <a:pt x="38" y="8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5" y="3"/>
                  </a:lnTo>
                  <a:lnTo>
                    <a:pt x="33" y="2"/>
                  </a:lnTo>
                  <a:lnTo>
                    <a:pt x="32" y="1"/>
                  </a:lnTo>
                  <a:lnTo>
                    <a:pt x="30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6" y="2"/>
                  </a:lnTo>
                  <a:lnTo>
                    <a:pt x="14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4" y="190"/>
                  </a:lnTo>
                  <a:lnTo>
                    <a:pt x="5" y="194"/>
                  </a:lnTo>
                  <a:lnTo>
                    <a:pt x="7" y="196"/>
                  </a:lnTo>
                  <a:lnTo>
                    <a:pt x="9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4" y="205"/>
                  </a:lnTo>
                  <a:lnTo>
                    <a:pt x="17" y="208"/>
                  </a:lnTo>
                  <a:lnTo>
                    <a:pt x="19" y="209"/>
                  </a:lnTo>
                  <a:lnTo>
                    <a:pt x="21" y="211"/>
                  </a:lnTo>
                  <a:lnTo>
                    <a:pt x="23" y="211"/>
                  </a:lnTo>
                  <a:lnTo>
                    <a:pt x="25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80" name="Freeform 520">
              <a:extLst>
                <a:ext uri="{FF2B5EF4-FFF2-40B4-BE49-F238E27FC236}">
                  <a16:creationId xmlns:a16="http://schemas.microsoft.com/office/drawing/2014/main" id="{B07E098C-D7A8-8A46-80B0-F633D67BE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" y="2268"/>
              <a:ext cx="1" cy="8"/>
            </a:xfrm>
            <a:custGeom>
              <a:avLst/>
              <a:gdLst>
                <a:gd name="T0" fmla="*/ 0 w 48"/>
                <a:gd name="T1" fmla="*/ 0 h 222"/>
                <a:gd name="T2" fmla="*/ 0 w 48"/>
                <a:gd name="T3" fmla="*/ 0 h 222"/>
                <a:gd name="T4" fmla="*/ 0 w 48"/>
                <a:gd name="T5" fmla="*/ 0 h 222"/>
                <a:gd name="T6" fmla="*/ 0 w 48"/>
                <a:gd name="T7" fmla="*/ 0 h 222"/>
                <a:gd name="T8" fmla="*/ 0 w 48"/>
                <a:gd name="T9" fmla="*/ 0 h 222"/>
                <a:gd name="T10" fmla="*/ 0 w 48"/>
                <a:gd name="T11" fmla="*/ 0 h 222"/>
                <a:gd name="T12" fmla="*/ 0 w 48"/>
                <a:gd name="T13" fmla="*/ 0 h 222"/>
                <a:gd name="T14" fmla="*/ 0 w 48"/>
                <a:gd name="T15" fmla="*/ 0 h 222"/>
                <a:gd name="T16" fmla="*/ 0 w 48"/>
                <a:gd name="T17" fmla="*/ 0 h 222"/>
                <a:gd name="T18" fmla="*/ 0 w 48"/>
                <a:gd name="T19" fmla="*/ 0 h 222"/>
                <a:gd name="T20" fmla="*/ 0 w 48"/>
                <a:gd name="T21" fmla="*/ 0 h 222"/>
                <a:gd name="T22" fmla="*/ 0 w 48"/>
                <a:gd name="T23" fmla="*/ 0 h 222"/>
                <a:gd name="T24" fmla="*/ 0 w 48"/>
                <a:gd name="T25" fmla="*/ 0 h 222"/>
                <a:gd name="T26" fmla="*/ 0 w 48"/>
                <a:gd name="T27" fmla="*/ 0 h 222"/>
                <a:gd name="T28" fmla="*/ 0 w 48"/>
                <a:gd name="T29" fmla="*/ 0 h 222"/>
                <a:gd name="T30" fmla="*/ 0 w 48"/>
                <a:gd name="T31" fmla="*/ 0 h 222"/>
                <a:gd name="T32" fmla="*/ 0 w 48"/>
                <a:gd name="T33" fmla="*/ 0 h 222"/>
                <a:gd name="T34" fmla="*/ 0 w 48"/>
                <a:gd name="T35" fmla="*/ 0 h 222"/>
                <a:gd name="T36" fmla="*/ 0 w 48"/>
                <a:gd name="T37" fmla="*/ 0 h 222"/>
                <a:gd name="T38" fmla="*/ 0 w 48"/>
                <a:gd name="T39" fmla="*/ 0 h 222"/>
                <a:gd name="T40" fmla="*/ 0 w 48"/>
                <a:gd name="T41" fmla="*/ 0 h 222"/>
                <a:gd name="T42" fmla="*/ 0 w 48"/>
                <a:gd name="T43" fmla="*/ 0 h 222"/>
                <a:gd name="T44" fmla="*/ 0 w 48"/>
                <a:gd name="T45" fmla="*/ 0 h 222"/>
                <a:gd name="T46" fmla="*/ 0 w 48"/>
                <a:gd name="T47" fmla="*/ 0 h 222"/>
                <a:gd name="T48" fmla="*/ 0 w 48"/>
                <a:gd name="T49" fmla="*/ 0 h 222"/>
                <a:gd name="T50" fmla="*/ 0 w 48"/>
                <a:gd name="T51" fmla="*/ 0 h 222"/>
                <a:gd name="T52" fmla="*/ 0 w 48"/>
                <a:gd name="T53" fmla="*/ 0 h 222"/>
                <a:gd name="T54" fmla="*/ 0 w 48"/>
                <a:gd name="T55" fmla="*/ 0 h 222"/>
                <a:gd name="T56" fmla="*/ 0 w 48"/>
                <a:gd name="T57" fmla="*/ 0 h 222"/>
                <a:gd name="T58" fmla="*/ 0 w 48"/>
                <a:gd name="T59" fmla="*/ 0 h 222"/>
                <a:gd name="T60" fmla="*/ 0 w 48"/>
                <a:gd name="T61" fmla="*/ 0 h 222"/>
                <a:gd name="T62" fmla="*/ 0 w 48"/>
                <a:gd name="T63" fmla="*/ 0 h 222"/>
                <a:gd name="T64" fmla="*/ 0 w 48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8" h="222">
                  <a:moveTo>
                    <a:pt x="19" y="222"/>
                  </a:moveTo>
                  <a:lnTo>
                    <a:pt x="20" y="221"/>
                  </a:lnTo>
                  <a:lnTo>
                    <a:pt x="22" y="221"/>
                  </a:lnTo>
                  <a:lnTo>
                    <a:pt x="24" y="219"/>
                  </a:lnTo>
                  <a:lnTo>
                    <a:pt x="28" y="218"/>
                  </a:lnTo>
                  <a:lnTo>
                    <a:pt x="30" y="216"/>
                  </a:lnTo>
                  <a:lnTo>
                    <a:pt x="32" y="213"/>
                  </a:lnTo>
                  <a:lnTo>
                    <a:pt x="34" y="211"/>
                  </a:lnTo>
                  <a:lnTo>
                    <a:pt x="36" y="209"/>
                  </a:lnTo>
                  <a:lnTo>
                    <a:pt x="39" y="206"/>
                  </a:lnTo>
                  <a:lnTo>
                    <a:pt x="41" y="203"/>
                  </a:lnTo>
                  <a:lnTo>
                    <a:pt x="43" y="200"/>
                  </a:lnTo>
                  <a:lnTo>
                    <a:pt x="45" y="197"/>
                  </a:lnTo>
                  <a:lnTo>
                    <a:pt x="46" y="195"/>
                  </a:lnTo>
                  <a:lnTo>
                    <a:pt x="47" y="192"/>
                  </a:lnTo>
                  <a:lnTo>
                    <a:pt x="47" y="190"/>
                  </a:lnTo>
                  <a:lnTo>
                    <a:pt x="48" y="187"/>
                  </a:lnTo>
                  <a:lnTo>
                    <a:pt x="37" y="22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5" y="13"/>
                  </a:lnTo>
                  <a:lnTo>
                    <a:pt x="34" y="11"/>
                  </a:lnTo>
                  <a:lnTo>
                    <a:pt x="33" y="9"/>
                  </a:lnTo>
                  <a:lnTo>
                    <a:pt x="32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9" y="3"/>
                  </a:lnTo>
                  <a:lnTo>
                    <a:pt x="8" y="4"/>
                  </a:lnTo>
                  <a:lnTo>
                    <a:pt x="6" y="5"/>
                  </a:lnTo>
                  <a:lnTo>
                    <a:pt x="5" y="7"/>
                  </a:lnTo>
                  <a:lnTo>
                    <a:pt x="4" y="8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2" y="210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6" y="217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1" y="220"/>
                  </a:lnTo>
                  <a:lnTo>
                    <a:pt x="12" y="221"/>
                  </a:lnTo>
                  <a:lnTo>
                    <a:pt x="15" y="221"/>
                  </a:lnTo>
                  <a:lnTo>
                    <a:pt x="17" y="221"/>
                  </a:lnTo>
                  <a:lnTo>
                    <a:pt x="19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81" name="Freeform 521">
              <a:extLst>
                <a:ext uri="{FF2B5EF4-FFF2-40B4-BE49-F238E27FC236}">
                  <a16:creationId xmlns:a16="http://schemas.microsoft.com/office/drawing/2014/main" id="{DEA0CE4A-0361-5D47-9AF9-6E382ED97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" y="2267"/>
              <a:ext cx="15" cy="4"/>
            </a:xfrm>
            <a:custGeom>
              <a:avLst/>
              <a:gdLst>
                <a:gd name="T0" fmla="*/ 0 w 447"/>
                <a:gd name="T1" fmla="*/ 0 h 106"/>
                <a:gd name="T2" fmla="*/ 0 w 447"/>
                <a:gd name="T3" fmla="*/ 0 h 106"/>
                <a:gd name="T4" fmla="*/ 0 w 447"/>
                <a:gd name="T5" fmla="*/ 0 h 106"/>
                <a:gd name="T6" fmla="*/ 0 w 447"/>
                <a:gd name="T7" fmla="*/ 0 h 106"/>
                <a:gd name="T8" fmla="*/ 0 w 447"/>
                <a:gd name="T9" fmla="*/ 0 h 106"/>
                <a:gd name="T10" fmla="*/ 0 w 447"/>
                <a:gd name="T11" fmla="*/ 0 h 106"/>
                <a:gd name="T12" fmla="*/ 0 w 447"/>
                <a:gd name="T13" fmla="*/ 0 h 106"/>
                <a:gd name="T14" fmla="*/ 0 w 447"/>
                <a:gd name="T15" fmla="*/ 0 h 106"/>
                <a:gd name="T16" fmla="*/ 0 w 447"/>
                <a:gd name="T17" fmla="*/ 0 h 106"/>
                <a:gd name="T18" fmla="*/ 0 w 447"/>
                <a:gd name="T19" fmla="*/ 0 h 106"/>
                <a:gd name="T20" fmla="*/ 0 w 447"/>
                <a:gd name="T21" fmla="*/ 0 h 106"/>
                <a:gd name="T22" fmla="*/ 0 w 447"/>
                <a:gd name="T23" fmla="*/ 0 h 106"/>
                <a:gd name="T24" fmla="*/ 0 w 447"/>
                <a:gd name="T25" fmla="*/ 0 h 106"/>
                <a:gd name="T26" fmla="*/ 0 w 447"/>
                <a:gd name="T27" fmla="*/ 0 h 106"/>
                <a:gd name="T28" fmla="*/ 0 w 447"/>
                <a:gd name="T29" fmla="*/ 0 h 106"/>
                <a:gd name="T30" fmla="*/ 0 w 447"/>
                <a:gd name="T31" fmla="*/ 0 h 106"/>
                <a:gd name="T32" fmla="*/ 0 w 447"/>
                <a:gd name="T33" fmla="*/ 0 h 106"/>
                <a:gd name="T34" fmla="*/ 0 w 447"/>
                <a:gd name="T35" fmla="*/ 0 h 106"/>
                <a:gd name="T36" fmla="*/ 0 w 447"/>
                <a:gd name="T37" fmla="*/ 0 h 106"/>
                <a:gd name="T38" fmla="*/ 0 w 447"/>
                <a:gd name="T39" fmla="*/ 0 h 106"/>
                <a:gd name="T40" fmla="*/ 0 w 447"/>
                <a:gd name="T41" fmla="*/ 0 h 106"/>
                <a:gd name="T42" fmla="*/ 0 w 447"/>
                <a:gd name="T43" fmla="*/ 0 h 106"/>
                <a:gd name="T44" fmla="*/ 0 w 447"/>
                <a:gd name="T45" fmla="*/ 0 h 106"/>
                <a:gd name="T46" fmla="*/ 0 w 447"/>
                <a:gd name="T47" fmla="*/ 0 h 106"/>
                <a:gd name="T48" fmla="*/ 0 w 447"/>
                <a:gd name="T49" fmla="*/ 0 h 106"/>
                <a:gd name="T50" fmla="*/ 0 w 447"/>
                <a:gd name="T51" fmla="*/ 0 h 106"/>
                <a:gd name="T52" fmla="*/ 0 w 447"/>
                <a:gd name="T53" fmla="*/ 0 h 106"/>
                <a:gd name="T54" fmla="*/ 0 w 447"/>
                <a:gd name="T55" fmla="*/ 0 h 106"/>
                <a:gd name="T56" fmla="*/ 0 w 447"/>
                <a:gd name="T57" fmla="*/ 0 h 106"/>
                <a:gd name="T58" fmla="*/ 0 w 447"/>
                <a:gd name="T59" fmla="*/ 0 h 106"/>
                <a:gd name="T60" fmla="*/ 0 w 447"/>
                <a:gd name="T61" fmla="*/ 0 h 106"/>
                <a:gd name="T62" fmla="*/ 0 w 447"/>
                <a:gd name="T63" fmla="*/ 0 h 106"/>
                <a:gd name="T64" fmla="*/ 0 w 447"/>
                <a:gd name="T65" fmla="*/ 0 h 106"/>
                <a:gd name="T66" fmla="*/ 0 w 447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7" h="106">
                  <a:moveTo>
                    <a:pt x="399" y="106"/>
                  </a:moveTo>
                  <a:lnTo>
                    <a:pt x="403" y="105"/>
                  </a:lnTo>
                  <a:lnTo>
                    <a:pt x="408" y="105"/>
                  </a:lnTo>
                  <a:lnTo>
                    <a:pt x="412" y="104"/>
                  </a:lnTo>
                  <a:lnTo>
                    <a:pt x="417" y="103"/>
                  </a:lnTo>
                  <a:lnTo>
                    <a:pt x="421" y="101"/>
                  </a:lnTo>
                  <a:lnTo>
                    <a:pt x="425" y="99"/>
                  </a:lnTo>
                  <a:lnTo>
                    <a:pt x="428" y="97"/>
                  </a:lnTo>
                  <a:lnTo>
                    <a:pt x="433" y="95"/>
                  </a:lnTo>
                  <a:lnTo>
                    <a:pt x="435" y="93"/>
                  </a:lnTo>
                  <a:lnTo>
                    <a:pt x="438" y="91"/>
                  </a:lnTo>
                  <a:lnTo>
                    <a:pt x="440" y="87"/>
                  </a:lnTo>
                  <a:lnTo>
                    <a:pt x="442" y="85"/>
                  </a:lnTo>
                  <a:lnTo>
                    <a:pt x="444" y="82"/>
                  </a:lnTo>
                  <a:lnTo>
                    <a:pt x="446" y="79"/>
                  </a:lnTo>
                  <a:lnTo>
                    <a:pt x="446" y="75"/>
                  </a:lnTo>
                  <a:lnTo>
                    <a:pt x="447" y="72"/>
                  </a:lnTo>
                  <a:lnTo>
                    <a:pt x="447" y="35"/>
                  </a:lnTo>
                  <a:lnTo>
                    <a:pt x="446" y="31"/>
                  </a:lnTo>
                  <a:lnTo>
                    <a:pt x="446" y="28"/>
                  </a:lnTo>
                  <a:lnTo>
                    <a:pt x="444" y="24"/>
                  </a:lnTo>
                  <a:lnTo>
                    <a:pt x="442" y="21"/>
                  </a:lnTo>
                  <a:lnTo>
                    <a:pt x="440" y="18"/>
                  </a:lnTo>
                  <a:lnTo>
                    <a:pt x="438" y="15"/>
                  </a:lnTo>
                  <a:lnTo>
                    <a:pt x="435" y="12"/>
                  </a:lnTo>
                  <a:lnTo>
                    <a:pt x="433" y="10"/>
                  </a:lnTo>
                  <a:lnTo>
                    <a:pt x="428" y="8"/>
                  </a:lnTo>
                  <a:lnTo>
                    <a:pt x="425" y="6"/>
                  </a:lnTo>
                  <a:lnTo>
                    <a:pt x="421" y="4"/>
                  </a:lnTo>
                  <a:lnTo>
                    <a:pt x="417" y="3"/>
                  </a:lnTo>
                  <a:lnTo>
                    <a:pt x="412" y="1"/>
                  </a:lnTo>
                  <a:lnTo>
                    <a:pt x="408" y="0"/>
                  </a:lnTo>
                  <a:lnTo>
                    <a:pt x="403" y="0"/>
                  </a:lnTo>
                  <a:lnTo>
                    <a:pt x="399" y="0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3" y="1"/>
                  </a:lnTo>
                  <a:lnTo>
                    <a:pt x="29" y="3"/>
                  </a:lnTo>
                  <a:lnTo>
                    <a:pt x="25" y="4"/>
                  </a:lnTo>
                  <a:lnTo>
                    <a:pt x="20" y="6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0" y="12"/>
                  </a:lnTo>
                  <a:lnTo>
                    <a:pt x="7" y="15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3" y="85"/>
                  </a:lnTo>
                  <a:lnTo>
                    <a:pt x="5" y="87"/>
                  </a:lnTo>
                  <a:lnTo>
                    <a:pt x="7" y="91"/>
                  </a:lnTo>
                  <a:lnTo>
                    <a:pt x="10" y="93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20" y="99"/>
                  </a:lnTo>
                  <a:lnTo>
                    <a:pt x="25" y="101"/>
                  </a:lnTo>
                  <a:lnTo>
                    <a:pt x="29" y="103"/>
                  </a:lnTo>
                  <a:lnTo>
                    <a:pt x="33" y="104"/>
                  </a:lnTo>
                  <a:lnTo>
                    <a:pt x="38" y="105"/>
                  </a:lnTo>
                  <a:lnTo>
                    <a:pt x="42" y="105"/>
                  </a:lnTo>
                  <a:lnTo>
                    <a:pt x="47" y="106"/>
                  </a:lnTo>
                  <a:lnTo>
                    <a:pt x="399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82" name="Freeform 522">
              <a:extLst>
                <a:ext uri="{FF2B5EF4-FFF2-40B4-BE49-F238E27FC236}">
                  <a16:creationId xmlns:a16="http://schemas.microsoft.com/office/drawing/2014/main" id="{9920F9D4-16BF-5C46-A4C5-D74C74145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2266"/>
              <a:ext cx="20" cy="11"/>
            </a:xfrm>
            <a:custGeom>
              <a:avLst/>
              <a:gdLst>
                <a:gd name="T0" fmla="*/ 0 w 595"/>
                <a:gd name="T1" fmla="*/ 0 h 285"/>
                <a:gd name="T2" fmla="*/ 0 w 595"/>
                <a:gd name="T3" fmla="*/ 0 h 285"/>
                <a:gd name="T4" fmla="*/ 0 w 595"/>
                <a:gd name="T5" fmla="*/ 0 h 285"/>
                <a:gd name="T6" fmla="*/ 0 w 595"/>
                <a:gd name="T7" fmla="*/ 0 h 285"/>
                <a:gd name="T8" fmla="*/ 0 w 595"/>
                <a:gd name="T9" fmla="*/ 0 h 285"/>
                <a:gd name="T10" fmla="*/ 0 w 595"/>
                <a:gd name="T11" fmla="*/ 0 h 285"/>
                <a:gd name="T12" fmla="*/ 0 w 595"/>
                <a:gd name="T13" fmla="*/ 0 h 285"/>
                <a:gd name="T14" fmla="*/ 0 w 595"/>
                <a:gd name="T15" fmla="*/ 0 h 285"/>
                <a:gd name="T16" fmla="*/ 0 w 595"/>
                <a:gd name="T17" fmla="*/ 0 h 285"/>
                <a:gd name="T18" fmla="*/ 0 w 595"/>
                <a:gd name="T19" fmla="*/ 0 h 285"/>
                <a:gd name="T20" fmla="*/ 0 w 595"/>
                <a:gd name="T21" fmla="*/ 0 h 285"/>
                <a:gd name="T22" fmla="*/ 0 w 595"/>
                <a:gd name="T23" fmla="*/ 0 h 285"/>
                <a:gd name="T24" fmla="*/ 0 w 595"/>
                <a:gd name="T25" fmla="*/ 0 h 285"/>
                <a:gd name="T26" fmla="*/ 0 w 595"/>
                <a:gd name="T27" fmla="*/ 0 h 285"/>
                <a:gd name="T28" fmla="*/ 0 w 595"/>
                <a:gd name="T29" fmla="*/ 0 h 285"/>
                <a:gd name="T30" fmla="*/ 0 w 595"/>
                <a:gd name="T31" fmla="*/ 0 h 285"/>
                <a:gd name="T32" fmla="*/ 0 w 595"/>
                <a:gd name="T33" fmla="*/ 0 h 285"/>
                <a:gd name="T34" fmla="*/ 0 w 595"/>
                <a:gd name="T35" fmla="*/ 0 h 285"/>
                <a:gd name="T36" fmla="*/ 0 w 595"/>
                <a:gd name="T37" fmla="*/ 0 h 285"/>
                <a:gd name="T38" fmla="*/ 0 w 595"/>
                <a:gd name="T39" fmla="*/ 0 h 285"/>
                <a:gd name="T40" fmla="*/ 0 w 595"/>
                <a:gd name="T41" fmla="*/ 0 h 285"/>
                <a:gd name="T42" fmla="*/ 0 w 595"/>
                <a:gd name="T43" fmla="*/ 0 h 285"/>
                <a:gd name="T44" fmla="*/ 0 w 595"/>
                <a:gd name="T45" fmla="*/ 0 h 285"/>
                <a:gd name="T46" fmla="*/ 0 w 595"/>
                <a:gd name="T47" fmla="*/ 0 h 285"/>
                <a:gd name="T48" fmla="*/ 0 w 595"/>
                <a:gd name="T49" fmla="*/ 0 h 285"/>
                <a:gd name="T50" fmla="*/ 0 w 595"/>
                <a:gd name="T51" fmla="*/ 0 h 285"/>
                <a:gd name="T52" fmla="*/ 0 w 595"/>
                <a:gd name="T53" fmla="*/ 0 h 285"/>
                <a:gd name="T54" fmla="*/ 0 w 595"/>
                <a:gd name="T55" fmla="*/ 0 h 285"/>
                <a:gd name="T56" fmla="*/ 0 w 595"/>
                <a:gd name="T57" fmla="*/ 0 h 285"/>
                <a:gd name="T58" fmla="*/ 0 w 595"/>
                <a:gd name="T59" fmla="*/ 0 h 285"/>
                <a:gd name="T60" fmla="*/ 0 w 595"/>
                <a:gd name="T61" fmla="*/ 0 h 285"/>
                <a:gd name="T62" fmla="*/ 0 w 595"/>
                <a:gd name="T63" fmla="*/ 0 h 285"/>
                <a:gd name="T64" fmla="*/ 0 w 595"/>
                <a:gd name="T65" fmla="*/ 0 h 285"/>
                <a:gd name="T66" fmla="*/ 0 w 595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5" h="285">
                  <a:moveTo>
                    <a:pt x="518" y="285"/>
                  </a:moveTo>
                  <a:lnTo>
                    <a:pt x="524" y="284"/>
                  </a:lnTo>
                  <a:lnTo>
                    <a:pt x="530" y="283"/>
                  </a:lnTo>
                  <a:lnTo>
                    <a:pt x="537" y="282"/>
                  </a:lnTo>
                  <a:lnTo>
                    <a:pt x="543" y="279"/>
                  </a:lnTo>
                  <a:lnTo>
                    <a:pt x="550" y="276"/>
                  </a:lnTo>
                  <a:lnTo>
                    <a:pt x="556" y="273"/>
                  </a:lnTo>
                  <a:lnTo>
                    <a:pt x="563" y="268"/>
                  </a:lnTo>
                  <a:lnTo>
                    <a:pt x="568" y="264"/>
                  </a:lnTo>
                  <a:lnTo>
                    <a:pt x="574" y="260"/>
                  </a:lnTo>
                  <a:lnTo>
                    <a:pt x="579" y="254"/>
                  </a:lnTo>
                  <a:lnTo>
                    <a:pt x="583" y="249"/>
                  </a:lnTo>
                  <a:lnTo>
                    <a:pt x="588" y="242"/>
                  </a:lnTo>
                  <a:lnTo>
                    <a:pt x="591" y="236"/>
                  </a:lnTo>
                  <a:lnTo>
                    <a:pt x="593" y="229"/>
                  </a:lnTo>
                  <a:lnTo>
                    <a:pt x="594" y="223"/>
                  </a:lnTo>
                  <a:lnTo>
                    <a:pt x="595" y="216"/>
                  </a:lnTo>
                  <a:lnTo>
                    <a:pt x="578" y="67"/>
                  </a:lnTo>
                  <a:lnTo>
                    <a:pt x="577" y="60"/>
                  </a:lnTo>
                  <a:lnTo>
                    <a:pt x="576" y="53"/>
                  </a:lnTo>
                  <a:lnTo>
                    <a:pt x="575" y="47"/>
                  </a:lnTo>
                  <a:lnTo>
                    <a:pt x="573" y="40"/>
                  </a:lnTo>
                  <a:lnTo>
                    <a:pt x="570" y="35"/>
                  </a:lnTo>
                  <a:lnTo>
                    <a:pt x="567" y="29"/>
                  </a:lnTo>
                  <a:lnTo>
                    <a:pt x="564" y="24"/>
                  </a:lnTo>
                  <a:lnTo>
                    <a:pt x="560" y="18"/>
                  </a:lnTo>
                  <a:lnTo>
                    <a:pt x="555" y="14"/>
                  </a:lnTo>
                  <a:lnTo>
                    <a:pt x="551" y="11"/>
                  </a:lnTo>
                  <a:lnTo>
                    <a:pt x="546" y="8"/>
                  </a:lnTo>
                  <a:lnTo>
                    <a:pt x="541" y="4"/>
                  </a:lnTo>
                  <a:lnTo>
                    <a:pt x="536" y="2"/>
                  </a:lnTo>
                  <a:lnTo>
                    <a:pt x="529" y="1"/>
                  </a:lnTo>
                  <a:lnTo>
                    <a:pt x="524" y="0"/>
                  </a:lnTo>
                  <a:lnTo>
                    <a:pt x="518" y="0"/>
                  </a:lnTo>
                  <a:lnTo>
                    <a:pt x="79" y="0"/>
                  </a:lnTo>
                  <a:lnTo>
                    <a:pt x="72" y="0"/>
                  </a:lnTo>
                  <a:lnTo>
                    <a:pt x="67" y="1"/>
                  </a:lnTo>
                  <a:lnTo>
                    <a:pt x="60" y="2"/>
                  </a:lnTo>
                  <a:lnTo>
                    <a:pt x="55" y="4"/>
                  </a:lnTo>
                  <a:lnTo>
                    <a:pt x="49" y="8"/>
                  </a:lnTo>
                  <a:lnTo>
                    <a:pt x="45" y="11"/>
                  </a:lnTo>
                  <a:lnTo>
                    <a:pt x="40" y="14"/>
                  </a:lnTo>
                  <a:lnTo>
                    <a:pt x="36" y="18"/>
                  </a:lnTo>
                  <a:lnTo>
                    <a:pt x="32" y="24"/>
                  </a:lnTo>
                  <a:lnTo>
                    <a:pt x="29" y="29"/>
                  </a:lnTo>
                  <a:lnTo>
                    <a:pt x="25" y="35"/>
                  </a:lnTo>
                  <a:lnTo>
                    <a:pt x="23" y="40"/>
                  </a:lnTo>
                  <a:lnTo>
                    <a:pt x="21" y="47"/>
                  </a:lnTo>
                  <a:lnTo>
                    <a:pt x="20" y="53"/>
                  </a:lnTo>
                  <a:lnTo>
                    <a:pt x="19" y="60"/>
                  </a:lnTo>
                  <a:lnTo>
                    <a:pt x="19" y="67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1" y="229"/>
                  </a:lnTo>
                  <a:lnTo>
                    <a:pt x="5" y="236"/>
                  </a:lnTo>
                  <a:lnTo>
                    <a:pt x="8" y="242"/>
                  </a:lnTo>
                  <a:lnTo>
                    <a:pt x="11" y="249"/>
                  </a:lnTo>
                  <a:lnTo>
                    <a:pt x="15" y="254"/>
                  </a:lnTo>
                  <a:lnTo>
                    <a:pt x="21" y="260"/>
                  </a:lnTo>
                  <a:lnTo>
                    <a:pt x="26" y="264"/>
                  </a:lnTo>
                  <a:lnTo>
                    <a:pt x="33" y="268"/>
                  </a:lnTo>
                  <a:lnTo>
                    <a:pt x="39" y="273"/>
                  </a:lnTo>
                  <a:lnTo>
                    <a:pt x="46" y="276"/>
                  </a:lnTo>
                  <a:lnTo>
                    <a:pt x="52" y="279"/>
                  </a:lnTo>
                  <a:lnTo>
                    <a:pt x="59" y="282"/>
                  </a:lnTo>
                  <a:lnTo>
                    <a:pt x="66" y="283"/>
                  </a:lnTo>
                  <a:lnTo>
                    <a:pt x="72" y="284"/>
                  </a:lnTo>
                  <a:lnTo>
                    <a:pt x="79" y="285"/>
                  </a:lnTo>
                  <a:lnTo>
                    <a:pt x="51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83" name="Freeform 523">
              <a:extLst>
                <a:ext uri="{FF2B5EF4-FFF2-40B4-BE49-F238E27FC236}">
                  <a16:creationId xmlns:a16="http://schemas.microsoft.com/office/drawing/2014/main" id="{DB42BC88-DB63-F34E-95CD-CEF2D5ACB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2" y="89"/>
                  </a:lnTo>
                  <a:lnTo>
                    <a:pt x="430" y="94"/>
                  </a:lnTo>
                  <a:lnTo>
                    <a:pt x="428" y="100"/>
                  </a:lnTo>
                  <a:lnTo>
                    <a:pt x="425" y="104"/>
                  </a:lnTo>
                  <a:lnTo>
                    <a:pt x="422" y="108"/>
                  </a:lnTo>
                  <a:lnTo>
                    <a:pt x="419" y="113"/>
                  </a:lnTo>
                  <a:lnTo>
                    <a:pt x="415" y="117"/>
                  </a:lnTo>
                  <a:lnTo>
                    <a:pt x="410" y="119"/>
                  </a:lnTo>
                  <a:lnTo>
                    <a:pt x="406" y="123"/>
                  </a:lnTo>
                  <a:lnTo>
                    <a:pt x="402" y="125"/>
                  </a:lnTo>
                  <a:lnTo>
                    <a:pt x="396" y="126"/>
                  </a:lnTo>
                  <a:lnTo>
                    <a:pt x="391" y="127"/>
                  </a:lnTo>
                  <a:lnTo>
                    <a:pt x="385" y="128"/>
                  </a:lnTo>
                  <a:lnTo>
                    <a:pt x="51" y="128"/>
                  </a:lnTo>
                  <a:lnTo>
                    <a:pt x="45" y="127"/>
                  </a:lnTo>
                  <a:lnTo>
                    <a:pt x="39" y="126"/>
                  </a:lnTo>
                  <a:lnTo>
                    <a:pt x="34" y="125"/>
                  </a:lnTo>
                  <a:lnTo>
                    <a:pt x="29" y="123"/>
                  </a:lnTo>
                  <a:lnTo>
                    <a:pt x="25" y="119"/>
                  </a:lnTo>
                  <a:lnTo>
                    <a:pt x="21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10" y="104"/>
                  </a:lnTo>
                  <a:lnTo>
                    <a:pt x="8" y="100"/>
                  </a:lnTo>
                  <a:lnTo>
                    <a:pt x="5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84" name="Freeform 524">
              <a:extLst>
                <a:ext uri="{FF2B5EF4-FFF2-40B4-BE49-F238E27FC236}">
                  <a16:creationId xmlns:a16="http://schemas.microsoft.com/office/drawing/2014/main" id="{C83325F3-6DFE-6A4D-96D6-F562F786B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268"/>
              <a:ext cx="1" cy="8"/>
            </a:xfrm>
            <a:custGeom>
              <a:avLst/>
              <a:gdLst>
                <a:gd name="T0" fmla="*/ 0 w 44"/>
                <a:gd name="T1" fmla="*/ 0 h 212"/>
                <a:gd name="T2" fmla="*/ 0 w 44"/>
                <a:gd name="T3" fmla="*/ 0 h 212"/>
                <a:gd name="T4" fmla="*/ 0 w 44"/>
                <a:gd name="T5" fmla="*/ 0 h 212"/>
                <a:gd name="T6" fmla="*/ 0 w 44"/>
                <a:gd name="T7" fmla="*/ 0 h 212"/>
                <a:gd name="T8" fmla="*/ 0 w 44"/>
                <a:gd name="T9" fmla="*/ 0 h 212"/>
                <a:gd name="T10" fmla="*/ 0 w 44"/>
                <a:gd name="T11" fmla="*/ 0 h 212"/>
                <a:gd name="T12" fmla="*/ 0 w 44"/>
                <a:gd name="T13" fmla="*/ 0 h 212"/>
                <a:gd name="T14" fmla="*/ 0 w 44"/>
                <a:gd name="T15" fmla="*/ 0 h 212"/>
                <a:gd name="T16" fmla="*/ 0 w 44"/>
                <a:gd name="T17" fmla="*/ 0 h 212"/>
                <a:gd name="T18" fmla="*/ 0 w 44"/>
                <a:gd name="T19" fmla="*/ 0 h 212"/>
                <a:gd name="T20" fmla="*/ 0 w 44"/>
                <a:gd name="T21" fmla="*/ 0 h 212"/>
                <a:gd name="T22" fmla="*/ 0 w 44"/>
                <a:gd name="T23" fmla="*/ 0 h 212"/>
                <a:gd name="T24" fmla="*/ 0 w 44"/>
                <a:gd name="T25" fmla="*/ 0 h 212"/>
                <a:gd name="T26" fmla="*/ 0 w 44"/>
                <a:gd name="T27" fmla="*/ 0 h 212"/>
                <a:gd name="T28" fmla="*/ 0 w 44"/>
                <a:gd name="T29" fmla="*/ 0 h 212"/>
                <a:gd name="T30" fmla="*/ 0 w 44"/>
                <a:gd name="T31" fmla="*/ 0 h 212"/>
                <a:gd name="T32" fmla="*/ 0 w 44"/>
                <a:gd name="T33" fmla="*/ 0 h 212"/>
                <a:gd name="T34" fmla="*/ 0 w 44"/>
                <a:gd name="T35" fmla="*/ 0 h 212"/>
                <a:gd name="T36" fmla="*/ 0 w 44"/>
                <a:gd name="T37" fmla="*/ 0 h 212"/>
                <a:gd name="T38" fmla="*/ 0 w 44"/>
                <a:gd name="T39" fmla="*/ 0 h 212"/>
                <a:gd name="T40" fmla="*/ 0 w 44"/>
                <a:gd name="T41" fmla="*/ 0 h 212"/>
                <a:gd name="T42" fmla="*/ 0 w 44"/>
                <a:gd name="T43" fmla="*/ 0 h 212"/>
                <a:gd name="T44" fmla="*/ 0 w 44"/>
                <a:gd name="T45" fmla="*/ 0 h 212"/>
                <a:gd name="T46" fmla="*/ 0 w 44"/>
                <a:gd name="T47" fmla="*/ 0 h 212"/>
                <a:gd name="T48" fmla="*/ 0 w 44"/>
                <a:gd name="T49" fmla="*/ 0 h 212"/>
                <a:gd name="T50" fmla="*/ 0 w 44"/>
                <a:gd name="T51" fmla="*/ 0 h 212"/>
                <a:gd name="T52" fmla="*/ 0 w 44"/>
                <a:gd name="T53" fmla="*/ 0 h 212"/>
                <a:gd name="T54" fmla="*/ 0 w 44"/>
                <a:gd name="T55" fmla="*/ 0 h 212"/>
                <a:gd name="T56" fmla="*/ 0 w 44"/>
                <a:gd name="T57" fmla="*/ 0 h 212"/>
                <a:gd name="T58" fmla="*/ 0 w 44"/>
                <a:gd name="T59" fmla="*/ 0 h 212"/>
                <a:gd name="T60" fmla="*/ 0 w 44"/>
                <a:gd name="T61" fmla="*/ 0 h 212"/>
                <a:gd name="T62" fmla="*/ 0 w 44"/>
                <a:gd name="T63" fmla="*/ 0 h 212"/>
                <a:gd name="T64" fmla="*/ 0 w 4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4" h="212">
                  <a:moveTo>
                    <a:pt x="25" y="212"/>
                  </a:moveTo>
                  <a:lnTo>
                    <a:pt x="26" y="211"/>
                  </a:lnTo>
                  <a:lnTo>
                    <a:pt x="28" y="211"/>
                  </a:lnTo>
                  <a:lnTo>
                    <a:pt x="29" y="211"/>
                  </a:lnTo>
                  <a:lnTo>
                    <a:pt x="32" y="210"/>
                  </a:lnTo>
                  <a:lnTo>
                    <a:pt x="33" y="209"/>
                  </a:lnTo>
                  <a:lnTo>
                    <a:pt x="35" y="208"/>
                  </a:lnTo>
                  <a:lnTo>
                    <a:pt x="36" y="207"/>
                  </a:lnTo>
                  <a:lnTo>
                    <a:pt x="37" y="205"/>
                  </a:lnTo>
                  <a:lnTo>
                    <a:pt x="38" y="204"/>
                  </a:lnTo>
                  <a:lnTo>
                    <a:pt x="39" y="202"/>
                  </a:lnTo>
                  <a:lnTo>
                    <a:pt x="40" y="201"/>
                  </a:lnTo>
                  <a:lnTo>
                    <a:pt x="41" y="199"/>
                  </a:lnTo>
                  <a:lnTo>
                    <a:pt x="42" y="197"/>
                  </a:lnTo>
                  <a:lnTo>
                    <a:pt x="42" y="195"/>
                  </a:lnTo>
                  <a:lnTo>
                    <a:pt x="42" y="194"/>
                  </a:lnTo>
                  <a:lnTo>
                    <a:pt x="44" y="191"/>
                  </a:lnTo>
                  <a:lnTo>
                    <a:pt x="44" y="21"/>
                  </a:lnTo>
                  <a:lnTo>
                    <a:pt x="42" y="19"/>
                  </a:lnTo>
                  <a:lnTo>
                    <a:pt x="42" y="16"/>
                  </a:lnTo>
                  <a:lnTo>
                    <a:pt x="42" y="14"/>
                  </a:lnTo>
                  <a:lnTo>
                    <a:pt x="41" y="12"/>
                  </a:lnTo>
                  <a:lnTo>
                    <a:pt x="40" y="11"/>
                  </a:lnTo>
                  <a:lnTo>
                    <a:pt x="39" y="9"/>
                  </a:lnTo>
                  <a:lnTo>
                    <a:pt x="38" y="8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5" y="3"/>
                  </a:lnTo>
                  <a:lnTo>
                    <a:pt x="33" y="2"/>
                  </a:lnTo>
                  <a:lnTo>
                    <a:pt x="32" y="1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4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7" y="196"/>
                  </a:lnTo>
                  <a:lnTo>
                    <a:pt x="8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4" y="205"/>
                  </a:lnTo>
                  <a:lnTo>
                    <a:pt x="16" y="208"/>
                  </a:lnTo>
                  <a:lnTo>
                    <a:pt x="18" y="209"/>
                  </a:lnTo>
                  <a:lnTo>
                    <a:pt x="21" y="211"/>
                  </a:lnTo>
                  <a:lnTo>
                    <a:pt x="23" y="211"/>
                  </a:lnTo>
                  <a:lnTo>
                    <a:pt x="25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85" name="Freeform 525">
              <a:extLst>
                <a:ext uri="{FF2B5EF4-FFF2-40B4-BE49-F238E27FC236}">
                  <a16:creationId xmlns:a16="http://schemas.microsoft.com/office/drawing/2014/main" id="{4416D3C7-E4A5-0943-97BA-F5ED6FAC4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" y="2268"/>
              <a:ext cx="2" cy="8"/>
            </a:xfrm>
            <a:custGeom>
              <a:avLst/>
              <a:gdLst>
                <a:gd name="T0" fmla="*/ 0 w 49"/>
                <a:gd name="T1" fmla="*/ 0 h 222"/>
                <a:gd name="T2" fmla="*/ 0 w 49"/>
                <a:gd name="T3" fmla="*/ 0 h 222"/>
                <a:gd name="T4" fmla="*/ 0 w 49"/>
                <a:gd name="T5" fmla="*/ 0 h 222"/>
                <a:gd name="T6" fmla="*/ 0 w 49"/>
                <a:gd name="T7" fmla="*/ 0 h 222"/>
                <a:gd name="T8" fmla="*/ 0 w 49"/>
                <a:gd name="T9" fmla="*/ 0 h 222"/>
                <a:gd name="T10" fmla="*/ 0 w 49"/>
                <a:gd name="T11" fmla="*/ 0 h 222"/>
                <a:gd name="T12" fmla="*/ 0 w 49"/>
                <a:gd name="T13" fmla="*/ 0 h 222"/>
                <a:gd name="T14" fmla="*/ 0 w 49"/>
                <a:gd name="T15" fmla="*/ 0 h 222"/>
                <a:gd name="T16" fmla="*/ 0 w 49"/>
                <a:gd name="T17" fmla="*/ 0 h 222"/>
                <a:gd name="T18" fmla="*/ 0 w 49"/>
                <a:gd name="T19" fmla="*/ 0 h 222"/>
                <a:gd name="T20" fmla="*/ 0 w 49"/>
                <a:gd name="T21" fmla="*/ 0 h 222"/>
                <a:gd name="T22" fmla="*/ 0 w 49"/>
                <a:gd name="T23" fmla="*/ 0 h 222"/>
                <a:gd name="T24" fmla="*/ 0 w 49"/>
                <a:gd name="T25" fmla="*/ 0 h 222"/>
                <a:gd name="T26" fmla="*/ 0 w 49"/>
                <a:gd name="T27" fmla="*/ 0 h 222"/>
                <a:gd name="T28" fmla="*/ 0 w 49"/>
                <a:gd name="T29" fmla="*/ 0 h 222"/>
                <a:gd name="T30" fmla="*/ 0 w 49"/>
                <a:gd name="T31" fmla="*/ 0 h 222"/>
                <a:gd name="T32" fmla="*/ 0 w 49"/>
                <a:gd name="T33" fmla="*/ 0 h 222"/>
                <a:gd name="T34" fmla="*/ 0 w 49"/>
                <a:gd name="T35" fmla="*/ 0 h 222"/>
                <a:gd name="T36" fmla="*/ 0 w 49"/>
                <a:gd name="T37" fmla="*/ 0 h 222"/>
                <a:gd name="T38" fmla="*/ 0 w 49"/>
                <a:gd name="T39" fmla="*/ 0 h 222"/>
                <a:gd name="T40" fmla="*/ 0 w 49"/>
                <a:gd name="T41" fmla="*/ 0 h 222"/>
                <a:gd name="T42" fmla="*/ 0 w 49"/>
                <a:gd name="T43" fmla="*/ 0 h 222"/>
                <a:gd name="T44" fmla="*/ 0 w 49"/>
                <a:gd name="T45" fmla="*/ 0 h 222"/>
                <a:gd name="T46" fmla="*/ 0 w 49"/>
                <a:gd name="T47" fmla="*/ 0 h 222"/>
                <a:gd name="T48" fmla="*/ 0 w 49"/>
                <a:gd name="T49" fmla="*/ 0 h 222"/>
                <a:gd name="T50" fmla="*/ 0 w 49"/>
                <a:gd name="T51" fmla="*/ 0 h 222"/>
                <a:gd name="T52" fmla="*/ 0 w 49"/>
                <a:gd name="T53" fmla="*/ 0 h 222"/>
                <a:gd name="T54" fmla="*/ 0 w 49"/>
                <a:gd name="T55" fmla="*/ 0 h 222"/>
                <a:gd name="T56" fmla="*/ 0 w 49"/>
                <a:gd name="T57" fmla="*/ 0 h 222"/>
                <a:gd name="T58" fmla="*/ 0 w 49"/>
                <a:gd name="T59" fmla="*/ 0 h 222"/>
                <a:gd name="T60" fmla="*/ 0 w 49"/>
                <a:gd name="T61" fmla="*/ 0 h 222"/>
                <a:gd name="T62" fmla="*/ 0 w 49"/>
                <a:gd name="T63" fmla="*/ 0 h 222"/>
                <a:gd name="T64" fmla="*/ 0 w 4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" h="222">
                  <a:moveTo>
                    <a:pt x="19" y="222"/>
                  </a:moveTo>
                  <a:lnTo>
                    <a:pt x="20" y="221"/>
                  </a:lnTo>
                  <a:lnTo>
                    <a:pt x="23" y="221"/>
                  </a:lnTo>
                  <a:lnTo>
                    <a:pt x="25" y="219"/>
                  </a:lnTo>
                  <a:lnTo>
                    <a:pt x="27" y="218"/>
                  </a:lnTo>
                  <a:lnTo>
                    <a:pt x="30" y="216"/>
                  </a:lnTo>
                  <a:lnTo>
                    <a:pt x="33" y="213"/>
                  </a:lnTo>
                  <a:lnTo>
                    <a:pt x="35" y="211"/>
                  </a:lnTo>
                  <a:lnTo>
                    <a:pt x="37" y="209"/>
                  </a:lnTo>
                  <a:lnTo>
                    <a:pt x="39" y="206"/>
                  </a:lnTo>
                  <a:lnTo>
                    <a:pt x="41" y="203"/>
                  </a:lnTo>
                  <a:lnTo>
                    <a:pt x="44" y="200"/>
                  </a:lnTo>
                  <a:lnTo>
                    <a:pt x="46" y="197"/>
                  </a:lnTo>
                  <a:lnTo>
                    <a:pt x="47" y="195"/>
                  </a:lnTo>
                  <a:lnTo>
                    <a:pt x="48" y="192"/>
                  </a:lnTo>
                  <a:lnTo>
                    <a:pt x="48" y="190"/>
                  </a:lnTo>
                  <a:lnTo>
                    <a:pt x="49" y="187"/>
                  </a:lnTo>
                  <a:lnTo>
                    <a:pt x="37" y="22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5" y="13"/>
                  </a:lnTo>
                  <a:lnTo>
                    <a:pt x="35" y="11"/>
                  </a:lnTo>
                  <a:lnTo>
                    <a:pt x="34" y="9"/>
                  </a:lnTo>
                  <a:lnTo>
                    <a:pt x="33" y="8"/>
                  </a:lnTo>
                  <a:lnTo>
                    <a:pt x="32" y="6"/>
                  </a:lnTo>
                  <a:lnTo>
                    <a:pt x="31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5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7"/>
                  </a:lnTo>
                  <a:lnTo>
                    <a:pt x="4" y="8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5"/>
                  </a:lnTo>
                  <a:lnTo>
                    <a:pt x="6" y="216"/>
                  </a:lnTo>
                  <a:lnTo>
                    <a:pt x="7" y="217"/>
                  </a:lnTo>
                  <a:lnTo>
                    <a:pt x="8" y="218"/>
                  </a:lnTo>
                  <a:lnTo>
                    <a:pt x="10" y="219"/>
                  </a:lnTo>
                  <a:lnTo>
                    <a:pt x="11" y="220"/>
                  </a:lnTo>
                  <a:lnTo>
                    <a:pt x="13" y="221"/>
                  </a:lnTo>
                  <a:lnTo>
                    <a:pt x="14" y="221"/>
                  </a:lnTo>
                  <a:lnTo>
                    <a:pt x="16" y="221"/>
                  </a:lnTo>
                  <a:lnTo>
                    <a:pt x="19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86" name="Freeform 526">
              <a:extLst>
                <a:ext uri="{FF2B5EF4-FFF2-40B4-BE49-F238E27FC236}">
                  <a16:creationId xmlns:a16="http://schemas.microsoft.com/office/drawing/2014/main" id="{C8C04E0A-B8F7-CC40-A47A-607EDC95D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2267"/>
              <a:ext cx="15" cy="4"/>
            </a:xfrm>
            <a:custGeom>
              <a:avLst/>
              <a:gdLst>
                <a:gd name="T0" fmla="*/ 0 w 448"/>
                <a:gd name="T1" fmla="*/ 0 h 106"/>
                <a:gd name="T2" fmla="*/ 0 w 448"/>
                <a:gd name="T3" fmla="*/ 0 h 106"/>
                <a:gd name="T4" fmla="*/ 0 w 448"/>
                <a:gd name="T5" fmla="*/ 0 h 106"/>
                <a:gd name="T6" fmla="*/ 0 w 448"/>
                <a:gd name="T7" fmla="*/ 0 h 106"/>
                <a:gd name="T8" fmla="*/ 0 w 448"/>
                <a:gd name="T9" fmla="*/ 0 h 106"/>
                <a:gd name="T10" fmla="*/ 0 w 448"/>
                <a:gd name="T11" fmla="*/ 0 h 106"/>
                <a:gd name="T12" fmla="*/ 0 w 448"/>
                <a:gd name="T13" fmla="*/ 0 h 106"/>
                <a:gd name="T14" fmla="*/ 0 w 448"/>
                <a:gd name="T15" fmla="*/ 0 h 106"/>
                <a:gd name="T16" fmla="*/ 0 w 448"/>
                <a:gd name="T17" fmla="*/ 0 h 106"/>
                <a:gd name="T18" fmla="*/ 0 w 448"/>
                <a:gd name="T19" fmla="*/ 0 h 106"/>
                <a:gd name="T20" fmla="*/ 0 w 448"/>
                <a:gd name="T21" fmla="*/ 0 h 106"/>
                <a:gd name="T22" fmla="*/ 0 w 448"/>
                <a:gd name="T23" fmla="*/ 0 h 106"/>
                <a:gd name="T24" fmla="*/ 0 w 448"/>
                <a:gd name="T25" fmla="*/ 0 h 106"/>
                <a:gd name="T26" fmla="*/ 0 w 448"/>
                <a:gd name="T27" fmla="*/ 0 h 106"/>
                <a:gd name="T28" fmla="*/ 0 w 448"/>
                <a:gd name="T29" fmla="*/ 0 h 106"/>
                <a:gd name="T30" fmla="*/ 0 w 448"/>
                <a:gd name="T31" fmla="*/ 0 h 106"/>
                <a:gd name="T32" fmla="*/ 0 w 448"/>
                <a:gd name="T33" fmla="*/ 0 h 106"/>
                <a:gd name="T34" fmla="*/ 0 w 448"/>
                <a:gd name="T35" fmla="*/ 0 h 106"/>
                <a:gd name="T36" fmla="*/ 0 w 448"/>
                <a:gd name="T37" fmla="*/ 0 h 106"/>
                <a:gd name="T38" fmla="*/ 0 w 448"/>
                <a:gd name="T39" fmla="*/ 0 h 106"/>
                <a:gd name="T40" fmla="*/ 0 w 448"/>
                <a:gd name="T41" fmla="*/ 0 h 106"/>
                <a:gd name="T42" fmla="*/ 0 w 448"/>
                <a:gd name="T43" fmla="*/ 0 h 106"/>
                <a:gd name="T44" fmla="*/ 0 w 448"/>
                <a:gd name="T45" fmla="*/ 0 h 106"/>
                <a:gd name="T46" fmla="*/ 0 w 448"/>
                <a:gd name="T47" fmla="*/ 0 h 106"/>
                <a:gd name="T48" fmla="*/ 0 w 448"/>
                <a:gd name="T49" fmla="*/ 0 h 106"/>
                <a:gd name="T50" fmla="*/ 0 w 448"/>
                <a:gd name="T51" fmla="*/ 0 h 106"/>
                <a:gd name="T52" fmla="*/ 0 w 448"/>
                <a:gd name="T53" fmla="*/ 0 h 106"/>
                <a:gd name="T54" fmla="*/ 0 w 448"/>
                <a:gd name="T55" fmla="*/ 0 h 106"/>
                <a:gd name="T56" fmla="*/ 0 w 448"/>
                <a:gd name="T57" fmla="*/ 0 h 106"/>
                <a:gd name="T58" fmla="*/ 0 w 448"/>
                <a:gd name="T59" fmla="*/ 0 h 106"/>
                <a:gd name="T60" fmla="*/ 0 w 448"/>
                <a:gd name="T61" fmla="*/ 0 h 106"/>
                <a:gd name="T62" fmla="*/ 0 w 448"/>
                <a:gd name="T63" fmla="*/ 0 h 106"/>
                <a:gd name="T64" fmla="*/ 0 w 448"/>
                <a:gd name="T65" fmla="*/ 0 h 106"/>
                <a:gd name="T66" fmla="*/ 0 w 448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8" h="106">
                  <a:moveTo>
                    <a:pt x="400" y="106"/>
                  </a:moveTo>
                  <a:lnTo>
                    <a:pt x="404" y="105"/>
                  </a:lnTo>
                  <a:lnTo>
                    <a:pt x="408" y="105"/>
                  </a:lnTo>
                  <a:lnTo>
                    <a:pt x="413" y="104"/>
                  </a:lnTo>
                  <a:lnTo>
                    <a:pt x="418" y="103"/>
                  </a:lnTo>
                  <a:lnTo>
                    <a:pt x="421" y="101"/>
                  </a:lnTo>
                  <a:lnTo>
                    <a:pt x="426" y="99"/>
                  </a:lnTo>
                  <a:lnTo>
                    <a:pt x="429" y="97"/>
                  </a:lnTo>
                  <a:lnTo>
                    <a:pt x="433" y="95"/>
                  </a:lnTo>
                  <a:lnTo>
                    <a:pt x="436" y="93"/>
                  </a:lnTo>
                  <a:lnTo>
                    <a:pt x="439" y="91"/>
                  </a:lnTo>
                  <a:lnTo>
                    <a:pt x="441" y="87"/>
                  </a:lnTo>
                  <a:lnTo>
                    <a:pt x="443" y="85"/>
                  </a:lnTo>
                  <a:lnTo>
                    <a:pt x="444" y="82"/>
                  </a:lnTo>
                  <a:lnTo>
                    <a:pt x="446" y="79"/>
                  </a:lnTo>
                  <a:lnTo>
                    <a:pt x="446" y="75"/>
                  </a:lnTo>
                  <a:lnTo>
                    <a:pt x="448" y="72"/>
                  </a:lnTo>
                  <a:lnTo>
                    <a:pt x="448" y="35"/>
                  </a:lnTo>
                  <a:lnTo>
                    <a:pt x="446" y="31"/>
                  </a:lnTo>
                  <a:lnTo>
                    <a:pt x="446" y="28"/>
                  </a:lnTo>
                  <a:lnTo>
                    <a:pt x="444" y="24"/>
                  </a:lnTo>
                  <a:lnTo>
                    <a:pt x="443" y="21"/>
                  </a:lnTo>
                  <a:lnTo>
                    <a:pt x="441" y="18"/>
                  </a:lnTo>
                  <a:lnTo>
                    <a:pt x="439" y="15"/>
                  </a:lnTo>
                  <a:lnTo>
                    <a:pt x="436" y="12"/>
                  </a:lnTo>
                  <a:lnTo>
                    <a:pt x="433" y="10"/>
                  </a:lnTo>
                  <a:lnTo>
                    <a:pt x="429" y="8"/>
                  </a:lnTo>
                  <a:lnTo>
                    <a:pt x="426" y="6"/>
                  </a:lnTo>
                  <a:lnTo>
                    <a:pt x="421" y="4"/>
                  </a:lnTo>
                  <a:lnTo>
                    <a:pt x="418" y="3"/>
                  </a:lnTo>
                  <a:lnTo>
                    <a:pt x="413" y="1"/>
                  </a:lnTo>
                  <a:lnTo>
                    <a:pt x="408" y="0"/>
                  </a:lnTo>
                  <a:lnTo>
                    <a:pt x="404" y="0"/>
                  </a:lnTo>
                  <a:lnTo>
                    <a:pt x="400" y="0"/>
                  </a:lnTo>
                  <a:lnTo>
                    <a:pt x="49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30" y="3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8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8"/>
                  </a:lnTo>
                  <a:lnTo>
                    <a:pt x="4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4" y="85"/>
                  </a:lnTo>
                  <a:lnTo>
                    <a:pt x="6" y="87"/>
                  </a:lnTo>
                  <a:lnTo>
                    <a:pt x="8" y="91"/>
                  </a:lnTo>
                  <a:lnTo>
                    <a:pt x="11" y="93"/>
                  </a:lnTo>
                  <a:lnTo>
                    <a:pt x="14" y="95"/>
                  </a:lnTo>
                  <a:lnTo>
                    <a:pt x="18" y="97"/>
                  </a:lnTo>
                  <a:lnTo>
                    <a:pt x="21" y="99"/>
                  </a:lnTo>
                  <a:lnTo>
                    <a:pt x="25" y="101"/>
                  </a:lnTo>
                  <a:lnTo>
                    <a:pt x="30" y="103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44" y="105"/>
                  </a:lnTo>
                  <a:lnTo>
                    <a:pt x="49" y="106"/>
                  </a:lnTo>
                  <a:lnTo>
                    <a:pt x="400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87" name="Freeform 527">
              <a:extLst>
                <a:ext uri="{FF2B5EF4-FFF2-40B4-BE49-F238E27FC236}">
                  <a16:creationId xmlns:a16="http://schemas.microsoft.com/office/drawing/2014/main" id="{421C91F7-B26F-2847-A29D-B9597BC9D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5" y="2266"/>
              <a:ext cx="21" cy="11"/>
            </a:xfrm>
            <a:custGeom>
              <a:avLst/>
              <a:gdLst>
                <a:gd name="T0" fmla="*/ 0 w 595"/>
                <a:gd name="T1" fmla="*/ 0 h 285"/>
                <a:gd name="T2" fmla="*/ 0 w 595"/>
                <a:gd name="T3" fmla="*/ 0 h 285"/>
                <a:gd name="T4" fmla="*/ 0 w 595"/>
                <a:gd name="T5" fmla="*/ 0 h 285"/>
                <a:gd name="T6" fmla="*/ 0 w 595"/>
                <a:gd name="T7" fmla="*/ 0 h 285"/>
                <a:gd name="T8" fmla="*/ 0 w 595"/>
                <a:gd name="T9" fmla="*/ 0 h 285"/>
                <a:gd name="T10" fmla="*/ 0 w 595"/>
                <a:gd name="T11" fmla="*/ 0 h 285"/>
                <a:gd name="T12" fmla="*/ 0 w 595"/>
                <a:gd name="T13" fmla="*/ 0 h 285"/>
                <a:gd name="T14" fmla="*/ 0 w 595"/>
                <a:gd name="T15" fmla="*/ 0 h 285"/>
                <a:gd name="T16" fmla="*/ 0 w 595"/>
                <a:gd name="T17" fmla="*/ 0 h 285"/>
                <a:gd name="T18" fmla="*/ 0 w 595"/>
                <a:gd name="T19" fmla="*/ 0 h 285"/>
                <a:gd name="T20" fmla="*/ 0 w 595"/>
                <a:gd name="T21" fmla="*/ 0 h 285"/>
                <a:gd name="T22" fmla="*/ 0 w 595"/>
                <a:gd name="T23" fmla="*/ 0 h 285"/>
                <a:gd name="T24" fmla="*/ 0 w 595"/>
                <a:gd name="T25" fmla="*/ 0 h 285"/>
                <a:gd name="T26" fmla="*/ 0 w 595"/>
                <a:gd name="T27" fmla="*/ 0 h 285"/>
                <a:gd name="T28" fmla="*/ 0 w 595"/>
                <a:gd name="T29" fmla="*/ 0 h 285"/>
                <a:gd name="T30" fmla="*/ 0 w 595"/>
                <a:gd name="T31" fmla="*/ 0 h 285"/>
                <a:gd name="T32" fmla="*/ 0 w 595"/>
                <a:gd name="T33" fmla="*/ 0 h 285"/>
                <a:gd name="T34" fmla="*/ 0 w 595"/>
                <a:gd name="T35" fmla="*/ 0 h 285"/>
                <a:gd name="T36" fmla="*/ 0 w 595"/>
                <a:gd name="T37" fmla="*/ 0 h 285"/>
                <a:gd name="T38" fmla="*/ 0 w 595"/>
                <a:gd name="T39" fmla="*/ 0 h 285"/>
                <a:gd name="T40" fmla="*/ 0 w 595"/>
                <a:gd name="T41" fmla="*/ 0 h 285"/>
                <a:gd name="T42" fmla="*/ 0 w 595"/>
                <a:gd name="T43" fmla="*/ 0 h 285"/>
                <a:gd name="T44" fmla="*/ 0 w 595"/>
                <a:gd name="T45" fmla="*/ 0 h 285"/>
                <a:gd name="T46" fmla="*/ 0 w 595"/>
                <a:gd name="T47" fmla="*/ 0 h 285"/>
                <a:gd name="T48" fmla="*/ 0 w 595"/>
                <a:gd name="T49" fmla="*/ 0 h 285"/>
                <a:gd name="T50" fmla="*/ 0 w 595"/>
                <a:gd name="T51" fmla="*/ 0 h 285"/>
                <a:gd name="T52" fmla="*/ 0 w 595"/>
                <a:gd name="T53" fmla="*/ 0 h 285"/>
                <a:gd name="T54" fmla="*/ 0 w 595"/>
                <a:gd name="T55" fmla="*/ 0 h 285"/>
                <a:gd name="T56" fmla="*/ 0 w 595"/>
                <a:gd name="T57" fmla="*/ 0 h 285"/>
                <a:gd name="T58" fmla="*/ 0 w 595"/>
                <a:gd name="T59" fmla="*/ 0 h 285"/>
                <a:gd name="T60" fmla="*/ 0 w 595"/>
                <a:gd name="T61" fmla="*/ 0 h 285"/>
                <a:gd name="T62" fmla="*/ 0 w 595"/>
                <a:gd name="T63" fmla="*/ 0 h 285"/>
                <a:gd name="T64" fmla="*/ 0 w 595"/>
                <a:gd name="T65" fmla="*/ 0 h 285"/>
                <a:gd name="T66" fmla="*/ 0 w 595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5" h="285">
                  <a:moveTo>
                    <a:pt x="518" y="285"/>
                  </a:moveTo>
                  <a:lnTo>
                    <a:pt x="523" y="284"/>
                  </a:lnTo>
                  <a:lnTo>
                    <a:pt x="530" y="283"/>
                  </a:lnTo>
                  <a:lnTo>
                    <a:pt x="536" y="282"/>
                  </a:lnTo>
                  <a:lnTo>
                    <a:pt x="543" y="279"/>
                  </a:lnTo>
                  <a:lnTo>
                    <a:pt x="549" y="276"/>
                  </a:lnTo>
                  <a:lnTo>
                    <a:pt x="556" y="273"/>
                  </a:lnTo>
                  <a:lnTo>
                    <a:pt x="563" y="268"/>
                  </a:lnTo>
                  <a:lnTo>
                    <a:pt x="568" y="264"/>
                  </a:lnTo>
                  <a:lnTo>
                    <a:pt x="573" y="260"/>
                  </a:lnTo>
                  <a:lnTo>
                    <a:pt x="579" y="254"/>
                  </a:lnTo>
                  <a:lnTo>
                    <a:pt x="583" y="249"/>
                  </a:lnTo>
                  <a:lnTo>
                    <a:pt x="588" y="242"/>
                  </a:lnTo>
                  <a:lnTo>
                    <a:pt x="591" y="236"/>
                  </a:lnTo>
                  <a:lnTo>
                    <a:pt x="593" y="229"/>
                  </a:lnTo>
                  <a:lnTo>
                    <a:pt x="594" y="223"/>
                  </a:lnTo>
                  <a:lnTo>
                    <a:pt x="595" y="216"/>
                  </a:lnTo>
                  <a:lnTo>
                    <a:pt x="577" y="67"/>
                  </a:lnTo>
                  <a:lnTo>
                    <a:pt x="576" y="60"/>
                  </a:lnTo>
                  <a:lnTo>
                    <a:pt x="575" y="53"/>
                  </a:lnTo>
                  <a:lnTo>
                    <a:pt x="573" y="47"/>
                  </a:lnTo>
                  <a:lnTo>
                    <a:pt x="571" y="40"/>
                  </a:lnTo>
                  <a:lnTo>
                    <a:pt x="569" y="35"/>
                  </a:lnTo>
                  <a:lnTo>
                    <a:pt x="566" y="29"/>
                  </a:lnTo>
                  <a:lnTo>
                    <a:pt x="563" y="24"/>
                  </a:lnTo>
                  <a:lnTo>
                    <a:pt x="559" y="18"/>
                  </a:lnTo>
                  <a:lnTo>
                    <a:pt x="555" y="14"/>
                  </a:lnTo>
                  <a:lnTo>
                    <a:pt x="551" y="11"/>
                  </a:lnTo>
                  <a:lnTo>
                    <a:pt x="545" y="8"/>
                  </a:lnTo>
                  <a:lnTo>
                    <a:pt x="541" y="4"/>
                  </a:lnTo>
                  <a:lnTo>
                    <a:pt x="535" y="2"/>
                  </a:lnTo>
                  <a:lnTo>
                    <a:pt x="529" y="1"/>
                  </a:lnTo>
                  <a:lnTo>
                    <a:pt x="523" y="0"/>
                  </a:lnTo>
                  <a:lnTo>
                    <a:pt x="518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1"/>
                  </a:lnTo>
                  <a:lnTo>
                    <a:pt x="59" y="2"/>
                  </a:lnTo>
                  <a:lnTo>
                    <a:pt x="53" y="4"/>
                  </a:lnTo>
                  <a:lnTo>
                    <a:pt x="49" y="8"/>
                  </a:lnTo>
                  <a:lnTo>
                    <a:pt x="44" y="11"/>
                  </a:lnTo>
                  <a:lnTo>
                    <a:pt x="39" y="14"/>
                  </a:lnTo>
                  <a:lnTo>
                    <a:pt x="35" y="18"/>
                  </a:lnTo>
                  <a:lnTo>
                    <a:pt x="32" y="24"/>
                  </a:lnTo>
                  <a:lnTo>
                    <a:pt x="28" y="29"/>
                  </a:lnTo>
                  <a:lnTo>
                    <a:pt x="25" y="35"/>
                  </a:lnTo>
                  <a:lnTo>
                    <a:pt x="23" y="40"/>
                  </a:lnTo>
                  <a:lnTo>
                    <a:pt x="21" y="47"/>
                  </a:lnTo>
                  <a:lnTo>
                    <a:pt x="20" y="53"/>
                  </a:lnTo>
                  <a:lnTo>
                    <a:pt x="18" y="60"/>
                  </a:lnTo>
                  <a:lnTo>
                    <a:pt x="18" y="67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1" y="229"/>
                  </a:lnTo>
                  <a:lnTo>
                    <a:pt x="3" y="236"/>
                  </a:lnTo>
                  <a:lnTo>
                    <a:pt x="7" y="242"/>
                  </a:lnTo>
                  <a:lnTo>
                    <a:pt x="11" y="249"/>
                  </a:lnTo>
                  <a:lnTo>
                    <a:pt x="15" y="254"/>
                  </a:lnTo>
                  <a:lnTo>
                    <a:pt x="21" y="260"/>
                  </a:lnTo>
                  <a:lnTo>
                    <a:pt x="26" y="264"/>
                  </a:lnTo>
                  <a:lnTo>
                    <a:pt x="32" y="268"/>
                  </a:lnTo>
                  <a:lnTo>
                    <a:pt x="38" y="273"/>
                  </a:lnTo>
                  <a:lnTo>
                    <a:pt x="45" y="276"/>
                  </a:lnTo>
                  <a:lnTo>
                    <a:pt x="51" y="279"/>
                  </a:lnTo>
                  <a:lnTo>
                    <a:pt x="58" y="282"/>
                  </a:lnTo>
                  <a:lnTo>
                    <a:pt x="64" y="283"/>
                  </a:lnTo>
                  <a:lnTo>
                    <a:pt x="71" y="284"/>
                  </a:lnTo>
                  <a:lnTo>
                    <a:pt x="77" y="285"/>
                  </a:lnTo>
                  <a:lnTo>
                    <a:pt x="51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88" name="Freeform 528">
              <a:extLst>
                <a:ext uri="{FF2B5EF4-FFF2-40B4-BE49-F238E27FC236}">
                  <a16:creationId xmlns:a16="http://schemas.microsoft.com/office/drawing/2014/main" id="{948AA28D-D18D-6043-8CDA-9FA4CD5A3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2" y="89"/>
                  </a:lnTo>
                  <a:lnTo>
                    <a:pt x="429" y="94"/>
                  </a:lnTo>
                  <a:lnTo>
                    <a:pt x="427" y="100"/>
                  </a:lnTo>
                  <a:lnTo>
                    <a:pt x="425" y="104"/>
                  </a:lnTo>
                  <a:lnTo>
                    <a:pt x="422" y="108"/>
                  </a:lnTo>
                  <a:lnTo>
                    <a:pt x="419" y="113"/>
                  </a:lnTo>
                  <a:lnTo>
                    <a:pt x="414" y="117"/>
                  </a:lnTo>
                  <a:lnTo>
                    <a:pt x="411" y="119"/>
                  </a:lnTo>
                  <a:lnTo>
                    <a:pt x="407" y="123"/>
                  </a:lnTo>
                  <a:lnTo>
                    <a:pt x="401" y="125"/>
                  </a:lnTo>
                  <a:lnTo>
                    <a:pt x="397" y="126"/>
                  </a:lnTo>
                  <a:lnTo>
                    <a:pt x="391" y="127"/>
                  </a:lnTo>
                  <a:lnTo>
                    <a:pt x="386" y="128"/>
                  </a:lnTo>
                  <a:lnTo>
                    <a:pt x="51" y="128"/>
                  </a:lnTo>
                  <a:lnTo>
                    <a:pt x="44" y="127"/>
                  </a:lnTo>
                  <a:lnTo>
                    <a:pt x="39" y="126"/>
                  </a:lnTo>
                  <a:lnTo>
                    <a:pt x="33" y="125"/>
                  </a:lnTo>
                  <a:lnTo>
                    <a:pt x="29" y="123"/>
                  </a:lnTo>
                  <a:lnTo>
                    <a:pt x="25" y="119"/>
                  </a:lnTo>
                  <a:lnTo>
                    <a:pt x="20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9" y="104"/>
                  </a:lnTo>
                  <a:lnTo>
                    <a:pt x="7" y="100"/>
                  </a:lnTo>
                  <a:lnTo>
                    <a:pt x="5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89" name="Freeform 529">
              <a:extLst>
                <a:ext uri="{FF2B5EF4-FFF2-40B4-BE49-F238E27FC236}">
                  <a16:creationId xmlns:a16="http://schemas.microsoft.com/office/drawing/2014/main" id="{7E928F95-326E-0540-AB7D-D21DBB0EC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6" y="2268"/>
              <a:ext cx="2" cy="8"/>
            </a:xfrm>
            <a:custGeom>
              <a:avLst/>
              <a:gdLst>
                <a:gd name="T0" fmla="*/ 0 w 42"/>
                <a:gd name="T1" fmla="*/ 0 h 212"/>
                <a:gd name="T2" fmla="*/ 0 w 42"/>
                <a:gd name="T3" fmla="*/ 0 h 212"/>
                <a:gd name="T4" fmla="*/ 0 w 42"/>
                <a:gd name="T5" fmla="*/ 0 h 212"/>
                <a:gd name="T6" fmla="*/ 0 w 42"/>
                <a:gd name="T7" fmla="*/ 0 h 212"/>
                <a:gd name="T8" fmla="*/ 0 w 42"/>
                <a:gd name="T9" fmla="*/ 0 h 212"/>
                <a:gd name="T10" fmla="*/ 0 w 42"/>
                <a:gd name="T11" fmla="*/ 0 h 212"/>
                <a:gd name="T12" fmla="*/ 0 w 42"/>
                <a:gd name="T13" fmla="*/ 0 h 212"/>
                <a:gd name="T14" fmla="*/ 0 w 42"/>
                <a:gd name="T15" fmla="*/ 0 h 212"/>
                <a:gd name="T16" fmla="*/ 0 w 42"/>
                <a:gd name="T17" fmla="*/ 0 h 212"/>
                <a:gd name="T18" fmla="*/ 0 w 42"/>
                <a:gd name="T19" fmla="*/ 0 h 212"/>
                <a:gd name="T20" fmla="*/ 0 w 42"/>
                <a:gd name="T21" fmla="*/ 0 h 212"/>
                <a:gd name="T22" fmla="*/ 0 w 42"/>
                <a:gd name="T23" fmla="*/ 0 h 212"/>
                <a:gd name="T24" fmla="*/ 0 w 42"/>
                <a:gd name="T25" fmla="*/ 0 h 212"/>
                <a:gd name="T26" fmla="*/ 0 w 42"/>
                <a:gd name="T27" fmla="*/ 0 h 212"/>
                <a:gd name="T28" fmla="*/ 0 w 42"/>
                <a:gd name="T29" fmla="*/ 0 h 212"/>
                <a:gd name="T30" fmla="*/ 0 w 42"/>
                <a:gd name="T31" fmla="*/ 0 h 212"/>
                <a:gd name="T32" fmla="*/ 0 w 42"/>
                <a:gd name="T33" fmla="*/ 0 h 212"/>
                <a:gd name="T34" fmla="*/ 0 w 42"/>
                <a:gd name="T35" fmla="*/ 0 h 212"/>
                <a:gd name="T36" fmla="*/ 0 w 42"/>
                <a:gd name="T37" fmla="*/ 0 h 212"/>
                <a:gd name="T38" fmla="*/ 0 w 42"/>
                <a:gd name="T39" fmla="*/ 0 h 212"/>
                <a:gd name="T40" fmla="*/ 0 w 42"/>
                <a:gd name="T41" fmla="*/ 0 h 212"/>
                <a:gd name="T42" fmla="*/ 0 w 42"/>
                <a:gd name="T43" fmla="*/ 0 h 212"/>
                <a:gd name="T44" fmla="*/ 0 w 42"/>
                <a:gd name="T45" fmla="*/ 0 h 212"/>
                <a:gd name="T46" fmla="*/ 0 w 42"/>
                <a:gd name="T47" fmla="*/ 0 h 212"/>
                <a:gd name="T48" fmla="*/ 0 w 42"/>
                <a:gd name="T49" fmla="*/ 0 h 212"/>
                <a:gd name="T50" fmla="*/ 0 w 42"/>
                <a:gd name="T51" fmla="*/ 0 h 212"/>
                <a:gd name="T52" fmla="*/ 0 w 42"/>
                <a:gd name="T53" fmla="*/ 0 h 212"/>
                <a:gd name="T54" fmla="*/ 0 w 42"/>
                <a:gd name="T55" fmla="*/ 0 h 212"/>
                <a:gd name="T56" fmla="*/ 0 w 42"/>
                <a:gd name="T57" fmla="*/ 0 h 212"/>
                <a:gd name="T58" fmla="*/ 0 w 42"/>
                <a:gd name="T59" fmla="*/ 0 h 212"/>
                <a:gd name="T60" fmla="*/ 0 w 42"/>
                <a:gd name="T61" fmla="*/ 0 h 212"/>
                <a:gd name="T62" fmla="*/ 0 w 42"/>
                <a:gd name="T63" fmla="*/ 0 h 212"/>
                <a:gd name="T64" fmla="*/ 0 w 42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2" h="212">
                  <a:moveTo>
                    <a:pt x="24" y="212"/>
                  </a:moveTo>
                  <a:lnTo>
                    <a:pt x="25" y="211"/>
                  </a:lnTo>
                  <a:lnTo>
                    <a:pt x="27" y="211"/>
                  </a:lnTo>
                  <a:lnTo>
                    <a:pt x="29" y="211"/>
                  </a:lnTo>
                  <a:lnTo>
                    <a:pt x="30" y="210"/>
                  </a:lnTo>
                  <a:lnTo>
                    <a:pt x="32" y="209"/>
                  </a:lnTo>
                  <a:lnTo>
                    <a:pt x="33" y="208"/>
                  </a:lnTo>
                  <a:lnTo>
                    <a:pt x="36" y="207"/>
                  </a:lnTo>
                  <a:lnTo>
                    <a:pt x="37" y="205"/>
                  </a:lnTo>
                  <a:lnTo>
                    <a:pt x="38" y="204"/>
                  </a:lnTo>
                  <a:lnTo>
                    <a:pt x="39" y="202"/>
                  </a:lnTo>
                  <a:lnTo>
                    <a:pt x="40" y="201"/>
                  </a:lnTo>
                  <a:lnTo>
                    <a:pt x="40" y="199"/>
                  </a:lnTo>
                  <a:lnTo>
                    <a:pt x="41" y="197"/>
                  </a:lnTo>
                  <a:lnTo>
                    <a:pt x="41" y="195"/>
                  </a:lnTo>
                  <a:lnTo>
                    <a:pt x="41" y="194"/>
                  </a:lnTo>
                  <a:lnTo>
                    <a:pt x="42" y="191"/>
                  </a:lnTo>
                  <a:lnTo>
                    <a:pt x="42" y="21"/>
                  </a:lnTo>
                  <a:lnTo>
                    <a:pt x="41" y="19"/>
                  </a:lnTo>
                  <a:lnTo>
                    <a:pt x="41" y="16"/>
                  </a:lnTo>
                  <a:lnTo>
                    <a:pt x="41" y="14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39" y="9"/>
                  </a:lnTo>
                  <a:lnTo>
                    <a:pt x="38" y="8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0" y="1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1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6" y="196"/>
                  </a:lnTo>
                  <a:lnTo>
                    <a:pt x="7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3" y="205"/>
                  </a:lnTo>
                  <a:lnTo>
                    <a:pt x="15" y="208"/>
                  </a:lnTo>
                  <a:lnTo>
                    <a:pt x="17" y="209"/>
                  </a:lnTo>
                  <a:lnTo>
                    <a:pt x="19" y="211"/>
                  </a:lnTo>
                  <a:lnTo>
                    <a:pt x="22" y="211"/>
                  </a:lnTo>
                  <a:lnTo>
                    <a:pt x="24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90" name="Freeform 530">
              <a:extLst>
                <a:ext uri="{FF2B5EF4-FFF2-40B4-BE49-F238E27FC236}">
                  <a16:creationId xmlns:a16="http://schemas.microsoft.com/office/drawing/2014/main" id="{51FCFCB2-F401-EA41-9E09-85A925994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" y="2268"/>
              <a:ext cx="1" cy="8"/>
            </a:xfrm>
            <a:custGeom>
              <a:avLst/>
              <a:gdLst>
                <a:gd name="T0" fmla="*/ 0 w 49"/>
                <a:gd name="T1" fmla="*/ 0 h 222"/>
                <a:gd name="T2" fmla="*/ 0 w 49"/>
                <a:gd name="T3" fmla="*/ 0 h 222"/>
                <a:gd name="T4" fmla="*/ 0 w 49"/>
                <a:gd name="T5" fmla="*/ 0 h 222"/>
                <a:gd name="T6" fmla="*/ 0 w 49"/>
                <a:gd name="T7" fmla="*/ 0 h 222"/>
                <a:gd name="T8" fmla="*/ 0 w 49"/>
                <a:gd name="T9" fmla="*/ 0 h 222"/>
                <a:gd name="T10" fmla="*/ 0 w 49"/>
                <a:gd name="T11" fmla="*/ 0 h 222"/>
                <a:gd name="T12" fmla="*/ 0 w 49"/>
                <a:gd name="T13" fmla="*/ 0 h 222"/>
                <a:gd name="T14" fmla="*/ 0 w 49"/>
                <a:gd name="T15" fmla="*/ 0 h 222"/>
                <a:gd name="T16" fmla="*/ 0 w 49"/>
                <a:gd name="T17" fmla="*/ 0 h 222"/>
                <a:gd name="T18" fmla="*/ 0 w 49"/>
                <a:gd name="T19" fmla="*/ 0 h 222"/>
                <a:gd name="T20" fmla="*/ 0 w 49"/>
                <a:gd name="T21" fmla="*/ 0 h 222"/>
                <a:gd name="T22" fmla="*/ 0 w 49"/>
                <a:gd name="T23" fmla="*/ 0 h 222"/>
                <a:gd name="T24" fmla="*/ 0 w 49"/>
                <a:gd name="T25" fmla="*/ 0 h 222"/>
                <a:gd name="T26" fmla="*/ 0 w 49"/>
                <a:gd name="T27" fmla="*/ 0 h 222"/>
                <a:gd name="T28" fmla="*/ 0 w 49"/>
                <a:gd name="T29" fmla="*/ 0 h 222"/>
                <a:gd name="T30" fmla="*/ 0 w 49"/>
                <a:gd name="T31" fmla="*/ 0 h 222"/>
                <a:gd name="T32" fmla="*/ 0 w 49"/>
                <a:gd name="T33" fmla="*/ 0 h 222"/>
                <a:gd name="T34" fmla="*/ 0 w 49"/>
                <a:gd name="T35" fmla="*/ 0 h 222"/>
                <a:gd name="T36" fmla="*/ 0 w 49"/>
                <a:gd name="T37" fmla="*/ 0 h 222"/>
                <a:gd name="T38" fmla="*/ 0 w 49"/>
                <a:gd name="T39" fmla="*/ 0 h 222"/>
                <a:gd name="T40" fmla="*/ 0 w 49"/>
                <a:gd name="T41" fmla="*/ 0 h 222"/>
                <a:gd name="T42" fmla="*/ 0 w 49"/>
                <a:gd name="T43" fmla="*/ 0 h 222"/>
                <a:gd name="T44" fmla="*/ 0 w 49"/>
                <a:gd name="T45" fmla="*/ 0 h 222"/>
                <a:gd name="T46" fmla="*/ 0 w 49"/>
                <a:gd name="T47" fmla="*/ 0 h 222"/>
                <a:gd name="T48" fmla="*/ 0 w 49"/>
                <a:gd name="T49" fmla="*/ 0 h 222"/>
                <a:gd name="T50" fmla="*/ 0 w 49"/>
                <a:gd name="T51" fmla="*/ 0 h 222"/>
                <a:gd name="T52" fmla="*/ 0 w 49"/>
                <a:gd name="T53" fmla="*/ 0 h 222"/>
                <a:gd name="T54" fmla="*/ 0 w 49"/>
                <a:gd name="T55" fmla="*/ 0 h 222"/>
                <a:gd name="T56" fmla="*/ 0 w 49"/>
                <a:gd name="T57" fmla="*/ 0 h 222"/>
                <a:gd name="T58" fmla="*/ 0 w 49"/>
                <a:gd name="T59" fmla="*/ 0 h 222"/>
                <a:gd name="T60" fmla="*/ 0 w 49"/>
                <a:gd name="T61" fmla="*/ 0 h 222"/>
                <a:gd name="T62" fmla="*/ 0 w 49"/>
                <a:gd name="T63" fmla="*/ 0 h 222"/>
                <a:gd name="T64" fmla="*/ 0 w 4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" h="222">
                  <a:moveTo>
                    <a:pt x="18" y="222"/>
                  </a:moveTo>
                  <a:lnTo>
                    <a:pt x="19" y="221"/>
                  </a:lnTo>
                  <a:lnTo>
                    <a:pt x="22" y="221"/>
                  </a:lnTo>
                  <a:lnTo>
                    <a:pt x="24" y="219"/>
                  </a:lnTo>
                  <a:lnTo>
                    <a:pt x="27" y="218"/>
                  </a:lnTo>
                  <a:lnTo>
                    <a:pt x="29" y="216"/>
                  </a:lnTo>
                  <a:lnTo>
                    <a:pt x="31" y="213"/>
                  </a:lnTo>
                  <a:lnTo>
                    <a:pt x="35" y="211"/>
                  </a:lnTo>
                  <a:lnTo>
                    <a:pt x="37" y="209"/>
                  </a:lnTo>
                  <a:lnTo>
                    <a:pt x="39" y="206"/>
                  </a:lnTo>
                  <a:lnTo>
                    <a:pt x="41" y="203"/>
                  </a:lnTo>
                  <a:lnTo>
                    <a:pt x="43" y="200"/>
                  </a:lnTo>
                  <a:lnTo>
                    <a:pt x="45" y="197"/>
                  </a:lnTo>
                  <a:lnTo>
                    <a:pt x="47" y="195"/>
                  </a:lnTo>
                  <a:lnTo>
                    <a:pt x="48" y="192"/>
                  </a:lnTo>
                  <a:lnTo>
                    <a:pt x="48" y="190"/>
                  </a:lnTo>
                  <a:lnTo>
                    <a:pt x="49" y="187"/>
                  </a:lnTo>
                  <a:lnTo>
                    <a:pt x="37" y="22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5" y="13"/>
                  </a:lnTo>
                  <a:lnTo>
                    <a:pt x="34" y="11"/>
                  </a:lnTo>
                  <a:lnTo>
                    <a:pt x="33" y="9"/>
                  </a:lnTo>
                  <a:lnTo>
                    <a:pt x="31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9" y="3"/>
                  </a:lnTo>
                  <a:lnTo>
                    <a:pt x="8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5" y="217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1" y="220"/>
                  </a:lnTo>
                  <a:lnTo>
                    <a:pt x="12" y="221"/>
                  </a:lnTo>
                  <a:lnTo>
                    <a:pt x="14" y="221"/>
                  </a:lnTo>
                  <a:lnTo>
                    <a:pt x="16" y="221"/>
                  </a:lnTo>
                  <a:lnTo>
                    <a:pt x="18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91" name="Freeform 531">
              <a:extLst>
                <a:ext uri="{FF2B5EF4-FFF2-40B4-BE49-F238E27FC236}">
                  <a16:creationId xmlns:a16="http://schemas.microsoft.com/office/drawing/2014/main" id="{BC4D3E3E-E14B-B54F-9B8C-0F1E96FF9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2267"/>
              <a:ext cx="15" cy="4"/>
            </a:xfrm>
            <a:custGeom>
              <a:avLst/>
              <a:gdLst>
                <a:gd name="T0" fmla="*/ 0 w 448"/>
                <a:gd name="T1" fmla="*/ 0 h 106"/>
                <a:gd name="T2" fmla="*/ 0 w 448"/>
                <a:gd name="T3" fmla="*/ 0 h 106"/>
                <a:gd name="T4" fmla="*/ 0 w 448"/>
                <a:gd name="T5" fmla="*/ 0 h 106"/>
                <a:gd name="T6" fmla="*/ 0 w 448"/>
                <a:gd name="T7" fmla="*/ 0 h 106"/>
                <a:gd name="T8" fmla="*/ 0 w 448"/>
                <a:gd name="T9" fmla="*/ 0 h 106"/>
                <a:gd name="T10" fmla="*/ 0 w 448"/>
                <a:gd name="T11" fmla="*/ 0 h 106"/>
                <a:gd name="T12" fmla="*/ 0 w 448"/>
                <a:gd name="T13" fmla="*/ 0 h 106"/>
                <a:gd name="T14" fmla="*/ 0 w 448"/>
                <a:gd name="T15" fmla="*/ 0 h 106"/>
                <a:gd name="T16" fmla="*/ 0 w 448"/>
                <a:gd name="T17" fmla="*/ 0 h 106"/>
                <a:gd name="T18" fmla="*/ 0 w 448"/>
                <a:gd name="T19" fmla="*/ 0 h 106"/>
                <a:gd name="T20" fmla="*/ 0 w 448"/>
                <a:gd name="T21" fmla="*/ 0 h 106"/>
                <a:gd name="T22" fmla="*/ 0 w 448"/>
                <a:gd name="T23" fmla="*/ 0 h 106"/>
                <a:gd name="T24" fmla="*/ 0 w 448"/>
                <a:gd name="T25" fmla="*/ 0 h 106"/>
                <a:gd name="T26" fmla="*/ 0 w 448"/>
                <a:gd name="T27" fmla="*/ 0 h 106"/>
                <a:gd name="T28" fmla="*/ 0 w 448"/>
                <a:gd name="T29" fmla="*/ 0 h 106"/>
                <a:gd name="T30" fmla="*/ 0 w 448"/>
                <a:gd name="T31" fmla="*/ 0 h 106"/>
                <a:gd name="T32" fmla="*/ 0 w 448"/>
                <a:gd name="T33" fmla="*/ 0 h 106"/>
                <a:gd name="T34" fmla="*/ 0 w 448"/>
                <a:gd name="T35" fmla="*/ 0 h 106"/>
                <a:gd name="T36" fmla="*/ 0 w 448"/>
                <a:gd name="T37" fmla="*/ 0 h 106"/>
                <a:gd name="T38" fmla="*/ 0 w 448"/>
                <a:gd name="T39" fmla="*/ 0 h 106"/>
                <a:gd name="T40" fmla="*/ 0 w 448"/>
                <a:gd name="T41" fmla="*/ 0 h 106"/>
                <a:gd name="T42" fmla="*/ 0 w 448"/>
                <a:gd name="T43" fmla="*/ 0 h 106"/>
                <a:gd name="T44" fmla="*/ 0 w 448"/>
                <a:gd name="T45" fmla="*/ 0 h 106"/>
                <a:gd name="T46" fmla="*/ 0 w 448"/>
                <a:gd name="T47" fmla="*/ 0 h 106"/>
                <a:gd name="T48" fmla="*/ 0 w 448"/>
                <a:gd name="T49" fmla="*/ 0 h 106"/>
                <a:gd name="T50" fmla="*/ 0 w 448"/>
                <a:gd name="T51" fmla="*/ 0 h 106"/>
                <a:gd name="T52" fmla="*/ 0 w 448"/>
                <a:gd name="T53" fmla="*/ 0 h 106"/>
                <a:gd name="T54" fmla="*/ 0 w 448"/>
                <a:gd name="T55" fmla="*/ 0 h 106"/>
                <a:gd name="T56" fmla="*/ 0 w 448"/>
                <a:gd name="T57" fmla="*/ 0 h 106"/>
                <a:gd name="T58" fmla="*/ 0 w 448"/>
                <a:gd name="T59" fmla="*/ 0 h 106"/>
                <a:gd name="T60" fmla="*/ 0 w 448"/>
                <a:gd name="T61" fmla="*/ 0 h 106"/>
                <a:gd name="T62" fmla="*/ 0 w 448"/>
                <a:gd name="T63" fmla="*/ 0 h 106"/>
                <a:gd name="T64" fmla="*/ 0 w 448"/>
                <a:gd name="T65" fmla="*/ 0 h 106"/>
                <a:gd name="T66" fmla="*/ 0 w 448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8" h="106">
                  <a:moveTo>
                    <a:pt x="400" y="106"/>
                  </a:moveTo>
                  <a:lnTo>
                    <a:pt x="405" y="105"/>
                  </a:lnTo>
                  <a:lnTo>
                    <a:pt x="409" y="105"/>
                  </a:lnTo>
                  <a:lnTo>
                    <a:pt x="413" y="104"/>
                  </a:lnTo>
                  <a:lnTo>
                    <a:pt x="419" y="103"/>
                  </a:lnTo>
                  <a:lnTo>
                    <a:pt x="422" y="101"/>
                  </a:lnTo>
                  <a:lnTo>
                    <a:pt x="427" y="99"/>
                  </a:lnTo>
                  <a:lnTo>
                    <a:pt x="430" y="97"/>
                  </a:lnTo>
                  <a:lnTo>
                    <a:pt x="434" y="95"/>
                  </a:lnTo>
                  <a:lnTo>
                    <a:pt x="436" y="93"/>
                  </a:lnTo>
                  <a:lnTo>
                    <a:pt x="440" y="91"/>
                  </a:lnTo>
                  <a:lnTo>
                    <a:pt x="442" y="87"/>
                  </a:lnTo>
                  <a:lnTo>
                    <a:pt x="444" y="85"/>
                  </a:lnTo>
                  <a:lnTo>
                    <a:pt x="445" y="82"/>
                  </a:lnTo>
                  <a:lnTo>
                    <a:pt x="447" y="79"/>
                  </a:lnTo>
                  <a:lnTo>
                    <a:pt x="447" y="75"/>
                  </a:lnTo>
                  <a:lnTo>
                    <a:pt x="448" y="72"/>
                  </a:lnTo>
                  <a:lnTo>
                    <a:pt x="448" y="35"/>
                  </a:lnTo>
                  <a:lnTo>
                    <a:pt x="447" y="31"/>
                  </a:lnTo>
                  <a:lnTo>
                    <a:pt x="447" y="28"/>
                  </a:lnTo>
                  <a:lnTo>
                    <a:pt x="445" y="24"/>
                  </a:lnTo>
                  <a:lnTo>
                    <a:pt x="444" y="21"/>
                  </a:lnTo>
                  <a:lnTo>
                    <a:pt x="442" y="18"/>
                  </a:lnTo>
                  <a:lnTo>
                    <a:pt x="440" y="15"/>
                  </a:lnTo>
                  <a:lnTo>
                    <a:pt x="436" y="12"/>
                  </a:lnTo>
                  <a:lnTo>
                    <a:pt x="434" y="10"/>
                  </a:lnTo>
                  <a:lnTo>
                    <a:pt x="430" y="8"/>
                  </a:lnTo>
                  <a:lnTo>
                    <a:pt x="427" y="6"/>
                  </a:lnTo>
                  <a:lnTo>
                    <a:pt x="422" y="4"/>
                  </a:lnTo>
                  <a:lnTo>
                    <a:pt x="419" y="3"/>
                  </a:lnTo>
                  <a:lnTo>
                    <a:pt x="413" y="1"/>
                  </a:lnTo>
                  <a:lnTo>
                    <a:pt x="409" y="0"/>
                  </a:lnTo>
                  <a:lnTo>
                    <a:pt x="405" y="0"/>
                  </a:lnTo>
                  <a:lnTo>
                    <a:pt x="400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29" y="3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3" y="85"/>
                  </a:lnTo>
                  <a:lnTo>
                    <a:pt x="5" y="87"/>
                  </a:lnTo>
                  <a:lnTo>
                    <a:pt x="8" y="91"/>
                  </a:lnTo>
                  <a:lnTo>
                    <a:pt x="11" y="93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21" y="99"/>
                  </a:lnTo>
                  <a:lnTo>
                    <a:pt x="25" y="101"/>
                  </a:lnTo>
                  <a:lnTo>
                    <a:pt x="29" y="103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42" y="105"/>
                  </a:lnTo>
                  <a:lnTo>
                    <a:pt x="48" y="106"/>
                  </a:lnTo>
                  <a:lnTo>
                    <a:pt x="400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92" name="Freeform 532">
              <a:extLst>
                <a:ext uri="{FF2B5EF4-FFF2-40B4-BE49-F238E27FC236}">
                  <a16:creationId xmlns:a16="http://schemas.microsoft.com/office/drawing/2014/main" id="{083C54C0-EB58-3F4D-9293-52676A7EE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4" y="2266"/>
              <a:ext cx="20" cy="11"/>
            </a:xfrm>
            <a:custGeom>
              <a:avLst/>
              <a:gdLst>
                <a:gd name="T0" fmla="*/ 0 w 593"/>
                <a:gd name="T1" fmla="*/ 0 h 285"/>
                <a:gd name="T2" fmla="*/ 0 w 593"/>
                <a:gd name="T3" fmla="*/ 0 h 285"/>
                <a:gd name="T4" fmla="*/ 0 w 593"/>
                <a:gd name="T5" fmla="*/ 0 h 285"/>
                <a:gd name="T6" fmla="*/ 0 w 593"/>
                <a:gd name="T7" fmla="*/ 0 h 285"/>
                <a:gd name="T8" fmla="*/ 0 w 593"/>
                <a:gd name="T9" fmla="*/ 0 h 285"/>
                <a:gd name="T10" fmla="*/ 0 w 593"/>
                <a:gd name="T11" fmla="*/ 0 h 285"/>
                <a:gd name="T12" fmla="*/ 0 w 593"/>
                <a:gd name="T13" fmla="*/ 0 h 285"/>
                <a:gd name="T14" fmla="*/ 0 w 593"/>
                <a:gd name="T15" fmla="*/ 0 h 285"/>
                <a:gd name="T16" fmla="*/ 0 w 593"/>
                <a:gd name="T17" fmla="*/ 0 h 285"/>
                <a:gd name="T18" fmla="*/ 0 w 593"/>
                <a:gd name="T19" fmla="*/ 0 h 285"/>
                <a:gd name="T20" fmla="*/ 0 w 593"/>
                <a:gd name="T21" fmla="*/ 0 h 285"/>
                <a:gd name="T22" fmla="*/ 0 w 593"/>
                <a:gd name="T23" fmla="*/ 0 h 285"/>
                <a:gd name="T24" fmla="*/ 0 w 593"/>
                <a:gd name="T25" fmla="*/ 0 h 285"/>
                <a:gd name="T26" fmla="*/ 0 w 593"/>
                <a:gd name="T27" fmla="*/ 0 h 285"/>
                <a:gd name="T28" fmla="*/ 0 w 593"/>
                <a:gd name="T29" fmla="*/ 0 h 285"/>
                <a:gd name="T30" fmla="*/ 0 w 593"/>
                <a:gd name="T31" fmla="*/ 0 h 285"/>
                <a:gd name="T32" fmla="*/ 0 w 593"/>
                <a:gd name="T33" fmla="*/ 0 h 285"/>
                <a:gd name="T34" fmla="*/ 0 w 593"/>
                <a:gd name="T35" fmla="*/ 0 h 285"/>
                <a:gd name="T36" fmla="*/ 0 w 593"/>
                <a:gd name="T37" fmla="*/ 0 h 285"/>
                <a:gd name="T38" fmla="*/ 0 w 593"/>
                <a:gd name="T39" fmla="*/ 0 h 285"/>
                <a:gd name="T40" fmla="*/ 0 w 593"/>
                <a:gd name="T41" fmla="*/ 0 h 285"/>
                <a:gd name="T42" fmla="*/ 0 w 593"/>
                <a:gd name="T43" fmla="*/ 0 h 285"/>
                <a:gd name="T44" fmla="*/ 0 w 593"/>
                <a:gd name="T45" fmla="*/ 0 h 285"/>
                <a:gd name="T46" fmla="*/ 0 w 593"/>
                <a:gd name="T47" fmla="*/ 0 h 285"/>
                <a:gd name="T48" fmla="*/ 0 w 593"/>
                <a:gd name="T49" fmla="*/ 0 h 285"/>
                <a:gd name="T50" fmla="*/ 0 w 593"/>
                <a:gd name="T51" fmla="*/ 0 h 285"/>
                <a:gd name="T52" fmla="*/ 0 w 593"/>
                <a:gd name="T53" fmla="*/ 0 h 285"/>
                <a:gd name="T54" fmla="*/ 0 w 593"/>
                <a:gd name="T55" fmla="*/ 0 h 285"/>
                <a:gd name="T56" fmla="*/ 0 w 593"/>
                <a:gd name="T57" fmla="*/ 0 h 285"/>
                <a:gd name="T58" fmla="*/ 0 w 593"/>
                <a:gd name="T59" fmla="*/ 0 h 285"/>
                <a:gd name="T60" fmla="*/ 0 w 593"/>
                <a:gd name="T61" fmla="*/ 0 h 285"/>
                <a:gd name="T62" fmla="*/ 0 w 593"/>
                <a:gd name="T63" fmla="*/ 0 h 285"/>
                <a:gd name="T64" fmla="*/ 0 w 593"/>
                <a:gd name="T65" fmla="*/ 0 h 285"/>
                <a:gd name="T66" fmla="*/ 0 w 593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3" h="285">
                  <a:moveTo>
                    <a:pt x="0" y="216"/>
                  </a:moveTo>
                  <a:lnTo>
                    <a:pt x="0" y="223"/>
                  </a:lnTo>
                  <a:lnTo>
                    <a:pt x="1" y="229"/>
                  </a:lnTo>
                  <a:lnTo>
                    <a:pt x="4" y="236"/>
                  </a:lnTo>
                  <a:lnTo>
                    <a:pt x="7" y="242"/>
                  </a:lnTo>
                  <a:lnTo>
                    <a:pt x="11" y="249"/>
                  </a:lnTo>
                  <a:lnTo>
                    <a:pt x="16" y="254"/>
                  </a:lnTo>
                  <a:lnTo>
                    <a:pt x="21" y="260"/>
                  </a:lnTo>
                  <a:lnTo>
                    <a:pt x="27" y="264"/>
                  </a:lnTo>
                  <a:lnTo>
                    <a:pt x="32" y="268"/>
                  </a:lnTo>
                  <a:lnTo>
                    <a:pt x="38" y="273"/>
                  </a:lnTo>
                  <a:lnTo>
                    <a:pt x="45" y="276"/>
                  </a:lnTo>
                  <a:lnTo>
                    <a:pt x="52" y="279"/>
                  </a:lnTo>
                  <a:lnTo>
                    <a:pt x="58" y="282"/>
                  </a:lnTo>
                  <a:lnTo>
                    <a:pt x="65" y="283"/>
                  </a:lnTo>
                  <a:lnTo>
                    <a:pt x="71" y="284"/>
                  </a:lnTo>
                  <a:lnTo>
                    <a:pt x="78" y="285"/>
                  </a:lnTo>
                  <a:lnTo>
                    <a:pt x="516" y="285"/>
                  </a:lnTo>
                  <a:lnTo>
                    <a:pt x="522" y="284"/>
                  </a:lnTo>
                  <a:lnTo>
                    <a:pt x="528" y="283"/>
                  </a:lnTo>
                  <a:lnTo>
                    <a:pt x="536" y="282"/>
                  </a:lnTo>
                  <a:lnTo>
                    <a:pt x="542" y="279"/>
                  </a:lnTo>
                  <a:lnTo>
                    <a:pt x="549" y="276"/>
                  </a:lnTo>
                  <a:lnTo>
                    <a:pt x="555" y="273"/>
                  </a:lnTo>
                  <a:lnTo>
                    <a:pt x="561" y="268"/>
                  </a:lnTo>
                  <a:lnTo>
                    <a:pt x="567" y="264"/>
                  </a:lnTo>
                  <a:lnTo>
                    <a:pt x="573" y="260"/>
                  </a:lnTo>
                  <a:lnTo>
                    <a:pt x="577" y="254"/>
                  </a:lnTo>
                  <a:lnTo>
                    <a:pt x="581" y="249"/>
                  </a:lnTo>
                  <a:lnTo>
                    <a:pt x="586" y="242"/>
                  </a:lnTo>
                  <a:lnTo>
                    <a:pt x="589" y="236"/>
                  </a:lnTo>
                  <a:lnTo>
                    <a:pt x="591" y="229"/>
                  </a:lnTo>
                  <a:lnTo>
                    <a:pt x="592" y="223"/>
                  </a:lnTo>
                  <a:lnTo>
                    <a:pt x="593" y="216"/>
                  </a:lnTo>
                  <a:lnTo>
                    <a:pt x="576" y="67"/>
                  </a:lnTo>
                  <a:lnTo>
                    <a:pt x="575" y="60"/>
                  </a:lnTo>
                  <a:lnTo>
                    <a:pt x="574" y="53"/>
                  </a:lnTo>
                  <a:lnTo>
                    <a:pt x="573" y="47"/>
                  </a:lnTo>
                  <a:lnTo>
                    <a:pt x="571" y="40"/>
                  </a:lnTo>
                  <a:lnTo>
                    <a:pt x="568" y="35"/>
                  </a:lnTo>
                  <a:lnTo>
                    <a:pt x="565" y="29"/>
                  </a:lnTo>
                  <a:lnTo>
                    <a:pt x="562" y="24"/>
                  </a:lnTo>
                  <a:lnTo>
                    <a:pt x="559" y="20"/>
                  </a:lnTo>
                  <a:lnTo>
                    <a:pt x="554" y="15"/>
                  </a:lnTo>
                  <a:lnTo>
                    <a:pt x="550" y="11"/>
                  </a:lnTo>
                  <a:lnTo>
                    <a:pt x="544" y="8"/>
                  </a:lnTo>
                  <a:lnTo>
                    <a:pt x="539" y="4"/>
                  </a:lnTo>
                  <a:lnTo>
                    <a:pt x="534" y="2"/>
                  </a:lnTo>
                  <a:lnTo>
                    <a:pt x="528" y="1"/>
                  </a:lnTo>
                  <a:lnTo>
                    <a:pt x="522" y="0"/>
                  </a:lnTo>
                  <a:lnTo>
                    <a:pt x="516" y="0"/>
                  </a:lnTo>
                  <a:lnTo>
                    <a:pt x="78" y="0"/>
                  </a:lnTo>
                  <a:lnTo>
                    <a:pt x="71" y="0"/>
                  </a:lnTo>
                  <a:lnTo>
                    <a:pt x="66" y="1"/>
                  </a:lnTo>
                  <a:lnTo>
                    <a:pt x="59" y="2"/>
                  </a:lnTo>
                  <a:lnTo>
                    <a:pt x="54" y="4"/>
                  </a:lnTo>
                  <a:lnTo>
                    <a:pt x="48" y="8"/>
                  </a:lnTo>
                  <a:lnTo>
                    <a:pt x="44" y="11"/>
                  </a:lnTo>
                  <a:lnTo>
                    <a:pt x="40" y="15"/>
                  </a:lnTo>
                  <a:lnTo>
                    <a:pt x="35" y="20"/>
                  </a:lnTo>
                  <a:lnTo>
                    <a:pt x="31" y="24"/>
                  </a:lnTo>
                  <a:lnTo>
                    <a:pt x="28" y="29"/>
                  </a:lnTo>
                  <a:lnTo>
                    <a:pt x="24" y="35"/>
                  </a:lnTo>
                  <a:lnTo>
                    <a:pt x="22" y="40"/>
                  </a:lnTo>
                  <a:lnTo>
                    <a:pt x="20" y="47"/>
                  </a:lnTo>
                  <a:lnTo>
                    <a:pt x="19" y="53"/>
                  </a:lnTo>
                  <a:lnTo>
                    <a:pt x="18" y="60"/>
                  </a:lnTo>
                  <a:lnTo>
                    <a:pt x="18" y="67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F7F5F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93" name="Freeform 533">
              <a:extLst>
                <a:ext uri="{FF2B5EF4-FFF2-40B4-BE49-F238E27FC236}">
                  <a16:creationId xmlns:a16="http://schemas.microsoft.com/office/drawing/2014/main" id="{601D8EEA-6DAF-8142-822B-AACF207B5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266"/>
              <a:ext cx="112" cy="12"/>
            </a:xfrm>
            <a:custGeom>
              <a:avLst/>
              <a:gdLst>
                <a:gd name="T0" fmla="*/ 0 w 3258"/>
                <a:gd name="T1" fmla="*/ 0 h 300"/>
                <a:gd name="T2" fmla="*/ 0 w 3258"/>
                <a:gd name="T3" fmla="*/ 0 h 300"/>
                <a:gd name="T4" fmla="*/ 0 w 3258"/>
                <a:gd name="T5" fmla="*/ 0 h 300"/>
                <a:gd name="T6" fmla="*/ 0 w 3258"/>
                <a:gd name="T7" fmla="*/ 0 h 300"/>
                <a:gd name="T8" fmla="*/ 0 w 3258"/>
                <a:gd name="T9" fmla="*/ 0 h 300"/>
                <a:gd name="T10" fmla="*/ 0 w 3258"/>
                <a:gd name="T11" fmla="*/ 0 h 300"/>
                <a:gd name="T12" fmla="*/ 0 w 3258"/>
                <a:gd name="T13" fmla="*/ 0 h 300"/>
                <a:gd name="T14" fmla="*/ 0 w 3258"/>
                <a:gd name="T15" fmla="*/ 0 h 300"/>
                <a:gd name="T16" fmla="*/ 0 w 3258"/>
                <a:gd name="T17" fmla="*/ 0 h 300"/>
                <a:gd name="T18" fmla="*/ 0 w 3258"/>
                <a:gd name="T19" fmla="*/ 0 h 300"/>
                <a:gd name="T20" fmla="*/ 0 w 3258"/>
                <a:gd name="T21" fmla="*/ 0 h 300"/>
                <a:gd name="T22" fmla="*/ 0 w 3258"/>
                <a:gd name="T23" fmla="*/ 0 h 300"/>
                <a:gd name="T24" fmla="*/ 0 w 3258"/>
                <a:gd name="T25" fmla="*/ 0 h 300"/>
                <a:gd name="T26" fmla="*/ 0 w 3258"/>
                <a:gd name="T27" fmla="*/ 0 h 300"/>
                <a:gd name="T28" fmla="*/ 0 w 3258"/>
                <a:gd name="T29" fmla="*/ 0 h 300"/>
                <a:gd name="T30" fmla="*/ 0 w 3258"/>
                <a:gd name="T31" fmla="*/ 0 h 300"/>
                <a:gd name="T32" fmla="*/ 0 w 3258"/>
                <a:gd name="T33" fmla="*/ 0 h 300"/>
                <a:gd name="T34" fmla="*/ 0 w 3258"/>
                <a:gd name="T35" fmla="*/ 0 h 300"/>
                <a:gd name="T36" fmla="*/ 0 w 3258"/>
                <a:gd name="T37" fmla="*/ 0 h 300"/>
                <a:gd name="T38" fmla="*/ 0 w 3258"/>
                <a:gd name="T39" fmla="*/ 0 h 300"/>
                <a:gd name="T40" fmla="*/ 0 w 3258"/>
                <a:gd name="T41" fmla="*/ 0 h 300"/>
                <a:gd name="T42" fmla="*/ 0 w 3258"/>
                <a:gd name="T43" fmla="*/ 0 h 300"/>
                <a:gd name="T44" fmla="*/ 0 w 3258"/>
                <a:gd name="T45" fmla="*/ 0 h 300"/>
                <a:gd name="T46" fmla="*/ 0 w 3258"/>
                <a:gd name="T47" fmla="*/ 0 h 300"/>
                <a:gd name="T48" fmla="*/ 0 w 3258"/>
                <a:gd name="T49" fmla="*/ 0 h 300"/>
                <a:gd name="T50" fmla="*/ 0 w 3258"/>
                <a:gd name="T51" fmla="*/ 0 h 300"/>
                <a:gd name="T52" fmla="*/ 0 w 3258"/>
                <a:gd name="T53" fmla="*/ 0 h 300"/>
                <a:gd name="T54" fmla="*/ 0 w 3258"/>
                <a:gd name="T55" fmla="*/ 0 h 300"/>
                <a:gd name="T56" fmla="*/ 0 w 3258"/>
                <a:gd name="T57" fmla="*/ 0 h 300"/>
                <a:gd name="T58" fmla="*/ 0 w 3258"/>
                <a:gd name="T59" fmla="*/ 0 h 300"/>
                <a:gd name="T60" fmla="*/ 0 w 3258"/>
                <a:gd name="T61" fmla="*/ 0 h 300"/>
                <a:gd name="T62" fmla="*/ 0 w 3258"/>
                <a:gd name="T63" fmla="*/ 0 h 300"/>
                <a:gd name="T64" fmla="*/ 0 w 3258"/>
                <a:gd name="T65" fmla="*/ 0 h 300"/>
                <a:gd name="T66" fmla="*/ 0 w 3258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58" h="300">
                  <a:moveTo>
                    <a:pt x="3177" y="300"/>
                  </a:moveTo>
                  <a:lnTo>
                    <a:pt x="3183" y="298"/>
                  </a:lnTo>
                  <a:lnTo>
                    <a:pt x="3190" y="297"/>
                  </a:lnTo>
                  <a:lnTo>
                    <a:pt x="3196" y="296"/>
                  </a:lnTo>
                  <a:lnTo>
                    <a:pt x="3204" y="293"/>
                  </a:lnTo>
                  <a:lnTo>
                    <a:pt x="3211" y="290"/>
                  </a:lnTo>
                  <a:lnTo>
                    <a:pt x="3217" y="287"/>
                  </a:lnTo>
                  <a:lnTo>
                    <a:pt x="3224" y="282"/>
                  </a:lnTo>
                  <a:lnTo>
                    <a:pt x="3230" y="278"/>
                  </a:lnTo>
                  <a:lnTo>
                    <a:pt x="3236" y="272"/>
                  </a:lnTo>
                  <a:lnTo>
                    <a:pt x="3241" y="267"/>
                  </a:lnTo>
                  <a:lnTo>
                    <a:pt x="3246" y="262"/>
                  </a:lnTo>
                  <a:lnTo>
                    <a:pt x="3250" y="255"/>
                  </a:lnTo>
                  <a:lnTo>
                    <a:pt x="3253" y="248"/>
                  </a:lnTo>
                  <a:lnTo>
                    <a:pt x="3256" y="242"/>
                  </a:lnTo>
                  <a:lnTo>
                    <a:pt x="3257" y="235"/>
                  </a:lnTo>
                  <a:lnTo>
                    <a:pt x="3258" y="229"/>
                  </a:lnTo>
                  <a:lnTo>
                    <a:pt x="3240" y="72"/>
                  </a:lnTo>
                  <a:lnTo>
                    <a:pt x="3239" y="65"/>
                  </a:lnTo>
                  <a:lnTo>
                    <a:pt x="3238" y="57"/>
                  </a:lnTo>
                  <a:lnTo>
                    <a:pt x="3237" y="51"/>
                  </a:lnTo>
                  <a:lnTo>
                    <a:pt x="3234" y="43"/>
                  </a:lnTo>
                  <a:lnTo>
                    <a:pt x="3231" y="38"/>
                  </a:lnTo>
                  <a:lnTo>
                    <a:pt x="3229" y="31"/>
                  </a:lnTo>
                  <a:lnTo>
                    <a:pt x="3225" y="26"/>
                  </a:lnTo>
                  <a:lnTo>
                    <a:pt x="3221" y="20"/>
                  </a:lnTo>
                  <a:lnTo>
                    <a:pt x="3216" y="16"/>
                  </a:lnTo>
                  <a:lnTo>
                    <a:pt x="3212" y="12"/>
                  </a:lnTo>
                  <a:lnTo>
                    <a:pt x="3206" y="8"/>
                  </a:lnTo>
                  <a:lnTo>
                    <a:pt x="3201" y="5"/>
                  </a:lnTo>
                  <a:lnTo>
                    <a:pt x="3195" y="3"/>
                  </a:lnTo>
                  <a:lnTo>
                    <a:pt x="3189" y="1"/>
                  </a:lnTo>
                  <a:lnTo>
                    <a:pt x="3182" y="0"/>
                  </a:lnTo>
                  <a:lnTo>
                    <a:pt x="3177" y="0"/>
                  </a:lnTo>
                  <a:lnTo>
                    <a:pt x="81" y="0"/>
                  </a:lnTo>
                  <a:lnTo>
                    <a:pt x="75" y="0"/>
                  </a:lnTo>
                  <a:lnTo>
                    <a:pt x="68" y="1"/>
                  </a:lnTo>
                  <a:lnTo>
                    <a:pt x="62" y="3"/>
                  </a:lnTo>
                  <a:lnTo>
                    <a:pt x="56" y="5"/>
                  </a:lnTo>
                  <a:lnTo>
                    <a:pt x="51" y="8"/>
                  </a:lnTo>
                  <a:lnTo>
                    <a:pt x="45" y="12"/>
                  </a:lnTo>
                  <a:lnTo>
                    <a:pt x="41" y="16"/>
                  </a:lnTo>
                  <a:lnTo>
                    <a:pt x="37" y="20"/>
                  </a:lnTo>
                  <a:lnTo>
                    <a:pt x="32" y="26"/>
                  </a:lnTo>
                  <a:lnTo>
                    <a:pt x="28" y="31"/>
                  </a:lnTo>
                  <a:lnTo>
                    <a:pt x="26" y="37"/>
                  </a:lnTo>
                  <a:lnTo>
                    <a:pt x="22" y="43"/>
                  </a:lnTo>
                  <a:lnTo>
                    <a:pt x="20" y="50"/>
                  </a:lnTo>
                  <a:lnTo>
                    <a:pt x="19" y="56"/>
                  </a:lnTo>
                  <a:lnTo>
                    <a:pt x="18" y="64"/>
                  </a:lnTo>
                  <a:lnTo>
                    <a:pt x="18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4" y="248"/>
                  </a:lnTo>
                  <a:lnTo>
                    <a:pt x="7" y="255"/>
                  </a:lnTo>
                  <a:lnTo>
                    <a:pt x="10" y="262"/>
                  </a:lnTo>
                  <a:lnTo>
                    <a:pt x="16" y="267"/>
                  </a:lnTo>
                  <a:lnTo>
                    <a:pt x="21" y="272"/>
                  </a:lnTo>
                  <a:lnTo>
                    <a:pt x="27" y="278"/>
                  </a:lnTo>
                  <a:lnTo>
                    <a:pt x="33" y="282"/>
                  </a:lnTo>
                  <a:lnTo>
                    <a:pt x="40" y="287"/>
                  </a:lnTo>
                  <a:lnTo>
                    <a:pt x="46" y="290"/>
                  </a:lnTo>
                  <a:lnTo>
                    <a:pt x="53" y="293"/>
                  </a:lnTo>
                  <a:lnTo>
                    <a:pt x="60" y="295"/>
                  </a:lnTo>
                  <a:lnTo>
                    <a:pt x="67" y="297"/>
                  </a:lnTo>
                  <a:lnTo>
                    <a:pt x="74" y="298"/>
                  </a:lnTo>
                  <a:lnTo>
                    <a:pt x="81" y="300"/>
                  </a:lnTo>
                  <a:lnTo>
                    <a:pt x="3177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94" name="Freeform 534">
              <a:extLst>
                <a:ext uri="{FF2B5EF4-FFF2-40B4-BE49-F238E27FC236}">
                  <a16:creationId xmlns:a16="http://schemas.microsoft.com/office/drawing/2014/main" id="{5BDAE0FC-71FC-9D45-8AB9-8DED4CD75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7" y="2266"/>
              <a:ext cx="20" cy="11"/>
            </a:xfrm>
            <a:custGeom>
              <a:avLst/>
              <a:gdLst>
                <a:gd name="T0" fmla="*/ 0 w 594"/>
                <a:gd name="T1" fmla="*/ 0 h 285"/>
                <a:gd name="T2" fmla="*/ 0 w 594"/>
                <a:gd name="T3" fmla="*/ 0 h 285"/>
                <a:gd name="T4" fmla="*/ 0 w 594"/>
                <a:gd name="T5" fmla="*/ 0 h 285"/>
                <a:gd name="T6" fmla="*/ 0 w 594"/>
                <a:gd name="T7" fmla="*/ 0 h 285"/>
                <a:gd name="T8" fmla="*/ 0 w 594"/>
                <a:gd name="T9" fmla="*/ 0 h 285"/>
                <a:gd name="T10" fmla="*/ 0 w 594"/>
                <a:gd name="T11" fmla="*/ 0 h 285"/>
                <a:gd name="T12" fmla="*/ 0 w 594"/>
                <a:gd name="T13" fmla="*/ 0 h 285"/>
                <a:gd name="T14" fmla="*/ 0 w 594"/>
                <a:gd name="T15" fmla="*/ 0 h 285"/>
                <a:gd name="T16" fmla="*/ 0 w 594"/>
                <a:gd name="T17" fmla="*/ 0 h 285"/>
                <a:gd name="T18" fmla="*/ 0 w 594"/>
                <a:gd name="T19" fmla="*/ 0 h 285"/>
                <a:gd name="T20" fmla="*/ 0 w 594"/>
                <a:gd name="T21" fmla="*/ 0 h 285"/>
                <a:gd name="T22" fmla="*/ 0 w 594"/>
                <a:gd name="T23" fmla="*/ 0 h 285"/>
                <a:gd name="T24" fmla="*/ 0 w 594"/>
                <a:gd name="T25" fmla="*/ 0 h 285"/>
                <a:gd name="T26" fmla="*/ 0 w 594"/>
                <a:gd name="T27" fmla="*/ 0 h 285"/>
                <a:gd name="T28" fmla="*/ 0 w 594"/>
                <a:gd name="T29" fmla="*/ 0 h 285"/>
                <a:gd name="T30" fmla="*/ 0 w 594"/>
                <a:gd name="T31" fmla="*/ 0 h 285"/>
                <a:gd name="T32" fmla="*/ 0 w 594"/>
                <a:gd name="T33" fmla="*/ 0 h 285"/>
                <a:gd name="T34" fmla="*/ 0 w 594"/>
                <a:gd name="T35" fmla="*/ 0 h 285"/>
                <a:gd name="T36" fmla="*/ 0 w 594"/>
                <a:gd name="T37" fmla="*/ 0 h 285"/>
                <a:gd name="T38" fmla="*/ 0 w 594"/>
                <a:gd name="T39" fmla="*/ 0 h 285"/>
                <a:gd name="T40" fmla="*/ 0 w 594"/>
                <a:gd name="T41" fmla="*/ 0 h 285"/>
                <a:gd name="T42" fmla="*/ 0 w 594"/>
                <a:gd name="T43" fmla="*/ 0 h 285"/>
                <a:gd name="T44" fmla="*/ 0 w 594"/>
                <a:gd name="T45" fmla="*/ 0 h 285"/>
                <a:gd name="T46" fmla="*/ 0 w 594"/>
                <a:gd name="T47" fmla="*/ 0 h 285"/>
                <a:gd name="T48" fmla="*/ 0 w 594"/>
                <a:gd name="T49" fmla="*/ 0 h 285"/>
                <a:gd name="T50" fmla="*/ 0 w 594"/>
                <a:gd name="T51" fmla="*/ 0 h 285"/>
                <a:gd name="T52" fmla="*/ 0 w 594"/>
                <a:gd name="T53" fmla="*/ 0 h 285"/>
                <a:gd name="T54" fmla="*/ 0 w 594"/>
                <a:gd name="T55" fmla="*/ 0 h 285"/>
                <a:gd name="T56" fmla="*/ 0 w 594"/>
                <a:gd name="T57" fmla="*/ 0 h 285"/>
                <a:gd name="T58" fmla="*/ 0 w 594"/>
                <a:gd name="T59" fmla="*/ 0 h 285"/>
                <a:gd name="T60" fmla="*/ 0 w 594"/>
                <a:gd name="T61" fmla="*/ 0 h 285"/>
                <a:gd name="T62" fmla="*/ 0 w 594"/>
                <a:gd name="T63" fmla="*/ 0 h 285"/>
                <a:gd name="T64" fmla="*/ 0 w 594"/>
                <a:gd name="T65" fmla="*/ 0 h 285"/>
                <a:gd name="T66" fmla="*/ 0 w 594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4" h="285">
                  <a:moveTo>
                    <a:pt x="0" y="216"/>
                  </a:moveTo>
                  <a:lnTo>
                    <a:pt x="0" y="223"/>
                  </a:lnTo>
                  <a:lnTo>
                    <a:pt x="1" y="229"/>
                  </a:lnTo>
                  <a:lnTo>
                    <a:pt x="3" y="236"/>
                  </a:lnTo>
                  <a:lnTo>
                    <a:pt x="6" y="242"/>
                  </a:lnTo>
                  <a:lnTo>
                    <a:pt x="11" y="249"/>
                  </a:lnTo>
                  <a:lnTo>
                    <a:pt x="15" y="254"/>
                  </a:lnTo>
                  <a:lnTo>
                    <a:pt x="20" y="260"/>
                  </a:lnTo>
                  <a:lnTo>
                    <a:pt x="26" y="264"/>
                  </a:lnTo>
                  <a:lnTo>
                    <a:pt x="32" y="268"/>
                  </a:lnTo>
                  <a:lnTo>
                    <a:pt x="38" y="273"/>
                  </a:lnTo>
                  <a:lnTo>
                    <a:pt x="44" y="276"/>
                  </a:lnTo>
                  <a:lnTo>
                    <a:pt x="52" y="279"/>
                  </a:lnTo>
                  <a:lnTo>
                    <a:pt x="58" y="282"/>
                  </a:lnTo>
                  <a:lnTo>
                    <a:pt x="65" y="283"/>
                  </a:lnTo>
                  <a:lnTo>
                    <a:pt x="71" y="284"/>
                  </a:lnTo>
                  <a:lnTo>
                    <a:pt x="79" y="285"/>
                  </a:lnTo>
                  <a:lnTo>
                    <a:pt x="516" y="285"/>
                  </a:lnTo>
                  <a:lnTo>
                    <a:pt x="522" y="284"/>
                  </a:lnTo>
                  <a:lnTo>
                    <a:pt x="528" y="283"/>
                  </a:lnTo>
                  <a:lnTo>
                    <a:pt x="535" y="282"/>
                  </a:lnTo>
                  <a:lnTo>
                    <a:pt x="542" y="279"/>
                  </a:lnTo>
                  <a:lnTo>
                    <a:pt x="548" y="276"/>
                  </a:lnTo>
                  <a:lnTo>
                    <a:pt x="555" y="273"/>
                  </a:lnTo>
                  <a:lnTo>
                    <a:pt x="561" y="268"/>
                  </a:lnTo>
                  <a:lnTo>
                    <a:pt x="567" y="264"/>
                  </a:lnTo>
                  <a:lnTo>
                    <a:pt x="572" y="260"/>
                  </a:lnTo>
                  <a:lnTo>
                    <a:pt x="577" y="254"/>
                  </a:lnTo>
                  <a:lnTo>
                    <a:pt x="582" y="249"/>
                  </a:lnTo>
                  <a:lnTo>
                    <a:pt x="586" y="242"/>
                  </a:lnTo>
                  <a:lnTo>
                    <a:pt x="589" y="236"/>
                  </a:lnTo>
                  <a:lnTo>
                    <a:pt x="592" y="229"/>
                  </a:lnTo>
                  <a:lnTo>
                    <a:pt x="593" y="223"/>
                  </a:lnTo>
                  <a:lnTo>
                    <a:pt x="594" y="216"/>
                  </a:lnTo>
                  <a:lnTo>
                    <a:pt x="575" y="67"/>
                  </a:lnTo>
                  <a:lnTo>
                    <a:pt x="574" y="60"/>
                  </a:lnTo>
                  <a:lnTo>
                    <a:pt x="573" y="53"/>
                  </a:lnTo>
                  <a:lnTo>
                    <a:pt x="572" y="47"/>
                  </a:lnTo>
                  <a:lnTo>
                    <a:pt x="570" y="40"/>
                  </a:lnTo>
                  <a:lnTo>
                    <a:pt x="568" y="35"/>
                  </a:lnTo>
                  <a:lnTo>
                    <a:pt x="564" y="29"/>
                  </a:lnTo>
                  <a:lnTo>
                    <a:pt x="561" y="24"/>
                  </a:lnTo>
                  <a:lnTo>
                    <a:pt x="558" y="20"/>
                  </a:lnTo>
                  <a:lnTo>
                    <a:pt x="553" y="15"/>
                  </a:lnTo>
                  <a:lnTo>
                    <a:pt x="549" y="11"/>
                  </a:lnTo>
                  <a:lnTo>
                    <a:pt x="544" y="8"/>
                  </a:lnTo>
                  <a:lnTo>
                    <a:pt x="539" y="4"/>
                  </a:lnTo>
                  <a:lnTo>
                    <a:pt x="534" y="2"/>
                  </a:lnTo>
                  <a:lnTo>
                    <a:pt x="527" y="1"/>
                  </a:lnTo>
                  <a:lnTo>
                    <a:pt x="522" y="0"/>
                  </a:lnTo>
                  <a:lnTo>
                    <a:pt x="516" y="0"/>
                  </a:lnTo>
                  <a:lnTo>
                    <a:pt x="79" y="0"/>
                  </a:lnTo>
                  <a:lnTo>
                    <a:pt x="73" y="0"/>
                  </a:lnTo>
                  <a:lnTo>
                    <a:pt x="66" y="1"/>
                  </a:lnTo>
                  <a:lnTo>
                    <a:pt x="59" y="2"/>
                  </a:lnTo>
                  <a:lnTo>
                    <a:pt x="54" y="4"/>
                  </a:lnTo>
                  <a:lnTo>
                    <a:pt x="49" y="8"/>
                  </a:lnTo>
                  <a:lnTo>
                    <a:pt x="44" y="11"/>
                  </a:lnTo>
                  <a:lnTo>
                    <a:pt x="39" y="15"/>
                  </a:lnTo>
                  <a:lnTo>
                    <a:pt x="36" y="20"/>
                  </a:lnTo>
                  <a:lnTo>
                    <a:pt x="31" y="24"/>
                  </a:lnTo>
                  <a:lnTo>
                    <a:pt x="28" y="29"/>
                  </a:lnTo>
                  <a:lnTo>
                    <a:pt x="25" y="35"/>
                  </a:lnTo>
                  <a:lnTo>
                    <a:pt x="22" y="40"/>
                  </a:lnTo>
                  <a:lnTo>
                    <a:pt x="20" y="47"/>
                  </a:lnTo>
                  <a:lnTo>
                    <a:pt x="19" y="53"/>
                  </a:lnTo>
                  <a:lnTo>
                    <a:pt x="18" y="60"/>
                  </a:lnTo>
                  <a:lnTo>
                    <a:pt x="18" y="67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F7F5F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95" name="Freeform 535">
              <a:extLst>
                <a:ext uri="{FF2B5EF4-FFF2-40B4-BE49-F238E27FC236}">
                  <a16:creationId xmlns:a16="http://schemas.microsoft.com/office/drawing/2014/main" id="{900F7608-1FFD-574C-9636-8EA0F67DC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1" y="89"/>
                  </a:lnTo>
                  <a:lnTo>
                    <a:pt x="429" y="94"/>
                  </a:lnTo>
                  <a:lnTo>
                    <a:pt x="427" y="100"/>
                  </a:lnTo>
                  <a:lnTo>
                    <a:pt x="425" y="104"/>
                  </a:lnTo>
                  <a:lnTo>
                    <a:pt x="422" y="108"/>
                  </a:lnTo>
                  <a:lnTo>
                    <a:pt x="418" y="113"/>
                  </a:lnTo>
                  <a:lnTo>
                    <a:pt x="414" y="117"/>
                  </a:lnTo>
                  <a:lnTo>
                    <a:pt x="410" y="119"/>
                  </a:lnTo>
                  <a:lnTo>
                    <a:pt x="405" y="123"/>
                  </a:lnTo>
                  <a:lnTo>
                    <a:pt x="401" y="125"/>
                  </a:lnTo>
                  <a:lnTo>
                    <a:pt x="395" y="126"/>
                  </a:lnTo>
                  <a:lnTo>
                    <a:pt x="390" y="127"/>
                  </a:lnTo>
                  <a:lnTo>
                    <a:pt x="385" y="128"/>
                  </a:lnTo>
                  <a:lnTo>
                    <a:pt x="51" y="128"/>
                  </a:lnTo>
                  <a:lnTo>
                    <a:pt x="44" y="127"/>
                  </a:lnTo>
                  <a:lnTo>
                    <a:pt x="39" y="126"/>
                  </a:lnTo>
                  <a:lnTo>
                    <a:pt x="34" y="125"/>
                  </a:lnTo>
                  <a:lnTo>
                    <a:pt x="30" y="123"/>
                  </a:lnTo>
                  <a:lnTo>
                    <a:pt x="24" y="119"/>
                  </a:lnTo>
                  <a:lnTo>
                    <a:pt x="21" y="117"/>
                  </a:lnTo>
                  <a:lnTo>
                    <a:pt x="17" y="113"/>
                  </a:lnTo>
                  <a:lnTo>
                    <a:pt x="14" y="108"/>
                  </a:lnTo>
                  <a:lnTo>
                    <a:pt x="10" y="104"/>
                  </a:lnTo>
                  <a:lnTo>
                    <a:pt x="8" y="100"/>
                  </a:lnTo>
                  <a:lnTo>
                    <a:pt x="6" y="94"/>
                  </a:lnTo>
                  <a:lnTo>
                    <a:pt x="4" y="89"/>
                  </a:lnTo>
                  <a:lnTo>
                    <a:pt x="2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4" y="0"/>
                  </a:lnTo>
                  <a:lnTo>
                    <a:pt x="432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96" name="Freeform 536">
              <a:extLst>
                <a:ext uri="{FF2B5EF4-FFF2-40B4-BE49-F238E27FC236}">
                  <a16:creationId xmlns:a16="http://schemas.microsoft.com/office/drawing/2014/main" id="{B2213208-42D0-A348-91B1-A1C277A52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7" y="2268"/>
              <a:ext cx="2" cy="8"/>
            </a:xfrm>
            <a:custGeom>
              <a:avLst/>
              <a:gdLst>
                <a:gd name="T0" fmla="*/ 0 w 44"/>
                <a:gd name="T1" fmla="*/ 0 h 212"/>
                <a:gd name="T2" fmla="*/ 0 w 44"/>
                <a:gd name="T3" fmla="*/ 0 h 212"/>
                <a:gd name="T4" fmla="*/ 0 w 44"/>
                <a:gd name="T5" fmla="*/ 0 h 212"/>
                <a:gd name="T6" fmla="*/ 0 w 44"/>
                <a:gd name="T7" fmla="*/ 0 h 212"/>
                <a:gd name="T8" fmla="*/ 0 w 44"/>
                <a:gd name="T9" fmla="*/ 0 h 212"/>
                <a:gd name="T10" fmla="*/ 0 w 44"/>
                <a:gd name="T11" fmla="*/ 0 h 212"/>
                <a:gd name="T12" fmla="*/ 0 w 44"/>
                <a:gd name="T13" fmla="*/ 0 h 212"/>
                <a:gd name="T14" fmla="*/ 0 w 44"/>
                <a:gd name="T15" fmla="*/ 0 h 212"/>
                <a:gd name="T16" fmla="*/ 0 w 44"/>
                <a:gd name="T17" fmla="*/ 0 h 212"/>
                <a:gd name="T18" fmla="*/ 0 w 44"/>
                <a:gd name="T19" fmla="*/ 0 h 212"/>
                <a:gd name="T20" fmla="*/ 0 w 44"/>
                <a:gd name="T21" fmla="*/ 0 h 212"/>
                <a:gd name="T22" fmla="*/ 0 w 44"/>
                <a:gd name="T23" fmla="*/ 0 h 212"/>
                <a:gd name="T24" fmla="*/ 0 w 44"/>
                <a:gd name="T25" fmla="*/ 0 h 212"/>
                <a:gd name="T26" fmla="*/ 0 w 44"/>
                <a:gd name="T27" fmla="*/ 0 h 212"/>
                <a:gd name="T28" fmla="*/ 0 w 44"/>
                <a:gd name="T29" fmla="*/ 0 h 212"/>
                <a:gd name="T30" fmla="*/ 0 w 44"/>
                <a:gd name="T31" fmla="*/ 0 h 212"/>
                <a:gd name="T32" fmla="*/ 0 w 44"/>
                <a:gd name="T33" fmla="*/ 0 h 212"/>
                <a:gd name="T34" fmla="*/ 0 w 44"/>
                <a:gd name="T35" fmla="*/ 0 h 212"/>
                <a:gd name="T36" fmla="*/ 0 w 44"/>
                <a:gd name="T37" fmla="*/ 0 h 212"/>
                <a:gd name="T38" fmla="*/ 0 w 44"/>
                <a:gd name="T39" fmla="*/ 0 h 212"/>
                <a:gd name="T40" fmla="*/ 0 w 44"/>
                <a:gd name="T41" fmla="*/ 0 h 212"/>
                <a:gd name="T42" fmla="*/ 0 w 44"/>
                <a:gd name="T43" fmla="*/ 0 h 212"/>
                <a:gd name="T44" fmla="*/ 0 w 44"/>
                <a:gd name="T45" fmla="*/ 0 h 212"/>
                <a:gd name="T46" fmla="*/ 0 w 44"/>
                <a:gd name="T47" fmla="*/ 0 h 212"/>
                <a:gd name="T48" fmla="*/ 0 w 44"/>
                <a:gd name="T49" fmla="*/ 0 h 212"/>
                <a:gd name="T50" fmla="*/ 0 w 44"/>
                <a:gd name="T51" fmla="*/ 0 h 212"/>
                <a:gd name="T52" fmla="*/ 0 w 44"/>
                <a:gd name="T53" fmla="*/ 0 h 212"/>
                <a:gd name="T54" fmla="*/ 0 w 44"/>
                <a:gd name="T55" fmla="*/ 0 h 212"/>
                <a:gd name="T56" fmla="*/ 0 w 44"/>
                <a:gd name="T57" fmla="*/ 0 h 212"/>
                <a:gd name="T58" fmla="*/ 0 w 44"/>
                <a:gd name="T59" fmla="*/ 0 h 212"/>
                <a:gd name="T60" fmla="*/ 0 w 44"/>
                <a:gd name="T61" fmla="*/ 0 h 212"/>
                <a:gd name="T62" fmla="*/ 0 w 44"/>
                <a:gd name="T63" fmla="*/ 0 h 212"/>
                <a:gd name="T64" fmla="*/ 0 w 4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4" h="212">
                  <a:moveTo>
                    <a:pt x="24" y="212"/>
                  </a:moveTo>
                  <a:lnTo>
                    <a:pt x="26" y="211"/>
                  </a:lnTo>
                  <a:lnTo>
                    <a:pt x="28" y="211"/>
                  </a:lnTo>
                  <a:lnTo>
                    <a:pt x="30" y="211"/>
                  </a:lnTo>
                  <a:lnTo>
                    <a:pt x="31" y="210"/>
                  </a:lnTo>
                  <a:lnTo>
                    <a:pt x="33" y="209"/>
                  </a:lnTo>
                  <a:lnTo>
                    <a:pt x="34" y="208"/>
                  </a:lnTo>
                  <a:lnTo>
                    <a:pt x="36" y="207"/>
                  </a:lnTo>
                  <a:lnTo>
                    <a:pt x="37" y="205"/>
                  </a:lnTo>
                  <a:lnTo>
                    <a:pt x="39" y="204"/>
                  </a:lnTo>
                  <a:lnTo>
                    <a:pt x="40" y="202"/>
                  </a:lnTo>
                  <a:lnTo>
                    <a:pt x="41" y="201"/>
                  </a:lnTo>
                  <a:lnTo>
                    <a:pt x="42" y="199"/>
                  </a:lnTo>
                  <a:lnTo>
                    <a:pt x="43" y="197"/>
                  </a:lnTo>
                  <a:lnTo>
                    <a:pt x="43" y="195"/>
                  </a:lnTo>
                  <a:lnTo>
                    <a:pt x="43" y="194"/>
                  </a:lnTo>
                  <a:lnTo>
                    <a:pt x="44" y="191"/>
                  </a:lnTo>
                  <a:lnTo>
                    <a:pt x="44" y="21"/>
                  </a:lnTo>
                  <a:lnTo>
                    <a:pt x="43" y="19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2" y="12"/>
                  </a:lnTo>
                  <a:lnTo>
                    <a:pt x="41" y="11"/>
                  </a:lnTo>
                  <a:lnTo>
                    <a:pt x="40" y="9"/>
                  </a:lnTo>
                  <a:lnTo>
                    <a:pt x="39" y="8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4" y="3"/>
                  </a:lnTo>
                  <a:lnTo>
                    <a:pt x="33" y="2"/>
                  </a:lnTo>
                  <a:lnTo>
                    <a:pt x="31" y="1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6" y="2"/>
                  </a:lnTo>
                  <a:lnTo>
                    <a:pt x="14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2" y="185"/>
                  </a:lnTo>
                  <a:lnTo>
                    <a:pt x="3" y="188"/>
                  </a:lnTo>
                  <a:lnTo>
                    <a:pt x="4" y="190"/>
                  </a:lnTo>
                  <a:lnTo>
                    <a:pt x="5" y="194"/>
                  </a:lnTo>
                  <a:lnTo>
                    <a:pt x="7" y="196"/>
                  </a:lnTo>
                  <a:lnTo>
                    <a:pt x="8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4" y="205"/>
                  </a:lnTo>
                  <a:lnTo>
                    <a:pt x="16" y="208"/>
                  </a:lnTo>
                  <a:lnTo>
                    <a:pt x="18" y="209"/>
                  </a:lnTo>
                  <a:lnTo>
                    <a:pt x="20" y="211"/>
                  </a:lnTo>
                  <a:lnTo>
                    <a:pt x="22" y="211"/>
                  </a:lnTo>
                  <a:lnTo>
                    <a:pt x="24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97" name="Freeform 537">
              <a:extLst>
                <a:ext uri="{FF2B5EF4-FFF2-40B4-BE49-F238E27FC236}">
                  <a16:creationId xmlns:a16="http://schemas.microsoft.com/office/drawing/2014/main" id="{ABFAEE4F-ED86-AB44-B524-40331A771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5" y="2268"/>
              <a:ext cx="1" cy="8"/>
            </a:xfrm>
            <a:custGeom>
              <a:avLst/>
              <a:gdLst>
                <a:gd name="T0" fmla="*/ 0 w 48"/>
                <a:gd name="T1" fmla="*/ 0 h 222"/>
                <a:gd name="T2" fmla="*/ 0 w 48"/>
                <a:gd name="T3" fmla="*/ 0 h 222"/>
                <a:gd name="T4" fmla="*/ 0 w 48"/>
                <a:gd name="T5" fmla="*/ 0 h 222"/>
                <a:gd name="T6" fmla="*/ 0 w 48"/>
                <a:gd name="T7" fmla="*/ 0 h 222"/>
                <a:gd name="T8" fmla="*/ 0 w 48"/>
                <a:gd name="T9" fmla="*/ 0 h 222"/>
                <a:gd name="T10" fmla="*/ 0 w 48"/>
                <a:gd name="T11" fmla="*/ 0 h 222"/>
                <a:gd name="T12" fmla="*/ 0 w 48"/>
                <a:gd name="T13" fmla="*/ 0 h 222"/>
                <a:gd name="T14" fmla="*/ 0 w 48"/>
                <a:gd name="T15" fmla="*/ 0 h 222"/>
                <a:gd name="T16" fmla="*/ 0 w 48"/>
                <a:gd name="T17" fmla="*/ 0 h 222"/>
                <a:gd name="T18" fmla="*/ 0 w 48"/>
                <a:gd name="T19" fmla="*/ 0 h 222"/>
                <a:gd name="T20" fmla="*/ 0 w 48"/>
                <a:gd name="T21" fmla="*/ 0 h 222"/>
                <a:gd name="T22" fmla="*/ 0 w 48"/>
                <a:gd name="T23" fmla="*/ 0 h 222"/>
                <a:gd name="T24" fmla="*/ 0 w 48"/>
                <a:gd name="T25" fmla="*/ 0 h 222"/>
                <a:gd name="T26" fmla="*/ 0 w 48"/>
                <a:gd name="T27" fmla="*/ 0 h 222"/>
                <a:gd name="T28" fmla="*/ 0 w 48"/>
                <a:gd name="T29" fmla="*/ 0 h 222"/>
                <a:gd name="T30" fmla="*/ 0 w 48"/>
                <a:gd name="T31" fmla="*/ 0 h 222"/>
                <a:gd name="T32" fmla="*/ 0 w 48"/>
                <a:gd name="T33" fmla="*/ 0 h 222"/>
                <a:gd name="T34" fmla="*/ 0 w 48"/>
                <a:gd name="T35" fmla="*/ 0 h 222"/>
                <a:gd name="T36" fmla="*/ 0 w 48"/>
                <a:gd name="T37" fmla="*/ 0 h 222"/>
                <a:gd name="T38" fmla="*/ 0 w 48"/>
                <a:gd name="T39" fmla="*/ 0 h 222"/>
                <a:gd name="T40" fmla="*/ 0 w 48"/>
                <a:gd name="T41" fmla="*/ 0 h 222"/>
                <a:gd name="T42" fmla="*/ 0 w 48"/>
                <a:gd name="T43" fmla="*/ 0 h 222"/>
                <a:gd name="T44" fmla="*/ 0 w 48"/>
                <a:gd name="T45" fmla="*/ 0 h 222"/>
                <a:gd name="T46" fmla="*/ 0 w 48"/>
                <a:gd name="T47" fmla="*/ 0 h 222"/>
                <a:gd name="T48" fmla="*/ 0 w 48"/>
                <a:gd name="T49" fmla="*/ 0 h 222"/>
                <a:gd name="T50" fmla="*/ 0 w 48"/>
                <a:gd name="T51" fmla="*/ 0 h 222"/>
                <a:gd name="T52" fmla="*/ 0 w 48"/>
                <a:gd name="T53" fmla="*/ 0 h 222"/>
                <a:gd name="T54" fmla="*/ 0 w 48"/>
                <a:gd name="T55" fmla="*/ 0 h 222"/>
                <a:gd name="T56" fmla="*/ 0 w 48"/>
                <a:gd name="T57" fmla="*/ 0 h 222"/>
                <a:gd name="T58" fmla="*/ 0 w 48"/>
                <a:gd name="T59" fmla="*/ 0 h 222"/>
                <a:gd name="T60" fmla="*/ 0 w 48"/>
                <a:gd name="T61" fmla="*/ 0 h 222"/>
                <a:gd name="T62" fmla="*/ 0 w 48"/>
                <a:gd name="T63" fmla="*/ 0 h 222"/>
                <a:gd name="T64" fmla="*/ 0 w 48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8" h="222">
                  <a:moveTo>
                    <a:pt x="18" y="222"/>
                  </a:moveTo>
                  <a:lnTo>
                    <a:pt x="19" y="221"/>
                  </a:lnTo>
                  <a:lnTo>
                    <a:pt x="22" y="221"/>
                  </a:lnTo>
                  <a:lnTo>
                    <a:pt x="25" y="219"/>
                  </a:lnTo>
                  <a:lnTo>
                    <a:pt x="27" y="218"/>
                  </a:lnTo>
                  <a:lnTo>
                    <a:pt x="29" y="216"/>
                  </a:lnTo>
                  <a:lnTo>
                    <a:pt x="32" y="213"/>
                  </a:lnTo>
                  <a:lnTo>
                    <a:pt x="34" y="211"/>
                  </a:lnTo>
                  <a:lnTo>
                    <a:pt x="37" y="209"/>
                  </a:lnTo>
                  <a:lnTo>
                    <a:pt x="39" y="206"/>
                  </a:lnTo>
                  <a:lnTo>
                    <a:pt x="41" y="203"/>
                  </a:lnTo>
                  <a:lnTo>
                    <a:pt x="43" y="200"/>
                  </a:lnTo>
                  <a:lnTo>
                    <a:pt x="45" y="197"/>
                  </a:lnTo>
                  <a:lnTo>
                    <a:pt x="46" y="195"/>
                  </a:lnTo>
                  <a:lnTo>
                    <a:pt x="47" y="192"/>
                  </a:lnTo>
                  <a:lnTo>
                    <a:pt x="47" y="190"/>
                  </a:lnTo>
                  <a:lnTo>
                    <a:pt x="48" y="187"/>
                  </a:lnTo>
                  <a:lnTo>
                    <a:pt x="37" y="22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3" y="9"/>
                  </a:lnTo>
                  <a:lnTo>
                    <a:pt x="32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0" y="2"/>
                  </a:lnTo>
                  <a:lnTo>
                    <a:pt x="9" y="3"/>
                  </a:lnTo>
                  <a:lnTo>
                    <a:pt x="7" y="4"/>
                  </a:lnTo>
                  <a:lnTo>
                    <a:pt x="6" y="5"/>
                  </a:lnTo>
                  <a:lnTo>
                    <a:pt x="5" y="7"/>
                  </a:lnTo>
                  <a:lnTo>
                    <a:pt x="4" y="8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6" y="217"/>
                  </a:lnTo>
                  <a:lnTo>
                    <a:pt x="7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3" y="221"/>
                  </a:lnTo>
                  <a:lnTo>
                    <a:pt x="14" y="221"/>
                  </a:lnTo>
                  <a:lnTo>
                    <a:pt x="16" y="221"/>
                  </a:lnTo>
                  <a:lnTo>
                    <a:pt x="18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98" name="Freeform 538">
              <a:extLst>
                <a:ext uri="{FF2B5EF4-FFF2-40B4-BE49-F238E27FC236}">
                  <a16:creationId xmlns:a16="http://schemas.microsoft.com/office/drawing/2014/main" id="{D5B0B65E-123D-7C47-8FBA-017F33D79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2267"/>
              <a:ext cx="16" cy="4"/>
            </a:xfrm>
            <a:custGeom>
              <a:avLst/>
              <a:gdLst>
                <a:gd name="T0" fmla="*/ 0 w 446"/>
                <a:gd name="T1" fmla="*/ 0 h 106"/>
                <a:gd name="T2" fmla="*/ 0 w 446"/>
                <a:gd name="T3" fmla="*/ 0 h 106"/>
                <a:gd name="T4" fmla="*/ 0 w 446"/>
                <a:gd name="T5" fmla="*/ 0 h 106"/>
                <a:gd name="T6" fmla="*/ 0 w 446"/>
                <a:gd name="T7" fmla="*/ 0 h 106"/>
                <a:gd name="T8" fmla="*/ 0 w 446"/>
                <a:gd name="T9" fmla="*/ 0 h 106"/>
                <a:gd name="T10" fmla="*/ 0 w 446"/>
                <a:gd name="T11" fmla="*/ 0 h 106"/>
                <a:gd name="T12" fmla="*/ 0 w 446"/>
                <a:gd name="T13" fmla="*/ 0 h 106"/>
                <a:gd name="T14" fmla="*/ 0 w 446"/>
                <a:gd name="T15" fmla="*/ 0 h 106"/>
                <a:gd name="T16" fmla="*/ 0 w 446"/>
                <a:gd name="T17" fmla="*/ 0 h 106"/>
                <a:gd name="T18" fmla="*/ 0 w 446"/>
                <a:gd name="T19" fmla="*/ 0 h 106"/>
                <a:gd name="T20" fmla="*/ 0 w 446"/>
                <a:gd name="T21" fmla="*/ 0 h 106"/>
                <a:gd name="T22" fmla="*/ 0 w 446"/>
                <a:gd name="T23" fmla="*/ 0 h 106"/>
                <a:gd name="T24" fmla="*/ 0 w 446"/>
                <a:gd name="T25" fmla="*/ 0 h 106"/>
                <a:gd name="T26" fmla="*/ 0 w 446"/>
                <a:gd name="T27" fmla="*/ 0 h 106"/>
                <a:gd name="T28" fmla="*/ 0 w 446"/>
                <a:gd name="T29" fmla="*/ 0 h 106"/>
                <a:gd name="T30" fmla="*/ 0 w 446"/>
                <a:gd name="T31" fmla="*/ 0 h 106"/>
                <a:gd name="T32" fmla="*/ 0 w 446"/>
                <a:gd name="T33" fmla="*/ 0 h 106"/>
                <a:gd name="T34" fmla="*/ 0 w 446"/>
                <a:gd name="T35" fmla="*/ 0 h 106"/>
                <a:gd name="T36" fmla="*/ 0 w 446"/>
                <a:gd name="T37" fmla="*/ 0 h 106"/>
                <a:gd name="T38" fmla="*/ 0 w 446"/>
                <a:gd name="T39" fmla="*/ 0 h 106"/>
                <a:gd name="T40" fmla="*/ 0 w 446"/>
                <a:gd name="T41" fmla="*/ 0 h 106"/>
                <a:gd name="T42" fmla="*/ 0 w 446"/>
                <a:gd name="T43" fmla="*/ 0 h 106"/>
                <a:gd name="T44" fmla="*/ 0 w 446"/>
                <a:gd name="T45" fmla="*/ 0 h 106"/>
                <a:gd name="T46" fmla="*/ 0 w 446"/>
                <a:gd name="T47" fmla="*/ 0 h 106"/>
                <a:gd name="T48" fmla="*/ 0 w 446"/>
                <a:gd name="T49" fmla="*/ 0 h 106"/>
                <a:gd name="T50" fmla="*/ 0 w 446"/>
                <a:gd name="T51" fmla="*/ 0 h 106"/>
                <a:gd name="T52" fmla="*/ 0 w 446"/>
                <a:gd name="T53" fmla="*/ 0 h 106"/>
                <a:gd name="T54" fmla="*/ 0 w 446"/>
                <a:gd name="T55" fmla="*/ 0 h 106"/>
                <a:gd name="T56" fmla="*/ 0 w 446"/>
                <a:gd name="T57" fmla="*/ 0 h 106"/>
                <a:gd name="T58" fmla="*/ 0 w 446"/>
                <a:gd name="T59" fmla="*/ 0 h 106"/>
                <a:gd name="T60" fmla="*/ 0 w 446"/>
                <a:gd name="T61" fmla="*/ 0 h 106"/>
                <a:gd name="T62" fmla="*/ 0 w 446"/>
                <a:gd name="T63" fmla="*/ 0 h 106"/>
                <a:gd name="T64" fmla="*/ 0 w 446"/>
                <a:gd name="T65" fmla="*/ 0 h 106"/>
                <a:gd name="T66" fmla="*/ 0 w 446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6" h="106">
                  <a:moveTo>
                    <a:pt x="398" y="106"/>
                  </a:moveTo>
                  <a:lnTo>
                    <a:pt x="402" y="105"/>
                  </a:lnTo>
                  <a:lnTo>
                    <a:pt x="408" y="105"/>
                  </a:lnTo>
                  <a:lnTo>
                    <a:pt x="412" y="104"/>
                  </a:lnTo>
                  <a:lnTo>
                    <a:pt x="417" y="103"/>
                  </a:lnTo>
                  <a:lnTo>
                    <a:pt x="421" y="101"/>
                  </a:lnTo>
                  <a:lnTo>
                    <a:pt x="424" y="99"/>
                  </a:lnTo>
                  <a:lnTo>
                    <a:pt x="429" y="97"/>
                  </a:lnTo>
                  <a:lnTo>
                    <a:pt x="432" y="95"/>
                  </a:lnTo>
                  <a:lnTo>
                    <a:pt x="435" y="93"/>
                  </a:lnTo>
                  <a:lnTo>
                    <a:pt x="437" y="91"/>
                  </a:lnTo>
                  <a:lnTo>
                    <a:pt x="439" y="87"/>
                  </a:lnTo>
                  <a:lnTo>
                    <a:pt x="442" y="85"/>
                  </a:lnTo>
                  <a:lnTo>
                    <a:pt x="444" y="82"/>
                  </a:lnTo>
                  <a:lnTo>
                    <a:pt x="445" y="79"/>
                  </a:lnTo>
                  <a:lnTo>
                    <a:pt x="445" y="75"/>
                  </a:lnTo>
                  <a:lnTo>
                    <a:pt x="446" y="72"/>
                  </a:lnTo>
                  <a:lnTo>
                    <a:pt x="446" y="35"/>
                  </a:lnTo>
                  <a:lnTo>
                    <a:pt x="445" y="31"/>
                  </a:lnTo>
                  <a:lnTo>
                    <a:pt x="445" y="28"/>
                  </a:lnTo>
                  <a:lnTo>
                    <a:pt x="444" y="24"/>
                  </a:lnTo>
                  <a:lnTo>
                    <a:pt x="442" y="21"/>
                  </a:lnTo>
                  <a:lnTo>
                    <a:pt x="439" y="18"/>
                  </a:lnTo>
                  <a:lnTo>
                    <a:pt x="437" y="15"/>
                  </a:lnTo>
                  <a:lnTo>
                    <a:pt x="435" y="12"/>
                  </a:lnTo>
                  <a:lnTo>
                    <a:pt x="432" y="10"/>
                  </a:lnTo>
                  <a:lnTo>
                    <a:pt x="429" y="8"/>
                  </a:lnTo>
                  <a:lnTo>
                    <a:pt x="424" y="6"/>
                  </a:lnTo>
                  <a:lnTo>
                    <a:pt x="421" y="4"/>
                  </a:lnTo>
                  <a:lnTo>
                    <a:pt x="417" y="3"/>
                  </a:lnTo>
                  <a:lnTo>
                    <a:pt x="412" y="1"/>
                  </a:lnTo>
                  <a:lnTo>
                    <a:pt x="408" y="0"/>
                  </a:lnTo>
                  <a:lnTo>
                    <a:pt x="402" y="0"/>
                  </a:lnTo>
                  <a:lnTo>
                    <a:pt x="398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29" y="3"/>
                  </a:lnTo>
                  <a:lnTo>
                    <a:pt x="25" y="4"/>
                  </a:lnTo>
                  <a:lnTo>
                    <a:pt x="20" y="6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7" y="15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3" y="85"/>
                  </a:lnTo>
                  <a:lnTo>
                    <a:pt x="5" y="87"/>
                  </a:lnTo>
                  <a:lnTo>
                    <a:pt x="7" y="91"/>
                  </a:lnTo>
                  <a:lnTo>
                    <a:pt x="11" y="93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20" y="99"/>
                  </a:lnTo>
                  <a:lnTo>
                    <a:pt x="25" y="101"/>
                  </a:lnTo>
                  <a:lnTo>
                    <a:pt x="29" y="103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42" y="105"/>
                  </a:lnTo>
                  <a:lnTo>
                    <a:pt x="48" y="106"/>
                  </a:lnTo>
                  <a:lnTo>
                    <a:pt x="398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99" name="Freeform 539">
              <a:extLst>
                <a:ext uri="{FF2B5EF4-FFF2-40B4-BE49-F238E27FC236}">
                  <a16:creationId xmlns:a16="http://schemas.microsoft.com/office/drawing/2014/main" id="{43ABAD76-6F07-6E4F-9751-62B4EEEA7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1" y="89"/>
                  </a:lnTo>
                  <a:lnTo>
                    <a:pt x="429" y="94"/>
                  </a:lnTo>
                  <a:lnTo>
                    <a:pt x="427" y="100"/>
                  </a:lnTo>
                  <a:lnTo>
                    <a:pt x="425" y="104"/>
                  </a:lnTo>
                  <a:lnTo>
                    <a:pt x="422" y="108"/>
                  </a:lnTo>
                  <a:lnTo>
                    <a:pt x="418" y="113"/>
                  </a:lnTo>
                  <a:lnTo>
                    <a:pt x="414" y="117"/>
                  </a:lnTo>
                  <a:lnTo>
                    <a:pt x="410" y="119"/>
                  </a:lnTo>
                  <a:lnTo>
                    <a:pt x="405" y="123"/>
                  </a:lnTo>
                  <a:lnTo>
                    <a:pt x="401" y="125"/>
                  </a:lnTo>
                  <a:lnTo>
                    <a:pt x="395" y="126"/>
                  </a:lnTo>
                  <a:lnTo>
                    <a:pt x="390" y="127"/>
                  </a:lnTo>
                  <a:lnTo>
                    <a:pt x="385" y="128"/>
                  </a:lnTo>
                  <a:lnTo>
                    <a:pt x="51" y="128"/>
                  </a:lnTo>
                  <a:lnTo>
                    <a:pt x="44" y="127"/>
                  </a:lnTo>
                  <a:lnTo>
                    <a:pt x="39" y="126"/>
                  </a:lnTo>
                  <a:lnTo>
                    <a:pt x="34" y="125"/>
                  </a:lnTo>
                  <a:lnTo>
                    <a:pt x="30" y="123"/>
                  </a:lnTo>
                  <a:lnTo>
                    <a:pt x="24" y="119"/>
                  </a:lnTo>
                  <a:lnTo>
                    <a:pt x="21" y="117"/>
                  </a:lnTo>
                  <a:lnTo>
                    <a:pt x="17" y="113"/>
                  </a:lnTo>
                  <a:lnTo>
                    <a:pt x="14" y="108"/>
                  </a:lnTo>
                  <a:lnTo>
                    <a:pt x="10" y="104"/>
                  </a:lnTo>
                  <a:lnTo>
                    <a:pt x="8" y="100"/>
                  </a:lnTo>
                  <a:lnTo>
                    <a:pt x="6" y="94"/>
                  </a:lnTo>
                  <a:lnTo>
                    <a:pt x="4" y="89"/>
                  </a:lnTo>
                  <a:lnTo>
                    <a:pt x="2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4" y="0"/>
                  </a:lnTo>
                  <a:lnTo>
                    <a:pt x="432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00" name="Freeform 540">
              <a:extLst>
                <a:ext uri="{FF2B5EF4-FFF2-40B4-BE49-F238E27FC236}">
                  <a16:creationId xmlns:a16="http://schemas.microsoft.com/office/drawing/2014/main" id="{3AC8A8F9-2A82-0C4C-95E2-F99C2A133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7" y="2268"/>
              <a:ext cx="2" cy="8"/>
            </a:xfrm>
            <a:custGeom>
              <a:avLst/>
              <a:gdLst>
                <a:gd name="T0" fmla="*/ 0 w 44"/>
                <a:gd name="T1" fmla="*/ 0 h 212"/>
                <a:gd name="T2" fmla="*/ 0 w 44"/>
                <a:gd name="T3" fmla="*/ 0 h 212"/>
                <a:gd name="T4" fmla="*/ 0 w 44"/>
                <a:gd name="T5" fmla="*/ 0 h 212"/>
                <a:gd name="T6" fmla="*/ 0 w 44"/>
                <a:gd name="T7" fmla="*/ 0 h 212"/>
                <a:gd name="T8" fmla="*/ 0 w 44"/>
                <a:gd name="T9" fmla="*/ 0 h 212"/>
                <a:gd name="T10" fmla="*/ 0 w 44"/>
                <a:gd name="T11" fmla="*/ 0 h 212"/>
                <a:gd name="T12" fmla="*/ 0 w 44"/>
                <a:gd name="T13" fmla="*/ 0 h 212"/>
                <a:gd name="T14" fmla="*/ 0 w 44"/>
                <a:gd name="T15" fmla="*/ 0 h 212"/>
                <a:gd name="T16" fmla="*/ 0 w 44"/>
                <a:gd name="T17" fmla="*/ 0 h 212"/>
                <a:gd name="T18" fmla="*/ 0 w 44"/>
                <a:gd name="T19" fmla="*/ 0 h 212"/>
                <a:gd name="T20" fmla="*/ 0 w 44"/>
                <a:gd name="T21" fmla="*/ 0 h 212"/>
                <a:gd name="T22" fmla="*/ 0 w 44"/>
                <a:gd name="T23" fmla="*/ 0 h 212"/>
                <a:gd name="T24" fmla="*/ 0 w 44"/>
                <a:gd name="T25" fmla="*/ 0 h 212"/>
                <a:gd name="T26" fmla="*/ 0 w 44"/>
                <a:gd name="T27" fmla="*/ 0 h 212"/>
                <a:gd name="T28" fmla="*/ 0 w 44"/>
                <a:gd name="T29" fmla="*/ 0 h 212"/>
                <a:gd name="T30" fmla="*/ 0 w 44"/>
                <a:gd name="T31" fmla="*/ 0 h 212"/>
                <a:gd name="T32" fmla="*/ 0 w 44"/>
                <a:gd name="T33" fmla="*/ 0 h 212"/>
                <a:gd name="T34" fmla="*/ 0 w 44"/>
                <a:gd name="T35" fmla="*/ 0 h 212"/>
                <a:gd name="T36" fmla="*/ 0 w 44"/>
                <a:gd name="T37" fmla="*/ 0 h 212"/>
                <a:gd name="T38" fmla="*/ 0 w 44"/>
                <a:gd name="T39" fmla="*/ 0 h 212"/>
                <a:gd name="T40" fmla="*/ 0 w 44"/>
                <a:gd name="T41" fmla="*/ 0 h 212"/>
                <a:gd name="T42" fmla="*/ 0 w 44"/>
                <a:gd name="T43" fmla="*/ 0 h 212"/>
                <a:gd name="T44" fmla="*/ 0 w 44"/>
                <a:gd name="T45" fmla="*/ 0 h 212"/>
                <a:gd name="T46" fmla="*/ 0 w 44"/>
                <a:gd name="T47" fmla="*/ 0 h 212"/>
                <a:gd name="T48" fmla="*/ 0 w 44"/>
                <a:gd name="T49" fmla="*/ 0 h 212"/>
                <a:gd name="T50" fmla="*/ 0 w 44"/>
                <a:gd name="T51" fmla="*/ 0 h 212"/>
                <a:gd name="T52" fmla="*/ 0 w 44"/>
                <a:gd name="T53" fmla="*/ 0 h 212"/>
                <a:gd name="T54" fmla="*/ 0 w 44"/>
                <a:gd name="T55" fmla="*/ 0 h 212"/>
                <a:gd name="T56" fmla="*/ 0 w 44"/>
                <a:gd name="T57" fmla="*/ 0 h 212"/>
                <a:gd name="T58" fmla="*/ 0 w 44"/>
                <a:gd name="T59" fmla="*/ 0 h 212"/>
                <a:gd name="T60" fmla="*/ 0 w 44"/>
                <a:gd name="T61" fmla="*/ 0 h 212"/>
                <a:gd name="T62" fmla="*/ 0 w 44"/>
                <a:gd name="T63" fmla="*/ 0 h 212"/>
                <a:gd name="T64" fmla="*/ 0 w 4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4" h="212">
                  <a:moveTo>
                    <a:pt x="24" y="212"/>
                  </a:moveTo>
                  <a:lnTo>
                    <a:pt x="26" y="211"/>
                  </a:lnTo>
                  <a:lnTo>
                    <a:pt x="28" y="211"/>
                  </a:lnTo>
                  <a:lnTo>
                    <a:pt x="30" y="211"/>
                  </a:lnTo>
                  <a:lnTo>
                    <a:pt x="31" y="210"/>
                  </a:lnTo>
                  <a:lnTo>
                    <a:pt x="33" y="209"/>
                  </a:lnTo>
                  <a:lnTo>
                    <a:pt x="34" y="208"/>
                  </a:lnTo>
                  <a:lnTo>
                    <a:pt x="36" y="207"/>
                  </a:lnTo>
                  <a:lnTo>
                    <a:pt x="37" y="205"/>
                  </a:lnTo>
                  <a:lnTo>
                    <a:pt x="39" y="204"/>
                  </a:lnTo>
                  <a:lnTo>
                    <a:pt x="40" y="202"/>
                  </a:lnTo>
                  <a:lnTo>
                    <a:pt x="41" y="201"/>
                  </a:lnTo>
                  <a:lnTo>
                    <a:pt x="42" y="199"/>
                  </a:lnTo>
                  <a:lnTo>
                    <a:pt x="43" y="197"/>
                  </a:lnTo>
                  <a:lnTo>
                    <a:pt x="43" y="195"/>
                  </a:lnTo>
                  <a:lnTo>
                    <a:pt x="43" y="194"/>
                  </a:lnTo>
                  <a:lnTo>
                    <a:pt x="44" y="191"/>
                  </a:lnTo>
                  <a:lnTo>
                    <a:pt x="44" y="21"/>
                  </a:lnTo>
                  <a:lnTo>
                    <a:pt x="43" y="19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2" y="12"/>
                  </a:lnTo>
                  <a:lnTo>
                    <a:pt x="41" y="11"/>
                  </a:lnTo>
                  <a:lnTo>
                    <a:pt x="40" y="9"/>
                  </a:lnTo>
                  <a:lnTo>
                    <a:pt x="39" y="8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4" y="3"/>
                  </a:lnTo>
                  <a:lnTo>
                    <a:pt x="33" y="2"/>
                  </a:lnTo>
                  <a:lnTo>
                    <a:pt x="31" y="1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6" y="2"/>
                  </a:lnTo>
                  <a:lnTo>
                    <a:pt x="14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2" y="185"/>
                  </a:lnTo>
                  <a:lnTo>
                    <a:pt x="3" y="188"/>
                  </a:lnTo>
                  <a:lnTo>
                    <a:pt x="4" y="190"/>
                  </a:lnTo>
                  <a:lnTo>
                    <a:pt x="5" y="194"/>
                  </a:lnTo>
                  <a:lnTo>
                    <a:pt x="7" y="196"/>
                  </a:lnTo>
                  <a:lnTo>
                    <a:pt x="8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4" y="205"/>
                  </a:lnTo>
                  <a:lnTo>
                    <a:pt x="16" y="208"/>
                  </a:lnTo>
                  <a:lnTo>
                    <a:pt x="18" y="209"/>
                  </a:lnTo>
                  <a:lnTo>
                    <a:pt x="20" y="211"/>
                  </a:lnTo>
                  <a:lnTo>
                    <a:pt x="22" y="211"/>
                  </a:lnTo>
                  <a:lnTo>
                    <a:pt x="24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01" name="Freeform 541">
              <a:extLst>
                <a:ext uri="{FF2B5EF4-FFF2-40B4-BE49-F238E27FC236}">
                  <a16:creationId xmlns:a16="http://schemas.microsoft.com/office/drawing/2014/main" id="{9D37D85F-D50A-CB4D-86A7-BFA0AC0DA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5" y="2268"/>
              <a:ext cx="1" cy="8"/>
            </a:xfrm>
            <a:custGeom>
              <a:avLst/>
              <a:gdLst>
                <a:gd name="T0" fmla="*/ 0 w 48"/>
                <a:gd name="T1" fmla="*/ 0 h 222"/>
                <a:gd name="T2" fmla="*/ 0 w 48"/>
                <a:gd name="T3" fmla="*/ 0 h 222"/>
                <a:gd name="T4" fmla="*/ 0 w 48"/>
                <a:gd name="T5" fmla="*/ 0 h 222"/>
                <a:gd name="T6" fmla="*/ 0 w 48"/>
                <a:gd name="T7" fmla="*/ 0 h 222"/>
                <a:gd name="T8" fmla="*/ 0 w 48"/>
                <a:gd name="T9" fmla="*/ 0 h 222"/>
                <a:gd name="T10" fmla="*/ 0 w 48"/>
                <a:gd name="T11" fmla="*/ 0 h 222"/>
                <a:gd name="T12" fmla="*/ 0 w 48"/>
                <a:gd name="T13" fmla="*/ 0 h 222"/>
                <a:gd name="T14" fmla="*/ 0 w 48"/>
                <a:gd name="T15" fmla="*/ 0 h 222"/>
                <a:gd name="T16" fmla="*/ 0 w 48"/>
                <a:gd name="T17" fmla="*/ 0 h 222"/>
                <a:gd name="T18" fmla="*/ 0 w 48"/>
                <a:gd name="T19" fmla="*/ 0 h 222"/>
                <a:gd name="T20" fmla="*/ 0 w 48"/>
                <a:gd name="T21" fmla="*/ 0 h 222"/>
                <a:gd name="T22" fmla="*/ 0 w 48"/>
                <a:gd name="T23" fmla="*/ 0 h 222"/>
                <a:gd name="T24" fmla="*/ 0 w 48"/>
                <a:gd name="T25" fmla="*/ 0 h 222"/>
                <a:gd name="T26" fmla="*/ 0 w 48"/>
                <a:gd name="T27" fmla="*/ 0 h 222"/>
                <a:gd name="T28" fmla="*/ 0 w 48"/>
                <a:gd name="T29" fmla="*/ 0 h 222"/>
                <a:gd name="T30" fmla="*/ 0 w 48"/>
                <a:gd name="T31" fmla="*/ 0 h 222"/>
                <a:gd name="T32" fmla="*/ 0 w 48"/>
                <a:gd name="T33" fmla="*/ 0 h 222"/>
                <a:gd name="T34" fmla="*/ 0 w 48"/>
                <a:gd name="T35" fmla="*/ 0 h 222"/>
                <a:gd name="T36" fmla="*/ 0 w 48"/>
                <a:gd name="T37" fmla="*/ 0 h 222"/>
                <a:gd name="T38" fmla="*/ 0 w 48"/>
                <a:gd name="T39" fmla="*/ 0 h 222"/>
                <a:gd name="T40" fmla="*/ 0 w 48"/>
                <a:gd name="T41" fmla="*/ 0 h 222"/>
                <a:gd name="T42" fmla="*/ 0 w 48"/>
                <a:gd name="T43" fmla="*/ 0 h 222"/>
                <a:gd name="T44" fmla="*/ 0 w 48"/>
                <a:gd name="T45" fmla="*/ 0 h 222"/>
                <a:gd name="T46" fmla="*/ 0 w 48"/>
                <a:gd name="T47" fmla="*/ 0 h 222"/>
                <a:gd name="T48" fmla="*/ 0 w 48"/>
                <a:gd name="T49" fmla="*/ 0 h 222"/>
                <a:gd name="T50" fmla="*/ 0 w 48"/>
                <a:gd name="T51" fmla="*/ 0 h 222"/>
                <a:gd name="T52" fmla="*/ 0 w 48"/>
                <a:gd name="T53" fmla="*/ 0 h 222"/>
                <a:gd name="T54" fmla="*/ 0 w 48"/>
                <a:gd name="T55" fmla="*/ 0 h 222"/>
                <a:gd name="T56" fmla="*/ 0 w 48"/>
                <a:gd name="T57" fmla="*/ 0 h 222"/>
                <a:gd name="T58" fmla="*/ 0 w 48"/>
                <a:gd name="T59" fmla="*/ 0 h 222"/>
                <a:gd name="T60" fmla="*/ 0 w 48"/>
                <a:gd name="T61" fmla="*/ 0 h 222"/>
                <a:gd name="T62" fmla="*/ 0 w 48"/>
                <a:gd name="T63" fmla="*/ 0 h 222"/>
                <a:gd name="T64" fmla="*/ 0 w 48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8" h="222">
                  <a:moveTo>
                    <a:pt x="18" y="222"/>
                  </a:moveTo>
                  <a:lnTo>
                    <a:pt x="19" y="221"/>
                  </a:lnTo>
                  <a:lnTo>
                    <a:pt x="22" y="221"/>
                  </a:lnTo>
                  <a:lnTo>
                    <a:pt x="25" y="219"/>
                  </a:lnTo>
                  <a:lnTo>
                    <a:pt x="27" y="218"/>
                  </a:lnTo>
                  <a:lnTo>
                    <a:pt x="29" y="216"/>
                  </a:lnTo>
                  <a:lnTo>
                    <a:pt x="32" y="213"/>
                  </a:lnTo>
                  <a:lnTo>
                    <a:pt x="34" y="211"/>
                  </a:lnTo>
                  <a:lnTo>
                    <a:pt x="37" y="209"/>
                  </a:lnTo>
                  <a:lnTo>
                    <a:pt x="39" y="206"/>
                  </a:lnTo>
                  <a:lnTo>
                    <a:pt x="41" y="203"/>
                  </a:lnTo>
                  <a:lnTo>
                    <a:pt x="43" y="200"/>
                  </a:lnTo>
                  <a:lnTo>
                    <a:pt x="45" y="197"/>
                  </a:lnTo>
                  <a:lnTo>
                    <a:pt x="46" y="195"/>
                  </a:lnTo>
                  <a:lnTo>
                    <a:pt x="47" y="192"/>
                  </a:lnTo>
                  <a:lnTo>
                    <a:pt x="47" y="190"/>
                  </a:lnTo>
                  <a:lnTo>
                    <a:pt x="48" y="187"/>
                  </a:lnTo>
                  <a:lnTo>
                    <a:pt x="37" y="22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3" y="9"/>
                  </a:lnTo>
                  <a:lnTo>
                    <a:pt x="32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0" y="2"/>
                  </a:lnTo>
                  <a:lnTo>
                    <a:pt x="9" y="3"/>
                  </a:lnTo>
                  <a:lnTo>
                    <a:pt x="7" y="4"/>
                  </a:lnTo>
                  <a:lnTo>
                    <a:pt x="6" y="5"/>
                  </a:lnTo>
                  <a:lnTo>
                    <a:pt x="5" y="7"/>
                  </a:lnTo>
                  <a:lnTo>
                    <a:pt x="4" y="8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6" y="217"/>
                  </a:lnTo>
                  <a:lnTo>
                    <a:pt x="7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3" y="221"/>
                  </a:lnTo>
                  <a:lnTo>
                    <a:pt x="14" y="221"/>
                  </a:lnTo>
                  <a:lnTo>
                    <a:pt x="16" y="221"/>
                  </a:lnTo>
                  <a:lnTo>
                    <a:pt x="18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02" name="Freeform 542">
              <a:extLst>
                <a:ext uri="{FF2B5EF4-FFF2-40B4-BE49-F238E27FC236}">
                  <a16:creationId xmlns:a16="http://schemas.microsoft.com/office/drawing/2014/main" id="{FFB2FB73-C6D1-4741-9264-38107BE12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2267"/>
              <a:ext cx="16" cy="4"/>
            </a:xfrm>
            <a:custGeom>
              <a:avLst/>
              <a:gdLst>
                <a:gd name="T0" fmla="*/ 0 w 446"/>
                <a:gd name="T1" fmla="*/ 0 h 106"/>
                <a:gd name="T2" fmla="*/ 0 w 446"/>
                <a:gd name="T3" fmla="*/ 0 h 106"/>
                <a:gd name="T4" fmla="*/ 0 w 446"/>
                <a:gd name="T5" fmla="*/ 0 h 106"/>
                <a:gd name="T6" fmla="*/ 0 w 446"/>
                <a:gd name="T7" fmla="*/ 0 h 106"/>
                <a:gd name="T8" fmla="*/ 0 w 446"/>
                <a:gd name="T9" fmla="*/ 0 h 106"/>
                <a:gd name="T10" fmla="*/ 0 w 446"/>
                <a:gd name="T11" fmla="*/ 0 h 106"/>
                <a:gd name="T12" fmla="*/ 0 w 446"/>
                <a:gd name="T13" fmla="*/ 0 h 106"/>
                <a:gd name="T14" fmla="*/ 0 w 446"/>
                <a:gd name="T15" fmla="*/ 0 h 106"/>
                <a:gd name="T16" fmla="*/ 0 w 446"/>
                <a:gd name="T17" fmla="*/ 0 h 106"/>
                <a:gd name="T18" fmla="*/ 0 w 446"/>
                <a:gd name="T19" fmla="*/ 0 h 106"/>
                <a:gd name="T20" fmla="*/ 0 w 446"/>
                <a:gd name="T21" fmla="*/ 0 h 106"/>
                <a:gd name="T22" fmla="*/ 0 w 446"/>
                <a:gd name="T23" fmla="*/ 0 h 106"/>
                <a:gd name="T24" fmla="*/ 0 w 446"/>
                <a:gd name="T25" fmla="*/ 0 h 106"/>
                <a:gd name="T26" fmla="*/ 0 w 446"/>
                <a:gd name="T27" fmla="*/ 0 h 106"/>
                <a:gd name="T28" fmla="*/ 0 w 446"/>
                <a:gd name="T29" fmla="*/ 0 h 106"/>
                <a:gd name="T30" fmla="*/ 0 w 446"/>
                <a:gd name="T31" fmla="*/ 0 h 106"/>
                <a:gd name="T32" fmla="*/ 0 w 446"/>
                <a:gd name="T33" fmla="*/ 0 h 106"/>
                <a:gd name="T34" fmla="*/ 0 w 446"/>
                <a:gd name="T35" fmla="*/ 0 h 106"/>
                <a:gd name="T36" fmla="*/ 0 w 446"/>
                <a:gd name="T37" fmla="*/ 0 h 106"/>
                <a:gd name="T38" fmla="*/ 0 w 446"/>
                <a:gd name="T39" fmla="*/ 0 h 106"/>
                <a:gd name="T40" fmla="*/ 0 w 446"/>
                <a:gd name="T41" fmla="*/ 0 h 106"/>
                <a:gd name="T42" fmla="*/ 0 w 446"/>
                <a:gd name="T43" fmla="*/ 0 h 106"/>
                <a:gd name="T44" fmla="*/ 0 w 446"/>
                <a:gd name="T45" fmla="*/ 0 h 106"/>
                <a:gd name="T46" fmla="*/ 0 w 446"/>
                <a:gd name="T47" fmla="*/ 0 h 106"/>
                <a:gd name="T48" fmla="*/ 0 w 446"/>
                <a:gd name="T49" fmla="*/ 0 h 106"/>
                <a:gd name="T50" fmla="*/ 0 w 446"/>
                <a:gd name="T51" fmla="*/ 0 h 106"/>
                <a:gd name="T52" fmla="*/ 0 w 446"/>
                <a:gd name="T53" fmla="*/ 0 h 106"/>
                <a:gd name="T54" fmla="*/ 0 w 446"/>
                <a:gd name="T55" fmla="*/ 0 h 106"/>
                <a:gd name="T56" fmla="*/ 0 w 446"/>
                <a:gd name="T57" fmla="*/ 0 h 106"/>
                <a:gd name="T58" fmla="*/ 0 w 446"/>
                <a:gd name="T59" fmla="*/ 0 h 106"/>
                <a:gd name="T60" fmla="*/ 0 w 446"/>
                <a:gd name="T61" fmla="*/ 0 h 106"/>
                <a:gd name="T62" fmla="*/ 0 w 446"/>
                <a:gd name="T63" fmla="*/ 0 h 106"/>
                <a:gd name="T64" fmla="*/ 0 w 446"/>
                <a:gd name="T65" fmla="*/ 0 h 106"/>
                <a:gd name="T66" fmla="*/ 0 w 446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6" h="106">
                  <a:moveTo>
                    <a:pt x="398" y="106"/>
                  </a:moveTo>
                  <a:lnTo>
                    <a:pt x="402" y="105"/>
                  </a:lnTo>
                  <a:lnTo>
                    <a:pt x="408" y="105"/>
                  </a:lnTo>
                  <a:lnTo>
                    <a:pt x="412" y="104"/>
                  </a:lnTo>
                  <a:lnTo>
                    <a:pt x="417" y="103"/>
                  </a:lnTo>
                  <a:lnTo>
                    <a:pt x="421" y="101"/>
                  </a:lnTo>
                  <a:lnTo>
                    <a:pt x="424" y="99"/>
                  </a:lnTo>
                  <a:lnTo>
                    <a:pt x="429" y="97"/>
                  </a:lnTo>
                  <a:lnTo>
                    <a:pt x="432" y="95"/>
                  </a:lnTo>
                  <a:lnTo>
                    <a:pt x="435" y="93"/>
                  </a:lnTo>
                  <a:lnTo>
                    <a:pt x="437" y="91"/>
                  </a:lnTo>
                  <a:lnTo>
                    <a:pt x="439" y="87"/>
                  </a:lnTo>
                  <a:lnTo>
                    <a:pt x="442" y="85"/>
                  </a:lnTo>
                  <a:lnTo>
                    <a:pt x="444" y="82"/>
                  </a:lnTo>
                  <a:lnTo>
                    <a:pt x="445" y="79"/>
                  </a:lnTo>
                  <a:lnTo>
                    <a:pt x="445" y="75"/>
                  </a:lnTo>
                  <a:lnTo>
                    <a:pt x="446" y="72"/>
                  </a:lnTo>
                  <a:lnTo>
                    <a:pt x="446" y="35"/>
                  </a:lnTo>
                  <a:lnTo>
                    <a:pt x="445" y="31"/>
                  </a:lnTo>
                  <a:lnTo>
                    <a:pt x="445" y="28"/>
                  </a:lnTo>
                  <a:lnTo>
                    <a:pt x="444" y="24"/>
                  </a:lnTo>
                  <a:lnTo>
                    <a:pt x="442" y="21"/>
                  </a:lnTo>
                  <a:lnTo>
                    <a:pt x="439" y="18"/>
                  </a:lnTo>
                  <a:lnTo>
                    <a:pt x="437" y="15"/>
                  </a:lnTo>
                  <a:lnTo>
                    <a:pt x="435" y="12"/>
                  </a:lnTo>
                  <a:lnTo>
                    <a:pt x="432" y="10"/>
                  </a:lnTo>
                  <a:lnTo>
                    <a:pt x="429" y="8"/>
                  </a:lnTo>
                  <a:lnTo>
                    <a:pt x="424" y="6"/>
                  </a:lnTo>
                  <a:lnTo>
                    <a:pt x="421" y="4"/>
                  </a:lnTo>
                  <a:lnTo>
                    <a:pt x="417" y="3"/>
                  </a:lnTo>
                  <a:lnTo>
                    <a:pt x="412" y="1"/>
                  </a:lnTo>
                  <a:lnTo>
                    <a:pt x="408" y="0"/>
                  </a:lnTo>
                  <a:lnTo>
                    <a:pt x="402" y="0"/>
                  </a:lnTo>
                  <a:lnTo>
                    <a:pt x="398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29" y="3"/>
                  </a:lnTo>
                  <a:lnTo>
                    <a:pt x="25" y="4"/>
                  </a:lnTo>
                  <a:lnTo>
                    <a:pt x="20" y="6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7" y="15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3" y="85"/>
                  </a:lnTo>
                  <a:lnTo>
                    <a:pt x="5" y="87"/>
                  </a:lnTo>
                  <a:lnTo>
                    <a:pt x="7" y="91"/>
                  </a:lnTo>
                  <a:lnTo>
                    <a:pt x="11" y="93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20" y="99"/>
                  </a:lnTo>
                  <a:lnTo>
                    <a:pt x="25" y="101"/>
                  </a:lnTo>
                  <a:lnTo>
                    <a:pt x="29" y="103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42" y="105"/>
                  </a:lnTo>
                  <a:lnTo>
                    <a:pt x="48" y="106"/>
                  </a:lnTo>
                  <a:lnTo>
                    <a:pt x="398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03" name="Freeform 543">
              <a:extLst>
                <a:ext uri="{FF2B5EF4-FFF2-40B4-BE49-F238E27FC236}">
                  <a16:creationId xmlns:a16="http://schemas.microsoft.com/office/drawing/2014/main" id="{E89055DE-F23F-934A-A35C-F5376192E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1" y="2266"/>
              <a:ext cx="21" cy="11"/>
            </a:xfrm>
            <a:custGeom>
              <a:avLst/>
              <a:gdLst>
                <a:gd name="T0" fmla="*/ 0 w 595"/>
                <a:gd name="T1" fmla="*/ 0 h 285"/>
                <a:gd name="T2" fmla="*/ 0 w 595"/>
                <a:gd name="T3" fmla="*/ 0 h 285"/>
                <a:gd name="T4" fmla="*/ 0 w 595"/>
                <a:gd name="T5" fmla="*/ 0 h 285"/>
                <a:gd name="T6" fmla="*/ 0 w 595"/>
                <a:gd name="T7" fmla="*/ 0 h 285"/>
                <a:gd name="T8" fmla="*/ 0 w 595"/>
                <a:gd name="T9" fmla="*/ 0 h 285"/>
                <a:gd name="T10" fmla="*/ 0 w 595"/>
                <a:gd name="T11" fmla="*/ 0 h 285"/>
                <a:gd name="T12" fmla="*/ 0 w 595"/>
                <a:gd name="T13" fmla="*/ 0 h 285"/>
                <a:gd name="T14" fmla="*/ 0 w 595"/>
                <a:gd name="T15" fmla="*/ 0 h 285"/>
                <a:gd name="T16" fmla="*/ 0 w 595"/>
                <a:gd name="T17" fmla="*/ 0 h 285"/>
                <a:gd name="T18" fmla="*/ 0 w 595"/>
                <a:gd name="T19" fmla="*/ 0 h 285"/>
                <a:gd name="T20" fmla="*/ 0 w 595"/>
                <a:gd name="T21" fmla="*/ 0 h 285"/>
                <a:gd name="T22" fmla="*/ 0 w 595"/>
                <a:gd name="T23" fmla="*/ 0 h 285"/>
                <a:gd name="T24" fmla="*/ 0 w 595"/>
                <a:gd name="T25" fmla="*/ 0 h 285"/>
                <a:gd name="T26" fmla="*/ 0 w 595"/>
                <a:gd name="T27" fmla="*/ 0 h 285"/>
                <a:gd name="T28" fmla="*/ 0 w 595"/>
                <a:gd name="T29" fmla="*/ 0 h 285"/>
                <a:gd name="T30" fmla="*/ 0 w 595"/>
                <a:gd name="T31" fmla="*/ 0 h 285"/>
                <a:gd name="T32" fmla="*/ 0 w 595"/>
                <a:gd name="T33" fmla="*/ 0 h 285"/>
                <a:gd name="T34" fmla="*/ 0 w 595"/>
                <a:gd name="T35" fmla="*/ 0 h 285"/>
                <a:gd name="T36" fmla="*/ 0 w 595"/>
                <a:gd name="T37" fmla="*/ 0 h 285"/>
                <a:gd name="T38" fmla="*/ 0 w 595"/>
                <a:gd name="T39" fmla="*/ 0 h 285"/>
                <a:gd name="T40" fmla="*/ 0 w 595"/>
                <a:gd name="T41" fmla="*/ 0 h 285"/>
                <a:gd name="T42" fmla="*/ 0 w 595"/>
                <a:gd name="T43" fmla="*/ 0 h 285"/>
                <a:gd name="T44" fmla="*/ 0 w 595"/>
                <a:gd name="T45" fmla="*/ 0 h 285"/>
                <a:gd name="T46" fmla="*/ 0 w 595"/>
                <a:gd name="T47" fmla="*/ 0 h 285"/>
                <a:gd name="T48" fmla="*/ 0 w 595"/>
                <a:gd name="T49" fmla="*/ 0 h 285"/>
                <a:gd name="T50" fmla="*/ 0 w 595"/>
                <a:gd name="T51" fmla="*/ 0 h 285"/>
                <a:gd name="T52" fmla="*/ 0 w 595"/>
                <a:gd name="T53" fmla="*/ 0 h 285"/>
                <a:gd name="T54" fmla="*/ 0 w 595"/>
                <a:gd name="T55" fmla="*/ 0 h 285"/>
                <a:gd name="T56" fmla="*/ 0 w 595"/>
                <a:gd name="T57" fmla="*/ 0 h 285"/>
                <a:gd name="T58" fmla="*/ 0 w 595"/>
                <a:gd name="T59" fmla="*/ 0 h 285"/>
                <a:gd name="T60" fmla="*/ 0 w 595"/>
                <a:gd name="T61" fmla="*/ 0 h 285"/>
                <a:gd name="T62" fmla="*/ 0 w 595"/>
                <a:gd name="T63" fmla="*/ 0 h 285"/>
                <a:gd name="T64" fmla="*/ 0 w 595"/>
                <a:gd name="T65" fmla="*/ 0 h 285"/>
                <a:gd name="T66" fmla="*/ 0 w 595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5" h="285">
                  <a:moveTo>
                    <a:pt x="517" y="285"/>
                  </a:moveTo>
                  <a:lnTo>
                    <a:pt x="522" y="284"/>
                  </a:lnTo>
                  <a:lnTo>
                    <a:pt x="529" y="283"/>
                  </a:lnTo>
                  <a:lnTo>
                    <a:pt x="537" y="282"/>
                  </a:lnTo>
                  <a:lnTo>
                    <a:pt x="543" y="279"/>
                  </a:lnTo>
                  <a:lnTo>
                    <a:pt x="550" y="276"/>
                  </a:lnTo>
                  <a:lnTo>
                    <a:pt x="556" y="273"/>
                  </a:lnTo>
                  <a:lnTo>
                    <a:pt x="563" y="268"/>
                  </a:lnTo>
                  <a:lnTo>
                    <a:pt x="568" y="264"/>
                  </a:lnTo>
                  <a:lnTo>
                    <a:pt x="574" y="260"/>
                  </a:lnTo>
                  <a:lnTo>
                    <a:pt x="579" y="254"/>
                  </a:lnTo>
                  <a:lnTo>
                    <a:pt x="583" y="249"/>
                  </a:lnTo>
                  <a:lnTo>
                    <a:pt x="588" y="242"/>
                  </a:lnTo>
                  <a:lnTo>
                    <a:pt x="591" y="236"/>
                  </a:lnTo>
                  <a:lnTo>
                    <a:pt x="593" y="229"/>
                  </a:lnTo>
                  <a:lnTo>
                    <a:pt x="594" y="223"/>
                  </a:lnTo>
                  <a:lnTo>
                    <a:pt x="595" y="216"/>
                  </a:lnTo>
                  <a:lnTo>
                    <a:pt x="577" y="67"/>
                  </a:lnTo>
                  <a:lnTo>
                    <a:pt x="576" y="60"/>
                  </a:lnTo>
                  <a:lnTo>
                    <a:pt x="575" y="53"/>
                  </a:lnTo>
                  <a:lnTo>
                    <a:pt x="574" y="47"/>
                  </a:lnTo>
                  <a:lnTo>
                    <a:pt x="571" y="40"/>
                  </a:lnTo>
                  <a:lnTo>
                    <a:pt x="569" y="35"/>
                  </a:lnTo>
                  <a:lnTo>
                    <a:pt x="566" y="29"/>
                  </a:lnTo>
                  <a:lnTo>
                    <a:pt x="563" y="24"/>
                  </a:lnTo>
                  <a:lnTo>
                    <a:pt x="559" y="18"/>
                  </a:lnTo>
                  <a:lnTo>
                    <a:pt x="555" y="14"/>
                  </a:lnTo>
                  <a:lnTo>
                    <a:pt x="551" y="11"/>
                  </a:lnTo>
                  <a:lnTo>
                    <a:pt x="545" y="8"/>
                  </a:lnTo>
                  <a:lnTo>
                    <a:pt x="540" y="4"/>
                  </a:lnTo>
                  <a:lnTo>
                    <a:pt x="534" y="2"/>
                  </a:lnTo>
                  <a:lnTo>
                    <a:pt x="529" y="1"/>
                  </a:lnTo>
                  <a:lnTo>
                    <a:pt x="522" y="0"/>
                  </a:lnTo>
                  <a:lnTo>
                    <a:pt x="517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1"/>
                  </a:lnTo>
                  <a:lnTo>
                    <a:pt x="59" y="2"/>
                  </a:lnTo>
                  <a:lnTo>
                    <a:pt x="54" y="4"/>
                  </a:lnTo>
                  <a:lnTo>
                    <a:pt x="48" y="8"/>
                  </a:lnTo>
                  <a:lnTo>
                    <a:pt x="44" y="11"/>
                  </a:lnTo>
                  <a:lnTo>
                    <a:pt x="39" y="14"/>
                  </a:lnTo>
                  <a:lnTo>
                    <a:pt x="35" y="18"/>
                  </a:lnTo>
                  <a:lnTo>
                    <a:pt x="31" y="24"/>
                  </a:lnTo>
                  <a:lnTo>
                    <a:pt x="27" y="29"/>
                  </a:lnTo>
                  <a:lnTo>
                    <a:pt x="24" y="35"/>
                  </a:lnTo>
                  <a:lnTo>
                    <a:pt x="22" y="40"/>
                  </a:lnTo>
                  <a:lnTo>
                    <a:pt x="20" y="47"/>
                  </a:lnTo>
                  <a:lnTo>
                    <a:pt x="19" y="53"/>
                  </a:lnTo>
                  <a:lnTo>
                    <a:pt x="18" y="60"/>
                  </a:lnTo>
                  <a:lnTo>
                    <a:pt x="18" y="67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1" y="229"/>
                  </a:lnTo>
                  <a:lnTo>
                    <a:pt x="3" y="236"/>
                  </a:lnTo>
                  <a:lnTo>
                    <a:pt x="7" y="242"/>
                  </a:lnTo>
                  <a:lnTo>
                    <a:pt x="11" y="249"/>
                  </a:lnTo>
                  <a:lnTo>
                    <a:pt x="15" y="254"/>
                  </a:lnTo>
                  <a:lnTo>
                    <a:pt x="21" y="260"/>
                  </a:lnTo>
                  <a:lnTo>
                    <a:pt x="26" y="264"/>
                  </a:lnTo>
                  <a:lnTo>
                    <a:pt x="32" y="268"/>
                  </a:lnTo>
                  <a:lnTo>
                    <a:pt x="38" y="273"/>
                  </a:lnTo>
                  <a:lnTo>
                    <a:pt x="45" y="276"/>
                  </a:lnTo>
                  <a:lnTo>
                    <a:pt x="51" y="279"/>
                  </a:lnTo>
                  <a:lnTo>
                    <a:pt x="58" y="282"/>
                  </a:lnTo>
                  <a:lnTo>
                    <a:pt x="64" y="283"/>
                  </a:lnTo>
                  <a:lnTo>
                    <a:pt x="71" y="284"/>
                  </a:lnTo>
                  <a:lnTo>
                    <a:pt x="77" y="285"/>
                  </a:lnTo>
                  <a:lnTo>
                    <a:pt x="51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04" name="Freeform 544">
              <a:extLst>
                <a:ext uri="{FF2B5EF4-FFF2-40B4-BE49-F238E27FC236}">
                  <a16:creationId xmlns:a16="http://schemas.microsoft.com/office/drawing/2014/main" id="{F8A374FB-0517-8242-9AF5-6791B813F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4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2" y="89"/>
                  </a:lnTo>
                  <a:lnTo>
                    <a:pt x="430" y="94"/>
                  </a:lnTo>
                  <a:lnTo>
                    <a:pt x="428" y="100"/>
                  </a:lnTo>
                  <a:lnTo>
                    <a:pt x="425" y="104"/>
                  </a:lnTo>
                  <a:lnTo>
                    <a:pt x="422" y="108"/>
                  </a:lnTo>
                  <a:lnTo>
                    <a:pt x="419" y="113"/>
                  </a:lnTo>
                  <a:lnTo>
                    <a:pt x="414" y="117"/>
                  </a:lnTo>
                  <a:lnTo>
                    <a:pt x="410" y="119"/>
                  </a:lnTo>
                  <a:lnTo>
                    <a:pt x="406" y="123"/>
                  </a:lnTo>
                  <a:lnTo>
                    <a:pt x="401" y="125"/>
                  </a:lnTo>
                  <a:lnTo>
                    <a:pt x="396" y="126"/>
                  </a:lnTo>
                  <a:lnTo>
                    <a:pt x="391" y="127"/>
                  </a:lnTo>
                  <a:lnTo>
                    <a:pt x="385" y="128"/>
                  </a:lnTo>
                  <a:lnTo>
                    <a:pt x="51" y="128"/>
                  </a:lnTo>
                  <a:lnTo>
                    <a:pt x="45" y="127"/>
                  </a:lnTo>
                  <a:lnTo>
                    <a:pt x="39" y="126"/>
                  </a:lnTo>
                  <a:lnTo>
                    <a:pt x="34" y="125"/>
                  </a:lnTo>
                  <a:lnTo>
                    <a:pt x="29" y="123"/>
                  </a:lnTo>
                  <a:lnTo>
                    <a:pt x="25" y="119"/>
                  </a:lnTo>
                  <a:lnTo>
                    <a:pt x="21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10" y="104"/>
                  </a:lnTo>
                  <a:lnTo>
                    <a:pt x="8" y="100"/>
                  </a:lnTo>
                  <a:lnTo>
                    <a:pt x="5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05" name="Freeform 545">
              <a:extLst>
                <a:ext uri="{FF2B5EF4-FFF2-40B4-BE49-F238E27FC236}">
                  <a16:creationId xmlns:a16="http://schemas.microsoft.com/office/drawing/2014/main" id="{5B9EFC79-8D29-BC43-AB1F-9FB470344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2268"/>
              <a:ext cx="2" cy="8"/>
            </a:xfrm>
            <a:custGeom>
              <a:avLst/>
              <a:gdLst>
                <a:gd name="T0" fmla="*/ 0 w 42"/>
                <a:gd name="T1" fmla="*/ 0 h 212"/>
                <a:gd name="T2" fmla="*/ 0 w 42"/>
                <a:gd name="T3" fmla="*/ 0 h 212"/>
                <a:gd name="T4" fmla="*/ 0 w 42"/>
                <a:gd name="T5" fmla="*/ 0 h 212"/>
                <a:gd name="T6" fmla="*/ 0 w 42"/>
                <a:gd name="T7" fmla="*/ 0 h 212"/>
                <a:gd name="T8" fmla="*/ 0 w 42"/>
                <a:gd name="T9" fmla="*/ 0 h 212"/>
                <a:gd name="T10" fmla="*/ 0 w 42"/>
                <a:gd name="T11" fmla="*/ 0 h 212"/>
                <a:gd name="T12" fmla="*/ 0 w 42"/>
                <a:gd name="T13" fmla="*/ 0 h 212"/>
                <a:gd name="T14" fmla="*/ 0 w 42"/>
                <a:gd name="T15" fmla="*/ 0 h 212"/>
                <a:gd name="T16" fmla="*/ 0 w 42"/>
                <a:gd name="T17" fmla="*/ 0 h 212"/>
                <a:gd name="T18" fmla="*/ 0 w 42"/>
                <a:gd name="T19" fmla="*/ 0 h 212"/>
                <a:gd name="T20" fmla="*/ 0 w 42"/>
                <a:gd name="T21" fmla="*/ 0 h 212"/>
                <a:gd name="T22" fmla="*/ 0 w 42"/>
                <a:gd name="T23" fmla="*/ 0 h 212"/>
                <a:gd name="T24" fmla="*/ 0 w 42"/>
                <a:gd name="T25" fmla="*/ 0 h 212"/>
                <a:gd name="T26" fmla="*/ 0 w 42"/>
                <a:gd name="T27" fmla="*/ 0 h 212"/>
                <a:gd name="T28" fmla="*/ 0 w 42"/>
                <a:gd name="T29" fmla="*/ 0 h 212"/>
                <a:gd name="T30" fmla="*/ 0 w 42"/>
                <a:gd name="T31" fmla="*/ 0 h 212"/>
                <a:gd name="T32" fmla="*/ 0 w 42"/>
                <a:gd name="T33" fmla="*/ 0 h 212"/>
                <a:gd name="T34" fmla="*/ 0 w 42"/>
                <a:gd name="T35" fmla="*/ 0 h 212"/>
                <a:gd name="T36" fmla="*/ 0 w 42"/>
                <a:gd name="T37" fmla="*/ 0 h 212"/>
                <a:gd name="T38" fmla="*/ 0 w 42"/>
                <a:gd name="T39" fmla="*/ 0 h 212"/>
                <a:gd name="T40" fmla="*/ 0 w 42"/>
                <a:gd name="T41" fmla="*/ 0 h 212"/>
                <a:gd name="T42" fmla="*/ 0 w 42"/>
                <a:gd name="T43" fmla="*/ 0 h 212"/>
                <a:gd name="T44" fmla="*/ 0 w 42"/>
                <a:gd name="T45" fmla="*/ 0 h 212"/>
                <a:gd name="T46" fmla="*/ 0 w 42"/>
                <a:gd name="T47" fmla="*/ 0 h 212"/>
                <a:gd name="T48" fmla="*/ 0 w 42"/>
                <a:gd name="T49" fmla="*/ 0 h 212"/>
                <a:gd name="T50" fmla="*/ 0 w 42"/>
                <a:gd name="T51" fmla="*/ 0 h 212"/>
                <a:gd name="T52" fmla="*/ 0 w 42"/>
                <a:gd name="T53" fmla="*/ 0 h 212"/>
                <a:gd name="T54" fmla="*/ 0 w 42"/>
                <a:gd name="T55" fmla="*/ 0 h 212"/>
                <a:gd name="T56" fmla="*/ 0 w 42"/>
                <a:gd name="T57" fmla="*/ 0 h 212"/>
                <a:gd name="T58" fmla="*/ 0 w 42"/>
                <a:gd name="T59" fmla="*/ 0 h 212"/>
                <a:gd name="T60" fmla="*/ 0 w 42"/>
                <a:gd name="T61" fmla="*/ 0 h 212"/>
                <a:gd name="T62" fmla="*/ 0 w 42"/>
                <a:gd name="T63" fmla="*/ 0 h 212"/>
                <a:gd name="T64" fmla="*/ 0 w 42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2" h="212">
                  <a:moveTo>
                    <a:pt x="24" y="212"/>
                  </a:moveTo>
                  <a:lnTo>
                    <a:pt x="25" y="211"/>
                  </a:lnTo>
                  <a:lnTo>
                    <a:pt x="27" y="211"/>
                  </a:lnTo>
                  <a:lnTo>
                    <a:pt x="28" y="211"/>
                  </a:lnTo>
                  <a:lnTo>
                    <a:pt x="30" y="210"/>
                  </a:lnTo>
                  <a:lnTo>
                    <a:pt x="32" y="209"/>
                  </a:lnTo>
                  <a:lnTo>
                    <a:pt x="34" y="208"/>
                  </a:lnTo>
                  <a:lnTo>
                    <a:pt x="35" y="207"/>
                  </a:lnTo>
                  <a:lnTo>
                    <a:pt x="36" y="205"/>
                  </a:lnTo>
                  <a:lnTo>
                    <a:pt x="37" y="204"/>
                  </a:lnTo>
                  <a:lnTo>
                    <a:pt x="38" y="202"/>
                  </a:lnTo>
                  <a:lnTo>
                    <a:pt x="39" y="201"/>
                  </a:lnTo>
                  <a:lnTo>
                    <a:pt x="40" y="199"/>
                  </a:lnTo>
                  <a:lnTo>
                    <a:pt x="41" y="197"/>
                  </a:lnTo>
                  <a:lnTo>
                    <a:pt x="41" y="195"/>
                  </a:lnTo>
                  <a:lnTo>
                    <a:pt x="41" y="194"/>
                  </a:lnTo>
                  <a:lnTo>
                    <a:pt x="42" y="191"/>
                  </a:lnTo>
                  <a:lnTo>
                    <a:pt x="42" y="21"/>
                  </a:lnTo>
                  <a:lnTo>
                    <a:pt x="41" y="19"/>
                  </a:lnTo>
                  <a:lnTo>
                    <a:pt x="41" y="16"/>
                  </a:lnTo>
                  <a:lnTo>
                    <a:pt x="41" y="14"/>
                  </a:lnTo>
                  <a:lnTo>
                    <a:pt x="40" y="12"/>
                  </a:lnTo>
                  <a:lnTo>
                    <a:pt x="39" y="11"/>
                  </a:lnTo>
                  <a:lnTo>
                    <a:pt x="38" y="9"/>
                  </a:lnTo>
                  <a:lnTo>
                    <a:pt x="37" y="8"/>
                  </a:lnTo>
                  <a:lnTo>
                    <a:pt x="36" y="5"/>
                  </a:lnTo>
                  <a:lnTo>
                    <a:pt x="35" y="4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1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6" y="196"/>
                  </a:lnTo>
                  <a:lnTo>
                    <a:pt x="8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3" y="205"/>
                  </a:lnTo>
                  <a:lnTo>
                    <a:pt x="15" y="208"/>
                  </a:lnTo>
                  <a:lnTo>
                    <a:pt x="17" y="209"/>
                  </a:lnTo>
                  <a:lnTo>
                    <a:pt x="20" y="211"/>
                  </a:lnTo>
                  <a:lnTo>
                    <a:pt x="22" y="211"/>
                  </a:lnTo>
                  <a:lnTo>
                    <a:pt x="24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06" name="Freeform 546">
              <a:extLst>
                <a:ext uri="{FF2B5EF4-FFF2-40B4-BE49-F238E27FC236}">
                  <a16:creationId xmlns:a16="http://schemas.microsoft.com/office/drawing/2014/main" id="{1243AF22-E3CC-F845-9B6D-4D6ACC6F0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0" y="2268"/>
              <a:ext cx="1" cy="8"/>
            </a:xfrm>
            <a:custGeom>
              <a:avLst/>
              <a:gdLst>
                <a:gd name="T0" fmla="*/ 0 w 48"/>
                <a:gd name="T1" fmla="*/ 0 h 222"/>
                <a:gd name="T2" fmla="*/ 0 w 48"/>
                <a:gd name="T3" fmla="*/ 0 h 222"/>
                <a:gd name="T4" fmla="*/ 0 w 48"/>
                <a:gd name="T5" fmla="*/ 0 h 222"/>
                <a:gd name="T6" fmla="*/ 0 w 48"/>
                <a:gd name="T7" fmla="*/ 0 h 222"/>
                <a:gd name="T8" fmla="*/ 0 w 48"/>
                <a:gd name="T9" fmla="*/ 0 h 222"/>
                <a:gd name="T10" fmla="*/ 0 w 48"/>
                <a:gd name="T11" fmla="*/ 0 h 222"/>
                <a:gd name="T12" fmla="*/ 0 w 48"/>
                <a:gd name="T13" fmla="*/ 0 h 222"/>
                <a:gd name="T14" fmla="*/ 0 w 48"/>
                <a:gd name="T15" fmla="*/ 0 h 222"/>
                <a:gd name="T16" fmla="*/ 0 w 48"/>
                <a:gd name="T17" fmla="*/ 0 h 222"/>
                <a:gd name="T18" fmla="*/ 0 w 48"/>
                <a:gd name="T19" fmla="*/ 0 h 222"/>
                <a:gd name="T20" fmla="*/ 0 w 48"/>
                <a:gd name="T21" fmla="*/ 0 h 222"/>
                <a:gd name="T22" fmla="*/ 0 w 48"/>
                <a:gd name="T23" fmla="*/ 0 h 222"/>
                <a:gd name="T24" fmla="*/ 0 w 48"/>
                <a:gd name="T25" fmla="*/ 0 h 222"/>
                <a:gd name="T26" fmla="*/ 0 w 48"/>
                <a:gd name="T27" fmla="*/ 0 h 222"/>
                <a:gd name="T28" fmla="*/ 0 w 48"/>
                <a:gd name="T29" fmla="*/ 0 h 222"/>
                <a:gd name="T30" fmla="*/ 0 w 48"/>
                <a:gd name="T31" fmla="*/ 0 h 222"/>
                <a:gd name="T32" fmla="*/ 0 w 48"/>
                <a:gd name="T33" fmla="*/ 0 h 222"/>
                <a:gd name="T34" fmla="*/ 0 w 48"/>
                <a:gd name="T35" fmla="*/ 0 h 222"/>
                <a:gd name="T36" fmla="*/ 0 w 48"/>
                <a:gd name="T37" fmla="*/ 0 h 222"/>
                <a:gd name="T38" fmla="*/ 0 w 48"/>
                <a:gd name="T39" fmla="*/ 0 h 222"/>
                <a:gd name="T40" fmla="*/ 0 w 48"/>
                <a:gd name="T41" fmla="*/ 0 h 222"/>
                <a:gd name="T42" fmla="*/ 0 w 48"/>
                <a:gd name="T43" fmla="*/ 0 h 222"/>
                <a:gd name="T44" fmla="*/ 0 w 48"/>
                <a:gd name="T45" fmla="*/ 0 h 222"/>
                <a:gd name="T46" fmla="*/ 0 w 48"/>
                <a:gd name="T47" fmla="*/ 0 h 222"/>
                <a:gd name="T48" fmla="*/ 0 w 48"/>
                <a:gd name="T49" fmla="*/ 0 h 222"/>
                <a:gd name="T50" fmla="*/ 0 w 48"/>
                <a:gd name="T51" fmla="*/ 0 h 222"/>
                <a:gd name="T52" fmla="*/ 0 w 48"/>
                <a:gd name="T53" fmla="*/ 0 h 222"/>
                <a:gd name="T54" fmla="*/ 0 w 48"/>
                <a:gd name="T55" fmla="*/ 0 h 222"/>
                <a:gd name="T56" fmla="*/ 0 w 48"/>
                <a:gd name="T57" fmla="*/ 0 h 222"/>
                <a:gd name="T58" fmla="*/ 0 w 48"/>
                <a:gd name="T59" fmla="*/ 0 h 222"/>
                <a:gd name="T60" fmla="*/ 0 w 48"/>
                <a:gd name="T61" fmla="*/ 0 h 222"/>
                <a:gd name="T62" fmla="*/ 0 w 48"/>
                <a:gd name="T63" fmla="*/ 0 h 222"/>
                <a:gd name="T64" fmla="*/ 0 w 48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8" h="222">
                  <a:moveTo>
                    <a:pt x="19" y="222"/>
                  </a:moveTo>
                  <a:lnTo>
                    <a:pt x="20" y="221"/>
                  </a:lnTo>
                  <a:lnTo>
                    <a:pt x="22" y="221"/>
                  </a:lnTo>
                  <a:lnTo>
                    <a:pt x="24" y="219"/>
                  </a:lnTo>
                  <a:lnTo>
                    <a:pt x="27" y="218"/>
                  </a:lnTo>
                  <a:lnTo>
                    <a:pt x="29" y="216"/>
                  </a:lnTo>
                  <a:lnTo>
                    <a:pt x="32" y="213"/>
                  </a:lnTo>
                  <a:lnTo>
                    <a:pt x="34" y="211"/>
                  </a:lnTo>
                  <a:lnTo>
                    <a:pt x="36" y="209"/>
                  </a:lnTo>
                  <a:lnTo>
                    <a:pt x="38" y="206"/>
                  </a:lnTo>
                  <a:lnTo>
                    <a:pt x="40" y="203"/>
                  </a:lnTo>
                  <a:lnTo>
                    <a:pt x="43" y="200"/>
                  </a:lnTo>
                  <a:lnTo>
                    <a:pt x="45" y="197"/>
                  </a:lnTo>
                  <a:lnTo>
                    <a:pt x="46" y="195"/>
                  </a:lnTo>
                  <a:lnTo>
                    <a:pt x="47" y="192"/>
                  </a:lnTo>
                  <a:lnTo>
                    <a:pt x="47" y="190"/>
                  </a:lnTo>
                  <a:lnTo>
                    <a:pt x="48" y="187"/>
                  </a:lnTo>
                  <a:lnTo>
                    <a:pt x="37" y="22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5" y="13"/>
                  </a:lnTo>
                  <a:lnTo>
                    <a:pt x="34" y="11"/>
                  </a:lnTo>
                  <a:lnTo>
                    <a:pt x="33" y="9"/>
                  </a:lnTo>
                  <a:lnTo>
                    <a:pt x="32" y="8"/>
                  </a:lnTo>
                  <a:lnTo>
                    <a:pt x="31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9" y="3"/>
                  </a:lnTo>
                  <a:lnTo>
                    <a:pt x="8" y="4"/>
                  </a:lnTo>
                  <a:lnTo>
                    <a:pt x="6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6" y="217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1" y="220"/>
                  </a:lnTo>
                  <a:lnTo>
                    <a:pt x="12" y="221"/>
                  </a:lnTo>
                  <a:lnTo>
                    <a:pt x="14" y="221"/>
                  </a:lnTo>
                  <a:lnTo>
                    <a:pt x="16" y="221"/>
                  </a:lnTo>
                  <a:lnTo>
                    <a:pt x="19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07" name="Freeform 547">
              <a:extLst>
                <a:ext uri="{FF2B5EF4-FFF2-40B4-BE49-F238E27FC236}">
                  <a16:creationId xmlns:a16="http://schemas.microsoft.com/office/drawing/2014/main" id="{6D420BC8-33B3-494E-83A9-1E1F889D7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4" y="2267"/>
              <a:ext cx="15" cy="4"/>
            </a:xfrm>
            <a:custGeom>
              <a:avLst/>
              <a:gdLst>
                <a:gd name="T0" fmla="*/ 0 w 448"/>
                <a:gd name="T1" fmla="*/ 0 h 106"/>
                <a:gd name="T2" fmla="*/ 0 w 448"/>
                <a:gd name="T3" fmla="*/ 0 h 106"/>
                <a:gd name="T4" fmla="*/ 0 w 448"/>
                <a:gd name="T5" fmla="*/ 0 h 106"/>
                <a:gd name="T6" fmla="*/ 0 w 448"/>
                <a:gd name="T7" fmla="*/ 0 h 106"/>
                <a:gd name="T8" fmla="*/ 0 w 448"/>
                <a:gd name="T9" fmla="*/ 0 h 106"/>
                <a:gd name="T10" fmla="*/ 0 w 448"/>
                <a:gd name="T11" fmla="*/ 0 h 106"/>
                <a:gd name="T12" fmla="*/ 0 w 448"/>
                <a:gd name="T13" fmla="*/ 0 h 106"/>
                <a:gd name="T14" fmla="*/ 0 w 448"/>
                <a:gd name="T15" fmla="*/ 0 h 106"/>
                <a:gd name="T16" fmla="*/ 0 w 448"/>
                <a:gd name="T17" fmla="*/ 0 h 106"/>
                <a:gd name="T18" fmla="*/ 0 w 448"/>
                <a:gd name="T19" fmla="*/ 0 h 106"/>
                <a:gd name="T20" fmla="*/ 0 w 448"/>
                <a:gd name="T21" fmla="*/ 0 h 106"/>
                <a:gd name="T22" fmla="*/ 0 w 448"/>
                <a:gd name="T23" fmla="*/ 0 h 106"/>
                <a:gd name="T24" fmla="*/ 0 w 448"/>
                <a:gd name="T25" fmla="*/ 0 h 106"/>
                <a:gd name="T26" fmla="*/ 0 w 448"/>
                <a:gd name="T27" fmla="*/ 0 h 106"/>
                <a:gd name="T28" fmla="*/ 0 w 448"/>
                <a:gd name="T29" fmla="*/ 0 h 106"/>
                <a:gd name="T30" fmla="*/ 0 w 448"/>
                <a:gd name="T31" fmla="*/ 0 h 106"/>
                <a:gd name="T32" fmla="*/ 0 w 448"/>
                <a:gd name="T33" fmla="*/ 0 h 106"/>
                <a:gd name="T34" fmla="*/ 0 w 448"/>
                <a:gd name="T35" fmla="*/ 0 h 106"/>
                <a:gd name="T36" fmla="*/ 0 w 448"/>
                <a:gd name="T37" fmla="*/ 0 h 106"/>
                <a:gd name="T38" fmla="*/ 0 w 448"/>
                <a:gd name="T39" fmla="*/ 0 h 106"/>
                <a:gd name="T40" fmla="*/ 0 w 448"/>
                <a:gd name="T41" fmla="*/ 0 h 106"/>
                <a:gd name="T42" fmla="*/ 0 w 448"/>
                <a:gd name="T43" fmla="*/ 0 h 106"/>
                <a:gd name="T44" fmla="*/ 0 w 448"/>
                <a:gd name="T45" fmla="*/ 0 h 106"/>
                <a:gd name="T46" fmla="*/ 0 w 448"/>
                <a:gd name="T47" fmla="*/ 0 h 106"/>
                <a:gd name="T48" fmla="*/ 0 w 448"/>
                <a:gd name="T49" fmla="*/ 0 h 106"/>
                <a:gd name="T50" fmla="*/ 0 w 448"/>
                <a:gd name="T51" fmla="*/ 0 h 106"/>
                <a:gd name="T52" fmla="*/ 0 w 448"/>
                <a:gd name="T53" fmla="*/ 0 h 106"/>
                <a:gd name="T54" fmla="*/ 0 w 448"/>
                <a:gd name="T55" fmla="*/ 0 h 106"/>
                <a:gd name="T56" fmla="*/ 0 w 448"/>
                <a:gd name="T57" fmla="*/ 0 h 106"/>
                <a:gd name="T58" fmla="*/ 0 w 448"/>
                <a:gd name="T59" fmla="*/ 0 h 106"/>
                <a:gd name="T60" fmla="*/ 0 w 448"/>
                <a:gd name="T61" fmla="*/ 0 h 106"/>
                <a:gd name="T62" fmla="*/ 0 w 448"/>
                <a:gd name="T63" fmla="*/ 0 h 106"/>
                <a:gd name="T64" fmla="*/ 0 w 448"/>
                <a:gd name="T65" fmla="*/ 0 h 106"/>
                <a:gd name="T66" fmla="*/ 0 w 448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8" h="106">
                  <a:moveTo>
                    <a:pt x="401" y="106"/>
                  </a:moveTo>
                  <a:lnTo>
                    <a:pt x="405" y="105"/>
                  </a:lnTo>
                  <a:lnTo>
                    <a:pt x="409" y="105"/>
                  </a:lnTo>
                  <a:lnTo>
                    <a:pt x="414" y="104"/>
                  </a:lnTo>
                  <a:lnTo>
                    <a:pt x="419" y="103"/>
                  </a:lnTo>
                  <a:lnTo>
                    <a:pt x="422" y="101"/>
                  </a:lnTo>
                  <a:lnTo>
                    <a:pt x="427" y="99"/>
                  </a:lnTo>
                  <a:lnTo>
                    <a:pt x="430" y="97"/>
                  </a:lnTo>
                  <a:lnTo>
                    <a:pt x="434" y="95"/>
                  </a:lnTo>
                  <a:lnTo>
                    <a:pt x="437" y="93"/>
                  </a:lnTo>
                  <a:lnTo>
                    <a:pt x="440" y="91"/>
                  </a:lnTo>
                  <a:lnTo>
                    <a:pt x="442" y="87"/>
                  </a:lnTo>
                  <a:lnTo>
                    <a:pt x="444" y="85"/>
                  </a:lnTo>
                  <a:lnTo>
                    <a:pt x="445" y="82"/>
                  </a:lnTo>
                  <a:lnTo>
                    <a:pt x="447" y="79"/>
                  </a:lnTo>
                  <a:lnTo>
                    <a:pt x="447" y="75"/>
                  </a:lnTo>
                  <a:lnTo>
                    <a:pt x="448" y="72"/>
                  </a:lnTo>
                  <a:lnTo>
                    <a:pt x="448" y="35"/>
                  </a:lnTo>
                  <a:lnTo>
                    <a:pt x="447" y="31"/>
                  </a:lnTo>
                  <a:lnTo>
                    <a:pt x="447" y="28"/>
                  </a:lnTo>
                  <a:lnTo>
                    <a:pt x="445" y="24"/>
                  </a:lnTo>
                  <a:lnTo>
                    <a:pt x="444" y="21"/>
                  </a:lnTo>
                  <a:lnTo>
                    <a:pt x="442" y="18"/>
                  </a:lnTo>
                  <a:lnTo>
                    <a:pt x="440" y="15"/>
                  </a:lnTo>
                  <a:lnTo>
                    <a:pt x="437" y="12"/>
                  </a:lnTo>
                  <a:lnTo>
                    <a:pt x="434" y="10"/>
                  </a:lnTo>
                  <a:lnTo>
                    <a:pt x="430" y="8"/>
                  </a:lnTo>
                  <a:lnTo>
                    <a:pt x="427" y="6"/>
                  </a:lnTo>
                  <a:lnTo>
                    <a:pt x="422" y="4"/>
                  </a:lnTo>
                  <a:lnTo>
                    <a:pt x="419" y="3"/>
                  </a:lnTo>
                  <a:lnTo>
                    <a:pt x="414" y="1"/>
                  </a:lnTo>
                  <a:lnTo>
                    <a:pt x="409" y="0"/>
                  </a:lnTo>
                  <a:lnTo>
                    <a:pt x="405" y="0"/>
                  </a:lnTo>
                  <a:lnTo>
                    <a:pt x="401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30" y="3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8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3" y="85"/>
                  </a:lnTo>
                  <a:lnTo>
                    <a:pt x="6" y="87"/>
                  </a:lnTo>
                  <a:lnTo>
                    <a:pt x="8" y="91"/>
                  </a:lnTo>
                  <a:lnTo>
                    <a:pt x="11" y="93"/>
                  </a:lnTo>
                  <a:lnTo>
                    <a:pt x="14" y="95"/>
                  </a:lnTo>
                  <a:lnTo>
                    <a:pt x="18" y="97"/>
                  </a:lnTo>
                  <a:lnTo>
                    <a:pt x="21" y="99"/>
                  </a:lnTo>
                  <a:lnTo>
                    <a:pt x="25" y="101"/>
                  </a:lnTo>
                  <a:lnTo>
                    <a:pt x="30" y="103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43" y="105"/>
                  </a:lnTo>
                  <a:lnTo>
                    <a:pt x="48" y="106"/>
                  </a:lnTo>
                  <a:lnTo>
                    <a:pt x="401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08" name="Freeform 548">
              <a:extLst>
                <a:ext uri="{FF2B5EF4-FFF2-40B4-BE49-F238E27FC236}">
                  <a16:creationId xmlns:a16="http://schemas.microsoft.com/office/drawing/2014/main" id="{6F41CA63-305A-644B-AA31-CAC52E6BA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9" y="2266"/>
              <a:ext cx="20" cy="11"/>
            </a:xfrm>
            <a:custGeom>
              <a:avLst/>
              <a:gdLst>
                <a:gd name="T0" fmla="*/ 0 w 595"/>
                <a:gd name="T1" fmla="*/ 0 h 285"/>
                <a:gd name="T2" fmla="*/ 0 w 595"/>
                <a:gd name="T3" fmla="*/ 0 h 285"/>
                <a:gd name="T4" fmla="*/ 0 w 595"/>
                <a:gd name="T5" fmla="*/ 0 h 285"/>
                <a:gd name="T6" fmla="*/ 0 w 595"/>
                <a:gd name="T7" fmla="*/ 0 h 285"/>
                <a:gd name="T8" fmla="*/ 0 w 595"/>
                <a:gd name="T9" fmla="*/ 0 h 285"/>
                <a:gd name="T10" fmla="*/ 0 w 595"/>
                <a:gd name="T11" fmla="*/ 0 h 285"/>
                <a:gd name="T12" fmla="*/ 0 w 595"/>
                <a:gd name="T13" fmla="*/ 0 h 285"/>
                <a:gd name="T14" fmla="*/ 0 w 595"/>
                <a:gd name="T15" fmla="*/ 0 h 285"/>
                <a:gd name="T16" fmla="*/ 0 w 595"/>
                <a:gd name="T17" fmla="*/ 0 h 285"/>
                <a:gd name="T18" fmla="*/ 0 w 595"/>
                <a:gd name="T19" fmla="*/ 0 h 285"/>
                <a:gd name="T20" fmla="*/ 0 w 595"/>
                <a:gd name="T21" fmla="*/ 0 h 285"/>
                <a:gd name="T22" fmla="*/ 0 w 595"/>
                <a:gd name="T23" fmla="*/ 0 h 285"/>
                <a:gd name="T24" fmla="*/ 0 w 595"/>
                <a:gd name="T25" fmla="*/ 0 h 285"/>
                <a:gd name="T26" fmla="*/ 0 w 595"/>
                <a:gd name="T27" fmla="*/ 0 h 285"/>
                <a:gd name="T28" fmla="*/ 0 w 595"/>
                <a:gd name="T29" fmla="*/ 0 h 285"/>
                <a:gd name="T30" fmla="*/ 0 w 595"/>
                <a:gd name="T31" fmla="*/ 0 h 285"/>
                <a:gd name="T32" fmla="*/ 0 w 595"/>
                <a:gd name="T33" fmla="*/ 0 h 285"/>
                <a:gd name="T34" fmla="*/ 0 w 595"/>
                <a:gd name="T35" fmla="*/ 0 h 285"/>
                <a:gd name="T36" fmla="*/ 0 w 595"/>
                <a:gd name="T37" fmla="*/ 0 h 285"/>
                <a:gd name="T38" fmla="*/ 0 w 595"/>
                <a:gd name="T39" fmla="*/ 0 h 285"/>
                <a:gd name="T40" fmla="*/ 0 w 595"/>
                <a:gd name="T41" fmla="*/ 0 h 285"/>
                <a:gd name="T42" fmla="*/ 0 w 595"/>
                <a:gd name="T43" fmla="*/ 0 h 285"/>
                <a:gd name="T44" fmla="*/ 0 w 595"/>
                <a:gd name="T45" fmla="*/ 0 h 285"/>
                <a:gd name="T46" fmla="*/ 0 w 595"/>
                <a:gd name="T47" fmla="*/ 0 h 285"/>
                <a:gd name="T48" fmla="*/ 0 w 595"/>
                <a:gd name="T49" fmla="*/ 0 h 285"/>
                <a:gd name="T50" fmla="*/ 0 w 595"/>
                <a:gd name="T51" fmla="*/ 0 h 285"/>
                <a:gd name="T52" fmla="*/ 0 w 595"/>
                <a:gd name="T53" fmla="*/ 0 h 285"/>
                <a:gd name="T54" fmla="*/ 0 w 595"/>
                <a:gd name="T55" fmla="*/ 0 h 285"/>
                <a:gd name="T56" fmla="*/ 0 w 595"/>
                <a:gd name="T57" fmla="*/ 0 h 285"/>
                <a:gd name="T58" fmla="*/ 0 w 595"/>
                <a:gd name="T59" fmla="*/ 0 h 285"/>
                <a:gd name="T60" fmla="*/ 0 w 595"/>
                <a:gd name="T61" fmla="*/ 0 h 285"/>
                <a:gd name="T62" fmla="*/ 0 w 595"/>
                <a:gd name="T63" fmla="*/ 0 h 285"/>
                <a:gd name="T64" fmla="*/ 0 w 595"/>
                <a:gd name="T65" fmla="*/ 0 h 285"/>
                <a:gd name="T66" fmla="*/ 0 w 595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5" h="285">
                  <a:moveTo>
                    <a:pt x="518" y="285"/>
                  </a:moveTo>
                  <a:lnTo>
                    <a:pt x="523" y="284"/>
                  </a:lnTo>
                  <a:lnTo>
                    <a:pt x="530" y="283"/>
                  </a:lnTo>
                  <a:lnTo>
                    <a:pt x="536" y="282"/>
                  </a:lnTo>
                  <a:lnTo>
                    <a:pt x="543" y="279"/>
                  </a:lnTo>
                  <a:lnTo>
                    <a:pt x="549" y="276"/>
                  </a:lnTo>
                  <a:lnTo>
                    <a:pt x="556" y="273"/>
                  </a:lnTo>
                  <a:lnTo>
                    <a:pt x="562" y="268"/>
                  </a:lnTo>
                  <a:lnTo>
                    <a:pt x="568" y="264"/>
                  </a:lnTo>
                  <a:lnTo>
                    <a:pt x="573" y="260"/>
                  </a:lnTo>
                  <a:lnTo>
                    <a:pt x="579" y="254"/>
                  </a:lnTo>
                  <a:lnTo>
                    <a:pt x="583" y="249"/>
                  </a:lnTo>
                  <a:lnTo>
                    <a:pt x="587" y="242"/>
                  </a:lnTo>
                  <a:lnTo>
                    <a:pt x="591" y="236"/>
                  </a:lnTo>
                  <a:lnTo>
                    <a:pt x="593" y="229"/>
                  </a:lnTo>
                  <a:lnTo>
                    <a:pt x="594" y="223"/>
                  </a:lnTo>
                  <a:lnTo>
                    <a:pt x="595" y="216"/>
                  </a:lnTo>
                  <a:lnTo>
                    <a:pt x="578" y="67"/>
                  </a:lnTo>
                  <a:lnTo>
                    <a:pt x="577" y="60"/>
                  </a:lnTo>
                  <a:lnTo>
                    <a:pt x="575" y="53"/>
                  </a:lnTo>
                  <a:lnTo>
                    <a:pt x="574" y="47"/>
                  </a:lnTo>
                  <a:lnTo>
                    <a:pt x="572" y="40"/>
                  </a:lnTo>
                  <a:lnTo>
                    <a:pt x="570" y="35"/>
                  </a:lnTo>
                  <a:lnTo>
                    <a:pt x="567" y="29"/>
                  </a:lnTo>
                  <a:lnTo>
                    <a:pt x="564" y="24"/>
                  </a:lnTo>
                  <a:lnTo>
                    <a:pt x="559" y="18"/>
                  </a:lnTo>
                  <a:lnTo>
                    <a:pt x="555" y="14"/>
                  </a:lnTo>
                  <a:lnTo>
                    <a:pt x="550" y="11"/>
                  </a:lnTo>
                  <a:lnTo>
                    <a:pt x="546" y="8"/>
                  </a:lnTo>
                  <a:lnTo>
                    <a:pt x="541" y="4"/>
                  </a:lnTo>
                  <a:lnTo>
                    <a:pt x="535" y="2"/>
                  </a:lnTo>
                  <a:lnTo>
                    <a:pt x="529" y="1"/>
                  </a:lnTo>
                  <a:lnTo>
                    <a:pt x="523" y="0"/>
                  </a:lnTo>
                  <a:lnTo>
                    <a:pt x="518" y="0"/>
                  </a:lnTo>
                  <a:lnTo>
                    <a:pt x="78" y="0"/>
                  </a:lnTo>
                  <a:lnTo>
                    <a:pt x="72" y="0"/>
                  </a:lnTo>
                  <a:lnTo>
                    <a:pt x="65" y="1"/>
                  </a:lnTo>
                  <a:lnTo>
                    <a:pt x="60" y="2"/>
                  </a:lnTo>
                  <a:lnTo>
                    <a:pt x="54" y="4"/>
                  </a:lnTo>
                  <a:lnTo>
                    <a:pt x="49" y="8"/>
                  </a:lnTo>
                  <a:lnTo>
                    <a:pt x="43" y="11"/>
                  </a:lnTo>
                  <a:lnTo>
                    <a:pt x="39" y="14"/>
                  </a:lnTo>
                  <a:lnTo>
                    <a:pt x="35" y="18"/>
                  </a:lnTo>
                  <a:lnTo>
                    <a:pt x="31" y="24"/>
                  </a:lnTo>
                  <a:lnTo>
                    <a:pt x="28" y="29"/>
                  </a:lnTo>
                  <a:lnTo>
                    <a:pt x="25" y="35"/>
                  </a:lnTo>
                  <a:lnTo>
                    <a:pt x="23" y="40"/>
                  </a:lnTo>
                  <a:lnTo>
                    <a:pt x="21" y="47"/>
                  </a:lnTo>
                  <a:lnTo>
                    <a:pt x="19" y="53"/>
                  </a:lnTo>
                  <a:lnTo>
                    <a:pt x="18" y="60"/>
                  </a:lnTo>
                  <a:lnTo>
                    <a:pt x="18" y="67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1" y="229"/>
                  </a:lnTo>
                  <a:lnTo>
                    <a:pt x="3" y="236"/>
                  </a:lnTo>
                  <a:lnTo>
                    <a:pt x="6" y="242"/>
                  </a:lnTo>
                  <a:lnTo>
                    <a:pt x="11" y="249"/>
                  </a:lnTo>
                  <a:lnTo>
                    <a:pt x="15" y="254"/>
                  </a:lnTo>
                  <a:lnTo>
                    <a:pt x="21" y="260"/>
                  </a:lnTo>
                  <a:lnTo>
                    <a:pt x="26" y="264"/>
                  </a:lnTo>
                  <a:lnTo>
                    <a:pt x="31" y="268"/>
                  </a:lnTo>
                  <a:lnTo>
                    <a:pt x="38" y="273"/>
                  </a:lnTo>
                  <a:lnTo>
                    <a:pt x="44" y="276"/>
                  </a:lnTo>
                  <a:lnTo>
                    <a:pt x="51" y="279"/>
                  </a:lnTo>
                  <a:lnTo>
                    <a:pt x="58" y="282"/>
                  </a:lnTo>
                  <a:lnTo>
                    <a:pt x="65" y="283"/>
                  </a:lnTo>
                  <a:lnTo>
                    <a:pt x="72" y="284"/>
                  </a:lnTo>
                  <a:lnTo>
                    <a:pt x="78" y="285"/>
                  </a:lnTo>
                  <a:lnTo>
                    <a:pt x="51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09" name="Freeform 549">
              <a:extLst>
                <a:ext uri="{FF2B5EF4-FFF2-40B4-BE49-F238E27FC236}">
                  <a16:creationId xmlns:a16="http://schemas.microsoft.com/office/drawing/2014/main" id="{80ACF3E6-EB45-4C4E-B07C-4C9F14E77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2" y="89"/>
                  </a:lnTo>
                  <a:lnTo>
                    <a:pt x="429" y="94"/>
                  </a:lnTo>
                  <a:lnTo>
                    <a:pt x="427" y="100"/>
                  </a:lnTo>
                  <a:lnTo>
                    <a:pt x="425" y="104"/>
                  </a:lnTo>
                  <a:lnTo>
                    <a:pt x="422" y="108"/>
                  </a:lnTo>
                  <a:lnTo>
                    <a:pt x="419" y="113"/>
                  </a:lnTo>
                  <a:lnTo>
                    <a:pt x="414" y="117"/>
                  </a:lnTo>
                  <a:lnTo>
                    <a:pt x="410" y="119"/>
                  </a:lnTo>
                  <a:lnTo>
                    <a:pt x="406" y="123"/>
                  </a:lnTo>
                  <a:lnTo>
                    <a:pt x="401" y="125"/>
                  </a:lnTo>
                  <a:lnTo>
                    <a:pt x="396" y="126"/>
                  </a:lnTo>
                  <a:lnTo>
                    <a:pt x="390" y="127"/>
                  </a:lnTo>
                  <a:lnTo>
                    <a:pt x="385" y="128"/>
                  </a:lnTo>
                  <a:lnTo>
                    <a:pt x="50" y="128"/>
                  </a:lnTo>
                  <a:lnTo>
                    <a:pt x="43" y="127"/>
                  </a:lnTo>
                  <a:lnTo>
                    <a:pt x="38" y="126"/>
                  </a:lnTo>
                  <a:lnTo>
                    <a:pt x="32" y="125"/>
                  </a:lnTo>
                  <a:lnTo>
                    <a:pt x="28" y="123"/>
                  </a:lnTo>
                  <a:lnTo>
                    <a:pt x="24" y="119"/>
                  </a:lnTo>
                  <a:lnTo>
                    <a:pt x="19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9" y="104"/>
                  </a:lnTo>
                  <a:lnTo>
                    <a:pt x="6" y="100"/>
                  </a:lnTo>
                  <a:lnTo>
                    <a:pt x="4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10" name="Freeform 550">
              <a:extLst>
                <a:ext uri="{FF2B5EF4-FFF2-40B4-BE49-F238E27FC236}">
                  <a16:creationId xmlns:a16="http://schemas.microsoft.com/office/drawing/2014/main" id="{27B8E1E8-41BF-484E-AB2E-BF6DB8EB4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0" y="2268"/>
              <a:ext cx="1" cy="8"/>
            </a:xfrm>
            <a:custGeom>
              <a:avLst/>
              <a:gdLst>
                <a:gd name="T0" fmla="*/ 0 w 43"/>
                <a:gd name="T1" fmla="*/ 0 h 212"/>
                <a:gd name="T2" fmla="*/ 0 w 43"/>
                <a:gd name="T3" fmla="*/ 0 h 212"/>
                <a:gd name="T4" fmla="*/ 0 w 43"/>
                <a:gd name="T5" fmla="*/ 0 h 212"/>
                <a:gd name="T6" fmla="*/ 0 w 43"/>
                <a:gd name="T7" fmla="*/ 0 h 212"/>
                <a:gd name="T8" fmla="*/ 0 w 43"/>
                <a:gd name="T9" fmla="*/ 0 h 212"/>
                <a:gd name="T10" fmla="*/ 0 w 43"/>
                <a:gd name="T11" fmla="*/ 0 h 212"/>
                <a:gd name="T12" fmla="*/ 0 w 43"/>
                <a:gd name="T13" fmla="*/ 0 h 212"/>
                <a:gd name="T14" fmla="*/ 0 w 43"/>
                <a:gd name="T15" fmla="*/ 0 h 212"/>
                <a:gd name="T16" fmla="*/ 0 w 43"/>
                <a:gd name="T17" fmla="*/ 0 h 212"/>
                <a:gd name="T18" fmla="*/ 0 w 43"/>
                <a:gd name="T19" fmla="*/ 0 h 212"/>
                <a:gd name="T20" fmla="*/ 0 w 43"/>
                <a:gd name="T21" fmla="*/ 0 h 212"/>
                <a:gd name="T22" fmla="*/ 0 w 43"/>
                <a:gd name="T23" fmla="*/ 0 h 212"/>
                <a:gd name="T24" fmla="*/ 0 w 43"/>
                <a:gd name="T25" fmla="*/ 0 h 212"/>
                <a:gd name="T26" fmla="*/ 0 w 43"/>
                <a:gd name="T27" fmla="*/ 0 h 212"/>
                <a:gd name="T28" fmla="*/ 0 w 43"/>
                <a:gd name="T29" fmla="*/ 0 h 212"/>
                <a:gd name="T30" fmla="*/ 0 w 43"/>
                <a:gd name="T31" fmla="*/ 0 h 212"/>
                <a:gd name="T32" fmla="*/ 0 w 43"/>
                <a:gd name="T33" fmla="*/ 0 h 212"/>
                <a:gd name="T34" fmla="*/ 0 w 43"/>
                <a:gd name="T35" fmla="*/ 0 h 212"/>
                <a:gd name="T36" fmla="*/ 0 w 43"/>
                <a:gd name="T37" fmla="*/ 0 h 212"/>
                <a:gd name="T38" fmla="*/ 0 w 43"/>
                <a:gd name="T39" fmla="*/ 0 h 212"/>
                <a:gd name="T40" fmla="*/ 0 w 43"/>
                <a:gd name="T41" fmla="*/ 0 h 212"/>
                <a:gd name="T42" fmla="*/ 0 w 43"/>
                <a:gd name="T43" fmla="*/ 0 h 212"/>
                <a:gd name="T44" fmla="*/ 0 w 43"/>
                <a:gd name="T45" fmla="*/ 0 h 212"/>
                <a:gd name="T46" fmla="*/ 0 w 43"/>
                <a:gd name="T47" fmla="*/ 0 h 212"/>
                <a:gd name="T48" fmla="*/ 0 w 43"/>
                <a:gd name="T49" fmla="*/ 0 h 212"/>
                <a:gd name="T50" fmla="*/ 0 w 43"/>
                <a:gd name="T51" fmla="*/ 0 h 212"/>
                <a:gd name="T52" fmla="*/ 0 w 43"/>
                <a:gd name="T53" fmla="*/ 0 h 212"/>
                <a:gd name="T54" fmla="*/ 0 w 43"/>
                <a:gd name="T55" fmla="*/ 0 h 212"/>
                <a:gd name="T56" fmla="*/ 0 w 43"/>
                <a:gd name="T57" fmla="*/ 0 h 212"/>
                <a:gd name="T58" fmla="*/ 0 w 43"/>
                <a:gd name="T59" fmla="*/ 0 h 212"/>
                <a:gd name="T60" fmla="*/ 0 w 43"/>
                <a:gd name="T61" fmla="*/ 0 h 212"/>
                <a:gd name="T62" fmla="*/ 0 w 43"/>
                <a:gd name="T63" fmla="*/ 0 h 212"/>
                <a:gd name="T64" fmla="*/ 0 w 43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3" h="212">
                  <a:moveTo>
                    <a:pt x="25" y="212"/>
                  </a:moveTo>
                  <a:lnTo>
                    <a:pt x="26" y="211"/>
                  </a:lnTo>
                  <a:lnTo>
                    <a:pt x="28" y="211"/>
                  </a:lnTo>
                  <a:lnTo>
                    <a:pt x="29" y="211"/>
                  </a:lnTo>
                  <a:lnTo>
                    <a:pt x="31" y="210"/>
                  </a:lnTo>
                  <a:lnTo>
                    <a:pt x="32" y="209"/>
                  </a:lnTo>
                  <a:lnTo>
                    <a:pt x="34" y="208"/>
                  </a:lnTo>
                  <a:lnTo>
                    <a:pt x="36" y="207"/>
                  </a:lnTo>
                  <a:lnTo>
                    <a:pt x="37" y="205"/>
                  </a:lnTo>
                  <a:lnTo>
                    <a:pt x="38" y="204"/>
                  </a:lnTo>
                  <a:lnTo>
                    <a:pt x="39" y="202"/>
                  </a:lnTo>
                  <a:lnTo>
                    <a:pt x="40" y="201"/>
                  </a:lnTo>
                  <a:lnTo>
                    <a:pt x="41" y="199"/>
                  </a:lnTo>
                  <a:lnTo>
                    <a:pt x="42" y="197"/>
                  </a:lnTo>
                  <a:lnTo>
                    <a:pt x="42" y="195"/>
                  </a:lnTo>
                  <a:lnTo>
                    <a:pt x="42" y="194"/>
                  </a:lnTo>
                  <a:lnTo>
                    <a:pt x="43" y="191"/>
                  </a:lnTo>
                  <a:lnTo>
                    <a:pt x="43" y="21"/>
                  </a:lnTo>
                  <a:lnTo>
                    <a:pt x="42" y="19"/>
                  </a:lnTo>
                  <a:lnTo>
                    <a:pt x="42" y="16"/>
                  </a:lnTo>
                  <a:lnTo>
                    <a:pt x="42" y="14"/>
                  </a:lnTo>
                  <a:lnTo>
                    <a:pt x="41" y="12"/>
                  </a:lnTo>
                  <a:lnTo>
                    <a:pt x="40" y="11"/>
                  </a:lnTo>
                  <a:lnTo>
                    <a:pt x="39" y="9"/>
                  </a:lnTo>
                  <a:lnTo>
                    <a:pt x="38" y="8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4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6" y="196"/>
                  </a:lnTo>
                  <a:lnTo>
                    <a:pt x="7" y="199"/>
                  </a:lnTo>
                  <a:lnTo>
                    <a:pt x="9" y="201"/>
                  </a:lnTo>
                  <a:lnTo>
                    <a:pt x="12" y="203"/>
                  </a:lnTo>
                  <a:lnTo>
                    <a:pt x="14" y="205"/>
                  </a:lnTo>
                  <a:lnTo>
                    <a:pt x="16" y="208"/>
                  </a:lnTo>
                  <a:lnTo>
                    <a:pt x="18" y="209"/>
                  </a:lnTo>
                  <a:lnTo>
                    <a:pt x="20" y="211"/>
                  </a:lnTo>
                  <a:lnTo>
                    <a:pt x="22" y="211"/>
                  </a:lnTo>
                  <a:lnTo>
                    <a:pt x="25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11" name="Freeform 551">
              <a:extLst>
                <a:ext uri="{FF2B5EF4-FFF2-40B4-BE49-F238E27FC236}">
                  <a16:creationId xmlns:a16="http://schemas.microsoft.com/office/drawing/2014/main" id="{16693800-5C05-9A4D-BECC-C70BA7D82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7" y="2268"/>
              <a:ext cx="2" cy="8"/>
            </a:xfrm>
            <a:custGeom>
              <a:avLst/>
              <a:gdLst>
                <a:gd name="T0" fmla="*/ 0 w 49"/>
                <a:gd name="T1" fmla="*/ 0 h 222"/>
                <a:gd name="T2" fmla="*/ 0 w 49"/>
                <a:gd name="T3" fmla="*/ 0 h 222"/>
                <a:gd name="T4" fmla="*/ 0 w 49"/>
                <a:gd name="T5" fmla="*/ 0 h 222"/>
                <a:gd name="T6" fmla="*/ 0 w 49"/>
                <a:gd name="T7" fmla="*/ 0 h 222"/>
                <a:gd name="T8" fmla="*/ 0 w 49"/>
                <a:gd name="T9" fmla="*/ 0 h 222"/>
                <a:gd name="T10" fmla="*/ 0 w 49"/>
                <a:gd name="T11" fmla="*/ 0 h 222"/>
                <a:gd name="T12" fmla="*/ 0 w 49"/>
                <a:gd name="T13" fmla="*/ 0 h 222"/>
                <a:gd name="T14" fmla="*/ 0 w 49"/>
                <a:gd name="T15" fmla="*/ 0 h 222"/>
                <a:gd name="T16" fmla="*/ 0 w 49"/>
                <a:gd name="T17" fmla="*/ 0 h 222"/>
                <a:gd name="T18" fmla="*/ 0 w 49"/>
                <a:gd name="T19" fmla="*/ 0 h 222"/>
                <a:gd name="T20" fmla="*/ 0 w 49"/>
                <a:gd name="T21" fmla="*/ 0 h 222"/>
                <a:gd name="T22" fmla="*/ 0 w 49"/>
                <a:gd name="T23" fmla="*/ 0 h 222"/>
                <a:gd name="T24" fmla="*/ 0 w 49"/>
                <a:gd name="T25" fmla="*/ 0 h 222"/>
                <a:gd name="T26" fmla="*/ 0 w 49"/>
                <a:gd name="T27" fmla="*/ 0 h 222"/>
                <a:gd name="T28" fmla="*/ 0 w 49"/>
                <a:gd name="T29" fmla="*/ 0 h 222"/>
                <a:gd name="T30" fmla="*/ 0 w 49"/>
                <a:gd name="T31" fmla="*/ 0 h 222"/>
                <a:gd name="T32" fmla="*/ 0 w 49"/>
                <a:gd name="T33" fmla="*/ 0 h 222"/>
                <a:gd name="T34" fmla="*/ 0 w 49"/>
                <a:gd name="T35" fmla="*/ 0 h 222"/>
                <a:gd name="T36" fmla="*/ 0 w 49"/>
                <a:gd name="T37" fmla="*/ 0 h 222"/>
                <a:gd name="T38" fmla="*/ 0 w 49"/>
                <a:gd name="T39" fmla="*/ 0 h 222"/>
                <a:gd name="T40" fmla="*/ 0 w 49"/>
                <a:gd name="T41" fmla="*/ 0 h 222"/>
                <a:gd name="T42" fmla="*/ 0 w 49"/>
                <a:gd name="T43" fmla="*/ 0 h 222"/>
                <a:gd name="T44" fmla="*/ 0 w 49"/>
                <a:gd name="T45" fmla="*/ 0 h 222"/>
                <a:gd name="T46" fmla="*/ 0 w 49"/>
                <a:gd name="T47" fmla="*/ 0 h 222"/>
                <a:gd name="T48" fmla="*/ 0 w 49"/>
                <a:gd name="T49" fmla="*/ 0 h 222"/>
                <a:gd name="T50" fmla="*/ 0 w 49"/>
                <a:gd name="T51" fmla="*/ 0 h 222"/>
                <a:gd name="T52" fmla="*/ 0 w 49"/>
                <a:gd name="T53" fmla="*/ 0 h 222"/>
                <a:gd name="T54" fmla="*/ 0 w 49"/>
                <a:gd name="T55" fmla="*/ 0 h 222"/>
                <a:gd name="T56" fmla="*/ 0 w 49"/>
                <a:gd name="T57" fmla="*/ 0 h 222"/>
                <a:gd name="T58" fmla="*/ 0 w 49"/>
                <a:gd name="T59" fmla="*/ 0 h 222"/>
                <a:gd name="T60" fmla="*/ 0 w 49"/>
                <a:gd name="T61" fmla="*/ 0 h 222"/>
                <a:gd name="T62" fmla="*/ 0 w 49"/>
                <a:gd name="T63" fmla="*/ 0 h 222"/>
                <a:gd name="T64" fmla="*/ 0 w 4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" h="222">
                  <a:moveTo>
                    <a:pt x="18" y="222"/>
                  </a:moveTo>
                  <a:lnTo>
                    <a:pt x="19" y="221"/>
                  </a:lnTo>
                  <a:lnTo>
                    <a:pt x="22" y="221"/>
                  </a:lnTo>
                  <a:lnTo>
                    <a:pt x="24" y="219"/>
                  </a:lnTo>
                  <a:lnTo>
                    <a:pt x="27" y="218"/>
                  </a:lnTo>
                  <a:lnTo>
                    <a:pt x="29" y="216"/>
                  </a:lnTo>
                  <a:lnTo>
                    <a:pt x="31" y="213"/>
                  </a:lnTo>
                  <a:lnTo>
                    <a:pt x="35" y="211"/>
                  </a:lnTo>
                  <a:lnTo>
                    <a:pt x="37" y="209"/>
                  </a:lnTo>
                  <a:lnTo>
                    <a:pt x="39" y="206"/>
                  </a:lnTo>
                  <a:lnTo>
                    <a:pt x="41" y="203"/>
                  </a:lnTo>
                  <a:lnTo>
                    <a:pt x="43" y="200"/>
                  </a:lnTo>
                  <a:lnTo>
                    <a:pt x="44" y="197"/>
                  </a:lnTo>
                  <a:lnTo>
                    <a:pt x="47" y="195"/>
                  </a:lnTo>
                  <a:lnTo>
                    <a:pt x="48" y="192"/>
                  </a:lnTo>
                  <a:lnTo>
                    <a:pt x="48" y="190"/>
                  </a:lnTo>
                  <a:lnTo>
                    <a:pt x="49" y="187"/>
                  </a:lnTo>
                  <a:lnTo>
                    <a:pt x="37" y="22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5" y="13"/>
                  </a:lnTo>
                  <a:lnTo>
                    <a:pt x="34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7" y="4"/>
                  </a:lnTo>
                  <a:lnTo>
                    <a:pt x="6" y="5"/>
                  </a:lnTo>
                  <a:lnTo>
                    <a:pt x="5" y="7"/>
                  </a:lnTo>
                  <a:lnTo>
                    <a:pt x="4" y="8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6" y="217"/>
                  </a:lnTo>
                  <a:lnTo>
                    <a:pt x="7" y="218"/>
                  </a:lnTo>
                  <a:lnTo>
                    <a:pt x="10" y="219"/>
                  </a:lnTo>
                  <a:lnTo>
                    <a:pt x="11" y="220"/>
                  </a:lnTo>
                  <a:lnTo>
                    <a:pt x="13" y="221"/>
                  </a:lnTo>
                  <a:lnTo>
                    <a:pt x="14" y="221"/>
                  </a:lnTo>
                  <a:lnTo>
                    <a:pt x="16" y="221"/>
                  </a:lnTo>
                  <a:lnTo>
                    <a:pt x="18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12" name="Freeform 552">
              <a:extLst>
                <a:ext uri="{FF2B5EF4-FFF2-40B4-BE49-F238E27FC236}">
                  <a16:creationId xmlns:a16="http://schemas.microsoft.com/office/drawing/2014/main" id="{F35D0E0D-0A07-8140-BF45-1650F0468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" y="2267"/>
              <a:ext cx="15" cy="4"/>
            </a:xfrm>
            <a:custGeom>
              <a:avLst/>
              <a:gdLst>
                <a:gd name="T0" fmla="*/ 0 w 447"/>
                <a:gd name="T1" fmla="*/ 0 h 106"/>
                <a:gd name="T2" fmla="*/ 0 w 447"/>
                <a:gd name="T3" fmla="*/ 0 h 106"/>
                <a:gd name="T4" fmla="*/ 0 w 447"/>
                <a:gd name="T5" fmla="*/ 0 h 106"/>
                <a:gd name="T6" fmla="*/ 0 w 447"/>
                <a:gd name="T7" fmla="*/ 0 h 106"/>
                <a:gd name="T8" fmla="*/ 0 w 447"/>
                <a:gd name="T9" fmla="*/ 0 h 106"/>
                <a:gd name="T10" fmla="*/ 0 w 447"/>
                <a:gd name="T11" fmla="*/ 0 h 106"/>
                <a:gd name="T12" fmla="*/ 0 w 447"/>
                <a:gd name="T13" fmla="*/ 0 h 106"/>
                <a:gd name="T14" fmla="*/ 0 w 447"/>
                <a:gd name="T15" fmla="*/ 0 h 106"/>
                <a:gd name="T16" fmla="*/ 0 w 447"/>
                <a:gd name="T17" fmla="*/ 0 h 106"/>
                <a:gd name="T18" fmla="*/ 0 w 447"/>
                <a:gd name="T19" fmla="*/ 0 h 106"/>
                <a:gd name="T20" fmla="*/ 0 w 447"/>
                <a:gd name="T21" fmla="*/ 0 h 106"/>
                <a:gd name="T22" fmla="*/ 0 w 447"/>
                <a:gd name="T23" fmla="*/ 0 h 106"/>
                <a:gd name="T24" fmla="*/ 0 w 447"/>
                <a:gd name="T25" fmla="*/ 0 h 106"/>
                <a:gd name="T26" fmla="*/ 0 w 447"/>
                <a:gd name="T27" fmla="*/ 0 h 106"/>
                <a:gd name="T28" fmla="*/ 0 w 447"/>
                <a:gd name="T29" fmla="*/ 0 h 106"/>
                <a:gd name="T30" fmla="*/ 0 w 447"/>
                <a:gd name="T31" fmla="*/ 0 h 106"/>
                <a:gd name="T32" fmla="*/ 0 w 447"/>
                <a:gd name="T33" fmla="*/ 0 h 106"/>
                <a:gd name="T34" fmla="*/ 0 w 447"/>
                <a:gd name="T35" fmla="*/ 0 h 106"/>
                <a:gd name="T36" fmla="*/ 0 w 447"/>
                <a:gd name="T37" fmla="*/ 0 h 106"/>
                <a:gd name="T38" fmla="*/ 0 w 447"/>
                <a:gd name="T39" fmla="*/ 0 h 106"/>
                <a:gd name="T40" fmla="*/ 0 w 447"/>
                <a:gd name="T41" fmla="*/ 0 h 106"/>
                <a:gd name="T42" fmla="*/ 0 w 447"/>
                <a:gd name="T43" fmla="*/ 0 h 106"/>
                <a:gd name="T44" fmla="*/ 0 w 447"/>
                <a:gd name="T45" fmla="*/ 0 h 106"/>
                <a:gd name="T46" fmla="*/ 0 w 447"/>
                <a:gd name="T47" fmla="*/ 0 h 106"/>
                <a:gd name="T48" fmla="*/ 0 w 447"/>
                <a:gd name="T49" fmla="*/ 0 h 106"/>
                <a:gd name="T50" fmla="*/ 0 w 447"/>
                <a:gd name="T51" fmla="*/ 0 h 106"/>
                <a:gd name="T52" fmla="*/ 0 w 447"/>
                <a:gd name="T53" fmla="*/ 0 h 106"/>
                <a:gd name="T54" fmla="*/ 0 w 447"/>
                <a:gd name="T55" fmla="*/ 0 h 106"/>
                <a:gd name="T56" fmla="*/ 0 w 447"/>
                <a:gd name="T57" fmla="*/ 0 h 106"/>
                <a:gd name="T58" fmla="*/ 0 w 447"/>
                <a:gd name="T59" fmla="*/ 0 h 106"/>
                <a:gd name="T60" fmla="*/ 0 w 447"/>
                <a:gd name="T61" fmla="*/ 0 h 106"/>
                <a:gd name="T62" fmla="*/ 0 w 447"/>
                <a:gd name="T63" fmla="*/ 0 h 106"/>
                <a:gd name="T64" fmla="*/ 0 w 447"/>
                <a:gd name="T65" fmla="*/ 0 h 106"/>
                <a:gd name="T66" fmla="*/ 0 w 447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7" h="106">
                  <a:moveTo>
                    <a:pt x="399" y="106"/>
                  </a:moveTo>
                  <a:lnTo>
                    <a:pt x="404" y="105"/>
                  </a:lnTo>
                  <a:lnTo>
                    <a:pt x="408" y="105"/>
                  </a:lnTo>
                  <a:lnTo>
                    <a:pt x="412" y="104"/>
                  </a:lnTo>
                  <a:lnTo>
                    <a:pt x="418" y="103"/>
                  </a:lnTo>
                  <a:lnTo>
                    <a:pt x="421" y="101"/>
                  </a:lnTo>
                  <a:lnTo>
                    <a:pt x="425" y="99"/>
                  </a:lnTo>
                  <a:lnTo>
                    <a:pt x="429" y="97"/>
                  </a:lnTo>
                  <a:lnTo>
                    <a:pt x="433" y="95"/>
                  </a:lnTo>
                  <a:lnTo>
                    <a:pt x="435" y="93"/>
                  </a:lnTo>
                  <a:lnTo>
                    <a:pt x="438" y="91"/>
                  </a:lnTo>
                  <a:lnTo>
                    <a:pt x="441" y="87"/>
                  </a:lnTo>
                  <a:lnTo>
                    <a:pt x="443" y="85"/>
                  </a:lnTo>
                  <a:lnTo>
                    <a:pt x="444" y="82"/>
                  </a:lnTo>
                  <a:lnTo>
                    <a:pt x="446" y="79"/>
                  </a:lnTo>
                  <a:lnTo>
                    <a:pt x="446" y="75"/>
                  </a:lnTo>
                  <a:lnTo>
                    <a:pt x="447" y="72"/>
                  </a:lnTo>
                  <a:lnTo>
                    <a:pt x="447" y="35"/>
                  </a:lnTo>
                  <a:lnTo>
                    <a:pt x="446" y="31"/>
                  </a:lnTo>
                  <a:lnTo>
                    <a:pt x="446" y="28"/>
                  </a:lnTo>
                  <a:lnTo>
                    <a:pt x="444" y="24"/>
                  </a:lnTo>
                  <a:lnTo>
                    <a:pt x="443" y="21"/>
                  </a:lnTo>
                  <a:lnTo>
                    <a:pt x="441" y="18"/>
                  </a:lnTo>
                  <a:lnTo>
                    <a:pt x="438" y="15"/>
                  </a:lnTo>
                  <a:lnTo>
                    <a:pt x="435" y="12"/>
                  </a:lnTo>
                  <a:lnTo>
                    <a:pt x="433" y="10"/>
                  </a:lnTo>
                  <a:lnTo>
                    <a:pt x="429" y="8"/>
                  </a:lnTo>
                  <a:lnTo>
                    <a:pt x="425" y="6"/>
                  </a:lnTo>
                  <a:lnTo>
                    <a:pt x="421" y="4"/>
                  </a:lnTo>
                  <a:lnTo>
                    <a:pt x="418" y="3"/>
                  </a:lnTo>
                  <a:lnTo>
                    <a:pt x="412" y="1"/>
                  </a:lnTo>
                  <a:lnTo>
                    <a:pt x="408" y="0"/>
                  </a:lnTo>
                  <a:lnTo>
                    <a:pt x="404" y="0"/>
                  </a:lnTo>
                  <a:lnTo>
                    <a:pt x="399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7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4" y="4"/>
                  </a:lnTo>
                  <a:lnTo>
                    <a:pt x="21" y="6"/>
                  </a:lnTo>
                  <a:lnTo>
                    <a:pt x="16" y="8"/>
                  </a:lnTo>
                  <a:lnTo>
                    <a:pt x="13" y="10"/>
                  </a:lnTo>
                  <a:lnTo>
                    <a:pt x="10" y="12"/>
                  </a:lnTo>
                  <a:lnTo>
                    <a:pt x="8" y="15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3" y="85"/>
                  </a:lnTo>
                  <a:lnTo>
                    <a:pt x="5" y="87"/>
                  </a:lnTo>
                  <a:lnTo>
                    <a:pt x="8" y="91"/>
                  </a:lnTo>
                  <a:lnTo>
                    <a:pt x="10" y="93"/>
                  </a:lnTo>
                  <a:lnTo>
                    <a:pt x="13" y="95"/>
                  </a:lnTo>
                  <a:lnTo>
                    <a:pt x="16" y="97"/>
                  </a:lnTo>
                  <a:lnTo>
                    <a:pt x="21" y="99"/>
                  </a:lnTo>
                  <a:lnTo>
                    <a:pt x="24" y="101"/>
                  </a:lnTo>
                  <a:lnTo>
                    <a:pt x="28" y="103"/>
                  </a:lnTo>
                  <a:lnTo>
                    <a:pt x="33" y="104"/>
                  </a:lnTo>
                  <a:lnTo>
                    <a:pt x="37" y="105"/>
                  </a:lnTo>
                  <a:lnTo>
                    <a:pt x="42" y="105"/>
                  </a:lnTo>
                  <a:lnTo>
                    <a:pt x="48" y="106"/>
                  </a:lnTo>
                  <a:lnTo>
                    <a:pt x="399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13" name="Freeform 553">
              <a:extLst>
                <a:ext uri="{FF2B5EF4-FFF2-40B4-BE49-F238E27FC236}">
                  <a16:creationId xmlns:a16="http://schemas.microsoft.com/office/drawing/2014/main" id="{E248F863-6821-AD46-BF66-A6B2C10CB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266"/>
              <a:ext cx="21" cy="11"/>
            </a:xfrm>
            <a:custGeom>
              <a:avLst/>
              <a:gdLst>
                <a:gd name="T0" fmla="*/ 0 w 595"/>
                <a:gd name="T1" fmla="*/ 0 h 285"/>
                <a:gd name="T2" fmla="*/ 0 w 595"/>
                <a:gd name="T3" fmla="*/ 0 h 285"/>
                <a:gd name="T4" fmla="*/ 0 w 595"/>
                <a:gd name="T5" fmla="*/ 0 h 285"/>
                <a:gd name="T6" fmla="*/ 0 w 595"/>
                <a:gd name="T7" fmla="*/ 0 h 285"/>
                <a:gd name="T8" fmla="*/ 0 w 595"/>
                <a:gd name="T9" fmla="*/ 0 h 285"/>
                <a:gd name="T10" fmla="*/ 0 w 595"/>
                <a:gd name="T11" fmla="*/ 0 h 285"/>
                <a:gd name="T12" fmla="*/ 0 w 595"/>
                <a:gd name="T13" fmla="*/ 0 h 285"/>
                <a:gd name="T14" fmla="*/ 0 w 595"/>
                <a:gd name="T15" fmla="*/ 0 h 285"/>
                <a:gd name="T16" fmla="*/ 0 w 595"/>
                <a:gd name="T17" fmla="*/ 0 h 285"/>
                <a:gd name="T18" fmla="*/ 0 w 595"/>
                <a:gd name="T19" fmla="*/ 0 h 285"/>
                <a:gd name="T20" fmla="*/ 0 w 595"/>
                <a:gd name="T21" fmla="*/ 0 h 285"/>
                <a:gd name="T22" fmla="*/ 0 w 595"/>
                <a:gd name="T23" fmla="*/ 0 h 285"/>
                <a:gd name="T24" fmla="*/ 0 w 595"/>
                <a:gd name="T25" fmla="*/ 0 h 285"/>
                <a:gd name="T26" fmla="*/ 0 w 595"/>
                <a:gd name="T27" fmla="*/ 0 h 285"/>
                <a:gd name="T28" fmla="*/ 0 w 595"/>
                <a:gd name="T29" fmla="*/ 0 h 285"/>
                <a:gd name="T30" fmla="*/ 0 w 595"/>
                <a:gd name="T31" fmla="*/ 0 h 285"/>
                <a:gd name="T32" fmla="*/ 0 w 595"/>
                <a:gd name="T33" fmla="*/ 0 h 285"/>
                <a:gd name="T34" fmla="*/ 0 w 595"/>
                <a:gd name="T35" fmla="*/ 0 h 285"/>
                <a:gd name="T36" fmla="*/ 0 w 595"/>
                <a:gd name="T37" fmla="*/ 0 h 285"/>
                <a:gd name="T38" fmla="*/ 0 w 595"/>
                <a:gd name="T39" fmla="*/ 0 h 285"/>
                <a:gd name="T40" fmla="*/ 0 w 595"/>
                <a:gd name="T41" fmla="*/ 0 h 285"/>
                <a:gd name="T42" fmla="*/ 0 w 595"/>
                <a:gd name="T43" fmla="*/ 0 h 285"/>
                <a:gd name="T44" fmla="*/ 0 w 595"/>
                <a:gd name="T45" fmla="*/ 0 h 285"/>
                <a:gd name="T46" fmla="*/ 0 w 595"/>
                <a:gd name="T47" fmla="*/ 0 h 285"/>
                <a:gd name="T48" fmla="*/ 0 w 595"/>
                <a:gd name="T49" fmla="*/ 0 h 285"/>
                <a:gd name="T50" fmla="*/ 0 w 595"/>
                <a:gd name="T51" fmla="*/ 0 h 285"/>
                <a:gd name="T52" fmla="*/ 0 w 595"/>
                <a:gd name="T53" fmla="*/ 0 h 285"/>
                <a:gd name="T54" fmla="*/ 0 w 595"/>
                <a:gd name="T55" fmla="*/ 0 h 285"/>
                <a:gd name="T56" fmla="*/ 0 w 595"/>
                <a:gd name="T57" fmla="*/ 0 h 285"/>
                <a:gd name="T58" fmla="*/ 0 w 595"/>
                <a:gd name="T59" fmla="*/ 0 h 285"/>
                <a:gd name="T60" fmla="*/ 0 w 595"/>
                <a:gd name="T61" fmla="*/ 0 h 285"/>
                <a:gd name="T62" fmla="*/ 0 w 595"/>
                <a:gd name="T63" fmla="*/ 0 h 285"/>
                <a:gd name="T64" fmla="*/ 0 w 595"/>
                <a:gd name="T65" fmla="*/ 0 h 285"/>
                <a:gd name="T66" fmla="*/ 0 w 595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5" h="285">
                  <a:moveTo>
                    <a:pt x="517" y="285"/>
                  </a:moveTo>
                  <a:lnTo>
                    <a:pt x="522" y="284"/>
                  </a:lnTo>
                  <a:lnTo>
                    <a:pt x="528" y="283"/>
                  </a:lnTo>
                  <a:lnTo>
                    <a:pt x="536" y="282"/>
                  </a:lnTo>
                  <a:lnTo>
                    <a:pt x="543" y="279"/>
                  </a:lnTo>
                  <a:lnTo>
                    <a:pt x="549" y="276"/>
                  </a:lnTo>
                  <a:lnTo>
                    <a:pt x="556" y="273"/>
                  </a:lnTo>
                  <a:lnTo>
                    <a:pt x="562" y="268"/>
                  </a:lnTo>
                  <a:lnTo>
                    <a:pt x="568" y="264"/>
                  </a:lnTo>
                  <a:lnTo>
                    <a:pt x="573" y="260"/>
                  </a:lnTo>
                  <a:lnTo>
                    <a:pt x="579" y="254"/>
                  </a:lnTo>
                  <a:lnTo>
                    <a:pt x="583" y="249"/>
                  </a:lnTo>
                  <a:lnTo>
                    <a:pt x="587" y="242"/>
                  </a:lnTo>
                  <a:lnTo>
                    <a:pt x="591" y="236"/>
                  </a:lnTo>
                  <a:lnTo>
                    <a:pt x="593" y="229"/>
                  </a:lnTo>
                  <a:lnTo>
                    <a:pt x="594" y="223"/>
                  </a:lnTo>
                  <a:lnTo>
                    <a:pt x="595" y="216"/>
                  </a:lnTo>
                  <a:lnTo>
                    <a:pt x="576" y="67"/>
                  </a:lnTo>
                  <a:lnTo>
                    <a:pt x="575" y="60"/>
                  </a:lnTo>
                  <a:lnTo>
                    <a:pt x="574" y="53"/>
                  </a:lnTo>
                  <a:lnTo>
                    <a:pt x="573" y="47"/>
                  </a:lnTo>
                  <a:lnTo>
                    <a:pt x="571" y="40"/>
                  </a:lnTo>
                  <a:lnTo>
                    <a:pt x="569" y="35"/>
                  </a:lnTo>
                  <a:lnTo>
                    <a:pt x="565" y="29"/>
                  </a:lnTo>
                  <a:lnTo>
                    <a:pt x="562" y="24"/>
                  </a:lnTo>
                  <a:lnTo>
                    <a:pt x="559" y="18"/>
                  </a:lnTo>
                  <a:lnTo>
                    <a:pt x="555" y="14"/>
                  </a:lnTo>
                  <a:lnTo>
                    <a:pt x="550" y="11"/>
                  </a:lnTo>
                  <a:lnTo>
                    <a:pt x="545" y="8"/>
                  </a:lnTo>
                  <a:lnTo>
                    <a:pt x="539" y="4"/>
                  </a:lnTo>
                  <a:lnTo>
                    <a:pt x="534" y="2"/>
                  </a:lnTo>
                  <a:lnTo>
                    <a:pt x="528" y="1"/>
                  </a:lnTo>
                  <a:lnTo>
                    <a:pt x="522" y="0"/>
                  </a:lnTo>
                  <a:lnTo>
                    <a:pt x="517" y="0"/>
                  </a:lnTo>
                  <a:lnTo>
                    <a:pt x="77" y="0"/>
                  </a:lnTo>
                  <a:lnTo>
                    <a:pt x="70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3" y="4"/>
                  </a:lnTo>
                  <a:lnTo>
                    <a:pt x="49" y="8"/>
                  </a:lnTo>
                  <a:lnTo>
                    <a:pt x="43" y="11"/>
                  </a:lnTo>
                  <a:lnTo>
                    <a:pt x="39" y="14"/>
                  </a:lnTo>
                  <a:lnTo>
                    <a:pt x="34" y="18"/>
                  </a:lnTo>
                  <a:lnTo>
                    <a:pt x="31" y="24"/>
                  </a:lnTo>
                  <a:lnTo>
                    <a:pt x="28" y="29"/>
                  </a:lnTo>
                  <a:lnTo>
                    <a:pt x="25" y="35"/>
                  </a:lnTo>
                  <a:lnTo>
                    <a:pt x="23" y="40"/>
                  </a:lnTo>
                  <a:lnTo>
                    <a:pt x="20" y="47"/>
                  </a:lnTo>
                  <a:lnTo>
                    <a:pt x="19" y="53"/>
                  </a:lnTo>
                  <a:lnTo>
                    <a:pt x="18" y="60"/>
                  </a:lnTo>
                  <a:lnTo>
                    <a:pt x="18" y="67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1" y="229"/>
                  </a:lnTo>
                  <a:lnTo>
                    <a:pt x="3" y="236"/>
                  </a:lnTo>
                  <a:lnTo>
                    <a:pt x="6" y="242"/>
                  </a:lnTo>
                  <a:lnTo>
                    <a:pt x="11" y="249"/>
                  </a:lnTo>
                  <a:lnTo>
                    <a:pt x="15" y="254"/>
                  </a:lnTo>
                  <a:lnTo>
                    <a:pt x="20" y="260"/>
                  </a:lnTo>
                  <a:lnTo>
                    <a:pt x="26" y="264"/>
                  </a:lnTo>
                  <a:lnTo>
                    <a:pt x="31" y="268"/>
                  </a:lnTo>
                  <a:lnTo>
                    <a:pt x="38" y="273"/>
                  </a:lnTo>
                  <a:lnTo>
                    <a:pt x="44" y="276"/>
                  </a:lnTo>
                  <a:lnTo>
                    <a:pt x="51" y="279"/>
                  </a:lnTo>
                  <a:lnTo>
                    <a:pt x="57" y="282"/>
                  </a:lnTo>
                  <a:lnTo>
                    <a:pt x="64" y="283"/>
                  </a:lnTo>
                  <a:lnTo>
                    <a:pt x="70" y="284"/>
                  </a:lnTo>
                  <a:lnTo>
                    <a:pt x="77" y="285"/>
                  </a:lnTo>
                  <a:lnTo>
                    <a:pt x="51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14" name="Freeform 554">
              <a:extLst>
                <a:ext uri="{FF2B5EF4-FFF2-40B4-BE49-F238E27FC236}">
                  <a16:creationId xmlns:a16="http://schemas.microsoft.com/office/drawing/2014/main" id="{D75E9862-E712-1F46-A6C1-F7B0BF0C3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2272"/>
              <a:ext cx="15" cy="4"/>
            </a:xfrm>
            <a:custGeom>
              <a:avLst/>
              <a:gdLst>
                <a:gd name="T0" fmla="*/ 0 w 437"/>
                <a:gd name="T1" fmla="*/ 0 h 128"/>
                <a:gd name="T2" fmla="*/ 0 w 437"/>
                <a:gd name="T3" fmla="*/ 0 h 128"/>
                <a:gd name="T4" fmla="*/ 0 w 437"/>
                <a:gd name="T5" fmla="*/ 0 h 128"/>
                <a:gd name="T6" fmla="*/ 0 w 437"/>
                <a:gd name="T7" fmla="*/ 0 h 128"/>
                <a:gd name="T8" fmla="*/ 0 w 437"/>
                <a:gd name="T9" fmla="*/ 0 h 128"/>
                <a:gd name="T10" fmla="*/ 0 w 437"/>
                <a:gd name="T11" fmla="*/ 0 h 128"/>
                <a:gd name="T12" fmla="*/ 0 w 437"/>
                <a:gd name="T13" fmla="*/ 0 h 128"/>
                <a:gd name="T14" fmla="*/ 0 w 437"/>
                <a:gd name="T15" fmla="*/ 0 h 128"/>
                <a:gd name="T16" fmla="*/ 0 w 437"/>
                <a:gd name="T17" fmla="*/ 0 h 128"/>
                <a:gd name="T18" fmla="*/ 0 w 437"/>
                <a:gd name="T19" fmla="*/ 0 h 128"/>
                <a:gd name="T20" fmla="*/ 0 w 437"/>
                <a:gd name="T21" fmla="*/ 0 h 128"/>
                <a:gd name="T22" fmla="*/ 0 w 437"/>
                <a:gd name="T23" fmla="*/ 0 h 128"/>
                <a:gd name="T24" fmla="*/ 0 w 437"/>
                <a:gd name="T25" fmla="*/ 0 h 128"/>
                <a:gd name="T26" fmla="*/ 0 w 437"/>
                <a:gd name="T27" fmla="*/ 0 h 128"/>
                <a:gd name="T28" fmla="*/ 0 w 437"/>
                <a:gd name="T29" fmla="*/ 0 h 128"/>
                <a:gd name="T30" fmla="*/ 0 w 437"/>
                <a:gd name="T31" fmla="*/ 0 h 128"/>
                <a:gd name="T32" fmla="*/ 0 w 437"/>
                <a:gd name="T33" fmla="*/ 0 h 128"/>
                <a:gd name="T34" fmla="*/ 0 w 437"/>
                <a:gd name="T35" fmla="*/ 0 h 128"/>
                <a:gd name="T36" fmla="*/ 0 w 437"/>
                <a:gd name="T37" fmla="*/ 0 h 128"/>
                <a:gd name="T38" fmla="*/ 0 w 437"/>
                <a:gd name="T39" fmla="*/ 0 h 128"/>
                <a:gd name="T40" fmla="*/ 0 w 437"/>
                <a:gd name="T41" fmla="*/ 0 h 128"/>
                <a:gd name="T42" fmla="*/ 0 w 437"/>
                <a:gd name="T43" fmla="*/ 0 h 128"/>
                <a:gd name="T44" fmla="*/ 0 w 437"/>
                <a:gd name="T45" fmla="*/ 0 h 128"/>
                <a:gd name="T46" fmla="*/ 0 w 437"/>
                <a:gd name="T47" fmla="*/ 0 h 128"/>
                <a:gd name="T48" fmla="*/ 0 w 437"/>
                <a:gd name="T49" fmla="*/ 0 h 128"/>
                <a:gd name="T50" fmla="*/ 0 w 437"/>
                <a:gd name="T51" fmla="*/ 0 h 128"/>
                <a:gd name="T52" fmla="*/ 0 w 437"/>
                <a:gd name="T53" fmla="*/ 0 h 128"/>
                <a:gd name="T54" fmla="*/ 0 w 437"/>
                <a:gd name="T55" fmla="*/ 0 h 128"/>
                <a:gd name="T56" fmla="*/ 0 w 437"/>
                <a:gd name="T57" fmla="*/ 0 h 128"/>
                <a:gd name="T58" fmla="*/ 0 w 437"/>
                <a:gd name="T59" fmla="*/ 0 h 128"/>
                <a:gd name="T60" fmla="*/ 0 w 437"/>
                <a:gd name="T61" fmla="*/ 0 h 128"/>
                <a:gd name="T62" fmla="*/ 0 w 437"/>
                <a:gd name="T63" fmla="*/ 0 h 128"/>
                <a:gd name="T64" fmla="*/ 0 w 437"/>
                <a:gd name="T65" fmla="*/ 0 h 128"/>
                <a:gd name="T66" fmla="*/ 0 w 437"/>
                <a:gd name="T67" fmla="*/ 0 h 128"/>
                <a:gd name="T68" fmla="*/ 0 w 437"/>
                <a:gd name="T69" fmla="*/ 0 h 128"/>
                <a:gd name="T70" fmla="*/ 0 w 437"/>
                <a:gd name="T71" fmla="*/ 0 h 128"/>
                <a:gd name="T72" fmla="*/ 0 w 437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7" h="128">
                  <a:moveTo>
                    <a:pt x="437" y="64"/>
                  </a:moveTo>
                  <a:lnTo>
                    <a:pt x="436" y="70"/>
                  </a:lnTo>
                  <a:lnTo>
                    <a:pt x="436" y="77"/>
                  </a:lnTo>
                  <a:lnTo>
                    <a:pt x="435" y="82"/>
                  </a:lnTo>
                  <a:lnTo>
                    <a:pt x="432" y="89"/>
                  </a:lnTo>
                  <a:lnTo>
                    <a:pt x="430" y="94"/>
                  </a:lnTo>
                  <a:lnTo>
                    <a:pt x="428" y="100"/>
                  </a:lnTo>
                  <a:lnTo>
                    <a:pt x="426" y="104"/>
                  </a:lnTo>
                  <a:lnTo>
                    <a:pt x="423" y="108"/>
                  </a:lnTo>
                  <a:lnTo>
                    <a:pt x="419" y="113"/>
                  </a:lnTo>
                  <a:lnTo>
                    <a:pt x="415" y="117"/>
                  </a:lnTo>
                  <a:lnTo>
                    <a:pt x="412" y="119"/>
                  </a:lnTo>
                  <a:lnTo>
                    <a:pt x="407" y="123"/>
                  </a:lnTo>
                  <a:lnTo>
                    <a:pt x="402" y="125"/>
                  </a:lnTo>
                  <a:lnTo>
                    <a:pt x="398" y="126"/>
                  </a:lnTo>
                  <a:lnTo>
                    <a:pt x="392" y="127"/>
                  </a:lnTo>
                  <a:lnTo>
                    <a:pt x="387" y="128"/>
                  </a:lnTo>
                  <a:lnTo>
                    <a:pt x="52" y="128"/>
                  </a:lnTo>
                  <a:lnTo>
                    <a:pt x="45" y="127"/>
                  </a:lnTo>
                  <a:lnTo>
                    <a:pt x="40" y="126"/>
                  </a:lnTo>
                  <a:lnTo>
                    <a:pt x="34" y="125"/>
                  </a:lnTo>
                  <a:lnTo>
                    <a:pt x="30" y="123"/>
                  </a:lnTo>
                  <a:lnTo>
                    <a:pt x="25" y="119"/>
                  </a:lnTo>
                  <a:lnTo>
                    <a:pt x="21" y="117"/>
                  </a:lnTo>
                  <a:lnTo>
                    <a:pt x="17" y="113"/>
                  </a:lnTo>
                  <a:lnTo>
                    <a:pt x="13" y="108"/>
                  </a:lnTo>
                  <a:lnTo>
                    <a:pt x="10" y="104"/>
                  </a:lnTo>
                  <a:lnTo>
                    <a:pt x="8" y="100"/>
                  </a:lnTo>
                  <a:lnTo>
                    <a:pt x="6" y="94"/>
                  </a:lnTo>
                  <a:lnTo>
                    <a:pt x="4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4" y="0"/>
                  </a:lnTo>
                  <a:lnTo>
                    <a:pt x="433" y="0"/>
                  </a:lnTo>
                  <a:lnTo>
                    <a:pt x="437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15" name="Freeform 555">
              <a:extLst>
                <a:ext uri="{FF2B5EF4-FFF2-40B4-BE49-F238E27FC236}">
                  <a16:creationId xmlns:a16="http://schemas.microsoft.com/office/drawing/2014/main" id="{5BCC1FC2-D8B3-254E-9B9F-EB0884B63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7" y="2268"/>
              <a:ext cx="2" cy="8"/>
            </a:xfrm>
            <a:custGeom>
              <a:avLst/>
              <a:gdLst>
                <a:gd name="T0" fmla="*/ 0 w 43"/>
                <a:gd name="T1" fmla="*/ 0 h 212"/>
                <a:gd name="T2" fmla="*/ 0 w 43"/>
                <a:gd name="T3" fmla="*/ 0 h 212"/>
                <a:gd name="T4" fmla="*/ 0 w 43"/>
                <a:gd name="T5" fmla="*/ 0 h 212"/>
                <a:gd name="T6" fmla="*/ 0 w 43"/>
                <a:gd name="T7" fmla="*/ 0 h 212"/>
                <a:gd name="T8" fmla="*/ 0 w 43"/>
                <a:gd name="T9" fmla="*/ 0 h 212"/>
                <a:gd name="T10" fmla="*/ 0 w 43"/>
                <a:gd name="T11" fmla="*/ 0 h 212"/>
                <a:gd name="T12" fmla="*/ 0 w 43"/>
                <a:gd name="T13" fmla="*/ 0 h 212"/>
                <a:gd name="T14" fmla="*/ 0 w 43"/>
                <a:gd name="T15" fmla="*/ 0 h 212"/>
                <a:gd name="T16" fmla="*/ 0 w 43"/>
                <a:gd name="T17" fmla="*/ 0 h 212"/>
                <a:gd name="T18" fmla="*/ 0 w 43"/>
                <a:gd name="T19" fmla="*/ 0 h 212"/>
                <a:gd name="T20" fmla="*/ 0 w 43"/>
                <a:gd name="T21" fmla="*/ 0 h 212"/>
                <a:gd name="T22" fmla="*/ 0 w 43"/>
                <a:gd name="T23" fmla="*/ 0 h 212"/>
                <a:gd name="T24" fmla="*/ 0 w 43"/>
                <a:gd name="T25" fmla="*/ 0 h 212"/>
                <a:gd name="T26" fmla="*/ 0 w 43"/>
                <a:gd name="T27" fmla="*/ 0 h 212"/>
                <a:gd name="T28" fmla="*/ 0 w 43"/>
                <a:gd name="T29" fmla="*/ 0 h 212"/>
                <a:gd name="T30" fmla="*/ 0 w 43"/>
                <a:gd name="T31" fmla="*/ 0 h 212"/>
                <a:gd name="T32" fmla="*/ 0 w 43"/>
                <a:gd name="T33" fmla="*/ 0 h 212"/>
                <a:gd name="T34" fmla="*/ 0 w 43"/>
                <a:gd name="T35" fmla="*/ 0 h 212"/>
                <a:gd name="T36" fmla="*/ 0 w 43"/>
                <a:gd name="T37" fmla="*/ 0 h 212"/>
                <a:gd name="T38" fmla="*/ 0 w 43"/>
                <a:gd name="T39" fmla="*/ 0 h 212"/>
                <a:gd name="T40" fmla="*/ 0 w 43"/>
                <a:gd name="T41" fmla="*/ 0 h 212"/>
                <a:gd name="T42" fmla="*/ 0 w 43"/>
                <a:gd name="T43" fmla="*/ 0 h 212"/>
                <a:gd name="T44" fmla="*/ 0 w 43"/>
                <a:gd name="T45" fmla="*/ 0 h 212"/>
                <a:gd name="T46" fmla="*/ 0 w 43"/>
                <a:gd name="T47" fmla="*/ 0 h 212"/>
                <a:gd name="T48" fmla="*/ 0 w 43"/>
                <a:gd name="T49" fmla="*/ 0 h 212"/>
                <a:gd name="T50" fmla="*/ 0 w 43"/>
                <a:gd name="T51" fmla="*/ 0 h 212"/>
                <a:gd name="T52" fmla="*/ 0 w 43"/>
                <a:gd name="T53" fmla="*/ 0 h 212"/>
                <a:gd name="T54" fmla="*/ 0 w 43"/>
                <a:gd name="T55" fmla="*/ 0 h 212"/>
                <a:gd name="T56" fmla="*/ 0 w 43"/>
                <a:gd name="T57" fmla="*/ 0 h 212"/>
                <a:gd name="T58" fmla="*/ 0 w 43"/>
                <a:gd name="T59" fmla="*/ 0 h 212"/>
                <a:gd name="T60" fmla="*/ 0 w 43"/>
                <a:gd name="T61" fmla="*/ 0 h 212"/>
                <a:gd name="T62" fmla="*/ 0 w 43"/>
                <a:gd name="T63" fmla="*/ 0 h 212"/>
                <a:gd name="T64" fmla="*/ 0 w 43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3" h="212">
                  <a:moveTo>
                    <a:pt x="24" y="212"/>
                  </a:moveTo>
                  <a:lnTo>
                    <a:pt x="25" y="211"/>
                  </a:lnTo>
                  <a:lnTo>
                    <a:pt x="28" y="211"/>
                  </a:lnTo>
                  <a:lnTo>
                    <a:pt x="30" y="211"/>
                  </a:lnTo>
                  <a:lnTo>
                    <a:pt x="31" y="210"/>
                  </a:lnTo>
                  <a:lnTo>
                    <a:pt x="33" y="209"/>
                  </a:lnTo>
                  <a:lnTo>
                    <a:pt x="34" y="208"/>
                  </a:lnTo>
                  <a:lnTo>
                    <a:pt x="36" y="207"/>
                  </a:lnTo>
                  <a:lnTo>
                    <a:pt x="37" y="205"/>
                  </a:lnTo>
                  <a:lnTo>
                    <a:pt x="39" y="204"/>
                  </a:lnTo>
                  <a:lnTo>
                    <a:pt x="40" y="202"/>
                  </a:lnTo>
                  <a:lnTo>
                    <a:pt x="41" y="201"/>
                  </a:lnTo>
                  <a:lnTo>
                    <a:pt x="41" y="199"/>
                  </a:lnTo>
                  <a:lnTo>
                    <a:pt x="42" y="197"/>
                  </a:lnTo>
                  <a:lnTo>
                    <a:pt x="42" y="195"/>
                  </a:lnTo>
                  <a:lnTo>
                    <a:pt x="42" y="194"/>
                  </a:lnTo>
                  <a:lnTo>
                    <a:pt x="43" y="191"/>
                  </a:lnTo>
                  <a:lnTo>
                    <a:pt x="43" y="21"/>
                  </a:lnTo>
                  <a:lnTo>
                    <a:pt x="42" y="19"/>
                  </a:lnTo>
                  <a:lnTo>
                    <a:pt x="42" y="16"/>
                  </a:lnTo>
                  <a:lnTo>
                    <a:pt x="42" y="14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0" y="9"/>
                  </a:lnTo>
                  <a:lnTo>
                    <a:pt x="39" y="8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4" y="3"/>
                  </a:lnTo>
                  <a:lnTo>
                    <a:pt x="33" y="2"/>
                  </a:lnTo>
                  <a:lnTo>
                    <a:pt x="31" y="1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6" y="2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2" y="185"/>
                  </a:lnTo>
                  <a:lnTo>
                    <a:pt x="3" y="188"/>
                  </a:lnTo>
                  <a:lnTo>
                    <a:pt x="4" y="190"/>
                  </a:lnTo>
                  <a:lnTo>
                    <a:pt x="5" y="194"/>
                  </a:lnTo>
                  <a:lnTo>
                    <a:pt x="7" y="196"/>
                  </a:lnTo>
                  <a:lnTo>
                    <a:pt x="8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3" y="205"/>
                  </a:lnTo>
                  <a:lnTo>
                    <a:pt x="16" y="208"/>
                  </a:lnTo>
                  <a:lnTo>
                    <a:pt x="18" y="209"/>
                  </a:lnTo>
                  <a:lnTo>
                    <a:pt x="20" y="211"/>
                  </a:lnTo>
                  <a:lnTo>
                    <a:pt x="22" y="211"/>
                  </a:lnTo>
                  <a:lnTo>
                    <a:pt x="24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16" name="Freeform 556">
              <a:extLst>
                <a:ext uri="{FF2B5EF4-FFF2-40B4-BE49-F238E27FC236}">
                  <a16:creationId xmlns:a16="http://schemas.microsoft.com/office/drawing/2014/main" id="{A247DBF8-E099-C648-A629-78C672098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5" y="2268"/>
              <a:ext cx="1" cy="8"/>
            </a:xfrm>
            <a:custGeom>
              <a:avLst/>
              <a:gdLst>
                <a:gd name="T0" fmla="*/ 0 w 49"/>
                <a:gd name="T1" fmla="*/ 0 h 222"/>
                <a:gd name="T2" fmla="*/ 0 w 49"/>
                <a:gd name="T3" fmla="*/ 0 h 222"/>
                <a:gd name="T4" fmla="*/ 0 w 49"/>
                <a:gd name="T5" fmla="*/ 0 h 222"/>
                <a:gd name="T6" fmla="*/ 0 w 49"/>
                <a:gd name="T7" fmla="*/ 0 h 222"/>
                <a:gd name="T8" fmla="*/ 0 w 49"/>
                <a:gd name="T9" fmla="*/ 0 h 222"/>
                <a:gd name="T10" fmla="*/ 0 w 49"/>
                <a:gd name="T11" fmla="*/ 0 h 222"/>
                <a:gd name="T12" fmla="*/ 0 w 49"/>
                <a:gd name="T13" fmla="*/ 0 h 222"/>
                <a:gd name="T14" fmla="*/ 0 w 49"/>
                <a:gd name="T15" fmla="*/ 0 h 222"/>
                <a:gd name="T16" fmla="*/ 0 w 49"/>
                <a:gd name="T17" fmla="*/ 0 h 222"/>
                <a:gd name="T18" fmla="*/ 0 w 49"/>
                <a:gd name="T19" fmla="*/ 0 h 222"/>
                <a:gd name="T20" fmla="*/ 0 w 49"/>
                <a:gd name="T21" fmla="*/ 0 h 222"/>
                <a:gd name="T22" fmla="*/ 0 w 49"/>
                <a:gd name="T23" fmla="*/ 0 h 222"/>
                <a:gd name="T24" fmla="*/ 0 w 49"/>
                <a:gd name="T25" fmla="*/ 0 h 222"/>
                <a:gd name="T26" fmla="*/ 0 w 49"/>
                <a:gd name="T27" fmla="*/ 0 h 222"/>
                <a:gd name="T28" fmla="*/ 0 w 49"/>
                <a:gd name="T29" fmla="*/ 0 h 222"/>
                <a:gd name="T30" fmla="*/ 0 w 49"/>
                <a:gd name="T31" fmla="*/ 0 h 222"/>
                <a:gd name="T32" fmla="*/ 0 w 49"/>
                <a:gd name="T33" fmla="*/ 0 h 222"/>
                <a:gd name="T34" fmla="*/ 0 w 49"/>
                <a:gd name="T35" fmla="*/ 0 h 222"/>
                <a:gd name="T36" fmla="*/ 0 w 49"/>
                <a:gd name="T37" fmla="*/ 0 h 222"/>
                <a:gd name="T38" fmla="*/ 0 w 49"/>
                <a:gd name="T39" fmla="*/ 0 h 222"/>
                <a:gd name="T40" fmla="*/ 0 w 49"/>
                <a:gd name="T41" fmla="*/ 0 h 222"/>
                <a:gd name="T42" fmla="*/ 0 w 49"/>
                <a:gd name="T43" fmla="*/ 0 h 222"/>
                <a:gd name="T44" fmla="*/ 0 w 49"/>
                <a:gd name="T45" fmla="*/ 0 h 222"/>
                <a:gd name="T46" fmla="*/ 0 w 49"/>
                <a:gd name="T47" fmla="*/ 0 h 222"/>
                <a:gd name="T48" fmla="*/ 0 w 49"/>
                <a:gd name="T49" fmla="*/ 0 h 222"/>
                <a:gd name="T50" fmla="*/ 0 w 49"/>
                <a:gd name="T51" fmla="*/ 0 h 222"/>
                <a:gd name="T52" fmla="*/ 0 w 49"/>
                <a:gd name="T53" fmla="*/ 0 h 222"/>
                <a:gd name="T54" fmla="*/ 0 w 49"/>
                <a:gd name="T55" fmla="*/ 0 h 222"/>
                <a:gd name="T56" fmla="*/ 0 w 49"/>
                <a:gd name="T57" fmla="*/ 0 h 222"/>
                <a:gd name="T58" fmla="*/ 0 w 49"/>
                <a:gd name="T59" fmla="*/ 0 h 222"/>
                <a:gd name="T60" fmla="*/ 0 w 49"/>
                <a:gd name="T61" fmla="*/ 0 h 222"/>
                <a:gd name="T62" fmla="*/ 0 w 49"/>
                <a:gd name="T63" fmla="*/ 0 h 222"/>
                <a:gd name="T64" fmla="*/ 0 w 4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" h="222">
                  <a:moveTo>
                    <a:pt x="18" y="222"/>
                  </a:moveTo>
                  <a:lnTo>
                    <a:pt x="19" y="221"/>
                  </a:lnTo>
                  <a:lnTo>
                    <a:pt x="21" y="221"/>
                  </a:lnTo>
                  <a:lnTo>
                    <a:pt x="24" y="219"/>
                  </a:lnTo>
                  <a:lnTo>
                    <a:pt x="27" y="218"/>
                  </a:lnTo>
                  <a:lnTo>
                    <a:pt x="29" y="216"/>
                  </a:lnTo>
                  <a:lnTo>
                    <a:pt x="31" y="213"/>
                  </a:lnTo>
                  <a:lnTo>
                    <a:pt x="34" y="211"/>
                  </a:lnTo>
                  <a:lnTo>
                    <a:pt x="37" y="209"/>
                  </a:lnTo>
                  <a:lnTo>
                    <a:pt x="39" y="206"/>
                  </a:lnTo>
                  <a:lnTo>
                    <a:pt x="41" y="203"/>
                  </a:lnTo>
                  <a:lnTo>
                    <a:pt x="43" y="200"/>
                  </a:lnTo>
                  <a:lnTo>
                    <a:pt x="44" y="197"/>
                  </a:lnTo>
                  <a:lnTo>
                    <a:pt x="46" y="195"/>
                  </a:lnTo>
                  <a:lnTo>
                    <a:pt x="47" y="192"/>
                  </a:lnTo>
                  <a:lnTo>
                    <a:pt x="47" y="190"/>
                  </a:lnTo>
                  <a:lnTo>
                    <a:pt x="49" y="187"/>
                  </a:lnTo>
                  <a:lnTo>
                    <a:pt x="37" y="22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3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10" y="220"/>
                  </a:lnTo>
                  <a:lnTo>
                    <a:pt x="12" y="221"/>
                  </a:lnTo>
                  <a:lnTo>
                    <a:pt x="14" y="221"/>
                  </a:lnTo>
                  <a:lnTo>
                    <a:pt x="16" y="221"/>
                  </a:lnTo>
                  <a:lnTo>
                    <a:pt x="18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17" name="Freeform 557">
              <a:extLst>
                <a:ext uri="{FF2B5EF4-FFF2-40B4-BE49-F238E27FC236}">
                  <a16:creationId xmlns:a16="http://schemas.microsoft.com/office/drawing/2014/main" id="{FD6AD8B2-E902-C241-B691-1A2290BA0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2267"/>
              <a:ext cx="15" cy="4"/>
            </a:xfrm>
            <a:custGeom>
              <a:avLst/>
              <a:gdLst>
                <a:gd name="T0" fmla="*/ 0 w 448"/>
                <a:gd name="T1" fmla="*/ 0 h 106"/>
                <a:gd name="T2" fmla="*/ 0 w 448"/>
                <a:gd name="T3" fmla="*/ 0 h 106"/>
                <a:gd name="T4" fmla="*/ 0 w 448"/>
                <a:gd name="T5" fmla="*/ 0 h 106"/>
                <a:gd name="T6" fmla="*/ 0 w 448"/>
                <a:gd name="T7" fmla="*/ 0 h 106"/>
                <a:gd name="T8" fmla="*/ 0 w 448"/>
                <a:gd name="T9" fmla="*/ 0 h 106"/>
                <a:gd name="T10" fmla="*/ 0 w 448"/>
                <a:gd name="T11" fmla="*/ 0 h 106"/>
                <a:gd name="T12" fmla="*/ 0 w 448"/>
                <a:gd name="T13" fmla="*/ 0 h 106"/>
                <a:gd name="T14" fmla="*/ 0 w 448"/>
                <a:gd name="T15" fmla="*/ 0 h 106"/>
                <a:gd name="T16" fmla="*/ 0 w 448"/>
                <a:gd name="T17" fmla="*/ 0 h 106"/>
                <a:gd name="T18" fmla="*/ 0 w 448"/>
                <a:gd name="T19" fmla="*/ 0 h 106"/>
                <a:gd name="T20" fmla="*/ 0 w 448"/>
                <a:gd name="T21" fmla="*/ 0 h 106"/>
                <a:gd name="T22" fmla="*/ 0 w 448"/>
                <a:gd name="T23" fmla="*/ 0 h 106"/>
                <a:gd name="T24" fmla="*/ 0 w 448"/>
                <a:gd name="T25" fmla="*/ 0 h 106"/>
                <a:gd name="T26" fmla="*/ 0 w 448"/>
                <a:gd name="T27" fmla="*/ 0 h 106"/>
                <a:gd name="T28" fmla="*/ 0 w 448"/>
                <a:gd name="T29" fmla="*/ 0 h 106"/>
                <a:gd name="T30" fmla="*/ 0 w 448"/>
                <a:gd name="T31" fmla="*/ 0 h 106"/>
                <a:gd name="T32" fmla="*/ 0 w 448"/>
                <a:gd name="T33" fmla="*/ 0 h 106"/>
                <a:gd name="T34" fmla="*/ 0 w 448"/>
                <a:gd name="T35" fmla="*/ 0 h 106"/>
                <a:gd name="T36" fmla="*/ 0 w 448"/>
                <a:gd name="T37" fmla="*/ 0 h 106"/>
                <a:gd name="T38" fmla="*/ 0 w 448"/>
                <a:gd name="T39" fmla="*/ 0 h 106"/>
                <a:gd name="T40" fmla="*/ 0 w 448"/>
                <a:gd name="T41" fmla="*/ 0 h 106"/>
                <a:gd name="T42" fmla="*/ 0 w 448"/>
                <a:gd name="T43" fmla="*/ 0 h 106"/>
                <a:gd name="T44" fmla="*/ 0 w 448"/>
                <a:gd name="T45" fmla="*/ 0 h 106"/>
                <a:gd name="T46" fmla="*/ 0 w 448"/>
                <a:gd name="T47" fmla="*/ 0 h 106"/>
                <a:gd name="T48" fmla="*/ 0 w 448"/>
                <a:gd name="T49" fmla="*/ 0 h 106"/>
                <a:gd name="T50" fmla="*/ 0 w 448"/>
                <a:gd name="T51" fmla="*/ 0 h 106"/>
                <a:gd name="T52" fmla="*/ 0 w 448"/>
                <a:gd name="T53" fmla="*/ 0 h 106"/>
                <a:gd name="T54" fmla="*/ 0 w 448"/>
                <a:gd name="T55" fmla="*/ 0 h 106"/>
                <a:gd name="T56" fmla="*/ 0 w 448"/>
                <a:gd name="T57" fmla="*/ 0 h 106"/>
                <a:gd name="T58" fmla="*/ 0 w 448"/>
                <a:gd name="T59" fmla="*/ 0 h 106"/>
                <a:gd name="T60" fmla="*/ 0 w 448"/>
                <a:gd name="T61" fmla="*/ 0 h 106"/>
                <a:gd name="T62" fmla="*/ 0 w 448"/>
                <a:gd name="T63" fmla="*/ 0 h 106"/>
                <a:gd name="T64" fmla="*/ 0 w 448"/>
                <a:gd name="T65" fmla="*/ 0 h 106"/>
                <a:gd name="T66" fmla="*/ 0 w 448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8" h="106">
                  <a:moveTo>
                    <a:pt x="400" y="106"/>
                  </a:moveTo>
                  <a:lnTo>
                    <a:pt x="404" y="105"/>
                  </a:lnTo>
                  <a:lnTo>
                    <a:pt x="409" y="105"/>
                  </a:lnTo>
                  <a:lnTo>
                    <a:pt x="413" y="104"/>
                  </a:lnTo>
                  <a:lnTo>
                    <a:pt x="419" y="103"/>
                  </a:lnTo>
                  <a:lnTo>
                    <a:pt x="422" y="101"/>
                  </a:lnTo>
                  <a:lnTo>
                    <a:pt x="426" y="99"/>
                  </a:lnTo>
                  <a:lnTo>
                    <a:pt x="429" y="97"/>
                  </a:lnTo>
                  <a:lnTo>
                    <a:pt x="434" y="95"/>
                  </a:lnTo>
                  <a:lnTo>
                    <a:pt x="436" y="93"/>
                  </a:lnTo>
                  <a:lnTo>
                    <a:pt x="439" y="91"/>
                  </a:lnTo>
                  <a:lnTo>
                    <a:pt x="441" y="87"/>
                  </a:lnTo>
                  <a:lnTo>
                    <a:pt x="444" y="85"/>
                  </a:lnTo>
                  <a:lnTo>
                    <a:pt x="445" y="82"/>
                  </a:lnTo>
                  <a:lnTo>
                    <a:pt x="447" y="79"/>
                  </a:lnTo>
                  <a:lnTo>
                    <a:pt x="447" y="75"/>
                  </a:lnTo>
                  <a:lnTo>
                    <a:pt x="448" y="72"/>
                  </a:lnTo>
                  <a:lnTo>
                    <a:pt x="448" y="35"/>
                  </a:lnTo>
                  <a:lnTo>
                    <a:pt x="447" y="31"/>
                  </a:lnTo>
                  <a:lnTo>
                    <a:pt x="447" y="28"/>
                  </a:lnTo>
                  <a:lnTo>
                    <a:pt x="445" y="24"/>
                  </a:lnTo>
                  <a:lnTo>
                    <a:pt x="444" y="21"/>
                  </a:lnTo>
                  <a:lnTo>
                    <a:pt x="441" y="18"/>
                  </a:lnTo>
                  <a:lnTo>
                    <a:pt x="439" y="15"/>
                  </a:lnTo>
                  <a:lnTo>
                    <a:pt x="436" y="12"/>
                  </a:lnTo>
                  <a:lnTo>
                    <a:pt x="434" y="10"/>
                  </a:lnTo>
                  <a:lnTo>
                    <a:pt x="429" y="8"/>
                  </a:lnTo>
                  <a:lnTo>
                    <a:pt x="426" y="6"/>
                  </a:lnTo>
                  <a:lnTo>
                    <a:pt x="422" y="4"/>
                  </a:lnTo>
                  <a:lnTo>
                    <a:pt x="419" y="3"/>
                  </a:lnTo>
                  <a:lnTo>
                    <a:pt x="413" y="1"/>
                  </a:lnTo>
                  <a:lnTo>
                    <a:pt x="409" y="0"/>
                  </a:lnTo>
                  <a:lnTo>
                    <a:pt x="404" y="0"/>
                  </a:lnTo>
                  <a:lnTo>
                    <a:pt x="400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3" y="1"/>
                  </a:lnTo>
                  <a:lnTo>
                    <a:pt x="29" y="3"/>
                  </a:lnTo>
                  <a:lnTo>
                    <a:pt x="25" y="4"/>
                  </a:lnTo>
                  <a:lnTo>
                    <a:pt x="20" y="6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7" y="15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3" y="85"/>
                  </a:lnTo>
                  <a:lnTo>
                    <a:pt x="5" y="87"/>
                  </a:lnTo>
                  <a:lnTo>
                    <a:pt x="7" y="91"/>
                  </a:lnTo>
                  <a:lnTo>
                    <a:pt x="11" y="93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20" y="99"/>
                  </a:lnTo>
                  <a:lnTo>
                    <a:pt x="25" y="101"/>
                  </a:lnTo>
                  <a:lnTo>
                    <a:pt x="29" y="103"/>
                  </a:lnTo>
                  <a:lnTo>
                    <a:pt x="33" y="104"/>
                  </a:lnTo>
                  <a:lnTo>
                    <a:pt x="38" y="105"/>
                  </a:lnTo>
                  <a:lnTo>
                    <a:pt x="42" y="105"/>
                  </a:lnTo>
                  <a:lnTo>
                    <a:pt x="48" y="106"/>
                  </a:lnTo>
                  <a:lnTo>
                    <a:pt x="400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18" name="Freeform 558">
              <a:extLst>
                <a:ext uri="{FF2B5EF4-FFF2-40B4-BE49-F238E27FC236}">
                  <a16:creationId xmlns:a16="http://schemas.microsoft.com/office/drawing/2014/main" id="{3A6777A9-6E15-2644-97AE-EC48F097C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7" y="2330"/>
              <a:ext cx="12" cy="11"/>
            </a:xfrm>
            <a:custGeom>
              <a:avLst/>
              <a:gdLst>
                <a:gd name="T0" fmla="*/ 0 w 374"/>
                <a:gd name="T1" fmla="*/ 0 h 300"/>
                <a:gd name="T2" fmla="*/ 0 w 374"/>
                <a:gd name="T3" fmla="*/ 0 h 300"/>
                <a:gd name="T4" fmla="*/ 0 w 374"/>
                <a:gd name="T5" fmla="*/ 0 h 300"/>
                <a:gd name="T6" fmla="*/ 0 w 374"/>
                <a:gd name="T7" fmla="*/ 0 h 300"/>
                <a:gd name="T8" fmla="*/ 0 w 374"/>
                <a:gd name="T9" fmla="*/ 0 h 300"/>
                <a:gd name="T10" fmla="*/ 0 w 374"/>
                <a:gd name="T11" fmla="*/ 0 h 300"/>
                <a:gd name="T12" fmla="*/ 0 w 374"/>
                <a:gd name="T13" fmla="*/ 0 h 300"/>
                <a:gd name="T14" fmla="*/ 0 w 374"/>
                <a:gd name="T15" fmla="*/ 0 h 300"/>
                <a:gd name="T16" fmla="*/ 0 w 374"/>
                <a:gd name="T17" fmla="*/ 0 h 300"/>
                <a:gd name="T18" fmla="*/ 0 w 374"/>
                <a:gd name="T19" fmla="*/ 0 h 300"/>
                <a:gd name="T20" fmla="*/ 0 w 374"/>
                <a:gd name="T21" fmla="*/ 0 h 300"/>
                <a:gd name="T22" fmla="*/ 0 w 374"/>
                <a:gd name="T23" fmla="*/ 0 h 300"/>
                <a:gd name="T24" fmla="*/ 0 w 374"/>
                <a:gd name="T25" fmla="*/ 0 h 300"/>
                <a:gd name="T26" fmla="*/ 0 w 374"/>
                <a:gd name="T27" fmla="*/ 0 h 300"/>
                <a:gd name="T28" fmla="*/ 0 w 374"/>
                <a:gd name="T29" fmla="*/ 0 h 300"/>
                <a:gd name="T30" fmla="*/ 0 w 374"/>
                <a:gd name="T31" fmla="*/ 0 h 300"/>
                <a:gd name="T32" fmla="*/ 0 w 374"/>
                <a:gd name="T33" fmla="*/ 0 h 300"/>
                <a:gd name="T34" fmla="*/ 0 w 374"/>
                <a:gd name="T35" fmla="*/ 0 h 300"/>
                <a:gd name="T36" fmla="*/ 0 w 374"/>
                <a:gd name="T37" fmla="*/ 0 h 300"/>
                <a:gd name="T38" fmla="*/ 0 w 374"/>
                <a:gd name="T39" fmla="*/ 0 h 300"/>
                <a:gd name="T40" fmla="*/ 0 w 374"/>
                <a:gd name="T41" fmla="*/ 0 h 300"/>
                <a:gd name="T42" fmla="*/ 0 w 374"/>
                <a:gd name="T43" fmla="*/ 0 h 300"/>
                <a:gd name="T44" fmla="*/ 0 w 374"/>
                <a:gd name="T45" fmla="*/ 0 h 300"/>
                <a:gd name="T46" fmla="*/ 0 w 374"/>
                <a:gd name="T47" fmla="*/ 0 h 300"/>
                <a:gd name="T48" fmla="*/ 0 w 374"/>
                <a:gd name="T49" fmla="*/ 0 h 300"/>
                <a:gd name="T50" fmla="*/ 0 w 374"/>
                <a:gd name="T51" fmla="*/ 0 h 300"/>
                <a:gd name="T52" fmla="*/ 0 w 374"/>
                <a:gd name="T53" fmla="*/ 0 h 300"/>
                <a:gd name="T54" fmla="*/ 0 w 374"/>
                <a:gd name="T55" fmla="*/ 0 h 300"/>
                <a:gd name="T56" fmla="*/ 0 w 374"/>
                <a:gd name="T57" fmla="*/ 0 h 300"/>
                <a:gd name="T58" fmla="*/ 0 w 374"/>
                <a:gd name="T59" fmla="*/ 0 h 300"/>
                <a:gd name="T60" fmla="*/ 0 w 374"/>
                <a:gd name="T61" fmla="*/ 0 h 300"/>
                <a:gd name="T62" fmla="*/ 0 w 374"/>
                <a:gd name="T63" fmla="*/ 0 h 300"/>
                <a:gd name="T64" fmla="*/ 0 w 374"/>
                <a:gd name="T65" fmla="*/ 0 h 300"/>
                <a:gd name="T66" fmla="*/ 0 w 374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74" h="300">
                  <a:moveTo>
                    <a:pt x="326" y="300"/>
                  </a:moveTo>
                  <a:lnTo>
                    <a:pt x="329" y="299"/>
                  </a:lnTo>
                  <a:lnTo>
                    <a:pt x="334" y="298"/>
                  </a:lnTo>
                  <a:lnTo>
                    <a:pt x="338" y="296"/>
                  </a:lnTo>
                  <a:lnTo>
                    <a:pt x="341" y="293"/>
                  </a:lnTo>
                  <a:lnTo>
                    <a:pt x="346" y="290"/>
                  </a:lnTo>
                  <a:lnTo>
                    <a:pt x="350" y="287"/>
                  </a:lnTo>
                  <a:lnTo>
                    <a:pt x="353" y="282"/>
                  </a:lnTo>
                  <a:lnTo>
                    <a:pt x="358" y="278"/>
                  </a:lnTo>
                  <a:lnTo>
                    <a:pt x="361" y="273"/>
                  </a:lnTo>
                  <a:lnTo>
                    <a:pt x="364" y="267"/>
                  </a:lnTo>
                  <a:lnTo>
                    <a:pt x="366" y="262"/>
                  </a:lnTo>
                  <a:lnTo>
                    <a:pt x="368" y="255"/>
                  </a:lnTo>
                  <a:lnTo>
                    <a:pt x="371" y="249"/>
                  </a:lnTo>
                  <a:lnTo>
                    <a:pt x="372" y="242"/>
                  </a:lnTo>
                  <a:lnTo>
                    <a:pt x="373" y="235"/>
                  </a:lnTo>
                  <a:lnTo>
                    <a:pt x="374" y="228"/>
                  </a:lnTo>
                  <a:lnTo>
                    <a:pt x="363" y="71"/>
                  </a:lnTo>
                  <a:lnTo>
                    <a:pt x="362" y="63"/>
                  </a:lnTo>
                  <a:lnTo>
                    <a:pt x="362" y="55"/>
                  </a:lnTo>
                  <a:lnTo>
                    <a:pt x="361" y="49"/>
                  </a:lnTo>
                  <a:lnTo>
                    <a:pt x="360" y="42"/>
                  </a:lnTo>
                  <a:lnTo>
                    <a:pt x="358" y="36"/>
                  </a:lnTo>
                  <a:lnTo>
                    <a:pt x="356" y="30"/>
                  </a:lnTo>
                  <a:lnTo>
                    <a:pt x="354" y="25"/>
                  </a:lnTo>
                  <a:lnTo>
                    <a:pt x="352" y="21"/>
                  </a:lnTo>
                  <a:lnTo>
                    <a:pt x="349" y="15"/>
                  </a:lnTo>
                  <a:lnTo>
                    <a:pt x="347" y="12"/>
                  </a:lnTo>
                  <a:lnTo>
                    <a:pt x="343" y="7"/>
                  </a:lnTo>
                  <a:lnTo>
                    <a:pt x="340" y="5"/>
                  </a:lnTo>
                  <a:lnTo>
                    <a:pt x="337" y="2"/>
                  </a:lnTo>
                  <a:lnTo>
                    <a:pt x="333" y="1"/>
                  </a:lnTo>
                  <a:lnTo>
                    <a:pt x="329" y="0"/>
                  </a:lnTo>
                  <a:lnTo>
                    <a:pt x="326" y="0"/>
                  </a:lnTo>
                  <a:lnTo>
                    <a:pt x="50" y="0"/>
                  </a:lnTo>
                  <a:lnTo>
                    <a:pt x="45" y="0"/>
                  </a:lnTo>
                  <a:lnTo>
                    <a:pt x="41" y="1"/>
                  </a:lnTo>
                  <a:lnTo>
                    <a:pt x="38" y="2"/>
                  </a:lnTo>
                  <a:lnTo>
                    <a:pt x="34" y="5"/>
                  </a:lnTo>
                  <a:lnTo>
                    <a:pt x="31" y="7"/>
                  </a:lnTo>
                  <a:lnTo>
                    <a:pt x="28" y="12"/>
                  </a:lnTo>
                  <a:lnTo>
                    <a:pt x="25" y="15"/>
                  </a:lnTo>
                  <a:lnTo>
                    <a:pt x="21" y="21"/>
                  </a:lnTo>
                  <a:lnTo>
                    <a:pt x="19" y="25"/>
                  </a:lnTo>
                  <a:lnTo>
                    <a:pt x="17" y="30"/>
                  </a:lnTo>
                  <a:lnTo>
                    <a:pt x="15" y="36"/>
                  </a:lnTo>
                  <a:lnTo>
                    <a:pt x="13" y="42"/>
                  </a:lnTo>
                  <a:lnTo>
                    <a:pt x="12" y="49"/>
                  </a:lnTo>
                  <a:lnTo>
                    <a:pt x="10" y="55"/>
                  </a:lnTo>
                  <a:lnTo>
                    <a:pt x="10" y="63"/>
                  </a:lnTo>
                  <a:lnTo>
                    <a:pt x="10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2" y="249"/>
                  </a:lnTo>
                  <a:lnTo>
                    <a:pt x="4" y="255"/>
                  </a:lnTo>
                  <a:lnTo>
                    <a:pt x="6" y="262"/>
                  </a:lnTo>
                  <a:lnTo>
                    <a:pt x="9" y="267"/>
                  </a:lnTo>
                  <a:lnTo>
                    <a:pt x="13" y="273"/>
                  </a:lnTo>
                  <a:lnTo>
                    <a:pt x="16" y="278"/>
                  </a:lnTo>
                  <a:lnTo>
                    <a:pt x="20" y="282"/>
                  </a:lnTo>
                  <a:lnTo>
                    <a:pt x="25" y="287"/>
                  </a:lnTo>
                  <a:lnTo>
                    <a:pt x="28" y="290"/>
                  </a:lnTo>
                  <a:lnTo>
                    <a:pt x="32" y="293"/>
                  </a:lnTo>
                  <a:lnTo>
                    <a:pt x="37" y="296"/>
                  </a:lnTo>
                  <a:lnTo>
                    <a:pt x="41" y="298"/>
                  </a:lnTo>
                  <a:lnTo>
                    <a:pt x="45" y="299"/>
                  </a:lnTo>
                  <a:lnTo>
                    <a:pt x="50" y="300"/>
                  </a:lnTo>
                  <a:lnTo>
                    <a:pt x="326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19" name="Freeform 559">
              <a:extLst>
                <a:ext uri="{FF2B5EF4-FFF2-40B4-BE49-F238E27FC236}">
                  <a16:creationId xmlns:a16="http://schemas.microsoft.com/office/drawing/2014/main" id="{6F9939CE-AC5F-214E-BFAE-D8056E036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7" y="2330"/>
              <a:ext cx="12" cy="11"/>
            </a:xfrm>
            <a:custGeom>
              <a:avLst/>
              <a:gdLst>
                <a:gd name="T0" fmla="*/ 0 w 358"/>
                <a:gd name="T1" fmla="*/ 0 h 286"/>
                <a:gd name="T2" fmla="*/ 0 w 358"/>
                <a:gd name="T3" fmla="*/ 0 h 286"/>
                <a:gd name="T4" fmla="*/ 0 w 358"/>
                <a:gd name="T5" fmla="*/ 0 h 286"/>
                <a:gd name="T6" fmla="*/ 0 w 358"/>
                <a:gd name="T7" fmla="*/ 0 h 286"/>
                <a:gd name="T8" fmla="*/ 0 w 358"/>
                <a:gd name="T9" fmla="*/ 0 h 286"/>
                <a:gd name="T10" fmla="*/ 0 w 358"/>
                <a:gd name="T11" fmla="*/ 0 h 286"/>
                <a:gd name="T12" fmla="*/ 0 w 358"/>
                <a:gd name="T13" fmla="*/ 0 h 286"/>
                <a:gd name="T14" fmla="*/ 0 w 358"/>
                <a:gd name="T15" fmla="*/ 0 h 286"/>
                <a:gd name="T16" fmla="*/ 0 w 358"/>
                <a:gd name="T17" fmla="*/ 0 h 286"/>
                <a:gd name="T18" fmla="*/ 0 w 358"/>
                <a:gd name="T19" fmla="*/ 0 h 286"/>
                <a:gd name="T20" fmla="*/ 0 w 358"/>
                <a:gd name="T21" fmla="*/ 0 h 286"/>
                <a:gd name="T22" fmla="*/ 0 w 358"/>
                <a:gd name="T23" fmla="*/ 0 h 286"/>
                <a:gd name="T24" fmla="*/ 0 w 358"/>
                <a:gd name="T25" fmla="*/ 0 h 286"/>
                <a:gd name="T26" fmla="*/ 0 w 358"/>
                <a:gd name="T27" fmla="*/ 0 h 286"/>
                <a:gd name="T28" fmla="*/ 0 w 358"/>
                <a:gd name="T29" fmla="*/ 0 h 286"/>
                <a:gd name="T30" fmla="*/ 0 w 358"/>
                <a:gd name="T31" fmla="*/ 0 h 286"/>
                <a:gd name="T32" fmla="*/ 0 w 358"/>
                <a:gd name="T33" fmla="*/ 0 h 286"/>
                <a:gd name="T34" fmla="*/ 0 w 358"/>
                <a:gd name="T35" fmla="*/ 0 h 286"/>
                <a:gd name="T36" fmla="*/ 0 w 358"/>
                <a:gd name="T37" fmla="*/ 0 h 286"/>
                <a:gd name="T38" fmla="*/ 0 w 358"/>
                <a:gd name="T39" fmla="*/ 0 h 286"/>
                <a:gd name="T40" fmla="*/ 0 w 358"/>
                <a:gd name="T41" fmla="*/ 0 h 286"/>
                <a:gd name="T42" fmla="*/ 0 w 358"/>
                <a:gd name="T43" fmla="*/ 0 h 286"/>
                <a:gd name="T44" fmla="*/ 0 w 358"/>
                <a:gd name="T45" fmla="*/ 0 h 286"/>
                <a:gd name="T46" fmla="*/ 0 w 358"/>
                <a:gd name="T47" fmla="*/ 0 h 286"/>
                <a:gd name="T48" fmla="*/ 0 w 358"/>
                <a:gd name="T49" fmla="*/ 0 h 286"/>
                <a:gd name="T50" fmla="*/ 0 w 358"/>
                <a:gd name="T51" fmla="*/ 0 h 286"/>
                <a:gd name="T52" fmla="*/ 0 w 358"/>
                <a:gd name="T53" fmla="*/ 0 h 286"/>
                <a:gd name="T54" fmla="*/ 0 w 358"/>
                <a:gd name="T55" fmla="*/ 0 h 286"/>
                <a:gd name="T56" fmla="*/ 0 w 358"/>
                <a:gd name="T57" fmla="*/ 0 h 286"/>
                <a:gd name="T58" fmla="*/ 0 w 358"/>
                <a:gd name="T59" fmla="*/ 0 h 286"/>
                <a:gd name="T60" fmla="*/ 0 w 358"/>
                <a:gd name="T61" fmla="*/ 0 h 286"/>
                <a:gd name="T62" fmla="*/ 0 w 358"/>
                <a:gd name="T63" fmla="*/ 0 h 286"/>
                <a:gd name="T64" fmla="*/ 0 w 358"/>
                <a:gd name="T65" fmla="*/ 0 h 286"/>
                <a:gd name="T66" fmla="*/ 0 w 358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58" h="286">
                  <a:moveTo>
                    <a:pt x="311" y="286"/>
                  </a:moveTo>
                  <a:lnTo>
                    <a:pt x="315" y="285"/>
                  </a:lnTo>
                  <a:lnTo>
                    <a:pt x="319" y="284"/>
                  </a:lnTo>
                  <a:lnTo>
                    <a:pt x="322" y="283"/>
                  </a:lnTo>
                  <a:lnTo>
                    <a:pt x="327" y="280"/>
                  </a:lnTo>
                  <a:lnTo>
                    <a:pt x="330" y="278"/>
                  </a:lnTo>
                  <a:lnTo>
                    <a:pt x="334" y="273"/>
                  </a:lnTo>
                  <a:lnTo>
                    <a:pt x="338" y="270"/>
                  </a:lnTo>
                  <a:lnTo>
                    <a:pt x="342" y="266"/>
                  </a:lnTo>
                  <a:lnTo>
                    <a:pt x="345" y="260"/>
                  </a:lnTo>
                  <a:lnTo>
                    <a:pt x="348" y="255"/>
                  </a:lnTo>
                  <a:lnTo>
                    <a:pt x="351" y="249"/>
                  </a:lnTo>
                  <a:lnTo>
                    <a:pt x="353" y="243"/>
                  </a:lnTo>
                  <a:lnTo>
                    <a:pt x="355" y="236"/>
                  </a:lnTo>
                  <a:lnTo>
                    <a:pt x="356" y="230"/>
                  </a:lnTo>
                  <a:lnTo>
                    <a:pt x="357" y="223"/>
                  </a:lnTo>
                  <a:lnTo>
                    <a:pt x="358" y="217"/>
                  </a:lnTo>
                  <a:lnTo>
                    <a:pt x="347" y="68"/>
                  </a:lnTo>
                  <a:lnTo>
                    <a:pt x="346" y="60"/>
                  </a:lnTo>
                  <a:lnTo>
                    <a:pt x="346" y="54"/>
                  </a:lnTo>
                  <a:lnTo>
                    <a:pt x="345" y="47"/>
                  </a:lnTo>
                  <a:lnTo>
                    <a:pt x="344" y="41"/>
                  </a:lnTo>
                  <a:lnTo>
                    <a:pt x="342" y="35"/>
                  </a:lnTo>
                  <a:lnTo>
                    <a:pt x="341" y="30"/>
                  </a:lnTo>
                  <a:lnTo>
                    <a:pt x="339" y="24"/>
                  </a:lnTo>
                  <a:lnTo>
                    <a:pt x="336" y="20"/>
                  </a:lnTo>
                  <a:lnTo>
                    <a:pt x="333" y="16"/>
                  </a:lnTo>
                  <a:lnTo>
                    <a:pt x="331" y="11"/>
                  </a:lnTo>
                  <a:lnTo>
                    <a:pt x="328" y="8"/>
                  </a:lnTo>
                  <a:lnTo>
                    <a:pt x="325" y="5"/>
                  </a:lnTo>
                  <a:lnTo>
                    <a:pt x="321" y="3"/>
                  </a:lnTo>
                  <a:lnTo>
                    <a:pt x="318" y="1"/>
                  </a:lnTo>
                  <a:lnTo>
                    <a:pt x="315" y="0"/>
                  </a:lnTo>
                  <a:lnTo>
                    <a:pt x="311" y="0"/>
                  </a:lnTo>
                  <a:lnTo>
                    <a:pt x="48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7" y="3"/>
                  </a:lnTo>
                  <a:lnTo>
                    <a:pt x="34" y="5"/>
                  </a:lnTo>
                  <a:lnTo>
                    <a:pt x="31" y="8"/>
                  </a:lnTo>
                  <a:lnTo>
                    <a:pt x="27" y="11"/>
                  </a:lnTo>
                  <a:lnTo>
                    <a:pt x="25" y="16"/>
                  </a:lnTo>
                  <a:lnTo>
                    <a:pt x="22" y="20"/>
                  </a:lnTo>
                  <a:lnTo>
                    <a:pt x="20" y="24"/>
                  </a:lnTo>
                  <a:lnTo>
                    <a:pt x="18" y="30"/>
                  </a:lnTo>
                  <a:lnTo>
                    <a:pt x="17" y="35"/>
                  </a:lnTo>
                  <a:lnTo>
                    <a:pt x="14" y="41"/>
                  </a:lnTo>
                  <a:lnTo>
                    <a:pt x="13" y="47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68"/>
                  </a:lnTo>
                  <a:lnTo>
                    <a:pt x="0" y="217"/>
                  </a:lnTo>
                  <a:lnTo>
                    <a:pt x="0" y="223"/>
                  </a:lnTo>
                  <a:lnTo>
                    <a:pt x="1" y="230"/>
                  </a:lnTo>
                  <a:lnTo>
                    <a:pt x="2" y="236"/>
                  </a:lnTo>
                  <a:lnTo>
                    <a:pt x="5" y="243"/>
                  </a:lnTo>
                  <a:lnTo>
                    <a:pt x="7" y="249"/>
                  </a:lnTo>
                  <a:lnTo>
                    <a:pt x="10" y="255"/>
                  </a:lnTo>
                  <a:lnTo>
                    <a:pt x="13" y="260"/>
                  </a:lnTo>
                  <a:lnTo>
                    <a:pt x="17" y="266"/>
                  </a:lnTo>
                  <a:lnTo>
                    <a:pt x="20" y="270"/>
                  </a:lnTo>
                  <a:lnTo>
                    <a:pt x="24" y="273"/>
                  </a:lnTo>
                  <a:lnTo>
                    <a:pt x="27" y="278"/>
                  </a:lnTo>
                  <a:lnTo>
                    <a:pt x="32" y="280"/>
                  </a:lnTo>
                  <a:lnTo>
                    <a:pt x="36" y="283"/>
                  </a:lnTo>
                  <a:lnTo>
                    <a:pt x="39" y="284"/>
                  </a:lnTo>
                  <a:lnTo>
                    <a:pt x="44" y="285"/>
                  </a:lnTo>
                  <a:lnTo>
                    <a:pt x="48" y="286"/>
                  </a:lnTo>
                  <a:lnTo>
                    <a:pt x="311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20" name="Freeform 560">
              <a:extLst>
                <a:ext uri="{FF2B5EF4-FFF2-40B4-BE49-F238E27FC236}">
                  <a16:creationId xmlns:a16="http://schemas.microsoft.com/office/drawing/2014/main" id="{105AE8BD-CDDF-1F4E-8955-57B60BCDE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9" y="2335"/>
              <a:ext cx="9" cy="5"/>
            </a:xfrm>
            <a:custGeom>
              <a:avLst/>
              <a:gdLst>
                <a:gd name="T0" fmla="*/ 0 w 262"/>
                <a:gd name="T1" fmla="*/ 0 h 128"/>
                <a:gd name="T2" fmla="*/ 0 w 262"/>
                <a:gd name="T3" fmla="*/ 0 h 128"/>
                <a:gd name="T4" fmla="*/ 0 w 262"/>
                <a:gd name="T5" fmla="*/ 0 h 128"/>
                <a:gd name="T6" fmla="*/ 0 w 262"/>
                <a:gd name="T7" fmla="*/ 0 h 128"/>
                <a:gd name="T8" fmla="*/ 0 w 262"/>
                <a:gd name="T9" fmla="*/ 0 h 128"/>
                <a:gd name="T10" fmla="*/ 0 w 262"/>
                <a:gd name="T11" fmla="*/ 0 h 128"/>
                <a:gd name="T12" fmla="*/ 0 w 262"/>
                <a:gd name="T13" fmla="*/ 0 h 128"/>
                <a:gd name="T14" fmla="*/ 0 w 262"/>
                <a:gd name="T15" fmla="*/ 0 h 128"/>
                <a:gd name="T16" fmla="*/ 0 w 262"/>
                <a:gd name="T17" fmla="*/ 0 h 128"/>
                <a:gd name="T18" fmla="*/ 0 w 262"/>
                <a:gd name="T19" fmla="*/ 0 h 128"/>
                <a:gd name="T20" fmla="*/ 0 w 262"/>
                <a:gd name="T21" fmla="*/ 0 h 128"/>
                <a:gd name="T22" fmla="*/ 0 w 262"/>
                <a:gd name="T23" fmla="*/ 0 h 128"/>
                <a:gd name="T24" fmla="*/ 0 w 262"/>
                <a:gd name="T25" fmla="*/ 0 h 128"/>
                <a:gd name="T26" fmla="*/ 0 w 262"/>
                <a:gd name="T27" fmla="*/ 0 h 128"/>
                <a:gd name="T28" fmla="*/ 0 w 262"/>
                <a:gd name="T29" fmla="*/ 0 h 128"/>
                <a:gd name="T30" fmla="*/ 0 w 262"/>
                <a:gd name="T31" fmla="*/ 0 h 128"/>
                <a:gd name="T32" fmla="*/ 0 w 262"/>
                <a:gd name="T33" fmla="*/ 0 h 128"/>
                <a:gd name="T34" fmla="*/ 0 w 262"/>
                <a:gd name="T35" fmla="*/ 0 h 128"/>
                <a:gd name="T36" fmla="*/ 0 w 262"/>
                <a:gd name="T37" fmla="*/ 0 h 128"/>
                <a:gd name="T38" fmla="*/ 0 w 262"/>
                <a:gd name="T39" fmla="*/ 0 h 128"/>
                <a:gd name="T40" fmla="*/ 0 w 262"/>
                <a:gd name="T41" fmla="*/ 0 h 128"/>
                <a:gd name="T42" fmla="*/ 0 w 262"/>
                <a:gd name="T43" fmla="*/ 0 h 128"/>
                <a:gd name="T44" fmla="*/ 0 w 262"/>
                <a:gd name="T45" fmla="*/ 0 h 128"/>
                <a:gd name="T46" fmla="*/ 0 w 262"/>
                <a:gd name="T47" fmla="*/ 0 h 128"/>
                <a:gd name="T48" fmla="*/ 0 w 262"/>
                <a:gd name="T49" fmla="*/ 0 h 128"/>
                <a:gd name="T50" fmla="*/ 0 w 262"/>
                <a:gd name="T51" fmla="*/ 0 h 128"/>
                <a:gd name="T52" fmla="*/ 0 w 262"/>
                <a:gd name="T53" fmla="*/ 0 h 128"/>
                <a:gd name="T54" fmla="*/ 0 w 262"/>
                <a:gd name="T55" fmla="*/ 0 h 128"/>
                <a:gd name="T56" fmla="*/ 0 w 262"/>
                <a:gd name="T57" fmla="*/ 0 h 128"/>
                <a:gd name="T58" fmla="*/ 0 w 262"/>
                <a:gd name="T59" fmla="*/ 0 h 128"/>
                <a:gd name="T60" fmla="*/ 0 w 262"/>
                <a:gd name="T61" fmla="*/ 0 h 128"/>
                <a:gd name="T62" fmla="*/ 0 w 262"/>
                <a:gd name="T63" fmla="*/ 0 h 128"/>
                <a:gd name="T64" fmla="*/ 0 w 262"/>
                <a:gd name="T65" fmla="*/ 0 h 128"/>
                <a:gd name="T66" fmla="*/ 0 w 262"/>
                <a:gd name="T67" fmla="*/ 0 h 128"/>
                <a:gd name="T68" fmla="*/ 0 w 262"/>
                <a:gd name="T69" fmla="*/ 0 h 128"/>
                <a:gd name="T70" fmla="*/ 0 w 262"/>
                <a:gd name="T71" fmla="*/ 0 h 128"/>
                <a:gd name="T72" fmla="*/ 0 w 262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2" h="128">
                  <a:moveTo>
                    <a:pt x="262" y="64"/>
                  </a:moveTo>
                  <a:lnTo>
                    <a:pt x="260" y="71"/>
                  </a:lnTo>
                  <a:lnTo>
                    <a:pt x="260" y="77"/>
                  </a:lnTo>
                  <a:lnTo>
                    <a:pt x="259" y="83"/>
                  </a:lnTo>
                  <a:lnTo>
                    <a:pt x="259" y="89"/>
                  </a:lnTo>
                  <a:lnTo>
                    <a:pt x="257" y="95"/>
                  </a:lnTo>
                  <a:lnTo>
                    <a:pt x="256" y="100"/>
                  </a:lnTo>
                  <a:lnTo>
                    <a:pt x="255" y="105"/>
                  </a:lnTo>
                  <a:lnTo>
                    <a:pt x="253" y="109"/>
                  </a:lnTo>
                  <a:lnTo>
                    <a:pt x="251" y="113"/>
                  </a:lnTo>
                  <a:lnTo>
                    <a:pt x="248" y="118"/>
                  </a:lnTo>
                  <a:lnTo>
                    <a:pt x="246" y="120"/>
                  </a:lnTo>
                  <a:lnTo>
                    <a:pt x="243" y="123"/>
                  </a:lnTo>
                  <a:lnTo>
                    <a:pt x="240" y="125"/>
                  </a:lnTo>
                  <a:lnTo>
                    <a:pt x="238" y="126"/>
                  </a:lnTo>
                  <a:lnTo>
                    <a:pt x="234" y="127"/>
                  </a:lnTo>
                  <a:lnTo>
                    <a:pt x="231" y="128"/>
                  </a:lnTo>
                  <a:lnTo>
                    <a:pt x="31" y="128"/>
                  </a:lnTo>
                  <a:lnTo>
                    <a:pt x="27" y="127"/>
                  </a:lnTo>
                  <a:lnTo>
                    <a:pt x="23" y="126"/>
                  </a:lnTo>
                  <a:lnTo>
                    <a:pt x="21" y="125"/>
                  </a:lnTo>
                  <a:lnTo>
                    <a:pt x="18" y="123"/>
                  </a:lnTo>
                  <a:lnTo>
                    <a:pt x="15" y="120"/>
                  </a:lnTo>
                  <a:lnTo>
                    <a:pt x="12" y="118"/>
                  </a:lnTo>
                  <a:lnTo>
                    <a:pt x="10" y="113"/>
                  </a:lnTo>
                  <a:lnTo>
                    <a:pt x="8" y="109"/>
                  </a:lnTo>
                  <a:lnTo>
                    <a:pt x="6" y="105"/>
                  </a:lnTo>
                  <a:lnTo>
                    <a:pt x="5" y="100"/>
                  </a:lnTo>
                  <a:lnTo>
                    <a:pt x="4" y="95"/>
                  </a:lnTo>
                  <a:lnTo>
                    <a:pt x="1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1" y="0"/>
                  </a:lnTo>
                  <a:lnTo>
                    <a:pt x="259" y="0"/>
                  </a:lnTo>
                  <a:lnTo>
                    <a:pt x="262" y="64"/>
                  </a:lnTo>
                  <a:close/>
                </a:path>
              </a:pathLst>
            </a:custGeom>
            <a:solidFill>
              <a:srgbClr val="98ADA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21" name="Freeform 561">
              <a:extLst>
                <a:ext uri="{FF2B5EF4-FFF2-40B4-BE49-F238E27FC236}">
                  <a16:creationId xmlns:a16="http://schemas.microsoft.com/office/drawing/2014/main" id="{FDE7D0D6-16DF-8A4F-8128-DAA97CC4D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7" y="2332"/>
              <a:ext cx="1" cy="8"/>
            </a:xfrm>
            <a:custGeom>
              <a:avLst/>
              <a:gdLst>
                <a:gd name="T0" fmla="*/ 0 w 27"/>
                <a:gd name="T1" fmla="*/ 0 h 213"/>
                <a:gd name="T2" fmla="*/ 0 w 27"/>
                <a:gd name="T3" fmla="*/ 0 h 213"/>
                <a:gd name="T4" fmla="*/ 0 w 27"/>
                <a:gd name="T5" fmla="*/ 0 h 213"/>
                <a:gd name="T6" fmla="*/ 0 w 27"/>
                <a:gd name="T7" fmla="*/ 0 h 213"/>
                <a:gd name="T8" fmla="*/ 0 w 27"/>
                <a:gd name="T9" fmla="*/ 0 h 213"/>
                <a:gd name="T10" fmla="*/ 0 w 27"/>
                <a:gd name="T11" fmla="*/ 0 h 213"/>
                <a:gd name="T12" fmla="*/ 0 w 27"/>
                <a:gd name="T13" fmla="*/ 0 h 213"/>
                <a:gd name="T14" fmla="*/ 0 w 27"/>
                <a:gd name="T15" fmla="*/ 0 h 213"/>
                <a:gd name="T16" fmla="*/ 0 w 27"/>
                <a:gd name="T17" fmla="*/ 0 h 213"/>
                <a:gd name="T18" fmla="*/ 0 w 27"/>
                <a:gd name="T19" fmla="*/ 0 h 213"/>
                <a:gd name="T20" fmla="*/ 0 w 27"/>
                <a:gd name="T21" fmla="*/ 0 h 213"/>
                <a:gd name="T22" fmla="*/ 0 w 27"/>
                <a:gd name="T23" fmla="*/ 0 h 213"/>
                <a:gd name="T24" fmla="*/ 0 w 27"/>
                <a:gd name="T25" fmla="*/ 0 h 213"/>
                <a:gd name="T26" fmla="*/ 0 w 27"/>
                <a:gd name="T27" fmla="*/ 0 h 213"/>
                <a:gd name="T28" fmla="*/ 0 w 27"/>
                <a:gd name="T29" fmla="*/ 0 h 213"/>
                <a:gd name="T30" fmla="*/ 0 w 27"/>
                <a:gd name="T31" fmla="*/ 0 h 213"/>
                <a:gd name="T32" fmla="*/ 0 w 27"/>
                <a:gd name="T33" fmla="*/ 0 h 213"/>
                <a:gd name="T34" fmla="*/ 0 w 27"/>
                <a:gd name="T35" fmla="*/ 0 h 213"/>
                <a:gd name="T36" fmla="*/ 0 w 27"/>
                <a:gd name="T37" fmla="*/ 0 h 213"/>
                <a:gd name="T38" fmla="*/ 0 w 27"/>
                <a:gd name="T39" fmla="*/ 0 h 213"/>
                <a:gd name="T40" fmla="*/ 0 w 27"/>
                <a:gd name="T41" fmla="*/ 0 h 213"/>
                <a:gd name="T42" fmla="*/ 0 w 27"/>
                <a:gd name="T43" fmla="*/ 0 h 213"/>
                <a:gd name="T44" fmla="*/ 0 w 27"/>
                <a:gd name="T45" fmla="*/ 0 h 213"/>
                <a:gd name="T46" fmla="*/ 0 w 27"/>
                <a:gd name="T47" fmla="*/ 0 h 213"/>
                <a:gd name="T48" fmla="*/ 0 w 27"/>
                <a:gd name="T49" fmla="*/ 0 h 213"/>
                <a:gd name="T50" fmla="*/ 0 w 27"/>
                <a:gd name="T51" fmla="*/ 0 h 213"/>
                <a:gd name="T52" fmla="*/ 0 w 27"/>
                <a:gd name="T53" fmla="*/ 0 h 213"/>
                <a:gd name="T54" fmla="*/ 0 w 27"/>
                <a:gd name="T55" fmla="*/ 0 h 213"/>
                <a:gd name="T56" fmla="*/ 0 w 27"/>
                <a:gd name="T57" fmla="*/ 0 h 213"/>
                <a:gd name="T58" fmla="*/ 0 w 27"/>
                <a:gd name="T59" fmla="*/ 0 h 213"/>
                <a:gd name="T60" fmla="*/ 0 w 27"/>
                <a:gd name="T61" fmla="*/ 0 h 213"/>
                <a:gd name="T62" fmla="*/ 0 w 27"/>
                <a:gd name="T63" fmla="*/ 0 h 213"/>
                <a:gd name="T64" fmla="*/ 0 w 27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7" h="213">
                  <a:moveTo>
                    <a:pt x="15" y="213"/>
                  </a:moveTo>
                  <a:lnTo>
                    <a:pt x="16" y="212"/>
                  </a:lnTo>
                  <a:lnTo>
                    <a:pt x="17" y="212"/>
                  </a:lnTo>
                  <a:lnTo>
                    <a:pt x="18" y="212"/>
                  </a:lnTo>
                  <a:lnTo>
                    <a:pt x="19" y="211"/>
                  </a:lnTo>
                  <a:lnTo>
                    <a:pt x="20" y="210"/>
                  </a:lnTo>
                  <a:lnTo>
                    <a:pt x="21" y="209"/>
                  </a:lnTo>
                  <a:lnTo>
                    <a:pt x="21" y="208"/>
                  </a:lnTo>
                  <a:lnTo>
                    <a:pt x="22" y="207"/>
                  </a:lnTo>
                  <a:lnTo>
                    <a:pt x="23" y="205"/>
                  </a:lnTo>
                  <a:lnTo>
                    <a:pt x="24" y="204"/>
                  </a:lnTo>
                  <a:lnTo>
                    <a:pt x="24" y="202"/>
                  </a:lnTo>
                  <a:lnTo>
                    <a:pt x="25" y="199"/>
                  </a:lnTo>
                  <a:lnTo>
                    <a:pt x="25" y="197"/>
                  </a:lnTo>
                  <a:lnTo>
                    <a:pt x="25" y="196"/>
                  </a:lnTo>
                  <a:lnTo>
                    <a:pt x="25" y="194"/>
                  </a:lnTo>
                  <a:lnTo>
                    <a:pt x="27" y="192"/>
                  </a:lnTo>
                  <a:lnTo>
                    <a:pt x="27" y="22"/>
                  </a:lnTo>
                  <a:lnTo>
                    <a:pt x="25" y="19"/>
                  </a:lnTo>
                  <a:lnTo>
                    <a:pt x="25" y="17"/>
                  </a:lnTo>
                  <a:lnTo>
                    <a:pt x="25" y="16"/>
                  </a:lnTo>
                  <a:lnTo>
                    <a:pt x="25" y="13"/>
                  </a:lnTo>
                  <a:lnTo>
                    <a:pt x="24" y="11"/>
                  </a:lnTo>
                  <a:lnTo>
                    <a:pt x="24" y="9"/>
                  </a:lnTo>
                  <a:lnTo>
                    <a:pt x="23" y="8"/>
                  </a:lnTo>
                  <a:lnTo>
                    <a:pt x="22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2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2"/>
                  </a:lnTo>
                  <a:lnTo>
                    <a:pt x="9" y="3"/>
                  </a:lnTo>
                  <a:lnTo>
                    <a:pt x="8" y="4"/>
                  </a:lnTo>
                  <a:lnTo>
                    <a:pt x="7" y="5"/>
                  </a:lnTo>
                  <a:lnTo>
                    <a:pt x="7" y="6"/>
                  </a:lnTo>
                  <a:lnTo>
                    <a:pt x="6" y="8"/>
                  </a:lnTo>
                  <a:lnTo>
                    <a:pt x="5" y="9"/>
                  </a:lnTo>
                  <a:lnTo>
                    <a:pt x="5" y="11"/>
                  </a:lnTo>
                  <a:lnTo>
                    <a:pt x="4" y="13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2"/>
                  </a:lnTo>
                  <a:lnTo>
                    <a:pt x="0" y="179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3" y="192"/>
                  </a:lnTo>
                  <a:lnTo>
                    <a:pt x="3" y="194"/>
                  </a:lnTo>
                  <a:lnTo>
                    <a:pt x="4" y="197"/>
                  </a:lnTo>
                  <a:lnTo>
                    <a:pt x="5" y="200"/>
                  </a:lnTo>
                  <a:lnTo>
                    <a:pt x="6" y="203"/>
                  </a:lnTo>
                  <a:lnTo>
                    <a:pt x="7" y="205"/>
                  </a:lnTo>
                  <a:lnTo>
                    <a:pt x="8" y="207"/>
                  </a:lnTo>
                  <a:lnTo>
                    <a:pt x="9" y="209"/>
                  </a:lnTo>
                  <a:lnTo>
                    <a:pt x="10" y="210"/>
                  </a:lnTo>
                  <a:lnTo>
                    <a:pt x="12" y="212"/>
                  </a:lnTo>
                  <a:lnTo>
                    <a:pt x="13" y="212"/>
                  </a:lnTo>
                  <a:lnTo>
                    <a:pt x="15" y="213"/>
                  </a:lnTo>
                  <a:close/>
                </a:path>
              </a:pathLst>
            </a:custGeom>
            <a:solidFill>
              <a:srgbClr val="CCE0E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22" name="Freeform 562">
              <a:extLst>
                <a:ext uri="{FF2B5EF4-FFF2-40B4-BE49-F238E27FC236}">
                  <a16:creationId xmlns:a16="http://schemas.microsoft.com/office/drawing/2014/main" id="{5F55D8A1-1ABA-2E42-A705-54F711BD2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8" y="2331"/>
              <a:ext cx="1" cy="9"/>
            </a:xfrm>
            <a:custGeom>
              <a:avLst/>
              <a:gdLst>
                <a:gd name="T0" fmla="*/ 0 w 28"/>
                <a:gd name="T1" fmla="*/ 0 h 221"/>
                <a:gd name="T2" fmla="*/ 0 w 28"/>
                <a:gd name="T3" fmla="*/ 0 h 221"/>
                <a:gd name="T4" fmla="*/ 0 w 28"/>
                <a:gd name="T5" fmla="*/ 0 h 221"/>
                <a:gd name="T6" fmla="*/ 0 w 28"/>
                <a:gd name="T7" fmla="*/ 0 h 221"/>
                <a:gd name="T8" fmla="*/ 0 w 28"/>
                <a:gd name="T9" fmla="*/ 0 h 221"/>
                <a:gd name="T10" fmla="*/ 0 w 28"/>
                <a:gd name="T11" fmla="*/ 0 h 221"/>
                <a:gd name="T12" fmla="*/ 0 w 28"/>
                <a:gd name="T13" fmla="*/ 0 h 221"/>
                <a:gd name="T14" fmla="*/ 0 w 28"/>
                <a:gd name="T15" fmla="*/ 0 h 221"/>
                <a:gd name="T16" fmla="*/ 0 w 28"/>
                <a:gd name="T17" fmla="*/ 0 h 221"/>
                <a:gd name="T18" fmla="*/ 0 w 28"/>
                <a:gd name="T19" fmla="*/ 0 h 221"/>
                <a:gd name="T20" fmla="*/ 0 w 28"/>
                <a:gd name="T21" fmla="*/ 0 h 221"/>
                <a:gd name="T22" fmla="*/ 0 w 28"/>
                <a:gd name="T23" fmla="*/ 0 h 221"/>
                <a:gd name="T24" fmla="*/ 0 w 28"/>
                <a:gd name="T25" fmla="*/ 0 h 221"/>
                <a:gd name="T26" fmla="*/ 0 w 28"/>
                <a:gd name="T27" fmla="*/ 0 h 221"/>
                <a:gd name="T28" fmla="*/ 0 w 28"/>
                <a:gd name="T29" fmla="*/ 0 h 221"/>
                <a:gd name="T30" fmla="*/ 0 w 28"/>
                <a:gd name="T31" fmla="*/ 0 h 221"/>
                <a:gd name="T32" fmla="*/ 0 w 28"/>
                <a:gd name="T33" fmla="*/ 0 h 221"/>
                <a:gd name="T34" fmla="*/ 0 w 28"/>
                <a:gd name="T35" fmla="*/ 0 h 221"/>
                <a:gd name="T36" fmla="*/ 0 w 28"/>
                <a:gd name="T37" fmla="*/ 0 h 221"/>
                <a:gd name="T38" fmla="*/ 0 w 28"/>
                <a:gd name="T39" fmla="*/ 0 h 221"/>
                <a:gd name="T40" fmla="*/ 0 w 28"/>
                <a:gd name="T41" fmla="*/ 0 h 221"/>
                <a:gd name="T42" fmla="*/ 0 w 28"/>
                <a:gd name="T43" fmla="*/ 0 h 221"/>
                <a:gd name="T44" fmla="*/ 0 w 28"/>
                <a:gd name="T45" fmla="*/ 0 h 221"/>
                <a:gd name="T46" fmla="*/ 0 w 28"/>
                <a:gd name="T47" fmla="*/ 0 h 221"/>
                <a:gd name="T48" fmla="*/ 0 w 28"/>
                <a:gd name="T49" fmla="*/ 0 h 221"/>
                <a:gd name="T50" fmla="*/ 0 w 28"/>
                <a:gd name="T51" fmla="*/ 0 h 221"/>
                <a:gd name="T52" fmla="*/ 0 w 28"/>
                <a:gd name="T53" fmla="*/ 0 h 221"/>
                <a:gd name="T54" fmla="*/ 0 w 28"/>
                <a:gd name="T55" fmla="*/ 0 h 221"/>
                <a:gd name="T56" fmla="*/ 0 w 28"/>
                <a:gd name="T57" fmla="*/ 0 h 221"/>
                <a:gd name="T58" fmla="*/ 0 w 28"/>
                <a:gd name="T59" fmla="*/ 0 h 221"/>
                <a:gd name="T60" fmla="*/ 0 w 28"/>
                <a:gd name="T61" fmla="*/ 0 h 221"/>
                <a:gd name="T62" fmla="*/ 0 w 28"/>
                <a:gd name="T63" fmla="*/ 0 h 221"/>
                <a:gd name="T64" fmla="*/ 0 w 28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" h="221">
                  <a:moveTo>
                    <a:pt x="11" y="221"/>
                  </a:moveTo>
                  <a:lnTo>
                    <a:pt x="12" y="219"/>
                  </a:lnTo>
                  <a:lnTo>
                    <a:pt x="13" y="219"/>
                  </a:lnTo>
                  <a:lnTo>
                    <a:pt x="14" y="217"/>
                  </a:lnTo>
                  <a:lnTo>
                    <a:pt x="15" y="216"/>
                  </a:lnTo>
                  <a:lnTo>
                    <a:pt x="16" y="214"/>
                  </a:lnTo>
                  <a:lnTo>
                    <a:pt x="19" y="212"/>
                  </a:lnTo>
                  <a:lnTo>
                    <a:pt x="20" y="210"/>
                  </a:lnTo>
                  <a:lnTo>
                    <a:pt x="21" y="208"/>
                  </a:lnTo>
                  <a:lnTo>
                    <a:pt x="23" y="204"/>
                  </a:lnTo>
                  <a:lnTo>
                    <a:pt x="24" y="201"/>
                  </a:lnTo>
                  <a:lnTo>
                    <a:pt x="25" y="199"/>
                  </a:lnTo>
                  <a:lnTo>
                    <a:pt x="26" y="196"/>
                  </a:lnTo>
                  <a:lnTo>
                    <a:pt x="26" y="193"/>
                  </a:lnTo>
                  <a:lnTo>
                    <a:pt x="27" y="190"/>
                  </a:lnTo>
                  <a:lnTo>
                    <a:pt x="27" y="188"/>
                  </a:lnTo>
                  <a:lnTo>
                    <a:pt x="28" y="186"/>
                  </a:lnTo>
                  <a:lnTo>
                    <a:pt x="22" y="21"/>
                  </a:lnTo>
                  <a:lnTo>
                    <a:pt x="21" y="17"/>
                  </a:lnTo>
                  <a:lnTo>
                    <a:pt x="21" y="16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19" y="6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5"/>
                  </a:lnTo>
                  <a:lnTo>
                    <a:pt x="2" y="8"/>
                  </a:lnTo>
                  <a:lnTo>
                    <a:pt x="1" y="9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2"/>
                  </a:lnTo>
                  <a:lnTo>
                    <a:pt x="0" y="203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9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3"/>
                  </a:lnTo>
                  <a:lnTo>
                    <a:pt x="2" y="214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6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8" y="219"/>
                  </a:lnTo>
                  <a:lnTo>
                    <a:pt x="9" y="219"/>
                  </a:lnTo>
                  <a:lnTo>
                    <a:pt x="11" y="221"/>
                  </a:lnTo>
                  <a:close/>
                </a:path>
              </a:pathLst>
            </a:custGeom>
            <a:solidFill>
              <a:srgbClr val="CCE0E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23" name="Freeform 563">
              <a:extLst>
                <a:ext uri="{FF2B5EF4-FFF2-40B4-BE49-F238E27FC236}">
                  <a16:creationId xmlns:a16="http://schemas.microsoft.com/office/drawing/2014/main" id="{956BEB96-E91C-A24D-9609-1C55394FB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8" y="2331"/>
              <a:ext cx="10" cy="4"/>
            </a:xfrm>
            <a:custGeom>
              <a:avLst/>
              <a:gdLst>
                <a:gd name="T0" fmla="*/ 0 w 268"/>
                <a:gd name="T1" fmla="*/ 0 h 104"/>
                <a:gd name="T2" fmla="*/ 0 w 268"/>
                <a:gd name="T3" fmla="*/ 0 h 104"/>
                <a:gd name="T4" fmla="*/ 0 w 268"/>
                <a:gd name="T5" fmla="*/ 0 h 104"/>
                <a:gd name="T6" fmla="*/ 0 w 268"/>
                <a:gd name="T7" fmla="*/ 0 h 104"/>
                <a:gd name="T8" fmla="*/ 0 w 268"/>
                <a:gd name="T9" fmla="*/ 0 h 104"/>
                <a:gd name="T10" fmla="*/ 0 w 268"/>
                <a:gd name="T11" fmla="*/ 0 h 104"/>
                <a:gd name="T12" fmla="*/ 0 w 268"/>
                <a:gd name="T13" fmla="*/ 0 h 104"/>
                <a:gd name="T14" fmla="*/ 0 w 268"/>
                <a:gd name="T15" fmla="*/ 0 h 104"/>
                <a:gd name="T16" fmla="*/ 0 w 268"/>
                <a:gd name="T17" fmla="*/ 0 h 104"/>
                <a:gd name="T18" fmla="*/ 0 w 268"/>
                <a:gd name="T19" fmla="*/ 0 h 104"/>
                <a:gd name="T20" fmla="*/ 0 w 268"/>
                <a:gd name="T21" fmla="*/ 0 h 104"/>
                <a:gd name="T22" fmla="*/ 0 w 268"/>
                <a:gd name="T23" fmla="*/ 0 h 104"/>
                <a:gd name="T24" fmla="*/ 0 w 268"/>
                <a:gd name="T25" fmla="*/ 0 h 104"/>
                <a:gd name="T26" fmla="*/ 0 w 268"/>
                <a:gd name="T27" fmla="*/ 0 h 104"/>
                <a:gd name="T28" fmla="*/ 0 w 268"/>
                <a:gd name="T29" fmla="*/ 0 h 104"/>
                <a:gd name="T30" fmla="*/ 0 w 268"/>
                <a:gd name="T31" fmla="*/ 0 h 104"/>
                <a:gd name="T32" fmla="*/ 0 w 268"/>
                <a:gd name="T33" fmla="*/ 0 h 104"/>
                <a:gd name="T34" fmla="*/ 0 w 268"/>
                <a:gd name="T35" fmla="*/ 0 h 104"/>
                <a:gd name="T36" fmla="*/ 0 w 268"/>
                <a:gd name="T37" fmla="*/ 0 h 104"/>
                <a:gd name="T38" fmla="*/ 0 w 268"/>
                <a:gd name="T39" fmla="*/ 0 h 104"/>
                <a:gd name="T40" fmla="*/ 0 w 268"/>
                <a:gd name="T41" fmla="*/ 0 h 104"/>
                <a:gd name="T42" fmla="*/ 0 w 268"/>
                <a:gd name="T43" fmla="*/ 0 h 104"/>
                <a:gd name="T44" fmla="*/ 0 w 268"/>
                <a:gd name="T45" fmla="*/ 0 h 104"/>
                <a:gd name="T46" fmla="*/ 0 w 268"/>
                <a:gd name="T47" fmla="*/ 0 h 104"/>
                <a:gd name="T48" fmla="*/ 0 w 268"/>
                <a:gd name="T49" fmla="*/ 0 h 104"/>
                <a:gd name="T50" fmla="*/ 0 w 268"/>
                <a:gd name="T51" fmla="*/ 0 h 104"/>
                <a:gd name="T52" fmla="*/ 0 w 268"/>
                <a:gd name="T53" fmla="*/ 0 h 104"/>
                <a:gd name="T54" fmla="*/ 0 w 268"/>
                <a:gd name="T55" fmla="*/ 0 h 104"/>
                <a:gd name="T56" fmla="*/ 0 w 268"/>
                <a:gd name="T57" fmla="*/ 0 h 104"/>
                <a:gd name="T58" fmla="*/ 0 w 268"/>
                <a:gd name="T59" fmla="*/ 0 h 104"/>
                <a:gd name="T60" fmla="*/ 0 w 268"/>
                <a:gd name="T61" fmla="*/ 0 h 104"/>
                <a:gd name="T62" fmla="*/ 0 w 268"/>
                <a:gd name="T63" fmla="*/ 0 h 104"/>
                <a:gd name="T64" fmla="*/ 0 w 268"/>
                <a:gd name="T65" fmla="*/ 0 h 104"/>
                <a:gd name="T66" fmla="*/ 0 w 268"/>
                <a:gd name="T67" fmla="*/ 0 h 10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68" h="104">
                  <a:moveTo>
                    <a:pt x="239" y="104"/>
                  </a:moveTo>
                  <a:lnTo>
                    <a:pt x="242" y="103"/>
                  </a:lnTo>
                  <a:lnTo>
                    <a:pt x="245" y="103"/>
                  </a:lnTo>
                  <a:lnTo>
                    <a:pt x="247" y="102"/>
                  </a:lnTo>
                  <a:lnTo>
                    <a:pt x="250" y="101"/>
                  </a:lnTo>
                  <a:lnTo>
                    <a:pt x="252" y="100"/>
                  </a:lnTo>
                  <a:lnTo>
                    <a:pt x="255" y="98"/>
                  </a:lnTo>
                  <a:lnTo>
                    <a:pt x="257" y="96"/>
                  </a:lnTo>
                  <a:lnTo>
                    <a:pt x="259" y="93"/>
                  </a:lnTo>
                  <a:lnTo>
                    <a:pt x="261" y="91"/>
                  </a:lnTo>
                  <a:lnTo>
                    <a:pt x="262" y="89"/>
                  </a:lnTo>
                  <a:lnTo>
                    <a:pt x="263" y="86"/>
                  </a:lnTo>
                  <a:lnTo>
                    <a:pt x="265" y="84"/>
                  </a:lnTo>
                  <a:lnTo>
                    <a:pt x="265" y="80"/>
                  </a:lnTo>
                  <a:lnTo>
                    <a:pt x="267" y="77"/>
                  </a:lnTo>
                  <a:lnTo>
                    <a:pt x="267" y="74"/>
                  </a:lnTo>
                  <a:lnTo>
                    <a:pt x="268" y="71"/>
                  </a:lnTo>
                  <a:lnTo>
                    <a:pt x="268" y="34"/>
                  </a:lnTo>
                  <a:lnTo>
                    <a:pt x="267" y="29"/>
                  </a:lnTo>
                  <a:lnTo>
                    <a:pt x="267" y="26"/>
                  </a:lnTo>
                  <a:lnTo>
                    <a:pt x="265" y="23"/>
                  </a:lnTo>
                  <a:lnTo>
                    <a:pt x="265" y="19"/>
                  </a:lnTo>
                  <a:lnTo>
                    <a:pt x="263" y="16"/>
                  </a:lnTo>
                  <a:lnTo>
                    <a:pt x="262" y="14"/>
                  </a:lnTo>
                  <a:lnTo>
                    <a:pt x="261" y="11"/>
                  </a:lnTo>
                  <a:lnTo>
                    <a:pt x="259" y="9"/>
                  </a:lnTo>
                  <a:lnTo>
                    <a:pt x="257" y="6"/>
                  </a:lnTo>
                  <a:lnTo>
                    <a:pt x="255" y="5"/>
                  </a:lnTo>
                  <a:lnTo>
                    <a:pt x="252" y="3"/>
                  </a:lnTo>
                  <a:lnTo>
                    <a:pt x="250" y="2"/>
                  </a:lnTo>
                  <a:lnTo>
                    <a:pt x="247" y="1"/>
                  </a:lnTo>
                  <a:lnTo>
                    <a:pt x="245" y="0"/>
                  </a:lnTo>
                  <a:lnTo>
                    <a:pt x="242" y="0"/>
                  </a:lnTo>
                  <a:lnTo>
                    <a:pt x="239" y="0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7" y="2"/>
                  </a:lnTo>
                  <a:lnTo>
                    <a:pt x="14" y="3"/>
                  </a:lnTo>
                  <a:lnTo>
                    <a:pt x="12" y="5"/>
                  </a:lnTo>
                  <a:lnTo>
                    <a:pt x="10" y="6"/>
                  </a:lnTo>
                  <a:lnTo>
                    <a:pt x="8" y="9"/>
                  </a:lnTo>
                  <a:lnTo>
                    <a:pt x="6" y="11"/>
                  </a:lnTo>
                  <a:lnTo>
                    <a:pt x="4" y="14"/>
                  </a:lnTo>
                  <a:lnTo>
                    <a:pt x="3" y="16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1" y="80"/>
                  </a:lnTo>
                  <a:lnTo>
                    <a:pt x="2" y="84"/>
                  </a:lnTo>
                  <a:lnTo>
                    <a:pt x="3" y="86"/>
                  </a:lnTo>
                  <a:lnTo>
                    <a:pt x="4" y="89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0" y="96"/>
                  </a:lnTo>
                  <a:lnTo>
                    <a:pt x="12" y="98"/>
                  </a:lnTo>
                  <a:lnTo>
                    <a:pt x="14" y="100"/>
                  </a:lnTo>
                  <a:lnTo>
                    <a:pt x="17" y="101"/>
                  </a:lnTo>
                  <a:lnTo>
                    <a:pt x="20" y="102"/>
                  </a:lnTo>
                  <a:lnTo>
                    <a:pt x="22" y="103"/>
                  </a:lnTo>
                  <a:lnTo>
                    <a:pt x="25" y="103"/>
                  </a:lnTo>
                  <a:lnTo>
                    <a:pt x="28" y="104"/>
                  </a:lnTo>
                  <a:lnTo>
                    <a:pt x="239" y="104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24" name="Freeform 564">
              <a:extLst>
                <a:ext uri="{FF2B5EF4-FFF2-40B4-BE49-F238E27FC236}">
                  <a16:creationId xmlns:a16="http://schemas.microsoft.com/office/drawing/2014/main" id="{D2354C5B-34F8-D349-BE48-53873391D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" y="2330"/>
              <a:ext cx="13" cy="11"/>
            </a:xfrm>
            <a:custGeom>
              <a:avLst/>
              <a:gdLst>
                <a:gd name="T0" fmla="*/ 0 w 373"/>
                <a:gd name="T1" fmla="*/ 0 h 300"/>
                <a:gd name="T2" fmla="*/ 0 w 373"/>
                <a:gd name="T3" fmla="*/ 0 h 300"/>
                <a:gd name="T4" fmla="*/ 0 w 373"/>
                <a:gd name="T5" fmla="*/ 0 h 300"/>
                <a:gd name="T6" fmla="*/ 0 w 373"/>
                <a:gd name="T7" fmla="*/ 0 h 300"/>
                <a:gd name="T8" fmla="*/ 0 w 373"/>
                <a:gd name="T9" fmla="*/ 0 h 300"/>
                <a:gd name="T10" fmla="*/ 0 w 373"/>
                <a:gd name="T11" fmla="*/ 0 h 300"/>
                <a:gd name="T12" fmla="*/ 0 w 373"/>
                <a:gd name="T13" fmla="*/ 0 h 300"/>
                <a:gd name="T14" fmla="*/ 0 w 373"/>
                <a:gd name="T15" fmla="*/ 0 h 300"/>
                <a:gd name="T16" fmla="*/ 0 w 373"/>
                <a:gd name="T17" fmla="*/ 0 h 300"/>
                <a:gd name="T18" fmla="*/ 0 w 373"/>
                <a:gd name="T19" fmla="*/ 0 h 300"/>
                <a:gd name="T20" fmla="*/ 0 w 373"/>
                <a:gd name="T21" fmla="*/ 0 h 300"/>
                <a:gd name="T22" fmla="*/ 0 w 373"/>
                <a:gd name="T23" fmla="*/ 0 h 300"/>
                <a:gd name="T24" fmla="*/ 0 w 373"/>
                <a:gd name="T25" fmla="*/ 0 h 300"/>
                <a:gd name="T26" fmla="*/ 0 w 373"/>
                <a:gd name="T27" fmla="*/ 0 h 300"/>
                <a:gd name="T28" fmla="*/ 0 w 373"/>
                <a:gd name="T29" fmla="*/ 0 h 300"/>
                <a:gd name="T30" fmla="*/ 0 w 373"/>
                <a:gd name="T31" fmla="*/ 0 h 300"/>
                <a:gd name="T32" fmla="*/ 0 w 373"/>
                <a:gd name="T33" fmla="*/ 0 h 300"/>
                <a:gd name="T34" fmla="*/ 0 w 373"/>
                <a:gd name="T35" fmla="*/ 0 h 300"/>
                <a:gd name="T36" fmla="*/ 0 w 373"/>
                <a:gd name="T37" fmla="*/ 0 h 300"/>
                <a:gd name="T38" fmla="*/ 0 w 373"/>
                <a:gd name="T39" fmla="*/ 0 h 300"/>
                <a:gd name="T40" fmla="*/ 0 w 373"/>
                <a:gd name="T41" fmla="*/ 0 h 300"/>
                <a:gd name="T42" fmla="*/ 0 w 373"/>
                <a:gd name="T43" fmla="*/ 0 h 300"/>
                <a:gd name="T44" fmla="*/ 0 w 373"/>
                <a:gd name="T45" fmla="*/ 0 h 300"/>
                <a:gd name="T46" fmla="*/ 0 w 373"/>
                <a:gd name="T47" fmla="*/ 0 h 300"/>
                <a:gd name="T48" fmla="*/ 0 w 373"/>
                <a:gd name="T49" fmla="*/ 0 h 300"/>
                <a:gd name="T50" fmla="*/ 0 w 373"/>
                <a:gd name="T51" fmla="*/ 0 h 300"/>
                <a:gd name="T52" fmla="*/ 0 w 373"/>
                <a:gd name="T53" fmla="*/ 0 h 300"/>
                <a:gd name="T54" fmla="*/ 0 w 373"/>
                <a:gd name="T55" fmla="*/ 0 h 300"/>
                <a:gd name="T56" fmla="*/ 0 w 373"/>
                <a:gd name="T57" fmla="*/ 0 h 300"/>
                <a:gd name="T58" fmla="*/ 0 w 373"/>
                <a:gd name="T59" fmla="*/ 0 h 300"/>
                <a:gd name="T60" fmla="*/ 0 w 373"/>
                <a:gd name="T61" fmla="*/ 0 h 300"/>
                <a:gd name="T62" fmla="*/ 0 w 373"/>
                <a:gd name="T63" fmla="*/ 0 h 300"/>
                <a:gd name="T64" fmla="*/ 0 w 373"/>
                <a:gd name="T65" fmla="*/ 0 h 300"/>
                <a:gd name="T66" fmla="*/ 0 w 373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73" h="300">
                  <a:moveTo>
                    <a:pt x="325" y="300"/>
                  </a:moveTo>
                  <a:lnTo>
                    <a:pt x="328" y="299"/>
                  </a:lnTo>
                  <a:lnTo>
                    <a:pt x="333" y="298"/>
                  </a:lnTo>
                  <a:lnTo>
                    <a:pt x="337" y="296"/>
                  </a:lnTo>
                  <a:lnTo>
                    <a:pt x="340" y="293"/>
                  </a:lnTo>
                  <a:lnTo>
                    <a:pt x="345" y="290"/>
                  </a:lnTo>
                  <a:lnTo>
                    <a:pt x="349" y="287"/>
                  </a:lnTo>
                  <a:lnTo>
                    <a:pt x="352" y="282"/>
                  </a:lnTo>
                  <a:lnTo>
                    <a:pt x="356" y="278"/>
                  </a:lnTo>
                  <a:lnTo>
                    <a:pt x="360" y="273"/>
                  </a:lnTo>
                  <a:lnTo>
                    <a:pt x="363" y="267"/>
                  </a:lnTo>
                  <a:lnTo>
                    <a:pt x="365" y="262"/>
                  </a:lnTo>
                  <a:lnTo>
                    <a:pt x="367" y="255"/>
                  </a:lnTo>
                  <a:lnTo>
                    <a:pt x="370" y="249"/>
                  </a:lnTo>
                  <a:lnTo>
                    <a:pt x="371" y="242"/>
                  </a:lnTo>
                  <a:lnTo>
                    <a:pt x="372" y="235"/>
                  </a:lnTo>
                  <a:lnTo>
                    <a:pt x="373" y="228"/>
                  </a:lnTo>
                  <a:lnTo>
                    <a:pt x="362" y="71"/>
                  </a:lnTo>
                  <a:lnTo>
                    <a:pt x="361" y="63"/>
                  </a:lnTo>
                  <a:lnTo>
                    <a:pt x="361" y="55"/>
                  </a:lnTo>
                  <a:lnTo>
                    <a:pt x="360" y="49"/>
                  </a:lnTo>
                  <a:lnTo>
                    <a:pt x="359" y="42"/>
                  </a:lnTo>
                  <a:lnTo>
                    <a:pt x="356" y="36"/>
                  </a:lnTo>
                  <a:lnTo>
                    <a:pt x="355" y="30"/>
                  </a:lnTo>
                  <a:lnTo>
                    <a:pt x="353" y="25"/>
                  </a:lnTo>
                  <a:lnTo>
                    <a:pt x="351" y="21"/>
                  </a:lnTo>
                  <a:lnTo>
                    <a:pt x="348" y="15"/>
                  </a:lnTo>
                  <a:lnTo>
                    <a:pt x="346" y="12"/>
                  </a:lnTo>
                  <a:lnTo>
                    <a:pt x="342" y="7"/>
                  </a:lnTo>
                  <a:lnTo>
                    <a:pt x="339" y="5"/>
                  </a:lnTo>
                  <a:lnTo>
                    <a:pt x="336" y="2"/>
                  </a:lnTo>
                  <a:lnTo>
                    <a:pt x="331" y="1"/>
                  </a:lnTo>
                  <a:lnTo>
                    <a:pt x="328" y="0"/>
                  </a:lnTo>
                  <a:lnTo>
                    <a:pt x="325" y="0"/>
                  </a:lnTo>
                  <a:lnTo>
                    <a:pt x="49" y="0"/>
                  </a:lnTo>
                  <a:lnTo>
                    <a:pt x="44" y="0"/>
                  </a:lnTo>
                  <a:lnTo>
                    <a:pt x="40" y="1"/>
                  </a:lnTo>
                  <a:lnTo>
                    <a:pt x="37" y="2"/>
                  </a:lnTo>
                  <a:lnTo>
                    <a:pt x="33" y="5"/>
                  </a:lnTo>
                  <a:lnTo>
                    <a:pt x="30" y="7"/>
                  </a:lnTo>
                  <a:lnTo>
                    <a:pt x="27" y="12"/>
                  </a:lnTo>
                  <a:lnTo>
                    <a:pt x="24" y="15"/>
                  </a:lnTo>
                  <a:lnTo>
                    <a:pt x="21" y="21"/>
                  </a:lnTo>
                  <a:lnTo>
                    <a:pt x="18" y="25"/>
                  </a:lnTo>
                  <a:lnTo>
                    <a:pt x="16" y="30"/>
                  </a:lnTo>
                  <a:lnTo>
                    <a:pt x="15" y="36"/>
                  </a:lnTo>
                  <a:lnTo>
                    <a:pt x="13" y="42"/>
                  </a:lnTo>
                  <a:lnTo>
                    <a:pt x="12" y="49"/>
                  </a:lnTo>
                  <a:lnTo>
                    <a:pt x="10" y="55"/>
                  </a:lnTo>
                  <a:lnTo>
                    <a:pt x="10" y="63"/>
                  </a:lnTo>
                  <a:lnTo>
                    <a:pt x="10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2" y="249"/>
                  </a:lnTo>
                  <a:lnTo>
                    <a:pt x="4" y="255"/>
                  </a:lnTo>
                  <a:lnTo>
                    <a:pt x="6" y="262"/>
                  </a:lnTo>
                  <a:lnTo>
                    <a:pt x="8" y="267"/>
                  </a:lnTo>
                  <a:lnTo>
                    <a:pt x="12" y="273"/>
                  </a:lnTo>
                  <a:lnTo>
                    <a:pt x="16" y="278"/>
                  </a:lnTo>
                  <a:lnTo>
                    <a:pt x="19" y="282"/>
                  </a:lnTo>
                  <a:lnTo>
                    <a:pt x="22" y="287"/>
                  </a:lnTo>
                  <a:lnTo>
                    <a:pt x="27" y="290"/>
                  </a:lnTo>
                  <a:lnTo>
                    <a:pt x="31" y="293"/>
                  </a:lnTo>
                  <a:lnTo>
                    <a:pt x="36" y="296"/>
                  </a:lnTo>
                  <a:lnTo>
                    <a:pt x="40" y="298"/>
                  </a:lnTo>
                  <a:lnTo>
                    <a:pt x="44" y="299"/>
                  </a:lnTo>
                  <a:lnTo>
                    <a:pt x="49" y="300"/>
                  </a:lnTo>
                  <a:lnTo>
                    <a:pt x="325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25" name="Freeform 565">
              <a:extLst>
                <a:ext uri="{FF2B5EF4-FFF2-40B4-BE49-F238E27FC236}">
                  <a16:creationId xmlns:a16="http://schemas.microsoft.com/office/drawing/2014/main" id="{CED6D4F3-919C-4A42-B510-99D348320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" y="2330"/>
              <a:ext cx="12" cy="11"/>
            </a:xfrm>
            <a:custGeom>
              <a:avLst/>
              <a:gdLst>
                <a:gd name="T0" fmla="*/ 0 w 357"/>
                <a:gd name="T1" fmla="*/ 0 h 286"/>
                <a:gd name="T2" fmla="*/ 0 w 357"/>
                <a:gd name="T3" fmla="*/ 0 h 286"/>
                <a:gd name="T4" fmla="*/ 0 w 357"/>
                <a:gd name="T5" fmla="*/ 0 h 286"/>
                <a:gd name="T6" fmla="*/ 0 w 357"/>
                <a:gd name="T7" fmla="*/ 0 h 286"/>
                <a:gd name="T8" fmla="*/ 0 w 357"/>
                <a:gd name="T9" fmla="*/ 0 h 286"/>
                <a:gd name="T10" fmla="*/ 0 w 357"/>
                <a:gd name="T11" fmla="*/ 0 h 286"/>
                <a:gd name="T12" fmla="*/ 0 w 357"/>
                <a:gd name="T13" fmla="*/ 0 h 286"/>
                <a:gd name="T14" fmla="*/ 0 w 357"/>
                <a:gd name="T15" fmla="*/ 0 h 286"/>
                <a:gd name="T16" fmla="*/ 0 w 357"/>
                <a:gd name="T17" fmla="*/ 0 h 286"/>
                <a:gd name="T18" fmla="*/ 0 w 357"/>
                <a:gd name="T19" fmla="*/ 0 h 286"/>
                <a:gd name="T20" fmla="*/ 0 w 357"/>
                <a:gd name="T21" fmla="*/ 0 h 286"/>
                <a:gd name="T22" fmla="*/ 0 w 357"/>
                <a:gd name="T23" fmla="*/ 0 h 286"/>
                <a:gd name="T24" fmla="*/ 0 w 357"/>
                <a:gd name="T25" fmla="*/ 0 h 286"/>
                <a:gd name="T26" fmla="*/ 0 w 357"/>
                <a:gd name="T27" fmla="*/ 0 h 286"/>
                <a:gd name="T28" fmla="*/ 0 w 357"/>
                <a:gd name="T29" fmla="*/ 0 h 286"/>
                <a:gd name="T30" fmla="*/ 0 w 357"/>
                <a:gd name="T31" fmla="*/ 0 h 286"/>
                <a:gd name="T32" fmla="*/ 0 w 357"/>
                <a:gd name="T33" fmla="*/ 0 h 286"/>
                <a:gd name="T34" fmla="*/ 0 w 357"/>
                <a:gd name="T35" fmla="*/ 0 h 286"/>
                <a:gd name="T36" fmla="*/ 0 w 357"/>
                <a:gd name="T37" fmla="*/ 0 h 286"/>
                <a:gd name="T38" fmla="*/ 0 w 357"/>
                <a:gd name="T39" fmla="*/ 0 h 286"/>
                <a:gd name="T40" fmla="*/ 0 w 357"/>
                <a:gd name="T41" fmla="*/ 0 h 286"/>
                <a:gd name="T42" fmla="*/ 0 w 357"/>
                <a:gd name="T43" fmla="*/ 0 h 286"/>
                <a:gd name="T44" fmla="*/ 0 w 357"/>
                <a:gd name="T45" fmla="*/ 0 h 286"/>
                <a:gd name="T46" fmla="*/ 0 w 357"/>
                <a:gd name="T47" fmla="*/ 0 h 286"/>
                <a:gd name="T48" fmla="*/ 0 w 357"/>
                <a:gd name="T49" fmla="*/ 0 h 286"/>
                <a:gd name="T50" fmla="*/ 0 w 357"/>
                <a:gd name="T51" fmla="*/ 0 h 286"/>
                <a:gd name="T52" fmla="*/ 0 w 357"/>
                <a:gd name="T53" fmla="*/ 0 h 286"/>
                <a:gd name="T54" fmla="*/ 0 w 357"/>
                <a:gd name="T55" fmla="*/ 0 h 286"/>
                <a:gd name="T56" fmla="*/ 0 w 357"/>
                <a:gd name="T57" fmla="*/ 0 h 286"/>
                <a:gd name="T58" fmla="*/ 0 w 357"/>
                <a:gd name="T59" fmla="*/ 0 h 286"/>
                <a:gd name="T60" fmla="*/ 0 w 357"/>
                <a:gd name="T61" fmla="*/ 0 h 286"/>
                <a:gd name="T62" fmla="*/ 0 w 357"/>
                <a:gd name="T63" fmla="*/ 0 h 286"/>
                <a:gd name="T64" fmla="*/ 0 w 357"/>
                <a:gd name="T65" fmla="*/ 0 h 286"/>
                <a:gd name="T66" fmla="*/ 0 w 357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57" h="286">
                  <a:moveTo>
                    <a:pt x="310" y="286"/>
                  </a:moveTo>
                  <a:lnTo>
                    <a:pt x="314" y="285"/>
                  </a:lnTo>
                  <a:lnTo>
                    <a:pt x="318" y="284"/>
                  </a:lnTo>
                  <a:lnTo>
                    <a:pt x="321" y="283"/>
                  </a:lnTo>
                  <a:lnTo>
                    <a:pt x="326" y="280"/>
                  </a:lnTo>
                  <a:lnTo>
                    <a:pt x="329" y="278"/>
                  </a:lnTo>
                  <a:lnTo>
                    <a:pt x="333" y="273"/>
                  </a:lnTo>
                  <a:lnTo>
                    <a:pt x="337" y="270"/>
                  </a:lnTo>
                  <a:lnTo>
                    <a:pt x="341" y="266"/>
                  </a:lnTo>
                  <a:lnTo>
                    <a:pt x="344" y="260"/>
                  </a:lnTo>
                  <a:lnTo>
                    <a:pt x="347" y="255"/>
                  </a:lnTo>
                  <a:lnTo>
                    <a:pt x="350" y="249"/>
                  </a:lnTo>
                  <a:lnTo>
                    <a:pt x="352" y="243"/>
                  </a:lnTo>
                  <a:lnTo>
                    <a:pt x="354" y="236"/>
                  </a:lnTo>
                  <a:lnTo>
                    <a:pt x="355" y="230"/>
                  </a:lnTo>
                  <a:lnTo>
                    <a:pt x="356" y="223"/>
                  </a:lnTo>
                  <a:lnTo>
                    <a:pt x="357" y="217"/>
                  </a:lnTo>
                  <a:lnTo>
                    <a:pt x="346" y="68"/>
                  </a:lnTo>
                  <a:lnTo>
                    <a:pt x="345" y="60"/>
                  </a:lnTo>
                  <a:lnTo>
                    <a:pt x="345" y="54"/>
                  </a:lnTo>
                  <a:lnTo>
                    <a:pt x="344" y="47"/>
                  </a:lnTo>
                  <a:lnTo>
                    <a:pt x="343" y="41"/>
                  </a:lnTo>
                  <a:lnTo>
                    <a:pt x="341" y="35"/>
                  </a:lnTo>
                  <a:lnTo>
                    <a:pt x="340" y="30"/>
                  </a:lnTo>
                  <a:lnTo>
                    <a:pt x="338" y="24"/>
                  </a:lnTo>
                  <a:lnTo>
                    <a:pt x="335" y="20"/>
                  </a:lnTo>
                  <a:lnTo>
                    <a:pt x="332" y="16"/>
                  </a:lnTo>
                  <a:lnTo>
                    <a:pt x="330" y="11"/>
                  </a:lnTo>
                  <a:lnTo>
                    <a:pt x="327" y="8"/>
                  </a:lnTo>
                  <a:lnTo>
                    <a:pt x="323" y="5"/>
                  </a:lnTo>
                  <a:lnTo>
                    <a:pt x="320" y="3"/>
                  </a:lnTo>
                  <a:lnTo>
                    <a:pt x="317" y="1"/>
                  </a:lnTo>
                  <a:lnTo>
                    <a:pt x="314" y="0"/>
                  </a:lnTo>
                  <a:lnTo>
                    <a:pt x="310" y="0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39" y="1"/>
                  </a:lnTo>
                  <a:lnTo>
                    <a:pt x="36" y="3"/>
                  </a:lnTo>
                  <a:lnTo>
                    <a:pt x="33" y="5"/>
                  </a:lnTo>
                  <a:lnTo>
                    <a:pt x="30" y="8"/>
                  </a:lnTo>
                  <a:lnTo>
                    <a:pt x="26" y="11"/>
                  </a:lnTo>
                  <a:lnTo>
                    <a:pt x="24" y="16"/>
                  </a:lnTo>
                  <a:lnTo>
                    <a:pt x="21" y="20"/>
                  </a:lnTo>
                  <a:lnTo>
                    <a:pt x="19" y="24"/>
                  </a:lnTo>
                  <a:lnTo>
                    <a:pt x="17" y="30"/>
                  </a:lnTo>
                  <a:lnTo>
                    <a:pt x="16" y="35"/>
                  </a:lnTo>
                  <a:lnTo>
                    <a:pt x="13" y="41"/>
                  </a:lnTo>
                  <a:lnTo>
                    <a:pt x="12" y="47"/>
                  </a:lnTo>
                  <a:lnTo>
                    <a:pt x="11" y="54"/>
                  </a:lnTo>
                  <a:lnTo>
                    <a:pt x="11" y="60"/>
                  </a:lnTo>
                  <a:lnTo>
                    <a:pt x="11" y="68"/>
                  </a:lnTo>
                  <a:lnTo>
                    <a:pt x="0" y="217"/>
                  </a:lnTo>
                  <a:lnTo>
                    <a:pt x="0" y="223"/>
                  </a:lnTo>
                  <a:lnTo>
                    <a:pt x="1" y="230"/>
                  </a:lnTo>
                  <a:lnTo>
                    <a:pt x="2" y="236"/>
                  </a:lnTo>
                  <a:lnTo>
                    <a:pt x="5" y="243"/>
                  </a:lnTo>
                  <a:lnTo>
                    <a:pt x="7" y="249"/>
                  </a:lnTo>
                  <a:lnTo>
                    <a:pt x="9" y="255"/>
                  </a:lnTo>
                  <a:lnTo>
                    <a:pt x="12" y="260"/>
                  </a:lnTo>
                  <a:lnTo>
                    <a:pt x="16" y="266"/>
                  </a:lnTo>
                  <a:lnTo>
                    <a:pt x="20" y="270"/>
                  </a:lnTo>
                  <a:lnTo>
                    <a:pt x="23" y="273"/>
                  </a:lnTo>
                  <a:lnTo>
                    <a:pt x="28" y="278"/>
                  </a:lnTo>
                  <a:lnTo>
                    <a:pt x="31" y="280"/>
                  </a:lnTo>
                  <a:lnTo>
                    <a:pt x="35" y="283"/>
                  </a:lnTo>
                  <a:lnTo>
                    <a:pt x="38" y="284"/>
                  </a:lnTo>
                  <a:lnTo>
                    <a:pt x="43" y="285"/>
                  </a:lnTo>
                  <a:lnTo>
                    <a:pt x="47" y="286"/>
                  </a:lnTo>
                  <a:lnTo>
                    <a:pt x="310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26" name="Freeform 566">
              <a:extLst>
                <a:ext uri="{FF2B5EF4-FFF2-40B4-BE49-F238E27FC236}">
                  <a16:creationId xmlns:a16="http://schemas.microsoft.com/office/drawing/2014/main" id="{301B0111-878A-F54E-B1E6-7855DF283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2335"/>
              <a:ext cx="9" cy="5"/>
            </a:xfrm>
            <a:custGeom>
              <a:avLst/>
              <a:gdLst>
                <a:gd name="T0" fmla="*/ 0 w 261"/>
                <a:gd name="T1" fmla="*/ 0 h 128"/>
                <a:gd name="T2" fmla="*/ 0 w 261"/>
                <a:gd name="T3" fmla="*/ 0 h 128"/>
                <a:gd name="T4" fmla="*/ 0 w 261"/>
                <a:gd name="T5" fmla="*/ 0 h 128"/>
                <a:gd name="T6" fmla="*/ 0 w 261"/>
                <a:gd name="T7" fmla="*/ 0 h 128"/>
                <a:gd name="T8" fmla="*/ 0 w 261"/>
                <a:gd name="T9" fmla="*/ 0 h 128"/>
                <a:gd name="T10" fmla="*/ 0 w 261"/>
                <a:gd name="T11" fmla="*/ 0 h 128"/>
                <a:gd name="T12" fmla="*/ 0 w 261"/>
                <a:gd name="T13" fmla="*/ 0 h 128"/>
                <a:gd name="T14" fmla="*/ 0 w 261"/>
                <a:gd name="T15" fmla="*/ 0 h 128"/>
                <a:gd name="T16" fmla="*/ 0 w 261"/>
                <a:gd name="T17" fmla="*/ 0 h 128"/>
                <a:gd name="T18" fmla="*/ 0 w 261"/>
                <a:gd name="T19" fmla="*/ 0 h 128"/>
                <a:gd name="T20" fmla="*/ 0 w 261"/>
                <a:gd name="T21" fmla="*/ 0 h 128"/>
                <a:gd name="T22" fmla="*/ 0 w 261"/>
                <a:gd name="T23" fmla="*/ 0 h 128"/>
                <a:gd name="T24" fmla="*/ 0 w 261"/>
                <a:gd name="T25" fmla="*/ 0 h 128"/>
                <a:gd name="T26" fmla="*/ 0 w 261"/>
                <a:gd name="T27" fmla="*/ 0 h 128"/>
                <a:gd name="T28" fmla="*/ 0 w 261"/>
                <a:gd name="T29" fmla="*/ 0 h 128"/>
                <a:gd name="T30" fmla="*/ 0 w 261"/>
                <a:gd name="T31" fmla="*/ 0 h 128"/>
                <a:gd name="T32" fmla="*/ 0 w 261"/>
                <a:gd name="T33" fmla="*/ 0 h 128"/>
                <a:gd name="T34" fmla="*/ 0 w 261"/>
                <a:gd name="T35" fmla="*/ 0 h 128"/>
                <a:gd name="T36" fmla="*/ 0 w 261"/>
                <a:gd name="T37" fmla="*/ 0 h 128"/>
                <a:gd name="T38" fmla="*/ 0 w 261"/>
                <a:gd name="T39" fmla="*/ 0 h 128"/>
                <a:gd name="T40" fmla="*/ 0 w 261"/>
                <a:gd name="T41" fmla="*/ 0 h 128"/>
                <a:gd name="T42" fmla="*/ 0 w 261"/>
                <a:gd name="T43" fmla="*/ 0 h 128"/>
                <a:gd name="T44" fmla="*/ 0 w 261"/>
                <a:gd name="T45" fmla="*/ 0 h 128"/>
                <a:gd name="T46" fmla="*/ 0 w 261"/>
                <a:gd name="T47" fmla="*/ 0 h 128"/>
                <a:gd name="T48" fmla="*/ 0 w 261"/>
                <a:gd name="T49" fmla="*/ 0 h 128"/>
                <a:gd name="T50" fmla="*/ 0 w 261"/>
                <a:gd name="T51" fmla="*/ 0 h 128"/>
                <a:gd name="T52" fmla="*/ 0 w 261"/>
                <a:gd name="T53" fmla="*/ 0 h 128"/>
                <a:gd name="T54" fmla="*/ 0 w 261"/>
                <a:gd name="T55" fmla="*/ 0 h 128"/>
                <a:gd name="T56" fmla="*/ 0 w 261"/>
                <a:gd name="T57" fmla="*/ 0 h 128"/>
                <a:gd name="T58" fmla="*/ 0 w 261"/>
                <a:gd name="T59" fmla="*/ 0 h 128"/>
                <a:gd name="T60" fmla="*/ 0 w 261"/>
                <a:gd name="T61" fmla="*/ 0 h 128"/>
                <a:gd name="T62" fmla="*/ 0 w 261"/>
                <a:gd name="T63" fmla="*/ 0 h 128"/>
                <a:gd name="T64" fmla="*/ 0 w 261"/>
                <a:gd name="T65" fmla="*/ 0 h 128"/>
                <a:gd name="T66" fmla="*/ 0 w 261"/>
                <a:gd name="T67" fmla="*/ 0 h 128"/>
                <a:gd name="T68" fmla="*/ 0 w 261"/>
                <a:gd name="T69" fmla="*/ 0 h 128"/>
                <a:gd name="T70" fmla="*/ 0 w 261"/>
                <a:gd name="T71" fmla="*/ 0 h 128"/>
                <a:gd name="T72" fmla="*/ 0 w 261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1" h="128">
                  <a:moveTo>
                    <a:pt x="261" y="64"/>
                  </a:moveTo>
                  <a:lnTo>
                    <a:pt x="260" y="71"/>
                  </a:lnTo>
                  <a:lnTo>
                    <a:pt x="260" y="77"/>
                  </a:lnTo>
                  <a:lnTo>
                    <a:pt x="259" y="83"/>
                  </a:lnTo>
                  <a:lnTo>
                    <a:pt x="259" y="89"/>
                  </a:lnTo>
                  <a:lnTo>
                    <a:pt x="257" y="95"/>
                  </a:lnTo>
                  <a:lnTo>
                    <a:pt x="256" y="100"/>
                  </a:lnTo>
                  <a:lnTo>
                    <a:pt x="255" y="105"/>
                  </a:lnTo>
                  <a:lnTo>
                    <a:pt x="253" y="109"/>
                  </a:lnTo>
                  <a:lnTo>
                    <a:pt x="251" y="113"/>
                  </a:lnTo>
                  <a:lnTo>
                    <a:pt x="248" y="118"/>
                  </a:lnTo>
                  <a:lnTo>
                    <a:pt x="246" y="120"/>
                  </a:lnTo>
                  <a:lnTo>
                    <a:pt x="243" y="123"/>
                  </a:lnTo>
                  <a:lnTo>
                    <a:pt x="240" y="125"/>
                  </a:lnTo>
                  <a:lnTo>
                    <a:pt x="238" y="126"/>
                  </a:lnTo>
                  <a:lnTo>
                    <a:pt x="234" y="127"/>
                  </a:lnTo>
                  <a:lnTo>
                    <a:pt x="231" y="128"/>
                  </a:lnTo>
                  <a:lnTo>
                    <a:pt x="31" y="128"/>
                  </a:lnTo>
                  <a:lnTo>
                    <a:pt x="26" y="127"/>
                  </a:lnTo>
                  <a:lnTo>
                    <a:pt x="23" y="126"/>
                  </a:lnTo>
                  <a:lnTo>
                    <a:pt x="20" y="125"/>
                  </a:lnTo>
                  <a:lnTo>
                    <a:pt x="18" y="123"/>
                  </a:lnTo>
                  <a:lnTo>
                    <a:pt x="14" y="120"/>
                  </a:lnTo>
                  <a:lnTo>
                    <a:pt x="12" y="118"/>
                  </a:lnTo>
                  <a:lnTo>
                    <a:pt x="10" y="113"/>
                  </a:lnTo>
                  <a:lnTo>
                    <a:pt x="8" y="109"/>
                  </a:lnTo>
                  <a:lnTo>
                    <a:pt x="6" y="105"/>
                  </a:lnTo>
                  <a:lnTo>
                    <a:pt x="5" y="100"/>
                  </a:lnTo>
                  <a:lnTo>
                    <a:pt x="3" y="95"/>
                  </a:lnTo>
                  <a:lnTo>
                    <a:pt x="1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1" y="0"/>
                  </a:lnTo>
                  <a:lnTo>
                    <a:pt x="259" y="0"/>
                  </a:lnTo>
                  <a:lnTo>
                    <a:pt x="261" y="64"/>
                  </a:lnTo>
                  <a:close/>
                </a:path>
              </a:pathLst>
            </a:custGeom>
            <a:solidFill>
              <a:srgbClr val="98ADA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27" name="Freeform 567">
              <a:extLst>
                <a:ext uri="{FF2B5EF4-FFF2-40B4-BE49-F238E27FC236}">
                  <a16:creationId xmlns:a16="http://schemas.microsoft.com/office/drawing/2014/main" id="{43FA5F1D-E606-7E49-B475-069C837B3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" y="2332"/>
              <a:ext cx="1" cy="8"/>
            </a:xfrm>
            <a:custGeom>
              <a:avLst/>
              <a:gdLst>
                <a:gd name="T0" fmla="*/ 0 w 25"/>
                <a:gd name="T1" fmla="*/ 0 h 211"/>
                <a:gd name="T2" fmla="*/ 0 w 25"/>
                <a:gd name="T3" fmla="*/ 0 h 211"/>
                <a:gd name="T4" fmla="*/ 0 w 25"/>
                <a:gd name="T5" fmla="*/ 0 h 211"/>
                <a:gd name="T6" fmla="*/ 0 w 25"/>
                <a:gd name="T7" fmla="*/ 0 h 211"/>
                <a:gd name="T8" fmla="*/ 0 w 25"/>
                <a:gd name="T9" fmla="*/ 0 h 211"/>
                <a:gd name="T10" fmla="*/ 0 w 25"/>
                <a:gd name="T11" fmla="*/ 0 h 211"/>
                <a:gd name="T12" fmla="*/ 0 w 25"/>
                <a:gd name="T13" fmla="*/ 0 h 211"/>
                <a:gd name="T14" fmla="*/ 0 w 25"/>
                <a:gd name="T15" fmla="*/ 0 h 211"/>
                <a:gd name="T16" fmla="*/ 0 w 25"/>
                <a:gd name="T17" fmla="*/ 0 h 211"/>
                <a:gd name="T18" fmla="*/ 0 w 25"/>
                <a:gd name="T19" fmla="*/ 0 h 211"/>
                <a:gd name="T20" fmla="*/ 0 w 25"/>
                <a:gd name="T21" fmla="*/ 0 h 211"/>
                <a:gd name="T22" fmla="*/ 0 w 25"/>
                <a:gd name="T23" fmla="*/ 0 h 211"/>
                <a:gd name="T24" fmla="*/ 0 w 25"/>
                <a:gd name="T25" fmla="*/ 0 h 211"/>
                <a:gd name="T26" fmla="*/ 0 w 25"/>
                <a:gd name="T27" fmla="*/ 0 h 211"/>
                <a:gd name="T28" fmla="*/ 0 w 25"/>
                <a:gd name="T29" fmla="*/ 0 h 211"/>
                <a:gd name="T30" fmla="*/ 0 w 25"/>
                <a:gd name="T31" fmla="*/ 0 h 211"/>
                <a:gd name="T32" fmla="*/ 0 w 25"/>
                <a:gd name="T33" fmla="*/ 0 h 211"/>
                <a:gd name="T34" fmla="*/ 0 w 25"/>
                <a:gd name="T35" fmla="*/ 0 h 211"/>
                <a:gd name="T36" fmla="*/ 0 w 25"/>
                <a:gd name="T37" fmla="*/ 0 h 211"/>
                <a:gd name="T38" fmla="*/ 0 w 25"/>
                <a:gd name="T39" fmla="*/ 0 h 211"/>
                <a:gd name="T40" fmla="*/ 0 w 25"/>
                <a:gd name="T41" fmla="*/ 0 h 211"/>
                <a:gd name="T42" fmla="*/ 0 w 25"/>
                <a:gd name="T43" fmla="*/ 0 h 211"/>
                <a:gd name="T44" fmla="*/ 0 w 25"/>
                <a:gd name="T45" fmla="*/ 0 h 211"/>
                <a:gd name="T46" fmla="*/ 0 w 25"/>
                <a:gd name="T47" fmla="*/ 0 h 211"/>
                <a:gd name="T48" fmla="*/ 0 w 25"/>
                <a:gd name="T49" fmla="*/ 0 h 211"/>
                <a:gd name="T50" fmla="*/ 0 w 25"/>
                <a:gd name="T51" fmla="*/ 0 h 211"/>
                <a:gd name="T52" fmla="*/ 0 w 25"/>
                <a:gd name="T53" fmla="*/ 0 h 211"/>
                <a:gd name="T54" fmla="*/ 0 w 25"/>
                <a:gd name="T55" fmla="*/ 0 h 211"/>
                <a:gd name="T56" fmla="*/ 0 w 25"/>
                <a:gd name="T57" fmla="*/ 0 h 211"/>
                <a:gd name="T58" fmla="*/ 0 w 25"/>
                <a:gd name="T59" fmla="*/ 0 h 211"/>
                <a:gd name="T60" fmla="*/ 0 w 25"/>
                <a:gd name="T61" fmla="*/ 0 h 211"/>
                <a:gd name="T62" fmla="*/ 0 w 25"/>
                <a:gd name="T63" fmla="*/ 0 h 211"/>
                <a:gd name="T64" fmla="*/ 0 w 25"/>
                <a:gd name="T65" fmla="*/ 0 h 2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" h="211">
                  <a:moveTo>
                    <a:pt x="15" y="211"/>
                  </a:moveTo>
                  <a:lnTo>
                    <a:pt x="16" y="210"/>
                  </a:lnTo>
                  <a:lnTo>
                    <a:pt x="17" y="210"/>
                  </a:lnTo>
                  <a:lnTo>
                    <a:pt x="18" y="210"/>
                  </a:lnTo>
                  <a:lnTo>
                    <a:pt x="19" y="209"/>
                  </a:lnTo>
                  <a:lnTo>
                    <a:pt x="19" y="208"/>
                  </a:lnTo>
                  <a:lnTo>
                    <a:pt x="20" y="207"/>
                  </a:lnTo>
                  <a:lnTo>
                    <a:pt x="21" y="206"/>
                  </a:lnTo>
                  <a:lnTo>
                    <a:pt x="22" y="205"/>
                  </a:lnTo>
                  <a:lnTo>
                    <a:pt x="22" y="204"/>
                  </a:lnTo>
                  <a:lnTo>
                    <a:pt x="23" y="202"/>
                  </a:lnTo>
                  <a:lnTo>
                    <a:pt x="23" y="201"/>
                  </a:lnTo>
                  <a:lnTo>
                    <a:pt x="24" y="198"/>
                  </a:lnTo>
                  <a:lnTo>
                    <a:pt x="24" y="196"/>
                  </a:lnTo>
                  <a:lnTo>
                    <a:pt x="24" y="194"/>
                  </a:lnTo>
                  <a:lnTo>
                    <a:pt x="24" y="193"/>
                  </a:lnTo>
                  <a:lnTo>
                    <a:pt x="25" y="191"/>
                  </a:lnTo>
                  <a:lnTo>
                    <a:pt x="25" y="20"/>
                  </a:lnTo>
                  <a:lnTo>
                    <a:pt x="24" y="18"/>
                  </a:lnTo>
                  <a:lnTo>
                    <a:pt x="24" y="16"/>
                  </a:lnTo>
                  <a:lnTo>
                    <a:pt x="24" y="14"/>
                  </a:lnTo>
                  <a:lnTo>
                    <a:pt x="24" y="11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6" y="5"/>
                  </a:lnTo>
                  <a:lnTo>
                    <a:pt x="6" y="7"/>
                  </a:lnTo>
                  <a:lnTo>
                    <a:pt x="5" y="8"/>
                  </a:lnTo>
                  <a:lnTo>
                    <a:pt x="5" y="10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2"/>
                  </a:lnTo>
                  <a:lnTo>
                    <a:pt x="0" y="184"/>
                  </a:lnTo>
                  <a:lnTo>
                    <a:pt x="2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4" y="195"/>
                  </a:lnTo>
                  <a:lnTo>
                    <a:pt x="5" y="198"/>
                  </a:lnTo>
                  <a:lnTo>
                    <a:pt x="6" y="201"/>
                  </a:lnTo>
                  <a:lnTo>
                    <a:pt x="7" y="203"/>
                  </a:lnTo>
                  <a:lnTo>
                    <a:pt x="8" y="205"/>
                  </a:lnTo>
                  <a:lnTo>
                    <a:pt x="9" y="207"/>
                  </a:lnTo>
                  <a:lnTo>
                    <a:pt x="10" y="208"/>
                  </a:lnTo>
                  <a:lnTo>
                    <a:pt x="11" y="210"/>
                  </a:lnTo>
                  <a:lnTo>
                    <a:pt x="12" y="210"/>
                  </a:lnTo>
                  <a:lnTo>
                    <a:pt x="15" y="211"/>
                  </a:lnTo>
                  <a:close/>
                </a:path>
              </a:pathLst>
            </a:custGeom>
            <a:solidFill>
              <a:srgbClr val="CCE0E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28" name="Freeform 568">
              <a:extLst>
                <a:ext uri="{FF2B5EF4-FFF2-40B4-BE49-F238E27FC236}">
                  <a16:creationId xmlns:a16="http://schemas.microsoft.com/office/drawing/2014/main" id="{9B09303E-3454-2146-A16F-9D149BCBD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4" y="2331"/>
              <a:ext cx="1" cy="9"/>
            </a:xfrm>
            <a:custGeom>
              <a:avLst/>
              <a:gdLst>
                <a:gd name="T0" fmla="*/ 0 w 29"/>
                <a:gd name="T1" fmla="*/ 0 h 222"/>
                <a:gd name="T2" fmla="*/ 0 w 29"/>
                <a:gd name="T3" fmla="*/ 0 h 222"/>
                <a:gd name="T4" fmla="*/ 0 w 29"/>
                <a:gd name="T5" fmla="*/ 0 h 222"/>
                <a:gd name="T6" fmla="*/ 0 w 29"/>
                <a:gd name="T7" fmla="*/ 0 h 222"/>
                <a:gd name="T8" fmla="*/ 0 w 29"/>
                <a:gd name="T9" fmla="*/ 0 h 222"/>
                <a:gd name="T10" fmla="*/ 0 w 29"/>
                <a:gd name="T11" fmla="*/ 0 h 222"/>
                <a:gd name="T12" fmla="*/ 0 w 29"/>
                <a:gd name="T13" fmla="*/ 0 h 222"/>
                <a:gd name="T14" fmla="*/ 0 w 29"/>
                <a:gd name="T15" fmla="*/ 0 h 222"/>
                <a:gd name="T16" fmla="*/ 0 w 29"/>
                <a:gd name="T17" fmla="*/ 0 h 222"/>
                <a:gd name="T18" fmla="*/ 0 w 29"/>
                <a:gd name="T19" fmla="*/ 0 h 222"/>
                <a:gd name="T20" fmla="*/ 0 w 29"/>
                <a:gd name="T21" fmla="*/ 0 h 222"/>
                <a:gd name="T22" fmla="*/ 0 w 29"/>
                <a:gd name="T23" fmla="*/ 0 h 222"/>
                <a:gd name="T24" fmla="*/ 0 w 29"/>
                <a:gd name="T25" fmla="*/ 0 h 222"/>
                <a:gd name="T26" fmla="*/ 0 w 29"/>
                <a:gd name="T27" fmla="*/ 0 h 222"/>
                <a:gd name="T28" fmla="*/ 0 w 29"/>
                <a:gd name="T29" fmla="*/ 0 h 222"/>
                <a:gd name="T30" fmla="*/ 0 w 29"/>
                <a:gd name="T31" fmla="*/ 0 h 222"/>
                <a:gd name="T32" fmla="*/ 0 w 29"/>
                <a:gd name="T33" fmla="*/ 0 h 222"/>
                <a:gd name="T34" fmla="*/ 0 w 29"/>
                <a:gd name="T35" fmla="*/ 0 h 222"/>
                <a:gd name="T36" fmla="*/ 0 w 29"/>
                <a:gd name="T37" fmla="*/ 0 h 222"/>
                <a:gd name="T38" fmla="*/ 0 w 29"/>
                <a:gd name="T39" fmla="*/ 0 h 222"/>
                <a:gd name="T40" fmla="*/ 0 w 29"/>
                <a:gd name="T41" fmla="*/ 0 h 222"/>
                <a:gd name="T42" fmla="*/ 0 w 29"/>
                <a:gd name="T43" fmla="*/ 0 h 222"/>
                <a:gd name="T44" fmla="*/ 0 w 29"/>
                <a:gd name="T45" fmla="*/ 0 h 222"/>
                <a:gd name="T46" fmla="*/ 0 w 29"/>
                <a:gd name="T47" fmla="*/ 0 h 222"/>
                <a:gd name="T48" fmla="*/ 0 w 29"/>
                <a:gd name="T49" fmla="*/ 0 h 222"/>
                <a:gd name="T50" fmla="*/ 0 w 29"/>
                <a:gd name="T51" fmla="*/ 0 h 222"/>
                <a:gd name="T52" fmla="*/ 0 w 29"/>
                <a:gd name="T53" fmla="*/ 0 h 222"/>
                <a:gd name="T54" fmla="*/ 0 w 29"/>
                <a:gd name="T55" fmla="*/ 0 h 222"/>
                <a:gd name="T56" fmla="*/ 0 w 29"/>
                <a:gd name="T57" fmla="*/ 0 h 222"/>
                <a:gd name="T58" fmla="*/ 0 w 29"/>
                <a:gd name="T59" fmla="*/ 0 h 222"/>
                <a:gd name="T60" fmla="*/ 0 w 29"/>
                <a:gd name="T61" fmla="*/ 0 h 222"/>
                <a:gd name="T62" fmla="*/ 0 w 29"/>
                <a:gd name="T63" fmla="*/ 0 h 222"/>
                <a:gd name="T64" fmla="*/ 0 w 2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9" h="222">
                  <a:moveTo>
                    <a:pt x="11" y="222"/>
                  </a:moveTo>
                  <a:lnTo>
                    <a:pt x="12" y="221"/>
                  </a:lnTo>
                  <a:lnTo>
                    <a:pt x="13" y="221"/>
                  </a:lnTo>
                  <a:lnTo>
                    <a:pt x="14" y="218"/>
                  </a:lnTo>
                  <a:lnTo>
                    <a:pt x="16" y="217"/>
                  </a:lnTo>
                  <a:lnTo>
                    <a:pt x="17" y="215"/>
                  </a:lnTo>
                  <a:lnTo>
                    <a:pt x="20" y="213"/>
                  </a:lnTo>
                  <a:lnTo>
                    <a:pt x="21" y="211"/>
                  </a:lnTo>
                  <a:lnTo>
                    <a:pt x="22" y="209"/>
                  </a:lnTo>
                  <a:lnTo>
                    <a:pt x="24" y="205"/>
                  </a:lnTo>
                  <a:lnTo>
                    <a:pt x="25" y="202"/>
                  </a:lnTo>
                  <a:lnTo>
                    <a:pt x="26" y="200"/>
                  </a:lnTo>
                  <a:lnTo>
                    <a:pt x="27" y="197"/>
                  </a:lnTo>
                  <a:lnTo>
                    <a:pt x="27" y="194"/>
                  </a:lnTo>
                  <a:lnTo>
                    <a:pt x="28" y="191"/>
                  </a:lnTo>
                  <a:lnTo>
                    <a:pt x="28" y="189"/>
                  </a:lnTo>
                  <a:lnTo>
                    <a:pt x="29" y="187"/>
                  </a:lnTo>
                  <a:lnTo>
                    <a:pt x="22" y="21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19" y="8"/>
                  </a:lnTo>
                  <a:lnTo>
                    <a:pt x="19" y="5"/>
                  </a:lnTo>
                  <a:lnTo>
                    <a:pt x="17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4" y="3"/>
                  </a:lnTo>
                  <a:lnTo>
                    <a:pt x="3" y="4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0" y="210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4"/>
                  </a:lnTo>
                  <a:lnTo>
                    <a:pt x="3" y="215"/>
                  </a:lnTo>
                  <a:lnTo>
                    <a:pt x="3" y="216"/>
                  </a:lnTo>
                  <a:lnTo>
                    <a:pt x="4" y="217"/>
                  </a:lnTo>
                  <a:lnTo>
                    <a:pt x="5" y="218"/>
                  </a:lnTo>
                  <a:lnTo>
                    <a:pt x="7" y="219"/>
                  </a:lnTo>
                  <a:lnTo>
                    <a:pt x="8" y="221"/>
                  </a:lnTo>
                  <a:lnTo>
                    <a:pt x="9" y="221"/>
                  </a:lnTo>
                  <a:lnTo>
                    <a:pt x="10" y="221"/>
                  </a:lnTo>
                  <a:lnTo>
                    <a:pt x="11" y="222"/>
                  </a:lnTo>
                  <a:close/>
                </a:path>
              </a:pathLst>
            </a:custGeom>
            <a:solidFill>
              <a:srgbClr val="CCE0E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29" name="Freeform 569">
              <a:extLst>
                <a:ext uri="{FF2B5EF4-FFF2-40B4-BE49-F238E27FC236}">
                  <a16:creationId xmlns:a16="http://schemas.microsoft.com/office/drawing/2014/main" id="{826E8DB8-687E-DD45-8E6C-555B8D38F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2331"/>
              <a:ext cx="9" cy="4"/>
            </a:xfrm>
            <a:custGeom>
              <a:avLst/>
              <a:gdLst>
                <a:gd name="T0" fmla="*/ 0 w 268"/>
                <a:gd name="T1" fmla="*/ 0 h 104"/>
                <a:gd name="T2" fmla="*/ 0 w 268"/>
                <a:gd name="T3" fmla="*/ 0 h 104"/>
                <a:gd name="T4" fmla="*/ 0 w 268"/>
                <a:gd name="T5" fmla="*/ 0 h 104"/>
                <a:gd name="T6" fmla="*/ 0 w 268"/>
                <a:gd name="T7" fmla="*/ 0 h 104"/>
                <a:gd name="T8" fmla="*/ 0 w 268"/>
                <a:gd name="T9" fmla="*/ 0 h 104"/>
                <a:gd name="T10" fmla="*/ 0 w 268"/>
                <a:gd name="T11" fmla="*/ 0 h 104"/>
                <a:gd name="T12" fmla="*/ 0 w 268"/>
                <a:gd name="T13" fmla="*/ 0 h 104"/>
                <a:gd name="T14" fmla="*/ 0 w 268"/>
                <a:gd name="T15" fmla="*/ 0 h 104"/>
                <a:gd name="T16" fmla="*/ 0 w 268"/>
                <a:gd name="T17" fmla="*/ 0 h 104"/>
                <a:gd name="T18" fmla="*/ 0 w 268"/>
                <a:gd name="T19" fmla="*/ 0 h 104"/>
                <a:gd name="T20" fmla="*/ 0 w 268"/>
                <a:gd name="T21" fmla="*/ 0 h 104"/>
                <a:gd name="T22" fmla="*/ 0 w 268"/>
                <a:gd name="T23" fmla="*/ 0 h 104"/>
                <a:gd name="T24" fmla="*/ 0 w 268"/>
                <a:gd name="T25" fmla="*/ 0 h 104"/>
                <a:gd name="T26" fmla="*/ 0 w 268"/>
                <a:gd name="T27" fmla="*/ 0 h 104"/>
                <a:gd name="T28" fmla="*/ 0 w 268"/>
                <a:gd name="T29" fmla="*/ 0 h 104"/>
                <a:gd name="T30" fmla="*/ 0 w 268"/>
                <a:gd name="T31" fmla="*/ 0 h 104"/>
                <a:gd name="T32" fmla="*/ 0 w 268"/>
                <a:gd name="T33" fmla="*/ 0 h 104"/>
                <a:gd name="T34" fmla="*/ 0 w 268"/>
                <a:gd name="T35" fmla="*/ 0 h 104"/>
                <a:gd name="T36" fmla="*/ 0 w 268"/>
                <a:gd name="T37" fmla="*/ 0 h 104"/>
                <a:gd name="T38" fmla="*/ 0 w 268"/>
                <a:gd name="T39" fmla="*/ 0 h 104"/>
                <a:gd name="T40" fmla="*/ 0 w 268"/>
                <a:gd name="T41" fmla="*/ 0 h 104"/>
                <a:gd name="T42" fmla="*/ 0 w 268"/>
                <a:gd name="T43" fmla="*/ 0 h 104"/>
                <a:gd name="T44" fmla="*/ 0 w 268"/>
                <a:gd name="T45" fmla="*/ 0 h 104"/>
                <a:gd name="T46" fmla="*/ 0 w 268"/>
                <a:gd name="T47" fmla="*/ 0 h 104"/>
                <a:gd name="T48" fmla="*/ 0 w 268"/>
                <a:gd name="T49" fmla="*/ 0 h 104"/>
                <a:gd name="T50" fmla="*/ 0 w 268"/>
                <a:gd name="T51" fmla="*/ 0 h 104"/>
                <a:gd name="T52" fmla="*/ 0 w 268"/>
                <a:gd name="T53" fmla="*/ 0 h 104"/>
                <a:gd name="T54" fmla="*/ 0 w 268"/>
                <a:gd name="T55" fmla="*/ 0 h 104"/>
                <a:gd name="T56" fmla="*/ 0 w 268"/>
                <a:gd name="T57" fmla="*/ 0 h 104"/>
                <a:gd name="T58" fmla="*/ 0 w 268"/>
                <a:gd name="T59" fmla="*/ 0 h 104"/>
                <a:gd name="T60" fmla="*/ 0 w 268"/>
                <a:gd name="T61" fmla="*/ 0 h 104"/>
                <a:gd name="T62" fmla="*/ 0 w 268"/>
                <a:gd name="T63" fmla="*/ 0 h 104"/>
                <a:gd name="T64" fmla="*/ 0 w 268"/>
                <a:gd name="T65" fmla="*/ 0 h 104"/>
                <a:gd name="T66" fmla="*/ 0 w 268"/>
                <a:gd name="T67" fmla="*/ 0 h 10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68" h="104">
                  <a:moveTo>
                    <a:pt x="239" y="104"/>
                  </a:moveTo>
                  <a:lnTo>
                    <a:pt x="241" y="103"/>
                  </a:lnTo>
                  <a:lnTo>
                    <a:pt x="245" y="103"/>
                  </a:lnTo>
                  <a:lnTo>
                    <a:pt x="247" y="102"/>
                  </a:lnTo>
                  <a:lnTo>
                    <a:pt x="249" y="101"/>
                  </a:lnTo>
                  <a:lnTo>
                    <a:pt x="252" y="100"/>
                  </a:lnTo>
                  <a:lnTo>
                    <a:pt x="255" y="98"/>
                  </a:lnTo>
                  <a:lnTo>
                    <a:pt x="257" y="96"/>
                  </a:lnTo>
                  <a:lnTo>
                    <a:pt x="259" y="93"/>
                  </a:lnTo>
                  <a:lnTo>
                    <a:pt x="260" y="91"/>
                  </a:lnTo>
                  <a:lnTo>
                    <a:pt x="262" y="89"/>
                  </a:lnTo>
                  <a:lnTo>
                    <a:pt x="263" y="86"/>
                  </a:lnTo>
                  <a:lnTo>
                    <a:pt x="264" y="84"/>
                  </a:lnTo>
                  <a:lnTo>
                    <a:pt x="265" y="80"/>
                  </a:lnTo>
                  <a:lnTo>
                    <a:pt x="266" y="77"/>
                  </a:lnTo>
                  <a:lnTo>
                    <a:pt x="266" y="74"/>
                  </a:lnTo>
                  <a:lnTo>
                    <a:pt x="268" y="71"/>
                  </a:lnTo>
                  <a:lnTo>
                    <a:pt x="268" y="34"/>
                  </a:lnTo>
                  <a:lnTo>
                    <a:pt x="266" y="29"/>
                  </a:lnTo>
                  <a:lnTo>
                    <a:pt x="266" y="26"/>
                  </a:lnTo>
                  <a:lnTo>
                    <a:pt x="265" y="23"/>
                  </a:lnTo>
                  <a:lnTo>
                    <a:pt x="264" y="19"/>
                  </a:lnTo>
                  <a:lnTo>
                    <a:pt x="263" y="16"/>
                  </a:lnTo>
                  <a:lnTo>
                    <a:pt x="262" y="14"/>
                  </a:lnTo>
                  <a:lnTo>
                    <a:pt x="260" y="11"/>
                  </a:lnTo>
                  <a:lnTo>
                    <a:pt x="259" y="9"/>
                  </a:lnTo>
                  <a:lnTo>
                    <a:pt x="257" y="6"/>
                  </a:lnTo>
                  <a:lnTo>
                    <a:pt x="255" y="5"/>
                  </a:lnTo>
                  <a:lnTo>
                    <a:pt x="252" y="3"/>
                  </a:lnTo>
                  <a:lnTo>
                    <a:pt x="249" y="2"/>
                  </a:lnTo>
                  <a:lnTo>
                    <a:pt x="247" y="1"/>
                  </a:lnTo>
                  <a:lnTo>
                    <a:pt x="245" y="0"/>
                  </a:lnTo>
                  <a:lnTo>
                    <a:pt x="241" y="0"/>
                  </a:lnTo>
                  <a:lnTo>
                    <a:pt x="239" y="0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19" y="1"/>
                  </a:lnTo>
                  <a:lnTo>
                    <a:pt x="17" y="2"/>
                  </a:lnTo>
                  <a:lnTo>
                    <a:pt x="14" y="3"/>
                  </a:lnTo>
                  <a:lnTo>
                    <a:pt x="12" y="5"/>
                  </a:lnTo>
                  <a:lnTo>
                    <a:pt x="10" y="6"/>
                  </a:lnTo>
                  <a:lnTo>
                    <a:pt x="8" y="9"/>
                  </a:lnTo>
                  <a:lnTo>
                    <a:pt x="6" y="11"/>
                  </a:lnTo>
                  <a:lnTo>
                    <a:pt x="4" y="14"/>
                  </a:lnTo>
                  <a:lnTo>
                    <a:pt x="3" y="16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1" y="80"/>
                  </a:lnTo>
                  <a:lnTo>
                    <a:pt x="2" y="84"/>
                  </a:lnTo>
                  <a:lnTo>
                    <a:pt x="3" y="86"/>
                  </a:lnTo>
                  <a:lnTo>
                    <a:pt x="4" y="89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0" y="96"/>
                  </a:lnTo>
                  <a:lnTo>
                    <a:pt x="12" y="98"/>
                  </a:lnTo>
                  <a:lnTo>
                    <a:pt x="14" y="100"/>
                  </a:lnTo>
                  <a:lnTo>
                    <a:pt x="17" y="101"/>
                  </a:lnTo>
                  <a:lnTo>
                    <a:pt x="19" y="102"/>
                  </a:lnTo>
                  <a:lnTo>
                    <a:pt x="22" y="103"/>
                  </a:lnTo>
                  <a:lnTo>
                    <a:pt x="25" y="103"/>
                  </a:lnTo>
                  <a:lnTo>
                    <a:pt x="28" y="104"/>
                  </a:lnTo>
                  <a:lnTo>
                    <a:pt x="239" y="104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30" name="Freeform 570">
              <a:extLst>
                <a:ext uri="{FF2B5EF4-FFF2-40B4-BE49-F238E27FC236}">
                  <a16:creationId xmlns:a16="http://schemas.microsoft.com/office/drawing/2014/main" id="{F6223E35-7213-7445-9DC8-28907287C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2330"/>
              <a:ext cx="19" cy="11"/>
            </a:xfrm>
            <a:custGeom>
              <a:avLst/>
              <a:gdLst>
                <a:gd name="T0" fmla="*/ 0 w 562"/>
                <a:gd name="T1" fmla="*/ 0 h 300"/>
                <a:gd name="T2" fmla="*/ 0 w 562"/>
                <a:gd name="T3" fmla="*/ 0 h 300"/>
                <a:gd name="T4" fmla="*/ 0 w 562"/>
                <a:gd name="T5" fmla="*/ 0 h 300"/>
                <a:gd name="T6" fmla="*/ 0 w 562"/>
                <a:gd name="T7" fmla="*/ 0 h 300"/>
                <a:gd name="T8" fmla="*/ 0 w 562"/>
                <a:gd name="T9" fmla="*/ 0 h 300"/>
                <a:gd name="T10" fmla="*/ 0 w 562"/>
                <a:gd name="T11" fmla="*/ 0 h 300"/>
                <a:gd name="T12" fmla="*/ 0 w 562"/>
                <a:gd name="T13" fmla="*/ 0 h 300"/>
                <a:gd name="T14" fmla="*/ 0 w 562"/>
                <a:gd name="T15" fmla="*/ 0 h 300"/>
                <a:gd name="T16" fmla="*/ 0 w 562"/>
                <a:gd name="T17" fmla="*/ 0 h 300"/>
                <a:gd name="T18" fmla="*/ 0 w 562"/>
                <a:gd name="T19" fmla="*/ 0 h 300"/>
                <a:gd name="T20" fmla="*/ 0 w 562"/>
                <a:gd name="T21" fmla="*/ 0 h 300"/>
                <a:gd name="T22" fmla="*/ 0 w 562"/>
                <a:gd name="T23" fmla="*/ 0 h 300"/>
                <a:gd name="T24" fmla="*/ 0 w 562"/>
                <a:gd name="T25" fmla="*/ 0 h 300"/>
                <a:gd name="T26" fmla="*/ 0 w 562"/>
                <a:gd name="T27" fmla="*/ 0 h 300"/>
                <a:gd name="T28" fmla="*/ 0 w 562"/>
                <a:gd name="T29" fmla="*/ 0 h 300"/>
                <a:gd name="T30" fmla="*/ 0 w 562"/>
                <a:gd name="T31" fmla="*/ 0 h 300"/>
                <a:gd name="T32" fmla="*/ 0 w 562"/>
                <a:gd name="T33" fmla="*/ 0 h 300"/>
                <a:gd name="T34" fmla="*/ 0 w 562"/>
                <a:gd name="T35" fmla="*/ 0 h 300"/>
                <a:gd name="T36" fmla="*/ 0 w 562"/>
                <a:gd name="T37" fmla="*/ 0 h 300"/>
                <a:gd name="T38" fmla="*/ 0 w 562"/>
                <a:gd name="T39" fmla="*/ 0 h 300"/>
                <a:gd name="T40" fmla="*/ 0 w 562"/>
                <a:gd name="T41" fmla="*/ 0 h 300"/>
                <a:gd name="T42" fmla="*/ 0 w 562"/>
                <a:gd name="T43" fmla="*/ 0 h 300"/>
                <a:gd name="T44" fmla="*/ 0 w 562"/>
                <a:gd name="T45" fmla="*/ 0 h 300"/>
                <a:gd name="T46" fmla="*/ 0 w 562"/>
                <a:gd name="T47" fmla="*/ 0 h 300"/>
                <a:gd name="T48" fmla="*/ 0 w 562"/>
                <a:gd name="T49" fmla="*/ 0 h 300"/>
                <a:gd name="T50" fmla="*/ 0 w 562"/>
                <a:gd name="T51" fmla="*/ 0 h 300"/>
                <a:gd name="T52" fmla="*/ 0 w 562"/>
                <a:gd name="T53" fmla="*/ 0 h 300"/>
                <a:gd name="T54" fmla="*/ 0 w 562"/>
                <a:gd name="T55" fmla="*/ 0 h 300"/>
                <a:gd name="T56" fmla="*/ 0 w 562"/>
                <a:gd name="T57" fmla="*/ 0 h 300"/>
                <a:gd name="T58" fmla="*/ 0 w 562"/>
                <a:gd name="T59" fmla="*/ 0 h 300"/>
                <a:gd name="T60" fmla="*/ 0 w 562"/>
                <a:gd name="T61" fmla="*/ 0 h 300"/>
                <a:gd name="T62" fmla="*/ 0 w 562"/>
                <a:gd name="T63" fmla="*/ 0 h 300"/>
                <a:gd name="T64" fmla="*/ 0 w 562"/>
                <a:gd name="T65" fmla="*/ 0 h 300"/>
                <a:gd name="T66" fmla="*/ 0 w 562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62" h="300">
                  <a:moveTo>
                    <a:pt x="488" y="300"/>
                  </a:moveTo>
                  <a:lnTo>
                    <a:pt x="494" y="299"/>
                  </a:lnTo>
                  <a:lnTo>
                    <a:pt x="500" y="298"/>
                  </a:lnTo>
                  <a:lnTo>
                    <a:pt x="507" y="295"/>
                  </a:lnTo>
                  <a:lnTo>
                    <a:pt x="512" y="293"/>
                  </a:lnTo>
                  <a:lnTo>
                    <a:pt x="519" y="290"/>
                  </a:lnTo>
                  <a:lnTo>
                    <a:pt x="525" y="287"/>
                  </a:lnTo>
                  <a:lnTo>
                    <a:pt x="531" y="282"/>
                  </a:lnTo>
                  <a:lnTo>
                    <a:pt x="536" y="278"/>
                  </a:lnTo>
                  <a:lnTo>
                    <a:pt x="541" y="273"/>
                  </a:lnTo>
                  <a:lnTo>
                    <a:pt x="547" y="267"/>
                  </a:lnTo>
                  <a:lnTo>
                    <a:pt x="551" y="261"/>
                  </a:lnTo>
                  <a:lnTo>
                    <a:pt x="554" y="254"/>
                  </a:lnTo>
                  <a:lnTo>
                    <a:pt x="558" y="248"/>
                  </a:lnTo>
                  <a:lnTo>
                    <a:pt x="560" y="241"/>
                  </a:lnTo>
                  <a:lnTo>
                    <a:pt x="561" y="233"/>
                  </a:lnTo>
                  <a:lnTo>
                    <a:pt x="562" y="227"/>
                  </a:lnTo>
                  <a:lnTo>
                    <a:pt x="545" y="70"/>
                  </a:lnTo>
                  <a:lnTo>
                    <a:pt x="544" y="63"/>
                  </a:lnTo>
                  <a:lnTo>
                    <a:pt x="543" y="55"/>
                  </a:lnTo>
                  <a:lnTo>
                    <a:pt x="541" y="49"/>
                  </a:lnTo>
                  <a:lnTo>
                    <a:pt x="539" y="42"/>
                  </a:lnTo>
                  <a:lnTo>
                    <a:pt x="537" y="36"/>
                  </a:lnTo>
                  <a:lnTo>
                    <a:pt x="535" y="30"/>
                  </a:lnTo>
                  <a:lnTo>
                    <a:pt x="532" y="25"/>
                  </a:lnTo>
                  <a:lnTo>
                    <a:pt x="527" y="20"/>
                  </a:lnTo>
                  <a:lnTo>
                    <a:pt x="524" y="15"/>
                  </a:lnTo>
                  <a:lnTo>
                    <a:pt x="520" y="12"/>
                  </a:lnTo>
                  <a:lnTo>
                    <a:pt x="514" y="7"/>
                  </a:lnTo>
                  <a:lnTo>
                    <a:pt x="510" y="5"/>
                  </a:lnTo>
                  <a:lnTo>
                    <a:pt x="504" y="2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88" y="0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1"/>
                  </a:lnTo>
                  <a:lnTo>
                    <a:pt x="55" y="2"/>
                  </a:lnTo>
                  <a:lnTo>
                    <a:pt x="51" y="5"/>
                  </a:lnTo>
                  <a:lnTo>
                    <a:pt x="45" y="7"/>
                  </a:lnTo>
                  <a:lnTo>
                    <a:pt x="41" y="12"/>
                  </a:lnTo>
                  <a:lnTo>
                    <a:pt x="37" y="15"/>
                  </a:lnTo>
                  <a:lnTo>
                    <a:pt x="33" y="20"/>
                  </a:lnTo>
                  <a:lnTo>
                    <a:pt x="29" y="25"/>
                  </a:lnTo>
                  <a:lnTo>
                    <a:pt x="26" y="30"/>
                  </a:lnTo>
                  <a:lnTo>
                    <a:pt x="23" y="36"/>
                  </a:lnTo>
                  <a:lnTo>
                    <a:pt x="21" y="42"/>
                  </a:lnTo>
                  <a:lnTo>
                    <a:pt x="19" y="49"/>
                  </a:lnTo>
                  <a:lnTo>
                    <a:pt x="18" y="55"/>
                  </a:lnTo>
                  <a:lnTo>
                    <a:pt x="17" y="63"/>
                  </a:lnTo>
                  <a:lnTo>
                    <a:pt x="17" y="70"/>
                  </a:lnTo>
                  <a:lnTo>
                    <a:pt x="0" y="227"/>
                  </a:lnTo>
                  <a:lnTo>
                    <a:pt x="0" y="233"/>
                  </a:lnTo>
                  <a:lnTo>
                    <a:pt x="1" y="241"/>
                  </a:lnTo>
                  <a:lnTo>
                    <a:pt x="3" y="248"/>
                  </a:lnTo>
                  <a:lnTo>
                    <a:pt x="6" y="254"/>
                  </a:lnTo>
                  <a:lnTo>
                    <a:pt x="9" y="261"/>
                  </a:lnTo>
                  <a:lnTo>
                    <a:pt x="14" y="267"/>
                  </a:lnTo>
                  <a:lnTo>
                    <a:pt x="19" y="273"/>
                  </a:lnTo>
                  <a:lnTo>
                    <a:pt x="25" y="278"/>
                  </a:lnTo>
                  <a:lnTo>
                    <a:pt x="30" y="282"/>
                  </a:lnTo>
                  <a:lnTo>
                    <a:pt x="35" y="287"/>
                  </a:lnTo>
                  <a:lnTo>
                    <a:pt x="42" y="290"/>
                  </a:lnTo>
                  <a:lnTo>
                    <a:pt x="47" y="293"/>
                  </a:lnTo>
                  <a:lnTo>
                    <a:pt x="54" y="295"/>
                  </a:lnTo>
                  <a:lnTo>
                    <a:pt x="60" y="298"/>
                  </a:lnTo>
                  <a:lnTo>
                    <a:pt x="66" y="299"/>
                  </a:lnTo>
                  <a:lnTo>
                    <a:pt x="72" y="300"/>
                  </a:lnTo>
                  <a:lnTo>
                    <a:pt x="488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31" name="Freeform 571">
              <a:extLst>
                <a:ext uri="{FF2B5EF4-FFF2-40B4-BE49-F238E27FC236}">
                  <a16:creationId xmlns:a16="http://schemas.microsoft.com/office/drawing/2014/main" id="{FE12678E-9D6B-7D4D-9E4A-2B0E0E22A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2330"/>
              <a:ext cx="19" cy="11"/>
            </a:xfrm>
            <a:custGeom>
              <a:avLst/>
              <a:gdLst>
                <a:gd name="T0" fmla="*/ 0 w 535"/>
                <a:gd name="T1" fmla="*/ 0 h 286"/>
                <a:gd name="T2" fmla="*/ 0 w 535"/>
                <a:gd name="T3" fmla="*/ 0 h 286"/>
                <a:gd name="T4" fmla="*/ 0 w 535"/>
                <a:gd name="T5" fmla="*/ 0 h 286"/>
                <a:gd name="T6" fmla="*/ 0 w 535"/>
                <a:gd name="T7" fmla="*/ 0 h 286"/>
                <a:gd name="T8" fmla="*/ 0 w 535"/>
                <a:gd name="T9" fmla="*/ 0 h 286"/>
                <a:gd name="T10" fmla="*/ 0 w 535"/>
                <a:gd name="T11" fmla="*/ 0 h 286"/>
                <a:gd name="T12" fmla="*/ 0 w 535"/>
                <a:gd name="T13" fmla="*/ 0 h 286"/>
                <a:gd name="T14" fmla="*/ 0 w 535"/>
                <a:gd name="T15" fmla="*/ 0 h 286"/>
                <a:gd name="T16" fmla="*/ 0 w 535"/>
                <a:gd name="T17" fmla="*/ 0 h 286"/>
                <a:gd name="T18" fmla="*/ 0 w 535"/>
                <a:gd name="T19" fmla="*/ 0 h 286"/>
                <a:gd name="T20" fmla="*/ 0 w 535"/>
                <a:gd name="T21" fmla="*/ 0 h 286"/>
                <a:gd name="T22" fmla="*/ 0 w 535"/>
                <a:gd name="T23" fmla="*/ 0 h 286"/>
                <a:gd name="T24" fmla="*/ 0 w 535"/>
                <a:gd name="T25" fmla="*/ 0 h 286"/>
                <a:gd name="T26" fmla="*/ 0 w 535"/>
                <a:gd name="T27" fmla="*/ 0 h 286"/>
                <a:gd name="T28" fmla="*/ 0 w 535"/>
                <a:gd name="T29" fmla="*/ 0 h 286"/>
                <a:gd name="T30" fmla="*/ 0 w 535"/>
                <a:gd name="T31" fmla="*/ 0 h 286"/>
                <a:gd name="T32" fmla="*/ 0 w 535"/>
                <a:gd name="T33" fmla="*/ 0 h 286"/>
                <a:gd name="T34" fmla="*/ 0 w 535"/>
                <a:gd name="T35" fmla="*/ 0 h 286"/>
                <a:gd name="T36" fmla="*/ 0 w 535"/>
                <a:gd name="T37" fmla="*/ 0 h 286"/>
                <a:gd name="T38" fmla="*/ 0 w 535"/>
                <a:gd name="T39" fmla="*/ 0 h 286"/>
                <a:gd name="T40" fmla="*/ 0 w 535"/>
                <a:gd name="T41" fmla="*/ 0 h 286"/>
                <a:gd name="T42" fmla="*/ 0 w 535"/>
                <a:gd name="T43" fmla="*/ 0 h 286"/>
                <a:gd name="T44" fmla="*/ 0 w 535"/>
                <a:gd name="T45" fmla="*/ 0 h 286"/>
                <a:gd name="T46" fmla="*/ 0 w 535"/>
                <a:gd name="T47" fmla="*/ 0 h 286"/>
                <a:gd name="T48" fmla="*/ 0 w 535"/>
                <a:gd name="T49" fmla="*/ 0 h 286"/>
                <a:gd name="T50" fmla="*/ 0 w 535"/>
                <a:gd name="T51" fmla="*/ 0 h 286"/>
                <a:gd name="T52" fmla="*/ 0 w 535"/>
                <a:gd name="T53" fmla="*/ 0 h 286"/>
                <a:gd name="T54" fmla="*/ 0 w 535"/>
                <a:gd name="T55" fmla="*/ 0 h 286"/>
                <a:gd name="T56" fmla="*/ 0 w 535"/>
                <a:gd name="T57" fmla="*/ 0 h 286"/>
                <a:gd name="T58" fmla="*/ 0 w 535"/>
                <a:gd name="T59" fmla="*/ 0 h 286"/>
                <a:gd name="T60" fmla="*/ 0 w 535"/>
                <a:gd name="T61" fmla="*/ 0 h 286"/>
                <a:gd name="T62" fmla="*/ 0 w 535"/>
                <a:gd name="T63" fmla="*/ 0 h 286"/>
                <a:gd name="T64" fmla="*/ 0 w 535"/>
                <a:gd name="T65" fmla="*/ 0 h 286"/>
                <a:gd name="T66" fmla="*/ 0 w 535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35" h="286">
                  <a:moveTo>
                    <a:pt x="465" y="286"/>
                  </a:moveTo>
                  <a:lnTo>
                    <a:pt x="471" y="285"/>
                  </a:lnTo>
                  <a:lnTo>
                    <a:pt x="476" y="284"/>
                  </a:lnTo>
                  <a:lnTo>
                    <a:pt x="482" y="283"/>
                  </a:lnTo>
                  <a:lnTo>
                    <a:pt x="488" y="280"/>
                  </a:lnTo>
                  <a:lnTo>
                    <a:pt x="494" y="277"/>
                  </a:lnTo>
                  <a:lnTo>
                    <a:pt x="500" y="274"/>
                  </a:lnTo>
                  <a:lnTo>
                    <a:pt x="506" y="270"/>
                  </a:lnTo>
                  <a:lnTo>
                    <a:pt x="511" y="265"/>
                  </a:lnTo>
                  <a:lnTo>
                    <a:pt x="515" y="260"/>
                  </a:lnTo>
                  <a:lnTo>
                    <a:pt x="520" y="255"/>
                  </a:lnTo>
                  <a:lnTo>
                    <a:pt x="524" y="249"/>
                  </a:lnTo>
                  <a:lnTo>
                    <a:pt x="527" y="244"/>
                  </a:lnTo>
                  <a:lnTo>
                    <a:pt x="531" y="237"/>
                  </a:lnTo>
                  <a:lnTo>
                    <a:pt x="533" y="231"/>
                  </a:lnTo>
                  <a:lnTo>
                    <a:pt x="534" y="224"/>
                  </a:lnTo>
                  <a:lnTo>
                    <a:pt x="535" y="218"/>
                  </a:lnTo>
                  <a:lnTo>
                    <a:pt x="519" y="69"/>
                  </a:lnTo>
                  <a:lnTo>
                    <a:pt x="518" y="61"/>
                  </a:lnTo>
                  <a:lnTo>
                    <a:pt x="518" y="55"/>
                  </a:lnTo>
                  <a:lnTo>
                    <a:pt x="515" y="48"/>
                  </a:lnTo>
                  <a:lnTo>
                    <a:pt x="514" y="42"/>
                  </a:lnTo>
                  <a:lnTo>
                    <a:pt x="512" y="35"/>
                  </a:lnTo>
                  <a:lnTo>
                    <a:pt x="509" y="30"/>
                  </a:lnTo>
                  <a:lnTo>
                    <a:pt x="506" y="24"/>
                  </a:lnTo>
                  <a:lnTo>
                    <a:pt x="502" y="20"/>
                  </a:lnTo>
                  <a:lnTo>
                    <a:pt x="499" y="15"/>
                  </a:lnTo>
                  <a:lnTo>
                    <a:pt x="495" y="11"/>
                  </a:lnTo>
                  <a:lnTo>
                    <a:pt x="490" y="8"/>
                  </a:lnTo>
                  <a:lnTo>
                    <a:pt x="486" y="5"/>
                  </a:lnTo>
                  <a:lnTo>
                    <a:pt x="481" y="2"/>
                  </a:lnTo>
                  <a:lnTo>
                    <a:pt x="475" y="1"/>
                  </a:lnTo>
                  <a:lnTo>
                    <a:pt x="470" y="0"/>
                  </a:lnTo>
                  <a:lnTo>
                    <a:pt x="465" y="0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8" y="1"/>
                  </a:lnTo>
                  <a:lnTo>
                    <a:pt x="53" y="2"/>
                  </a:lnTo>
                  <a:lnTo>
                    <a:pt x="48" y="5"/>
                  </a:lnTo>
                  <a:lnTo>
                    <a:pt x="43" y="8"/>
                  </a:lnTo>
                  <a:lnTo>
                    <a:pt x="39" y="11"/>
                  </a:lnTo>
                  <a:lnTo>
                    <a:pt x="35" y="15"/>
                  </a:lnTo>
                  <a:lnTo>
                    <a:pt x="30" y="20"/>
                  </a:lnTo>
                  <a:lnTo>
                    <a:pt x="27" y="24"/>
                  </a:lnTo>
                  <a:lnTo>
                    <a:pt x="24" y="30"/>
                  </a:lnTo>
                  <a:lnTo>
                    <a:pt x="21" y="35"/>
                  </a:lnTo>
                  <a:lnTo>
                    <a:pt x="19" y="42"/>
                  </a:lnTo>
                  <a:lnTo>
                    <a:pt x="17" y="48"/>
                  </a:lnTo>
                  <a:lnTo>
                    <a:pt x="16" y="55"/>
                  </a:lnTo>
                  <a:lnTo>
                    <a:pt x="15" y="61"/>
                  </a:lnTo>
                  <a:lnTo>
                    <a:pt x="15" y="69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6" y="244"/>
                  </a:lnTo>
                  <a:lnTo>
                    <a:pt x="9" y="249"/>
                  </a:lnTo>
                  <a:lnTo>
                    <a:pt x="14" y="255"/>
                  </a:lnTo>
                  <a:lnTo>
                    <a:pt x="18" y="260"/>
                  </a:lnTo>
                  <a:lnTo>
                    <a:pt x="23" y="265"/>
                  </a:lnTo>
                  <a:lnTo>
                    <a:pt x="28" y="270"/>
                  </a:lnTo>
                  <a:lnTo>
                    <a:pt x="33" y="274"/>
                  </a:lnTo>
                  <a:lnTo>
                    <a:pt x="40" y="277"/>
                  </a:lnTo>
                  <a:lnTo>
                    <a:pt x="45" y="280"/>
                  </a:lnTo>
                  <a:lnTo>
                    <a:pt x="52" y="283"/>
                  </a:lnTo>
                  <a:lnTo>
                    <a:pt x="57" y="284"/>
                  </a:lnTo>
                  <a:lnTo>
                    <a:pt x="63" y="285"/>
                  </a:lnTo>
                  <a:lnTo>
                    <a:pt x="69" y="286"/>
                  </a:lnTo>
                  <a:lnTo>
                    <a:pt x="465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32" name="Freeform 572">
              <a:extLst>
                <a:ext uri="{FF2B5EF4-FFF2-40B4-BE49-F238E27FC236}">
                  <a16:creationId xmlns:a16="http://schemas.microsoft.com/office/drawing/2014/main" id="{2D75DA85-5E3F-BA45-94E7-CF34DA666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4" y="2335"/>
              <a:ext cx="14" cy="5"/>
            </a:xfrm>
            <a:custGeom>
              <a:avLst/>
              <a:gdLst>
                <a:gd name="T0" fmla="*/ 0 w 393"/>
                <a:gd name="T1" fmla="*/ 0 h 128"/>
                <a:gd name="T2" fmla="*/ 0 w 393"/>
                <a:gd name="T3" fmla="*/ 0 h 128"/>
                <a:gd name="T4" fmla="*/ 0 w 393"/>
                <a:gd name="T5" fmla="*/ 0 h 128"/>
                <a:gd name="T6" fmla="*/ 0 w 393"/>
                <a:gd name="T7" fmla="*/ 0 h 128"/>
                <a:gd name="T8" fmla="*/ 0 w 393"/>
                <a:gd name="T9" fmla="*/ 0 h 128"/>
                <a:gd name="T10" fmla="*/ 0 w 393"/>
                <a:gd name="T11" fmla="*/ 0 h 128"/>
                <a:gd name="T12" fmla="*/ 0 w 393"/>
                <a:gd name="T13" fmla="*/ 0 h 128"/>
                <a:gd name="T14" fmla="*/ 0 w 393"/>
                <a:gd name="T15" fmla="*/ 0 h 128"/>
                <a:gd name="T16" fmla="*/ 0 w 393"/>
                <a:gd name="T17" fmla="*/ 0 h 128"/>
                <a:gd name="T18" fmla="*/ 0 w 393"/>
                <a:gd name="T19" fmla="*/ 0 h 128"/>
                <a:gd name="T20" fmla="*/ 0 w 393"/>
                <a:gd name="T21" fmla="*/ 0 h 128"/>
                <a:gd name="T22" fmla="*/ 0 w 393"/>
                <a:gd name="T23" fmla="*/ 0 h 128"/>
                <a:gd name="T24" fmla="*/ 0 w 393"/>
                <a:gd name="T25" fmla="*/ 0 h 128"/>
                <a:gd name="T26" fmla="*/ 0 w 393"/>
                <a:gd name="T27" fmla="*/ 0 h 128"/>
                <a:gd name="T28" fmla="*/ 0 w 393"/>
                <a:gd name="T29" fmla="*/ 0 h 128"/>
                <a:gd name="T30" fmla="*/ 0 w 393"/>
                <a:gd name="T31" fmla="*/ 0 h 128"/>
                <a:gd name="T32" fmla="*/ 0 w 393"/>
                <a:gd name="T33" fmla="*/ 0 h 128"/>
                <a:gd name="T34" fmla="*/ 0 w 393"/>
                <a:gd name="T35" fmla="*/ 0 h 128"/>
                <a:gd name="T36" fmla="*/ 0 w 393"/>
                <a:gd name="T37" fmla="*/ 0 h 128"/>
                <a:gd name="T38" fmla="*/ 0 w 393"/>
                <a:gd name="T39" fmla="*/ 0 h 128"/>
                <a:gd name="T40" fmla="*/ 0 w 393"/>
                <a:gd name="T41" fmla="*/ 0 h 128"/>
                <a:gd name="T42" fmla="*/ 0 w 393"/>
                <a:gd name="T43" fmla="*/ 0 h 128"/>
                <a:gd name="T44" fmla="*/ 0 w 393"/>
                <a:gd name="T45" fmla="*/ 0 h 128"/>
                <a:gd name="T46" fmla="*/ 0 w 393"/>
                <a:gd name="T47" fmla="*/ 0 h 128"/>
                <a:gd name="T48" fmla="*/ 0 w 393"/>
                <a:gd name="T49" fmla="*/ 0 h 128"/>
                <a:gd name="T50" fmla="*/ 0 w 393"/>
                <a:gd name="T51" fmla="*/ 0 h 128"/>
                <a:gd name="T52" fmla="*/ 0 w 393"/>
                <a:gd name="T53" fmla="*/ 0 h 128"/>
                <a:gd name="T54" fmla="*/ 0 w 393"/>
                <a:gd name="T55" fmla="*/ 0 h 128"/>
                <a:gd name="T56" fmla="*/ 0 w 393"/>
                <a:gd name="T57" fmla="*/ 0 h 128"/>
                <a:gd name="T58" fmla="*/ 0 w 393"/>
                <a:gd name="T59" fmla="*/ 0 h 128"/>
                <a:gd name="T60" fmla="*/ 0 w 393"/>
                <a:gd name="T61" fmla="*/ 0 h 128"/>
                <a:gd name="T62" fmla="*/ 0 w 393"/>
                <a:gd name="T63" fmla="*/ 0 h 128"/>
                <a:gd name="T64" fmla="*/ 0 w 393"/>
                <a:gd name="T65" fmla="*/ 0 h 128"/>
                <a:gd name="T66" fmla="*/ 0 w 393"/>
                <a:gd name="T67" fmla="*/ 0 h 128"/>
                <a:gd name="T68" fmla="*/ 0 w 393"/>
                <a:gd name="T69" fmla="*/ 0 h 128"/>
                <a:gd name="T70" fmla="*/ 0 w 393"/>
                <a:gd name="T71" fmla="*/ 0 h 128"/>
                <a:gd name="T72" fmla="*/ 0 w 39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93" h="128">
                  <a:moveTo>
                    <a:pt x="393" y="64"/>
                  </a:moveTo>
                  <a:lnTo>
                    <a:pt x="391" y="70"/>
                  </a:lnTo>
                  <a:lnTo>
                    <a:pt x="391" y="76"/>
                  </a:lnTo>
                  <a:lnTo>
                    <a:pt x="390" y="83"/>
                  </a:lnTo>
                  <a:lnTo>
                    <a:pt x="389" y="88"/>
                  </a:lnTo>
                  <a:lnTo>
                    <a:pt x="387" y="94"/>
                  </a:lnTo>
                  <a:lnTo>
                    <a:pt x="385" y="99"/>
                  </a:lnTo>
                  <a:lnTo>
                    <a:pt x="383" y="104"/>
                  </a:lnTo>
                  <a:lnTo>
                    <a:pt x="379" y="109"/>
                  </a:lnTo>
                  <a:lnTo>
                    <a:pt x="376" y="113"/>
                  </a:lnTo>
                  <a:lnTo>
                    <a:pt x="373" y="116"/>
                  </a:lnTo>
                  <a:lnTo>
                    <a:pt x="370" y="120"/>
                  </a:lnTo>
                  <a:lnTo>
                    <a:pt x="365" y="123"/>
                  </a:lnTo>
                  <a:lnTo>
                    <a:pt x="361" y="125"/>
                  </a:lnTo>
                  <a:lnTo>
                    <a:pt x="357" y="126"/>
                  </a:lnTo>
                  <a:lnTo>
                    <a:pt x="351" y="127"/>
                  </a:lnTo>
                  <a:lnTo>
                    <a:pt x="347" y="128"/>
                  </a:lnTo>
                  <a:lnTo>
                    <a:pt x="45" y="128"/>
                  </a:lnTo>
                  <a:lnTo>
                    <a:pt x="40" y="127"/>
                  </a:lnTo>
                  <a:lnTo>
                    <a:pt x="35" y="126"/>
                  </a:lnTo>
                  <a:lnTo>
                    <a:pt x="30" y="125"/>
                  </a:lnTo>
                  <a:lnTo>
                    <a:pt x="26" y="123"/>
                  </a:lnTo>
                  <a:lnTo>
                    <a:pt x="21" y="120"/>
                  </a:lnTo>
                  <a:lnTo>
                    <a:pt x="18" y="116"/>
                  </a:lnTo>
                  <a:lnTo>
                    <a:pt x="15" y="113"/>
                  </a:lnTo>
                  <a:lnTo>
                    <a:pt x="12" y="109"/>
                  </a:lnTo>
                  <a:lnTo>
                    <a:pt x="8" y="104"/>
                  </a:lnTo>
                  <a:lnTo>
                    <a:pt x="6" y="99"/>
                  </a:lnTo>
                  <a:lnTo>
                    <a:pt x="4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90" y="0"/>
                  </a:lnTo>
                  <a:lnTo>
                    <a:pt x="393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33" name="Freeform 573">
              <a:extLst>
                <a:ext uri="{FF2B5EF4-FFF2-40B4-BE49-F238E27FC236}">
                  <a16:creationId xmlns:a16="http://schemas.microsoft.com/office/drawing/2014/main" id="{B04846F2-B14B-3147-A4C7-F84BC5DBD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" y="2332"/>
              <a:ext cx="2" cy="8"/>
            </a:xfrm>
            <a:custGeom>
              <a:avLst/>
              <a:gdLst>
                <a:gd name="T0" fmla="*/ 0 w 39"/>
                <a:gd name="T1" fmla="*/ 0 h 212"/>
                <a:gd name="T2" fmla="*/ 0 w 39"/>
                <a:gd name="T3" fmla="*/ 0 h 212"/>
                <a:gd name="T4" fmla="*/ 0 w 39"/>
                <a:gd name="T5" fmla="*/ 0 h 212"/>
                <a:gd name="T6" fmla="*/ 0 w 39"/>
                <a:gd name="T7" fmla="*/ 0 h 212"/>
                <a:gd name="T8" fmla="*/ 0 w 39"/>
                <a:gd name="T9" fmla="*/ 0 h 212"/>
                <a:gd name="T10" fmla="*/ 0 w 39"/>
                <a:gd name="T11" fmla="*/ 0 h 212"/>
                <a:gd name="T12" fmla="*/ 0 w 39"/>
                <a:gd name="T13" fmla="*/ 0 h 212"/>
                <a:gd name="T14" fmla="*/ 0 w 39"/>
                <a:gd name="T15" fmla="*/ 0 h 212"/>
                <a:gd name="T16" fmla="*/ 0 w 39"/>
                <a:gd name="T17" fmla="*/ 0 h 212"/>
                <a:gd name="T18" fmla="*/ 0 w 39"/>
                <a:gd name="T19" fmla="*/ 0 h 212"/>
                <a:gd name="T20" fmla="*/ 0 w 39"/>
                <a:gd name="T21" fmla="*/ 0 h 212"/>
                <a:gd name="T22" fmla="*/ 0 w 39"/>
                <a:gd name="T23" fmla="*/ 0 h 212"/>
                <a:gd name="T24" fmla="*/ 0 w 39"/>
                <a:gd name="T25" fmla="*/ 0 h 212"/>
                <a:gd name="T26" fmla="*/ 0 w 39"/>
                <a:gd name="T27" fmla="*/ 0 h 212"/>
                <a:gd name="T28" fmla="*/ 0 w 39"/>
                <a:gd name="T29" fmla="*/ 0 h 212"/>
                <a:gd name="T30" fmla="*/ 0 w 39"/>
                <a:gd name="T31" fmla="*/ 0 h 212"/>
                <a:gd name="T32" fmla="*/ 0 w 39"/>
                <a:gd name="T33" fmla="*/ 0 h 212"/>
                <a:gd name="T34" fmla="*/ 0 w 39"/>
                <a:gd name="T35" fmla="*/ 0 h 212"/>
                <a:gd name="T36" fmla="*/ 0 w 39"/>
                <a:gd name="T37" fmla="*/ 0 h 212"/>
                <a:gd name="T38" fmla="*/ 0 w 39"/>
                <a:gd name="T39" fmla="*/ 0 h 212"/>
                <a:gd name="T40" fmla="*/ 0 w 39"/>
                <a:gd name="T41" fmla="*/ 0 h 212"/>
                <a:gd name="T42" fmla="*/ 0 w 39"/>
                <a:gd name="T43" fmla="*/ 0 h 212"/>
                <a:gd name="T44" fmla="*/ 0 w 39"/>
                <a:gd name="T45" fmla="*/ 0 h 212"/>
                <a:gd name="T46" fmla="*/ 0 w 39"/>
                <a:gd name="T47" fmla="*/ 0 h 212"/>
                <a:gd name="T48" fmla="*/ 0 w 39"/>
                <a:gd name="T49" fmla="*/ 0 h 212"/>
                <a:gd name="T50" fmla="*/ 0 w 39"/>
                <a:gd name="T51" fmla="*/ 0 h 212"/>
                <a:gd name="T52" fmla="*/ 0 w 39"/>
                <a:gd name="T53" fmla="*/ 0 h 212"/>
                <a:gd name="T54" fmla="*/ 0 w 39"/>
                <a:gd name="T55" fmla="*/ 0 h 212"/>
                <a:gd name="T56" fmla="*/ 0 w 39"/>
                <a:gd name="T57" fmla="*/ 0 h 212"/>
                <a:gd name="T58" fmla="*/ 0 w 39"/>
                <a:gd name="T59" fmla="*/ 0 h 212"/>
                <a:gd name="T60" fmla="*/ 0 w 39"/>
                <a:gd name="T61" fmla="*/ 0 h 212"/>
                <a:gd name="T62" fmla="*/ 0 w 39"/>
                <a:gd name="T63" fmla="*/ 0 h 212"/>
                <a:gd name="T64" fmla="*/ 0 w 39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12">
                  <a:moveTo>
                    <a:pt x="23" y="212"/>
                  </a:moveTo>
                  <a:lnTo>
                    <a:pt x="24" y="211"/>
                  </a:lnTo>
                  <a:lnTo>
                    <a:pt x="25" y="211"/>
                  </a:lnTo>
                  <a:lnTo>
                    <a:pt x="27" y="211"/>
                  </a:lnTo>
                  <a:lnTo>
                    <a:pt x="28" y="210"/>
                  </a:lnTo>
                  <a:lnTo>
                    <a:pt x="31" y="209"/>
                  </a:lnTo>
                  <a:lnTo>
                    <a:pt x="32" y="208"/>
                  </a:lnTo>
                  <a:lnTo>
                    <a:pt x="33" y="207"/>
                  </a:lnTo>
                  <a:lnTo>
                    <a:pt x="34" y="206"/>
                  </a:lnTo>
                  <a:lnTo>
                    <a:pt x="35" y="205"/>
                  </a:lnTo>
                  <a:lnTo>
                    <a:pt x="36" y="203"/>
                  </a:lnTo>
                  <a:lnTo>
                    <a:pt x="37" y="201"/>
                  </a:lnTo>
                  <a:lnTo>
                    <a:pt x="37" y="199"/>
                  </a:lnTo>
                  <a:lnTo>
                    <a:pt x="38" y="197"/>
                  </a:lnTo>
                  <a:lnTo>
                    <a:pt x="38" y="195"/>
                  </a:lnTo>
                  <a:lnTo>
                    <a:pt x="38" y="194"/>
                  </a:lnTo>
                  <a:lnTo>
                    <a:pt x="39" y="192"/>
                  </a:lnTo>
                  <a:lnTo>
                    <a:pt x="39" y="21"/>
                  </a:lnTo>
                  <a:lnTo>
                    <a:pt x="38" y="19"/>
                  </a:lnTo>
                  <a:lnTo>
                    <a:pt x="38" y="17"/>
                  </a:lnTo>
                  <a:lnTo>
                    <a:pt x="38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6" y="9"/>
                  </a:lnTo>
                  <a:lnTo>
                    <a:pt x="35" y="8"/>
                  </a:lnTo>
                  <a:lnTo>
                    <a:pt x="34" y="6"/>
                  </a:lnTo>
                  <a:lnTo>
                    <a:pt x="33" y="5"/>
                  </a:lnTo>
                  <a:lnTo>
                    <a:pt x="32" y="4"/>
                  </a:lnTo>
                  <a:lnTo>
                    <a:pt x="31" y="3"/>
                  </a:lnTo>
                  <a:lnTo>
                    <a:pt x="28" y="1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5" y="1"/>
                  </a:lnTo>
                  <a:lnTo>
                    <a:pt x="14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179"/>
                  </a:lnTo>
                  <a:lnTo>
                    <a:pt x="0" y="180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1"/>
                  </a:lnTo>
                  <a:lnTo>
                    <a:pt x="5" y="194"/>
                  </a:lnTo>
                  <a:lnTo>
                    <a:pt x="6" y="196"/>
                  </a:lnTo>
                  <a:lnTo>
                    <a:pt x="8" y="199"/>
                  </a:lnTo>
                  <a:lnTo>
                    <a:pt x="9" y="201"/>
                  </a:lnTo>
                  <a:lnTo>
                    <a:pt x="11" y="204"/>
                  </a:lnTo>
                  <a:lnTo>
                    <a:pt x="13" y="206"/>
                  </a:lnTo>
                  <a:lnTo>
                    <a:pt x="14" y="208"/>
                  </a:lnTo>
                  <a:lnTo>
                    <a:pt x="17" y="209"/>
                  </a:lnTo>
                  <a:lnTo>
                    <a:pt x="19" y="211"/>
                  </a:lnTo>
                  <a:lnTo>
                    <a:pt x="21" y="211"/>
                  </a:lnTo>
                  <a:lnTo>
                    <a:pt x="23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34" name="Freeform 574">
              <a:extLst>
                <a:ext uri="{FF2B5EF4-FFF2-40B4-BE49-F238E27FC236}">
                  <a16:creationId xmlns:a16="http://schemas.microsoft.com/office/drawing/2014/main" id="{FF9C2991-0544-064E-9678-29A7AD763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8" y="2331"/>
              <a:ext cx="1" cy="9"/>
            </a:xfrm>
            <a:custGeom>
              <a:avLst/>
              <a:gdLst>
                <a:gd name="T0" fmla="*/ 0 w 44"/>
                <a:gd name="T1" fmla="*/ 0 h 221"/>
                <a:gd name="T2" fmla="*/ 0 w 44"/>
                <a:gd name="T3" fmla="*/ 0 h 221"/>
                <a:gd name="T4" fmla="*/ 0 w 44"/>
                <a:gd name="T5" fmla="*/ 0 h 221"/>
                <a:gd name="T6" fmla="*/ 0 w 44"/>
                <a:gd name="T7" fmla="*/ 0 h 221"/>
                <a:gd name="T8" fmla="*/ 0 w 44"/>
                <a:gd name="T9" fmla="*/ 0 h 221"/>
                <a:gd name="T10" fmla="*/ 0 w 44"/>
                <a:gd name="T11" fmla="*/ 0 h 221"/>
                <a:gd name="T12" fmla="*/ 0 w 44"/>
                <a:gd name="T13" fmla="*/ 0 h 221"/>
                <a:gd name="T14" fmla="*/ 0 w 44"/>
                <a:gd name="T15" fmla="*/ 0 h 221"/>
                <a:gd name="T16" fmla="*/ 0 w 44"/>
                <a:gd name="T17" fmla="*/ 0 h 221"/>
                <a:gd name="T18" fmla="*/ 0 w 44"/>
                <a:gd name="T19" fmla="*/ 0 h 221"/>
                <a:gd name="T20" fmla="*/ 0 w 44"/>
                <a:gd name="T21" fmla="*/ 0 h 221"/>
                <a:gd name="T22" fmla="*/ 0 w 44"/>
                <a:gd name="T23" fmla="*/ 0 h 221"/>
                <a:gd name="T24" fmla="*/ 0 w 44"/>
                <a:gd name="T25" fmla="*/ 0 h 221"/>
                <a:gd name="T26" fmla="*/ 0 w 44"/>
                <a:gd name="T27" fmla="*/ 0 h 221"/>
                <a:gd name="T28" fmla="*/ 0 w 44"/>
                <a:gd name="T29" fmla="*/ 0 h 221"/>
                <a:gd name="T30" fmla="*/ 0 w 44"/>
                <a:gd name="T31" fmla="*/ 0 h 221"/>
                <a:gd name="T32" fmla="*/ 0 w 44"/>
                <a:gd name="T33" fmla="*/ 0 h 221"/>
                <a:gd name="T34" fmla="*/ 0 w 44"/>
                <a:gd name="T35" fmla="*/ 0 h 221"/>
                <a:gd name="T36" fmla="*/ 0 w 44"/>
                <a:gd name="T37" fmla="*/ 0 h 221"/>
                <a:gd name="T38" fmla="*/ 0 w 44"/>
                <a:gd name="T39" fmla="*/ 0 h 221"/>
                <a:gd name="T40" fmla="*/ 0 w 44"/>
                <a:gd name="T41" fmla="*/ 0 h 221"/>
                <a:gd name="T42" fmla="*/ 0 w 44"/>
                <a:gd name="T43" fmla="*/ 0 h 221"/>
                <a:gd name="T44" fmla="*/ 0 w 44"/>
                <a:gd name="T45" fmla="*/ 0 h 221"/>
                <a:gd name="T46" fmla="*/ 0 w 44"/>
                <a:gd name="T47" fmla="*/ 0 h 221"/>
                <a:gd name="T48" fmla="*/ 0 w 44"/>
                <a:gd name="T49" fmla="*/ 0 h 221"/>
                <a:gd name="T50" fmla="*/ 0 w 44"/>
                <a:gd name="T51" fmla="*/ 0 h 221"/>
                <a:gd name="T52" fmla="*/ 0 w 44"/>
                <a:gd name="T53" fmla="*/ 0 h 221"/>
                <a:gd name="T54" fmla="*/ 0 w 44"/>
                <a:gd name="T55" fmla="*/ 0 h 221"/>
                <a:gd name="T56" fmla="*/ 0 w 44"/>
                <a:gd name="T57" fmla="*/ 0 h 221"/>
                <a:gd name="T58" fmla="*/ 0 w 44"/>
                <a:gd name="T59" fmla="*/ 0 h 221"/>
                <a:gd name="T60" fmla="*/ 0 w 44"/>
                <a:gd name="T61" fmla="*/ 0 h 221"/>
                <a:gd name="T62" fmla="*/ 0 w 44"/>
                <a:gd name="T63" fmla="*/ 0 h 221"/>
                <a:gd name="T64" fmla="*/ 0 w 44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4" h="221">
                  <a:moveTo>
                    <a:pt x="17" y="221"/>
                  </a:moveTo>
                  <a:lnTo>
                    <a:pt x="18" y="220"/>
                  </a:lnTo>
                  <a:lnTo>
                    <a:pt x="20" y="220"/>
                  </a:lnTo>
                  <a:lnTo>
                    <a:pt x="22" y="218"/>
                  </a:lnTo>
                  <a:lnTo>
                    <a:pt x="24" y="217"/>
                  </a:lnTo>
                  <a:lnTo>
                    <a:pt x="26" y="215"/>
                  </a:lnTo>
                  <a:lnTo>
                    <a:pt x="29" y="213"/>
                  </a:lnTo>
                  <a:lnTo>
                    <a:pt x="31" y="211"/>
                  </a:lnTo>
                  <a:lnTo>
                    <a:pt x="33" y="208"/>
                  </a:lnTo>
                  <a:lnTo>
                    <a:pt x="35" y="205"/>
                  </a:lnTo>
                  <a:lnTo>
                    <a:pt x="37" y="202"/>
                  </a:lnTo>
                  <a:lnTo>
                    <a:pt x="38" y="200"/>
                  </a:lnTo>
                  <a:lnTo>
                    <a:pt x="41" y="196"/>
                  </a:lnTo>
                  <a:lnTo>
                    <a:pt x="42" y="194"/>
                  </a:lnTo>
                  <a:lnTo>
                    <a:pt x="43" y="191"/>
                  </a:lnTo>
                  <a:lnTo>
                    <a:pt x="43" y="189"/>
                  </a:lnTo>
                  <a:lnTo>
                    <a:pt x="44" y="187"/>
                  </a:lnTo>
                  <a:lnTo>
                    <a:pt x="33" y="20"/>
                  </a:lnTo>
                  <a:lnTo>
                    <a:pt x="32" y="18"/>
                  </a:lnTo>
                  <a:lnTo>
                    <a:pt x="32" y="16"/>
                  </a:lnTo>
                  <a:lnTo>
                    <a:pt x="32" y="14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7" y="5"/>
                  </a:lnTo>
                  <a:lnTo>
                    <a:pt x="26" y="4"/>
                  </a:lnTo>
                  <a:lnTo>
                    <a:pt x="25" y="3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5" y="6"/>
                  </a:lnTo>
                  <a:lnTo>
                    <a:pt x="4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6"/>
                  </a:lnTo>
                  <a:lnTo>
                    <a:pt x="0" y="207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4"/>
                  </a:lnTo>
                  <a:lnTo>
                    <a:pt x="5" y="215"/>
                  </a:lnTo>
                  <a:lnTo>
                    <a:pt x="6" y="216"/>
                  </a:lnTo>
                  <a:lnTo>
                    <a:pt x="7" y="217"/>
                  </a:lnTo>
                  <a:lnTo>
                    <a:pt x="8" y="218"/>
                  </a:lnTo>
                  <a:lnTo>
                    <a:pt x="10" y="219"/>
                  </a:lnTo>
                  <a:lnTo>
                    <a:pt x="11" y="220"/>
                  </a:lnTo>
                  <a:lnTo>
                    <a:pt x="13" y="220"/>
                  </a:lnTo>
                  <a:lnTo>
                    <a:pt x="14" y="220"/>
                  </a:lnTo>
                  <a:lnTo>
                    <a:pt x="17" y="221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35" name="Freeform 575">
              <a:extLst>
                <a:ext uri="{FF2B5EF4-FFF2-40B4-BE49-F238E27FC236}">
                  <a16:creationId xmlns:a16="http://schemas.microsoft.com/office/drawing/2014/main" id="{EE950F10-D3D9-D245-A5A7-9A5918C5C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4" y="2331"/>
              <a:ext cx="14" cy="4"/>
            </a:xfrm>
            <a:custGeom>
              <a:avLst/>
              <a:gdLst>
                <a:gd name="T0" fmla="*/ 0 w 403"/>
                <a:gd name="T1" fmla="*/ 0 h 105"/>
                <a:gd name="T2" fmla="*/ 0 w 403"/>
                <a:gd name="T3" fmla="*/ 0 h 105"/>
                <a:gd name="T4" fmla="*/ 0 w 403"/>
                <a:gd name="T5" fmla="*/ 0 h 105"/>
                <a:gd name="T6" fmla="*/ 0 w 403"/>
                <a:gd name="T7" fmla="*/ 0 h 105"/>
                <a:gd name="T8" fmla="*/ 0 w 403"/>
                <a:gd name="T9" fmla="*/ 0 h 105"/>
                <a:gd name="T10" fmla="*/ 0 w 403"/>
                <a:gd name="T11" fmla="*/ 0 h 105"/>
                <a:gd name="T12" fmla="*/ 0 w 403"/>
                <a:gd name="T13" fmla="*/ 0 h 105"/>
                <a:gd name="T14" fmla="*/ 0 w 403"/>
                <a:gd name="T15" fmla="*/ 0 h 105"/>
                <a:gd name="T16" fmla="*/ 0 w 403"/>
                <a:gd name="T17" fmla="*/ 0 h 105"/>
                <a:gd name="T18" fmla="*/ 0 w 403"/>
                <a:gd name="T19" fmla="*/ 0 h 105"/>
                <a:gd name="T20" fmla="*/ 0 w 403"/>
                <a:gd name="T21" fmla="*/ 0 h 105"/>
                <a:gd name="T22" fmla="*/ 0 w 403"/>
                <a:gd name="T23" fmla="*/ 0 h 105"/>
                <a:gd name="T24" fmla="*/ 0 w 403"/>
                <a:gd name="T25" fmla="*/ 0 h 105"/>
                <a:gd name="T26" fmla="*/ 0 w 403"/>
                <a:gd name="T27" fmla="*/ 0 h 105"/>
                <a:gd name="T28" fmla="*/ 0 w 403"/>
                <a:gd name="T29" fmla="*/ 0 h 105"/>
                <a:gd name="T30" fmla="*/ 0 w 403"/>
                <a:gd name="T31" fmla="*/ 0 h 105"/>
                <a:gd name="T32" fmla="*/ 0 w 403"/>
                <a:gd name="T33" fmla="*/ 0 h 105"/>
                <a:gd name="T34" fmla="*/ 0 w 403"/>
                <a:gd name="T35" fmla="*/ 0 h 105"/>
                <a:gd name="T36" fmla="*/ 0 w 403"/>
                <a:gd name="T37" fmla="*/ 0 h 105"/>
                <a:gd name="T38" fmla="*/ 0 w 403"/>
                <a:gd name="T39" fmla="*/ 0 h 105"/>
                <a:gd name="T40" fmla="*/ 0 w 403"/>
                <a:gd name="T41" fmla="*/ 0 h 105"/>
                <a:gd name="T42" fmla="*/ 0 w 403"/>
                <a:gd name="T43" fmla="*/ 0 h 105"/>
                <a:gd name="T44" fmla="*/ 0 w 403"/>
                <a:gd name="T45" fmla="*/ 0 h 105"/>
                <a:gd name="T46" fmla="*/ 0 w 403"/>
                <a:gd name="T47" fmla="*/ 0 h 105"/>
                <a:gd name="T48" fmla="*/ 0 w 403"/>
                <a:gd name="T49" fmla="*/ 0 h 105"/>
                <a:gd name="T50" fmla="*/ 0 w 403"/>
                <a:gd name="T51" fmla="*/ 0 h 105"/>
                <a:gd name="T52" fmla="*/ 0 w 403"/>
                <a:gd name="T53" fmla="*/ 0 h 105"/>
                <a:gd name="T54" fmla="*/ 0 w 403"/>
                <a:gd name="T55" fmla="*/ 0 h 105"/>
                <a:gd name="T56" fmla="*/ 0 w 403"/>
                <a:gd name="T57" fmla="*/ 0 h 105"/>
                <a:gd name="T58" fmla="*/ 0 w 403"/>
                <a:gd name="T59" fmla="*/ 0 h 105"/>
                <a:gd name="T60" fmla="*/ 0 w 403"/>
                <a:gd name="T61" fmla="*/ 0 h 105"/>
                <a:gd name="T62" fmla="*/ 0 w 403"/>
                <a:gd name="T63" fmla="*/ 0 h 105"/>
                <a:gd name="T64" fmla="*/ 0 w 403"/>
                <a:gd name="T65" fmla="*/ 0 h 105"/>
                <a:gd name="T66" fmla="*/ 0 w 403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03" h="105">
                  <a:moveTo>
                    <a:pt x="360" y="105"/>
                  </a:moveTo>
                  <a:lnTo>
                    <a:pt x="365" y="104"/>
                  </a:lnTo>
                  <a:lnTo>
                    <a:pt x="368" y="104"/>
                  </a:lnTo>
                  <a:lnTo>
                    <a:pt x="372" y="103"/>
                  </a:lnTo>
                  <a:lnTo>
                    <a:pt x="377" y="102"/>
                  </a:lnTo>
                  <a:lnTo>
                    <a:pt x="380" y="101"/>
                  </a:lnTo>
                  <a:lnTo>
                    <a:pt x="384" y="99"/>
                  </a:lnTo>
                  <a:lnTo>
                    <a:pt x="386" y="96"/>
                  </a:lnTo>
                  <a:lnTo>
                    <a:pt x="390" y="94"/>
                  </a:lnTo>
                  <a:lnTo>
                    <a:pt x="393" y="92"/>
                  </a:lnTo>
                  <a:lnTo>
                    <a:pt x="395" y="90"/>
                  </a:lnTo>
                  <a:lnTo>
                    <a:pt x="397" y="87"/>
                  </a:lnTo>
                  <a:lnTo>
                    <a:pt x="399" y="84"/>
                  </a:lnTo>
                  <a:lnTo>
                    <a:pt x="401" y="81"/>
                  </a:lnTo>
                  <a:lnTo>
                    <a:pt x="402" y="78"/>
                  </a:lnTo>
                  <a:lnTo>
                    <a:pt x="402" y="75"/>
                  </a:lnTo>
                  <a:lnTo>
                    <a:pt x="403" y="71"/>
                  </a:lnTo>
                  <a:lnTo>
                    <a:pt x="403" y="33"/>
                  </a:lnTo>
                  <a:lnTo>
                    <a:pt x="402" y="29"/>
                  </a:lnTo>
                  <a:lnTo>
                    <a:pt x="402" y="26"/>
                  </a:lnTo>
                  <a:lnTo>
                    <a:pt x="401" y="23"/>
                  </a:lnTo>
                  <a:lnTo>
                    <a:pt x="399" y="19"/>
                  </a:lnTo>
                  <a:lnTo>
                    <a:pt x="397" y="17"/>
                  </a:lnTo>
                  <a:lnTo>
                    <a:pt x="395" y="14"/>
                  </a:lnTo>
                  <a:lnTo>
                    <a:pt x="393" y="12"/>
                  </a:lnTo>
                  <a:lnTo>
                    <a:pt x="390" y="9"/>
                  </a:lnTo>
                  <a:lnTo>
                    <a:pt x="386" y="7"/>
                  </a:lnTo>
                  <a:lnTo>
                    <a:pt x="384" y="5"/>
                  </a:lnTo>
                  <a:lnTo>
                    <a:pt x="380" y="3"/>
                  </a:lnTo>
                  <a:lnTo>
                    <a:pt x="377" y="2"/>
                  </a:lnTo>
                  <a:lnTo>
                    <a:pt x="372" y="1"/>
                  </a:lnTo>
                  <a:lnTo>
                    <a:pt x="368" y="0"/>
                  </a:lnTo>
                  <a:lnTo>
                    <a:pt x="365" y="0"/>
                  </a:lnTo>
                  <a:lnTo>
                    <a:pt x="360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1" y="1"/>
                  </a:lnTo>
                  <a:lnTo>
                    <a:pt x="26" y="2"/>
                  </a:lnTo>
                  <a:lnTo>
                    <a:pt x="22" y="3"/>
                  </a:lnTo>
                  <a:lnTo>
                    <a:pt x="19" y="5"/>
                  </a:lnTo>
                  <a:lnTo>
                    <a:pt x="15" y="7"/>
                  </a:lnTo>
                  <a:lnTo>
                    <a:pt x="12" y="9"/>
                  </a:lnTo>
                  <a:lnTo>
                    <a:pt x="10" y="12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3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4"/>
                  </a:lnTo>
                  <a:lnTo>
                    <a:pt x="4" y="87"/>
                  </a:lnTo>
                  <a:lnTo>
                    <a:pt x="7" y="90"/>
                  </a:lnTo>
                  <a:lnTo>
                    <a:pt x="10" y="92"/>
                  </a:lnTo>
                  <a:lnTo>
                    <a:pt x="12" y="94"/>
                  </a:lnTo>
                  <a:lnTo>
                    <a:pt x="15" y="96"/>
                  </a:lnTo>
                  <a:lnTo>
                    <a:pt x="19" y="99"/>
                  </a:lnTo>
                  <a:lnTo>
                    <a:pt x="22" y="101"/>
                  </a:lnTo>
                  <a:lnTo>
                    <a:pt x="26" y="102"/>
                  </a:lnTo>
                  <a:lnTo>
                    <a:pt x="31" y="103"/>
                  </a:lnTo>
                  <a:lnTo>
                    <a:pt x="34" y="104"/>
                  </a:lnTo>
                  <a:lnTo>
                    <a:pt x="38" y="104"/>
                  </a:lnTo>
                  <a:lnTo>
                    <a:pt x="44" y="105"/>
                  </a:lnTo>
                  <a:lnTo>
                    <a:pt x="360" y="105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36" name="Freeform 576">
              <a:extLst>
                <a:ext uri="{FF2B5EF4-FFF2-40B4-BE49-F238E27FC236}">
                  <a16:creationId xmlns:a16="http://schemas.microsoft.com/office/drawing/2014/main" id="{0BD1E52B-DBBB-074B-AD27-A72EB8A73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3" y="2330"/>
              <a:ext cx="146" cy="12"/>
            </a:xfrm>
            <a:custGeom>
              <a:avLst/>
              <a:gdLst>
                <a:gd name="T0" fmla="*/ 0 w 4261"/>
                <a:gd name="T1" fmla="*/ 0 h 300"/>
                <a:gd name="T2" fmla="*/ 0 w 4261"/>
                <a:gd name="T3" fmla="*/ 0 h 300"/>
                <a:gd name="T4" fmla="*/ 0 w 4261"/>
                <a:gd name="T5" fmla="*/ 0 h 300"/>
                <a:gd name="T6" fmla="*/ 0 w 4261"/>
                <a:gd name="T7" fmla="*/ 0 h 300"/>
                <a:gd name="T8" fmla="*/ 0 w 4261"/>
                <a:gd name="T9" fmla="*/ 0 h 300"/>
                <a:gd name="T10" fmla="*/ 0 w 4261"/>
                <a:gd name="T11" fmla="*/ 0 h 300"/>
                <a:gd name="T12" fmla="*/ 0 w 4261"/>
                <a:gd name="T13" fmla="*/ 0 h 300"/>
                <a:gd name="T14" fmla="*/ 0 w 4261"/>
                <a:gd name="T15" fmla="*/ 0 h 300"/>
                <a:gd name="T16" fmla="*/ 0 w 4261"/>
                <a:gd name="T17" fmla="*/ 0 h 300"/>
                <a:gd name="T18" fmla="*/ 0 w 4261"/>
                <a:gd name="T19" fmla="*/ 0 h 300"/>
                <a:gd name="T20" fmla="*/ 0 w 4261"/>
                <a:gd name="T21" fmla="*/ 0 h 300"/>
                <a:gd name="T22" fmla="*/ 0 w 4261"/>
                <a:gd name="T23" fmla="*/ 0 h 300"/>
                <a:gd name="T24" fmla="*/ 0 w 4261"/>
                <a:gd name="T25" fmla="*/ 0 h 300"/>
                <a:gd name="T26" fmla="*/ 0 w 4261"/>
                <a:gd name="T27" fmla="*/ 0 h 300"/>
                <a:gd name="T28" fmla="*/ 0 w 4261"/>
                <a:gd name="T29" fmla="*/ 0 h 300"/>
                <a:gd name="T30" fmla="*/ 0 w 4261"/>
                <a:gd name="T31" fmla="*/ 0 h 300"/>
                <a:gd name="T32" fmla="*/ 0 w 4261"/>
                <a:gd name="T33" fmla="*/ 0 h 300"/>
                <a:gd name="T34" fmla="*/ 0 w 4261"/>
                <a:gd name="T35" fmla="*/ 0 h 300"/>
                <a:gd name="T36" fmla="*/ 0 w 4261"/>
                <a:gd name="T37" fmla="*/ 0 h 300"/>
                <a:gd name="T38" fmla="*/ 0 w 4261"/>
                <a:gd name="T39" fmla="*/ 0 h 300"/>
                <a:gd name="T40" fmla="*/ 0 w 4261"/>
                <a:gd name="T41" fmla="*/ 0 h 300"/>
                <a:gd name="T42" fmla="*/ 0 w 4261"/>
                <a:gd name="T43" fmla="*/ 0 h 300"/>
                <a:gd name="T44" fmla="*/ 0 w 4261"/>
                <a:gd name="T45" fmla="*/ 0 h 300"/>
                <a:gd name="T46" fmla="*/ 0 w 4261"/>
                <a:gd name="T47" fmla="*/ 0 h 300"/>
                <a:gd name="T48" fmla="*/ 0 w 4261"/>
                <a:gd name="T49" fmla="*/ 0 h 300"/>
                <a:gd name="T50" fmla="*/ 0 w 4261"/>
                <a:gd name="T51" fmla="*/ 0 h 300"/>
                <a:gd name="T52" fmla="*/ 0 w 4261"/>
                <a:gd name="T53" fmla="*/ 0 h 300"/>
                <a:gd name="T54" fmla="*/ 0 w 4261"/>
                <a:gd name="T55" fmla="*/ 0 h 300"/>
                <a:gd name="T56" fmla="*/ 0 w 4261"/>
                <a:gd name="T57" fmla="*/ 0 h 300"/>
                <a:gd name="T58" fmla="*/ 0 w 4261"/>
                <a:gd name="T59" fmla="*/ 0 h 300"/>
                <a:gd name="T60" fmla="*/ 0 w 4261"/>
                <a:gd name="T61" fmla="*/ 0 h 300"/>
                <a:gd name="T62" fmla="*/ 0 w 4261"/>
                <a:gd name="T63" fmla="*/ 0 h 300"/>
                <a:gd name="T64" fmla="*/ 0 w 4261"/>
                <a:gd name="T65" fmla="*/ 0 h 300"/>
                <a:gd name="T66" fmla="*/ 0 w 4261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261" h="300">
                  <a:moveTo>
                    <a:pt x="3931" y="300"/>
                  </a:moveTo>
                  <a:lnTo>
                    <a:pt x="3957" y="299"/>
                  </a:lnTo>
                  <a:lnTo>
                    <a:pt x="3986" y="298"/>
                  </a:lnTo>
                  <a:lnTo>
                    <a:pt x="4013" y="296"/>
                  </a:lnTo>
                  <a:lnTo>
                    <a:pt x="4041" y="294"/>
                  </a:lnTo>
                  <a:lnTo>
                    <a:pt x="4069" y="291"/>
                  </a:lnTo>
                  <a:lnTo>
                    <a:pt x="4097" y="287"/>
                  </a:lnTo>
                  <a:lnTo>
                    <a:pt x="4123" y="283"/>
                  </a:lnTo>
                  <a:lnTo>
                    <a:pt x="4148" y="279"/>
                  </a:lnTo>
                  <a:lnTo>
                    <a:pt x="4172" y="273"/>
                  </a:lnTo>
                  <a:lnTo>
                    <a:pt x="4193" y="268"/>
                  </a:lnTo>
                  <a:lnTo>
                    <a:pt x="4212" y="262"/>
                  </a:lnTo>
                  <a:lnTo>
                    <a:pt x="4228" y="256"/>
                  </a:lnTo>
                  <a:lnTo>
                    <a:pt x="4242" y="249"/>
                  </a:lnTo>
                  <a:lnTo>
                    <a:pt x="4252" y="243"/>
                  </a:lnTo>
                  <a:lnTo>
                    <a:pt x="4259" y="235"/>
                  </a:lnTo>
                  <a:lnTo>
                    <a:pt x="4261" y="229"/>
                  </a:lnTo>
                  <a:lnTo>
                    <a:pt x="4185" y="71"/>
                  </a:lnTo>
                  <a:lnTo>
                    <a:pt x="4183" y="64"/>
                  </a:lnTo>
                  <a:lnTo>
                    <a:pt x="4179" y="56"/>
                  </a:lnTo>
                  <a:lnTo>
                    <a:pt x="4173" y="49"/>
                  </a:lnTo>
                  <a:lnTo>
                    <a:pt x="4164" y="43"/>
                  </a:lnTo>
                  <a:lnTo>
                    <a:pt x="4153" y="36"/>
                  </a:lnTo>
                  <a:lnTo>
                    <a:pt x="4141" y="31"/>
                  </a:lnTo>
                  <a:lnTo>
                    <a:pt x="4126" y="25"/>
                  </a:lnTo>
                  <a:lnTo>
                    <a:pt x="4110" y="21"/>
                  </a:lnTo>
                  <a:lnTo>
                    <a:pt x="4092" y="16"/>
                  </a:lnTo>
                  <a:lnTo>
                    <a:pt x="4073" y="12"/>
                  </a:lnTo>
                  <a:lnTo>
                    <a:pt x="4052" y="8"/>
                  </a:lnTo>
                  <a:lnTo>
                    <a:pt x="4029" y="6"/>
                  </a:lnTo>
                  <a:lnTo>
                    <a:pt x="4006" y="3"/>
                  </a:lnTo>
                  <a:lnTo>
                    <a:pt x="3982" y="2"/>
                  </a:lnTo>
                  <a:lnTo>
                    <a:pt x="3956" y="0"/>
                  </a:lnTo>
                  <a:lnTo>
                    <a:pt x="3931" y="0"/>
                  </a:lnTo>
                  <a:lnTo>
                    <a:pt x="331" y="0"/>
                  </a:lnTo>
                  <a:lnTo>
                    <a:pt x="305" y="0"/>
                  </a:lnTo>
                  <a:lnTo>
                    <a:pt x="278" y="2"/>
                  </a:lnTo>
                  <a:lnTo>
                    <a:pt x="254" y="3"/>
                  </a:lnTo>
                  <a:lnTo>
                    <a:pt x="231" y="6"/>
                  </a:lnTo>
                  <a:lnTo>
                    <a:pt x="209" y="8"/>
                  </a:lnTo>
                  <a:lnTo>
                    <a:pt x="187" y="12"/>
                  </a:lnTo>
                  <a:lnTo>
                    <a:pt x="167" y="16"/>
                  </a:lnTo>
                  <a:lnTo>
                    <a:pt x="150" y="21"/>
                  </a:lnTo>
                  <a:lnTo>
                    <a:pt x="133" y="25"/>
                  </a:lnTo>
                  <a:lnTo>
                    <a:pt x="118" y="31"/>
                  </a:lnTo>
                  <a:lnTo>
                    <a:pt x="105" y="36"/>
                  </a:lnTo>
                  <a:lnTo>
                    <a:pt x="95" y="43"/>
                  </a:lnTo>
                  <a:lnTo>
                    <a:pt x="86" y="49"/>
                  </a:lnTo>
                  <a:lnTo>
                    <a:pt x="79" y="56"/>
                  </a:lnTo>
                  <a:lnTo>
                    <a:pt x="76" y="64"/>
                  </a:lnTo>
                  <a:lnTo>
                    <a:pt x="75" y="71"/>
                  </a:lnTo>
                  <a:lnTo>
                    <a:pt x="0" y="229"/>
                  </a:lnTo>
                  <a:lnTo>
                    <a:pt x="1" y="235"/>
                  </a:lnTo>
                  <a:lnTo>
                    <a:pt x="7" y="243"/>
                  </a:lnTo>
                  <a:lnTo>
                    <a:pt x="18" y="249"/>
                  </a:lnTo>
                  <a:lnTo>
                    <a:pt x="31" y="256"/>
                  </a:lnTo>
                  <a:lnTo>
                    <a:pt x="48" y="262"/>
                  </a:lnTo>
                  <a:lnTo>
                    <a:pt x="67" y="268"/>
                  </a:lnTo>
                  <a:lnTo>
                    <a:pt x="88" y="273"/>
                  </a:lnTo>
                  <a:lnTo>
                    <a:pt x="112" y="279"/>
                  </a:lnTo>
                  <a:lnTo>
                    <a:pt x="137" y="283"/>
                  </a:lnTo>
                  <a:lnTo>
                    <a:pt x="164" y="287"/>
                  </a:lnTo>
                  <a:lnTo>
                    <a:pt x="191" y="291"/>
                  </a:lnTo>
                  <a:lnTo>
                    <a:pt x="220" y="294"/>
                  </a:lnTo>
                  <a:lnTo>
                    <a:pt x="248" y="296"/>
                  </a:lnTo>
                  <a:lnTo>
                    <a:pt x="275" y="298"/>
                  </a:lnTo>
                  <a:lnTo>
                    <a:pt x="303" y="299"/>
                  </a:lnTo>
                  <a:lnTo>
                    <a:pt x="331" y="300"/>
                  </a:lnTo>
                  <a:lnTo>
                    <a:pt x="393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37" name="Freeform 577">
              <a:extLst>
                <a:ext uri="{FF2B5EF4-FFF2-40B4-BE49-F238E27FC236}">
                  <a16:creationId xmlns:a16="http://schemas.microsoft.com/office/drawing/2014/main" id="{28F9B8C3-6988-C642-9C17-D64068285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" y="2331"/>
              <a:ext cx="142" cy="10"/>
            </a:xfrm>
            <a:custGeom>
              <a:avLst/>
              <a:gdLst>
                <a:gd name="T0" fmla="*/ 0 w 4141"/>
                <a:gd name="T1" fmla="*/ 0 h 286"/>
                <a:gd name="T2" fmla="*/ 0 w 4141"/>
                <a:gd name="T3" fmla="*/ 0 h 286"/>
                <a:gd name="T4" fmla="*/ 0 w 4141"/>
                <a:gd name="T5" fmla="*/ 0 h 286"/>
                <a:gd name="T6" fmla="*/ 0 w 4141"/>
                <a:gd name="T7" fmla="*/ 0 h 286"/>
                <a:gd name="T8" fmla="*/ 0 w 4141"/>
                <a:gd name="T9" fmla="*/ 0 h 286"/>
                <a:gd name="T10" fmla="*/ 0 w 4141"/>
                <a:gd name="T11" fmla="*/ 0 h 286"/>
                <a:gd name="T12" fmla="*/ 0 w 4141"/>
                <a:gd name="T13" fmla="*/ 0 h 286"/>
                <a:gd name="T14" fmla="*/ 0 w 4141"/>
                <a:gd name="T15" fmla="*/ 0 h 286"/>
                <a:gd name="T16" fmla="*/ 0 w 4141"/>
                <a:gd name="T17" fmla="*/ 0 h 286"/>
                <a:gd name="T18" fmla="*/ 0 w 4141"/>
                <a:gd name="T19" fmla="*/ 0 h 286"/>
                <a:gd name="T20" fmla="*/ 0 w 4141"/>
                <a:gd name="T21" fmla="*/ 0 h 286"/>
                <a:gd name="T22" fmla="*/ 0 w 4141"/>
                <a:gd name="T23" fmla="*/ 0 h 286"/>
                <a:gd name="T24" fmla="*/ 0 w 4141"/>
                <a:gd name="T25" fmla="*/ 0 h 286"/>
                <a:gd name="T26" fmla="*/ 0 w 4141"/>
                <a:gd name="T27" fmla="*/ 0 h 286"/>
                <a:gd name="T28" fmla="*/ 0 w 4141"/>
                <a:gd name="T29" fmla="*/ 0 h 286"/>
                <a:gd name="T30" fmla="*/ 0 w 4141"/>
                <a:gd name="T31" fmla="*/ 0 h 286"/>
                <a:gd name="T32" fmla="*/ 0 w 4141"/>
                <a:gd name="T33" fmla="*/ 0 h 286"/>
                <a:gd name="T34" fmla="*/ 0 w 4141"/>
                <a:gd name="T35" fmla="*/ 0 h 286"/>
                <a:gd name="T36" fmla="*/ 0 w 4141"/>
                <a:gd name="T37" fmla="*/ 0 h 286"/>
                <a:gd name="T38" fmla="*/ 0 w 4141"/>
                <a:gd name="T39" fmla="*/ 0 h 286"/>
                <a:gd name="T40" fmla="*/ 0 w 4141"/>
                <a:gd name="T41" fmla="*/ 0 h 286"/>
                <a:gd name="T42" fmla="*/ 0 w 4141"/>
                <a:gd name="T43" fmla="*/ 0 h 286"/>
                <a:gd name="T44" fmla="*/ 0 w 4141"/>
                <a:gd name="T45" fmla="*/ 0 h 286"/>
                <a:gd name="T46" fmla="*/ 0 w 4141"/>
                <a:gd name="T47" fmla="*/ 0 h 286"/>
                <a:gd name="T48" fmla="*/ 0 w 4141"/>
                <a:gd name="T49" fmla="*/ 0 h 286"/>
                <a:gd name="T50" fmla="*/ 0 w 4141"/>
                <a:gd name="T51" fmla="*/ 0 h 286"/>
                <a:gd name="T52" fmla="*/ 0 w 4141"/>
                <a:gd name="T53" fmla="*/ 0 h 286"/>
                <a:gd name="T54" fmla="*/ 0 w 4141"/>
                <a:gd name="T55" fmla="*/ 0 h 286"/>
                <a:gd name="T56" fmla="*/ 0 w 4141"/>
                <a:gd name="T57" fmla="*/ 0 h 286"/>
                <a:gd name="T58" fmla="*/ 0 w 4141"/>
                <a:gd name="T59" fmla="*/ 0 h 286"/>
                <a:gd name="T60" fmla="*/ 0 w 4141"/>
                <a:gd name="T61" fmla="*/ 0 h 286"/>
                <a:gd name="T62" fmla="*/ 0 w 4141"/>
                <a:gd name="T63" fmla="*/ 0 h 286"/>
                <a:gd name="T64" fmla="*/ 0 w 4141"/>
                <a:gd name="T65" fmla="*/ 0 h 286"/>
                <a:gd name="T66" fmla="*/ 0 w 4141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141" h="286">
                  <a:moveTo>
                    <a:pt x="3828" y="286"/>
                  </a:moveTo>
                  <a:lnTo>
                    <a:pt x="3853" y="285"/>
                  </a:lnTo>
                  <a:lnTo>
                    <a:pt x="3879" y="284"/>
                  </a:lnTo>
                  <a:lnTo>
                    <a:pt x="3905" y="283"/>
                  </a:lnTo>
                  <a:lnTo>
                    <a:pt x="3932" y="279"/>
                  </a:lnTo>
                  <a:lnTo>
                    <a:pt x="3958" y="277"/>
                  </a:lnTo>
                  <a:lnTo>
                    <a:pt x="3984" y="273"/>
                  </a:lnTo>
                  <a:lnTo>
                    <a:pt x="4009" y="270"/>
                  </a:lnTo>
                  <a:lnTo>
                    <a:pt x="4033" y="265"/>
                  </a:lnTo>
                  <a:lnTo>
                    <a:pt x="4056" y="260"/>
                  </a:lnTo>
                  <a:lnTo>
                    <a:pt x="4077" y="254"/>
                  </a:lnTo>
                  <a:lnTo>
                    <a:pt x="4094" y="249"/>
                  </a:lnTo>
                  <a:lnTo>
                    <a:pt x="4111" y="242"/>
                  </a:lnTo>
                  <a:lnTo>
                    <a:pt x="4123" y="236"/>
                  </a:lnTo>
                  <a:lnTo>
                    <a:pt x="4132" y="229"/>
                  </a:lnTo>
                  <a:lnTo>
                    <a:pt x="4139" y="223"/>
                  </a:lnTo>
                  <a:lnTo>
                    <a:pt x="4141" y="216"/>
                  </a:lnTo>
                  <a:lnTo>
                    <a:pt x="4069" y="67"/>
                  </a:lnTo>
                  <a:lnTo>
                    <a:pt x="4067" y="60"/>
                  </a:lnTo>
                  <a:lnTo>
                    <a:pt x="4064" y="53"/>
                  </a:lnTo>
                  <a:lnTo>
                    <a:pt x="4057" y="47"/>
                  </a:lnTo>
                  <a:lnTo>
                    <a:pt x="4050" y="40"/>
                  </a:lnTo>
                  <a:lnTo>
                    <a:pt x="4040" y="35"/>
                  </a:lnTo>
                  <a:lnTo>
                    <a:pt x="4027" y="29"/>
                  </a:lnTo>
                  <a:lnTo>
                    <a:pt x="4014" y="24"/>
                  </a:lnTo>
                  <a:lnTo>
                    <a:pt x="3997" y="20"/>
                  </a:lnTo>
                  <a:lnTo>
                    <a:pt x="3980" y="15"/>
                  </a:lnTo>
                  <a:lnTo>
                    <a:pt x="3962" y="11"/>
                  </a:lnTo>
                  <a:lnTo>
                    <a:pt x="3942" y="8"/>
                  </a:lnTo>
                  <a:lnTo>
                    <a:pt x="3921" y="4"/>
                  </a:lnTo>
                  <a:lnTo>
                    <a:pt x="3898" y="2"/>
                  </a:lnTo>
                  <a:lnTo>
                    <a:pt x="3876" y="1"/>
                  </a:lnTo>
                  <a:lnTo>
                    <a:pt x="3852" y="0"/>
                  </a:lnTo>
                  <a:lnTo>
                    <a:pt x="3828" y="0"/>
                  </a:lnTo>
                  <a:lnTo>
                    <a:pt x="315" y="0"/>
                  </a:lnTo>
                  <a:lnTo>
                    <a:pt x="290" y="0"/>
                  </a:lnTo>
                  <a:lnTo>
                    <a:pt x="266" y="1"/>
                  </a:lnTo>
                  <a:lnTo>
                    <a:pt x="244" y="2"/>
                  </a:lnTo>
                  <a:lnTo>
                    <a:pt x="221" y="4"/>
                  </a:lnTo>
                  <a:lnTo>
                    <a:pt x="200" y="8"/>
                  </a:lnTo>
                  <a:lnTo>
                    <a:pt x="179" y="11"/>
                  </a:lnTo>
                  <a:lnTo>
                    <a:pt x="161" y="15"/>
                  </a:lnTo>
                  <a:lnTo>
                    <a:pt x="143" y="20"/>
                  </a:lnTo>
                  <a:lnTo>
                    <a:pt x="128" y="24"/>
                  </a:lnTo>
                  <a:lnTo>
                    <a:pt x="114" y="29"/>
                  </a:lnTo>
                  <a:lnTo>
                    <a:pt x="102" y="35"/>
                  </a:lnTo>
                  <a:lnTo>
                    <a:pt x="91" y="40"/>
                  </a:lnTo>
                  <a:lnTo>
                    <a:pt x="84" y="47"/>
                  </a:lnTo>
                  <a:lnTo>
                    <a:pt x="77" y="53"/>
                  </a:lnTo>
                  <a:lnTo>
                    <a:pt x="74" y="60"/>
                  </a:lnTo>
                  <a:lnTo>
                    <a:pt x="73" y="67"/>
                  </a:lnTo>
                  <a:lnTo>
                    <a:pt x="0" y="216"/>
                  </a:lnTo>
                  <a:lnTo>
                    <a:pt x="1" y="223"/>
                  </a:lnTo>
                  <a:lnTo>
                    <a:pt x="7" y="229"/>
                  </a:lnTo>
                  <a:lnTo>
                    <a:pt x="17" y="236"/>
                  </a:lnTo>
                  <a:lnTo>
                    <a:pt x="30" y="242"/>
                  </a:lnTo>
                  <a:lnTo>
                    <a:pt x="45" y="249"/>
                  </a:lnTo>
                  <a:lnTo>
                    <a:pt x="64" y="254"/>
                  </a:lnTo>
                  <a:lnTo>
                    <a:pt x="85" y="260"/>
                  </a:lnTo>
                  <a:lnTo>
                    <a:pt x="107" y="265"/>
                  </a:lnTo>
                  <a:lnTo>
                    <a:pt x="131" y="270"/>
                  </a:lnTo>
                  <a:lnTo>
                    <a:pt x="156" y="273"/>
                  </a:lnTo>
                  <a:lnTo>
                    <a:pt x="183" y="277"/>
                  </a:lnTo>
                  <a:lnTo>
                    <a:pt x="210" y="279"/>
                  </a:lnTo>
                  <a:lnTo>
                    <a:pt x="236" y="283"/>
                  </a:lnTo>
                  <a:lnTo>
                    <a:pt x="263" y="284"/>
                  </a:lnTo>
                  <a:lnTo>
                    <a:pt x="289" y="285"/>
                  </a:lnTo>
                  <a:lnTo>
                    <a:pt x="315" y="286"/>
                  </a:lnTo>
                  <a:lnTo>
                    <a:pt x="3828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38" name="Freeform 578">
              <a:extLst>
                <a:ext uri="{FF2B5EF4-FFF2-40B4-BE49-F238E27FC236}">
                  <a16:creationId xmlns:a16="http://schemas.microsoft.com/office/drawing/2014/main" id="{33756F4C-DC5E-E34B-9F2B-8918C251D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6" y="2336"/>
              <a:ext cx="120" cy="4"/>
            </a:xfrm>
            <a:custGeom>
              <a:avLst/>
              <a:gdLst>
                <a:gd name="T0" fmla="*/ 0 w 3497"/>
                <a:gd name="T1" fmla="*/ 0 h 128"/>
                <a:gd name="T2" fmla="*/ 0 w 3497"/>
                <a:gd name="T3" fmla="*/ 0 h 128"/>
                <a:gd name="T4" fmla="*/ 0 w 3497"/>
                <a:gd name="T5" fmla="*/ 0 h 128"/>
                <a:gd name="T6" fmla="*/ 0 w 3497"/>
                <a:gd name="T7" fmla="*/ 0 h 128"/>
                <a:gd name="T8" fmla="*/ 0 w 3497"/>
                <a:gd name="T9" fmla="*/ 0 h 128"/>
                <a:gd name="T10" fmla="*/ 0 w 3497"/>
                <a:gd name="T11" fmla="*/ 0 h 128"/>
                <a:gd name="T12" fmla="*/ 0 w 3497"/>
                <a:gd name="T13" fmla="*/ 0 h 128"/>
                <a:gd name="T14" fmla="*/ 0 w 3497"/>
                <a:gd name="T15" fmla="*/ 0 h 128"/>
                <a:gd name="T16" fmla="*/ 0 w 3497"/>
                <a:gd name="T17" fmla="*/ 0 h 128"/>
                <a:gd name="T18" fmla="*/ 0 w 3497"/>
                <a:gd name="T19" fmla="*/ 0 h 128"/>
                <a:gd name="T20" fmla="*/ 0 w 3497"/>
                <a:gd name="T21" fmla="*/ 0 h 128"/>
                <a:gd name="T22" fmla="*/ 0 w 3497"/>
                <a:gd name="T23" fmla="*/ 0 h 128"/>
                <a:gd name="T24" fmla="*/ 0 w 3497"/>
                <a:gd name="T25" fmla="*/ 0 h 128"/>
                <a:gd name="T26" fmla="*/ 0 w 3497"/>
                <a:gd name="T27" fmla="*/ 0 h 128"/>
                <a:gd name="T28" fmla="*/ 0 w 3497"/>
                <a:gd name="T29" fmla="*/ 0 h 128"/>
                <a:gd name="T30" fmla="*/ 0 w 3497"/>
                <a:gd name="T31" fmla="*/ 0 h 128"/>
                <a:gd name="T32" fmla="*/ 0 w 3497"/>
                <a:gd name="T33" fmla="*/ 0 h 128"/>
                <a:gd name="T34" fmla="*/ 0 w 3497"/>
                <a:gd name="T35" fmla="*/ 0 h 128"/>
                <a:gd name="T36" fmla="*/ 0 w 3497"/>
                <a:gd name="T37" fmla="*/ 0 h 128"/>
                <a:gd name="T38" fmla="*/ 0 w 3497"/>
                <a:gd name="T39" fmla="*/ 0 h 128"/>
                <a:gd name="T40" fmla="*/ 0 w 3497"/>
                <a:gd name="T41" fmla="*/ 0 h 128"/>
                <a:gd name="T42" fmla="*/ 0 w 3497"/>
                <a:gd name="T43" fmla="*/ 0 h 128"/>
                <a:gd name="T44" fmla="*/ 0 w 3497"/>
                <a:gd name="T45" fmla="*/ 0 h 128"/>
                <a:gd name="T46" fmla="*/ 0 w 3497"/>
                <a:gd name="T47" fmla="*/ 0 h 128"/>
                <a:gd name="T48" fmla="*/ 0 w 3497"/>
                <a:gd name="T49" fmla="*/ 0 h 128"/>
                <a:gd name="T50" fmla="*/ 0 w 3497"/>
                <a:gd name="T51" fmla="*/ 0 h 128"/>
                <a:gd name="T52" fmla="*/ 0 w 3497"/>
                <a:gd name="T53" fmla="*/ 0 h 128"/>
                <a:gd name="T54" fmla="*/ 0 w 3497"/>
                <a:gd name="T55" fmla="*/ 0 h 128"/>
                <a:gd name="T56" fmla="*/ 0 w 3497"/>
                <a:gd name="T57" fmla="*/ 0 h 128"/>
                <a:gd name="T58" fmla="*/ 0 w 3497"/>
                <a:gd name="T59" fmla="*/ 0 h 128"/>
                <a:gd name="T60" fmla="*/ 0 w 3497"/>
                <a:gd name="T61" fmla="*/ 0 h 128"/>
                <a:gd name="T62" fmla="*/ 0 w 3497"/>
                <a:gd name="T63" fmla="*/ 0 h 128"/>
                <a:gd name="T64" fmla="*/ 0 w 3497"/>
                <a:gd name="T65" fmla="*/ 0 h 128"/>
                <a:gd name="T66" fmla="*/ 0 w 3497"/>
                <a:gd name="T67" fmla="*/ 0 h 128"/>
                <a:gd name="T68" fmla="*/ 0 w 3497"/>
                <a:gd name="T69" fmla="*/ 0 h 128"/>
                <a:gd name="T70" fmla="*/ 0 w 3497"/>
                <a:gd name="T71" fmla="*/ 0 h 128"/>
                <a:gd name="T72" fmla="*/ 0 w 3497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497" h="128">
                  <a:moveTo>
                    <a:pt x="3497" y="64"/>
                  </a:moveTo>
                  <a:lnTo>
                    <a:pt x="3496" y="70"/>
                  </a:lnTo>
                  <a:lnTo>
                    <a:pt x="3493" y="77"/>
                  </a:lnTo>
                  <a:lnTo>
                    <a:pt x="3489" y="82"/>
                  </a:lnTo>
                  <a:lnTo>
                    <a:pt x="3482" y="89"/>
                  </a:lnTo>
                  <a:lnTo>
                    <a:pt x="3474" y="94"/>
                  </a:lnTo>
                  <a:lnTo>
                    <a:pt x="3466" y="100"/>
                  </a:lnTo>
                  <a:lnTo>
                    <a:pt x="3454" y="104"/>
                  </a:lnTo>
                  <a:lnTo>
                    <a:pt x="3442" y="108"/>
                  </a:lnTo>
                  <a:lnTo>
                    <a:pt x="3428" y="113"/>
                  </a:lnTo>
                  <a:lnTo>
                    <a:pt x="3412" y="117"/>
                  </a:lnTo>
                  <a:lnTo>
                    <a:pt x="3395" y="119"/>
                  </a:lnTo>
                  <a:lnTo>
                    <a:pt x="3376" y="123"/>
                  </a:lnTo>
                  <a:lnTo>
                    <a:pt x="3357" y="125"/>
                  </a:lnTo>
                  <a:lnTo>
                    <a:pt x="3336" y="126"/>
                  </a:lnTo>
                  <a:lnTo>
                    <a:pt x="3314" y="127"/>
                  </a:lnTo>
                  <a:lnTo>
                    <a:pt x="3292" y="128"/>
                  </a:lnTo>
                  <a:lnTo>
                    <a:pt x="206" y="128"/>
                  </a:lnTo>
                  <a:lnTo>
                    <a:pt x="182" y="127"/>
                  </a:lnTo>
                  <a:lnTo>
                    <a:pt x="160" y="126"/>
                  </a:lnTo>
                  <a:lnTo>
                    <a:pt x="139" y="125"/>
                  </a:lnTo>
                  <a:lnTo>
                    <a:pt x="120" y="123"/>
                  </a:lnTo>
                  <a:lnTo>
                    <a:pt x="101" y="119"/>
                  </a:lnTo>
                  <a:lnTo>
                    <a:pt x="84" y="117"/>
                  </a:lnTo>
                  <a:lnTo>
                    <a:pt x="69" y="113"/>
                  </a:lnTo>
                  <a:lnTo>
                    <a:pt x="54" y="108"/>
                  </a:lnTo>
                  <a:lnTo>
                    <a:pt x="43" y="104"/>
                  </a:lnTo>
                  <a:lnTo>
                    <a:pt x="31" y="100"/>
                  </a:lnTo>
                  <a:lnTo>
                    <a:pt x="22" y="94"/>
                  </a:lnTo>
                  <a:lnTo>
                    <a:pt x="14" y="89"/>
                  </a:lnTo>
                  <a:lnTo>
                    <a:pt x="8" y="82"/>
                  </a:lnTo>
                  <a:lnTo>
                    <a:pt x="3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12" y="0"/>
                  </a:lnTo>
                  <a:lnTo>
                    <a:pt x="3486" y="0"/>
                  </a:lnTo>
                  <a:lnTo>
                    <a:pt x="3497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39" name="Freeform 579">
              <a:extLst>
                <a:ext uri="{FF2B5EF4-FFF2-40B4-BE49-F238E27FC236}">
                  <a16:creationId xmlns:a16="http://schemas.microsoft.com/office/drawing/2014/main" id="{D3748EE5-6654-A042-8F66-86626F2F9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8" y="2332"/>
              <a:ext cx="6" cy="8"/>
            </a:xfrm>
            <a:custGeom>
              <a:avLst/>
              <a:gdLst>
                <a:gd name="T0" fmla="*/ 0 w 174"/>
                <a:gd name="T1" fmla="*/ 0 h 213"/>
                <a:gd name="T2" fmla="*/ 0 w 174"/>
                <a:gd name="T3" fmla="*/ 0 h 213"/>
                <a:gd name="T4" fmla="*/ 0 w 174"/>
                <a:gd name="T5" fmla="*/ 0 h 213"/>
                <a:gd name="T6" fmla="*/ 0 w 174"/>
                <a:gd name="T7" fmla="*/ 0 h 213"/>
                <a:gd name="T8" fmla="*/ 0 w 174"/>
                <a:gd name="T9" fmla="*/ 0 h 213"/>
                <a:gd name="T10" fmla="*/ 0 w 174"/>
                <a:gd name="T11" fmla="*/ 0 h 213"/>
                <a:gd name="T12" fmla="*/ 0 w 174"/>
                <a:gd name="T13" fmla="*/ 0 h 213"/>
                <a:gd name="T14" fmla="*/ 0 w 174"/>
                <a:gd name="T15" fmla="*/ 0 h 213"/>
                <a:gd name="T16" fmla="*/ 0 w 174"/>
                <a:gd name="T17" fmla="*/ 0 h 213"/>
                <a:gd name="T18" fmla="*/ 0 w 174"/>
                <a:gd name="T19" fmla="*/ 0 h 213"/>
                <a:gd name="T20" fmla="*/ 0 w 174"/>
                <a:gd name="T21" fmla="*/ 0 h 213"/>
                <a:gd name="T22" fmla="*/ 0 w 174"/>
                <a:gd name="T23" fmla="*/ 0 h 213"/>
                <a:gd name="T24" fmla="*/ 0 w 174"/>
                <a:gd name="T25" fmla="*/ 0 h 213"/>
                <a:gd name="T26" fmla="*/ 0 w 174"/>
                <a:gd name="T27" fmla="*/ 0 h 213"/>
                <a:gd name="T28" fmla="*/ 0 w 174"/>
                <a:gd name="T29" fmla="*/ 0 h 213"/>
                <a:gd name="T30" fmla="*/ 0 w 174"/>
                <a:gd name="T31" fmla="*/ 0 h 213"/>
                <a:gd name="T32" fmla="*/ 0 w 174"/>
                <a:gd name="T33" fmla="*/ 0 h 213"/>
                <a:gd name="T34" fmla="*/ 0 w 174"/>
                <a:gd name="T35" fmla="*/ 0 h 213"/>
                <a:gd name="T36" fmla="*/ 0 w 174"/>
                <a:gd name="T37" fmla="*/ 0 h 213"/>
                <a:gd name="T38" fmla="*/ 0 w 174"/>
                <a:gd name="T39" fmla="*/ 0 h 213"/>
                <a:gd name="T40" fmla="*/ 0 w 174"/>
                <a:gd name="T41" fmla="*/ 0 h 213"/>
                <a:gd name="T42" fmla="*/ 0 w 174"/>
                <a:gd name="T43" fmla="*/ 0 h 213"/>
                <a:gd name="T44" fmla="*/ 0 w 174"/>
                <a:gd name="T45" fmla="*/ 0 h 213"/>
                <a:gd name="T46" fmla="*/ 0 w 174"/>
                <a:gd name="T47" fmla="*/ 0 h 213"/>
                <a:gd name="T48" fmla="*/ 0 w 174"/>
                <a:gd name="T49" fmla="*/ 0 h 213"/>
                <a:gd name="T50" fmla="*/ 0 w 174"/>
                <a:gd name="T51" fmla="*/ 0 h 213"/>
                <a:gd name="T52" fmla="*/ 0 w 174"/>
                <a:gd name="T53" fmla="*/ 0 h 213"/>
                <a:gd name="T54" fmla="*/ 0 w 174"/>
                <a:gd name="T55" fmla="*/ 0 h 213"/>
                <a:gd name="T56" fmla="*/ 0 w 174"/>
                <a:gd name="T57" fmla="*/ 0 h 213"/>
                <a:gd name="T58" fmla="*/ 0 w 174"/>
                <a:gd name="T59" fmla="*/ 0 h 213"/>
                <a:gd name="T60" fmla="*/ 0 w 174"/>
                <a:gd name="T61" fmla="*/ 0 h 213"/>
                <a:gd name="T62" fmla="*/ 0 w 174"/>
                <a:gd name="T63" fmla="*/ 0 h 213"/>
                <a:gd name="T64" fmla="*/ 0 w 174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4" h="213">
                  <a:moveTo>
                    <a:pt x="99" y="213"/>
                  </a:moveTo>
                  <a:lnTo>
                    <a:pt x="107" y="212"/>
                  </a:lnTo>
                  <a:lnTo>
                    <a:pt x="113" y="212"/>
                  </a:lnTo>
                  <a:lnTo>
                    <a:pt x="121" y="212"/>
                  </a:lnTo>
                  <a:lnTo>
                    <a:pt x="127" y="211"/>
                  </a:lnTo>
                  <a:lnTo>
                    <a:pt x="134" y="210"/>
                  </a:lnTo>
                  <a:lnTo>
                    <a:pt x="140" y="209"/>
                  </a:lnTo>
                  <a:lnTo>
                    <a:pt x="146" y="208"/>
                  </a:lnTo>
                  <a:lnTo>
                    <a:pt x="151" y="207"/>
                  </a:lnTo>
                  <a:lnTo>
                    <a:pt x="157" y="204"/>
                  </a:lnTo>
                  <a:lnTo>
                    <a:pt x="161" y="203"/>
                  </a:lnTo>
                  <a:lnTo>
                    <a:pt x="164" y="201"/>
                  </a:lnTo>
                  <a:lnTo>
                    <a:pt x="167" y="199"/>
                  </a:lnTo>
                  <a:lnTo>
                    <a:pt x="170" y="197"/>
                  </a:lnTo>
                  <a:lnTo>
                    <a:pt x="172" y="196"/>
                  </a:lnTo>
                  <a:lnTo>
                    <a:pt x="173" y="194"/>
                  </a:lnTo>
                  <a:lnTo>
                    <a:pt x="174" y="191"/>
                  </a:lnTo>
                  <a:lnTo>
                    <a:pt x="174" y="22"/>
                  </a:lnTo>
                  <a:lnTo>
                    <a:pt x="173" y="19"/>
                  </a:lnTo>
                  <a:lnTo>
                    <a:pt x="172" y="16"/>
                  </a:lnTo>
                  <a:lnTo>
                    <a:pt x="170" y="15"/>
                  </a:lnTo>
                  <a:lnTo>
                    <a:pt x="167" y="13"/>
                  </a:lnTo>
                  <a:lnTo>
                    <a:pt x="164" y="11"/>
                  </a:lnTo>
                  <a:lnTo>
                    <a:pt x="161" y="9"/>
                  </a:lnTo>
                  <a:lnTo>
                    <a:pt x="157" y="8"/>
                  </a:lnTo>
                  <a:lnTo>
                    <a:pt x="151" y="5"/>
                  </a:lnTo>
                  <a:lnTo>
                    <a:pt x="146" y="4"/>
                  </a:lnTo>
                  <a:lnTo>
                    <a:pt x="140" y="3"/>
                  </a:lnTo>
                  <a:lnTo>
                    <a:pt x="134" y="2"/>
                  </a:lnTo>
                  <a:lnTo>
                    <a:pt x="127" y="1"/>
                  </a:lnTo>
                  <a:lnTo>
                    <a:pt x="121" y="0"/>
                  </a:lnTo>
                  <a:lnTo>
                    <a:pt x="113" y="0"/>
                  </a:lnTo>
                  <a:lnTo>
                    <a:pt x="107" y="0"/>
                  </a:lnTo>
                  <a:lnTo>
                    <a:pt x="99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6" y="0"/>
                  </a:lnTo>
                  <a:lnTo>
                    <a:pt x="70" y="1"/>
                  </a:lnTo>
                  <a:lnTo>
                    <a:pt x="63" y="2"/>
                  </a:lnTo>
                  <a:lnTo>
                    <a:pt x="56" y="3"/>
                  </a:lnTo>
                  <a:lnTo>
                    <a:pt x="51" y="4"/>
                  </a:lnTo>
                  <a:lnTo>
                    <a:pt x="46" y="5"/>
                  </a:lnTo>
                  <a:lnTo>
                    <a:pt x="41" y="8"/>
                  </a:lnTo>
                  <a:lnTo>
                    <a:pt x="37" y="9"/>
                  </a:lnTo>
                  <a:lnTo>
                    <a:pt x="34" y="11"/>
                  </a:lnTo>
                  <a:lnTo>
                    <a:pt x="30" y="13"/>
                  </a:lnTo>
                  <a:lnTo>
                    <a:pt x="28" y="15"/>
                  </a:lnTo>
                  <a:lnTo>
                    <a:pt x="26" y="16"/>
                  </a:lnTo>
                  <a:lnTo>
                    <a:pt x="25" y="19"/>
                  </a:lnTo>
                  <a:lnTo>
                    <a:pt x="25" y="22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2" y="183"/>
                  </a:lnTo>
                  <a:lnTo>
                    <a:pt x="5" y="185"/>
                  </a:lnTo>
                  <a:lnTo>
                    <a:pt x="9" y="188"/>
                  </a:lnTo>
                  <a:lnTo>
                    <a:pt x="14" y="190"/>
                  </a:lnTo>
                  <a:lnTo>
                    <a:pt x="19" y="194"/>
                  </a:lnTo>
                  <a:lnTo>
                    <a:pt x="26" y="197"/>
                  </a:lnTo>
                  <a:lnTo>
                    <a:pt x="34" y="199"/>
                  </a:lnTo>
                  <a:lnTo>
                    <a:pt x="41" y="202"/>
                  </a:lnTo>
                  <a:lnTo>
                    <a:pt x="49" y="204"/>
                  </a:lnTo>
                  <a:lnTo>
                    <a:pt x="58" y="207"/>
                  </a:lnTo>
                  <a:lnTo>
                    <a:pt x="65" y="209"/>
                  </a:lnTo>
                  <a:lnTo>
                    <a:pt x="74" y="210"/>
                  </a:lnTo>
                  <a:lnTo>
                    <a:pt x="83" y="212"/>
                  </a:lnTo>
                  <a:lnTo>
                    <a:pt x="90" y="212"/>
                  </a:lnTo>
                  <a:lnTo>
                    <a:pt x="99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0" name="Freeform 580">
              <a:extLst>
                <a:ext uri="{FF2B5EF4-FFF2-40B4-BE49-F238E27FC236}">
                  <a16:creationId xmlns:a16="http://schemas.microsoft.com/office/drawing/2014/main" id="{F72227F3-6E9C-F447-BA3B-41344A7EF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8" y="2332"/>
              <a:ext cx="6" cy="8"/>
            </a:xfrm>
            <a:custGeom>
              <a:avLst/>
              <a:gdLst>
                <a:gd name="T0" fmla="*/ 0 w 197"/>
                <a:gd name="T1" fmla="*/ 0 h 220"/>
                <a:gd name="T2" fmla="*/ 0 w 197"/>
                <a:gd name="T3" fmla="*/ 0 h 220"/>
                <a:gd name="T4" fmla="*/ 0 w 197"/>
                <a:gd name="T5" fmla="*/ 0 h 220"/>
                <a:gd name="T6" fmla="*/ 0 w 197"/>
                <a:gd name="T7" fmla="*/ 0 h 220"/>
                <a:gd name="T8" fmla="*/ 0 w 197"/>
                <a:gd name="T9" fmla="*/ 0 h 220"/>
                <a:gd name="T10" fmla="*/ 0 w 197"/>
                <a:gd name="T11" fmla="*/ 0 h 220"/>
                <a:gd name="T12" fmla="*/ 0 w 197"/>
                <a:gd name="T13" fmla="*/ 0 h 220"/>
                <a:gd name="T14" fmla="*/ 0 w 197"/>
                <a:gd name="T15" fmla="*/ 0 h 220"/>
                <a:gd name="T16" fmla="*/ 0 w 197"/>
                <a:gd name="T17" fmla="*/ 0 h 220"/>
                <a:gd name="T18" fmla="*/ 0 w 197"/>
                <a:gd name="T19" fmla="*/ 0 h 220"/>
                <a:gd name="T20" fmla="*/ 0 w 197"/>
                <a:gd name="T21" fmla="*/ 0 h 220"/>
                <a:gd name="T22" fmla="*/ 0 w 197"/>
                <a:gd name="T23" fmla="*/ 0 h 220"/>
                <a:gd name="T24" fmla="*/ 0 w 197"/>
                <a:gd name="T25" fmla="*/ 0 h 220"/>
                <a:gd name="T26" fmla="*/ 0 w 197"/>
                <a:gd name="T27" fmla="*/ 0 h 220"/>
                <a:gd name="T28" fmla="*/ 0 w 197"/>
                <a:gd name="T29" fmla="*/ 0 h 220"/>
                <a:gd name="T30" fmla="*/ 0 w 197"/>
                <a:gd name="T31" fmla="*/ 0 h 220"/>
                <a:gd name="T32" fmla="*/ 0 w 197"/>
                <a:gd name="T33" fmla="*/ 0 h 220"/>
                <a:gd name="T34" fmla="*/ 0 w 197"/>
                <a:gd name="T35" fmla="*/ 0 h 220"/>
                <a:gd name="T36" fmla="*/ 0 w 197"/>
                <a:gd name="T37" fmla="*/ 0 h 220"/>
                <a:gd name="T38" fmla="*/ 0 w 197"/>
                <a:gd name="T39" fmla="*/ 0 h 220"/>
                <a:gd name="T40" fmla="*/ 0 w 197"/>
                <a:gd name="T41" fmla="*/ 0 h 220"/>
                <a:gd name="T42" fmla="*/ 0 w 197"/>
                <a:gd name="T43" fmla="*/ 0 h 220"/>
                <a:gd name="T44" fmla="*/ 0 w 197"/>
                <a:gd name="T45" fmla="*/ 0 h 220"/>
                <a:gd name="T46" fmla="*/ 0 w 197"/>
                <a:gd name="T47" fmla="*/ 0 h 220"/>
                <a:gd name="T48" fmla="*/ 0 w 197"/>
                <a:gd name="T49" fmla="*/ 0 h 220"/>
                <a:gd name="T50" fmla="*/ 0 w 197"/>
                <a:gd name="T51" fmla="*/ 0 h 220"/>
                <a:gd name="T52" fmla="*/ 0 w 197"/>
                <a:gd name="T53" fmla="*/ 0 h 220"/>
                <a:gd name="T54" fmla="*/ 0 w 197"/>
                <a:gd name="T55" fmla="*/ 0 h 220"/>
                <a:gd name="T56" fmla="*/ 0 w 197"/>
                <a:gd name="T57" fmla="*/ 0 h 220"/>
                <a:gd name="T58" fmla="*/ 0 w 197"/>
                <a:gd name="T59" fmla="*/ 0 h 220"/>
                <a:gd name="T60" fmla="*/ 0 w 197"/>
                <a:gd name="T61" fmla="*/ 0 h 220"/>
                <a:gd name="T62" fmla="*/ 0 w 197"/>
                <a:gd name="T63" fmla="*/ 0 h 220"/>
                <a:gd name="T64" fmla="*/ 0 w 197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7" h="220">
                  <a:moveTo>
                    <a:pt x="74" y="220"/>
                  </a:moveTo>
                  <a:lnTo>
                    <a:pt x="81" y="219"/>
                  </a:lnTo>
                  <a:lnTo>
                    <a:pt x="90" y="219"/>
                  </a:lnTo>
                  <a:lnTo>
                    <a:pt x="100" y="217"/>
                  </a:lnTo>
                  <a:lnTo>
                    <a:pt x="110" y="216"/>
                  </a:lnTo>
                  <a:lnTo>
                    <a:pt x="121" y="214"/>
                  </a:lnTo>
                  <a:lnTo>
                    <a:pt x="130" y="211"/>
                  </a:lnTo>
                  <a:lnTo>
                    <a:pt x="140" y="209"/>
                  </a:lnTo>
                  <a:lnTo>
                    <a:pt x="150" y="207"/>
                  </a:lnTo>
                  <a:lnTo>
                    <a:pt x="160" y="204"/>
                  </a:lnTo>
                  <a:lnTo>
                    <a:pt x="168" y="201"/>
                  </a:lnTo>
                  <a:lnTo>
                    <a:pt x="176" y="198"/>
                  </a:lnTo>
                  <a:lnTo>
                    <a:pt x="183" y="195"/>
                  </a:lnTo>
                  <a:lnTo>
                    <a:pt x="188" y="193"/>
                  </a:lnTo>
                  <a:lnTo>
                    <a:pt x="192" y="190"/>
                  </a:lnTo>
                  <a:lnTo>
                    <a:pt x="196" y="188"/>
                  </a:lnTo>
                  <a:lnTo>
                    <a:pt x="197" y="185"/>
                  </a:lnTo>
                  <a:lnTo>
                    <a:pt x="149" y="20"/>
                  </a:lnTo>
                  <a:lnTo>
                    <a:pt x="148" y="17"/>
                  </a:lnTo>
                  <a:lnTo>
                    <a:pt x="147" y="16"/>
                  </a:lnTo>
                  <a:lnTo>
                    <a:pt x="144" y="14"/>
                  </a:lnTo>
                  <a:lnTo>
                    <a:pt x="142" y="11"/>
                  </a:lnTo>
                  <a:lnTo>
                    <a:pt x="139" y="9"/>
                  </a:lnTo>
                  <a:lnTo>
                    <a:pt x="136" y="8"/>
                  </a:lnTo>
                  <a:lnTo>
                    <a:pt x="131" y="6"/>
                  </a:lnTo>
                  <a:lnTo>
                    <a:pt x="126" y="5"/>
                  </a:lnTo>
                  <a:lnTo>
                    <a:pt x="121" y="4"/>
                  </a:lnTo>
                  <a:lnTo>
                    <a:pt x="115" y="3"/>
                  </a:lnTo>
                  <a:lnTo>
                    <a:pt x="109" y="2"/>
                  </a:lnTo>
                  <a:lnTo>
                    <a:pt x="102" y="1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81" y="0"/>
                  </a:lnTo>
                  <a:lnTo>
                    <a:pt x="74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1" y="0"/>
                  </a:lnTo>
                  <a:lnTo>
                    <a:pt x="44" y="1"/>
                  </a:lnTo>
                  <a:lnTo>
                    <a:pt x="38" y="2"/>
                  </a:lnTo>
                  <a:lnTo>
                    <a:pt x="31" y="3"/>
                  </a:lnTo>
                  <a:lnTo>
                    <a:pt x="26" y="4"/>
                  </a:lnTo>
                  <a:lnTo>
                    <a:pt x="20" y="5"/>
                  </a:lnTo>
                  <a:lnTo>
                    <a:pt x="16" y="7"/>
                  </a:lnTo>
                  <a:lnTo>
                    <a:pt x="12" y="8"/>
                  </a:lnTo>
                  <a:lnTo>
                    <a:pt x="8" y="10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1" y="18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0" y="202"/>
                  </a:lnTo>
                  <a:lnTo>
                    <a:pt x="0" y="203"/>
                  </a:lnTo>
                  <a:lnTo>
                    <a:pt x="1" y="205"/>
                  </a:lnTo>
                  <a:lnTo>
                    <a:pt x="3" y="206"/>
                  </a:lnTo>
                  <a:lnTo>
                    <a:pt x="5" y="208"/>
                  </a:lnTo>
                  <a:lnTo>
                    <a:pt x="8" y="209"/>
                  </a:lnTo>
                  <a:lnTo>
                    <a:pt x="12" y="210"/>
                  </a:lnTo>
                  <a:lnTo>
                    <a:pt x="16" y="213"/>
                  </a:lnTo>
                  <a:lnTo>
                    <a:pt x="20" y="214"/>
                  </a:lnTo>
                  <a:lnTo>
                    <a:pt x="26" y="215"/>
                  </a:lnTo>
                  <a:lnTo>
                    <a:pt x="31" y="216"/>
                  </a:lnTo>
                  <a:lnTo>
                    <a:pt x="38" y="217"/>
                  </a:lnTo>
                  <a:lnTo>
                    <a:pt x="44" y="218"/>
                  </a:lnTo>
                  <a:lnTo>
                    <a:pt x="51" y="219"/>
                  </a:lnTo>
                  <a:lnTo>
                    <a:pt x="59" y="219"/>
                  </a:lnTo>
                  <a:lnTo>
                    <a:pt x="65" y="219"/>
                  </a:lnTo>
                  <a:lnTo>
                    <a:pt x="74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1" name="Freeform 581">
              <a:extLst>
                <a:ext uri="{FF2B5EF4-FFF2-40B4-BE49-F238E27FC236}">
                  <a16:creationId xmlns:a16="http://schemas.microsoft.com/office/drawing/2014/main" id="{6A8E112C-851C-CD4E-8CC2-8638679CA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5" y="2331"/>
              <a:ext cx="121" cy="4"/>
            </a:xfrm>
            <a:custGeom>
              <a:avLst/>
              <a:gdLst>
                <a:gd name="T0" fmla="*/ 0 w 3544"/>
                <a:gd name="T1" fmla="*/ 0 h 105"/>
                <a:gd name="T2" fmla="*/ 0 w 3544"/>
                <a:gd name="T3" fmla="*/ 0 h 105"/>
                <a:gd name="T4" fmla="*/ 0 w 3544"/>
                <a:gd name="T5" fmla="*/ 0 h 105"/>
                <a:gd name="T6" fmla="*/ 0 w 3544"/>
                <a:gd name="T7" fmla="*/ 0 h 105"/>
                <a:gd name="T8" fmla="*/ 0 w 3544"/>
                <a:gd name="T9" fmla="*/ 0 h 105"/>
                <a:gd name="T10" fmla="*/ 0 w 3544"/>
                <a:gd name="T11" fmla="*/ 0 h 105"/>
                <a:gd name="T12" fmla="*/ 0 w 3544"/>
                <a:gd name="T13" fmla="*/ 0 h 105"/>
                <a:gd name="T14" fmla="*/ 0 w 3544"/>
                <a:gd name="T15" fmla="*/ 0 h 105"/>
                <a:gd name="T16" fmla="*/ 0 w 3544"/>
                <a:gd name="T17" fmla="*/ 0 h 105"/>
                <a:gd name="T18" fmla="*/ 0 w 3544"/>
                <a:gd name="T19" fmla="*/ 0 h 105"/>
                <a:gd name="T20" fmla="*/ 0 w 3544"/>
                <a:gd name="T21" fmla="*/ 0 h 105"/>
                <a:gd name="T22" fmla="*/ 0 w 3544"/>
                <a:gd name="T23" fmla="*/ 0 h 105"/>
                <a:gd name="T24" fmla="*/ 0 w 3544"/>
                <a:gd name="T25" fmla="*/ 0 h 105"/>
                <a:gd name="T26" fmla="*/ 0 w 3544"/>
                <a:gd name="T27" fmla="*/ 0 h 105"/>
                <a:gd name="T28" fmla="*/ 0 w 3544"/>
                <a:gd name="T29" fmla="*/ 0 h 105"/>
                <a:gd name="T30" fmla="*/ 0 w 3544"/>
                <a:gd name="T31" fmla="*/ 0 h 105"/>
                <a:gd name="T32" fmla="*/ 0 w 3544"/>
                <a:gd name="T33" fmla="*/ 0 h 105"/>
                <a:gd name="T34" fmla="*/ 0 w 3544"/>
                <a:gd name="T35" fmla="*/ 0 h 105"/>
                <a:gd name="T36" fmla="*/ 0 w 3544"/>
                <a:gd name="T37" fmla="*/ 0 h 105"/>
                <a:gd name="T38" fmla="*/ 0 w 3544"/>
                <a:gd name="T39" fmla="*/ 0 h 105"/>
                <a:gd name="T40" fmla="*/ 0 w 3544"/>
                <a:gd name="T41" fmla="*/ 0 h 105"/>
                <a:gd name="T42" fmla="*/ 0 w 3544"/>
                <a:gd name="T43" fmla="*/ 0 h 105"/>
                <a:gd name="T44" fmla="*/ 0 w 3544"/>
                <a:gd name="T45" fmla="*/ 0 h 105"/>
                <a:gd name="T46" fmla="*/ 0 w 3544"/>
                <a:gd name="T47" fmla="*/ 0 h 105"/>
                <a:gd name="T48" fmla="*/ 0 w 3544"/>
                <a:gd name="T49" fmla="*/ 0 h 105"/>
                <a:gd name="T50" fmla="*/ 0 w 3544"/>
                <a:gd name="T51" fmla="*/ 0 h 105"/>
                <a:gd name="T52" fmla="*/ 0 w 3544"/>
                <a:gd name="T53" fmla="*/ 0 h 105"/>
                <a:gd name="T54" fmla="*/ 0 w 3544"/>
                <a:gd name="T55" fmla="*/ 0 h 105"/>
                <a:gd name="T56" fmla="*/ 0 w 3544"/>
                <a:gd name="T57" fmla="*/ 0 h 105"/>
                <a:gd name="T58" fmla="*/ 0 w 3544"/>
                <a:gd name="T59" fmla="*/ 0 h 105"/>
                <a:gd name="T60" fmla="*/ 0 w 3544"/>
                <a:gd name="T61" fmla="*/ 0 h 105"/>
                <a:gd name="T62" fmla="*/ 0 w 3544"/>
                <a:gd name="T63" fmla="*/ 0 h 105"/>
                <a:gd name="T64" fmla="*/ 0 w 3544"/>
                <a:gd name="T65" fmla="*/ 0 h 105"/>
                <a:gd name="T66" fmla="*/ 0 w 3544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544" h="105">
                  <a:moveTo>
                    <a:pt x="3349" y="105"/>
                  </a:moveTo>
                  <a:lnTo>
                    <a:pt x="3369" y="104"/>
                  </a:lnTo>
                  <a:lnTo>
                    <a:pt x="3389" y="104"/>
                  </a:lnTo>
                  <a:lnTo>
                    <a:pt x="3407" y="103"/>
                  </a:lnTo>
                  <a:lnTo>
                    <a:pt x="3425" y="102"/>
                  </a:lnTo>
                  <a:lnTo>
                    <a:pt x="3442" y="100"/>
                  </a:lnTo>
                  <a:lnTo>
                    <a:pt x="3458" y="98"/>
                  </a:lnTo>
                  <a:lnTo>
                    <a:pt x="3472" y="96"/>
                  </a:lnTo>
                  <a:lnTo>
                    <a:pt x="3487" y="94"/>
                  </a:lnTo>
                  <a:lnTo>
                    <a:pt x="3500" y="92"/>
                  </a:lnTo>
                  <a:lnTo>
                    <a:pt x="3510" y="90"/>
                  </a:lnTo>
                  <a:lnTo>
                    <a:pt x="3520" y="86"/>
                  </a:lnTo>
                  <a:lnTo>
                    <a:pt x="3528" y="84"/>
                  </a:lnTo>
                  <a:lnTo>
                    <a:pt x="3534" y="81"/>
                  </a:lnTo>
                  <a:lnTo>
                    <a:pt x="3540" y="78"/>
                  </a:lnTo>
                  <a:lnTo>
                    <a:pt x="3543" y="74"/>
                  </a:lnTo>
                  <a:lnTo>
                    <a:pt x="3544" y="71"/>
                  </a:lnTo>
                  <a:lnTo>
                    <a:pt x="3544" y="34"/>
                  </a:lnTo>
                  <a:lnTo>
                    <a:pt x="3543" y="30"/>
                  </a:lnTo>
                  <a:lnTo>
                    <a:pt x="3540" y="27"/>
                  </a:lnTo>
                  <a:lnTo>
                    <a:pt x="3534" y="23"/>
                  </a:lnTo>
                  <a:lnTo>
                    <a:pt x="3528" y="20"/>
                  </a:lnTo>
                  <a:lnTo>
                    <a:pt x="3520" y="17"/>
                  </a:lnTo>
                  <a:lnTo>
                    <a:pt x="3510" y="15"/>
                  </a:lnTo>
                  <a:lnTo>
                    <a:pt x="3500" y="11"/>
                  </a:lnTo>
                  <a:lnTo>
                    <a:pt x="3487" y="9"/>
                  </a:lnTo>
                  <a:lnTo>
                    <a:pt x="3472" y="7"/>
                  </a:lnTo>
                  <a:lnTo>
                    <a:pt x="3458" y="6"/>
                  </a:lnTo>
                  <a:lnTo>
                    <a:pt x="3442" y="4"/>
                  </a:lnTo>
                  <a:lnTo>
                    <a:pt x="3425" y="3"/>
                  </a:lnTo>
                  <a:lnTo>
                    <a:pt x="3407" y="2"/>
                  </a:lnTo>
                  <a:lnTo>
                    <a:pt x="3389" y="0"/>
                  </a:lnTo>
                  <a:lnTo>
                    <a:pt x="3369" y="0"/>
                  </a:lnTo>
                  <a:lnTo>
                    <a:pt x="3349" y="0"/>
                  </a:lnTo>
                  <a:lnTo>
                    <a:pt x="194" y="0"/>
                  </a:lnTo>
                  <a:lnTo>
                    <a:pt x="173" y="0"/>
                  </a:lnTo>
                  <a:lnTo>
                    <a:pt x="155" y="0"/>
                  </a:lnTo>
                  <a:lnTo>
                    <a:pt x="136" y="2"/>
                  </a:lnTo>
                  <a:lnTo>
                    <a:pt x="118" y="3"/>
                  </a:lnTo>
                  <a:lnTo>
                    <a:pt x="101" y="4"/>
                  </a:lnTo>
                  <a:lnTo>
                    <a:pt x="85" y="6"/>
                  </a:lnTo>
                  <a:lnTo>
                    <a:pt x="70" y="7"/>
                  </a:lnTo>
                  <a:lnTo>
                    <a:pt x="57" y="9"/>
                  </a:lnTo>
                  <a:lnTo>
                    <a:pt x="44" y="11"/>
                  </a:lnTo>
                  <a:lnTo>
                    <a:pt x="33" y="15"/>
                  </a:lnTo>
                  <a:lnTo>
                    <a:pt x="23" y="17"/>
                  </a:lnTo>
                  <a:lnTo>
                    <a:pt x="15" y="20"/>
                  </a:lnTo>
                  <a:lnTo>
                    <a:pt x="9" y="23"/>
                  </a:lnTo>
                  <a:lnTo>
                    <a:pt x="4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4"/>
                  </a:lnTo>
                  <a:lnTo>
                    <a:pt x="4" y="78"/>
                  </a:lnTo>
                  <a:lnTo>
                    <a:pt x="9" y="81"/>
                  </a:lnTo>
                  <a:lnTo>
                    <a:pt x="15" y="84"/>
                  </a:lnTo>
                  <a:lnTo>
                    <a:pt x="23" y="86"/>
                  </a:lnTo>
                  <a:lnTo>
                    <a:pt x="33" y="90"/>
                  </a:lnTo>
                  <a:lnTo>
                    <a:pt x="44" y="92"/>
                  </a:lnTo>
                  <a:lnTo>
                    <a:pt x="57" y="94"/>
                  </a:lnTo>
                  <a:lnTo>
                    <a:pt x="70" y="96"/>
                  </a:lnTo>
                  <a:lnTo>
                    <a:pt x="85" y="98"/>
                  </a:lnTo>
                  <a:lnTo>
                    <a:pt x="101" y="100"/>
                  </a:lnTo>
                  <a:lnTo>
                    <a:pt x="118" y="102"/>
                  </a:lnTo>
                  <a:lnTo>
                    <a:pt x="136" y="103"/>
                  </a:lnTo>
                  <a:lnTo>
                    <a:pt x="155" y="104"/>
                  </a:lnTo>
                  <a:lnTo>
                    <a:pt x="173" y="104"/>
                  </a:lnTo>
                  <a:lnTo>
                    <a:pt x="194" y="105"/>
                  </a:lnTo>
                  <a:lnTo>
                    <a:pt x="3349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2" name="Freeform 582">
              <a:extLst>
                <a:ext uri="{FF2B5EF4-FFF2-40B4-BE49-F238E27FC236}">
                  <a16:creationId xmlns:a16="http://schemas.microsoft.com/office/drawing/2014/main" id="{8D144664-EB39-AC43-BBE4-D4C50B163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266"/>
              <a:ext cx="112" cy="12"/>
            </a:xfrm>
            <a:custGeom>
              <a:avLst/>
              <a:gdLst>
                <a:gd name="T0" fmla="*/ 0 w 3259"/>
                <a:gd name="T1" fmla="*/ 0 h 300"/>
                <a:gd name="T2" fmla="*/ 0 w 3259"/>
                <a:gd name="T3" fmla="*/ 0 h 300"/>
                <a:gd name="T4" fmla="*/ 0 w 3259"/>
                <a:gd name="T5" fmla="*/ 0 h 300"/>
                <a:gd name="T6" fmla="*/ 0 w 3259"/>
                <a:gd name="T7" fmla="*/ 0 h 300"/>
                <a:gd name="T8" fmla="*/ 0 w 3259"/>
                <a:gd name="T9" fmla="*/ 0 h 300"/>
                <a:gd name="T10" fmla="*/ 0 w 3259"/>
                <a:gd name="T11" fmla="*/ 0 h 300"/>
                <a:gd name="T12" fmla="*/ 0 w 3259"/>
                <a:gd name="T13" fmla="*/ 0 h 300"/>
                <a:gd name="T14" fmla="*/ 0 w 3259"/>
                <a:gd name="T15" fmla="*/ 0 h 300"/>
                <a:gd name="T16" fmla="*/ 0 w 3259"/>
                <a:gd name="T17" fmla="*/ 0 h 300"/>
                <a:gd name="T18" fmla="*/ 0 w 3259"/>
                <a:gd name="T19" fmla="*/ 0 h 300"/>
                <a:gd name="T20" fmla="*/ 0 w 3259"/>
                <a:gd name="T21" fmla="*/ 0 h 300"/>
                <a:gd name="T22" fmla="*/ 0 w 3259"/>
                <a:gd name="T23" fmla="*/ 0 h 300"/>
                <a:gd name="T24" fmla="*/ 0 w 3259"/>
                <a:gd name="T25" fmla="*/ 0 h 300"/>
                <a:gd name="T26" fmla="*/ 0 w 3259"/>
                <a:gd name="T27" fmla="*/ 0 h 300"/>
                <a:gd name="T28" fmla="*/ 0 w 3259"/>
                <a:gd name="T29" fmla="*/ 0 h 300"/>
                <a:gd name="T30" fmla="*/ 0 w 3259"/>
                <a:gd name="T31" fmla="*/ 0 h 300"/>
                <a:gd name="T32" fmla="*/ 0 w 3259"/>
                <a:gd name="T33" fmla="*/ 0 h 300"/>
                <a:gd name="T34" fmla="*/ 0 w 3259"/>
                <a:gd name="T35" fmla="*/ 0 h 300"/>
                <a:gd name="T36" fmla="*/ 0 w 3259"/>
                <a:gd name="T37" fmla="*/ 0 h 300"/>
                <a:gd name="T38" fmla="*/ 0 w 3259"/>
                <a:gd name="T39" fmla="*/ 0 h 300"/>
                <a:gd name="T40" fmla="*/ 0 w 3259"/>
                <a:gd name="T41" fmla="*/ 0 h 300"/>
                <a:gd name="T42" fmla="*/ 0 w 3259"/>
                <a:gd name="T43" fmla="*/ 0 h 300"/>
                <a:gd name="T44" fmla="*/ 0 w 3259"/>
                <a:gd name="T45" fmla="*/ 0 h 300"/>
                <a:gd name="T46" fmla="*/ 0 w 3259"/>
                <a:gd name="T47" fmla="*/ 0 h 300"/>
                <a:gd name="T48" fmla="*/ 0 w 3259"/>
                <a:gd name="T49" fmla="*/ 0 h 300"/>
                <a:gd name="T50" fmla="*/ 0 w 3259"/>
                <a:gd name="T51" fmla="*/ 0 h 300"/>
                <a:gd name="T52" fmla="*/ 0 w 3259"/>
                <a:gd name="T53" fmla="*/ 0 h 300"/>
                <a:gd name="T54" fmla="*/ 0 w 3259"/>
                <a:gd name="T55" fmla="*/ 0 h 300"/>
                <a:gd name="T56" fmla="*/ 0 w 3259"/>
                <a:gd name="T57" fmla="*/ 0 h 300"/>
                <a:gd name="T58" fmla="*/ 0 w 3259"/>
                <a:gd name="T59" fmla="*/ 0 h 300"/>
                <a:gd name="T60" fmla="*/ 0 w 3259"/>
                <a:gd name="T61" fmla="*/ 0 h 300"/>
                <a:gd name="T62" fmla="*/ 0 w 3259"/>
                <a:gd name="T63" fmla="*/ 0 h 300"/>
                <a:gd name="T64" fmla="*/ 0 w 3259"/>
                <a:gd name="T65" fmla="*/ 0 h 300"/>
                <a:gd name="T66" fmla="*/ 0 w 3259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59" h="300">
                  <a:moveTo>
                    <a:pt x="3177" y="300"/>
                  </a:moveTo>
                  <a:lnTo>
                    <a:pt x="3184" y="298"/>
                  </a:lnTo>
                  <a:lnTo>
                    <a:pt x="3190" y="297"/>
                  </a:lnTo>
                  <a:lnTo>
                    <a:pt x="3197" y="296"/>
                  </a:lnTo>
                  <a:lnTo>
                    <a:pt x="3204" y="293"/>
                  </a:lnTo>
                  <a:lnTo>
                    <a:pt x="3211" y="290"/>
                  </a:lnTo>
                  <a:lnTo>
                    <a:pt x="3217" y="287"/>
                  </a:lnTo>
                  <a:lnTo>
                    <a:pt x="3224" y="282"/>
                  </a:lnTo>
                  <a:lnTo>
                    <a:pt x="3230" y="278"/>
                  </a:lnTo>
                  <a:lnTo>
                    <a:pt x="3236" y="272"/>
                  </a:lnTo>
                  <a:lnTo>
                    <a:pt x="3241" y="267"/>
                  </a:lnTo>
                  <a:lnTo>
                    <a:pt x="3247" y="262"/>
                  </a:lnTo>
                  <a:lnTo>
                    <a:pt x="3250" y="255"/>
                  </a:lnTo>
                  <a:lnTo>
                    <a:pt x="3253" y="248"/>
                  </a:lnTo>
                  <a:lnTo>
                    <a:pt x="3256" y="242"/>
                  </a:lnTo>
                  <a:lnTo>
                    <a:pt x="3258" y="235"/>
                  </a:lnTo>
                  <a:lnTo>
                    <a:pt x="3259" y="229"/>
                  </a:lnTo>
                  <a:lnTo>
                    <a:pt x="3240" y="72"/>
                  </a:lnTo>
                  <a:lnTo>
                    <a:pt x="3239" y="65"/>
                  </a:lnTo>
                  <a:lnTo>
                    <a:pt x="3238" y="57"/>
                  </a:lnTo>
                  <a:lnTo>
                    <a:pt x="3237" y="51"/>
                  </a:lnTo>
                  <a:lnTo>
                    <a:pt x="3235" y="43"/>
                  </a:lnTo>
                  <a:lnTo>
                    <a:pt x="3231" y="38"/>
                  </a:lnTo>
                  <a:lnTo>
                    <a:pt x="3229" y="31"/>
                  </a:lnTo>
                  <a:lnTo>
                    <a:pt x="3225" y="26"/>
                  </a:lnTo>
                  <a:lnTo>
                    <a:pt x="3222" y="20"/>
                  </a:lnTo>
                  <a:lnTo>
                    <a:pt x="3216" y="16"/>
                  </a:lnTo>
                  <a:lnTo>
                    <a:pt x="3212" y="12"/>
                  </a:lnTo>
                  <a:lnTo>
                    <a:pt x="3206" y="8"/>
                  </a:lnTo>
                  <a:lnTo>
                    <a:pt x="3201" y="5"/>
                  </a:lnTo>
                  <a:lnTo>
                    <a:pt x="3196" y="3"/>
                  </a:lnTo>
                  <a:lnTo>
                    <a:pt x="3189" y="1"/>
                  </a:lnTo>
                  <a:lnTo>
                    <a:pt x="3182" y="0"/>
                  </a:lnTo>
                  <a:lnTo>
                    <a:pt x="3177" y="0"/>
                  </a:lnTo>
                  <a:lnTo>
                    <a:pt x="81" y="0"/>
                  </a:lnTo>
                  <a:lnTo>
                    <a:pt x="75" y="0"/>
                  </a:lnTo>
                  <a:lnTo>
                    <a:pt x="68" y="1"/>
                  </a:lnTo>
                  <a:lnTo>
                    <a:pt x="62" y="3"/>
                  </a:lnTo>
                  <a:lnTo>
                    <a:pt x="56" y="5"/>
                  </a:lnTo>
                  <a:lnTo>
                    <a:pt x="51" y="8"/>
                  </a:lnTo>
                  <a:lnTo>
                    <a:pt x="45" y="12"/>
                  </a:lnTo>
                  <a:lnTo>
                    <a:pt x="41" y="16"/>
                  </a:lnTo>
                  <a:lnTo>
                    <a:pt x="37" y="20"/>
                  </a:lnTo>
                  <a:lnTo>
                    <a:pt x="32" y="26"/>
                  </a:lnTo>
                  <a:lnTo>
                    <a:pt x="29" y="31"/>
                  </a:lnTo>
                  <a:lnTo>
                    <a:pt x="26" y="37"/>
                  </a:lnTo>
                  <a:lnTo>
                    <a:pt x="24" y="43"/>
                  </a:lnTo>
                  <a:lnTo>
                    <a:pt x="22" y="50"/>
                  </a:lnTo>
                  <a:lnTo>
                    <a:pt x="20" y="56"/>
                  </a:lnTo>
                  <a:lnTo>
                    <a:pt x="19" y="64"/>
                  </a:lnTo>
                  <a:lnTo>
                    <a:pt x="19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4" y="248"/>
                  </a:lnTo>
                  <a:lnTo>
                    <a:pt x="7" y="255"/>
                  </a:lnTo>
                  <a:lnTo>
                    <a:pt x="11" y="262"/>
                  </a:lnTo>
                  <a:lnTo>
                    <a:pt x="16" y="267"/>
                  </a:lnTo>
                  <a:lnTo>
                    <a:pt x="22" y="272"/>
                  </a:lnTo>
                  <a:lnTo>
                    <a:pt x="27" y="278"/>
                  </a:lnTo>
                  <a:lnTo>
                    <a:pt x="33" y="282"/>
                  </a:lnTo>
                  <a:lnTo>
                    <a:pt x="40" y="287"/>
                  </a:lnTo>
                  <a:lnTo>
                    <a:pt x="47" y="290"/>
                  </a:lnTo>
                  <a:lnTo>
                    <a:pt x="53" y="293"/>
                  </a:lnTo>
                  <a:lnTo>
                    <a:pt x="61" y="295"/>
                  </a:lnTo>
                  <a:lnTo>
                    <a:pt x="67" y="297"/>
                  </a:lnTo>
                  <a:lnTo>
                    <a:pt x="74" y="298"/>
                  </a:lnTo>
                  <a:lnTo>
                    <a:pt x="81" y="300"/>
                  </a:lnTo>
                  <a:lnTo>
                    <a:pt x="3177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3" name="Freeform 583">
              <a:extLst>
                <a:ext uri="{FF2B5EF4-FFF2-40B4-BE49-F238E27FC236}">
                  <a16:creationId xmlns:a16="http://schemas.microsoft.com/office/drawing/2014/main" id="{AD2A8C1F-D67B-854C-8799-F82359B2E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" y="2266"/>
              <a:ext cx="20" cy="11"/>
            </a:xfrm>
            <a:custGeom>
              <a:avLst/>
              <a:gdLst>
                <a:gd name="T0" fmla="*/ 0 w 593"/>
                <a:gd name="T1" fmla="*/ 0 h 285"/>
                <a:gd name="T2" fmla="*/ 0 w 593"/>
                <a:gd name="T3" fmla="*/ 0 h 285"/>
                <a:gd name="T4" fmla="*/ 0 w 593"/>
                <a:gd name="T5" fmla="*/ 0 h 285"/>
                <a:gd name="T6" fmla="*/ 0 w 593"/>
                <a:gd name="T7" fmla="*/ 0 h 285"/>
                <a:gd name="T8" fmla="*/ 0 w 593"/>
                <a:gd name="T9" fmla="*/ 0 h 285"/>
                <a:gd name="T10" fmla="*/ 0 w 593"/>
                <a:gd name="T11" fmla="*/ 0 h 285"/>
                <a:gd name="T12" fmla="*/ 0 w 593"/>
                <a:gd name="T13" fmla="*/ 0 h 285"/>
                <a:gd name="T14" fmla="*/ 0 w 593"/>
                <a:gd name="T15" fmla="*/ 0 h 285"/>
                <a:gd name="T16" fmla="*/ 0 w 593"/>
                <a:gd name="T17" fmla="*/ 0 h 285"/>
                <a:gd name="T18" fmla="*/ 0 w 593"/>
                <a:gd name="T19" fmla="*/ 0 h 285"/>
                <a:gd name="T20" fmla="*/ 0 w 593"/>
                <a:gd name="T21" fmla="*/ 0 h 285"/>
                <a:gd name="T22" fmla="*/ 0 w 593"/>
                <a:gd name="T23" fmla="*/ 0 h 285"/>
                <a:gd name="T24" fmla="*/ 0 w 593"/>
                <a:gd name="T25" fmla="*/ 0 h 285"/>
                <a:gd name="T26" fmla="*/ 0 w 593"/>
                <a:gd name="T27" fmla="*/ 0 h 285"/>
                <a:gd name="T28" fmla="*/ 0 w 593"/>
                <a:gd name="T29" fmla="*/ 0 h 285"/>
                <a:gd name="T30" fmla="*/ 0 w 593"/>
                <a:gd name="T31" fmla="*/ 0 h 285"/>
                <a:gd name="T32" fmla="*/ 0 w 593"/>
                <a:gd name="T33" fmla="*/ 0 h 285"/>
                <a:gd name="T34" fmla="*/ 0 w 593"/>
                <a:gd name="T35" fmla="*/ 0 h 285"/>
                <a:gd name="T36" fmla="*/ 0 w 593"/>
                <a:gd name="T37" fmla="*/ 0 h 285"/>
                <a:gd name="T38" fmla="*/ 0 w 593"/>
                <a:gd name="T39" fmla="*/ 0 h 285"/>
                <a:gd name="T40" fmla="*/ 0 w 593"/>
                <a:gd name="T41" fmla="*/ 0 h 285"/>
                <a:gd name="T42" fmla="*/ 0 w 593"/>
                <a:gd name="T43" fmla="*/ 0 h 285"/>
                <a:gd name="T44" fmla="*/ 0 w 593"/>
                <a:gd name="T45" fmla="*/ 0 h 285"/>
                <a:gd name="T46" fmla="*/ 0 w 593"/>
                <a:gd name="T47" fmla="*/ 0 h 285"/>
                <a:gd name="T48" fmla="*/ 0 w 593"/>
                <a:gd name="T49" fmla="*/ 0 h 285"/>
                <a:gd name="T50" fmla="*/ 0 w 593"/>
                <a:gd name="T51" fmla="*/ 0 h 285"/>
                <a:gd name="T52" fmla="*/ 0 w 593"/>
                <a:gd name="T53" fmla="*/ 0 h 285"/>
                <a:gd name="T54" fmla="*/ 0 w 593"/>
                <a:gd name="T55" fmla="*/ 0 h 285"/>
                <a:gd name="T56" fmla="*/ 0 w 593"/>
                <a:gd name="T57" fmla="*/ 0 h 285"/>
                <a:gd name="T58" fmla="*/ 0 w 593"/>
                <a:gd name="T59" fmla="*/ 0 h 285"/>
                <a:gd name="T60" fmla="*/ 0 w 593"/>
                <a:gd name="T61" fmla="*/ 0 h 285"/>
                <a:gd name="T62" fmla="*/ 0 w 593"/>
                <a:gd name="T63" fmla="*/ 0 h 285"/>
                <a:gd name="T64" fmla="*/ 0 w 593"/>
                <a:gd name="T65" fmla="*/ 0 h 285"/>
                <a:gd name="T66" fmla="*/ 0 w 593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3" h="285">
                  <a:moveTo>
                    <a:pt x="0" y="216"/>
                  </a:moveTo>
                  <a:lnTo>
                    <a:pt x="0" y="223"/>
                  </a:lnTo>
                  <a:lnTo>
                    <a:pt x="1" y="229"/>
                  </a:lnTo>
                  <a:lnTo>
                    <a:pt x="3" y="236"/>
                  </a:lnTo>
                  <a:lnTo>
                    <a:pt x="6" y="242"/>
                  </a:lnTo>
                  <a:lnTo>
                    <a:pt x="11" y="249"/>
                  </a:lnTo>
                  <a:lnTo>
                    <a:pt x="15" y="254"/>
                  </a:lnTo>
                  <a:lnTo>
                    <a:pt x="20" y="260"/>
                  </a:lnTo>
                  <a:lnTo>
                    <a:pt x="25" y="264"/>
                  </a:lnTo>
                  <a:lnTo>
                    <a:pt x="31" y="268"/>
                  </a:lnTo>
                  <a:lnTo>
                    <a:pt x="37" y="273"/>
                  </a:lnTo>
                  <a:lnTo>
                    <a:pt x="43" y="276"/>
                  </a:lnTo>
                  <a:lnTo>
                    <a:pt x="50" y="279"/>
                  </a:lnTo>
                  <a:lnTo>
                    <a:pt x="57" y="282"/>
                  </a:lnTo>
                  <a:lnTo>
                    <a:pt x="64" y="283"/>
                  </a:lnTo>
                  <a:lnTo>
                    <a:pt x="71" y="284"/>
                  </a:lnTo>
                  <a:lnTo>
                    <a:pt x="77" y="285"/>
                  </a:lnTo>
                  <a:lnTo>
                    <a:pt x="516" y="285"/>
                  </a:lnTo>
                  <a:lnTo>
                    <a:pt x="521" y="284"/>
                  </a:lnTo>
                  <a:lnTo>
                    <a:pt x="528" y="283"/>
                  </a:lnTo>
                  <a:lnTo>
                    <a:pt x="534" y="282"/>
                  </a:lnTo>
                  <a:lnTo>
                    <a:pt x="541" y="279"/>
                  </a:lnTo>
                  <a:lnTo>
                    <a:pt x="547" y="276"/>
                  </a:lnTo>
                  <a:lnTo>
                    <a:pt x="554" y="273"/>
                  </a:lnTo>
                  <a:lnTo>
                    <a:pt x="560" y="268"/>
                  </a:lnTo>
                  <a:lnTo>
                    <a:pt x="566" y="264"/>
                  </a:lnTo>
                  <a:lnTo>
                    <a:pt x="571" y="260"/>
                  </a:lnTo>
                  <a:lnTo>
                    <a:pt x="577" y="254"/>
                  </a:lnTo>
                  <a:lnTo>
                    <a:pt x="581" y="249"/>
                  </a:lnTo>
                  <a:lnTo>
                    <a:pt x="585" y="242"/>
                  </a:lnTo>
                  <a:lnTo>
                    <a:pt x="589" y="236"/>
                  </a:lnTo>
                  <a:lnTo>
                    <a:pt x="591" y="229"/>
                  </a:lnTo>
                  <a:lnTo>
                    <a:pt x="592" y="223"/>
                  </a:lnTo>
                  <a:lnTo>
                    <a:pt x="593" y="216"/>
                  </a:lnTo>
                  <a:lnTo>
                    <a:pt x="576" y="67"/>
                  </a:lnTo>
                  <a:lnTo>
                    <a:pt x="574" y="60"/>
                  </a:lnTo>
                  <a:lnTo>
                    <a:pt x="573" y="53"/>
                  </a:lnTo>
                  <a:lnTo>
                    <a:pt x="572" y="47"/>
                  </a:lnTo>
                  <a:lnTo>
                    <a:pt x="570" y="40"/>
                  </a:lnTo>
                  <a:lnTo>
                    <a:pt x="568" y="35"/>
                  </a:lnTo>
                  <a:lnTo>
                    <a:pt x="565" y="29"/>
                  </a:lnTo>
                  <a:lnTo>
                    <a:pt x="561" y="24"/>
                  </a:lnTo>
                  <a:lnTo>
                    <a:pt x="557" y="20"/>
                  </a:lnTo>
                  <a:lnTo>
                    <a:pt x="553" y="15"/>
                  </a:lnTo>
                  <a:lnTo>
                    <a:pt x="548" y="11"/>
                  </a:lnTo>
                  <a:lnTo>
                    <a:pt x="544" y="8"/>
                  </a:lnTo>
                  <a:lnTo>
                    <a:pt x="539" y="4"/>
                  </a:lnTo>
                  <a:lnTo>
                    <a:pt x="533" y="2"/>
                  </a:lnTo>
                  <a:lnTo>
                    <a:pt x="527" y="1"/>
                  </a:lnTo>
                  <a:lnTo>
                    <a:pt x="521" y="0"/>
                  </a:lnTo>
                  <a:lnTo>
                    <a:pt x="516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4" y="1"/>
                  </a:lnTo>
                  <a:lnTo>
                    <a:pt x="59" y="2"/>
                  </a:lnTo>
                  <a:lnTo>
                    <a:pt x="53" y="4"/>
                  </a:lnTo>
                  <a:lnTo>
                    <a:pt x="48" y="8"/>
                  </a:lnTo>
                  <a:lnTo>
                    <a:pt x="42" y="11"/>
                  </a:lnTo>
                  <a:lnTo>
                    <a:pt x="38" y="15"/>
                  </a:lnTo>
                  <a:lnTo>
                    <a:pt x="34" y="20"/>
                  </a:lnTo>
                  <a:lnTo>
                    <a:pt x="30" y="24"/>
                  </a:lnTo>
                  <a:lnTo>
                    <a:pt x="27" y="29"/>
                  </a:lnTo>
                  <a:lnTo>
                    <a:pt x="24" y="35"/>
                  </a:lnTo>
                  <a:lnTo>
                    <a:pt x="22" y="40"/>
                  </a:lnTo>
                  <a:lnTo>
                    <a:pt x="20" y="47"/>
                  </a:lnTo>
                  <a:lnTo>
                    <a:pt x="18" y="53"/>
                  </a:lnTo>
                  <a:lnTo>
                    <a:pt x="17" y="60"/>
                  </a:lnTo>
                  <a:lnTo>
                    <a:pt x="17" y="67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F7F5F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4" name="Freeform 584">
              <a:extLst>
                <a:ext uri="{FF2B5EF4-FFF2-40B4-BE49-F238E27FC236}">
                  <a16:creationId xmlns:a16="http://schemas.microsoft.com/office/drawing/2014/main" id="{3E3F0AF5-D62E-D14B-B8DD-6744CC95B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4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2" y="89"/>
                  </a:lnTo>
                  <a:lnTo>
                    <a:pt x="429" y="94"/>
                  </a:lnTo>
                  <a:lnTo>
                    <a:pt x="427" y="100"/>
                  </a:lnTo>
                  <a:lnTo>
                    <a:pt x="425" y="104"/>
                  </a:lnTo>
                  <a:lnTo>
                    <a:pt x="422" y="108"/>
                  </a:lnTo>
                  <a:lnTo>
                    <a:pt x="419" y="113"/>
                  </a:lnTo>
                  <a:lnTo>
                    <a:pt x="414" y="117"/>
                  </a:lnTo>
                  <a:lnTo>
                    <a:pt x="410" y="119"/>
                  </a:lnTo>
                  <a:lnTo>
                    <a:pt x="405" y="123"/>
                  </a:lnTo>
                  <a:lnTo>
                    <a:pt x="401" y="125"/>
                  </a:lnTo>
                  <a:lnTo>
                    <a:pt x="396" y="126"/>
                  </a:lnTo>
                  <a:lnTo>
                    <a:pt x="390" y="127"/>
                  </a:lnTo>
                  <a:lnTo>
                    <a:pt x="385" y="128"/>
                  </a:lnTo>
                  <a:lnTo>
                    <a:pt x="51" y="128"/>
                  </a:lnTo>
                  <a:lnTo>
                    <a:pt x="44" y="127"/>
                  </a:lnTo>
                  <a:lnTo>
                    <a:pt x="39" y="126"/>
                  </a:lnTo>
                  <a:lnTo>
                    <a:pt x="33" y="125"/>
                  </a:lnTo>
                  <a:lnTo>
                    <a:pt x="29" y="123"/>
                  </a:lnTo>
                  <a:lnTo>
                    <a:pt x="25" y="119"/>
                  </a:lnTo>
                  <a:lnTo>
                    <a:pt x="20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9" y="104"/>
                  </a:lnTo>
                  <a:lnTo>
                    <a:pt x="7" y="100"/>
                  </a:lnTo>
                  <a:lnTo>
                    <a:pt x="5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5" name="Freeform 585">
              <a:extLst>
                <a:ext uri="{FF2B5EF4-FFF2-40B4-BE49-F238E27FC236}">
                  <a16:creationId xmlns:a16="http://schemas.microsoft.com/office/drawing/2014/main" id="{DFF7801C-290D-8A48-A160-DCC59E6AA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" y="2268"/>
              <a:ext cx="1" cy="8"/>
            </a:xfrm>
            <a:custGeom>
              <a:avLst/>
              <a:gdLst>
                <a:gd name="T0" fmla="*/ 0 w 42"/>
                <a:gd name="T1" fmla="*/ 0 h 212"/>
                <a:gd name="T2" fmla="*/ 0 w 42"/>
                <a:gd name="T3" fmla="*/ 0 h 212"/>
                <a:gd name="T4" fmla="*/ 0 w 42"/>
                <a:gd name="T5" fmla="*/ 0 h 212"/>
                <a:gd name="T6" fmla="*/ 0 w 42"/>
                <a:gd name="T7" fmla="*/ 0 h 212"/>
                <a:gd name="T8" fmla="*/ 0 w 42"/>
                <a:gd name="T9" fmla="*/ 0 h 212"/>
                <a:gd name="T10" fmla="*/ 0 w 42"/>
                <a:gd name="T11" fmla="*/ 0 h 212"/>
                <a:gd name="T12" fmla="*/ 0 w 42"/>
                <a:gd name="T13" fmla="*/ 0 h 212"/>
                <a:gd name="T14" fmla="*/ 0 w 42"/>
                <a:gd name="T15" fmla="*/ 0 h 212"/>
                <a:gd name="T16" fmla="*/ 0 w 42"/>
                <a:gd name="T17" fmla="*/ 0 h 212"/>
                <a:gd name="T18" fmla="*/ 0 w 42"/>
                <a:gd name="T19" fmla="*/ 0 h 212"/>
                <a:gd name="T20" fmla="*/ 0 w 42"/>
                <a:gd name="T21" fmla="*/ 0 h 212"/>
                <a:gd name="T22" fmla="*/ 0 w 42"/>
                <a:gd name="T23" fmla="*/ 0 h 212"/>
                <a:gd name="T24" fmla="*/ 0 w 42"/>
                <a:gd name="T25" fmla="*/ 0 h 212"/>
                <a:gd name="T26" fmla="*/ 0 w 42"/>
                <a:gd name="T27" fmla="*/ 0 h 212"/>
                <a:gd name="T28" fmla="*/ 0 w 42"/>
                <a:gd name="T29" fmla="*/ 0 h 212"/>
                <a:gd name="T30" fmla="*/ 0 w 42"/>
                <a:gd name="T31" fmla="*/ 0 h 212"/>
                <a:gd name="T32" fmla="*/ 0 w 42"/>
                <a:gd name="T33" fmla="*/ 0 h 212"/>
                <a:gd name="T34" fmla="*/ 0 w 42"/>
                <a:gd name="T35" fmla="*/ 0 h 212"/>
                <a:gd name="T36" fmla="*/ 0 w 42"/>
                <a:gd name="T37" fmla="*/ 0 h 212"/>
                <a:gd name="T38" fmla="*/ 0 w 42"/>
                <a:gd name="T39" fmla="*/ 0 h 212"/>
                <a:gd name="T40" fmla="*/ 0 w 42"/>
                <a:gd name="T41" fmla="*/ 0 h 212"/>
                <a:gd name="T42" fmla="*/ 0 w 42"/>
                <a:gd name="T43" fmla="*/ 0 h 212"/>
                <a:gd name="T44" fmla="*/ 0 w 42"/>
                <a:gd name="T45" fmla="*/ 0 h 212"/>
                <a:gd name="T46" fmla="*/ 0 w 42"/>
                <a:gd name="T47" fmla="*/ 0 h 212"/>
                <a:gd name="T48" fmla="*/ 0 w 42"/>
                <a:gd name="T49" fmla="*/ 0 h 212"/>
                <a:gd name="T50" fmla="*/ 0 w 42"/>
                <a:gd name="T51" fmla="*/ 0 h 212"/>
                <a:gd name="T52" fmla="*/ 0 w 42"/>
                <a:gd name="T53" fmla="*/ 0 h 212"/>
                <a:gd name="T54" fmla="*/ 0 w 42"/>
                <a:gd name="T55" fmla="*/ 0 h 212"/>
                <a:gd name="T56" fmla="*/ 0 w 42"/>
                <a:gd name="T57" fmla="*/ 0 h 212"/>
                <a:gd name="T58" fmla="*/ 0 w 42"/>
                <a:gd name="T59" fmla="*/ 0 h 212"/>
                <a:gd name="T60" fmla="*/ 0 w 42"/>
                <a:gd name="T61" fmla="*/ 0 h 212"/>
                <a:gd name="T62" fmla="*/ 0 w 42"/>
                <a:gd name="T63" fmla="*/ 0 h 212"/>
                <a:gd name="T64" fmla="*/ 0 w 42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2" h="212">
                  <a:moveTo>
                    <a:pt x="24" y="212"/>
                  </a:moveTo>
                  <a:lnTo>
                    <a:pt x="25" y="211"/>
                  </a:lnTo>
                  <a:lnTo>
                    <a:pt x="27" y="211"/>
                  </a:lnTo>
                  <a:lnTo>
                    <a:pt x="28" y="211"/>
                  </a:lnTo>
                  <a:lnTo>
                    <a:pt x="30" y="210"/>
                  </a:lnTo>
                  <a:lnTo>
                    <a:pt x="31" y="209"/>
                  </a:lnTo>
                  <a:lnTo>
                    <a:pt x="33" y="208"/>
                  </a:lnTo>
                  <a:lnTo>
                    <a:pt x="35" y="207"/>
                  </a:lnTo>
                  <a:lnTo>
                    <a:pt x="36" y="205"/>
                  </a:lnTo>
                  <a:lnTo>
                    <a:pt x="37" y="204"/>
                  </a:lnTo>
                  <a:lnTo>
                    <a:pt x="38" y="202"/>
                  </a:lnTo>
                  <a:lnTo>
                    <a:pt x="39" y="201"/>
                  </a:lnTo>
                  <a:lnTo>
                    <a:pt x="40" y="199"/>
                  </a:lnTo>
                  <a:lnTo>
                    <a:pt x="41" y="197"/>
                  </a:lnTo>
                  <a:lnTo>
                    <a:pt x="41" y="195"/>
                  </a:lnTo>
                  <a:lnTo>
                    <a:pt x="41" y="194"/>
                  </a:lnTo>
                  <a:lnTo>
                    <a:pt x="42" y="191"/>
                  </a:lnTo>
                  <a:lnTo>
                    <a:pt x="42" y="21"/>
                  </a:lnTo>
                  <a:lnTo>
                    <a:pt x="41" y="19"/>
                  </a:lnTo>
                  <a:lnTo>
                    <a:pt x="41" y="16"/>
                  </a:lnTo>
                  <a:lnTo>
                    <a:pt x="41" y="14"/>
                  </a:lnTo>
                  <a:lnTo>
                    <a:pt x="40" y="12"/>
                  </a:lnTo>
                  <a:lnTo>
                    <a:pt x="39" y="11"/>
                  </a:lnTo>
                  <a:lnTo>
                    <a:pt x="38" y="9"/>
                  </a:lnTo>
                  <a:lnTo>
                    <a:pt x="37" y="8"/>
                  </a:lnTo>
                  <a:lnTo>
                    <a:pt x="36" y="5"/>
                  </a:lnTo>
                  <a:lnTo>
                    <a:pt x="35" y="4"/>
                  </a:lnTo>
                  <a:lnTo>
                    <a:pt x="33" y="3"/>
                  </a:lnTo>
                  <a:lnTo>
                    <a:pt x="31" y="2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1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6" y="196"/>
                  </a:lnTo>
                  <a:lnTo>
                    <a:pt x="7" y="199"/>
                  </a:lnTo>
                  <a:lnTo>
                    <a:pt x="9" y="201"/>
                  </a:lnTo>
                  <a:lnTo>
                    <a:pt x="12" y="203"/>
                  </a:lnTo>
                  <a:lnTo>
                    <a:pt x="13" y="205"/>
                  </a:lnTo>
                  <a:lnTo>
                    <a:pt x="15" y="208"/>
                  </a:lnTo>
                  <a:lnTo>
                    <a:pt x="17" y="209"/>
                  </a:lnTo>
                  <a:lnTo>
                    <a:pt x="19" y="211"/>
                  </a:lnTo>
                  <a:lnTo>
                    <a:pt x="21" y="211"/>
                  </a:lnTo>
                  <a:lnTo>
                    <a:pt x="24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6" name="Freeform 586">
              <a:extLst>
                <a:ext uri="{FF2B5EF4-FFF2-40B4-BE49-F238E27FC236}">
                  <a16:creationId xmlns:a16="http://schemas.microsoft.com/office/drawing/2014/main" id="{29958540-0699-EE48-99B9-C5CEB6D36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9" y="2268"/>
              <a:ext cx="2" cy="8"/>
            </a:xfrm>
            <a:custGeom>
              <a:avLst/>
              <a:gdLst>
                <a:gd name="T0" fmla="*/ 0 w 48"/>
                <a:gd name="T1" fmla="*/ 0 h 222"/>
                <a:gd name="T2" fmla="*/ 0 w 48"/>
                <a:gd name="T3" fmla="*/ 0 h 222"/>
                <a:gd name="T4" fmla="*/ 0 w 48"/>
                <a:gd name="T5" fmla="*/ 0 h 222"/>
                <a:gd name="T6" fmla="*/ 0 w 48"/>
                <a:gd name="T7" fmla="*/ 0 h 222"/>
                <a:gd name="T8" fmla="*/ 0 w 48"/>
                <a:gd name="T9" fmla="*/ 0 h 222"/>
                <a:gd name="T10" fmla="*/ 0 w 48"/>
                <a:gd name="T11" fmla="*/ 0 h 222"/>
                <a:gd name="T12" fmla="*/ 0 w 48"/>
                <a:gd name="T13" fmla="*/ 0 h 222"/>
                <a:gd name="T14" fmla="*/ 0 w 48"/>
                <a:gd name="T15" fmla="*/ 0 h 222"/>
                <a:gd name="T16" fmla="*/ 0 w 48"/>
                <a:gd name="T17" fmla="*/ 0 h 222"/>
                <a:gd name="T18" fmla="*/ 0 w 48"/>
                <a:gd name="T19" fmla="*/ 0 h 222"/>
                <a:gd name="T20" fmla="*/ 0 w 48"/>
                <a:gd name="T21" fmla="*/ 0 h 222"/>
                <a:gd name="T22" fmla="*/ 0 w 48"/>
                <a:gd name="T23" fmla="*/ 0 h 222"/>
                <a:gd name="T24" fmla="*/ 0 w 48"/>
                <a:gd name="T25" fmla="*/ 0 h 222"/>
                <a:gd name="T26" fmla="*/ 0 w 48"/>
                <a:gd name="T27" fmla="*/ 0 h 222"/>
                <a:gd name="T28" fmla="*/ 0 w 48"/>
                <a:gd name="T29" fmla="*/ 0 h 222"/>
                <a:gd name="T30" fmla="*/ 0 w 48"/>
                <a:gd name="T31" fmla="*/ 0 h 222"/>
                <a:gd name="T32" fmla="*/ 0 w 48"/>
                <a:gd name="T33" fmla="*/ 0 h 222"/>
                <a:gd name="T34" fmla="*/ 0 w 48"/>
                <a:gd name="T35" fmla="*/ 0 h 222"/>
                <a:gd name="T36" fmla="*/ 0 w 48"/>
                <a:gd name="T37" fmla="*/ 0 h 222"/>
                <a:gd name="T38" fmla="*/ 0 w 48"/>
                <a:gd name="T39" fmla="*/ 0 h 222"/>
                <a:gd name="T40" fmla="*/ 0 w 48"/>
                <a:gd name="T41" fmla="*/ 0 h 222"/>
                <a:gd name="T42" fmla="*/ 0 w 48"/>
                <a:gd name="T43" fmla="*/ 0 h 222"/>
                <a:gd name="T44" fmla="*/ 0 w 48"/>
                <a:gd name="T45" fmla="*/ 0 h 222"/>
                <a:gd name="T46" fmla="*/ 0 w 48"/>
                <a:gd name="T47" fmla="*/ 0 h 222"/>
                <a:gd name="T48" fmla="*/ 0 w 48"/>
                <a:gd name="T49" fmla="*/ 0 h 222"/>
                <a:gd name="T50" fmla="*/ 0 w 48"/>
                <a:gd name="T51" fmla="*/ 0 h 222"/>
                <a:gd name="T52" fmla="*/ 0 w 48"/>
                <a:gd name="T53" fmla="*/ 0 h 222"/>
                <a:gd name="T54" fmla="*/ 0 w 48"/>
                <a:gd name="T55" fmla="*/ 0 h 222"/>
                <a:gd name="T56" fmla="*/ 0 w 48"/>
                <a:gd name="T57" fmla="*/ 0 h 222"/>
                <a:gd name="T58" fmla="*/ 0 w 48"/>
                <a:gd name="T59" fmla="*/ 0 h 222"/>
                <a:gd name="T60" fmla="*/ 0 w 48"/>
                <a:gd name="T61" fmla="*/ 0 h 222"/>
                <a:gd name="T62" fmla="*/ 0 w 48"/>
                <a:gd name="T63" fmla="*/ 0 h 222"/>
                <a:gd name="T64" fmla="*/ 0 w 48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8" h="222">
                  <a:moveTo>
                    <a:pt x="17" y="222"/>
                  </a:moveTo>
                  <a:lnTo>
                    <a:pt x="18" y="221"/>
                  </a:lnTo>
                  <a:lnTo>
                    <a:pt x="22" y="221"/>
                  </a:lnTo>
                  <a:lnTo>
                    <a:pt x="24" y="219"/>
                  </a:lnTo>
                  <a:lnTo>
                    <a:pt x="26" y="218"/>
                  </a:lnTo>
                  <a:lnTo>
                    <a:pt x="28" y="216"/>
                  </a:lnTo>
                  <a:lnTo>
                    <a:pt x="31" y="213"/>
                  </a:lnTo>
                  <a:lnTo>
                    <a:pt x="34" y="211"/>
                  </a:lnTo>
                  <a:lnTo>
                    <a:pt x="36" y="209"/>
                  </a:lnTo>
                  <a:lnTo>
                    <a:pt x="38" y="206"/>
                  </a:lnTo>
                  <a:lnTo>
                    <a:pt x="40" y="203"/>
                  </a:lnTo>
                  <a:lnTo>
                    <a:pt x="42" y="200"/>
                  </a:lnTo>
                  <a:lnTo>
                    <a:pt x="44" y="197"/>
                  </a:lnTo>
                  <a:lnTo>
                    <a:pt x="46" y="195"/>
                  </a:lnTo>
                  <a:lnTo>
                    <a:pt x="47" y="192"/>
                  </a:lnTo>
                  <a:lnTo>
                    <a:pt x="47" y="190"/>
                  </a:lnTo>
                  <a:lnTo>
                    <a:pt x="48" y="187"/>
                  </a:lnTo>
                  <a:lnTo>
                    <a:pt x="36" y="22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4" y="2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9" y="3"/>
                  </a:lnTo>
                  <a:lnTo>
                    <a:pt x="6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5" y="217"/>
                  </a:lnTo>
                  <a:lnTo>
                    <a:pt x="6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1"/>
                  </a:lnTo>
                  <a:lnTo>
                    <a:pt x="17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7" name="Freeform 587">
              <a:extLst>
                <a:ext uri="{FF2B5EF4-FFF2-40B4-BE49-F238E27FC236}">
                  <a16:creationId xmlns:a16="http://schemas.microsoft.com/office/drawing/2014/main" id="{B1605AF7-3B4E-B84C-8E16-D24C4033D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" y="2267"/>
              <a:ext cx="16" cy="4"/>
            </a:xfrm>
            <a:custGeom>
              <a:avLst/>
              <a:gdLst>
                <a:gd name="T0" fmla="*/ 0 w 447"/>
                <a:gd name="T1" fmla="*/ 0 h 106"/>
                <a:gd name="T2" fmla="*/ 0 w 447"/>
                <a:gd name="T3" fmla="*/ 0 h 106"/>
                <a:gd name="T4" fmla="*/ 0 w 447"/>
                <a:gd name="T5" fmla="*/ 0 h 106"/>
                <a:gd name="T6" fmla="*/ 0 w 447"/>
                <a:gd name="T7" fmla="*/ 0 h 106"/>
                <a:gd name="T8" fmla="*/ 0 w 447"/>
                <a:gd name="T9" fmla="*/ 0 h 106"/>
                <a:gd name="T10" fmla="*/ 0 w 447"/>
                <a:gd name="T11" fmla="*/ 0 h 106"/>
                <a:gd name="T12" fmla="*/ 0 w 447"/>
                <a:gd name="T13" fmla="*/ 0 h 106"/>
                <a:gd name="T14" fmla="*/ 0 w 447"/>
                <a:gd name="T15" fmla="*/ 0 h 106"/>
                <a:gd name="T16" fmla="*/ 0 w 447"/>
                <a:gd name="T17" fmla="*/ 0 h 106"/>
                <a:gd name="T18" fmla="*/ 0 w 447"/>
                <a:gd name="T19" fmla="*/ 0 h 106"/>
                <a:gd name="T20" fmla="*/ 0 w 447"/>
                <a:gd name="T21" fmla="*/ 0 h 106"/>
                <a:gd name="T22" fmla="*/ 0 w 447"/>
                <a:gd name="T23" fmla="*/ 0 h 106"/>
                <a:gd name="T24" fmla="*/ 0 w 447"/>
                <a:gd name="T25" fmla="*/ 0 h 106"/>
                <a:gd name="T26" fmla="*/ 0 w 447"/>
                <a:gd name="T27" fmla="*/ 0 h 106"/>
                <a:gd name="T28" fmla="*/ 0 w 447"/>
                <a:gd name="T29" fmla="*/ 0 h 106"/>
                <a:gd name="T30" fmla="*/ 0 w 447"/>
                <a:gd name="T31" fmla="*/ 0 h 106"/>
                <a:gd name="T32" fmla="*/ 0 w 447"/>
                <a:gd name="T33" fmla="*/ 0 h 106"/>
                <a:gd name="T34" fmla="*/ 0 w 447"/>
                <a:gd name="T35" fmla="*/ 0 h 106"/>
                <a:gd name="T36" fmla="*/ 0 w 447"/>
                <a:gd name="T37" fmla="*/ 0 h 106"/>
                <a:gd name="T38" fmla="*/ 0 w 447"/>
                <a:gd name="T39" fmla="*/ 0 h 106"/>
                <a:gd name="T40" fmla="*/ 0 w 447"/>
                <a:gd name="T41" fmla="*/ 0 h 106"/>
                <a:gd name="T42" fmla="*/ 0 w 447"/>
                <a:gd name="T43" fmla="*/ 0 h 106"/>
                <a:gd name="T44" fmla="*/ 0 w 447"/>
                <a:gd name="T45" fmla="*/ 0 h 106"/>
                <a:gd name="T46" fmla="*/ 0 w 447"/>
                <a:gd name="T47" fmla="*/ 0 h 106"/>
                <a:gd name="T48" fmla="*/ 0 w 447"/>
                <a:gd name="T49" fmla="*/ 0 h 106"/>
                <a:gd name="T50" fmla="*/ 0 w 447"/>
                <a:gd name="T51" fmla="*/ 0 h 106"/>
                <a:gd name="T52" fmla="*/ 0 w 447"/>
                <a:gd name="T53" fmla="*/ 0 h 106"/>
                <a:gd name="T54" fmla="*/ 0 w 447"/>
                <a:gd name="T55" fmla="*/ 0 h 106"/>
                <a:gd name="T56" fmla="*/ 0 w 447"/>
                <a:gd name="T57" fmla="*/ 0 h 106"/>
                <a:gd name="T58" fmla="*/ 0 w 447"/>
                <a:gd name="T59" fmla="*/ 0 h 106"/>
                <a:gd name="T60" fmla="*/ 0 w 447"/>
                <a:gd name="T61" fmla="*/ 0 h 106"/>
                <a:gd name="T62" fmla="*/ 0 w 447"/>
                <a:gd name="T63" fmla="*/ 0 h 106"/>
                <a:gd name="T64" fmla="*/ 0 w 447"/>
                <a:gd name="T65" fmla="*/ 0 h 106"/>
                <a:gd name="T66" fmla="*/ 0 w 447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7" h="106">
                  <a:moveTo>
                    <a:pt x="400" y="106"/>
                  </a:moveTo>
                  <a:lnTo>
                    <a:pt x="405" y="105"/>
                  </a:lnTo>
                  <a:lnTo>
                    <a:pt x="409" y="105"/>
                  </a:lnTo>
                  <a:lnTo>
                    <a:pt x="413" y="104"/>
                  </a:lnTo>
                  <a:lnTo>
                    <a:pt x="418" y="103"/>
                  </a:lnTo>
                  <a:lnTo>
                    <a:pt x="422" y="101"/>
                  </a:lnTo>
                  <a:lnTo>
                    <a:pt x="426" y="99"/>
                  </a:lnTo>
                  <a:lnTo>
                    <a:pt x="430" y="97"/>
                  </a:lnTo>
                  <a:lnTo>
                    <a:pt x="433" y="95"/>
                  </a:lnTo>
                  <a:lnTo>
                    <a:pt x="436" y="93"/>
                  </a:lnTo>
                  <a:lnTo>
                    <a:pt x="438" y="91"/>
                  </a:lnTo>
                  <a:lnTo>
                    <a:pt x="441" y="87"/>
                  </a:lnTo>
                  <a:lnTo>
                    <a:pt x="443" y="85"/>
                  </a:lnTo>
                  <a:lnTo>
                    <a:pt x="445" y="82"/>
                  </a:lnTo>
                  <a:lnTo>
                    <a:pt x="446" y="79"/>
                  </a:lnTo>
                  <a:lnTo>
                    <a:pt x="446" y="75"/>
                  </a:lnTo>
                  <a:lnTo>
                    <a:pt x="447" y="72"/>
                  </a:lnTo>
                  <a:lnTo>
                    <a:pt x="447" y="35"/>
                  </a:lnTo>
                  <a:lnTo>
                    <a:pt x="446" y="31"/>
                  </a:lnTo>
                  <a:lnTo>
                    <a:pt x="446" y="28"/>
                  </a:lnTo>
                  <a:lnTo>
                    <a:pt x="445" y="24"/>
                  </a:lnTo>
                  <a:lnTo>
                    <a:pt x="443" y="21"/>
                  </a:lnTo>
                  <a:lnTo>
                    <a:pt x="441" y="18"/>
                  </a:lnTo>
                  <a:lnTo>
                    <a:pt x="438" y="15"/>
                  </a:lnTo>
                  <a:lnTo>
                    <a:pt x="436" y="12"/>
                  </a:lnTo>
                  <a:lnTo>
                    <a:pt x="433" y="10"/>
                  </a:lnTo>
                  <a:lnTo>
                    <a:pt x="430" y="8"/>
                  </a:lnTo>
                  <a:lnTo>
                    <a:pt x="426" y="6"/>
                  </a:lnTo>
                  <a:lnTo>
                    <a:pt x="422" y="4"/>
                  </a:lnTo>
                  <a:lnTo>
                    <a:pt x="418" y="3"/>
                  </a:lnTo>
                  <a:lnTo>
                    <a:pt x="413" y="1"/>
                  </a:lnTo>
                  <a:lnTo>
                    <a:pt x="409" y="0"/>
                  </a:lnTo>
                  <a:lnTo>
                    <a:pt x="405" y="0"/>
                  </a:lnTo>
                  <a:lnTo>
                    <a:pt x="400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29" y="3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3" y="85"/>
                  </a:lnTo>
                  <a:lnTo>
                    <a:pt x="5" y="87"/>
                  </a:lnTo>
                  <a:lnTo>
                    <a:pt x="8" y="91"/>
                  </a:lnTo>
                  <a:lnTo>
                    <a:pt x="11" y="93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21" y="99"/>
                  </a:lnTo>
                  <a:lnTo>
                    <a:pt x="25" y="101"/>
                  </a:lnTo>
                  <a:lnTo>
                    <a:pt x="29" y="103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42" y="105"/>
                  </a:lnTo>
                  <a:lnTo>
                    <a:pt x="48" y="106"/>
                  </a:lnTo>
                  <a:lnTo>
                    <a:pt x="400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8" name="Freeform 588">
              <a:extLst>
                <a:ext uri="{FF2B5EF4-FFF2-40B4-BE49-F238E27FC236}">
                  <a16:creationId xmlns:a16="http://schemas.microsoft.com/office/drawing/2014/main" id="{1BF587BD-6647-8448-B8F8-AF223129C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4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2" y="89"/>
                  </a:lnTo>
                  <a:lnTo>
                    <a:pt x="429" y="94"/>
                  </a:lnTo>
                  <a:lnTo>
                    <a:pt x="427" y="100"/>
                  </a:lnTo>
                  <a:lnTo>
                    <a:pt x="425" y="104"/>
                  </a:lnTo>
                  <a:lnTo>
                    <a:pt x="422" y="108"/>
                  </a:lnTo>
                  <a:lnTo>
                    <a:pt x="419" y="113"/>
                  </a:lnTo>
                  <a:lnTo>
                    <a:pt x="414" y="117"/>
                  </a:lnTo>
                  <a:lnTo>
                    <a:pt x="410" y="119"/>
                  </a:lnTo>
                  <a:lnTo>
                    <a:pt x="405" y="123"/>
                  </a:lnTo>
                  <a:lnTo>
                    <a:pt x="401" y="125"/>
                  </a:lnTo>
                  <a:lnTo>
                    <a:pt x="396" y="126"/>
                  </a:lnTo>
                  <a:lnTo>
                    <a:pt x="390" y="127"/>
                  </a:lnTo>
                  <a:lnTo>
                    <a:pt x="385" y="128"/>
                  </a:lnTo>
                  <a:lnTo>
                    <a:pt x="51" y="128"/>
                  </a:lnTo>
                  <a:lnTo>
                    <a:pt x="44" y="127"/>
                  </a:lnTo>
                  <a:lnTo>
                    <a:pt x="39" y="126"/>
                  </a:lnTo>
                  <a:lnTo>
                    <a:pt x="33" y="125"/>
                  </a:lnTo>
                  <a:lnTo>
                    <a:pt x="29" y="123"/>
                  </a:lnTo>
                  <a:lnTo>
                    <a:pt x="25" y="119"/>
                  </a:lnTo>
                  <a:lnTo>
                    <a:pt x="20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9" y="104"/>
                  </a:lnTo>
                  <a:lnTo>
                    <a:pt x="7" y="100"/>
                  </a:lnTo>
                  <a:lnTo>
                    <a:pt x="5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9" name="Freeform 589">
              <a:extLst>
                <a:ext uri="{FF2B5EF4-FFF2-40B4-BE49-F238E27FC236}">
                  <a16:creationId xmlns:a16="http://schemas.microsoft.com/office/drawing/2014/main" id="{815063E4-185C-0447-BD9A-9CEFF96C0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" y="2268"/>
              <a:ext cx="1" cy="8"/>
            </a:xfrm>
            <a:custGeom>
              <a:avLst/>
              <a:gdLst>
                <a:gd name="T0" fmla="*/ 0 w 42"/>
                <a:gd name="T1" fmla="*/ 0 h 212"/>
                <a:gd name="T2" fmla="*/ 0 w 42"/>
                <a:gd name="T3" fmla="*/ 0 h 212"/>
                <a:gd name="T4" fmla="*/ 0 w 42"/>
                <a:gd name="T5" fmla="*/ 0 h 212"/>
                <a:gd name="T6" fmla="*/ 0 w 42"/>
                <a:gd name="T7" fmla="*/ 0 h 212"/>
                <a:gd name="T8" fmla="*/ 0 w 42"/>
                <a:gd name="T9" fmla="*/ 0 h 212"/>
                <a:gd name="T10" fmla="*/ 0 w 42"/>
                <a:gd name="T11" fmla="*/ 0 h 212"/>
                <a:gd name="T12" fmla="*/ 0 w 42"/>
                <a:gd name="T13" fmla="*/ 0 h 212"/>
                <a:gd name="T14" fmla="*/ 0 w 42"/>
                <a:gd name="T15" fmla="*/ 0 h 212"/>
                <a:gd name="T16" fmla="*/ 0 w 42"/>
                <a:gd name="T17" fmla="*/ 0 h 212"/>
                <a:gd name="T18" fmla="*/ 0 w 42"/>
                <a:gd name="T19" fmla="*/ 0 h 212"/>
                <a:gd name="T20" fmla="*/ 0 w 42"/>
                <a:gd name="T21" fmla="*/ 0 h 212"/>
                <a:gd name="T22" fmla="*/ 0 w 42"/>
                <a:gd name="T23" fmla="*/ 0 h 212"/>
                <a:gd name="T24" fmla="*/ 0 w 42"/>
                <a:gd name="T25" fmla="*/ 0 h 212"/>
                <a:gd name="T26" fmla="*/ 0 w 42"/>
                <a:gd name="T27" fmla="*/ 0 h 212"/>
                <a:gd name="T28" fmla="*/ 0 w 42"/>
                <a:gd name="T29" fmla="*/ 0 h 212"/>
                <a:gd name="T30" fmla="*/ 0 w 42"/>
                <a:gd name="T31" fmla="*/ 0 h 212"/>
                <a:gd name="T32" fmla="*/ 0 w 42"/>
                <a:gd name="T33" fmla="*/ 0 h 212"/>
                <a:gd name="T34" fmla="*/ 0 w 42"/>
                <a:gd name="T35" fmla="*/ 0 h 212"/>
                <a:gd name="T36" fmla="*/ 0 w 42"/>
                <a:gd name="T37" fmla="*/ 0 h 212"/>
                <a:gd name="T38" fmla="*/ 0 w 42"/>
                <a:gd name="T39" fmla="*/ 0 h 212"/>
                <a:gd name="T40" fmla="*/ 0 w 42"/>
                <a:gd name="T41" fmla="*/ 0 h 212"/>
                <a:gd name="T42" fmla="*/ 0 w 42"/>
                <a:gd name="T43" fmla="*/ 0 h 212"/>
                <a:gd name="T44" fmla="*/ 0 w 42"/>
                <a:gd name="T45" fmla="*/ 0 h 212"/>
                <a:gd name="T46" fmla="*/ 0 w 42"/>
                <a:gd name="T47" fmla="*/ 0 h 212"/>
                <a:gd name="T48" fmla="*/ 0 w 42"/>
                <a:gd name="T49" fmla="*/ 0 h 212"/>
                <a:gd name="T50" fmla="*/ 0 w 42"/>
                <a:gd name="T51" fmla="*/ 0 h 212"/>
                <a:gd name="T52" fmla="*/ 0 w 42"/>
                <a:gd name="T53" fmla="*/ 0 h 212"/>
                <a:gd name="T54" fmla="*/ 0 w 42"/>
                <a:gd name="T55" fmla="*/ 0 h 212"/>
                <a:gd name="T56" fmla="*/ 0 w 42"/>
                <a:gd name="T57" fmla="*/ 0 h 212"/>
                <a:gd name="T58" fmla="*/ 0 w 42"/>
                <a:gd name="T59" fmla="*/ 0 h 212"/>
                <a:gd name="T60" fmla="*/ 0 w 42"/>
                <a:gd name="T61" fmla="*/ 0 h 212"/>
                <a:gd name="T62" fmla="*/ 0 w 42"/>
                <a:gd name="T63" fmla="*/ 0 h 212"/>
                <a:gd name="T64" fmla="*/ 0 w 42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2" h="212">
                  <a:moveTo>
                    <a:pt x="24" y="212"/>
                  </a:moveTo>
                  <a:lnTo>
                    <a:pt x="25" y="211"/>
                  </a:lnTo>
                  <a:lnTo>
                    <a:pt x="27" y="211"/>
                  </a:lnTo>
                  <a:lnTo>
                    <a:pt x="28" y="211"/>
                  </a:lnTo>
                  <a:lnTo>
                    <a:pt x="30" y="210"/>
                  </a:lnTo>
                  <a:lnTo>
                    <a:pt x="31" y="209"/>
                  </a:lnTo>
                  <a:lnTo>
                    <a:pt x="33" y="208"/>
                  </a:lnTo>
                  <a:lnTo>
                    <a:pt x="35" y="207"/>
                  </a:lnTo>
                  <a:lnTo>
                    <a:pt x="36" y="205"/>
                  </a:lnTo>
                  <a:lnTo>
                    <a:pt x="37" y="204"/>
                  </a:lnTo>
                  <a:lnTo>
                    <a:pt x="38" y="202"/>
                  </a:lnTo>
                  <a:lnTo>
                    <a:pt x="39" y="201"/>
                  </a:lnTo>
                  <a:lnTo>
                    <a:pt x="40" y="199"/>
                  </a:lnTo>
                  <a:lnTo>
                    <a:pt x="41" y="197"/>
                  </a:lnTo>
                  <a:lnTo>
                    <a:pt x="41" y="195"/>
                  </a:lnTo>
                  <a:lnTo>
                    <a:pt x="41" y="194"/>
                  </a:lnTo>
                  <a:lnTo>
                    <a:pt x="42" y="191"/>
                  </a:lnTo>
                  <a:lnTo>
                    <a:pt x="42" y="21"/>
                  </a:lnTo>
                  <a:lnTo>
                    <a:pt x="41" y="19"/>
                  </a:lnTo>
                  <a:lnTo>
                    <a:pt x="41" y="16"/>
                  </a:lnTo>
                  <a:lnTo>
                    <a:pt x="41" y="14"/>
                  </a:lnTo>
                  <a:lnTo>
                    <a:pt x="40" y="12"/>
                  </a:lnTo>
                  <a:lnTo>
                    <a:pt x="39" y="11"/>
                  </a:lnTo>
                  <a:lnTo>
                    <a:pt x="38" y="9"/>
                  </a:lnTo>
                  <a:lnTo>
                    <a:pt x="37" y="8"/>
                  </a:lnTo>
                  <a:lnTo>
                    <a:pt x="36" y="5"/>
                  </a:lnTo>
                  <a:lnTo>
                    <a:pt x="35" y="4"/>
                  </a:lnTo>
                  <a:lnTo>
                    <a:pt x="33" y="3"/>
                  </a:lnTo>
                  <a:lnTo>
                    <a:pt x="31" y="2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1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6" y="196"/>
                  </a:lnTo>
                  <a:lnTo>
                    <a:pt x="7" y="199"/>
                  </a:lnTo>
                  <a:lnTo>
                    <a:pt x="9" y="201"/>
                  </a:lnTo>
                  <a:lnTo>
                    <a:pt x="12" y="203"/>
                  </a:lnTo>
                  <a:lnTo>
                    <a:pt x="13" y="205"/>
                  </a:lnTo>
                  <a:lnTo>
                    <a:pt x="15" y="208"/>
                  </a:lnTo>
                  <a:lnTo>
                    <a:pt x="17" y="209"/>
                  </a:lnTo>
                  <a:lnTo>
                    <a:pt x="19" y="211"/>
                  </a:lnTo>
                  <a:lnTo>
                    <a:pt x="21" y="211"/>
                  </a:lnTo>
                  <a:lnTo>
                    <a:pt x="24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50" name="Freeform 590">
              <a:extLst>
                <a:ext uri="{FF2B5EF4-FFF2-40B4-BE49-F238E27FC236}">
                  <a16:creationId xmlns:a16="http://schemas.microsoft.com/office/drawing/2014/main" id="{F6E03031-57C6-5E4A-991C-08AE05751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9" y="2268"/>
              <a:ext cx="2" cy="8"/>
            </a:xfrm>
            <a:custGeom>
              <a:avLst/>
              <a:gdLst>
                <a:gd name="T0" fmla="*/ 0 w 48"/>
                <a:gd name="T1" fmla="*/ 0 h 222"/>
                <a:gd name="T2" fmla="*/ 0 w 48"/>
                <a:gd name="T3" fmla="*/ 0 h 222"/>
                <a:gd name="T4" fmla="*/ 0 w 48"/>
                <a:gd name="T5" fmla="*/ 0 h 222"/>
                <a:gd name="T6" fmla="*/ 0 w 48"/>
                <a:gd name="T7" fmla="*/ 0 h 222"/>
                <a:gd name="T8" fmla="*/ 0 w 48"/>
                <a:gd name="T9" fmla="*/ 0 h 222"/>
                <a:gd name="T10" fmla="*/ 0 w 48"/>
                <a:gd name="T11" fmla="*/ 0 h 222"/>
                <a:gd name="T12" fmla="*/ 0 w 48"/>
                <a:gd name="T13" fmla="*/ 0 h 222"/>
                <a:gd name="T14" fmla="*/ 0 w 48"/>
                <a:gd name="T15" fmla="*/ 0 h 222"/>
                <a:gd name="T16" fmla="*/ 0 w 48"/>
                <a:gd name="T17" fmla="*/ 0 h 222"/>
                <a:gd name="T18" fmla="*/ 0 w 48"/>
                <a:gd name="T19" fmla="*/ 0 h 222"/>
                <a:gd name="T20" fmla="*/ 0 w 48"/>
                <a:gd name="T21" fmla="*/ 0 h 222"/>
                <a:gd name="T22" fmla="*/ 0 w 48"/>
                <a:gd name="T23" fmla="*/ 0 h 222"/>
                <a:gd name="T24" fmla="*/ 0 w 48"/>
                <a:gd name="T25" fmla="*/ 0 h 222"/>
                <a:gd name="T26" fmla="*/ 0 w 48"/>
                <a:gd name="T27" fmla="*/ 0 h 222"/>
                <a:gd name="T28" fmla="*/ 0 w 48"/>
                <a:gd name="T29" fmla="*/ 0 h 222"/>
                <a:gd name="T30" fmla="*/ 0 w 48"/>
                <a:gd name="T31" fmla="*/ 0 h 222"/>
                <a:gd name="T32" fmla="*/ 0 w 48"/>
                <a:gd name="T33" fmla="*/ 0 h 222"/>
                <a:gd name="T34" fmla="*/ 0 w 48"/>
                <a:gd name="T35" fmla="*/ 0 h 222"/>
                <a:gd name="T36" fmla="*/ 0 w 48"/>
                <a:gd name="T37" fmla="*/ 0 h 222"/>
                <a:gd name="T38" fmla="*/ 0 w 48"/>
                <a:gd name="T39" fmla="*/ 0 h 222"/>
                <a:gd name="T40" fmla="*/ 0 w 48"/>
                <a:gd name="T41" fmla="*/ 0 h 222"/>
                <a:gd name="T42" fmla="*/ 0 w 48"/>
                <a:gd name="T43" fmla="*/ 0 h 222"/>
                <a:gd name="T44" fmla="*/ 0 w 48"/>
                <a:gd name="T45" fmla="*/ 0 h 222"/>
                <a:gd name="T46" fmla="*/ 0 w 48"/>
                <a:gd name="T47" fmla="*/ 0 h 222"/>
                <a:gd name="T48" fmla="*/ 0 w 48"/>
                <a:gd name="T49" fmla="*/ 0 h 222"/>
                <a:gd name="T50" fmla="*/ 0 w 48"/>
                <a:gd name="T51" fmla="*/ 0 h 222"/>
                <a:gd name="T52" fmla="*/ 0 w 48"/>
                <a:gd name="T53" fmla="*/ 0 h 222"/>
                <a:gd name="T54" fmla="*/ 0 w 48"/>
                <a:gd name="T55" fmla="*/ 0 h 222"/>
                <a:gd name="T56" fmla="*/ 0 w 48"/>
                <a:gd name="T57" fmla="*/ 0 h 222"/>
                <a:gd name="T58" fmla="*/ 0 w 48"/>
                <a:gd name="T59" fmla="*/ 0 h 222"/>
                <a:gd name="T60" fmla="*/ 0 w 48"/>
                <a:gd name="T61" fmla="*/ 0 h 222"/>
                <a:gd name="T62" fmla="*/ 0 w 48"/>
                <a:gd name="T63" fmla="*/ 0 h 222"/>
                <a:gd name="T64" fmla="*/ 0 w 48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8" h="222">
                  <a:moveTo>
                    <a:pt x="17" y="222"/>
                  </a:moveTo>
                  <a:lnTo>
                    <a:pt x="18" y="221"/>
                  </a:lnTo>
                  <a:lnTo>
                    <a:pt x="22" y="221"/>
                  </a:lnTo>
                  <a:lnTo>
                    <a:pt x="24" y="219"/>
                  </a:lnTo>
                  <a:lnTo>
                    <a:pt x="26" y="218"/>
                  </a:lnTo>
                  <a:lnTo>
                    <a:pt x="28" y="216"/>
                  </a:lnTo>
                  <a:lnTo>
                    <a:pt x="31" y="213"/>
                  </a:lnTo>
                  <a:lnTo>
                    <a:pt x="34" y="211"/>
                  </a:lnTo>
                  <a:lnTo>
                    <a:pt x="36" y="209"/>
                  </a:lnTo>
                  <a:lnTo>
                    <a:pt x="38" y="206"/>
                  </a:lnTo>
                  <a:lnTo>
                    <a:pt x="40" y="203"/>
                  </a:lnTo>
                  <a:lnTo>
                    <a:pt x="42" y="200"/>
                  </a:lnTo>
                  <a:lnTo>
                    <a:pt x="44" y="197"/>
                  </a:lnTo>
                  <a:lnTo>
                    <a:pt x="46" y="195"/>
                  </a:lnTo>
                  <a:lnTo>
                    <a:pt x="47" y="192"/>
                  </a:lnTo>
                  <a:lnTo>
                    <a:pt x="47" y="190"/>
                  </a:lnTo>
                  <a:lnTo>
                    <a:pt x="48" y="187"/>
                  </a:lnTo>
                  <a:lnTo>
                    <a:pt x="36" y="22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4" y="2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9" y="3"/>
                  </a:lnTo>
                  <a:lnTo>
                    <a:pt x="6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5" y="217"/>
                  </a:lnTo>
                  <a:lnTo>
                    <a:pt x="6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1"/>
                  </a:lnTo>
                  <a:lnTo>
                    <a:pt x="17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51" name="Freeform 591">
              <a:extLst>
                <a:ext uri="{FF2B5EF4-FFF2-40B4-BE49-F238E27FC236}">
                  <a16:creationId xmlns:a16="http://schemas.microsoft.com/office/drawing/2014/main" id="{62627134-590C-424A-9679-9D913F63A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" y="2267"/>
              <a:ext cx="16" cy="4"/>
            </a:xfrm>
            <a:custGeom>
              <a:avLst/>
              <a:gdLst>
                <a:gd name="T0" fmla="*/ 0 w 447"/>
                <a:gd name="T1" fmla="*/ 0 h 106"/>
                <a:gd name="T2" fmla="*/ 0 w 447"/>
                <a:gd name="T3" fmla="*/ 0 h 106"/>
                <a:gd name="T4" fmla="*/ 0 w 447"/>
                <a:gd name="T5" fmla="*/ 0 h 106"/>
                <a:gd name="T6" fmla="*/ 0 w 447"/>
                <a:gd name="T7" fmla="*/ 0 h 106"/>
                <a:gd name="T8" fmla="*/ 0 w 447"/>
                <a:gd name="T9" fmla="*/ 0 h 106"/>
                <a:gd name="T10" fmla="*/ 0 w 447"/>
                <a:gd name="T11" fmla="*/ 0 h 106"/>
                <a:gd name="T12" fmla="*/ 0 w 447"/>
                <a:gd name="T13" fmla="*/ 0 h 106"/>
                <a:gd name="T14" fmla="*/ 0 w 447"/>
                <a:gd name="T15" fmla="*/ 0 h 106"/>
                <a:gd name="T16" fmla="*/ 0 w 447"/>
                <a:gd name="T17" fmla="*/ 0 h 106"/>
                <a:gd name="T18" fmla="*/ 0 w 447"/>
                <a:gd name="T19" fmla="*/ 0 h 106"/>
                <a:gd name="T20" fmla="*/ 0 w 447"/>
                <a:gd name="T21" fmla="*/ 0 h 106"/>
                <a:gd name="T22" fmla="*/ 0 w 447"/>
                <a:gd name="T23" fmla="*/ 0 h 106"/>
                <a:gd name="T24" fmla="*/ 0 w 447"/>
                <a:gd name="T25" fmla="*/ 0 h 106"/>
                <a:gd name="T26" fmla="*/ 0 w 447"/>
                <a:gd name="T27" fmla="*/ 0 h 106"/>
                <a:gd name="T28" fmla="*/ 0 w 447"/>
                <a:gd name="T29" fmla="*/ 0 h 106"/>
                <a:gd name="T30" fmla="*/ 0 w 447"/>
                <a:gd name="T31" fmla="*/ 0 h 106"/>
                <a:gd name="T32" fmla="*/ 0 w 447"/>
                <a:gd name="T33" fmla="*/ 0 h 106"/>
                <a:gd name="T34" fmla="*/ 0 w 447"/>
                <a:gd name="T35" fmla="*/ 0 h 106"/>
                <a:gd name="T36" fmla="*/ 0 w 447"/>
                <a:gd name="T37" fmla="*/ 0 h 106"/>
                <a:gd name="T38" fmla="*/ 0 w 447"/>
                <a:gd name="T39" fmla="*/ 0 h 106"/>
                <a:gd name="T40" fmla="*/ 0 w 447"/>
                <a:gd name="T41" fmla="*/ 0 h 106"/>
                <a:gd name="T42" fmla="*/ 0 w 447"/>
                <a:gd name="T43" fmla="*/ 0 h 106"/>
                <a:gd name="T44" fmla="*/ 0 w 447"/>
                <a:gd name="T45" fmla="*/ 0 h 106"/>
                <a:gd name="T46" fmla="*/ 0 w 447"/>
                <a:gd name="T47" fmla="*/ 0 h 106"/>
                <a:gd name="T48" fmla="*/ 0 w 447"/>
                <a:gd name="T49" fmla="*/ 0 h 106"/>
                <a:gd name="T50" fmla="*/ 0 w 447"/>
                <a:gd name="T51" fmla="*/ 0 h 106"/>
                <a:gd name="T52" fmla="*/ 0 w 447"/>
                <a:gd name="T53" fmla="*/ 0 h 106"/>
                <a:gd name="T54" fmla="*/ 0 w 447"/>
                <a:gd name="T55" fmla="*/ 0 h 106"/>
                <a:gd name="T56" fmla="*/ 0 w 447"/>
                <a:gd name="T57" fmla="*/ 0 h 106"/>
                <a:gd name="T58" fmla="*/ 0 w 447"/>
                <a:gd name="T59" fmla="*/ 0 h 106"/>
                <a:gd name="T60" fmla="*/ 0 w 447"/>
                <a:gd name="T61" fmla="*/ 0 h 106"/>
                <a:gd name="T62" fmla="*/ 0 w 447"/>
                <a:gd name="T63" fmla="*/ 0 h 106"/>
                <a:gd name="T64" fmla="*/ 0 w 447"/>
                <a:gd name="T65" fmla="*/ 0 h 106"/>
                <a:gd name="T66" fmla="*/ 0 w 447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7" h="106">
                  <a:moveTo>
                    <a:pt x="400" y="106"/>
                  </a:moveTo>
                  <a:lnTo>
                    <a:pt x="405" y="105"/>
                  </a:lnTo>
                  <a:lnTo>
                    <a:pt x="409" y="105"/>
                  </a:lnTo>
                  <a:lnTo>
                    <a:pt x="413" y="104"/>
                  </a:lnTo>
                  <a:lnTo>
                    <a:pt x="418" y="103"/>
                  </a:lnTo>
                  <a:lnTo>
                    <a:pt x="422" y="101"/>
                  </a:lnTo>
                  <a:lnTo>
                    <a:pt x="426" y="99"/>
                  </a:lnTo>
                  <a:lnTo>
                    <a:pt x="430" y="97"/>
                  </a:lnTo>
                  <a:lnTo>
                    <a:pt x="433" y="95"/>
                  </a:lnTo>
                  <a:lnTo>
                    <a:pt x="436" y="93"/>
                  </a:lnTo>
                  <a:lnTo>
                    <a:pt x="438" y="91"/>
                  </a:lnTo>
                  <a:lnTo>
                    <a:pt x="441" y="87"/>
                  </a:lnTo>
                  <a:lnTo>
                    <a:pt x="443" y="85"/>
                  </a:lnTo>
                  <a:lnTo>
                    <a:pt x="445" y="82"/>
                  </a:lnTo>
                  <a:lnTo>
                    <a:pt x="446" y="79"/>
                  </a:lnTo>
                  <a:lnTo>
                    <a:pt x="446" y="75"/>
                  </a:lnTo>
                  <a:lnTo>
                    <a:pt x="447" y="72"/>
                  </a:lnTo>
                  <a:lnTo>
                    <a:pt x="447" y="35"/>
                  </a:lnTo>
                  <a:lnTo>
                    <a:pt x="446" y="31"/>
                  </a:lnTo>
                  <a:lnTo>
                    <a:pt x="446" y="28"/>
                  </a:lnTo>
                  <a:lnTo>
                    <a:pt x="445" y="24"/>
                  </a:lnTo>
                  <a:lnTo>
                    <a:pt x="443" y="21"/>
                  </a:lnTo>
                  <a:lnTo>
                    <a:pt x="441" y="18"/>
                  </a:lnTo>
                  <a:lnTo>
                    <a:pt x="438" y="15"/>
                  </a:lnTo>
                  <a:lnTo>
                    <a:pt x="436" y="12"/>
                  </a:lnTo>
                  <a:lnTo>
                    <a:pt x="433" y="10"/>
                  </a:lnTo>
                  <a:lnTo>
                    <a:pt x="430" y="8"/>
                  </a:lnTo>
                  <a:lnTo>
                    <a:pt x="426" y="6"/>
                  </a:lnTo>
                  <a:lnTo>
                    <a:pt x="422" y="4"/>
                  </a:lnTo>
                  <a:lnTo>
                    <a:pt x="418" y="3"/>
                  </a:lnTo>
                  <a:lnTo>
                    <a:pt x="413" y="1"/>
                  </a:lnTo>
                  <a:lnTo>
                    <a:pt x="409" y="0"/>
                  </a:lnTo>
                  <a:lnTo>
                    <a:pt x="405" y="0"/>
                  </a:lnTo>
                  <a:lnTo>
                    <a:pt x="400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29" y="3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3" y="85"/>
                  </a:lnTo>
                  <a:lnTo>
                    <a:pt x="5" y="87"/>
                  </a:lnTo>
                  <a:lnTo>
                    <a:pt x="8" y="91"/>
                  </a:lnTo>
                  <a:lnTo>
                    <a:pt x="11" y="93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21" y="99"/>
                  </a:lnTo>
                  <a:lnTo>
                    <a:pt x="25" y="101"/>
                  </a:lnTo>
                  <a:lnTo>
                    <a:pt x="29" y="103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42" y="105"/>
                  </a:lnTo>
                  <a:lnTo>
                    <a:pt x="48" y="106"/>
                  </a:lnTo>
                  <a:lnTo>
                    <a:pt x="400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52" name="Freeform 592">
              <a:extLst>
                <a:ext uri="{FF2B5EF4-FFF2-40B4-BE49-F238E27FC236}">
                  <a16:creationId xmlns:a16="http://schemas.microsoft.com/office/drawing/2014/main" id="{808AA024-F878-1D42-BA81-10C8DD501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" y="2266"/>
              <a:ext cx="20" cy="11"/>
            </a:xfrm>
            <a:custGeom>
              <a:avLst/>
              <a:gdLst>
                <a:gd name="T0" fmla="*/ 0 w 596"/>
                <a:gd name="T1" fmla="*/ 0 h 285"/>
                <a:gd name="T2" fmla="*/ 0 w 596"/>
                <a:gd name="T3" fmla="*/ 0 h 285"/>
                <a:gd name="T4" fmla="*/ 0 w 596"/>
                <a:gd name="T5" fmla="*/ 0 h 285"/>
                <a:gd name="T6" fmla="*/ 0 w 596"/>
                <a:gd name="T7" fmla="*/ 0 h 285"/>
                <a:gd name="T8" fmla="*/ 0 w 596"/>
                <a:gd name="T9" fmla="*/ 0 h 285"/>
                <a:gd name="T10" fmla="*/ 0 w 596"/>
                <a:gd name="T11" fmla="*/ 0 h 285"/>
                <a:gd name="T12" fmla="*/ 0 w 596"/>
                <a:gd name="T13" fmla="*/ 0 h 285"/>
                <a:gd name="T14" fmla="*/ 0 w 596"/>
                <a:gd name="T15" fmla="*/ 0 h 285"/>
                <a:gd name="T16" fmla="*/ 0 w 596"/>
                <a:gd name="T17" fmla="*/ 0 h 285"/>
                <a:gd name="T18" fmla="*/ 0 w 596"/>
                <a:gd name="T19" fmla="*/ 0 h 285"/>
                <a:gd name="T20" fmla="*/ 0 w 596"/>
                <a:gd name="T21" fmla="*/ 0 h 285"/>
                <a:gd name="T22" fmla="*/ 0 w 596"/>
                <a:gd name="T23" fmla="*/ 0 h 285"/>
                <a:gd name="T24" fmla="*/ 0 w 596"/>
                <a:gd name="T25" fmla="*/ 0 h 285"/>
                <a:gd name="T26" fmla="*/ 0 w 596"/>
                <a:gd name="T27" fmla="*/ 0 h 285"/>
                <a:gd name="T28" fmla="*/ 0 w 596"/>
                <a:gd name="T29" fmla="*/ 0 h 285"/>
                <a:gd name="T30" fmla="*/ 0 w 596"/>
                <a:gd name="T31" fmla="*/ 0 h 285"/>
                <a:gd name="T32" fmla="*/ 0 w 596"/>
                <a:gd name="T33" fmla="*/ 0 h 285"/>
                <a:gd name="T34" fmla="*/ 0 w 596"/>
                <a:gd name="T35" fmla="*/ 0 h 285"/>
                <a:gd name="T36" fmla="*/ 0 w 596"/>
                <a:gd name="T37" fmla="*/ 0 h 285"/>
                <a:gd name="T38" fmla="*/ 0 w 596"/>
                <a:gd name="T39" fmla="*/ 0 h 285"/>
                <a:gd name="T40" fmla="*/ 0 w 596"/>
                <a:gd name="T41" fmla="*/ 0 h 285"/>
                <a:gd name="T42" fmla="*/ 0 w 596"/>
                <a:gd name="T43" fmla="*/ 0 h 285"/>
                <a:gd name="T44" fmla="*/ 0 w 596"/>
                <a:gd name="T45" fmla="*/ 0 h 285"/>
                <a:gd name="T46" fmla="*/ 0 w 596"/>
                <a:gd name="T47" fmla="*/ 0 h 285"/>
                <a:gd name="T48" fmla="*/ 0 w 596"/>
                <a:gd name="T49" fmla="*/ 0 h 285"/>
                <a:gd name="T50" fmla="*/ 0 w 596"/>
                <a:gd name="T51" fmla="*/ 0 h 285"/>
                <a:gd name="T52" fmla="*/ 0 w 596"/>
                <a:gd name="T53" fmla="*/ 0 h 285"/>
                <a:gd name="T54" fmla="*/ 0 w 596"/>
                <a:gd name="T55" fmla="*/ 0 h 285"/>
                <a:gd name="T56" fmla="*/ 0 w 596"/>
                <a:gd name="T57" fmla="*/ 0 h 285"/>
                <a:gd name="T58" fmla="*/ 0 w 596"/>
                <a:gd name="T59" fmla="*/ 0 h 285"/>
                <a:gd name="T60" fmla="*/ 0 w 596"/>
                <a:gd name="T61" fmla="*/ 0 h 285"/>
                <a:gd name="T62" fmla="*/ 0 w 596"/>
                <a:gd name="T63" fmla="*/ 0 h 285"/>
                <a:gd name="T64" fmla="*/ 0 w 596"/>
                <a:gd name="T65" fmla="*/ 0 h 285"/>
                <a:gd name="T66" fmla="*/ 0 w 596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6" h="285">
                  <a:moveTo>
                    <a:pt x="517" y="285"/>
                  </a:moveTo>
                  <a:lnTo>
                    <a:pt x="523" y="284"/>
                  </a:lnTo>
                  <a:lnTo>
                    <a:pt x="529" y="283"/>
                  </a:lnTo>
                  <a:lnTo>
                    <a:pt x="537" y="282"/>
                  </a:lnTo>
                  <a:lnTo>
                    <a:pt x="543" y="279"/>
                  </a:lnTo>
                  <a:lnTo>
                    <a:pt x="550" y="276"/>
                  </a:lnTo>
                  <a:lnTo>
                    <a:pt x="556" y="273"/>
                  </a:lnTo>
                  <a:lnTo>
                    <a:pt x="563" y="268"/>
                  </a:lnTo>
                  <a:lnTo>
                    <a:pt x="568" y="264"/>
                  </a:lnTo>
                  <a:lnTo>
                    <a:pt x="574" y="260"/>
                  </a:lnTo>
                  <a:lnTo>
                    <a:pt x="579" y="254"/>
                  </a:lnTo>
                  <a:lnTo>
                    <a:pt x="584" y="249"/>
                  </a:lnTo>
                  <a:lnTo>
                    <a:pt x="588" y="242"/>
                  </a:lnTo>
                  <a:lnTo>
                    <a:pt x="591" y="236"/>
                  </a:lnTo>
                  <a:lnTo>
                    <a:pt x="593" y="229"/>
                  </a:lnTo>
                  <a:lnTo>
                    <a:pt x="595" y="223"/>
                  </a:lnTo>
                  <a:lnTo>
                    <a:pt x="596" y="216"/>
                  </a:lnTo>
                  <a:lnTo>
                    <a:pt x="577" y="67"/>
                  </a:lnTo>
                  <a:lnTo>
                    <a:pt x="576" y="60"/>
                  </a:lnTo>
                  <a:lnTo>
                    <a:pt x="575" y="53"/>
                  </a:lnTo>
                  <a:lnTo>
                    <a:pt x="574" y="47"/>
                  </a:lnTo>
                  <a:lnTo>
                    <a:pt x="572" y="40"/>
                  </a:lnTo>
                  <a:lnTo>
                    <a:pt x="569" y="35"/>
                  </a:lnTo>
                  <a:lnTo>
                    <a:pt x="566" y="29"/>
                  </a:lnTo>
                  <a:lnTo>
                    <a:pt x="563" y="24"/>
                  </a:lnTo>
                  <a:lnTo>
                    <a:pt x="560" y="18"/>
                  </a:lnTo>
                  <a:lnTo>
                    <a:pt x="555" y="14"/>
                  </a:lnTo>
                  <a:lnTo>
                    <a:pt x="551" y="11"/>
                  </a:lnTo>
                  <a:lnTo>
                    <a:pt x="546" y="8"/>
                  </a:lnTo>
                  <a:lnTo>
                    <a:pt x="540" y="4"/>
                  </a:lnTo>
                  <a:lnTo>
                    <a:pt x="535" y="2"/>
                  </a:lnTo>
                  <a:lnTo>
                    <a:pt x="529" y="1"/>
                  </a:lnTo>
                  <a:lnTo>
                    <a:pt x="523" y="0"/>
                  </a:lnTo>
                  <a:lnTo>
                    <a:pt x="517" y="0"/>
                  </a:lnTo>
                  <a:lnTo>
                    <a:pt x="78" y="0"/>
                  </a:lnTo>
                  <a:lnTo>
                    <a:pt x="71" y="0"/>
                  </a:lnTo>
                  <a:lnTo>
                    <a:pt x="66" y="1"/>
                  </a:lnTo>
                  <a:lnTo>
                    <a:pt x="59" y="2"/>
                  </a:lnTo>
                  <a:lnTo>
                    <a:pt x="54" y="4"/>
                  </a:lnTo>
                  <a:lnTo>
                    <a:pt x="48" y="8"/>
                  </a:lnTo>
                  <a:lnTo>
                    <a:pt x="44" y="11"/>
                  </a:lnTo>
                  <a:lnTo>
                    <a:pt x="40" y="14"/>
                  </a:lnTo>
                  <a:lnTo>
                    <a:pt x="35" y="18"/>
                  </a:lnTo>
                  <a:lnTo>
                    <a:pt x="31" y="24"/>
                  </a:lnTo>
                  <a:lnTo>
                    <a:pt x="28" y="29"/>
                  </a:lnTo>
                  <a:lnTo>
                    <a:pt x="24" y="35"/>
                  </a:lnTo>
                  <a:lnTo>
                    <a:pt x="22" y="40"/>
                  </a:lnTo>
                  <a:lnTo>
                    <a:pt x="20" y="47"/>
                  </a:lnTo>
                  <a:lnTo>
                    <a:pt x="19" y="53"/>
                  </a:lnTo>
                  <a:lnTo>
                    <a:pt x="18" y="60"/>
                  </a:lnTo>
                  <a:lnTo>
                    <a:pt x="18" y="67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2" y="229"/>
                  </a:lnTo>
                  <a:lnTo>
                    <a:pt x="4" y="236"/>
                  </a:lnTo>
                  <a:lnTo>
                    <a:pt x="7" y="242"/>
                  </a:lnTo>
                  <a:lnTo>
                    <a:pt x="11" y="249"/>
                  </a:lnTo>
                  <a:lnTo>
                    <a:pt x="16" y="254"/>
                  </a:lnTo>
                  <a:lnTo>
                    <a:pt x="21" y="260"/>
                  </a:lnTo>
                  <a:lnTo>
                    <a:pt x="27" y="264"/>
                  </a:lnTo>
                  <a:lnTo>
                    <a:pt x="32" y="268"/>
                  </a:lnTo>
                  <a:lnTo>
                    <a:pt x="38" y="273"/>
                  </a:lnTo>
                  <a:lnTo>
                    <a:pt x="45" y="276"/>
                  </a:lnTo>
                  <a:lnTo>
                    <a:pt x="52" y="279"/>
                  </a:lnTo>
                  <a:lnTo>
                    <a:pt x="58" y="282"/>
                  </a:lnTo>
                  <a:lnTo>
                    <a:pt x="65" y="283"/>
                  </a:lnTo>
                  <a:lnTo>
                    <a:pt x="71" y="284"/>
                  </a:lnTo>
                  <a:lnTo>
                    <a:pt x="78" y="285"/>
                  </a:lnTo>
                  <a:lnTo>
                    <a:pt x="51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53" name="Freeform 593">
              <a:extLst>
                <a:ext uri="{FF2B5EF4-FFF2-40B4-BE49-F238E27FC236}">
                  <a16:creationId xmlns:a16="http://schemas.microsoft.com/office/drawing/2014/main" id="{5B1CE063-4788-3541-88C8-E4C28696C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2" y="89"/>
                  </a:lnTo>
                  <a:lnTo>
                    <a:pt x="430" y="94"/>
                  </a:lnTo>
                  <a:lnTo>
                    <a:pt x="428" y="100"/>
                  </a:lnTo>
                  <a:lnTo>
                    <a:pt x="426" y="104"/>
                  </a:lnTo>
                  <a:lnTo>
                    <a:pt x="422" y="108"/>
                  </a:lnTo>
                  <a:lnTo>
                    <a:pt x="419" y="113"/>
                  </a:lnTo>
                  <a:lnTo>
                    <a:pt x="415" y="117"/>
                  </a:lnTo>
                  <a:lnTo>
                    <a:pt x="410" y="119"/>
                  </a:lnTo>
                  <a:lnTo>
                    <a:pt x="406" y="123"/>
                  </a:lnTo>
                  <a:lnTo>
                    <a:pt x="402" y="125"/>
                  </a:lnTo>
                  <a:lnTo>
                    <a:pt x="396" y="126"/>
                  </a:lnTo>
                  <a:lnTo>
                    <a:pt x="391" y="127"/>
                  </a:lnTo>
                  <a:lnTo>
                    <a:pt x="385" y="128"/>
                  </a:lnTo>
                  <a:lnTo>
                    <a:pt x="51" y="128"/>
                  </a:lnTo>
                  <a:lnTo>
                    <a:pt x="45" y="127"/>
                  </a:lnTo>
                  <a:lnTo>
                    <a:pt x="39" y="126"/>
                  </a:lnTo>
                  <a:lnTo>
                    <a:pt x="34" y="125"/>
                  </a:lnTo>
                  <a:lnTo>
                    <a:pt x="29" y="123"/>
                  </a:lnTo>
                  <a:lnTo>
                    <a:pt x="25" y="119"/>
                  </a:lnTo>
                  <a:lnTo>
                    <a:pt x="21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10" y="104"/>
                  </a:lnTo>
                  <a:lnTo>
                    <a:pt x="8" y="100"/>
                  </a:lnTo>
                  <a:lnTo>
                    <a:pt x="6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54" name="Freeform 594">
              <a:extLst>
                <a:ext uri="{FF2B5EF4-FFF2-40B4-BE49-F238E27FC236}">
                  <a16:creationId xmlns:a16="http://schemas.microsoft.com/office/drawing/2014/main" id="{AD4444FD-1A61-B746-B2A3-A8D3188F5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2268"/>
              <a:ext cx="1" cy="8"/>
            </a:xfrm>
            <a:custGeom>
              <a:avLst/>
              <a:gdLst>
                <a:gd name="T0" fmla="*/ 0 w 43"/>
                <a:gd name="T1" fmla="*/ 0 h 212"/>
                <a:gd name="T2" fmla="*/ 0 w 43"/>
                <a:gd name="T3" fmla="*/ 0 h 212"/>
                <a:gd name="T4" fmla="*/ 0 w 43"/>
                <a:gd name="T5" fmla="*/ 0 h 212"/>
                <a:gd name="T6" fmla="*/ 0 w 43"/>
                <a:gd name="T7" fmla="*/ 0 h 212"/>
                <a:gd name="T8" fmla="*/ 0 w 43"/>
                <a:gd name="T9" fmla="*/ 0 h 212"/>
                <a:gd name="T10" fmla="*/ 0 w 43"/>
                <a:gd name="T11" fmla="*/ 0 h 212"/>
                <a:gd name="T12" fmla="*/ 0 w 43"/>
                <a:gd name="T13" fmla="*/ 0 h 212"/>
                <a:gd name="T14" fmla="*/ 0 w 43"/>
                <a:gd name="T15" fmla="*/ 0 h 212"/>
                <a:gd name="T16" fmla="*/ 0 w 43"/>
                <a:gd name="T17" fmla="*/ 0 h 212"/>
                <a:gd name="T18" fmla="*/ 0 w 43"/>
                <a:gd name="T19" fmla="*/ 0 h 212"/>
                <a:gd name="T20" fmla="*/ 0 w 43"/>
                <a:gd name="T21" fmla="*/ 0 h 212"/>
                <a:gd name="T22" fmla="*/ 0 w 43"/>
                <a:gd name="T23" fmla="*/ 0 h 212"/>
                <a:gd name="T24" fmla="*/ 0 w 43"/>
                <a:gd name="T25" fmla="*/ 0 h 212"/>
                <a:gd name="T26" fmla="*/ 0 w 43"/>
                <a:gd name="T27" fmla="*/ 0 h 212"/>
                <a:gd name="T28" fmla="*/ 0 w 43"/>
                <a:gd name="T29" fmla="*/ 0 h 212"/>
                <a:gd name="T30" fmla="*/ 0 w 43"/>
                <a:gd name="T31" fmla="*/ 0 h 212"/>
                <a:gd name="T32" fmla="*/ 0 w 43"/>
                <a:gd name="T33" fmla="*/ 0 h 212"/>
                <a:gd name="T34" fmla="*/ 0 w 43"/>
                <a:gd name="T35" fmla="*/ 0 h 212"/>
                <a:gd name="T36" fmla="*/ 0 w 43"/>
                <a:gd name="T37" fmla="*/ 0 h 212"/>
                <a:gd name="T38" fmla="*/ 0 w 43"/>
                <a:gd name="T39" fmla="*/ 0 h 212"/>
                <a:gd name="T40" fmla="*/ 0 w 43"/>
                <a:gd name="T41" fmla="*/ 0 h 212"/>
                <a:gd name="T42" fmla="*/ 0 w 43"/>
                <a:gd name="T43" fmla="*/ 0 h 212"/>
                <a:gd name="T44" fmla="*/ 0 w 43"/>
                <a:gd name="T45" fmla="*/ 0 h 212"/>
                <a:gd name="T46" fmla="*/ 0 w 43"/>
                <a:gd name="T47" fmla="*/ 0 h 212"/>
                <a:gd name="T48" fmla="*/ 0 w 43"/>
                <a:gd name="T49" fmla="*/ 0 h 212"/>
                <a:gd name="T50" fmla="*/ 0 w 43"/>
                <a:gd name="T51" fmla="*/ 0 h 212"/>
                <a:gd name="T52" fmla="*/ 0 w 43"/>
                <a:gd name="T53" fmla="*/ 0 h 212"/>
                <a:gd name="T54" fmla="*/ 0 w 43"/>
                <a:gd name="T55" fmla="*/ 0 h 212"/>
                <a:gd name="T56" fmla="*/ 0 w 43"/>
                <a:gd name="T57" fmla="*/ 0 h 212"/>
                <a:gd name="T58" fmla="*/ 0 w 43"/>
                <a:gd name="T59" fmla="*/ 0 h 212"/>
                <a:gd name="T60" fmla="*/ 0 w 43"/>
                <a:gd name="T61" fmla="*/ 0 h 212"/>
                <a:gd name="T62" fmla="*/ 0 w 43"/>
                <a:gd name="T63" fmla="*/ 0 h 212"/>
                <a:gd name="T64" fmla="*/ 0 w 43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3" h="212">
                  <a:moveTo>
                    <a:pt x="24" y="212"/>
                  </a:moveTo>
                  <a:lnTo>
                    <a:pt x="25" y="211"/>
                  </a:lnTo>
                  <a:lnTo>
                    <a:pt x="27" y="211"/>
                  </a:lnTo>
                  <a:lnTo>
                    <a:pt x="28" y="211"/>
                  </a:lnTo>
                  <a:lnTo>
                    <a:pt x="31" y="210"/>
                  </a:lnTo>
                  <a:lnTo>
                    <a:pt x="32" y="209"/>
                  </a:lnTo>
                  <a:lnTo>
                    <a:pt x="34" y="208"/>
                  </a:lnTo>
                  <a:lnTo>
                    <a:pt x="35" y="207"/>
                  </a:lnTo>
                  <a:lnTo>
                    <a:pt x="36" y="205"/>
                  </a:lnTo>
                  <a:lnTo>
                    <a:pt x="37" y="204"/>
                  </a:lnTo>
                  <a:lnTo>
                    <a:pt x="38" y="202"/>
                  </a:lnTo>
                  <a:lnTo>
                    <a:pt x="39" y="201"/>
                  </a:lnTo>
                  <a:lnTo>
                    <a:pt x="40" y="199"/>
                  </a:lnTo>
                  <a:lnTo>
                    <a:pt x="42" y="197"/>
                  </a:lnTo>
                  <a:lnTo>
                    <a:pt x="42" y="195"/>
                  </a:lnTo>
                  <a:lnTo>
                    <a:pt x="42" y="194"/>
                  </a:lnTo>
                  <a:lnTo>
                    <a:pt x="43" y="191"/>
                  </a:lnTo>
                  <a:lnTo>
                    <a:pt x="43" y="21"/>
                  </a:lnTo>
                  <a:lnTo>
                    <a:pt x="42" y="19"/>
                  </a:lnTo>
                  <a:lnTo>
                    <a:pt x="42" y="16"/>
                  </a:lnTo>
                  <a:lnTo>
                    <a:pt x="42" y="14"/>
                  </a:lnTo>
                  <a:lnTo>
                    <a:pt x="40" y="12"/>
                  </a:lnTo>
                  <a:lnTo>
                    <a:pt x="39" y="11"/>
                  </a:lnTo>
                  <a:lnTo>
                    <a:pt x="38" y="9"/>
                  </a:lnTo>
                  <a:lnTo>
                    <a:pt x="37" y="8"/>
                  </a:lnTo>
                  <a:lnTo>
                    <a:pt x="36" y="5"/>
                  </a:lnTo>
                  <a:lnTo>
                    <a:pt x="35" y="4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5" y="194"/>
                  </a:lnTo>
                  <a:lnTo>
                    <a:pt x="7" y="196"/>
                  </a:lnTo>
                  <a:lnTo>
                    <a:pt x="8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3" y="205"/>
                  </a:lnTo>
                  <a:lnTo>
                    <a:pt x="15" y="208"/>
                  </a:lnTo>
                  <a:lnTo>
                    <a:pt x="18" y="209"/>
                  </a:lnTo>
                  <a:lnTo>
                    <a:pt x="20" y="211"/>
                  </a:lnTo>
                  <a:lnTo>
                    <a:pt x="22" y="211"/>
                  </a:lnTo>
                  <a:lnTo>
                    <a:pt x="24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55" name="Freeform 595">
              <a:extLst>
                <a:ext uri="{FF2B5EF4-FFF2-40B4-BE49-F238E27FC236}">
                  <a16:creationId xmlns:a16="http://schemas.microsoft.com/office/drawing/2014/main" id="{0B4641E8-F5A8-7940-9438-B8E5885A0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" y="2268"/>
              <a:ext cx="2" cy="8"/>
            </a:xfrm>
            <a:custGeom>
              <a:avLst/>
              <a:gdLst>
                <a:gd name="T0" fmla="*/ 0 w 49"/>
                <a:gd name="T1" fmla="*/ 0 h 222"/>
                <a:gd name="T2" fmla="*/ 0 w 49"/>
                <a:gd name="T3" fmla="*/ 0 h 222"/>
                <a:gd name="T4" fmla="*/ 0 w 49"/>
                <a:gd name="T5" fmla="*/ 0 h 222"/>
                <a:gd name="T6" fmla="*/ 0 w 49"/>
                <a:gd name="T7" fmla="*/ 0 h 222"/>
                <a:gd name="T8" fmla="*/ 0 w 49"/>
                <a:gd name="T9" fmla="*/ 0 h 222"/>
                <a:gd name="T10" fmla="*/ 0 w 49"/>
                <a:gd name="T11" fmla="*/ 0 h 222"/>
                <a:gd name="T12" fmla="*/ 0 w 49"/>
                <a:gd name="T13" fmla="*/ 0 h 222"/>
                <a:gd name="T14" fmla="*/ 0 w 49"/>
                <a:gd name="T15" fmla="*/ 0 h 222"/>
                <a:gd name="T16" fmla="*/ 0 w 49"/>
                <a:gd name="T17" fmla="*/ 0 h 222"/>
                <a:gd name="T18" fmla="*/ 0 w 49"/>
                <a:gd name="T19" fmla="*/ 0 h 222"/>
                <a:gd name="T20" fmla="*/ 0 w 49"/>
                <a:gd name="T21" fmla="*/ 0 h 222"/>
                <a:gd name="T22" fmla="*/ 0 w 49"/>
                <a:gd name="T23" fmla="*/ 0 h 222"/>
                <a:gd name="T24" fmla="*/ 0 w 49"/>
                <a:gd name="T25" fmla="*/ 0 h 222"/>
                <a:gd name="T26" fmla="*/ 0 w 49"/>
                <a:gd name="T27" fmla="*/ 0 h 222"/>
                <a:gd name="T28" fmla="*/ 0 w 49"/>
                <a:gd name="T29" fmla="*/ 0 h 222"/>
                <a:gd name="T30" fmla="*/ 0 w 49"/>
                <a:gd name="T31" fmla="*/ 0 h 222"/>
                <a:gd name="T32" fmla="*/ 0 w 49"/>
                <a:gd name="T33" fmla="*/ 0 h 222"/>
                <a:gd name="T34" fmla="*/ 0 w 49"/>
                <a:gd name="T35" fmla="*/ 0 h 222"/>
                <a:gd name="T36" fmla="*/ 0 w 49"/>
                <a:gd name="T37" fmla="*/ 0 h 222"/>
                <a:gd name="T38" fmla="*/ 0 w 49"/>
                <a:gd name="T39" fmla="*/ 0 h 222"/>
                <a:gd name="T40" fmla="*/ 0 w 49"/>
                <a:gd name="T41" fmla="*/ 0 h 222"/>
                <a:gd name="T42" fmla="*/ 0 w 49"/>
                <a:gd name="T43" fmla="*/ 0 h 222"/>
                <a:gd name="T44" fmla="*/ 0 w 49"/>
                <a:gd name="T45" fmla="*/ 0 h 222"/>
                <a:gd name="T46" fmla="*/ 0 w 49"/>
                <a:gd name="T47" fmla="*/ 0 h 222"/>
                <a:gd name="T48" fmla="*/ 0 w 49"/>
                <a:gd name="T49" fmla="*/ 0 h 222"/>
                <a:gd name="T50" fmla="*/ 0 w 49"/>
                <a:gd name="T51" fmla="*/ 0 h 222"/>
                <a:gd name="T52" fmla="*/ 0 w 49"/>
                <a:gd name="T53" fmla="*/ 0 h 222"/>
                <a:gd name="T54" fmla="*/ 0 w 49"/>
                <a:gd name="T55" fmla="*/ 0 h 222"/>
                <a:gd name="T56" fmla="*/ 0 w 49"/>
                <a:gd name="T57" fmla="*/ 0 h 222"/>
                <a:gd name="T58" fmla="*/ 0 w 49"/>
                <a:gd name="T59" fmla="*/ 0 h 222"/>
                <a:gd name="T60" fmla="*/ 0 w 49"/>
                <a:gd name="T61" fmla="*/ 0 h 222"/>
                <a:gd name="T62" fmla="*/ 0 w 49"/>
                <a:gd name="T63" fmla="*/ 0 h 222"/>
                <a:gd name="T64" fmla="*/ 0 w 4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" h="222">
                  <a:moveTo>
                    <a:pt x="19" y="222"/>
                  </a:moveTo>
                  <a:lnTo>
                    <a:pt x="20" y="221"/>
                  </a:lnTo>
                  <a:lnTo>
                    <a:pt x="22" y="221"/>
                  </a:lnTo>
                  <a:lnTo>
                    <a:pt x="24" y="219"/>
                  </a:lnTo>
                  <a:lnTo>
                    <a:pt x="28" y="218"/>
                  </a:lnTo>
                  <a:lnTo>
                    <a:pt x="30" y="216"/>
                  </a:lnTo>
                  <a:lnTo>
                    <a:pt x="32" y="213"/>
                  </a:lnTo>
                  <a:lnTo>
                    <a:pt x="35" y="211"/>
                  </a:lnTo>
                  <a:lnTo>
                    <a:pt x="37" y="209"/>
                  </a:lnTo>
                  <a:lnTo>
                    <a:pt x="39" y="206"/>
                  </a:lnTo>
                  <a:lnTo>
                    <a:pt x="42" y="203"/>
                  </a:lnTo>
                  <a:lnTo>
                    <a:pt x="44" y="200"/>
                  </a:lnTo>
                  <a:lnTo>
                    <a:pt x="45" y="197"/>
                  </a:lnTo>
                  <a:lnTo>
                    <a:pt x="47" y="195"/>
                  </a:lnTo>
                  <a:lnTo>
                    <a:pt x="48" y="192"/>
                  </a:lnTo>
                  <a:lnTo>
                    <a:pt x="48" y="190"/>
                  </a:lnTo>
                  <a:lnTo>
                    <a:pt x="49" y="187"/>
                  </a:lnTo>
                  <a:lnTo>
                    <a:pt x="37" y="22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5" y="13"/>
                  </a:lnTo>
                  <a:lnTo>
                    <a:pt x="34" y="11"/>
                  </a:lnTo>
                  <a:lnTo>
                    <a:pt x="33" y="9"/>
                  </a:lnTo>
                  <a:lnTo>
                    <a:pt x="32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9" y="4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9" y="3"/>
                  </a:lnTo>
                  <a:lnTo>
                    <a:pt x="8" y="4"/>
                  </a:lnTo>
                  <a:lnTo>
                    <a:pt x="6" y="5"/>
                  </a:lnTo>
                  <a:lnTo>
                    <a:pt x="5" y="7"/>
                  </a:lnTo>
                  <a:lnTo>
                    <a:pt x="4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6" y="217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1" y="220"/>
                  </a:lnTo>
                  <a:lnTo>
                    <a:pt x="12" y="221"/>
                  </a:lnTo>
                  <a:lnTo>
                    <a:pt x="14" y="221"/>
                  </a:lnTo>
                  <a:lnTo>
                    <a:pt x="17" y="221"/>
                  </a:lnTo>
                  <a:lnTo>
                    <a:pt x="19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56" name="Freeform 596">
              <a:extLst>
                <a:ext uri="{FF2B5EF4-FFF2-40B4-BE49-F238E27FC236}">
                  <a16:creationId xmlns:a16="http://schemas.microsoft.com/office/drawing/2014/main" id="{D8504969-316B-B746-ACD8-7141CE7B7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" y="2267"/>
              <a:ext cx="16" cy="4"/>
            </a:xfrm>
            <a:custGeom>
              <a:avLst/>
              <a:gdLst>
                <a:gd name="T0" fmla="*/ 0 w 449"/>
                <a:gd name="T1" fmla="*/ 0 h 106"/>
                <a:gd name="T2" fmla="*/ 0 w 449"/>
                <a:gd name="T3" fmla="*/ 0 h 106"/>
                <a:gd name="T4" fmla="*/ 0 w 449"/>
                <a:gd name="T5" fmla="*/ 0 h 106"/>
                <a:gd name="T6" fmla="*/ 0 w 449"/>
                <a:gd name="T7" fmla="*/ 0 h 106"/>
                <a:gd name="T8" fmla="*/ 0 w 449"/>
                <a:gd name="T9" fmla="*/ 0 h 106"/>
                <a:gd name="T10" fmla="*/ 0 w 449"/>
                <a:gd name="T11" fmla="*/ 0 h 106"/>
                <a:gd name="T12" fmla="*/ 0 w 449"/>
                <a:gd name="T13" fmla="*/ 0 h 106"/>
                <a:gd name="T14" fmla="*/ 0 w 449"/>
                <a:gd name="T15" fmla="*/ 0 h 106"/>
                <a:gd name="T16" fmla="*/ 0 w 449"/>
                <a:gd name="T17" fmla="*/ 0 h 106"/>
                <a:gd name="T18" fmla="*/ 0 w 449"/>
                <a:gd name="T19" fmla="*/ 0 h 106"/>
                <a:gd name="T20" fmla="*/ 0 w 449"/>
                <a:gd name="T21" fmla="*/ 0 h 106"/>
                <a:gd name="T22" fmla="*/ 0 w 449"/>
                <a:gd name="T23" fmla="*/ 0 h 106"/>
                <a:gd name="T24" fmla="*/ 0 w 449"/>
                <a:gd name="T25" fmla="*/ 0 h 106"/>
                <a:gd name="T26" fmla="*/ 0 w 449"/>
                <a:gd name="T27" fmla="*/ 0 h 106"/>
                <a:gd name="T28" fmla="*/ 0 w 449"/>
                <a:gd name="T29" fmla="*/ 0 h 106"/>
                <a:gd name="T30" fmla="*/ 0 w 449"/>
                <a:gd name="T31" fmla="*/ 0 h 106"/>
                <a:gd name="T32" fmla="*/ 0 w 449"/>
                <a:gd name="T33" fmla="*/ 0 h 106"/>
                <a:gd name="T34" fmla="*/ 0 w 449"/>
                <a:gd name="T35" fmla="*/ 0 h 106"/>
                <a:gd name="T36" fmla="*/ 0 w 449"/>
                <a:gd name="T37" fmla="*/ 0 h 106"/>
                <a:gd name="T38" fmla="*/ 0 w 449"/>
                <a:gd name="T39" fmla="*/ 0 h 106"/>
                <a:gd name="T40" fmla="*/ 0 w 449"/>
                <a:gd name="T41" fmla="*/ 0 h 106"/>
                <a:gd name="T42" fmla="*/ 0 w 449"/>
                <a:gd name="T43" fmla="*/ 0 h 106"/>
                <a:gd name="T44" fmla="*/ 0 w 449"/>
                <a:gd name="T45" fmla="*/ 0 h 106"/>
                <a:gd name="T46" fmla="*/ 0 w 449"/>
                <a:gd name="T47" fmla="*/ 0 h 106"/>
                <a:gd name="T48" fmla="*/ 0 w 449"/>
                <a:gd name="T49" fmla="*/ 0 h 106"/>
                <a:gd name="T50" fmla="*/ 0 w 449"/>
                <a:gd name="T51" fmla="*/ 0 h 106"/>
                <a:gd name="T52" fmla="*/ 0 w 449"/>
                <a:gd name="T53" fmla="*/ 0 h 106"/>
                <a:gd name="T54" fmla="*/ 0 w 449"/>
                <a:gd name="T55" fmla="*/ 0 h 106"/>
                <a:gd name="T56" fmla="*/ 0 w 449"/>
                <a:gd name="T57" fmla="*/ 0 h 106"/>
                <a:gd name="T58" fmla="*/ 0 w 449"/>
                <a:gd name="T59" fmla="*/ 0 h 106"/>
                <a:gd name="T60" fmla="*/ 0 w 449"/>
                <a:gd name="T61" fmla="*/ 0 h 106"/>
                <a:gd name="T62" fmla="*/ 0 w 449"/>
                <a:gd name="T63" fmla="*/ 0 h 106"/>
                <a:gd name="T64" fmla="*/ 0 w 449"/>
                <a:gd name="T65" fmla="*/ 0 h 106"/>
                <a:gd name="T66" fmla="*/ 0 w 449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9" h="106">
                  <a:moveTo>
                    <a:pt x="401" y="106"/>
                  </a:moveTo>
                  <a:lnTo>
                    <a:pt x="405" y="105"/>
                  </a:lnTo>
                  <a:lnTo>
                    <a:pt x="410" y="105"/>
                  </a:lnTo>
                  <a:lnTo>
                    <a:pt x="414" y="104"/>
                  </a:lnTo>
                  <a:lnTo>
                    <a:pt x="419" y="103"/>
                  </a:lnTo>
                  <a:lnTo>
                    <a:pt x="423" y="101"/>
                  </a:lnTo>
                  <a:lnTo>
                    <a:pt x="427" y="99"/>
                  </a:lnTo>
                  <a:lnTo>
                    <a:pt x="430" y="97"/>
                  </a:lnTo>
                  <a:lnTo>
                    <a:pt x="435" y="95"/>
                  </a:lnTo>
                  <a:lnTo>
                    <a:pt x="437" y="93"/>
                  </a:lnTo>
                  <a:lnTo>
                    <a:pt x="440" y="91"/>
                  </a:lnTo>
                  <a:lnTo>
                    <a:pt x="442" y="87"/>
                  </a:lnTo>
                  <a:lnTo>
                    <a:pt x="444" y="85"/>
                  </a:lnTo>
                  <a:lnTo>
                    <a:pt x="445" y="82"/>
                  </a:lnTo>
                  <a:lnTo>
                    <a:pt x="448" y="79"/>
                  </a:lnTo>
                  <a:lnTo>
                    <a:pt x="448" y="75"/>
                  </a:lnTo>
                  <a:lnTo>
                    <a:pt x="449" y="72"/>
                  </a:lnTo>
                  <a:lnTo>
                    <a:pt x="449" y="35"/>
                  </a:lnTo>
                  <a:lnTo>
                    <a:pt x="448" y="31"/>
                  </a:lnTo>
                  <a:lnTo>
                    <a:pt x="448" y="28"/>
                  </a:lnTo>
                  <a:lnTo>
                    <a:pt x="445" y="24"/>
                  </a:lnTo>
                  <a:lnTo>
                    <a:pt x="444" y="21"/>
                  </a:lnTo>
                  <a:lnTo>
                    <a:pt x="442" y="18"/>
                  </a:lnTo>
                  <a:lnTo>
                    <a:pt x="440" y="15"/>
                  </a:lnTo>
                  <a:lnTo>
                    <a:pt x="437" y="12"/>
                  </a:lnTo>
                  <a:lnTo>
                    <a:pt x="435" y="10"/>
                  </a:lnTo>
                  <a:lnTo>
                    <a:pt x="430" y="8"/>
                  </a:lnTo>
                  <a:lnTo>
                    <a:pt x="427" y="6"/>
                  </a:lnTo>
                  <a:lnTo>
                    <a:pt x="423" y="4"/>
                  </a:lnTo>
                  <a:lnTo>
                    <a:pt x="419" y="3"/>
                  </a:lnTo>
                  <a:lnTo>
                    <a:pt x="414" y="1"/>
                  </a:lnTo>
                  <a:lnTo>
                    <a:pt x="410" y="0"/>
                  </a:lnTo>
                  <a:lnTo>
                    <a:pt x="405" y="0"/>
                  </a:lnTo>
                  <a:lnTo>
                    <a:pt x="401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30" y="3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8" y="8"/>
                  </a:lnTo>
                  <a:lnTo>
                    <a:pt x="15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8"/>
                  </a:lnTo>
                  <a:lnTo>
                    <a:pt x="4" y="21"/>
                  </a:lnTo>
                  <a:lnTo>
                    <a:pt x="3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3" y="82"/>
                  </a:lnTo>
                  <a:lnTo>
                    <a:pt x="4" y="85"/>
                  </a:lnTo>
                  <a:lnTo>
                    <a:pt x="6" y="87"/>
                  </a:lnTo>
                  <a:lnTo>
                    <a:pt x="8" y="91"/>
                  </a:lnTo>
                  <a:lnTo>
                    <a:pt x="11" y="93"/>
                  </a:lnTo>
                  <a:lnTo>
                    <a:pt x="15" y="95"/>
                  </a:lnTo>
                  <a:lnTo>
                    <a:pt x="18" y="97"/>
                  </a:lnTo>
                  <a:lnTo>
                    <a:pt x="21" y="99"/>
                  </a:lnTo>
                  <a:lnTo>
                    <a:pt x="25" y="101"/>
                  </a:lnTo>
                  <a:lnTo>
                    <a:pt x="30" y="103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43" y="105"/>
                  </a:lnTo>
                  <a:lnTo>
                    <a:pt x="48" y="106"/>
                  </a:lnTo>
                  <a:lnTo>
                    <a:pt x="401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57" name="Freeform 597">
              <a:extLst>
                <a:ext uri="{FF2B5EF4-FFF2-40B4-BE49-F238E27FC236}">
                  <a16:creationId xmlns:a16="http://schemas.microsoft.com/office/drawing/2014/main" id="{CC7941AD-3917-3C48-B019-8280FE022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" y="2266"/>
              <a:ext cx="21" cy="11"/>
            </a:xfrm>
            <a:custGeom>
              <a:avLst/>
              <a:gdLst>
                <a:gd name="T0" fmla="*/ 0 w 594"/>
                <a:gd name="T1" fmla="*/ 0 h 285"/>
                <a:gd name="T2" fmla="*/ 0 w 594"/>
                <a:gd name="T3" fmla="*/ 0 h 285"/>
                <a:gd name="T4" fmla="*/ 0 w 594"/>
                <a:gd name="T5" fmla="*/ 0 h 285"/>
                <a:gd name="T6" fmla="*/ 0 w 594"/>
                <a:gd name="T7" fmla="*/ 0 h 285"/>
                <a:gd name="T8" fmla="*/ 0 w 594"/>
                <a:gd name="T9" fmla="*/ 0 h 285"/>
                <a:gd name="T10" fmla="*/ 0 w 594"/>
                <a:gd name="T11" fmla="*/ 0 h 285"/>
                <a:gd name="T12" fmla="*/ 0 w 594"/>
                <a:gd name="T13" fmla="*/ 0 h 285"/>
                <a:gd name="T14" fmla="*/ 0 w 594"/>
                <a:gd name="T15" fmla="*/ 0 h 285"/>
                <a:gd name="T16" fmla="*/ 0 w 594"/>
                <a:gd name="T17" fmla="*/ 0 h 285"/>
                <a:gd name="T18" fmla="*/ 0 w 594"/>
                <a:gd name="T19" fmla="*/ 0 h 285"/>
                <a:gd name="T20" fmla="*/ 0 w 594"/>
                <a:gd name="T21" fmla="*/ 0 h 285"/>
                <a:gd name="T22" fmla="*/ 0 w 594"/>
                <a:gd name="T23" fmla="*/ 0 h 285"/>
                <a:gd name="T24" fmla="*/ 0 w 594"/>
                <a:gd name="T25" fmla="*/ 0 h 285"/>
                <a:gd name="T26" fmla="*/ 0 w 594"/>
                <a:gd name="T27" fmla="*/ 0 h 285"/>
                <a:gd name="T28" fmla="*/ 0 w 594"/>
                <a:gd name="T29" fmla="*/ 0 h 285"/>
                <a:gd name="T30" fmla="*/ 0 w 594"/>
                <a:gd name="T31" fmla="*/ 0 h 285"/>
                <a:gd name="T32" fmla="*/ 0 w 594"/>
                <a:gd name="T33" fmla="*/ 0 h 285"/>
                <a:gd name="T34" fmla="*/ 0 w 594"/>
                <a:gd name="T35" fmla="*/ 0 h 285"/>
                <a:gd name="T36" fmla="*/ 0 w 594"/>
                <a:gd name="T37" fmla="*/ 0 h 285"/>
                <a:gd name="T38" fmla="*/ 0 w 594"/>
                <a:gd name="T39" fmla="*/ 0 h 285"/>
                <a:gd name="T40" fmla="*/ 0 w 594"/>
                <a:gd name="T41" fmla="*/ 0 h 285"/>
                <a:gd name="T42" fmla="*/ 0 w 594"/>
                <a:gd name="T43" fmla="*/ 0 h 285"/>
                <a:gd name="T44" fmla="*/ 0 w 594"/>
                <a:gd name="T45" fmla="*/ 0 h 285"/>
                <a:gd name="T46" fmla="*/ 0 w 594"/>
                <a:gd name="T47" fmla="*/ 0 h 285"/>
                <a:gd name="T48" fmla="*/ 0 w 594"/>
                <a:gd name="T49" fmla="*/ 0 h 285"/>
                <a:gd name="T50" fmla="*/ 0 w 594"/>
                <a:gd name="T51" fmla="*/ 0 h 285"/>
                <a:gd name="T52" fmla="*/ 0 w 594"/>
                <a:gd name="T53" fmla="*/ 0 h 285"/>
                <a:gd name="T54" fmla="*/ 0 w 594"/>
                <a:gd name="T55" fmla="*/ 0 h 285"/>
                <a:gd name="T56" fmla="*/ 0 w 594"/>
                <a:gd name="T57" fmla="*/ 0 h 285"/>
                <a:gd name="T58" fmla="*/ 0 w 594"/>
                <a:gd name="T59" fmla="*/ 0 h 285"/>
                <a:gd name="T60" fmla="*/ 0 w 594"/>
                <a:gd name="T61" fmla="*/ 0 h 285"/>
                <a:gd name="T62" fmla="*/ 0 w 594"/>
                <a:gd name="T63" fmla="*/ 0 h 285"/>
                <a:gd name="T64" fmla="*/ 0 w 594"/>
                <a:gd name="T65" fmla="*/ 0 h 285"/>
                <a:gd name="T66" fmla="*/ 0 w 594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4" h="285">
                  <a:moveTo>
                    <a:pt x="517" y="285"/>
                  </a:moveTo>
                  <a:lnTo>
                    <a:pt x="522" y="284"/>
                  </a:lnTo>
                  <a:lnTo>
                    <a:pt x="529" y="283"/>
                  </a:lnTo>
                  <a:lnTo>
                    <a:pt x="536" y="282"/>
                  </a:lnTo>
                  <a:lnTo>
                    <a:pt x="542" y="279"/>
                  </a:lnTo>
                  <a:lnTo>
                    <a:pt x="549" y="276"/>
                  </a:lnTo>
                  <a:lnTo>
                    <a:pt x="555" y="273"/>
                  </a:lnTo>
                  <a:lnTo>
                    <a:pt x="562" y="268"/>
                  </a:lnTo>
                  <a:lnTo>
                    <a:pt x="567" y="264"/>
                  </a:lnTo>
                  <a:lnTo>
                    <a:pt x="573" y="260"/>
                  </a:lnTo>
                  <a:lnTo>
                    <a:pt x="578" y="254"/>
                  </a:lnTo>
                  <a:lnTo>
                    <a:pt x="582" y="249"/>
                  </a:lnTo>
                  <a:lnTo>
                    <a:pt x="587" y="242"/>
                  </a:lnTo>
                  <a:lnTo>
                    <a:pt x="590" y="236"/>
                  </a:lnTo>
                  <a:lnTo>
                    <a:pt x="592" y="229"/>
                  </a:lnTo>
                  <a:lnTo>
                    <a:pt x="593" y="223"/>
                  </a:lnTo>
                  <a:lnTo>
                    <a:pt x="594" y="216"/>
                  </a:lnTo>
                  <a:lnTo>
                    <a:pt x="577" y="67"/>
                  </a:lnTo>
                  <a:lnTo>
                    <a:pt x="576" y="60"/>
                  </a:lnTo>
                  <a:lnTo>
                    <a:pt x="575" y="53"/>
                  </a:lnTo>
                  <a:lnTo>
                    <a:pt x="574" y="47"/>
                  </a:lnTo>
                  <a:lnTo>
                    <a:pt x="571" y="40"/>
                  </a:lnTo>
                  <a:lnTo>
                    <a:pt x="569" y="35"/>
                  </a:lnTo>
                  <a:lnTo>
                    <a:pt x="566" y="29"/>
                  </a:lnTo>
                  <a:lnTo>
                    <a:pt x="563" y="24"/>
                  </a:lnTo>
                  <a:lnTo>
                    <a:pt x="558" y="18"/>
                  </a:lnTo>
                  <a:lnTo>
                    <a:pt x="554" y="14"/>
                  </a:lnTo>
                  <a:lnTo>
                    <a:pt x="550" y="11"/>
                  </a:lnTo>
                  <a:lnTo>
                    <a:pt x="545" y="8"/>
                  </a:lnTo>
                  <a:lnTo>
                    <a:pt x="540" y="4"/>
                  </a:lnTo>
                  <a:lnTo>
                    <a:pt x="534" y="2"/>
                  </a:lnTo>
                  <a:lnTo>
                    <a:pt x="528" y="1"/>
                  </a:lnTo>
                  <a:lnTo>
                    <a:pt x="522" y="0"/>
                  </a:lnTo>
                  <a:lnTo>
                    <a:pt x="517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1"/>
                  </a:lnTo>
                  <a:lnTo>
                    <a:pt x="59" y="2"/>
                  </a:lnTo>
                  <a:lnTo>
                    <a:pt x="54" y="4"/>
                  </a:lnTo>
                  <a:lnTo>
                    <a:pt x="48" y="8"/>
                  </a:lnTo>
                  <a:lnTo>
                    <a:pt x="44" y="11"/>
                  </a:lnTo>
                  <a:lnTo>
                    <a:pt x="39" y="14"/>
                  </a:lnTo>
                  <a:lnTo>
                    <a:pt x="35" y="18"/>
                  </a:lnTo>
                  <a:lnTo>
                    <a:pt x="31" y="24"/>
                  </a:lnTo>
                  <a:lnTo>
                    <a:pt x="27" y="29"/>
                  </a:lnTo>
                  <a:lnTo>
                    <a:pt x="24" y="35"/>
                  </a:lnTo>
                  <a:lnTo>
                    <a:pt x="22" y="40"/>
                  </a:lnTo>
                  <a:lnTo>
                    <a:pt x="20" y="47"/>
                  </a:lnTo>
                  <a:lnTo>
                    <a:pt x="19" y="53"/>
                  </a:lnTo>
                  <a:lnTo>
                    <a:pt x="18" y="60"/>
                  </a:lnTo>
                  <a:lnTo>
                    <a:pt x="18" y="67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1" y="229"/>
                  </a:lnTo>
                  <a:lnTo>
                    <a:pt x="3" y="236"/>
                  </a:lnTo>
                  <a:lnTo>
                    <a:pt x="7" y="242"/>
                  </a:lnTo>
                  <a:lnTo>
                    <a:pt x="11" y="249"/>
                  </a:lnTo>
                  <a:lnTo>
                    <a:pt x="15" y="254"/>
                  </a:lnTo>
                  <a:lnTo>
                    <a:pt x="21" y="260"/>
                  </a:lnTo>
                  <a:lnTo>
                    <a:pt x="26" y="264"/>
                  </a:lnTo>
                  <a:lnTo>
                    <a:pt x="32" y="268"/>
                  </a:lnTo>
                  <a:lnTo>
                    <a:pt x="38" y="273"/>
                  </a:lnTo>
                  <a:lnTo>
                    <a:pt x="45" y="276"/>
                  </a:lnTo>
                  <a:lnTo>
                    <a:pt x="51" y="279"/>
                  </a:lnTo>
                  <a:lnTo>
                    <a:pt x="58" y="282"/>
                  </a:lnTo>
                  <a:lnTo>
                    <a:pt x="64" y="283"/>
                  </a:lnTo>
                  <a:lnTo>
                    <a:pt x="71" y="284"/>
                  </a:lnTo>
                  <a:lnTo>
                    <a:pt x="77" y="285"/>
                  </a:lnTo>
                  <a:lnTo>
                    <a:pt x="51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58" name="Freeform 598">
              <a:extLst>
                <a:ext uri="{FF2B5EF4-FFF2-40B4-BE49-F238E27FC236}">
                  <a16:creationId xmlns:a16="http://schemas.microsoft.com/office/drawing/2014/main" id="{1AAA4982-50F7-1F4D-8752-564EBF941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2" y="89"/>
                  </a:lnTo>
                  <a:lnTo>
                    <a:pt x="430" y="94"/>
                  </a:lnTo>
                  <a:lnTo>
                    <a:pt x="428" y="100"/>
                  </a:lnTo>
                  <a:lnTo>
                    <a:pt x="425" y="104"/>
                  </a:lnTo>
                  <a:lnTo>
                    <a:pt x="422" y="108"/>
                  </a:lnTo>
                  <a:lnTo>
                    <a:pt x="418" y="113"/>
                  </a:lnTo>
                  <a:lnTo>
                    <a:pt x="414" y="117"/>
                  </a:lnTo>
                  <a:lnTo>
                    <a:pt x="410" y="119"/>
                  </a:lnTo>
                  <a:lnTo>
                    <a:pt x="406" y="123"/>
                  </a:lnTo>
                  <a:lnTo>
                    <a:pt x="400" y="125"/>
                  </a:lnTo>
                  <a:lnTo>
                    <a:pt x="395" y="126"/>
                  </a:lnTo>
                  <a:lnTo>
                    <a:pt x="389" y="127"/>
                  </a:lnTo>
                  <a:lnTo>
                    <a:pt x="384" y="128"/>
                  </a:lnTo>
                  <a:lnTo>
                    <a:pt x="50" y="128"/>
                  </a:lnTo>
                  <a:lnTo>
                    <a:pt x="43" y="127"/>
                  </a:lnTo>
                  <a:lnTo>
                    <a:pt x="38" y="126"/>
                  </a:lnTo>
                  <a:lnTo>
                    <a:pt x="34" y="125"/>
                  </a:lnTo>
                  <a:lnTo>
                    <a:pt x="29" y="123"/>
                  </a:lnTo>
                  <a:lnTo>
                    <a:pt x="24" y="119"/>
                  </a:lnTo>
                  <a:lnTo>
                    <a:pt x="21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10" y="104"/>
                  </a:lnTo>
                  <a:lnTo>
                    <a:pt x="8" y="100"/>
                  </a:lnTo>
                  <a:lnTo>
                    <a:pt x="5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59" name="Freeform 599">
              <a:extLst>
                <a:ext uri="{FF2B5EF4-FFF2-40B4-BE49-F238E27FC236}">
                  <a16:creationId xmlns:a16="http://schemas.microsoft.com/office/drawing/2014/main" id="{8CB1D715-D0D6-9C44-AE87-1E00B6233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4" y="2268"/>
              <a:ext cx="2" cy="8"/>
            </a:xfrm>
            <a:custGeom>
              <a:avLst/>
              <a:gdLst>
                <a:gd name="T0" fmla="*/ 0 w 43"/>
                <a:gd name="T1" fmla="*/ 0 h 212"/>
                <a:gd name="T2" fmla="*/ 0 w 43"/>
                <a:gd name="T3" fmla="*/ 0 h 212"/>
                <a:gd name="T4" fmla="*/ 0 w 43"/>
                <a:gd name="T5" fmla="*/ 0 h 212"/>
                <a:gd name="T6" fmla="*/ 0 w 43"/>
                <a:gd name="T7" fmla="*/ 0 h 212"/>
                <a:gd name="T8" fmla="*/ 0 w 43"/>
                <a:gd name="T9" fmla="*/ 0 h 212"/>
                <a:gd name="T10" fmla="*/ 0 w 43"/>
                <a:gd name="T11" fmla="*/ 0 h 212"/>
                <a:gd name="T12" fmla="*/ 0 w 43"/>
                <a:gd name="T13" fmla="*/ 0 h 212"/>
                <a:gd name="T14" fmla="*/ 0 w 43"/>
                <a:gd name="T15" fmla="*/ 0 h 212"/>
                <a:gd name="T16" fmla="*/ 0 w 43"/>
                <a:gd name="T17" fmla="*/ 0 h 212"/>
                <a:gd name="T18" fmla="*/ 0 w 43"/>
                <a:gd name="T19" fmla="*/ 0 h 212"/>
                <a:gd name="T20" fmla="*/ 0 w 43"/>
                <a:gd name="T21" fmla="*/ 0 h 212"/>
                <a:gd name="T22" fmla="*/ 0 w 43"/>
                <a:gd name="T23" fmla="*/ 0 h 212"/>
                <a:gd name="T24" fmla="*/ 0 w 43"/>
                <a:gd name="T25" fmla="*/ 0 h 212"/>
                <a:gd name="T26" fmla="*/ 0 w 43"/>
                <a:gd name="T27" fmla="*/ 0 h 212"/>
                <a:gd name="T28" fmla="*/ 0 w 43"/>
                <a:gd name="T29" fmla="*/ 0 h 212"/>
                <a:gd name="T30" fmla="*/ 0 w 43"/>
                <a:gd name="T31" fmla="*/ 0 h 212"/>
                <a:gd name="T32" fmla="*/ 0 w 43"/>
                <a:gd name="T33" fmla="*/ 0 h 212"/>
                <a:gd name="T34" fmla="*/ 0 w 43"/>
                <a:gd name="T35" fmla="*/ 0 h 212"/>
                <a:gd name="T36" fmla="*/ 0 w 43"/>
                <a:gd name="T37" fmla="*/ 0 h 212"/>
                <a:gd name="T38" fmla="*/ 0 w 43"/>
                <a:gd name="T39" fmla="*/ 0 h 212"/>
                <a:gd name="T40" fmla="*/ 0 w 43"/>
                <a:gd name="T41" fmla="*/ 0 h 212"/>
                <a:gd name="T42" fmla="*/ 0 w 43"/>
                <a:gd name="T43" fmla="*/ 0 h 212"/>
                <a:gd name="T44" fmla="*/ 0 w 43"/>
                <a:gd name="T45" fmla="*/ 0 h 212"/>
                <a:gd name="T46" fmla="*/ 0 w 43"/>
                <a:gd name="T47" fmla="*/ 0 h 212"/>
                <a:gd name="T48" fmla="*/ 0 w 43"/>
                <a:gd name="T49" fmla="*/ 0 h 212"/>
                <a:gd name="T50" fmla="*/ 0 w 43"/>
                <a:gd name="T51" fmla="*/ 0 h 212"/>
                <a:gd name="T52" fmla="*/ 0 w 43"/>
                <a:gd name="T53" fmla="*/ 0 h 212"/>
                <a:gd name="T54" fmla="*/ 0 w 43"/>
                <a:gd name="T55" fmla="*/ 0 h 212"/>
                <a:gd name="T56" fmla="*/ 0 w 43"/>
                <a:gd name="T57" fmla="*/ 0 h 212"/>
                <a:gd name="T58" fmla="*/ 0 w 43"/>
                <a:gd name="T59" fmla="*/ 0 h 212"/>
                <a:gd name="T60" fmla="*/ 0 w 43"/>
                <a:gd name="T61" fmla="*/ 0 h 212"/>
                <a:gd name="T62" fmla="*/ 0 w 43"/>
                <a:gd name="T63" fmla="*/ 0 h 212"/>
                <a:gd name="T64" fmla="*/ 0 w 43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3" h="212">
                  <a:moveTo>
                    <a:pt x="25" y="212"/>
                  </a:moveTo>
                  <a:lnTo>
                    <a:pt x="26" y="211"/>
                  </a:lnTo>
                  <a:lnTo>
                    <a:pt x="28" y="211"/>
                  </a:lnTo>
                  <a:lnTo>
                    <a:pt x="29" y="211"/>
                  </a:lnTo>
                  <a:lnTo>
                    <a:pt x="31" y="210"/>
                  </a:lnTo>
                  <a:lnTo>
                    <a:pt x="33" y="209"/>
                  </a:lnTo>
                  <a:lnTo>
                    <a:pt x="35" y="208"/>
                  </a:lnTo>
                  <a:lnTo>
                    <a:pt x="36" y="207"/>
                  </a:lnTo>
                  <a:lnTo>
                    <a:pt x="37" y="205"/>
                  </a:lnTo>
                  <a:lnTo>
                    <a:pt x="38" y="204"/>
                  </a:lnTo>
                  <a:lnTo>
                    <a:pt x="39" y="202"/>
                  </a:lnTo>
                  <a:lnTo>
                    <a:pt x="40" y="201"/>
                  </a:lnTo>
                  <a:lnTo>
                    <a:pt x="41" y="199"/>
                  </a:lnTo>
                  <a:lnTo>
                    <a:pt x="42" y="197"/>
                  </a:lnTo>
                  <a:lnTo>
                    <a:pt x="42" y="195"/>
                  </a:lnTo>
                  <a:lnTo>
                    <a:pt x="42" y="194"/>
                  </a:lnTo>
                  <a:lnTo>
                    <a:pt x="43" y="191"/>
                  </a:lnTo>
                  <a:lnTo>
                    <a:pt x="43" y="21"/>
                  </a:lnTo>
                  <a:lnTo>
                    <a:pt x="42" y="19"/>
                  </a:lnTo>
                  <a:lnTo>
                    <a:pt x="42" y="16"/>
                  </a:lnTo>
                  <a:lnTo>
                    <a:pt x="42" y="14"/>
                  </a:lnTo>
                  <a:lnTo>
                    <a:pt x="41" y="12"/>
                  </a:lnTo>
                  <a:lnTo>
                    <a:pt x="40" y="11"/>
                  </a:lnTo>
                  <a:lnTo>
                    <a:pt x="39" y="9"/>
                  </a:lnTo>
                  <a:lnTo>
                    <a:pt x="38" y="8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5" y="3"/>
                  </a:lnTo>
                  <a:lnTo>
                    <a:pt x="33" y="2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4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6" y="196"/>
                  </a:lnTo>
                  <a:lnTo>
                    <a:pt x="7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4" y="205"/>
                  </a:lnTo>
                  <a:lnTo>
                    <a:pt x="16" y="208"/>
                  </a:lnTo>
                  <a:lnTo>
                    <a:pt x="18" y="209"/>
                  </a:lnTo>
                  <a:lnTo>
                    <a:pt x="21" y="211"/>
                  </a:lnTo>
                  <a:lnTo>
                    <a:pt x="23" y="211"/>
                  </a:lnTo>
                  <a:lnTo>
                    <a:pt x="25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60" name="Freeform 600">
              <a:extLst>
                <a:ext uri="{FF2B5EF4-FFF2-40B4-BE49-F238E27FC236}">
                  <a16:creationId xmlns:a16="http://schemas.microsoft.com/office/drawing/2014/main" id="{8439DC31-0669-0647-AD0A-F0A51F1AD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1" y="2268"/>
              <a:ext cx="2" cy="8"/>
            </a:xfrm>
            <a:custGeom>
              <a:avLst/>
              <a:gdLst>
                <a:gd name="T0" fmla="*/ 0 w 49"/>
                <a:gd name="T1" fmla="*/ 0 h 222"/>
                <a:gd name="T2" fmla="*/ 0 w 49"/>
                <a:gd name="T3" fmla="*/ 0 h 222"/>
                <a:gd name="T4" fmla="*/ 0 w 49"/>
                <a:gd name="T5" fmla="*/ 0 h 222"/>
                <a:gd name="T6" fmla="*/ 0 w 49"/>
                <a:gd name="T7" fmla="*/ 0 h 222"/>
                <a:gd name="T8" fmla="*/ 0 w 49"/>
                <a:gd name="T9" fmla="*/ 0 h 222"/>
                <a:gd name="T10" fmla="*/ 0 w 49"/>
                <a:gd name="T11" fmla="*/ 0 h 222"/>
                <a:gd name="T12" fmla="*/ 0 w 49"/>
                <a:gd name="T13" fmla="*/ 0 h 222"/>
                <a:gd name="T14" fmla="*/ 0 w 49"/>
                <a:gd name="T15" fmla="*/ 0 h 222"/>
                <a:gd name="T16" fmla="*/ 0 w 49"/>
                <a:gd name="T17" fmla="*/ 0 h 222"/>
                <a:gd name="T18" fmla="*/ 0 w 49"/>
                <a:gd name="T19" fmla="*/ 0 h 222"/>
                <a:gd name="T20" fmla="*/ 0 w 49"/>
                <a:gd name="T21" fmla="*/ 0 h 222"/>
                <a:gd name="T22" fmla="*/ 0 w 49"/>
                <a:gd name="T23" fmla="*/ 0 h 222"/>
                <a:gd name="T24" fmla="*/ 0 w 49"/>
                <a:gd name="T25" fmla="*/ 0 h 222"/>
                <a:gd name="T26" fmla="*/ 0 w 49"/>
                <a:gd name="T27" fmla="*/ 0 h 222"/>
                <a:gd name="T28" fmla="*/ 0 w 49"/>
                <a:gd name="T29" fmla="*/ 0 h 222"/>
                <a:gd name="T30" fmla="*/ 0 w 49"/>
                <a:gd name="T31" fmla="*/ 0 h 222"/>
                <a:gd name="T32" fmla="*/ 0 w 49"/>
                <a:gd name="T33" fmla="*/ 0 h 222"/>
                <a:gd name="T34" fmla="*/ 0 w 49"/>
                <a:gd name="T35" fmla="*/ 0 h 222"/>
                <a:gd name="T36" fmla="*/ 0 w 49"/>
                <a:gd name="T37" fmla="*/ 0 h 222"/>
                <a:gd name="T38" fmla="*/ 0 w 49"/>
                <a:gd name="T39" fmla="*/ 0 h 222"/>
                <a:gd name="T40" fmla="*/ 0 w 49"/>
                <a:gd name="T41" fmla="*/ 0 h 222"/>
                <a:gd name="T42" fmla="*/ 0 w 49"/>
                <a:gd name="T43" fmla="*/ 0 h 222"/>
                <a:gd name="T44" fmla="*/ 0 w 49"/>
                <a:gd name="T45" fmla="*/ 0 h 222"/>
                <a:gd name="T46" fmla="*/ 0 w 49"/>
                <a:gd name="T47" fmla="*/ 0 h 222"/>
                <a:gd name="T48" fmla="*/ 0 w 49"/>
                <a:gd name="T49" fmla="*/ 0 h 222"/>
                <a:gd name="T50" fmla="*/ 0 w 49"/>
                <a:gd name="T51" fmla="*/ 0 h 222"/>
                <a:gd name="T52" fmla="*/ 0 w 49"/>
                <a:gd name="T53" fmla="*/ 0 h 222"/>
                <a:gd name="T54" fmla="*/ 0 w 49"/>
                <a:gd name="T55" fmla="*/ 0 h 222"/>
                <a:gd name="T56" fmla="*/ 0 w 49"/>
                <a:gd name="T57" fmla="*/ 0 h 222"/>
                <a:gd name="T58" fmla="*/ 0 w 49"/>
                <a:gd name="T59" fmla="*/ 0 h 222"/>
                <a:gd name="T60" fmla="*/ 0 w 49"/>
                <a:gd name="T61" fmla="*/ 0 h 222"/>
                <a:gd name="T62" fmla="*/ 0 w 49"/>
                <a:gd name="T63" fmla="*/ 0 h 222"/>
                <a:gd name="T64" fmla="*/ 0 w 4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" h="222">
                  <a:moveTo>
                    <a:pt x="19" y="222"/>
                  </a:moveTo>
                  <a:lnTo>
                    <a:pt x="20" y="221"/>
                  </a:lnTo>
                  <a:lnTo>
                    <a:pt x="23" y="221"/>
                  </a:lnTo>
                  <a:lnTo>
                    <a:pt x="25" y="219"/>
                  </a:lnTo>
                  <a:lnTo>
                    <a:pt x="27" y="218"/>
                  </a:lnTo>
                  <a:lnTo>
                    <a:pt x="29" y="216"/>
                  </a:lnTo>
                  <a:lnTo>
                    <a:pt x="33" y="213"/>
                  </a:lnTo>
                  <a:lnTo>
                    <a:pt x="35" y="211"/>
                  </a:lnTo>
                  <a:lnTo>
                    <a:pt x="37" y="209"/>
                  </a:lnTo>
                  <a:lnTo>
                    <a:pt x="39" y="206"/>
                  </a:lnTo>
                  <a:lnTo>
                    <a:pt x="41" y="203"/>
                  </a:lnTo>
                  <a:lnTo>
                    <a:pt x="44" y="200"/>
                  </a:lnTo>
                  <a:lnTo>
                    <a:pt x="46" y="197"/>
                  </a:lnTo>
                  <a:lnTo>
                    <a:pt x="47" y="195"/>
                  </a:lnTo>
                  <a:lnTo>
                    <a:pt x="48" y="192"/>
                  </a:lnTo>
                  <a:lnTo>
                    <a:pt x="48" y="190"/>
                  </a:lnTo>
                  <a:lnTo>
                    <a:pt x="49" y="187"/>
                  </a:lnTo>
                  <a:lnTo>
                    <a:pt x="37" y="22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5" y="13"/>
                  </a:lnTo>
                  <a:lnTo>
                    <a:pt x="35" y="11"/>
                  </a:lnTo>
                  <a:lnTo>
                    <a:pt x="34" y="9"/>
                  </a:lnTo>
                  <a:lnTo>
                    <a:pt x="33" y="8"/>
                  </a:lnTo>
                  <a:lnTo>
                    <a:pt x="32" y="6"/>
                  </a:lnTo>
                  <a:lnTo>
                    <a:pt x="30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5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8" y="4"/>
                  </a:lnTo>
                  <a:lnTo>
                    <a:pt x="7" y="5"/>
                  </a:lnTo>
                  <a:lnTo>
                    <a:pt x="5" y="7"/>
                  </a:lnTo>
                  <a:lnTo>
                    <a:pt x="4" y="8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7" y="217"/>
                  </a:lnTo>
                  <a:lnTo>
                    <a:pt x="8" y="218"/>
                  </a:lnTo>
                  <a:lnTo>
                    <a:pt x="10" y="219"/>
                  </a:lnTo>
                  <a:lnTo>
                    <a:pt x="11" y="220"/>
                  </a:lnTo>
                  <a:lnTo>
                    <a:pt x="13" y="221"/>
                  </a:lnTo>
                  <a:lnTo>
                    <a:pt x="14" y="221"/>
                  </a:lnTo>
                  <a:lnTo>
                    <a:pt x="16" y="221"/>
                  </a:lnTo>
                  <a:lnTo>
                    <a:pt x="19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61" name="Freeform 601">
              <a:extLst>
                <a:ext uri="{FF2B5EF4-FFF2-40B4-BE49-F238E27FC236}">
                  <a16:creationId xmlns:a16="http://schemas.microsoft.com/office/drawing/2014/main" id="{B8ACE16D-049B-1E43-A65E-F65DAC514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" y="2267"/>
              <a:ext cx="15" cy="4"/>
            </a:xfrm>
            <a:custGeom>
              <a:avLst/>
              <a:gdLst>
                <a:gd name="T0" fmla="*/ 0 w 447"/>
                <a:gd name="T1" fmla="*/ 0 h 106"/>
                <a:gd name="T2" fmla="*/ 0 w 447"/>
                <a:gd name="T3" fmla="*/ 0 h 106"/>
                <a:gd name="T4" fmla="*/ 0 w 447"/>
                <a:gd name="T5" fmla="*/ 0 h 106"/>
                <a:gd name="T6" fmla="*/ 0 w 447"/>
                <a:gd name="T7" fmla="*/ 0 h 106"/>
                <a:gd name="T8" fmla="*/ 0 w 447"/>
                <a:gd name="T9" fmla="*/ 0 h 106"/>
                <a:gd name="T10" fmla="*/ 0 w 447"/>
                <a:gd name="T11" fmla="*/ 0 h 106"/>
                <a:gd name="T12" fmla="*/ 0 w 447"/>
                <a:gd name="T13" fmla="*/ 0 h 106"/>
                <a:gd name="T14" fmla="*/ 0 w 447"/>
                <a:gd name="T15" fmla="*/ 0 h 106"/>
                <a:gd name="T16" fmla="*/ 0 w 447"/>
                <a:gd name="T17" fmla="*/ 0 h 106"/>
                <a:gd name="T18" fmla="*/ 0 w 447"/>
                <a:gd name="T19" fmla="*/ 0 h 106"/>
                <a:gd name="T20" fmla="*/ 0 w 447"/>
                <a:gd name="T21" fmla="*/ 0 h 106"/>
                <a:gd name="T22" fmla="*/ 0 w 447"/>
                <a:gd name="T23" fmla="*/ 0 h 106"/>
                <a:gd name="T24" fmla="*/ 0 w 447"/>
                <a:gd name="T25" fmla="*/ 0 h 106"/>
                <a:gd name="T26" fmla="*/ 0 w 447"/>
                <a:gd name="T27" fmla="*/ 0 h 106"/>
                <a:gd name="T28" fmla="*/ 0 w 447"/>
                <a:gd name="T29" fmla="*/ 0 h 106"/>
                <a:gd name="T30" fmla="*/ 0 w 447"/>
                <a:gd name="T31" fmla="*/ 0 h 106"/>
                <a:gd name="T32" fmla="*/ 0 w 447"/>
                <a:gd name="T33" fmla="*/ 0 h 106"/>
                <a:gd name="T34" fmla="*/ 0 w 447"/>
                <a:gd name="T35" fmla="*/ 0 h 106"/>
                <a:gd name="T36" fmla="*/ 0 w 447"/>
                <a:gd name="T37" fmla="*/ 0 h 106"/>
                <a:gd name="T38" fmla="*/ 0 w 447"/>
                <a:gd name="T39" fmla="*/ 0 h 106"/>
                <a:gd name="T40" fmla="*/ 0 w 447"/>
                <a:gd name="T41" fmla="*/ 0 h 106"/>
                <a:gd name="T42" fmla="*/ 0 w 447"/>
                <a:gd name="T43" fmla="*/ 0 h 106"/>
                <a:gd name="T44" fmla="*/ 0 w 447"/>
                <a:gd name="T45" fmla="*/ 0 h 106"/>
                <a:gd name="T46" fmla="*/ 0 w 447"/>
                <a:gd name="T47" fmla="*/ 0 h 106"/>
                <a:gd name="T48" fmla="*/ 0 w 447"/>
                <a:gd name="T49" fmla="*/ 0 h 106"/>
                <a:gd name="T50" fmla="*/ 0 w 447"/>
                <a:gd name="T51" fmla="*/ 0 h 106"/>
                <a:gd name="T52" fmla="*/ 0 w 447"/>
                <a:gd name="T53" fmla="*/ 0 h 106"/>
                <a:gd name="T54" fmla="*/ 0 w 447"/>
                <a:gd name="T55" fmla="*/ 0 h 106"/>
                <a:gd name="T56" fmla="*/ 0 w 447"/>
                <a:gd name="T57" fmla="*/ 0 h 106"/>
                <a:gd name="T58" fmla="*/ 0 w 447"/>
                <a:gd name="T59" fmla="*/ 0 h 106"/>
                <a:gd name="T60" fmla="*/ 0 w 447"/>
                <a:gd name="T61" fmla="*/ 0 h 106"/>
                <a:gd name="T62" fmla="*/ 0 w 447"/>
                <a:gd name="T63" fmla="*/ 0 h 106"/>
                <a:gd name="T64" fmla="*/ 0 w 447"/>
                <a:gd name="T65" fmla="*/ 0 h 106"/>
                <a:gd name="T66" fmla="*/ 0 w 447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7" h="106">
                  <a:moveTo>
                    <a:pt x="398" y="106"/>
                  </a:moveTo>
                  <a:lnTo>
                    <a:pt x="403" y="105"/>
                  </a:lnTo>
                  <a:lnTo>
                    <a:pt x="408" y="105"/>
                  </a:lnTo>
                  <a:lnTo>
                    <a:pt x="413" y="104"/>
                  </a:lnTo>
                  <a:lnTo>
                    <a:pt x="418" y="103"/>
                  </a:lnTo>
                  <a:lnTo>
                    <a:pt x="421" y="101"/>
                  </a:lnTo>
                  <a:lnTo>
                    <a:pt x="426" y="99"/>
                  </a:lnTo>
                  <a:lnTo>
                    <a:pt x="430" y="97"/>
                  </a:lnTo>
                  <a:lnTo>
                    <a:pt x="433" y="95"/>
                  </a:lnTo>
                  <a:lnTo>
                    <a:pt x="437" y="93"/>
                  </a:lnTo>
                  <a:lnTo>
                    <a:pt x="439" y="91"/>
                  </a:lnTo>
                  <a:lnTo>
                    <a:pt x="441" y="87"/>
                  </a:lnTo>
                  <a:lnTo>
                    <a:pt x="443" y="85"/>
                  </a:lnTo>
                  <a:lnTo>
                    <a:pt x="445" y="82"/>
                  </a:lnTo>
                  <a:lnTo>
                    <a:pt x="446" y="79"/>
                  </a:lnTo>
                  <a:lnTo>
                    <a:pt x="446" y="75"/>
                  </a:lnTo>
                  <a:lnTo>
                    <a:pt x="447" y="72"/>
                  </a:lnTo>
                  <a:lnTo>
                    <a:pt x="447" y="35"/>
                  </a:lnTo>
                  <a:lnTo>
                    <a:pt x="446" y="31"/>
                  </a:lnTo>
                  <a:lnTo>
                    <a:pt x="446" y="28"/>
                  </a:lnTo>
                  <a:lnTo>
                    <a:pt x="445" y="24"/>
                  </a:lnTo>
                  <a:lnTo>
                    <a:pt x="443" y="21"/>
                  </a:lnTo>
                  <a:lnTo>
                    <a:pt x="441" y="18"/>
                  </a:lnTo>
                  <a:lnTo>
                    <a:pt x="439" y="15"/>
                  </a:lnTo>
                  <a:lnTo>
                    <a:pt x="437" y="12"/>
                  </a:lnTo>
                  <a:lnTo>
                    <a:pt x="433" y="10"/>
                  </a:lnTo>
                  <a:lnTo>
                    <a:pt x="430" y="8"/>
                  </a:lnTo>
                  <a:lnTo>
                    <a:pt x="426" y="6"/>
                  </a:lnTo>
                  <a:lnTo>
                    <a:pt x="421" y="4"/>
                  </a:lnTo>
                  <a:lnTo>
                    <a:pt x="418" y="3"/>
                  </a:lnTo>
                  <a:lnTo>
                    <a:pt x="413" y="1"/>
                  </a:lnTo>
                  <a:lnTo>
                    <a:pt x="408" y="0"/>
                  </a:lnTo>
                  <a:lnTo>
                    <a:pt x="403" y="0"/>
                  </a:lnTo>
                  <a:lnTo>
                    <a:pt x="398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30" y="3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8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3" y="85"/>
                  </a:lnTo>
                  <a:lnTo>
                    <a:pt x="6" y="87"/>
                  </a:lnTo>
                  <a:lnTo>
                    <a:pt x="8" y="91"/>
                  </a:lnTo>
                  <a:lnTo>
                    <a:pt x="11" y="93"/>
                  </a:lnTo>
                  <a:lnTo>
                    <a:pt x="14" y="95"/>
                  </a:lnTo>
                  <a:lnTo>
                    <a:pt x="18" y="97"/>
                  </a:lnTo>
                  <a:lnTo>
                    <a:pt x="21" y="99"/>
                  </a:lnTo>
                  <a:lnTo>
                    <a:pt x="25" y="101"/>
                  </a:lnTo>
                  <a:lnTo>
                    <a:pt x="30" y="103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43" y="105"/>
                  </a:lnTo>
                  <a:lnTo>
                    <a:pt x="48" y="106"/>
                  </a:lnTo>
                  <a:lnTo>
                    <a:pt x="398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62" name="Freeform 602">
              <a:extLst>
                <a:ext uri="{FF2B5EF4-FFF2-40B4-BE49-F238E27FC236}">
                  <a16:creationId xmlns:a16="http://schemas.microsoft.com/office/drawing/2014/main" id="{6BD60217-F3A4-0F4F-8136-0D4907D95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2266"/>
              <a:ext cx="20" cy="11"/>
            </a:xfrm>
            <a:custGeom>
              <a:avLst/>
              <a:gdLst>
                <a:gd name="T0" fmla="*/ 0 w 595"/>
                <a:gd name="T1" fmla="*/ 0 h 285"/>
                <a:gd name="T2" fmla="*/ 0 w 595"/>
                <a:gd name="T3" fmla="*/ 0 h 285"/>
                <a:gd name="T4" fmla="*/ 0 w 595"/>
                <a:gd name="T5" fmla="*/ 0 h 285"/>
                <a:gd name="T6" fmla="*/ 0 w 595"/>
                <a:gd name="T7" fmla="*/ 0 h 285"/>
                <a:gd name="T8" fmla="*/ 0 w 595"/>
                <a:gd name="T9" fmla="*/ 0 h 285"/>
                <a:gd name="T10" fmla="*/ 0 w 595"/>
                <a:gd name="T11" fmla="*/ 0 h 285"/>
                <a:gd name="T12" fmla="*/ 0 w 595"/>
                <a:gd name="T13" fmla="*/ 0 h 285"/>
                <a:gd name="T14" fmla="*/ 0 w 595"/>
                <a:gd name="T15" fmla="*/ 0 h 285"/>
                <a:gd name="T16" fmla="*/ 0 w 595"/>
                <a:gd name="T17" fmla="*/ 0 h 285"/>
                <a:gd name="T18" fmla="*/ 0 w 595"/>
                <a:gd name="T19" fmla="*/ 0 h 285"/>
                <a:gd name="T20" fmla="*/ 0 w 595"/>
                <a:gd name="T21" fmla="*/ 0 h 285"/>
                <a:gd name="T22" fmla="*/ 0 w 595"/>
                <a:gd name="T23" fmla="*/ 0 h 285"/>
                <a:gd name="T24" fmla="*/ 0 w 595"/>
                <a:gd name="T25" fmla="*/ 0 h 285"/>
                <a:gd name="T26" fmla="*/ 0 w 595"/>
                <a:gd name="T27" fmla="*/ 0 h 285"/>
                <a:gd name="T28" fmla="*/ 0 w 595"/>
                <a:gd name="T29" fmla="*/ 0 h 285"/>
                <a:gd name="T30" fmla="*/ 0 w 595"/>
                <a:gd name="T31" fmla="*/ 0 h 285"/>
                <a:gd name="T32" fmla="*/ 0 w 595"/>
                <a:gd name="T33" fmla="*/ 0 h 285"/>
                <a:gd name="T34" fmla="*/ 0 w 595"/>
                <a:gd name="T35" fmla="*/ 0 h 285"/>
                <a:gd name="T36" fmla="*/ 0 w 595"/>
                <a:gd name="T37" fmla="*/ 0 h 285"/>
                <a:gd name="T38" fmla="*/ 0 w 595"/>
                <a:gd name="T39" fmla="*/ 0 h 285"/>
                <a:gd name="T40" fmla="*/ 0 w 595"/>
                <a:gd name="T41" fmla="*/ 0 h 285"/>
                <a:gd name="T42" fmla="*/ 0 w 595"/>
                <a:gd name="T43" fmla="*/ 0 h 285"/>
                <a:gd name="T44" fmla="*/ 0 w 595"/>
                <a:gd name="T45" fmla="*/ 0 h 285"/>
                <a:gd name="T46" fmla="*/ 0 w 595"/>
                <a:gd name="T47" fmla="*/ 0 h 285"/>
                <a:gd name="T48" fmla="*/ 0 w 595"/>
                <a:gd name="T49" fmla="*/ 0 h 285"/>
                <a:gd name="T50" fmla="*/ 0 w 595"/>
                <a:gd name="T51" fmla="*/ 0 h 285"/>
                <a:gd name="T52" fmla="*/ 0 w 595"/>
                <a:gd name="T53" fmla="*/ 0 h 285"/>
                <a:gd name="T54" fmla="*/ 0 w 595"/>
                <a:gd name="T55" fmla="*/ 0 h 285"/>
                <a:gd name="T56" fmla="*/ 0 w 595"/>
                <a:gd name="T57" fmla="*/ 0 h 285"/>
                <a:gd name="T58" fmla="*/ 0 w 595"/>
                <a:gd name="T59" fmla="*/ 0 h 285"/>
                <a:gd name="T60" fmla="*/ 0 w 595"/>
                <a:gd name="T61" fmla="*/ 0 h 285"/>
                <a:gd name="T62" fmla="*/ 0 w 595"/>
                <a:gd name="T63" fmla="*/ 0 h 285"/>
                <a:gd name="T64" fmla="*/ 0 w 595"/>
                <a:gd name="T65" fmla="*/ 0 h 285"/>
                <a:gd name="T66" fmla="*/ 0 w 595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5" h="285">
                  <a:moveTo>
                    <a:pt x="517" y="285"/>
                  </a:moveTo>
                  <a:lnTo>
                    <a:pt x="522" y="284"/>
                  </a:lnTo>
                  <a:lnTo>
                    <a:pt x="529" y="283"/>
                  </a:lnTo>
                  <a:lnTo>
                    <a:pt x="536" y="282"/>
                  </a:lnTo>
                  <a:lnTo>
                    <a:pt x="543" y="279"/>
                  </a:lnTo>
                  <a:lnTo>
                    <a:pt x="549" y="276"/>
                  </a:lnTo>
                  <a:lnTo>
                    <a:pt x="556" y="273"/>
                  </a:lnTo>
                  <a:lnTo>
                    <a:pt x="562" y="268"/>
                  </a:lnTo>
                  <a:lnTo>
                    <a:pt x="568" y="264"/>
                  </a:lnTo>
                  <a:lnTo>
                    <a:pt x="573" y="260"/>
                  </a:lnTo>
                  <a:lnTo>
                    <a:pt x="579" y="254"/>
                  </a:lnTo>
                  <a:lnTo>
                    <a:pt x="583" y="249"/>
                  </a:lnTo>
                  <a:lnTo>
                    <a:pt x="587" y="242"/>
                  </a:lnTo>
                  <a:lnTo>
                    <a:pt x="591" y="236"/>
                  </a:lnTo>
                  <a:lnTo>
                    <a:pt x="593" y="229"/>
                  </a:lnTo>
                  <a:lnTo>
                    <a:pt x="594" y="223"/>
                  </a:lnTo>
                  <a:lnTo>
                    <a:pt x="595" y="216"/>
                  </a:lnTo>
                  <a:lnTo>
                    <a:pt x="577" y="67"/>
                  </a:lnTo>
                  <a:lnTo>
                    <a:pt x="576" y="60"/>
                  </a:lnTo>
                  <a:lnTo>
                    <a:pt x="574" y="53"/>
                  </a:lnTo>
                  <a:lnTo>
                    <a:pt x="573" y="47"/>
                  </a:lnTo>
                  <a:lnTo>
                    <a:pt x="571" y="40"/>
                  </a:lnTo>
                  <a:lnTo>
                    <a:pt x="569" y="35"/>
                  </a:lnTo>
                  <a:lnTo>
                    <a:pt x="566" y="29"/>
                  </a:lnTo>
                  <a:lnTo>
                    <a:pt x="562" y="24"/>
                  </a:lnTo>
                  <a:lnTo>
                    <a:pt x="559" y="18"/>
                  </a:lnTo>
                  <a:lnTo>
                    <a:pt x="555" y="14"/>
                  </a:lnTo>
                  <a:lnTo>
                    <a:pt x="550" y="11"/>
                  </a:lnTo>
                  <a:lnTo>
                    <a:pt x="545" y="8"/>
                  </a:lnTo>
                  <a:lnTo>
                    <a:pt x="540" y="4"/>
                  </a:lnTo>
                  <a:lnTo>
                    <a:pt x="534" y="2"/>
                  </a:lnTo>
                  <a:lnTo>
                    <a:pt x="529" y="1"/>
                  </a:lnTo>
                  <a:lnTo>
                    <a:pt x="522" y="0"/>
                  </a:lnTo>
                  <a:lnTo>
                    <a:pt x="517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1"/>
                  </a:lnTo>
                  <a:lnTo>
                    <a:pt x="59" y="2"/>
                  </a:lnTo>
                  <a:lnTo>
                    <a:pt x="53" y="4"/>
                  </a:lnTo>
                  <a:lnTo>
                    <a:pt x="49" y="8"/>
                  </a:lnTo>
                  <a:lnTo>
                    <a:pt x="43" y="11"/>
                  </a:lnTo>
                  <a:lnTo>
                    <a:pt x="39" y="14"/>
                  </a:lnTo>
                  <a:lnTo>
                    <a:pt x="35" y="18"/>
                  </a:lnTo>
                  <a:lnTo>
                    <a:pt x="31" y="24"/>
                  </a:lnTo>
                  <a:lnTo>
                    <a:pt x="28" y="29"/>
                  </a:lnTo>
                  <a:lnTo>
                    <a:pt x="25" y="35"/>
                  </a:lnTo>
                  <a:lnTo>
                    <a:pt x="23" y="40"/>
                  </a:lnTo>
                  <a:lnTo>
                    <a:pt x="21" y="47"/>
                  </a:lnTo>
                  <a:lnTo>
                    <a:pt x="19" y="53"/>
                  </a:lnTo>
                  <a:lnTo>
                    <a:pt x="18" y="60"/>
                  </a:lnTo>
                  <a:lnTo>
                    <a:pt x="18" y="67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1" y="229"/>
                  </a:lnTo>
                  <a:lnTo>
                    <a:pt x="3" y="236"/>
                  </a:lnTo>
                  <a:lnTo>
                    <a:pt x="6" y="242"/>
                  </a:lnTo>
                  <a:lnTo>
                    <a:pt x="11" y="249"/>
                  </a:lnTo>
                  <a:lnTo>
                    <a:pt x="15" y="254"/>
                  </a:lnTo>
                  <a:lnTo>
                    <a:pt x="21" y="260"/>
                  </a:lnTo>
                  <a:lnTo>
                    <a:pt x="26" y="264"/>
                  </a:lnTo>
                  <a:lnTo>
                    <a:pt x="31" y="268"/>
                  </a:lnTo>
                  <a:lnTo>
                    <a:pt x="38" y="273"/>
                  </a:lnTo>
                  <a:lnTo>
                    <a:pt x="45" y="276"/>
                  </a:lnTo>
                  <a:lnTo>
                    <a:pt x="51" y="279"/>
                  </a:lnTo>
                  <a:lnTo>
                    <a:pt x="58" y="282"/>
                  </a:lnTo>
                  <a:lnTo>
                    <a:pt x="64" y="283"/>
                  </a:lnTo>
                  <a:lnTo>
                    <a:pt x="71" y="284"/>
                  </a:lnTo>
                  <a:lnTo>
                    <a:pt x="77" y="285"/>
                  </a:lnTo>
                  <a:lnTo>
                    <a:pt x="51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63" name="Freeform 603">
              <a:extLst>
                <a:ext uri="{FF2B5EF4-FFF2-40B4-BE49-F238E27FC236}">
                  <a16:creationId xmlns:a16="http://schemas.microsoft.com/office/drawing/2014/main" id="{555AE3D6-3C30-5C47-B93A-C8A38AD86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2272"/>
              <a:ext cx="14" cy="4"/>
            </a:xfrm>
            <a:custGeom>
              <a:avLst/>
              <a:gdLst>
                <a:gd name="T0" fmla="*/ 0 w 435"/>
                <a:gd name="T1" fmla="*/ 0 h 128"/>
                <a:gd name="T2" fmla="*/ 0 w 435"/>
                <a:gd name="T3" fmla="*/ 0 h 128"/>
                <a:gd name="T4" fmla="*/ 0 w 435"/>
                <a:gd name="T5" fmla="*/ 0 h 128"/>
                <a:gd name="T6" fmla="*/ 0 w 435"/>
                <a:gd name="T7" fmla="*/ 0 h 128"/>
                <a:gd name="T8" fmla="*/ 0 w 435"/>
                <a:gd name="T9" fmla="*/ 0 h 128"/>
                <a:gd name="T10" fmla="*/ 0 w 435"/>
                <a:gd name="T11" fmla="*/ 0 h 128"/>
                <a:gd name="T12" fmla="*/ 0 w 435"/>
                <a:gd name="T13" fmla="*/ 0 h 128"/>
                <a:gd name="T14" fmla="*/ 0 w 435"/>
                <a:gd name="T15" fmla="*/ 0 h 128"/>
                <a:gd name="T16" fmla="*/ 0 w 435"/>
                <a:gd name="T17" fmla="*/ 0 h 128"/>
                <a:gd name="T18" fmla="*/ 0 w 435"/>
                <a:gd name="T19" fmla="*/ 0 h 128"/>
                <a:gd name="T20" fmla="*/ 0 w 435"/>
                <a:gd name="T21" fmla="*/ 0 h 128"/>
                <a:gd name="T22" fmla="*/ 0 w 435"/>
                <a:gd name="T23" fmla="*/ 0 h 128"/>
                <a:gd name="T24" fmla="*/ 0 w 435"/>
                <a:gd name="T25" fmla="*/ 0 h 128"/>
                <a:gd name="T26" fmla="*/ 0 w 435"/>
                <a:gd name="T27" fmla="*/ 0 h 128"/>
                <a:gd name="T28" fmla="*/ 0 w 435"/>
                <a:gd name="T29" fmla="*/ 0 h 128"/>
                <a:gd name="T30" fmla="*/ 0 w 435"/>
                <a:gd name="T31" fmla="*/ 0 h 128"/>
                <a:gd name="T32" fmla="*/ 0 w 435"/>
                <a:gd name="T33" fmla="*/ 0 h 128"/>
                <a:gd name="T34" fmla="*/ 0 w 435"/>
                <a:gd name="T35" fmla="*/ 0 h 128"/>
                <a:gd name="T36" fmla="*/ 0 w 435"/>
                <a:gd name="T37" fmla="*/ 0 h 128"/>
                <a:gd name="T38" fmla="*/ 0 w 435"/>
                <a:gd name="T39" fmla="*/ 0 h 128"/>
                <a:gd name="T40" fmla="*/ 0 w 435"/>
                <a:gd name="T41" fmla="*/ 0 h 128"/>
                <a:gd name="T42" fmla="*/ 0 w 435"/>
                <a:gd name="T43" fmla="*/ 0 h 128"/>
                <a:gd name="T44" fmla="*/ 0 w 435"/>
                <a:gd name="T45" fmla="*/ 0 h 128"/>
                <a:gd name="T46" fmla="*/ 0 w 435"/>
                <a:gd name="T47" fmla="*/ 0 h 128"/>
                <a:gd name="T48" fmla="*/ 0 w 435"/>
                <a:gd name="T49" fmla="*/ 0 h 128"/>
                <a:gd name="T50" fmla="*/ 0 w 435"/>
                <a:gd name="T51" fmla="*/ 0 h 128"/>
                <a:gd name="T52" fmla="*/ 0 w 435"/>
                <a:gd name="T53" fmla="*/ 0 h 128"/>
                <a:gd name="T54" fmla="*/ 0 w 435"/>
                <a:gd name="T55" fmla="*/ 0 h 128"/>
                <a:gd name="T56" fmla="*/ 0 w 435"/>
                <a:gd name="T57" fmla="*/ 0 h 128"/>
                <a:gd name="T58" fmla="*/ 0 w 435"/>
                <a:gd name="T59" fmla="*/ 0 h 128"/>
                <a:gd name="T60" fmla="*/ 0 w 435"/>
                <a:gd name="T61" fmla="*/ 0 h 128"/>
                <a:gd name="T62" fmla="*/ 0 w 435"/>
                <a:gd name="T63" fmla="*/ 0 h 128"/>
                <a:gd name="T64" fmla="*/ 0 w 435"/>
                <a:gd name="T65" fmla="*/ 0 h 128"/>
                <a:gd name="T66" fmla="*/ 0 w 435"/>
                <a:gd name="T67" fmla="*/ 0 h 128"/>
                <a:gd name="T68" fmla="*/ 0 w 435"/>
                <a:gd name="T69" fmla="*/ 0 h 128"/>
                <a:gd name="T70" fmla="*/ 0 w 435"/>
                <a:gd name="T71" fmla="*/ 0 h 128"/>
                <a:gd name="T72" fmla="*/ 0 w 435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5" h="128">
                  <a:moveTo>
                    <a:pt x="435" y="64"/>
                  </a:moveTo>
                  <a:lnTo>
                    <a:pt x="434" y="70"/>
                  </a:lnTo>
                  <a:lnTo>
                    <a:pt x="434" y="77"/>
                  </a:lnTo>
                  <a:lnTo>
                    <a:pt x="433" y="82"/>
                  </a:lnTo>
                  <a:lnTo>
                    <a:pt x="430" y="89"/>
                  </a:lnTo>
                  <a:lnTo>
                    <a:pt x="428" y="94"/>
                  </a:lnTo>
                  <a:lnTo>
                    <a:pt x="426" y="100"/>
                  </a:lnTo>
                  <a:lnTo>
                    <a:pt x="424" y="104"/>
                  </a:lnTo>
                  <a:lnTo>
                    <a:pt x="421" y="108"/>
                  </a:lnTo>
                  <a:lnTo>
                    <a:pt x="417" y="113"/>
                  </a:lnTo>
                  <a:lnTo>
                    <a:pt x="413" y="117"/>
                  </a:lnTo>
                  <a:lnTo>
                    <a:pt x="410" y="119"/>
                  </a:lnTo>
                  <a:lnTo>
                    <a:pt x="405" y="123"/>
                  </a:lnTo>
                  <a:lnTo>
                    <a:pt x="400" y="125"/>
                  </a:lnTo>
                  <a:lnTo>
                    <a:pt x="396" y="126"/>
                  </a:lnTo>
                  <a:lnTo>
                    <a:pt x="390" y="127"/>
                  </a:lnTo>
                  <a:lnTo>
                    <a:pt x="385" y="128"/>
                  </a:lnTo>
                  <a:lnTo>
                    <a:pt x="51" y="128"/>
                  </a:lnTo>
                  <a:lnTo>
                    <a:pt x="44" y="127"/>
                  </a:lnTo>
                  <a:lnTo>
                    <a:pt x="39" y="126"/>
                  </a:lnTo>
                  <a:lnTo>
                    <a:pt x="33" y="125"/>
                  </a:lnTo>
                  <a:lnTo>
                    <a:pt x="29" y="123"/>
                  </a:lnTo>
                  <a:lnTo>
                    <a:pt x="25" y="119"/>
                  </a:lnTo>
                  <a:lnTo>
                    <a:pt x="20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9" y="104"/>
                  </a:lnTo>
                  <a:lnTo>
                    <a:pt x="7" y="100"/>
                  </a:lnTo>
                  <a:lnTo>
                    <a:pt x="5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432" y="0"/>
                  </a:lnTo>
                  <a:lnTo>
                    <a:pt x="435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64" name="Freeform 604">
              <a:extLst>
                <a:ext uri="{FF2B5EF4-FFF2-40B4-BE49-F238E27FC236}">
                  <a16:creationId xmlns:a16="http://schemas.microsoft.com/office/drawing/2014/main" id="{DC49B19D-EEF4-7A44-9062-3E01D0F17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2268"/>
              <a:ext cx="1" cy="8"/>
            </a:xfrm>
            <a:custGeom>
              <a:avLst/>
              <a:gdLst>
                <a:gd name="T0" fmla="*/ 0 w 42"/>
                <a:gd name="T1" fmla="*/ 0 h 212"/>
                <a:gd name="T2" fmla="*/ 0 w 42"/>
                <a:gd name="T3" fmla="*/ 0 h 212"/>
                <a:gd name="T4" fmla="*/ 0 w 42"/>
                <a:gd name="T5" fmla="*/ 0 h 212"/>
                <a:gd name="T6" fmla="*/ 0 w 42"/>
                <a:gd name="T7" fmla="*/ 0 h 212"/>
                <a:gd name="T8" fmla="*/ 0 w 42"/>
                <a:gd name="T9" fmla="*/ 0 h 212"/>
                <a:gd name="T10" fmla="*/ 0 w 42"/>
                <a:gd name="T11" fmla="*/ 0 h 212"/>
                <a:gd name="T12" fmla="*/ 0 w 42"/>
                <a:gd name="T13" fmla="*/ 0 h 212"/>
                <a:gd name="T14" fmla="*/ 0 w 42"/>
                <a:gd name="T15" fmla="*/ 0 h 212"/>
                <a:gd name="T16" fmla="*/ 0 w 42"/>
                <a:gd name="T17" fmla="*/ 0 h 212"/>
                <a:gd name="T18" fmla="*/ 0 w 42"/>
                <a:gd name="T19" fmla="*/ 0 h 212"/>
                <a:gd name="T20" fmla="*/ 0 w 42"/>
                <a:gd name="T21" fmla="*/ 0 h 212"/>
                <a:gd name="T22" fmla="*/ 0 w 42"/>
                <a:gd name="T23" fmla="*/ 0 h 212"/>
                <a:gd name="T24" fmla="*/ 0 w 42"/>
                <a:gd name="T25" fmla="*/ 0 h 212"/>
                <a:gd name="T26" fmla="*/ 0 w 42"/>
                <a:gd name="T27" fmla="*/ 0 h 212"/>
                <a:gd name="T28" fmla="*/ 0 w 42"/>
                <a:gd name="T29" fmla="*/ 0 h 212"/>
                <a:gd name="T30" fmla="*/ 0 w 42"/>
                <a:gd name="T31" fmla="*/ 0 h 212"/>
                <a:gd name="T32" fmla="*/ 0 w 42"/>
                <a:gd name="T33" fmla="*/ 0 h 212"/>
                <a:gd name="T34" fmla="*/ 0 w 42"/>
                <a:gd name="T35" fmla="*/ 0 h 212"/>
                <a:gd name="T36" fmla="*/ 0 w 42"/>
                <a:gd name="T37" fmla="*/ 0 h 212"/>
                <a:gd name="T38" fmla="*/ 0 w 42"/>
                <a:gd name="T39" fmla="*/ 0 h 212"/>
                <a:gd name="T40" fmla="*/ 0 w 42"/>
                <a:gd name="T41" fmla="*/ 0 h 212"/>
                <a:gd name="T42" fmla="*/ 0 w 42"/>
                <a:gd name="T43" fmla="*/ 0 h 212"/>
                <a:gd name="T44" fmla="*/ 0 w 42"/>
                <a:gd name="T45" fmla="*/ 0 h 212"/>
                <a:gd name="T46" fmla="*/ 0 w 42"/>
                <a:gd name="T47" fmla="*/ 0 h 212"/>
                <a:gd name="T48" fmla="*/ 0 w 42"/>
                <a:gd name="T49" fmla="*/ 0 h 212"/>
                <a:gd name="T50" fmla="*/ 0 w 42"/>
                <a:gd name="T51" fmla="*/ 0 h 212"/>
                <a:gd name="T52" fmla="*/ 0 w 42"/>
                <a:gd name="T53" fmla="*/ 0 h 212"/>
                <a:gd name="T54" fmla="*/ 0 w 42"/>
                <a:gd name="T55" fmla="*/ 0 h 212"/>
                <a:gd name="T56" fmla="*/ 0 w 42"/>
                <a:gd name="T57" fmla="*/ 0 h 212"/>
                <a:gd name="T58" fmla="*/ 0 w 42"/>
                <a:gd name="T59" fmla="*/ 0 h 212"/>
                <a:gd name="T60" fmla="*/ 0 w 42"/>
                <a:gd name="T61" fmla="*/ 0 h 212"/>
                <a:gd name="T62" fmla="*/ 0 w 42"/>
                <a:gd name="T63" fmla="*/ 0 h 212"/>
                <a:gd name="T64" fmla="*/ 0 w 42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2" h="212">
                  <a:moveTo>
                    <a:pt x="24" y="212"/>
                  </a:moveTo>
                  <a:lnTo>
                    <a:pt x="25" y="211"/>
                  </a:lnTo>
                  <a:lnTo>
                    <a:pt x="27" y="211"/>
                  </a:lnTo>
                  <a:lnTo>
                    <a:pt x="29" y="211"/>
                  </a:lnTo>
                  <a:lnTo>
                    <a:pt x="30" y="210"/>
                  </a:lnTo>
                  <a:lnTo>
                    <a:pt x="32" y="209"/>
                  </a:lnTo>
                  <a:lnTo>
                    <a:pt x="33" y="208"/>
                  </a:lnTo>
                  <a:lnTo>
                    <a:pt x="36" y="207"/>
                  </a:lnTo>
                  <a:lnTo>
                    <a:pt x="37" y="205"/>
                  </a:lnTo>
                  <a:lnTo>
                    <a:pt x="38" y="204"/>
                  </a:lnTo>
                  <a:lnTo>
                    <a:pt x="39" y="202"/>
                  </a:lnTo>
                  <a:lnTo>
                    <a:pt x="40" y="201"/>
                  </a:lnTo>
                  <a:lnTo>
                    <a:pt x="40" y="199"/>
                  </a:lnTo>
                  <a:lnTo>
                    <a:pt x="41" y="197"/>
                  </a:lnTo>
                  <a:lnTo>
                    <a:pt x="41" y="195"/>
                  </a:lnTo>
                  <a:lnTo>
                    <a:pt x="41" y="194"/>
                  </a:lnTo>
                  <a:lnTo>
                    <a:pt x="42" y="191"/>
                  </a:lnTo>
                  <a:lnTo>
                    <a:pt x="42" y="21"/>
                  </a:lnTo>
                  <a:lnTo>
                    <a:pt x="41" y="19"/>
                  </a:lnTo>
                  <a:lnTo>
                    <a:pt x="41" y="16"/>
                  </a:lnTo>
                  <a:lnTo>
                    <a:pt x="41" y="14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39" y="9"/>
                  </a:lnTo>
                  <a:lnTo>
                    <a:pt x="38" y="8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0" y="1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1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6" y="196"/>
                  </a:lnTo>
                  <a:lnTo>
                    <a:pt x="7" y="199"/>
                  </a:lnTo>
                  <a:lnTo>
                    <a:pt x="9" y="201"/>
                  </a:lnTo>
                  <a:lnTo>
                    <a:pt x="12" y="203"/>
                  </a:lnTo>
                  <a:lnTo>
                    <a:pt x="13" y="205"/>
                  </a:lnTo>
                  <a:lnTo>
                    <a:pt x="15" y="208"/>
                  </a:lnTo>
                  <a:lnTo>
                    <a:pt x="17" y="209"/>
                  </a:lnTo>
                  <a:lnTo>
                    <a:pt x="19" y="211"/>
                  </a:lnTo>
                  <a:lnTo>
                    <a:pt x="21" y="211"/>
                  </a:lnTo>
                  <a:lnTo>
                    <a:pt x="24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65" name="Freeform 605">
              <a:extLst>
                <a:ext uri="{FF2B5EF4-FFF2-40B4-BE49-F238E27FC236}">
                  <a16:creationId xmlns:a16="http://schemas.microsoft.com/office/drawing/2014/main" id="{5AB28560-E72F-BC4B-B7FD-D65DCDA74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9" y="2268"/>
              <a:ext cx="2" cy="8"/>
            </a:xfrm>
            <a:custGeom>
              <a:avLst/>
              <a:gdLst>
                <a:gd name="T0" fmla="*/ 0 w 50"/>
                <a:gd name="T1" fmla="*/ 0 h 222"/>
                <a:gd name="T2" fmla="*/ 0 w 50"/>
                <a:gd name="T3" fmla="*/ 0 h 222"/>
                <a:gd name="T4" fmla="*/ 0 w 50"/>
                <a:gd name="T5" fmla="*/ 0 h 222"/>
                <a:gd name="T6" fmla="*/ 0 w 50"/>
                <a:gd name="T7" fmla="*/ 0 h 222"/>
                <a:gd name="T8" fmla="*/ 0 w 50"/>
                <a:gd name="T9" fmla="*/ 0 h 222"/>
                <a:gd name="T10" fmla="*/ 0 w 50"/>
                <a:gd name="T11" fmla="*/ 0 h 222"/>
                <a:gd name="T12" fmla="*/ 0 w 50"/>
                <a:gd name="T13" fmla="*/ 0 h 222"/>
                <a:gd name="T14" fmla="*/ 0 w 50"/>
                <a:gd name="T15" fmla="*/ 0 h 222"/>
                <a:gd name="T16" fmla="*/ 0 w 50"/>
                <a:gd name="T17" fmla="*/ 0 h 222"/>
                <a:gd name="T18" fmla="*/ 0 w 50"/>
                <a:gd name="T19" fmla="*/ 0 h 222"/>
                <a:gd name="T20" fmla="*/ 0 w 50"/>
                <a:gd name="T21" fmla="*/ 0 h 222"/>
                <a:gd name="T22" fmla="*/ 0 w 50"/>
                <a:gd name="T23" fmla="*/ 0 h 222"/>
                <a:gd name="T24" fmla="*/ 0 w 50"/>
                <a:gd name="T25" fmla="*/ 0 h 222"/>
                <a:gd name="T26" fmla="*/ 0 w 50"/>
                <a:gd name="T27" fmla="*/ 0 h 222"/>
                <a:gd name="T28" fmla="*/ 0 w 50"/>
                <a:gd name="T29" fmla="*/ 0 h 222"/>
                <a:gd name="T30" fmla="*/ 0 w 50"/>
                <a:gd name="T31" fmla="*/ 0 h 222"/>
                <a:gd name="T32" fmla="*/ 0 w 50"/>
                <a:gd name="T33" fmla="*/ 0 h 222"/>
                <a:gd name="T34" fmla="*/ 0 w 50"/>
                <a:gd name="T35" fmla="*/ 0 h 222"/>
                <a:gd name="T36" fmla="*/ 0 w 50"/>
                <a:gd name="T37" fmla="*/ 0 h 222"/>
                <a:gd name="T38" fmla="*/ 0 w 50"/>
                <a:gd name="T39" fmla="*/ 0 h 222"/>
                <a:gd name="T40" fmla="*/ 0 w 50"/>
                <a:gd name="T41" fmla="*/ 0 h 222"/>
                <a:gd name="T42" fmla="*/ 0 w 50"/>
                <a:gd name="T43" fmla="*/ 0 h 222"/>
                <a:gd name="T44" fmla="*/ 0 w 50"/>
                <a:gd name="T45" fmla="*/ 0 h 222"/>
                <a:gd name="T46" fmla="*/ 0 w 50"/>
                <a:gd name="T47" fmla="*/ 0 h 222"/>
                <a:gd name="T48" fmla="*/ 0 w 50"/>
                <a:gd name="T49" fmla="*/ 0 h 222"/>
                <a:gd name="T50" fmla="*/ 0 w 50"/>
                <a:gd name="T51" fmla="*/ 0 h 222"/>
                <a:gd name="T52" fmla="*/ 0 w 50"/>
                <a:gd name="T53" fmla="*/ 0 h 222"/>
                <a:gd name="T54" fmla="*/ 0 w 50"/>
                <a:gd name="T55" fmla="*/ 0 h 222"/>
                <a:gd name="T56" fmla="*/ 0 w 50"/>
                <a:gd name="T57" fmla="*/ 0 h 222"/>
                <a:gd name="T58" fmla="*/ 0 w 50"/>
                <a:gd name="T59" fmla="*/ 0 h 222"/>
                <a:gd name="T60" fmla="*/ 0 w 50"/>
                <a:gd name="T61" fmla="*/ 0 h 222"/>
                <a:gd name="T62" fmla="*/ 0 w 50"/>
                <a:gd name="T63" fmla="*/ 0 h 222"/>
                <a:gd name="T64" fmla="*/ 0 w 50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0" h="222">
                  <a:moveTo>
                    <a:pt x="19" y="222"/>
                  </a:moveTo>
                  <a:lnTo>
                    <a:pt x="20" y="221"/>
                  </a:lnTo>
                  <a:lnTo>
                    <a:pt x="23" y="221"/>
                  </a:lnTo>
                  <a:lnTo>
                    <a:pt x="25" y="219"/>
                  </a:lnTo>
                  <a:lnTo>
                    <a:pt x="28" y="218"/>
                  </a:lnTo>
                  <a:lnTo>
                    <a:pt x="30" y="216"/>
                  </a:lnTo>
                  <a:lnTo>
                    <a:pt x="32" y="213"/>
                  </a:lnTo>
                  <a:lnTo>
                    <a:pt x="36" y="211"/>
                  </a:lnTo>
                  <a:lnTo>
                    <a:pt x="38" y="209"/>
                  </a:lnTo>
                  <a:lnTo>
                    <a:pt x="40" y="206"/>
                  </a:lnTo>
                  <a:lnTo>
                    <a:pt x="42" y="203"/>
                  </a:lnTo>
                  <a:lnTo>
                    <a:pt x="44" y="200"/>
                  </a:lnTo>
                  <a:lnTo>
                    <a:pt x="45" y="197"/>
                  </a:lnTo>
                  <a:lnTo>
                    <a:pt x="48" y="195"/>
                  </a:lnTo>
                  <a:lnTo>
                    <a:pt x="49" y="192"/>
                  </a:lnTo>
                  <a:lnTo>
                    <a:pt x="49" y="190"/>
                  </a:lnTo>
                  <a:lnTo>
                    <a:pt x="50" y="187"/>
                  </a:lnTo>
                  <a:lnTo>
                    <a:pt x="38" y="22"/>
                  </a:lnTo>
                  <a:lnTo>
                    <a:pt x="37" y="19"/>
                  </a:lnTo>
                  <a:lnTo>
                    <a:pt x="37" y="17"/>
                  </a:lnTo>
                  <a:lnTo>
                    <a:pt x="37" y="16"/>
                  </a:lnTo>
                  <a:lnTo>
                    <a:pt x="36" y="13"/>
                  </a:lnTo>
                  <a:lnTo>
                    <a:pt x="35" y="11"/>
                  </a:lnTo>
                  <a:lnTo>
                    <a:pt x="33" y="9"/>
                  </a:lnTo>
                  <a:lnTo>
                    <a:pt x="32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6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6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11" y="220"/>
                  </a:lnTo>
                  <a:lnTo>
                    <a:pt x="13" y="221"/>
                  </a:lnTo>
                  <a:lnTo>
                    <a:pt x="15" y="221"/>
                  </a:lnTo>
                  <a:lnTo>
                    <a:pt x="16" y="221"/>
                  </a:lnTo>
                  <a:lnTo>
                    <a:pt x="19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66" name="Freeform 606">
              <a:extLst>
                <a:ext uri="{FF2B5EF4-FFF2-40B4-BE49-F238E27FC236}">
                  <a16:creationId xmlns:a16="http://schemas.microsoft.com/office/drawing/2014/main" id="{8C8D063D-9114-7349-8E6C-6914BBE85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3" y="2267"/>
              <a:ext cx="16" cy="4"/>
            </a:xfrm>
            <a:custGeom>
              <a:avLst/>
              <a:gdLst>
                <a:gd name="T0" fmla="*/ 0 w 447"/>
                <a:gd name="T1" fmla="*/ 0 h 106"/>
                <a:gd name="T2" fmla="*/ 0 w 447"/>
                <a:gd name="T3" fmla="*/ 0 h 106"/>
                <a:gd name="T4" fmla="*/ 0 w 447"/>
                <a:gd name="T5" fmla="*/ 0 h 106"/>
                <a:gd name="T6" fmla="*/ 0 w 447"/>
                <a:gd name="T7" fmla="*/ 0 h 106"/>
                <a:gd name="T8" fmla="*/ 0 w 447"/>
                <a:gd name="T9" fmla="*/ 0 h 106"/>
                <a:gd name="T10" fmla="*/ 0 w 447"/>
                <a:gd name="T11" fmla="*/ 0 h 106"/>
                <a:gd name="T12" fmla="*/ 0 w 447"/>
                <a:gd name="T13" fmla="*/ 0 h 106"/>
                <a:gd name="T14" fmla="*/ 0 w 447"/>
                <a:gd name="T15" fmla="*/ 0 h 106"/>
                <a:gd name="T16" fmla="*/ 0 w 447"/>
                <a:gd name="T17" fmla="*/ 0 h 106"/>
                <a:gd name="T18" fmla="*/ 0 w 447"/>
                <a:gd name="T19" fmla="*/ 0 h 106"/>
                <a:gd name="T20" fmla="*/ 0 w 447"/>
                <a:gd name="T21" fmla="*/ 0 h 106"/>
                <a:gd name="T22" fmla="*/ 0 w 447"/>
                <a:gd name="T23" fmla="*/ 0 h 106"/>
                <a:gd name="T24" fmla="*/ 0 w 447"/>
                <a:gd name="T25" fmla="*/ 0 h 106"/>
                <a:gd name="T26" fmla="*/ 0 w 447"/>
                <a:gd name="T27" fmla="*/ 0 h 106"/>
                <a:gd name="T28" fmla="*/ 0 w 447"/>
                <a:gd name="T29" fmla="*/ 0 h 106"/>
                <a:gd name="T30" fmla="*/ 0 w 447"/>
                <a:gd name="T31" fmla="*/ 0 h 106"/>
                <a:gd name="T32" fmla="*/ 0 w 447"/>
                <a:gd name="T33" fmla="*/ 0 h 106"/>
                <a:gd name="T34" fmla="*/ 0 w 447"/>
                <a:gd name="T35" fmla="*/ 0 h 106"/>
                <a:gd name="T36" fmla="*/ 0 w 447"/>
                <a:gd name="T37" fmla="*/ 0 h 106"/>
                <a:gd name="T38" fmla="*/ 0 w 447"/>
                <a:gd name="T39" fmla="*/ 0 h 106"/>
                <a:gd name="T40" fmla="*/ 0 w 447"/>
                <a:gd name="T41" fmla="*/ 0 h 106"/>
                <a:gd name="T42" fmla="*/ 0 w 447"/>
                <a:gd name="T43" fmla="*/ 0 h 106"/>
                <a:gd name="T44" fmla="*/ 0 w 447"/>
                <a:gd name="T45" fmla="*/ 0 h 106"/>
                <a:gd name="T46" fmla="*/ 0 w 447"/>
                <a:gd name="T47" fmla="*/ 0 h 106"/>
                <a:gd name="T48" fmla="*/ 0 w 447"/>
                <a:gd name="T49" fmla="*/ 0 h 106"/>
                <a:gd name="T50" fmla="*/ 0 w 447"/>
                <a:gd name="T51" fmla="*/ 0 h 106"/>
                <a:gd name="T52" fmla="*/ 0 w 447"/>
                <a:gd name="T53" fmla="*/ 0 h 106"/>
                <a:gd name="T54" fmla="*/ 0 w 447"/>
                <a:gd name="T55" fmla="*/ 0 h 106"/>
                <a:gd name="T56" fmla="*/ 0 w 447"/>
                <a:gd name="T57" fmla="*/ 0 h 106"/>
                <a:gd name="T58" fmla="*/ 0 w 447"/>
                <a:gd name="T59" fmla="*/ 0 h 106"/>
                <a:gd name="T60" fmla="*/ 0 w 447"/>
                <a:gd name="T61" fmla="*/ 0 h 106"/>
                <a:gd name="T62" fmla="*/ 0 w 447"/>
                <a:gd name="T63" fmla="*/ 0 h 106"/>
                <a:gd name="T64" fmla="*/ 0 w 447"/>
                <a:gd name="T65" fmla="*/ 0 h 106"/>
                <a:gd name="T66" fmla="*/ 0 w 447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7" h="106">
                  <a:moveTo>
                    <a:pt x="399" y="106"/>
                  </a:moveTo>
                  <a:lnTo>
                    <a:pt x="404" y="105"/>
                  </a:lnTo>
                  <a:lnTo>
                    <a:pt x="408" y="105"/>
                  </a:lnTo>
                  <a:lnTo>
                    <a:pt x="412" y="104"/>
                  </a:lnTo>
                  <a:lnTo>
                    <a:pt x="418" y="103"/>
                  </a:lnTo>
                  <a:lnTo>
                    <a:pt x="421" y="101"/>
                  </a:lnTo>
                  <a:lnTo>
                    <a:pt x="425" y="99"/>
                  </a:lnTo>
                  <a:lnTo>
                    <a:pt x="429" y="97"/>
                  </a:lnTo>
                  <a:lnTo>
                    <a:pt x="433" y="95"/>
                  </a:lnTo>
                  <a:lnTo>
                    <a:pt x="435" y="93"/>
                  </a:lnTo>
                  <a:lnTo>
                    <a:pt x="438" y="91"/>
                  </a:lnTo>
                  <a:lnTo>
                    <a:pt x="441" y="87"/>
                  </a:lnTo>
                  <a:lnTo>
                    <a:pt x="443" y="85"/>
                  </a:lnTo>
                  <a:lnTo>
                    <a:pt x="444" y="82"/>
                  </a:lnTo>
                  <a:lnTo>
                    <a:pt x="446" y="79"/>
                  </a:lnTo>
                  <a:lnTo>
                    <a:pt x="446" y="75"/>
                  </a:lnTo>
                  <a:lnTo>
                    <a:pt x="447" y="72"/>
                  </a:lnTo>
                  <a:lnTo>
                    <a:pt x="447" y="35"/>
                  </a:lnTo>
                  <a:lnTo>
                    <a:pt x="446" y="31"/>
                  </a:lnTo>
                  <a:lnTo>
                    <a:pt x="446" y="28"/>
                  </a:lnTo>
                  <a:lnTo>
                    <a:pt x="444" y="24"/>
                  </a:lnTo>
                  <a:lnTo>
                    <a:pt x="443" y="21"/>
                  </a:lnTo>
                  <a:lnTo>
                    <a:pt x="441" y="18"/>
                  </a:lnTo>
                  <a:lnTo>
                    <a:pt x="438" y="15"/>
                  </a:lnTo>
                  <a:lnTo>
                    <a:pt x="435" y="12"/>
                  </a:lnTo>
                  <a:lnTo>
                    <a:pt x="433" y="10"/>
                  </a:lnTo>
                  <a:lnTo>
                    <a:pt x="429" y="8"/>
                  </a:lnTo>
                  <a:lnTo>
                    <a:pt x="425" y="6"/>
                  </a:lnTo>
                  <a:lnTo>
                    <a:pt x="421" y="4"/>
                  </a:lnTo>
                  <a:lnTo>
                    <a:pt x="418" y="3"/>
                  </a:lnTo>
                  <a:lnTo>
                    <a:pt x="412" y="1"/>
                  </a:lnTo>
                  <a:lnTo>
                    <a:pt x="408" y="0"/>
                  </a:lnTo>
                  <a:lnTo>
                    <a:pt x="404" y="0"/>
                  </a:lnTo>
                  <a:lnTo>
                    <a:pt x="399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29" y="3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3" y="85"/>
                  </a:lnTo>
                  <a:lnTo>
                    <a:pt x="5" y="87"/>
                  </a:lnTo>
                  <a:lnTo>
                    <a:pt x="8" y="91"/>
                  </a:lnTo>
                  <a:lnTo>
                    <a:pt x="11" y="93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21" y="99"/>
                  </a:lnTo>
                  <a:lnTo>
                    <a:pt x="25" y="101"/>
                  </a:lnTo>
                  <a:lnTo>
                    <a:pt x="29" y="103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42" y="105"/>
                  </a:lnTo>
                  <a:lnTo>
                    <a:pt x="48" y="106"/>
                  </a:lnTo>
                  <a:lnTo>
                    <a:pt x="399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67" name="Freeform 607">
              <a:extLst>
                <a:ext uri="{FF2B5EF4-FFF2-40B4-BE49-F238E27FC236}">
                  <a16:creationId xmlns:a16="http://schemas.microsoft.com/office/drawing/2014/main" id="{6679B7F5-6D74-8248-9057-A2F65BFCF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" y="2266"/>
              <a:ext cx="21" cy="11"/>
            </a:xfrm>
            <a:custGeom>
              <a:avLst/>
              <a:gdLst>
                <a:gd name="T0" fmla="*/ 0 w 595"/>
                <a:gd name="T1" fmla="*/ 0 h 285"/>
                <a:gd name="T2" fmla="*/ 0 w 595"/>
                <a:gd name="T3" fmla="*/ 0 h 285"/>
                <a:gd name="T4" fmla="*/ 0 w 595"/>
                <a:gd name="T5" fmla="*/ 0 h 285"/>
                <a:gd name="T6" fmla="*/ 0 w 595"/>
                <a:gd name="T7" fmla="*/ 0 h 285"/>
                <a:gd name="T8" fmla="*/ 0 w 595"/>
                <a:gd name="T9" fmla="*/ 0 h 285"/>
                <a:gd name="T10" fmla="*/ 0 w 595"/>
                <a:gd name="T11" fmla="*/ 0 h 285"/>
                <a:gd name="T12" fmla="*/ 0 w 595"/>
                <a:gd name="T13" fmla="*/ 0 h 285"/>
                <a:gd name="T14" fmla="*/ 0 w 595"/>
                <a:gd name="T15" fmla="*/ 0 h 285"/>
                <a:gd name="T16" fmla="*/ 0 w 595"/>
                <a:gd name="T17" fmla="*/ 0 h 285"/>
                <a:gd name="T18" fmla="*/ 0 w 595"/>
                <a:gd name="T19" fmla="*/ 0 h 285"/>
                <a:gd name="T20" fmla="*/ 0 w 595"/>
                <a:gd name="T21" fmla="*/ 0 h 285"/>
                <a:gd name="T22" fmla="*/ 0 w 595"/>
                <a:gd name="T23" fmla="*/ 0 h 285"/>
                <a:gd name="T24" fmla="*/ 0 w 595"/>
                <a:gd name="T25" fmla="*/ 0 h 285"/>
                <a:gd name="T26" fmla="*/ 0 w 595"/>
                <a:gd name="T27" fmla="*/ 0 h 285"/>
                <a:gd name="T28" fmla="*/ 0 w 595"/>
                <a:gd name="T29" fmla="*/ 0 h 285"/>
                <a:gd name="T30" fmla="*/ 0 w 595"/>
                <a:gd name="T31" fmla="*/ 0 h 285"/>
                <a:gd name="T32" fmla="*/ 0 w 595"/>
                <a:gd name="T33" fmla="*/ 0 h 285"/>
                <a:gd name="T34" fmla="*/ 0 w 595"/>
                <a:gd name="T35" fmla="*/ 0 h 285"/>
                <a:gd name="T36" fmla="*/ 0 w 595"/>
                <a:gd name="T37" fmla="*/ 0 h 285"/>
                <a:gd name="T38" fmla="*/ 0 w 595"/>
                <a:gd name="T39" fmla="*/ 0 h 285"/>
                <a:gd name="T40" fmla="*/ 0 w 595"/>
                <a:gd name="T41" fmla="*/ 0 h 285"/>
                <a:gd name="T42" fmla="*/ 0 w 595"/>
                <a:gd name="T43" fmla="*/ 0 h 285"/>
                <a:gd name="T44" fmla="*/ 0 w 595"/>
                <a:gd name="T45" fmla="*/ 0 h 285"/>
                <a:gd name="T46" fmla="*/ 0 w 595"/>
                <a:gd name="T47" fmla="*/ 0 h 285"/>
                <a:gd name="T48" fmla="*/ 0 w 595"/>
                <a:gd name="T49" fmla="*/ 0 h 285"/>
                <a:gd name="T50" fmla="*/ 0 w 595"/>
                <a:gd name="T51" fmla="*/ 0 h 285"/>
                <a:gd name="T52" fmla="*/ 0 w 595"/>
                <a:gd name="T53" fmla="*/ 0 h 285"/>
                <a:gd name="T54" fmla="*/ 0 w 595"/>
                <a:gd name="T55" fmla="*/ 0 h 285"/>
                <a:gd name="T56" fmla="*/ 0 w 595"/>
                <a:gd name="T57" fmla="*/ 0 h 285"/>
                <a:gd name="T58" fmla="*/ 0 w 595"/>
                <a:gd name="T59" fmla="*/ 0 h 285"/>
                <a:gd name="T60" fmla="*/ 0 w 595"/>
                <a:gd name="T61" fmla="*/ 0 h 285"/>
                <a:gd name="T62" fmla="*/ 0 w 595"/>
                <a:gd name="T63" fmla="*/ 0 h 285"/>
                <a:gd name="T64" fmla="*/ 0 w 595"/>
                <a:gd name="T65" fmla="*/ 0 h 285"/>
                <a:gd name="T66" fmla="*/ 0 w 595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5" h="285">
                  <a:moveTo>
                    <a:pt x="517" y="285"/>
                  </a:moveTo>
                  <a:lnTo>
                    <a:pt x="523" y="284"/>
                  </a:lnTo>
                  <a:lnTo>
                    <a:pt x="529" y="283"/>
                  </a:lnTo>
                  <a:lnTo>
                    <a:pt x="536" y="282"/>
                  </a:lnTo>
                  <a:lnTo>
                    <a:pt x="542" y="280"/>
                  </a:lnTo>
                  <a:lnTo>
                    <a:pt x="549" y="277"/>
                  </a:lnTo>
                  <a:lnTo>
                    <a:pt x="555" y="273"/>
                  </a:lnTo>
                  <a:lnTo>
                    <a:pt x="562" y="269"/>
                  </a:lnTo>
                  <a:lnTo>
                    <a:pt x="568" y="265"/>
                  </a:lnTo>
                  <a:lnTo>
                    <a:pt x="574" y="260"/>
                  </a:lnTo>
                  <a:lnTo>
                    <a:pt x="579" y="255"/>
                  </a:lnTo>
                  <a:lnTo>
                    <a:pt x="583" y="249"/>
                  </a:lnTo>
                  <a:lnTo>
                    <a:pt x="587" y="244"/>
                  </a:lnTo>
                  <a:lnTo>
                    <a:pt x="590" y="237"/>
                  </a:lnTo>
                  <a:lnTo>
                    <a:pt x="593" y="231"/>
                  </a:lnTo>
                  <a:lnTo>
                    <a:pt x="594" y="224"/>
                  </a:lnTo>
                  <a:lnTo>
                    <a:pt x="595" y="218"/>
                  </a:lnTo>
                  <a:lnTo>
                    <a:pt x="577" y="68"/>
                  </a:lnTo>
                  <a:lnTo>
                    <a:pt x="576" y="60"/>
                  </a:lnTo>
                  <a:lnTo>
                    <a:pt x="575" y="54"/>
                  </a:lnTo>
                  <a:lnTo>
                    <a:pt x="574" y="47"/>
                  </a:lnTo>
                  <a:lnTo>
                    <a:pt x="572" y="41"/>
                  </a:lnTo>
                  <a:lnTo>
                    <a:pt x="569" y="35"/>
                  </a:lnTo>
                  <a:lnTo>
                    <a:pt x="566" y="30"/>
                  </a:lnTo>
                  <a:lnTo>
                    <a:pt x="563" y="24"/>
                  </a:lnTo>
                  <a:lnTo>
                    <a:pt x="558" y="20"/>
                  </a:lnTo>
                  <a:lnTo>
                    <a:pt x="554" y="16"/>
                  </a:lnTo>
                  <a:lnTo>
                    <a:pt x="550" y="11"/>
                  </a:lnTo>
                  <a:lnTo>
                    <a:pt x="545" y="8"/>
                  </a:lnTo>
                  <a:lnTo>
                    <a:pt x="540" y="5"/>
                  </a:lnTo>
                  <a:lnTo>
                    <a:pt x="535" y="3"/>
                  </a:lnTo>
                  <a:lnTo>
                    <a:pt x="528" y="2"/>
                  </a:lnTo>
                  <a:lnTo>
                    <a:pt x="523" y="0"/>
                  </a:lnTo>
                  <a:lnTo>
                    <a:pt x="517" y="0"/>
                  </a:lnTo>
                  <a:lnTo>
                    <a:pt x="78" y="0"/>
                  </a:lnTo>
                  <a:lnTo>
                    <a:pt x="71" y="0"/>
                  </a:lnTo>
                  <a:lnTo>
                    <a:pt x="66" y="2"/>
                  </a:lnTo>
                  <a:lnTo>
                    <a:pt x="59" y="3"/>
                  </a:lnTo>
                  <a:lnTo>
                    <a:pt x="54" y="5"/>
                  </a:lnTo>
                  <a:lnTo>
                    <a:pt x="49" y="8"/>
                  </a:lnTo>
                  <a:lnTo>
                    <a:pt x="44" y="11"/>
                  </a:lnTo>
                  <a:lnTo>
                    <a:pt x="39" y="16"/>
                  </a:lnTo>
                  <a:lnTo>
                    <a:pt x="35" y="20"/>
                  </a:lnTo>
                  <a:lnTo>
                    <a:pt x="32" y="24"/>
                  </a:lnTo>
                  <a:lnTo>
                    <a:pt x="29" y="30"/>
                  </a:lnTo>
                  <a:lnTo>
                    <a:pt x="25" y="35"/>
                  </a:lnTo>
                  <a:lnTo>
                    <a:pt x="23" y="41"/>
                  </a:lnTo>
                  <a:lnTo>
                    <a:pt x="21" y="47"/>
                  </a:lnTo>
                  <a:lnTo>
                    <a:pt x="20" y="54"/>
                  </a:lnTo>
                  <a:lnTo>
                    <a:pt x="19" y="60"/>
                  </a:lnTo>
                  <a:lnTo>
                    <a:pt x="19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4" y="237"/>
                  </a:lnTo>
                  <a:lnTo>
                    <a:pt x="7" y="244"/>
                  </a:lnTo>
                  <a:lnTo>
                    <a:pt x="11" y="249"/>
                  </a:lnTo>
                  <a:lnTo>
                    <a:pt x="15" y="255"/>
                  </a:lnTo>
                  <a:lnTo>
                    <a:pt x="21" y="260"/>
                  </a:lnTo>
                  <a:lnTo>
                    <a:pt x="26" y="265"/>
                  </a:lnTo>
                  <a:lnTo>
                    <a:pt x="32" y="269"/>
                  </a:lnTo>
                  <a:lnTo>
                    <a:pt x="38" y="273"/>
                  </a:lnTo>
                  <a:lnTo>
                    <a:pt x="45" y="277"/>
                  </a:lnTo>
                  <a:lnTo>
                    <a:pt x="51" y="280"/>
                  </a:lnTo>
                  <a:lnTo>
                    <a:pt x="58" y="282"/>
                  </a:lnTo>
                  <a:lnTo>
                    <a:pt x="64" y="283"/>
                  </a:lnTo>
                  <a:lnTo>
                    <a:pt x="71" y="284"/>
                  </a:lnTo>
                  <a:lnTo>
                    <a:pt x="78" y="285"/>
                  </a:lnTo>
                  <a:lnTo>
                    <a:pt x="51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68" name="Freeform 608">
              <a:extLst>
                <a:ext uri="{FF2B5EF4-FFF2-40B4-BE49-F238E27FC236}">
                  <a16:creationId xmlns:a16="http://schemas.microsoft.com/office/drawing/2014/main" id="{E8ACE07C-E40F-2945-9195-DD64E4374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2267"/>
              <a:ext cx="2" cy="9"/>
            </a:xfrm>
            <a:custGeom>
              <a:avLst/>
              <a:gdLst>
                <a:gd name="T0" fmla="*/ 0 w 50"/>
                <a:gd name="T1" fmla="*/ 0 h 221"/>
                <a:gd name="T2" fmla="*/ 0 w 50"/>
                <a:gd name="T3" fmla="*/ 0 h 221"/>
                <a:gd name="T4" fmla="*/ 0 w 50"/>
                <a:gd name="T5" fmla="*/ 0 h 221"/>
                <a:gd name="T6" fmla="*/ 0 w 50"/>
                <a:gd name="T7" fmla="*/ 0 h 221"/>
                <a:gd name="T8" fmla="*/ 0 w 50"/>
                <a:gd name="T9" fmla="*/ 0 h 221"/>
                <a:gd name="T10" fmla="*/ 0 w 50"/>
                <a:gd name="T11" fmla="*/ 0 h 221"/>
                <a:gd name="T12" fmla="*/ 0 w 50"/>
                <a:gd name="T13" fmla="*/ 0 h 221"/>
                <a:gd name="T14" fmla="*/ 0 w 50"/>
                <a:gd name="T15" fmla="*/ 0 h 221"/>
                <a:gd name="T16" fmla="*/ 0 w 50"/>
                <a:gd name="T17" fmla="*/ 0 h 221"/>
                <a:gd name="T18" fmla="*/ 0 w 50"/>
                <a:gd name="T19" fmla="*/ 0 h 221"/>
                <a:gd name="T20" fmla="*/ 0 w 50"/>
                <a:gd name="T21" fmla="*/ 0 h 221"/>
                <a:gd name="T22" fmla="*/ 0 w 50"/>
                <a:gd name="T23" fmla="*/ 0 h 221"/>
                <a:gd name="T24" fmla="*/ 0 w 50"/>
                <a:gd name="T25" fmla="*/ 0 h 221"/>
                <a:gd name="T26" fmla="*/ 0 w 50"/>
                <a:gd name="T27" fmla="*/ 0 h 221"/>
                <a:gd name="T28" fmla="*/ 0 w 50"/>
                <a:gd name="T29" fmla="*/ 0 h 221"/>
                <a:gd name="T30" fmla="*/ 0 w 50"/>
                <a:gd name="T31" fmla="*/ 0 h 221"/>
                <a:gd name="T32" fmla="*/ 0 w 50"/>
                <a:gd name="T33" fmla="*/ 0 h 221"/>
                <a:gd name="T34" fmla="*/ 0 w 50"/>
                <a:gd name="T35" fmla="*/ 0 h 221"/>
                <a:gd name="T36" fmla="*/ 0 w 50"/>
                <a:gd name="T37" fmla="*/ 0 h 221"/>
                <a:gd name="T38" fmla="*/ 0 w 50"/>
                <a:gd name="T39" fmla="*/ 0 h 221"/>
                <a:gd name="T40" fmla="*/ 0 w 50"/>
                <a:gd name="T41" fmla="*/ 0 h 221"/>
                <a:gd name="T42" fmla="*/ 0 w 50"/>
                <a:gd name="T43" fmla="*/ 0 h 221"/>
                <a:gd name="T44" fmla="*/ 0 w 50"/>
                <a:gd name="T45" fmla="*/ 0 h 221"/>
                <a:gd name="T46" fmla="*/ 0 w 50"/>
                <a:gd name="T47" fmla="*/ 0 h 221"/>
                <a:gd name="T48" fmla="*/ 0 w 50"/>
                <a:gd name="T49" fmla="*/ 0 h 221"/>
                <a:gd name="T50" fmla="*/ 0 w 50"/>
                <a:gd name="T51" fmla="*/ 0 h 221"/>
                <a:gd name="T52" fmla="*/ 0 w 50"/>
                <a:gd name="T53" fmla="*/ 0 h 221"/>
                <a:gd name="T54" fmla="*/ 0 w 50"/>
                <a:gd name="T55" fmla="*/ 0 h 221"/>
                <a:gd name="T56" fmla="*/ 0 w 50"/>
                <a:gd name="T57" fmla="*/ 0 h 221"/>
                <a:gd name="T58" fmla="*/ 0 w 50"/>
                <a:gd name="T59" fmla="*/ 0 h 221"/>
                <a:gd name="T60" fmla="*/ 0 w 50"/>
                <a:gd name="T61" fmla="*/ 0 h 221"/>
                <a:gd name="T62" fmla="*/ 0 w 50"/>
                <a:gd name="T63" fmla="*/ 0 h 221"/>
                <a:gd name="T64" fmla="*/ 0 w 50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0" h="221">
                  <a:moveTo>
                    <a:pt x="19" y="221"/>
                  </a:moveTo>
                  <a:lnTo>
                    <a:pt x="20" y="220"/>
                  </a:lnTo>
                  <a:lnTo>
                    <a:pt x="22" y="220"/>
                  </a:lnTo>
                  <a:lnTo>
                    <a:pt x="25" y="217"/>
                  </a:lnTo>
                  <a:lnTo>
                    <a:pt x="27" y="216"/>
                  </a:lnTo>
                  <a:lnTo>
                    <a:pt x="29" y="214"/>
                  </a:lnTo>
                  <a:lnTo>
                    <a:pt x="33" y="212"/>
                  </a:lnTo>
                  <a:lnTo>
                    <a:pt x="35" y="210"/>
                  </a:lnTo>
                  <a:lnTo>
                    <a:pt x="37" y="208"/>
                  </a:lnTo>
                  <a:lnTo>
                    <a:pt x="40" y="204"/>
                  </a:lnTo>
                  <a:lnTo>
                    <a:pt x="43" y="202"/>
                  </a:lnTo>
                  <a:lnTo>
                    <a:pt x="45" y="199"/>
                  </a:lnTo>
                  <a:lnTo>
                    <a:pt x="46" y="197"/>
                  </a:lnTo>
                  <a:lnTo>
                    <a:pt x="48" y="193"/>
                  </a:lnTo>
                  <a:lnTo>
                    <a:pt x="49" y="191"/>
                  </a:lnTo>
                  <a:lnTo>
                    <a:pt x="49" y="188"/>
                  </a:lnTo>
                  <a:lnTo>
                    <a:pt x="50" y="187"/>
                  </a:lnTo>
                  <a:lnTo>
                    <a:pt x="38" y="21"/>
                  </a:lnTo>
                  <a:lnTo>
                    <a:pt x="37" y="17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6" y="12"/>
                  </a:lnTo>
                  <a:lnTo>
                    <a:pt x="35" y="10"/>
                  </a:lnTo>
                  <a:lnTo>
                    <a:pt x="34" y="9"/>
                  </a:lnTo>
                  <a:lnTo>
                    <a:pt x="33" y="7"/>
                  </a:lnTo>
                  <a:lnTo>
                    <a:pt x="32" y="5"/>
                  </a:lnTo>
                  <a:lnTo>
                    <a:pt x="31" y="4"/>
                  </a:lnTo>
                  <a:lnTo>
                    <a:pt x="28" y="3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1"/>
                  </a:lnTo>
                  <a:lnTo>
                    <a:pt x="9" y="2"/>
                  </a:lnTo>
                  <a:lnTo>
                    <a:pt x="8" y="3"/>
                  </a:lnTo>
                  <a:lnTo>
                    <a:pt x="6" y="4"/>
                  </a:lnTo>
                  <a:lnTo>
                    <a:pt x="4" y="5"/>
                  </a:lnTo>
                  <a:lnTo>
                    <a:pt x="3" y="8"/>
                  </a:lnTo>
                  <a:lnTo>
                    <a:pt x="2" y="9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4" y="215"/>
                  </a:lnTo>
                  <a:lnTo>
                    <a:pt x="6" y="216"/>
                  </a:lnTo>
                  <a:lnTo>
                    <a:pt x="8" y="217"/>
                  </a:lnTo>
                  <a:lnTo>
                    <a:pt x="9" y="217"/>
                  </a:lnTo>
                  <a:lnTo>
                    <a:pt x="11" y="218"/>
                  </a:lnTo>
                  <a:lnTo>
                    <a:pt x="12" y="220"/>
                  </a:lnTo>
                  <a:lnTo>
                    <a:pt x="14" y="220"/>
                  </a:lnTo>
                  <a:lnTo>
                    <a:pt x="16" y="220"/>
                  </a:lnTo>
                  <a:lnTo>
                    <a:pt x="19" y="221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69" name="Freeform 609">
              <a:extLst>
                <a:ext uri="{FF2B5EF4-FFF2-40B4-BE49-F238E27FC236}">
                  <a16:creationId xmlns:a16="http://schemas.microsoft.com/office/drawing/2014/main" id="{225DA53F-6F34-664D-A71D-CFE84685E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2280"/>
              <a:ext cx="37" cy="35"/>
            </a:xfrm>
            <a:custGeom>
              <a:avLst/>
              <a:gdLst>
                <a:gd name="T0" fmla="*/ 0 w 1076"/>
                <a:gd name="T1" fmla="*/ 0 h 947"/>
                <a:gd name="T2" fmla="*/ 0 w 1076"/>
                <a:gd name="T3" fmla="*/ 0 h 947"/>
                <a:gd name="T4" fmla="*/ 0 w 1076"/>
                <a:gd name="T5" fmla="*/ 0 h 947"/>
                <a:gd name="T6" fmla="*/ 0 w 1076"/>
                <a:gd name="T7" fmla="*/ 0 h 947"/>
                <a:gd name="T8" fmla="*/ 0 w 1076"/>
                <a:gd name="T9" fmla="*/ 0 h 947"/>
                <a:gd name="T10" fmla="*/ 0 w 1076"/>
                <a:gd name="T11" fmla="*/ 0 h 947"/>
                <a:gd name="T12" fmla="*/ 0 w 1076"/>
                <a:gd name="T13" fmla="*/ 0 h 947"/>
                <a:gd name="T14" fmla="*/ 0 w 1076"/>
                <a:gd name="T15" fmla="*/ 0 h 947"/>
                <a:gd name="T16" fmla="*/ 0 w 1076"/>
                <a:gd name="T17" fmla="*/ 0 h 947"/>
                <a:gd name="T18" fmla="*/ 0 w 1076"/>
                <a:gd name="T19" fmla="*/ 0 h 947"/>
                <a:gd name="T20" fmla="*/ 0 w 1076"/>
                <a:gd name="T21" fmla="*/ 0 h 947"/>
                <a:gd name="T22" fmla="*/ 0 w 1076"/>
                <a:gd name="T23" fmla="*/ 0 h 947"/>
                <a:gd name="T24" fmla="*/ 0 w 1076"/>
                <a:gd name="T25" fmla="*/ 0 h 947"/>
                <a:gd name="T26" fmla="*/ 0 w 1076"/>
                <a:gd name="T27" fmla="*/ 0 h 947"/>
                <a:gd name="T28" fmla="*/ 0 w 1076"/>
                <a:gd name="T29" fmla="*/ 0 h 947"/>
                <a:gd name="T30" fmla="*/ 0 w 1076"/>
                <a:gd name="T31" fmla="*/ 0 h 947"/>
                <a:gd name="T32" fmla="*/ 0 w 1076"/>
                <a:gd name="T33" fmla="*/ 0 h 947"/>
                <a:gd name="T34" fmla="*/ 0 w 1076"/>
                <a:gd name="T35" fmla="*/ 0 h 947"/>
                <a:gd name="T36" fmla="*/ 0 w 1076"/>
                <a:gd name="T37" fmla="*/ 0 h 947"/>
                <a:gd name="T38" fmla="*/ 0 w 1076"/>
                <a:gd name="T39" fmla="*/ 0 h 947"/>
                <a:gd name="T40" fmla="*/ 0 w 1076"/>
                <a:gd name="T41" fmla="*/ 0 h 947"/>
                <a:gd name="T42" fmla="*/ 0 w 1076"/>
                <a:gd name="T43" fmla="*/ 0 h 947"/>
                <a:gd name="T44" fmla="*/ 0 w 1076"/>
                <a:gd name="T45" fmla="*/ 0 h 947"/>
                <a:gd name="T46" fmla="*/ 0 w 1076"/>
                <a:gd name="T47" fmla="*/ 0 h 947"/>
                <a:gd name="T48" fmla="*/ 0 w 1076"/>
                <a:gd name="T49" fmla="*/ 0 h 947"/>
                <a:gd name="T50" fmla="*/ 0 w 1076"/>
                <a:gd name="T51" fmla="*/ 0 h 947"/>
                <a:gd name="T52" fmla="*/ 0 w 1076"/>
                <a:gd name="T53" fmla="*/ 0 h 947"/>
                <a:gd name="T54" fmla="*/ 0 w 1076"/>
                <a:gd name="T55" fmla="*/ 0 h 947"/>
                <a:gd name="T56" fmla="*/ 0 w 1076"/>
                <a:gd name="T57" fmla="*/ 0 h 947"/>
                <a:gd name="T58" fmla="*/ 0 w 1076"/>
                <a:gd name="T59" fmla="*/ 0 h 947"/>
                <a:gd name="T60" fmla="*/ 0 w 1076"/>
                <a:gd name="T61" fmla="*/ 0 h 947"/>
                <a:gd name="T62" fmla="*/ 0 w 1076"/>
                <a:gd name="T63" fmla="*/ 0 h 947"/>
                <a:gd name="T64" fmla="*/ 0 w 1076"/>
                <a:gd name="T65" fmla="*/ 0 h 947"/>
                <a:gd name="T66" fmla="*/ 0 w 1076"/>
                <a:gd name="T67" fmla="*/ 0 h 947"/>
                <a:gd name="T68" fmla="*/ 0 w 1076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76" h="947">
                  <a:moveTo>
                    <a:pt x="319" y="722"/>
                  </a:moveTo>
                  <a:lnTo>
                    <a:pt x="319" y="745"/>
                  </a:lnTo>
                  <a:lnTo>
                    <a:pt x="322" y="766"/>
                  </a:lnTo>
                  <a:lnTo>
                    <a:pt x="325" y="788"/>
                  </a:lnTo>
                  <a:lnTo>
                    <a:pt x="328" y="809"/>
                  </a:lnTo>
                  <a:lnTo>
                    <a:pt x="334" y="828"/>
                  </a:lnTo>
                  <a:lnTo>
                    <a:pt x="339" y="847"/>
                  </a:lnTo>
                  <a:lnTo>
                    <a:pt x="346" y="864"/>
                  </a:lnTo>
                  <a:lnTo>
                    <a:pt x="352" y="880"/>
                  </a:lnTo>
                  <a:lnTo>
                    <a:pt x="360" y="895"/>
                  </a:lnTo>
                  <a:lnTo>
                    <a:pt x="368" y="908"/>
                  </a:lnTo>
                  <a:lnTo>
                    <a:pt x="376" y="918"/>
                  </a:lnTo>
                  <a:lnTo>
                    <a:pt x="385" y="928"/>
                  </a:lnTo>
                  <a:lnTo>
                    <a:pt x="393" y="936"/>
                  </a:lnTo>
                  <a:lnTo>
                    <a:pt x="401" y="941"/>
                  </a:lnTo>
                  <a:lnTo>
                    <a:pt x="410" y="945"/>
                  </a:lnTo>
                  <a:lnTo>
                    <a:pt x="418" y="947"/>
                  </a:lnTo>
                  <a:lnTo>
                    <a:pt x="978" y="947"/>
                  </a:lnTo>
                  <a:lnTo>
                    <a:pt x="985" y="945"/>
                  </a:lnTo>
                  <a:lnTo>
                    <a:pt x="993" y="941"/>
                  </a:lnTo>
                  <a:lnTo>
                    <a:pt x="1002" y="936"/>
                  </a:lnTo>
                  <a:lnTo>
                    <a:pt x="1010" y="928"/>
                  </a:lnTo>
                  <a:lnTo>
                    <a:pt x="1018" y="918"/>
                  </a:lnTo>
                  <a:lnTo>
                    <a:pt x="1027" y="908"/>
                  </a:lnTo>
                  <a:lnTo>
                    <a:pt x="1034" y="895"/>
                  </a:lnTo>
                  <a:lnTo>
                    <a:pt x="1042" y="880"/>
                  </a:lnTo>
                  <a:lnTo>
                    <a:pt x="1048" y="864"/>
                  </a:lnTo>
                  <a:lnTo>
                    <a:pt x="1055" y="847"/>
                  </a:lnTo>
                  <a:lnTo>
                    <a:pt x="1060" y="828"/>
                  </a:lnTo>
                  <a:lnTo>
                    <a:pt x="1066" y="809"/>
                  </a:lnTo>
                  <a:lnTo>
                    <a:pt x="1069" y="788"/>
                  </a:lnTo>
                  <a:lnTo>
                    <a:pt x="1072" y="766"/>
                  </a:lnTo>
                  <a:lnTo>
                    <a:pt x="1075" y="745"/>
                  </a:lnTo>
                  <a:lnTo>
                    <a:pt x="1076" y="722"/>
                  </a:lnTo>
                  <a:lnTo>
                    <a:pt x="1053" y="225"/>
                  </a:lnTo>
                  <a:lnTo>
                    <a:pt x="1052" y="201"/>
                  </a:lnTo>
                  <a:lnTo>
                    <a:pt x="1051" y="179"/>
                  </a:lnTo>
                  <a:lnTo>
                    <a:pt x="1048" y="158"/>
                  </a:lnTo>
                  <a:lnTo>
                    <a:pt x="1046" y="137"/>
                  </a:lnTo>
                  <a:lnTo>
                    <a:pt x="1043" y="117"/>
                  </a:lnTo>
                  <a:lnTo>
                    <a:pt x="1040" y="99"/>
                  </a:lnTo>
                  <a:lnTo>
                    <a:pt x="1035" y="81"/>
                  </a:lnTo>
                  <a:lnTo>
                    <a:pt x="1030" y="65"/>
                  </a:lnTo>
                  <a:lnTo>
                    <a:pt x="1025" y="51"/>
                  </a:lnTo>
                  <a:lnTo>
                    <a:pt x="1019" y="38"/>
                  </a:lnTo>
                  <a:lnTo>
                    <a:pt x="1013" y="27"/>
                  </a:lnTo>
                  <a:lnTo>
                    <a:pt x="1006" y="17"/>
                  </a:lnTo>
                  <a:lnTo>
                    <a:pt x="1000" y="10"/>
                  </a:lnTo>
                  <a:lnTo>
                    <a:pt x="992" y="4"/>
                  </a:lnTo>
                  <a:lnTo>
                    <a:pt x="985" y="1"/>
                  </a:lnTo>
                  <a:lnTo>
                    <a:pt x="978" y="0"/>
                  </a:lnTo>
                  <a:lnTo>
                    <a:pt x="76" y="0"/>
                  </a:lnTo>
                  <a:lnTo>
                    <a:pt x="67" y="1"/>
                  </a:lnTo>
                  <a:lnTo>
                    <a:pt x="60" y="4"/>
                  </a:lnTo>
                  <a:lnTo>
                    <a:pt x="53" y="10"/>
                  </a:lnTo>
                  <a:lnTo>
                    <a:pt x="46" y="17"/>
                  </a:lnTo>
                  <a:lnTo>
                    <a:pt x="39" y="27"/>
                  </a:lnTo>
                  <a:lnTo>
                    <a:pt x="33" y="38"/>
                  </a:lnTo>
                  <a:lnTo>
                    <a:pt x="27" y="51"/>
                  </a:lnTo>
                  <a:lnTo>
                    <a:pt x="21" y="65"/>
                  </a:lnTo>
                  <a:lnTo>
                    <a:pt x="17" y="81"/>
                  </a:lnTo>
                  <a:lnTo>
                    <a:pt x="13" y="99"/>
                  </a:lnTo>
                  <a:lnTo>
                    <a:pt x="8" y="117"/>
                  </a:lnTo>
                  <a:lnTo>
                    <a:pt x="5" y="137"/>
                  </a:lnTo>
                  <a:lnTo>
                    <a:pt x="3" y="158"/>
                  </a:lnTo>
                  <a:lnTo>
                    <a:pt x="1" y="179"/>
                  </a:lnTo>
                  <a:lnTo>
                    <a:pt x="0" y="201"/>
                  </a:lnTo>
                  <a:lnTo>
                    <a:pt x="0" y="225"/>
                  </a:lnTo>
                  <a:lnTo>
                    <a:pt x="0" y="273"/>
                  </a:lnTo>
                  <a:lnTo>
                    <a:pt x="329" y="273"/>
                  </a:lnTo>
                  <a:lnTo>
                    <a:pt x="319" y="722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70" name="Freeform 610">
              <a:extLst>
                <a:ext uri="{FF2B5EF4-FFF2-40B4-BE49-F238E27FC236}">
                  <a16:creationId xmlns:a16="http://schemas.microsoft.com/office/drawing/2014/main" id="{B8A25A71-7A17-F145-ACFE-3DB6EFAC4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2296"/>
              <a:ext cx="19" cy="17"/>
            </a:xfrm>
            <a:custGeom>
              <a:avLst/>
              <a:gdLst>
                <a:gd name="T0" fmla="*/ 0 w 555"/>
                <a:gd name="T1" fmla="*/ 0 h 427"/>
                <a:gd name="T2" fmla="*/ 0 w 555"/>
                <a:gd name="T3" fmla="*/ 0 h 427"/>
                <a:gd name="T4" fmla="*/ 0 w 555"/>
                <a:gd name="T5" fmla="*/ 0 h 427"/>
                <a:gd name="T6" fmla="*/ 0 w 555"/>
                <a:gd name="T7" fmla="*/ 0 h 427"/>
                <a:gd name="T8" fmla="*/ 0 w 555"/>
                <a:gd name="T9" fmla="*/ 0 h 427"/>
                <a:gd name="T10" fmla="*/ 0 w 555"/>
                <a:gd name="T11" fmla="*/ 0 h 427"/>
                <a:gd name="T12" fmla="*/ 0 w 555"/>
                <a:gd name="T13" fmla="*/ 0 h 427"/>
                <a:gd name="T14" fmla="*/ 0 w 555"/>
                <a:gd name="T15" fmla="*/ 0 h 427"/>
                <a:gd name="T16" fmla="*/ 0 w 555"/>
                <a:gd name="T17" fmla="*/ 0 h 427"/>
                <a:gd name="T18" fmla="*/ 0 w 555"/>
                <a:gd name="T19" fmla="*/ 0 h 427"/>
                <a:gd name="T20" fmla="*/ 0 w 555"/>
                <a:gd name="T21" fmla="*/ 0 h 427"/>
                <a:gd name="T22" fmla="*/ 0 w 555"/>
                <a:gd name="T23" fmla="*/ 0 h 427"/>
                <a:gd name="T24" fmla="*/ 0 w 555"/>
                <a:gd name="T25" fmla="*/ 0 h 427"/>
                <a:gd name="T26" fmla="*/ 0 w 555"/>
                <a:gd name="T27" fmla="*/ 0 h 427"/>
                <a:gd name="T28" fmla="*/ 0 w 555"/>
                <a:gd name="T29" fmla="*/ 0 h 427"/>
                <a:gd name="T30" fmla="*/ 0 w 555"/>
                <a:gd name="T31" fmla="*/ 0 h 427"/>
                <a:gd name="T32" fmla="*/ 0 w 555"/>
                <a:gd name="T33" fmla="*/ 0 h 427"/>
                <a:gd name="T34" fmla="*/ 0 w 555"/>
                <a:gd name="T35" fmla="*/ 0 h 427"/>
                <a:gd name="T36" fmla="*/ 0 w 555"/>
                <a:gd name="T37" fmla="*/ 0 h 427"/>
                <a:gd name="T38" fmla="*/ 0 w 555"/>
                <a:gd name="T39" fmla="*/ 0 h 427"/>
                <a:gd name="T40" fmla="*/ 0 w 555"/>
                <a:gd name="T41" fmla="*/ 0 h 427"/>
                <a:gd name="T42" fmla="*/ 0 w 555"/>
                <a:gd name="T43" fmla="*/ 0 h 427"/>
                <a:gd name="T44" fmla="*/ 0 w 555"/>
                <a:gd name="T45" fmla="*/ 0 h 427"/>
                <a:gd name="T46" fmla="*/ 0 w 555"/>
                <a:gd name="T47" fmla="*/ 0 h 427"/>
                <a:gd name="T48" fmla="*/ 0 w 555"/>
                <a:gd name="T49" fmla="*/ 0 h 427"/>
                <a:gd name="T50" fmla="*/ 0 w 555"/>
                <a:gd name="T51" fmla="*/ 0 h 427"/>
                <a:gd name="T52" fmla="*/ 0 w 555"/>
                <a:gd name="T53" fmla="*/ 0 h 427"/>
                <a:gd name="T54" fmla="*/ 0 w 555"/>
                <a:gd name="T55" fmla="*/ 0 h 427"/>
                <a:gd name="T56" fmla="*/ 0 w 555"/>
                <a:gd name="T57" fmla="*/ 0 h 427"/>
                <a:gd name="T58" fmla="*/ 0 w 555"/>
                <a:gd name="T59" fmla="*/ 0 h 427"/>
                <a:gd name="T60" fmla="*/ 0 w 555"/>
                <a:gd name="T61" fmla="*/ 0 h 427"/>
                <a:gd name="T62" fmla="*/ 0 w 555"/>
                <a:gd name="T63" fmla="*/ 0 h 427"/>
                <a:gd name="T64" fmla="*/ 0 w 555"/>
                <a:gd name="T65" fmla="*/ 0 h 427"/>
                <a:gd name="T66" fmla="*/ 0 w 555"/>
                <a:gd name="T67" fmla="*/ 0 h 427"/>
                <a:gd name="T68" fmla="*/ 0 w 555"/>
                <a:gd name="T69" fmla="*/ 0 h 427"/>
                <a:gd name="T70" fmla="*/ 0 w 555"/>
                <a:gd name="T71" fmla="*/ 0 h 427"/>
                <a:gd name="T72" fmla="*/ 0 w 555"/>
                <a:gd name="T73" fmla="*/ 0 h 42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55" h="427">
                  <a:moveTo>
                    <a:pt x="555" y="214"/>
                  </a:moveTo>
                  <a:lnTo>
                    <a:pt x="554" y="236"/>
                  </a:lnTo>
                  <a:lnTo>
                    <a:pt x="553" y="256"/>
                  </a:lnTo>
                  <a:lnTo>
                    <a:pt x="552" y="277"/>
                  </a:lnTo>
                  <a:lnTo>
                    <a:pt x="550" y="297"/>
                  </a:lnTo>
                  <a:lnTo>
                    <a:pt x="547" y="315"/>
                  </a:lnTo>
                  <a:lnTo>
                    <a:pt x="544" y="332"/>
                  </a:lnTo>
                  <a:lnTo>
                    <a:pt x="541" y="349"/>
                  </a:lnTo>
                  <a:lnTo>
                    <a:pt x="536" y="364"/>
                  </a:lnTo>
                  <a:lnTo>
                    <a:pt x="532" y="378"/>
                  </a:lnTo>
                  <a:lnTo>
                    <a:pt x="528" y="390"/>
                  </a:lnTo>
                  <a:lnTo>
                    <a:pt x="522" y="401"/>
                  </a:lnTo>
                  <a:lnTo>
                    <a:pt x="516" y="410"/>
                  </a:lnTo>
                  <a:lnTo>
                    <a:pt x="510" y="417"/>
                  </a:lnTo>
                  <a:lnTo>
                    <a:pt x="504" y="423"/>
                  </a:lnTo>
                  <a:lnTo>
                    <a:pt x="496" y="425"/>
                  </a:lnTo>
                  <a:lnTo>
                    <a:pt x="490" y="427"/>
                  </a:lnTo>
                  <a:lnTo>
                    <a:pt x="64" y="427"/>
                  </a:lnTo>
                  <a:lnTo>
                    <a:pt x="57" y="425"/>
                  </a:lnTo>
                  <a:lnTo>
                    <a:pt x="50" y="423"/>
                  </a:lnTo>
                  <a:lnTo>
                    <a:pt x="44" y="417"/>
                  </a:lnTo>
                  <a:lnTo>
                    <a:pt x="37" y="410"/>
                  </a:lnTo>
                  <a:lnTo>
                    <a:pt x="32" y="401"/>
                  </a:lnTo>
                  <a:lnTo>
                    <a:pt x="26" y="390"/>
                  </a:lnTo>
                  <a:lnTo>
                    <a:pt x="22" y="378"/>
                  </a:lnTo>
                  <a:lnTo>
                    <a:pt x="17" y="364"/>
                  </a:lnTo>
                  <a:lnTo>
                    <a:pt x="13" y="349"/>
                  </a:lnTo>
                  <a:lnTo>
                    <a:pt x="10" y="332"/>
                  </a:lnTo>
                  <a:lnTo>
                    <a:pt x="7" y="315"/>
                  </a:lnTo>
                  <a:lnTo>
                    <a:pt x="4" y="297"/>
                  </a:lnTo>
                  <a:lnTo>
                    <a:pt x="2" y="277"/>
                  </a:lnTo>
                  <a:lnTo>
                    <a:pt x="1" y="256"/>
                  </a:lnTo>
                  <a:lnTo>
                    <a:pt x="0" y="236"/>
                  </a:lnTo>
                  <a:lnTo>
                    <a:pt x="0" y="214"/>
                  </a:lnTo>
                  <a:lnTo>
                    <a:pt x="3" y="0"/>
                  </a:lnTo>
                  <a:lnTo>
                    <a:pt x="551" y="0"/>
                  </a:lnTo>
                  <a:lnTo>
                    <a:pt x="555" y="21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71" name="Freeform 611">
              <a:extLst>
                <a:ext uri="{FF2B5EF4-FFF2-40B4-BE49-F238E27FC236}">
                  <a16:creationId xmlns:a16="http://schemas.microsoft.com/office/drawing/2014/main" id="{45CFC398-3785-A844-97CF-9437ECE47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2284"/>
              <a:ext cx="2" cy="27"/>
            </a:xfrm>
            <a:custGeom>
              <a:avLst/>
              <a:gdLst>
                <a:gd name="T0" fmla="*/ 0 w 54"/>
                <a:gd name="T1" fmla="*/ 0 h 706"/>
                <a:gd name="T2" fmla="*/ 0 w 54"/>
                <a:gd name="T3" fmla="*/ 0 h 706"/>
                <a:gd name="T4" fmla="*/ 0 w 54"/>
                <a:gd name="T5" fmla="*/ 0 h 706"/>
                <a:gd name="T6" fmla="*/ 0 w 54"/>
                <a:gd name="T7" fmla="*/ 0 h 706"/>
                <a:gd name="T8" fmla="*/ 0 w 54"/>
                <a:gd name="T9" fmla="*/ 0 h 706"/>
                <a:gd name="T10" fmla="*/ 0 w 54"/>
                <a:gd name="T11" fmla="*/ 0 h 706"/>
                <a:gd name="T12" fmla="*/ 0 w 54"/>
                <a:gd name="T13" fmla="*/ 0 h 706"/>
                <a:gd name="T14" fmla="*/ 0 w 54"/>
                <a:gd name="T15" fmla="*/ 0 h 706"/>
                <a:gd name="T16" fmla="*/ 0 w 54"/>
                <a:gd name="T17" fmla="*/ 0 h 706"/>
                <a:gd name="T18" fmla="*/ 0 w 54"/>
                <a:gd name="T19" fmla="*/ 0 h 706"/>
                <a:gd name="T20" fmla="*/ 0 w 54"/>
                <a:gd name="T21" fmla="*/ 0 h 706"/>
                <a:gd name="T22" fmla="*/ 0 w 54"/>
                <a:gd name="T23" fmla="*/ 0 h 706"/>
                <a:gd name="T24" fmla="*/ 0 w 54"/>
                <a:gd name="T25" fmla="*/ 0 h 706"/>
                <a:gd name="T26" fmla="*/ 0 w 54"/>
                <a:gd name="T27" fmla="*/ 0 h 706"/>
                <a:gd name="T28" fmla="*/ 0 w 54"/>
                <a:gd name="T29" fmla="*/ 0 h 706"/>
                <a:gd name="T30" fmla="*/ 0 w 54"/>
                <a:gd name="T31" fmla="*/ 0 h 706"/>
                <a:gd name="T32" fmla="*/ 0 w 54"/>
                <a:gd name="T33" fmla="*/ 0 h 706"/>
                <a:gd name="T34" fmla="*/ 0 w 54"/>
                <a:gd name="T35" fmla="*/ 0 h 706"/>
                <a:gd name="T36" fmla="*/ 0 w 54"/>
                <a:gd name="T37" fmla="*/ 0 h 706"/>
                <a:gd name="T38" fmla="*/ 0 w 54"/>
                <a:gd name="T39" fmla="*/ 0 h 706"/>
                <a:gd name="T40" fmla="*/ 0 w 54"/>
                <a:gd name="T41" fmla="*/ 0 h 706"/>
                <a:gd name="T42" fmla="*/ 0 w 54"/>
                <a:gd name="T43" fmla="*/ 0 h 706"/>
                <a:gd name="T44" fmla="*/ 0 w 54"/>
                <a:gd name="T45" fmla="*/ 0 h 706"/>
                <a:gd name="T46" fmla="*/ 0 w 54"/>
                <a:gd name="T47" fmla="*/ 0 h 706"/>
                <a:gd name="T48" fmla="*/ 0 w 54"/>
                <a:gd name="T49" fmla="*/ 0 h 706"/>
                <a:gd name="T50" fmla="*/ 0 w 54"/>
                <a:gd name="T51" fmla="*/ 0 h 706"/>
                <a:gd name="T52" fmla="*/ 0 w 54"/>
                <a:gd name="T53" fmla="*/ 0 h 706"/>
                <a:gd name="T54" fmla="*/ 0 w 54"/>
                <a:gd name="T55" fmla="*/ 0 h 706"/>
                <a:gd name="T56" fmla="*/ 0 w 54"/>
                <a:gd name="T57" fmla="*/ 0 h 706"/>
                <a:gd name="T58" fmla="*/ 0 w 54"/>
                <a:gd name="T59" fmla="*/ 0 h 706"/>
                <a:gd name="T60" fmla="*/ 0 w 54"/>
                <a:gd name="T61" fmla="*/ 0 h 706"/>
                <a:gd name="T62" fmla="*/ 0 w 54"/>
                <a:gd name="T63" fmla="*/ 0 h 706"/>
                <a:gd name="T64" fmla="*/ 0 w 54"/>
                <a:gd name="T65" fmla="*/ 0 h 7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4" h="706">
                  <a:moveTo>
                    <a:pt x="31" y="706"/>
                  </a:moveTo>
                  <a:lnTo>
                    <a:pt x="33" y="705"/>
                  </a:lnTo>
                  <a:lnTo>
                    <a:pt x="36" y="704"/>
                  </a:lnTo>
                  <a:lnTo>
                    <a:pt x="38" y="702"/>
                  </a:lnTo>
                  <a:lnTo>
                    <a:pt x="40" y="699"/>
                  </a:lnTo>
                  <a:lnTo>
                    <a:pt x="42" y="697"/>
                  </a:lnTo>
                  <a:lnTo>
                    <a:pt x="43" y="693"/>
                  </a:lnTo>
                  <a:lnTo>
                    <a:pt x="45" y="689"/>
                  </a:lnTo>
                  <a:lnTo>
                    <a:pt x="48" y="685"/>
                  </a:lnTo>
                  <a:lnTo>
                    <a:pt x="49" y="680"/>
                  </a:lnTo>
                  <a:lnTo>
                    <a:pt x="50" y="674"/>
                  </a:lnTo>
                  <a:lnTo>
                    <a:pt x="51" y="669"/>
                  </a:lnTo>
                  <a:lnTo>
                    <a:pt x="52" y="662"/>
                  </a:lnTo>
                  <a:lnTo>
                    <a:pt x="53" y="656"/>
                  </a:lnTo>
                  <a:lnTo>
                    <a:pt x="53" y="649"/>
                  </a:lnTo>
                  <a:lnTo>
                    <a:pt x="53" y="643"/>
                  </a:lnTo>
                  <a:lnTo>
                    <a:pt x="54" y="636"/>
                  </a:lnTo>
                  <a:lnTo>
                    <a:pt x="54" y="70"/>
                  </a:lnTo>
                  <a:lnTo>
                    <a:pt x="53" y="62"/>
                  </a:lnTo>
                  <a:lnTo>
                    <a:pt x="53" y="56"/>
                  </a:lnTo>
                  <a:lnTo>
                    <a:pt x="53" y="49"/>
                  </a:lnTo>
                  <a:lnTo>
                    <a:pt x="52" y="43"/>
                  </a:lnTo>
                  <a:lnTo>
                    <a:pt x="51" y="36"/>
                  </a:lnTo>
                  <a:lnTo>
                    <a:pt x="50" y="31"/>
                  </a:lnTo>
                  <a:lnTo>
                    <a:pt x="49" y="25"/>
                  </a:lnTo>
                  <a:lnTo>
                    <a:pt x="48" y="20"/>
                  </a:lnTo>
                  <a:lnTo>
                    <a:pt x="45" y="16"/>
                  </a:lnTo>
                  <a:lnTo>
                    <a:pt x="43" y="12"/>
                  </a:lnTo>
                  <a:lnTo>
                    <a:pt x="42" y="8"/>
                  </a:lnTo>
                  <a:lnTo>
                    <a:pt x="40" y="6"/>
                  </a:lnTo>
                  <a:lnTo>
                    <a:pt x="38" y="2"/>
                  </a:lnTo>
                  <a:lnTo>
                    <a:pt x="36" y="1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4" y="2"/>
                  </a:lnTo>
                  <a:lnTo>
                    <a:pt x="21" y="6"/>
                  </a:lnTo>
                  <a:lnTo>
                    <a:pt x="19" y="8"/>
                  </a:lnTo>
                  <a:lnTo>
                    <a:pt x="17" y="12"/>
                  </a:lnTo>
                  <a:lnTo>
                    <a:pt x="16" y="16"/>
                  </a:lnTo>
                  <a:lnTo>
                    <a:pt x="14" y="20"/>
                  </a:lnTo>
                  <a:lnTo>
                    <a:pt x="13" y="25"/>
                  </a:lnTo>
                  <a:lnTo>
                    <a:pt x="11" y="31"/>
                  </a:lnTo>
                  <a:lnTo>
                    <a:pt x="9" y="36"/>
                  </a:lnTo>
                  <a:lnTo>
                    <a:pt x="8" y="43"/>
                  </a:lnTo>
                  <a:lnTo>
                    <a:pt x="8" y="49"/>
                  </a:lnTo>
                  <a:lnTo>
                    <a:pt x="7" y="56"/>
                  </a:lnTo>
                  <a:lnTo>
                    <a:pt x="7" y="62"/>
                  </a:lnTo>
                  <a:lnTo>
                    <a:pt x="7" y="70"/>
                  </a:lnTo>
                  <a:lnTo>
                    <a:pt x="0" y="592"/>
                  </a:lnTo>
                  <a:lnTo>
                    <a:pt x="0" y="598"/>
                  </a:lnTo>
                  <a:lnTo>
                    <a:pt x="0" y="607"/>
                  </a:lnTo>
                  <a:lnTo>
                    <a:pt x="1" y="616"/>
                  </a:lnTo>
                  <a:lnTo>
                    <a:pt x="2" y="625"/>
                  </a:lnTo>
                  <a:lnTo>
                    <a:pt x="4" y="634"/>
                  </a:lnTo>
                  <a:lnTo>
                    <a:pt x="6" y="644"/>
                  </a:lnTo>
                  <a:lnTo>
                    <a:pt x="7" y="654"/>
                  </a:lnTo>
                  <a:lnTo>
                    <a:pt x="11" y="662"/>
                  </a:lnTo>
                  <a:lnTo>
                    <a:pt x="13" y="671"/>
                  </a:lnTo>
                  <a:lnTo>
                    <a:pt x="15" y="680"/>
                  </a:lnTo>
                  <a:lnTo>
                    <a:pt x="17" y="686"/>
                  </a:lnTo>
                  <a:lnTo>
                    <a:pt x="20" y="693"/>
                  </a:lnTo>
                  <a:lnTo>
                    <a:pt x="23" y="698"/>
                  </a:lnTo>
                  <a:lnTo>
                    <a:pt x="26" y="701"/>
                  </a:lnTo>
                  <a:lnTo>
                    <a:pt x="28" y="705"/>
                  </a:lnTo>
                  <a:lnTo>
                    <a:pt x="31" y="706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72" name="Freeform 612">
              <a:extLst>
                <a:ext uri="{FF2B5EF4-FFF2-40B4-BE49-F238E27FC236}">
                  <a16:creationId xmlns:a16="http://schemas.microsoft.com/office/drawing/2014/main" id="{801DF27F-6389-3949-9076-5B6394F08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" y="2283"/>
              <a:ext cx="2" cy="28"/>
            </a:xfrm>
            <a:custGeom>
              <a:avLst/>
              <a:gdLst>
                <a:gd name="T0" fmla="*/ 0 w 62"/>
                <a:gd name="T1" fmla="*/ 0 h 735"/>
                <a:gd name="T2" fmla="*/ 0 w 62"/>
                <a:gd name="T3" fmla="*/ 0 h 735"/>
                <a:gd name="T4" fmla="*/ 0 w 62"/>
                <a:gd name="T5" fmla="*/ 0 h 735"/>
                <a:gd name="T6" fmla="*/ 0 w 62"/>
                <a:gd name="T7" fmla="*/ 0 h 735"/>
                <a:gd name="T8" fmla="*/ 0 w 62"/>
                <a:gd name="T9" fmla="*/ 0 h 735"/>
                <a:gd name="T10" fmla="*/ 0 w 62"/>
                <a:gd name="T11" fmla="*/ 0 h 735"/>
                <a:gd name="T12" fmla="*/ 0 w 62"/>
                <a:gd name="T13" fmla="*/ 0 h 735"/>
                <a:gd name="T14" fmla="*/ 0 w 62"/>
                <a:gd name="T15" fmla="*/ 0 h 735"/>
                <a:gd name="T16" fmla="*/ 0 w 62"/>
                <a:gd name="T17" fmla="*/ 0 h 735"/>
                <a:gd name="T18" fmla="*/ 0 w 62"/>
                <a:gd name="T19" fmla="*/ 0 h 735"/>
                <a:gd name="T20" fmla="*/ 0 w 62"/>
                <a:gd name="T21" fmla="*/ 0 h 735"/>
                <a:gd name="T22" fmla="*/ 0 w 62"/>
                <a:gd name="T23" fmla="*/ 0 h 735"/>
                <a:gd name="T24" fmla="*/ 0 w 62"/>
                <a:gd name="T25" fmla="*/ 0 h 735"/>
                <a:gd name="T26" fmla="*/ 0 w 62"/>
                <a:gd name="T27" fmla="*/ 0 h 735"/>
                <a:gd name="T28" fmla="*/ 0 w 62"/>
                <a:gd name="T29" fmla="*/ 0 h 735"/>
                <a:gd name="T30" fmla="*/ 0 w 62"/>
                <a:gd name="T31" fmla="*/ 0 h 735"/>
                <a:gd name="T32" fmla="*/ 0 w 62"/>
                <a:gd name="T33" fmla="*/ 0 h 735"/>
                <a:gd name="T34" fmla="*/ 0 w 62"/>
                <a:gd name="T35" fmla="*/ 0 h 735"/>
                <a:gd name="T36" fmla="*/ 0 w 62"/>
                <a:gd name="T37" fmla="*/ 0 h 735"/>
                <a:gd name="T38" fmla="*/ 0 w 62"/>
                <a:gd name="T39" fmla="*/ 0 h 735"/>
                <a:gd name="T40" fmla="*/ 0 w 62"/>
                <a:gd name="T41" fmla="*/ 0 h 735"/>
                <a:gd name="T42" fmla="*/ 0 w 62"/>
                <a:gd name="T43" fmla="*/ 0 h 735"/>
                <a:gd name="T44" fmla="*/ 0 w 62"/>
                <a:gd name="T45" fmla="*/ 0 h 735"/>
                <a:gd name="T46" fmla="*/ 0 w 62"/>
                <a:gd name="T47" fmla="*/ 0 h 735"/>
                <a:gd name="T48" fmla="*/ 0 w 62"/>
                <a:gd name="T49" fmla="*/ 0 h 735"/>
                <a:gd name="T50" fmla="*/ 0 w 62"/>
                <a:gd name="T51" fmla="*/ 0 h 735"/>
                <a:gd name="T52" fmla="*/ 0 w 62"/>
                <a:gd name="T53" fmla="*/ 0 h 735"/>
                <a:gd name="T54" fmla="*/ 0 w 62"/>
                <a:gd name="T55" fmla="*/ 0 h 735"/>
                <a:gd name="T56" fmla="*/ 0 w 62"/>
                <a:gd name="T57" fmla="*/ 0 h 735"/>
                <a:gd name="T58" fmla="*/ 0 w 62"/>
                <a:gd name="T59" fmla="*/ 0 h 735"/>
                <a:gd name="T60" fmla="*/ 0 w 62"/>
                <a:gd name="T61" fmla="*/ 0 h 735"/>
                <a:gd name="T62" fmla="*/ 0 w 62"/>
                <a:gd name="T63" fmla="*/ 0 h 735"/>
                <a:gd name="T64" fmla="*/ 0 w 62"/>
                <a:gd name="T65" fmla="*/ 0 h 73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2" h="735">
                  <a:moveTo>
                    <a:pt x="23" y="735"/>
                  </a:moveTo>
                  <a:lnTo>
                    <a:pt x="25" y="734"/>
                  </a:lnTo>
                  <a:lnTo>
                    <a:pt x="27" y="731"/>
                  </a:lnTo>
                  <a:lnTo>
                    <a:pt x="30" y="727"/>
                  </a:lnTo>
                  <a:lnTo>
                    <a:pt x="34" y="722"/>
                  </a:lnTo>
                  <a:lnTo>
                    <a:pt x="37" y="716"/>
                  </a:lnTo>
                  <a:lnTo>
                    <a:pt x="40" y="709"/>
                  </a:lnTo>
                  <a:lnTo>
                    <a:pt x="44" y="700"/>
                  </a:lnTo>
                  <a:lnTo>
                    <a:pt x="47" y="692"/>
                  </a:lnTo>
                  <a:lnTo>
                    <a:pt x="50" y="683"/>
                  </a:lnTo>
                  <a:lnTo>
                    <a:pt x="52" y="673"/>
                  </a:lnTo>
                  <a:lnTo>
                    <a:pt x="55" y="663"/>
                  </a:lnTo>
                  <a:lnTo>
                    <a:pt x="58" y="655"/>
                  </a:lnTo>
                  <a:lnTo>
                    <a:pt x="59" y="645"/>
                  </a:lnTo>
                  <a:lnTo>
                    <a:pt x="60" y="636"/>
                  </a:lnTo>
                  <a:lnTo>
                    <a:pt x="61" y="627"/>
                  </a:lnTo>
                  <a:lnTo>
                    <a:pt x="62" y="621"/>
                  </a:lnTo>
                  <a:lnTo>
                    <a:pt x="47" y="70"/>
                  </a:lnTo>
                  <a:lnTo>
                    <a:pt x="46" y="62"/>
                  </a:lnTo>
                  <a:lnTo>
                    <a:pt x="46" y="56"/>
                  </a:lnTo>
                  <a:lnTo>
                    <a:pt x="45" y="49"/>
                  </a:lnTo>
                  <a:lnTo>
                    <a:pt x="45" y="43"/>
                  </a:lnTo>
                  <a:lnTo>
                    <a:pt x="44" y="36"/>
                  </a:lnTo>
                  <a:lnTo>
                    <a:pt x="42" y="31"/>
                  </a:lnTo>
                  <a:lnTo>
                    <a:pt x="40" y="25"/>
                  </a:lnTo>
                  <a:lnTo>
                    <a:pt x="39" y="20"/>
                  </a:lnTo>
                  <a:lnTo>
                    <a:pt x="37" y="16"/>
                  </a:lnTo>
                  <a:lnTo>
                    <a:pt x="36" y="12"/>
                  </a:lnTo>
                  <a:lnTo>
                    <a:pt x="34" y="8"/>
                  </a:lnTo>
                  <a:lnTo>
                    <a:pt x="32" y="6"/>
                  </a:lnTo>
                  <a:lnTo>
                    <a:pt x="29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4" y="6"/>
                  </a:lnTo>
                  <a:lnTo>
                    <a:pt x="12" y="9"/>
                  </a:lnTo>
                  <a:lnTo>
                    <a:pt x="10" y="12"/>
                  </a:lnTo>
                  <a:lnTo>
                    <a:pt x="8" y="17"/>
                  </a:lnTo>
                  <a:lnTo>
                    <a:pt x="7" y="22"/>
                  </a:lnTo>
                  <a:lnTo>
                    <a:pt x="4" y="27"/>
                  </a:lnTo>
                  <a:lnTo>
                    <a:pt x="3" y="33"/>
                  </a:lnTo>
                  <a:lnTo>
                    <a:pt x="2" y="39"/>
                  </a:lnTo>
                  <a:lnTo>
                    <a:pt x="1" y="47"/>
                  </a:lnTo>
                  <a:lnTo>
                    <a:pt x="0" y="54"/>
                  </a:lnTo>
                  <a:lnTo>
                    <a:pt x="0" y="62"/>
                  </a:lnTo>
                  <a:lnTo>
                    <a:pt x="0" y="70"/>
                  </a:lnTo>
                  <a:lnTo>
                    <a:pt x="0" y="80"/>
                  </a:lnTo>
                  <a:lnTo>
                    <a:pt x="0" y="676"/>
                  </a:lnTo>
                  <a:lnTo>
                    <a:pt x="0" y="681"/>
                  </a:lnTo>
                  <a:lnTo>
                    <a:pt x="0" y="686"/>
                  </a:lnTo>
                  <a:lnTo>
                    <a:pt x="0" y="692"/>
                  </a:lnTo>
                  <a:lnTo>
                    <a:pt x="1" y="697"/>
                  </a:lnTo>
                  <a:lnTo>
                    <a:pt x="2" y="702"/>
                  </a:lnTo>
                  <a:lnTo>
                    <a:pt x="3" y="707"/>
                  </a:lnTo>
                  <a:lnTo>
                    <a:pt x="4" y="711"/>
                  </a:lnTo>
                  <a:lnTo>
                    <a:pt x="7" y="716"/>
                  </a:lnTo>
                  <a:lnTo>
                    <a:pt x="8" y="720"/>
                  </a:lnTo>
                  <a:lnTo>
                    <a:pt x="10" y="723"/>
                  </a:lnTo>
                  <a:lnTo>
                    <a:pt x="12" y="726"/>
                  </a:lnTo>
                  <a:lnTo>
                    <a:pt x="14" y="730"/>
                  </a:lnTo>
                  <a:lnTo>
                    <a:pt x="15" y="732"/>
                  </a:lnTo>
                  <a:lnTo>
                    <a:pt x="17" y="733"/>
                  </a:lnTo>
                  <a:lnTo>
                    <a:pt x="20" y="734"/>
                  </a:lnTo>
                  <a:lnTo>
                    <a:pt x="23" y="735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73" name="Freeform 613">
              <a:extLst>
                <a:ext uri="{FF2B5EF4-FFF2-40B4-BE49-F238E27FC236}">
                  <a16:creationId xmlns:a16="http://schemas.microsoft.com/office/drawing/2014/main" id="{099AA5AC-A248-1746-BFBC-F04478B01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282"/>
              <a:ext cx="20" cy="13"/>
            </a:xfrm>
            <a:custGeom>
              <a:avLst/>
              <a:gdLst>
                <a:gd name="T0" fmla="*/ 0 w 569"/>
                <a:gd name="T1" fmla="*/ 0 h 350"/>
                <a:gd name="T2" fmla="*/ 0 w 569"/>
                <a:gd name="T3" fmla="*/ 0 h 350"/>
                <a:gd name="T4" fmla="*/ 0 w 569"/>
                <a:gd name="T5" fmla="*/ 0 h 350"/>
                <a:gd name="T6" fmla="*/ 0 w 569"/>
                <a:gd name="T7" fmla="*/ 0 h 350"/>
                <a:gd name="T8" fmla="*/ 0 w 569"/>
                <a:gd name="T9" fmla="*/ 0 h 350"/>
                <a:gd name="T10" fmla="*/ 0 w 569"/>
                <a:gd name="T11" fmla="*/ 0 h 350"/>
                <a:gd name="T12" fmla="*/ 0 w 569"/>
                <a:gd name="T13" fmla="*/ 0 h 350"/>
                <a:gd name="T14" fmla="*/ 0 w 569"/>
                <a:gd name="T15" fmla="*/ 0 h 350"/>
                <a:gd name="T16" fmla="*/ 0 w 569"/>
                <a:gd name="T17" fmla="*/ 0 h 350"/>
                <a:gd name="T18" fmla="*/ 0 w 569"/>
                <a:gd name="T19" fmla="*/ 0 h 350"/>
                <a:gd name="T20" fmla="*/ 0 w 569"/>
                <a:gd name="T21" fmla="*/ 0 h 350"/>
                <a:gd name="T22" fmla="*/ 0 w 569"/>
                <a:gd name="T23" fmla="*/ 0 h 350"/>
                <a:gd name="T24" fmla="*/ 0 w 569"/>
                <a:gd name="T25" fmla="*/ 0 h 350"/>
                <a:gd name="T26" fmla="*/ 0 w 569"/>
                <a:gd name="T27" fmla="*/ 0 h 350"/>
                <a:gd name="T28" fmla="*/ 0 w 569"/>
                <a:gd name="T29" fmla="*/ 0 h 350"/>
                <a:gd name="T30" fmla="*/ 0 w 569"/>
                <a:gd name="T31" fmla="*/ 0 h 350"/>
                <a:gd name="T32" fmla="*/ 0 w 569"/>
                <a:gd name="T33" fmla="*/ 0 h 350"/>
                <a:gd name="T34" fmla="*/ 0 w 569"/>
                <a:gd name="T35" fmla="*/ 0 h 350"/>
                <a:gd name="T36" fmla="*/ 0 w 569"/>
                <a:gd name="T37" fmla="*/ 0 h 350"/>
                <a:gd name="T38" fmla="*/ 0 w 569"/>
                <a:gd name="T39" fmla="*/ 0 h 350"/>
                <a:gd name="T40" fmla="*/ 0 w 569"/>
                <a:gd name="T41" fmla="*/ 0 h 350"/>
                <a:gd name="T42" fmla="*/ 0 w 569"/>
                <a:gd name="T43" fmla="*/ 0 h 350"/>
                <a:gd name="T44" fmla="*/ 0 w 569"/>
                <a:gd name="T45" fmla="*/ 0 h 350"/>
                <a:gd name="T46" fmla="*/ 0 w 569"/>
                <a:gd name="T47" fmla="*/ 0 h 350"/>
                <a:gd name="T48" fmla="*/ 0 w 569"/>
                <a:gd name="T49" fmla="*/ 0 h 350"/>
                <a:gd name="T50" fmla="*/ 0 w 569"/>
                <a:gd name="T51" fmla="*/ 0 h 350"/>
                <a:gd name="T52" fmla="*/ 0 w 569"/>
                <a:gd name="T53" fmla="*/ 0 h 350"/>
                <a:gd name="T54" fmla="*/ 0 w 569"/>
                <a:gd name="T55" fmla="*/ 0 h 350"/>
                <a:gd name="T56" fmla="*/ 0 w 569"/>
                <a:gd name="T57" fmla="*/ 0 h 350"/>
                <a:gd name="T58" fmla="*/ 0 w 569"/>
                <a:gd name="T59" fmla="*/ 0 h 350"/>
                <a:gd name="T60" fmla="*/ 0 w 569"/>
                <a:gd name="T61" fmla="*/ 0 h 350"/>
                <a:gd name="T62" fmla="*/ 0 w 569"/>
                <a:gd name="T63" fmla="*/ 0 h 350"/>
                <a:gd name="T64" fmla="*/ 0 w 569"/>
                <a:gd name="T65" fmla="*/ 0 h 350"/>
                <a:gd name="T66" fmla="*/ 0 w 569"/>
                <a:gd name="T67" fmla="*/ 0 h 35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69" h="350">
                  <a:moveTo>
                    <a:pt x="508" y="350"/>
                  </a:moveTo>
                  <a:lnTo>
                    <a:pt x="514" y="349"/>
                  </a:lnTo>
                  <a:lnTo>
                    <a:pt x="520" y="347"/>
                  </a:lnTo>
                  <a:lnTo>
                    <a:pt x="526" y="344"/>
                  </a:lnTo>
                  <a:lnTo>
                    <a:pt x="531" y="340"/>
                  </a:lnTo>
                  <a:lnTo>
                    <a:pt x="537" y="336"/>
                  </a:lnTo>
                  <a:lnTo>
                    <a:pt x="542" y="330"/>
                  </a:lnTo>
                  <a:lnTo>
                    <a:pt x="546" y="324"/>
                  </a:lnTo>
                  <a:lnTo>
                    <a:pt x="551" y="316"/>
                  </a:lnTo>
                  <a:lnTo>
                    <a:pt x="555" y="307"/>
                  </a:lnTo>
                  <a:lnTo>
                    <a:pt x="558" y="299"/>
                  </a:lnTo>
                  <a:lnTo>
                    <a:pt x="562" y="290"/>
                  </a:lnTo>
                  <a:lnTo>
                    <a:pt x="564" y="280"/>
                  </a:lnTo>
                  <a:lnTo>
                    <a:pt x="566" y="269"/>
                  </a:lnTo>
                  <a:lnTo>
                    <a:pt x="567" y="259"/>
                  </a:lnTo>
                  <a:lnTo>
                    <a:pt x="568" y="248"/>
                  </a:lnTo>
                  <a:lnTo>
                    <a:pt x="569" y="237"/>
                  </a:lnTo>
                  <a:lnTo>
                    <a:pt x="569" y="113"/>
                  </a:lnTo>
                  <a:lnTo>
                    <a:pt x="568" y="101"/>
                  </a:lnTo>
                  <a:lnTo>
                    <a:pt x="567" y="90"/>
                  </a:lnTo>
                  <a:lnTo>
                    <a:pt x="566" y="79"/>
                  </a:lnTo>
                  <a:lnTo>
                    <a:pt x="564" y="68"/>
                  </a:lnTo>
                  <a:lnTo>
                    <a:pt x="562" y="59"/>
                  </a:lnTo>
                  <a:lnTo>
                    <a:pt x="558" y="50"/>
                  </a:lnTo>
                  <a:lnTo>
                    <a:pt x="555" y="41"/>
                  </a:lnTo>
                  <a:lnTo>
                    <a:pt x="551" y="32"/>
                  </a:lnTo>
                  <a:lnTo>
                    <a:pt x="546" y="25"/>
                  </a:lnTo>
                  <a:lnTo>
                    <a:pt x="542" y="18"/>
                  </a:lnTo>
                  <a:lnTo>
                    <a:pt x="537" y="13"/>
                  </a:lnTo>
                  <a:lnTo>
                    <a:pt x="531" y="8"/>
                  </a:lnTo>
                  <a:lnTo>
                    <a:pt x="526" y="4"/>
                  </a:lnTo>
                  <a:lnTo>
                    <a:pt x="520" y="2"/>
                  </a:lnTo>
                  <a:lnTo>
                    <a:pt x="514" y="0"/>
                  </a:lnTo>
                  <a:lnTo>
                    <a:pt x="508" y="0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3" y="4"/>
                  </a:lnTo>
                  <a:lnTo>
                    <a:pt x="37" y="8"/>
                  </a:lnTo>
                  <a:lnTo>
                    <a:pt x="32" y="13"/>
                  </a:lnTo>
                  <a:lnTo>
                    <a:pt x="26" y="18"/>
                  </a:lnTo>
                  <a:lnTo>
                    <a:pt x="22" y="25"/>
                  </a:lnTo>
                  <a:lnTo>
                    <a:pt x="18" y="32"/>
                  </a:lnTo>
                  <a:lnTo>
                    <a:pt x="13" y="41"/>
                  </a:lnTo>
                  <a:lnTo>
                    <a:pt x="10" y="50"/>
                  </a:lnTo>
                  <a:lnTo>
                    <a:pt x="7" y="59"/>
                  </a:lnTo>
                  <a:lnTo>
                    <a:pt x="4" y="68"/>
                  </a:lnTo>
                  <a:lnTo>
                    <a:pt x="2" y="79"/>
                  </a:lnTo>
                  <a:lnTo>
                    <a:pt x="1" y="90"/>
                  </a:lnTo>
                  <a:lnTo>
                    <a:pt x="0" y="101"/>
                  </a:lnTo>
                  <a:lnTo>
                    <a:pt x="0" y="113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1" y="259"/>
                  </a:lnTo>
                  <a:lnTo>
                    <a:pt x="2" y="269"/>
                  </a:lnTo>
                  <a:lnTo>
                    <a:pt x="4" y="280"/>
                  </a:lnTo>
                  <a:lnTo>
                    <a:pt x="7" y="290"/>
                  </a:lnTo>
                  <a:lnTo>
                    <a:pt x="10" y="299"/>
                  </a:lnTo>
                  <a:lnTo>
                    <a:pt x="13" y="307"/>
                  </a:lnTo>
                  <a:lnTo>
                    <a:pt x="18" y="316"/>
                  </a:lnTo>
                  <a:lnTo>
                    <a:pt x="22" y="324"/>
                  </a:lnTo>
                  <a:lnTo>
                    <a:pt x="26" y="330"/>
                  </a:lnTo>
                  <a:lnTo>
                    <a:pt x="32" y="336"/>
                  </a:lnTo>
                  <a:lnTo>
                    <a:pt x="37" y="340"/>
                  </a:lnTo>
                  <a:lnTo>
                    <a:pt x="43" y="344"/>
                  </a:lnTo>
                  <a:lnTo>
                    <a:pt x="48" y="347"/>
                  </a:lnTo>
                  <a:lnTo>
                    <a:pt x="55" y="349"/>
                  </a:lnTo>
                  <a:lnTo>
                    <a:pt x="61" y="350"/>
                  </a:lnTo>
                  <a:lnTo>
                    <a:pt x="508" y="350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74" name="Freeform 614">
              <a:extLst>
                <a:ext uri="{FF2B5EF4-FFF2-40B4-BE49-F238E27FC236}">
                  <a16:creationId xmlns:a16="http://schemas.microsoft.com/office/drawing/2014/main" id="{15282FBA-09C4-F148-AFFA-A5B041CC3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8" y="2266"/>
              <a:ext cx="21" cy="11"/>
            </a:xfrm>
            <a:custGeom>
              <a:avLst/>
              <a:gdLst>
                <a:gd name="T0" fmla="*/ 0 w 593"/>
                <a:gd name="T1" fmla="*/ 0 h 285"/>
                <a:gd name="T2" fmla="*/ 0 w 593"/>
                <a:gd name="T3" fmla="*/ 0 h 285"/>
                <a:gd name="T4" fmla="*/ 0 w 593"/>
                <a:gd name="T5" fmla="*/ 0 h 285"/>
                <a:gd name="T6" fmla="*/ 0 w 593"/>
                <a:gd name="T7" fmla="*/ 0 h 285"/>
                <a:gd name="T8" fmla="*/ 0 w 593"/>
                <a:gd name="T9" fmla="*/ 0 h 285"/>
                <a:gd name="T10" fmla="*/ 0 w 593"/>
                <a:gd name="T11" fmla="*/ 0 h 285"/>
                <a:gd name="T12" fmla="*/ 0 w 593"/>
                <a:gd name="T13" fmla="*/ 0 h 285"/>
                <a:gd name="T14" fmla="*/ 0 w 593"/>
                <a:gd name="T15" fmla="*/ 0 h 285"/>
                <a:gd name="T16" fmla="*/ 0 w 593"/>
                <a:gd name="T17" fmla="*/ 0 h 285"/>
                <a:gd name="T18" fmla="*/ 0 w 593"/>
                <a:gd name="T19" fmla="*/ 0 h 285"/>
                <a:gd name="T20" fmla="*/ 0 w 593"/>
                <a:gd name="T21" fmla="*/ 0 h 285"/>
                <a:gd name="T22" fmla="*/ 0 w 593"/>
                <a:gd name="T23" fmla="*/ 0 h 285"/>
                <a:gd name="T24" fmla="*/ 0 w 593"/>
                <a:gd name="T25" fmla="*/ 0 h 285"/>
                <a:gd name="T26" fmla="*/ 0 w 593"/>
                <a:gd name="T27" fmla="*/ 0 h 285"/>
                <a:gd name="T28" fmla="*/ 0 w 593"/>
                <a:gd name="T29" fmla="*/ 0 h 285"/>
                <a:gd name="T30" fmla="*/ 0 w 593"/>
                <a:gd name="T31" fmla="*/ 0 h 285"/>
                <a:gd name="T32" fmla="*/ 0 w 593"/>
                <a:gd name="T33" fmla="*/ 0 h 285"/>
                <a:gd name="T34" fmla="*/ 0 w 593"/>
                <a:gd name="T35" fmla="*/ 0 h 285"/>
                <a:gd name="T36" fmla="*/ 0 w 593"/>
                <a:gd name="T37" fmla="*/ 0 h 285"/>
                <a:gd name="T38" fmla="*/ 0 w 593"/>
                <a:gd name="T39" fmla="*/ 0 h 285"/>
                <a:gd name="T40" fmla="*/ 0 w 593"/>
                <a:gd name="T41" fmla="*/ 0 h 285"/>
                <a:gd name="T42" fmla="*/ 0 w 593"/>
                <a:gd name="T43" fmla="*/ 0 h 285"/>
                <a:gd name="T44" fmla="*/ 0 w 593"/>
                <a:gd name="T45" fmla="*/ 0 h 285"/>
                <a:gd name="T46" fmla="*/ 0 w 593"/>
                <a:gd name="T47" fmla="*/ 0 h 285"/>
                <a:gd name="T48" fmla="*/ 0 w 593"/>
                <a:gd name="T49" fmla="*/ 0 h 285"/>
                <a:gd name="T50" fmla="*/ 0 w 593"/>
                <a:gd name="T51" fmla="*/ 0 h 285"/>
                <a:gd name="T52" fmla="*/ 0 w 593"/>
                <a:gd name="T53" fmla="*/ 0 h 285"/>
                <a:gd name="T54" fmla="*/ 0 w 593"/>
                <a:gd name="T55" fmla="*/ 0 h 285"/>
                <a:gd name="T56" fmla="*/ 0 w 593"/>
                <a:gd name="T57" fmla="*/ 0 h 285"/>
                <a:gd name="T58" fmla="*/ 0 w 593"/>
                <a:gd name="T59" fmla="*/ 0 h 285"/>
                <a:gd name="T60" fmla="*/ 0 w 593"/>
                <a:gd name="T61" fmla="*/ 0 h 285"/>
                <a:gd name="T62" fmla="*/ 0 w 593"/>
                <a:gd name="T63" fmla="*/ 0 h 285"/>
                <a:gd name="T64" fmla="*/ 0 w 593"/>
                <a:gd name="T65" fmla="*/ 0 h 285"/>
                <a:gd name="T66" fmla="*/ 0 w 593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3" h="285">
                  <a:moveTo>
                    <a:pt x="0" y="216"/>
                  </a:moveTo>
                  <a:lnTo>
                    <a:pt x="0" y="223"/>
                  </a:lnTo>
                  <a:lnTo>
                    <a:pt x="1" y="229"/>
                  </a:lnTo>
                  <a:lnTo>
                    <a:pt x="3" y="236"/>
                  </a:lnTo>
                  <a:lnTo>
                    <a:pt x="6" y="242"/>
                  </a:lnTo>
                  <a:lnTo>
                    <a:pt x="11" y="249"/>
                  </a:lnTo>
                  <a:lnTo>
                    <a:pt x="15" y="254"/>
                  </a:lnTo>
                  <a:lnTo>
                    <a:pt x="20" y="260"/>
                  </a:lnTo>
                  <a:lnTo>
                    <a:pt x="26" y="264"/>
                  </a:lnTo>
                  <a:lnTo>
                    <a:pt x="31" y="268"/>
                  </a:lnTo>
                  <a:lnTo>
                    <a:pt x="38" y="273"/>
                  </a:lnTo>
                  <a:lnTo>
                    <a:pt x="44" y="276"/>
                  </a:lnTo>
                  <a:lnTo>
                    <a:pt x="51" y="279"/>
                  </a:lnTo>
                  <a:lnTo>
                    <a:pt x="57" y="282"/>
                  </a:lnTo>
                  <a:lnTo>
                    <a:pt x="64" y="283"/>
                  </a:lnTo>
                  <a:lnTo>
                    <a:pt x="70" y="284"/>
                  </a:lnTo>
                  <a:lnTo>
                    <a:pt x="77" y="285"/>
                  </a:lnTo>
                  <a:lnTo>
                    <a:pt x="515" y="285"/>
                  </a:lnTo>
                  <a:lnTo>
                    <a:pt x="521" y="284"/>
                  </a:lnTo>
                  <a:lnTo>
                    <a:pt x="527" y="283"/>
                  </a:lnTo>
                  <a:lnTo>
                    <a:pt x="535" y="282"/>
                  </a:lnTo>
                  <a:lnTo>
                    <a:pt x="542" y="279"/>
                  </a:lnTo>
                  <a:lnTo>
                    <a:pt x="548" y="276"/>
                  </a:lnTo>
                  <a:lnTo>
                    <a:pt x="555" y="273"/>
                  </a:lnTo>
                  <a:lnTo>
                    <a:pt x="560" y="268"/>
                  </a:lnTo>
                  <a:lnTo>
                    <a:pt x="567" y="264"/>
                  </a:lnTo>
                  <a:lnTo>
                    <a:pt x="572" y="260"/>
                  </a:lnTo>
                  <a:lnTo>
                    <a:pt x="576" y="254"/>
                  </a:lnTo>
                  <a:lnTo>
                    <a:pt x="581" y="249"/>
                  </a:lnTo>
                  <a:lnTo>
                    <a:pt x="585" y="242"/>
                  </a:lnTo>
                  <a:lnTo>
                    <a:pt x="588" y="236"/>
                  </a:lnTo>
                  <a:lnTo>
                    <a:pt x="590" y="229"/>
                  </a:lnTo>
                  <a:lnTo>
                    <a:pt x="592" y="223"/>
                  </a:lnTo>
                  <a:lnTo>
                    <a:pt x="593" y="216"/>
                  </a:lnTo>
                  <a:lnTo>
                    <a:pt x="575" y="67"/>
                  </a:lnTo>
                  <a:lnTo>
                    <a:pt x="574" y="60"/>
                  </a:lnTo>
                  <a:lnTo>
                    <a:pt x="573" y="53"/>
                  </a:lnTo>
                  <a:lnTo>
                    <a:pt x="572" y="47"/>
                  </a:lnTo>
                  <a:lnTo>
                    <a:pt x="570" y="40"/>
                  </a:lnTo>
                  <a:lnTo>
                    <a:pt x="568" y="35"/>
                  </a:lnTo>
                  <a:lnTo>
                    <a:pt x="564" y="29"/>
                  </a:lnTo>
                  <a:lnTo>
                    <a:pt x="561" y="24"/>
                  </a:lnTo>
                  <a:lnTo>
                    <a:pt x="558" y="20"/>
                  </a:lnTo>
                  <a:lnTo>
                    <a:pt x="553" y="15"/>
                  </a:lnTo>
                  <a:lnTo>
                    <a:pt x="549" y="11"/>
                  </a:lnTo>
                  <a:lnTo>
                    <a:pt x="544" y="8"/>
                  </a:lnTo>
                  <a:lnTo>
                    <a:pt x="538" y="4"/>
                  </a:lnTo>
                  <a:lnTo>
                    <a:pt x="533" y="2"/>
                  </a:lnTo>
                  <a:lnTo>
                    <a:pt x="527" y="1"/>
                  </a:lnTo>
                  <a:lnTo>
                    <a:pt x="521" y="0"/>
                  </a:lnTo>
                  <a:lnTo>
                    <a:pt x="515" y="0"/>
                  </a:lnTo>
                  <a:lnTo>
                    <a:pt x="77" y="0"/>
                  </a:lnTo>
                  <a:lnTo>
                    <a:pt x="70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3" y="4"/>
                  </a:lnTo>
                  <a:lnTo>
                    <a:pt x="49" y="8"/>
                  </a:lnTo>
                  <a:lnTo>
                    <a:pt x="43" y="11"/>
                  </a:lnTo>
                  <a:lnTo>
                    <a:pt x="39" y="15"/>
                  </a:lnTo>
                  <a:lnTo>
                    <a:pt x="34" y="20"/>
                  </a:lnTo>
                  <a:lnTo>
                    <a:pt x="31" y="24"/>
                  </a:lnTo>
                  <a:lnTo>
                    <a:pt x="28" y="29"/>
                  </a:lnTo>
                  <a:lnTo>
                    <a:pt x="25" y="35"/>
                  </a:lnTo>
                  <a:lnTo>
                    <a:pt x="22" y="40"/>
                  </a:lnTo>
                  <a:lnTo>
                    <a:pt x="20" y="47"/>
                  </a:lnTo>
                  <a:lnTo>
                    <a:pt x="19" y="53"/>
                  </a:lnTo>
                  <a:lnTo>
                    <a:pt x="18" y="60"/>
                  </a:lnTo>
                  <a:lnTo>
                    <a:pt x="18" y="67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F7F5F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75" name="Freeform 615">
              <a:extLst>
                <a:ext uri="{FF2B5EF4-FFF2-40B4-BE49-F238E27FC236}">
                  <a16:creationId xmlns:a16="http://schemas.microsoft.com/office/drawing/2014/main" id="{8A52504A-3FF9-8A49-8378-FD722E2D0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3" y="82"/>
                  </a:lnTo>
                  <a:lnTo>
                    <a:pt x="431" y="89"/>
                  </a:lnTo>
                  <a:lnTo>
                    <a:pt x="430" y="94"/>
                  </a:lnTo>
                  <a:lnTo>
                    <a:pt x="428" y="100"/>
                  </a:lnTo>
                  <a:lnTo>
                    <a:pt x="425" y="104"/>
                  </a:lnTo>
                  <a:lnTo>
                    <a:pt x="422" y="108"/>
                  </a:lnTo>
                  <a:lnTo>
                    <a:pt x="418" y="113"/>
                  </a:lnTo>
                  <a:lnTo>
                    <a:pt x="415" y="117"/>
                  </a:lnTo>
                  <a:lnTo>
                    <a:pt x="411" y="119"/>
                  </a:lnTo>
                  <a:lnTo>
                    <a:pt x="406" y="123"/>
                  </a:lnTo>
                  <a:lnTo>
                    <a:pt x="402" y="125"/>
                  </a:lnTo>
                  <a:lnTo>
                    <a:pt x="396" y="126"/>
                  </a:lnTo>
                  <a:lnTo>
                    <a:pt x="391" y="127"/>
                  </a:lnTo>
                  <a:lnTo>
                    <a:pt x="386" y="128"/>
                  </a:lnTo>
                  <a:lnTo>
                    <a:pt x="50" y="128"/>
                  </a:lnTo>
                  <a:lnTo>
                    <a:pt x="44" y="127"/>
                  </a:lnTo>
                  <a:lnTo>
                    <a:pt x="38" y="126"/>
                  </a:lnTo>
                  <a:lnTo>
                    <a:pt x="33" y="125"/>
                  </a:lnTo>
                  <a:lnTo>
                    <a:pt x="29" y="123"/>
                  </a:lnTo>
                  <a:lnTo>
                    <a:pt x="24" y="119"/>
                  </a:lnTo>
                  <a:lnTo>
                    <a:pt x="20" y="117"/>
                  </a:lnTo>
                  <a:lnTo>
                    <a:pt x="17" y="113"/>
                  </a:lnTo>
                  <a:lnTo>
                    <a:pt x="13" y="108"/>
                  </a:lnTo>
                  <a:lnTo>
                    <a:pt x="10" y="104"/>
                  </a:lnTo>
                  <a:lnTo>
                    <a:pt x="7" y="100"/>
                  </a:lnTo>
                  <a:lnTo>
                    <a:pt x="5" y="94"/>
                  </a:lnTo>
                  <a:lnTo>
                    <a:pt x="4" y="89"/>
                  </a:lnTo>
                  <a:lnTo>
                    <a:pt x="2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76" name="Freeform 616">
              <a:extLst>
                <a:ext uri="{FF2B5EF4-FFF2-40B4-BE49-F238E27FC236}">
                  <a16:creationId xmlns:a16="http://schemas.microsoft.com/office/drawing/2014/main" id="{F4366326-DA48-EA41-9C9A-3E73CA5E4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9" y="2268"/>
              <a:ext cx="2" cy="8"/>
            </a:xfrm>
            <a:custGeom>
              <a:avLst/>
              <a:gdLst>
                <a:gd name="T0" fmla="*/ 0 w 43"/>
                <a:gd name="T1" fmla="*/ 0 h 212"/>
                <a:gd name="T2" fmla="*/ 0 w 43"/>
                <a:gd name="T3" fmla="*/ 0 h 212"/>
                <a:gd name="T4" fmla="*/ 0 w 43"/>
                <a:gd name="T5" fmla="*/ 0 h 212"/>
                <a:gd name="T6" fmla="*/ 0 w 43"/>
                <a:gd name="T7" fmla="*/ 0 h 212"/>
                <a:gd name="T8" fmla="*/ 0 w 43"/>
                <a:gd name="T9" fmla="*/ 0 h 212"/>
                <a:gd name="T10" fmla="*/ 0 w 43"/>
                <a:gd name="T11" fmla="*/ 0 h 212"/>
                <a:gd name="T12" fmla="*/ 0 w 43"/>
                <a:gd name="T13" fmla="*/ 0 h 212"/>
                <a:gd name="T14" fmla="*/ 0 w 43"/>
                <a:gd name="T15" fmla="*/ 0 h 212"/>
                <a:gd name="T16" fmla="*/ 0 w 43"/>
                <a:gd name="T17" fmla="*/ 0 h 212"/>
                <a:gd name="T18" fmla="*/ 0 w 43"/>
                <a:gd name="T19" fmla="*/ 0 h 212"/>
                <a:gd name="T20" fmla="*/ 0 w 43"/>
                <a:gd name="T21" fmla="*/ 0 h 212"/>
                <a:gd name="T22" fmla="*/ 0 w 43"/>
                <a:gd name="T23" fmla="*/ 0 h 212"/>
                <a:gd name="T24" fmla="*/ 0 w 43"/>
                <a:gd name="T25" fmla="*/ 0 h 212"/>
                <a:gd name="T26" fmla="*/ 0 w 43"/>
                <a:gd name="T27" fmla="*/ 0 h 212"/>
                <a:gd name="T28" fmla="*/ 0 w 43"/>
                <a:gd name="T29" fmla="*/ 0 h 212"/>
                <a:gd name="T30" fmla="*/ 0 w 43"/>
                <a:gd name="T31" fmla="*/ 0 h 212"/>
                <a:gd name="T32" fmla="*/ 0 w 43"/>
                <a:gd name="T33" fmla="*/ 0 h 212"/>
                <a:gd name="T34" fmla="*/ 0 w 43"/>
                <a:gd name="T35" fmla="*/ 0 h 212"/>
                <a:gd name="T36" fmla="*/ 0 w 43"/>
                <a:gd name="T37" fmla="*/ 0 h 212"/>
                <a:gd name="T38" fmla="*/ 0 w 43"/>
                <a:gd name="T39" fmla="*/ 0 h 212"/>
                <a:gd name="T40" fmla="*/ 0 w 43"/>
                <a:gd name="T41" fmla="*/ 0 h 212"/>
                <a:gd name="T42" fmla="*/ 0 w 43"/>
                <a:gd name="T43" fmla="*/ 0 h 212"/>
                <a:gd name="T44" fmla="*/ 0 w 43"/>
                <a:gd name="T45" fmla="*/ 0 h 212"/>
                <a:gd name="T46" fmla="*/ 0 w 43"/>
                <a:gd name="T47" fmla="*/ 0 h 212"/>
                <a:gd name="T48" fmla="*/ 0 w 43"/>
                <a:gd name="T49" fmla="*/ 0 h 212"/>
                <a:gd name="T50" fmla="*/ 0 w 43"/>
                <a:gd name="T51" fmla="*/ 0 h 212"/>
                <a:gd name="T52" fmla="*/ 0 w 43"/>
                <a:gd name="T53" fmla="*/ 0 h 212"/>
                <a:gd name="T54" fmla="*/ 0 w 43"/>
                <a:gd name="T55" fmla="*/ 0 h 212"/>
                <a:gd name="T56" fmla="*/ 0 w 43"/>
                <a:gd name="T57" fmla="*/ 0 h 212"/>
                <a:gd name="T58" fmla="*/ 0 w 43"/>
                <a:gd name="T59" fmla="*/ 0 h 212"/>
                <a:gd name="T60" fmla="*/ 0 w 43"/>
                <a:gd name="T61" fmla="*/ 0 h 212"/>
                <a:gd name="T62" fmla="*/ 0 w 43"/>
                <a:gd name="T63" fmla="*/ 0 h 212"/>
                <a:gd name="T64" fmla="*/ 0 w 43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3" h="212">
                  <a:moveTo>
                    <a:pt x="25" y="212"/>
                  </a:moveTo>
                  <a:lnTo>
                    <a:pt x="27" y="211"/>
                  </a:lnTo>
                  <a:lnTo>
                    <a:pt x="29" y="211"/>
                  </a:lnTo>
                  <a:lnTo>
                    <a:pt x="30" y="211"/>
                  </a:lnTo>
                  <a:lnTo>
                    <a:pt x="32" y="210"/>
                  </a:lnTo>
                  <a:lnTo>
                    <a:pt x="33" y="209"/>
                  </a:lnTo>
                  <a:lnTo>
                    <a:pt x="35" y="208"/>
                  </a:lnTo>
                  <a:lnTo>
                    <a:pt x="36" y="207"/>
                  </a:lnTo>
                  <a:lnTo>
                    <a:pt x="37" y="205"/>
                  </a:lnTo>
                  <a:lnTo>
                    <a:pt x="38" y="204"/>
                  </a:lnTo>
                  <a:lnTo>
                    <a:pt x="40" y="202"/>
                  </a:lnTo>
                  <a:lnTo>
                    <a:pt x="41" y="201"/>
                  </a:lnTo>
                  <a:lnTo>
                    <a:pt x="41" y="199"/>
                  </a:lnTo>
                  <a:lnTo>
                    <a:pt x="42" y="197"/>
                  </a:lnTo>
                  <a:lnTo>
                    <a:pt x="42" y="195"/>
                  </a:lnTo>
                  <a:lnTo>
                    <a:pt x="42" y="194"/>
                  </a:lnTo>
                  <a:lnTo>
                    <a:pt x="43" y="191"/>
                  </a:lnTo>
                  <a:lnTo>
                    <a:pt x="43" y="21"/>
                  </a:lnTo>
                  <a:lnTo>
                    <a:pt x="42" y="19"/>
                  </a:lnTo>
                  <a:lnTo>
                    <a:pt x="42" y="16"/>
                  </a:lnTo>
                  <a:lnTo>
                    <a:pt x="42" y="14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0" y="9"/>
                  </a:lnTo>
                  <a:lnTo>
                    <a:pt x="38" y="8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5" y="3"/>
                  </a:lnTo>
                  <a:lnTo>
                    <a:pt x="33" y="2"/>
                  </a:lnTo>
                  <a:lnTo>
                    <a:pt x="32" y="1"/>
                  </a:lnTo>
                  <a:lnTo>
                    <a:pt x="30" y="0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6" y="2"/>
                  </a:lnTo>
                  <a:lnTo>
                    <a:pt x="15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3" y="188"/>
                  </a:lnTo>
                  <a:lnTo>
                    <a:pt x="4" y="190"/>
                  </a:lnTo>
                  <a:lnTo>
                    <a:pt x="5" y="194"/>
                  </a:lnTo>
                  <a:lnTo>
                    <a:pt x="7" y="196"/>
                  </a:lnTo>
                  <a:lnTo>
                    <a:pt x="8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5" y="205"/>
                  </a:lnTo>
                  <a:lnTo>
                    <a:pt x="17" y="208"/>
                  </a:lnTo>
                  <a:lnTo>
                    <a:pt x="19" y="209"/>
                  </a:lnTo>
                  <a:lnTo>
                    <a:pt x="21" y="211"/>
                  </a:lnTo>
                  <a:lnTo>
                    <a:pt x="23" y="211"/>
                  </a:lnTo>
                  <a:lnTo>
                    <a:pt x="25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77" name="Freeform 617">
              <a:extLst>
                <a:ext uri="{FF2B5EF4-FFF2-40B4-BE49-F238E27FC236}">
                  <a16:creationId xmlns:a16="http://schemas.microsoft.com/office/drawing/2014/main" id="{60BED427-BBFA-7943-AD8E-C7B4EA874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2267"/>
              <a:ext cx="15" cy="4"/>
            </a:xfrm>
            <a:custGeom>
              <a:avLst/>
              <a:gdLst>
                <a:gd name="T0" fmla="*/ 0 w 447"/>
                <a:gd name="T1" fmla="*/ 0 h 106"/>
                <a:gd name="T2" fmla="*/ 0 w 447"/>
                <a:gd name="T3" fmla="*/ 0 h 106"/>
                <a:gd name="T4" fmla="*/ 0 w 447"/>
                <a:gd name="T5" fmla="*/ 0 h 106"/>
                <a:gd name="T6" fmla="*/ 0 w 447"/>
                <a:gd name="T7" fmla="*/ 0 h 106"/>
                <a:gd name="T8" fmla="*/ 0 w 447"/>
                <a:gd name="T9" fmla="*/ 0 h 106"/>
                <a:gd name="T10" fmla="*/ 0 w 447"/>
                <a:gd name="T11" fmla="*/ 0 h 106"/>
                <a:gd name="T12" fmla="*/ 0 w 447"/>
                <a:gd name="T13" fmla="*/ 0 h 106"/>
                <a:gd name="T14" fmla="*/ 0 w 447"/>
                <a:gd name="T15" fmla="*/ 0 h 106"/>
                <a:gd name="T16" fmla="*/ 0 w 447"/>
                <a:gd name="T17" fmla="*/ 0 h 106"/>
                <a:gd name="T18" fmla="*/ 0 w 447"/>
                <a:gd name="T19" fmla="*/ 0 h 106"/>
                <a:gd name="T20" fmla="*/ 0 w 447"/>
                <a:gd name="T21" fmla="*/ 0 h 106"/>
                <a:gd name="T22" fmla="*/ 0 w 447"/>
                <a:gd name="T23" fmla="*/ 0 h 106"/>
                <a:gd name="T24" fmla="*/ 0 w 447"/>
                <a:gd name="T25" fmla="*/ 0 h 106"/>
                <a:gd name="T26" fmla="*/ 0 w 447"/>
                <a:gd name="T27" fmla="*/ 0 h 106"/>
                <a:gd name="T28" fmla="*/ 0 w 447"/>
                <a:gd name="T29" fmla="*/ 0 h 106"/>
                <a:gd name="T30" fmla="*/ 0 w 447"/>
                <a:gd name="T31" fmla="*/ 0 h 106"/>
                <a:gd name="T32" fmla="*/ 0 w 447"/>
                <a:gd name="T33" fmla="*/ 0 h 106"/>
                <a:gd name="T34" fmla="*/ 0 w 447"/>
                <a:gd name="T35" fmla="*/ 0 h 106"/>
                <a:gd name="T36" fmla="*/ 0 w 447"/>
                <a:gd name="T37" fmla="*/ 0 h 106"/>
                <a:gd name="T38" fmla="*/ 0 w 447"/>
                <a:gd name="T39" fmla="*/ 0 h 106"/>
                <a:gd name="T40" fmla="*/ 0 w 447"/>
                <a:gd name="T41" fmla="*/ 0 h 106"/>
                <a:gd name="T42" fmla="*/ 0 w 447"/>
                <a:gd name="T43" fmla="*/ 0 h 106"/>
                <a:gd name="T44" fmla="*/ 0 w 447"/>
                <a:gd name="T45" fmla="*/ 0 h 106"/>
                <a:gd name="T46" fmla="*/ 0 w 447"/>
                <a:gd name="T47" fmla="*/ 0 h 106"/>
                <a:gd name="T48" fmla="*/ 0 w 447"/>
                <a:gd name="T49" fmla="*/ 0 h 106"/>
                <a:gd name="T50" fmla="*/ 0 w 447"/>
                <a:gd name="T51" fmla="*/ 0 h 106"/>
                <a:gd name="T52" fmla="*/ 0 w 447"/>
                <a:gd name="T53" fmla="*/ 0 h 106"/>
                <a:gd name="T54" fmla="*/ 0 w 447"/>
                <a:gd name="T55" fmla="*/ 0 h 106"/>
                <a:gd name="T56" fmla="*/ 0 w 447"/>
                <a:gd name="T57" fmla="*/ 0 h 106"/>
                <a:gd name="T58" fmla="*/ 0 w 447"/>
                <a:gd name="T59" fmla="*/ 0 h 106"/>
                <a:gd name="T60" fmla="*/ 0 w 447"/>
                <a:gd name="T61" fmla="*/ 0 h 106"/>
                <a:gd name="T62" fmla="*/ 0 w 447"/>
                <a:gd name="T63" fmla="*/ 0 h 106"/>
                <a:gd name="T64" fmla="*/ 0 w 447"/>
                <a:gd name="T65" fmla="*/ 0 h 106"/>
                <a:gd name="T66" fmla="*/ 0 w 447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7" h="106">
                  <a:moveTo>
                    <a:pt x="399" y="106"/>
                  </a:moveTo>
                  <a:lnTo>
                    <a:pt x="403" y="105"/>
                  </a:lnTo>
                  <a:lnTo>
                    <a:pt x="408" y="105"/>
                  </a:lnTo>
                  <a:lnTo>
                    <a:pt x="412" y="104"/>
                  </a:lnTo>
                  <a:lnTo>
                    <a:pt x="418" y="103"/>
                  </a:lnTo>
                  <a:lnTo>
                    <a:pt x="421" y="101"/>
                  </a:lnTo>
                  <a:lnTo>
                    <a:pt x="425" y="99"/>
                  </a:lnTo>
                  <a:lnTo>
                    <a:pt x="428" y="97"/>
                  </a:lnTo>
                  <a:lnTo>
                    <a:pt x="433" y="95"/>
                  </a:lnTo>
                  <a:lnTo>
                    <a:pt x="435" y="93"/>
                  </a:lnTo>
                  <a:lnTo>
                    <a:pt x="438" y="91"/>
                  </a:lnTo>
                  <a:lnTo>
                    <a:pt x="440" y="87"/>
                  </a:lnTo>
                  <a:lnTo>
                    <a:pt x="443" y="85"/>
                  </a:lnTo>
                  <a:lnTo>
                    <a:pt x="444" y="82"/>
                  </a:lnTo>
                  <a:lnTo>
                    <a:pt x="446" y="79"/>
                  </a:lnTo>
                  <a:lnTo>
                    <a:pt x="446" y="75"/>
                  </a:lnTo>
                  <a:lnTo>
                    <a:pt x="447" y="72"/>
                  </a:lnTo>
                  <a:lnTo>
                    <a:pt x="447" y="35"/>
                  </a:lnTo>
                  <a:lnTo>
                    <a:pt x="446" y="31"/>
                  </a:lnTo>
                  <a:lnTo>
                    <a:pt x="446" y="28"/>
                  </a:lnTo>
                  <a:lnTo>
                    <a:pt x="444" y="24"/>
                  </a:lnTo>
                  <a:lnTo>
                    <a:pt x="443" y="21"/>
                  </a:lnTo>
                  <a:lnTo>
                    <a:pt x="440" y="18"/>
                  </a:lnTo>
                  <a:lnTo>
                    <a:pt x="438" y="15"/>
                  </a:lnTo>
                  <a:lnTo>
                    <a:pt x="435" y="12"/>
                  </a:lnTo>
                  <a:lnTo>
                    <a:pt x="433" y="10"/>
                  </a:lnTo>
                  <a:lnTo>
                    <a:pt x="428" y="8"/>
                  </a:lnTo>
                  <a:lnTo>
                    <a:pt x="425" y="6"/>
                  </a:lnTo>
                  <a:lnTo>
                    <a:pt x="421" y="4"/>
                  </a:lnTo>
                  <a:lnTo>
                    <a:pt x="418" y="3"/>
                  </a:lnTo>
                  <a:lnTo>
                    <a:pt x="412" y="1"/>
                  </a:lnTo>
                  <a:lnTo>
                    <a:pt x="408" y="0"/>
                  </a:lnTo>
                  <a:lnTo>
                    <a:pt x="403" y="0"/>
                  </a:lnTo>
                  <a:lnTo>
                    <a:pt x="399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7" y="0"/>
                  </a:lnTo>
                  <a:lnTo>
                    <a:pt x="32" y="1"/>
                  </a:lnTo>
                  <a:lnTo>
                    <a:pt x="28" y="3"/>
                  </a:lnTo>
                  <a:lnTo>
                    <a:pt x="24" y="4"/>
                  </a:lnTo>
                  <a:lnTo>
                    <a:pt x="20" y="6"/>
                  </a:lnTo>
                  <a:lnTo>
                    <a:pt x="16" y="8"/>
                  </a:lnTo>
                  <a:lnTo>
                    <a:pt x="13" y="10"/>
                  </a:lnTo>
                  <a:lnTo>
                    <a:pt x="10" y="12"/>
                  </a:lnTo>
                  <a:lnTo>
                    <a:pt x="7" y="15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3" y="85"/>
                  </a:lnTo>
                  <a:lnTo>
                    <a:pt x="5" y="87"/>
                  </a:lnTo>
                  <a:lnTo>
                    <a:pt x="7" y="91"/>
                  </a:lnTo>
                  <a:lnTo>
                    <a:pt x="10" y="93"/>
                  </a:lnTo>
                  <a:lnTo>
                    <a:pt x="13" y="95"/>
                  </a:lnTo>
                  <a:lnTo>
                    <a:pt x="16" y="97"/>
                  </a:lnTo>
                  <a:lnTo>
                    <a:pt x="20" y="99"/>
                  </a:lnTo>
                  <a:lnTo>
                    <a:pt x="24" y="101"/>
                  </a:lnTo>
                  <a:lnTo>
                    <a:pt x="28" y="103"/>
                  </a:lnTo>
                  <a:lnTo>
                    <a:pt x="32" y="104"/>
                  </a:lnTo>
                  <a:lnTo>
                    <a:pt x="37" y="105"/>
                  </a:lnTo>
                  <a:lnTo>
                    <a:pt x="42" y="105"/>
                  </a:lnTo>
                  <a:lnTo>
                    <a:pt x="48" y="106"/>
                  </a:lnTo>
                  <a:lnTo>
                    <a:pt x="399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78" name="Freeform 618">
              <a:extLst>
                <a:ext uri="{FF2B5EF4-FFF2-40B4-BE49-F238E27FC236}">
                  <a16:creationId xmlns:a16="http://schemas.microsoft.com/office/drawing/2014/main" id="{BBCEFE9F-DF48-8F4D-9EF2-27280C884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7" y="2268"/>
              <a:ext cx="1" cy="8"/>
            </a:xfrm>
            <a:custGeom>
              <a:avLst/>
              <a:gdLst>
                <a:gd name="T0" fmla="*/ 0 w 49"/>
                <a:gd name="T1" fmla="*/ 0 h 221"/>
                <a:gd name="T2" fmla="*/ 0 w 49"/>
                <a:gd name="T3" fmla="*/ 0 h 221"/>
                <a:gd name="T4" fmla="*/ 0 w 49"/>
                <a:gd name="T5" fmla="*/ 0 h 221"/>
                <a:gd name="T6" fmla="*/ 0 w 49"/>
                <a:gd name="T7" fmla="*/ 0 h 221"/>
                <a:gd name="T8" fmla="*/ 0 w 49"/>
                <a:gd name="T9" fmla="*/ 0 h 221"/>
                <a:gd name="T10" fmla="*/ 0 w 49"/>
                <a:gd name="T11" fmla="*/ 0 h 221"/>
                <a:gd name="T12" fmla="*/ 0 w 49"/>
                <a:gd name="T13" fmla="*/ 0 h 221"/>
                <a:gd name="T14" fmla="*/ 0 w 49"/>
                <a:gd name="T15" fmla="*/ 0 h 221"/>
                <a:gd name="T16" fmla="*/ 0 w 49"/>
                <a:gd name="T17" fmla="*/ 0 h 221"/>
                <a:gd name="T18" fmla="*/ 0 w 49"/>
                <a:gd name="T19" fmla="*/ 0 h 221"/>
                <a:gd name="T20" fmla="*/ 0 w 49"/>
                <a:gd name="T21" fmla="*/ 0 h 221"/>
                <a:gd name="T22" fmla="*/ 0 w 49"/>
                <a:gd name="T23" fmla="*/ 0 h 221"/>
                <a:gd name="T24" fmla="*/ 0 w 49"/>
                <a:gd name="T25" fmla="*/ 0 h 221"/>
                <a:gd name="T26" fmla="*/ 0 w 49"/>
                <a:gd name="T27" fmla="*/ 0 h 221"/>
                <a:gd name="T28" fmla="*/ 0 w 49"/>
                <a:gd name="T29" fmla="*/ 0 h 221"/>
                <a:gd name="T30" fmla="*/ 0 w 49"/>
                <a:gd name="T31" fmla="*/ 0 h 221"/>
                <a:gd name="T32" fmla="*/ 0 w 49"/>
                <a:gd name="T33" fmla="*/ 0 h 221"/>
                <a:gd name="T34" fmla="*/ 0 w 49"/>
                <a:gd name="T35" fmla="*/ 0 h 221"/>
                <a:gd name="T36" fmla="*/ 0 w 49"/>
                <a:gd name="T37" fmla="*/ 0 h 221"/>
                <a:gd name="T38" fmla="*/ 0 w 49"/>
                <a:gd name="T39" fmla="*/ 0 h 221"/>
                <a:gd name="T40" fmla="*/ 0 w 49"/>
                <a:gd name="T41" fmla="*/ 0 h 221"/>
                <a:gd name="T42" fmla="*/ 0 w 49"/>
                <a:gd name="T43" fmla="*/ 0 h 221"/>
                <a:gd name="T44" fmla="*/ 0 w 49"/>
                <a:gd name="T45" fmla="*/ 0 h 221"/>
                <a:gd name="T46" fmla="*/ 0 w 49"/>
                <a:gd name="T47" fmla="*/ 0 h 221"/>
                <a:gd name="T48" fmla="*/ 0 w 49"/>
                <a:gd name="T49" fmla="*/ 0 h 221"/>
                <a:gd name="T50" fmla="*/ 0 w 49"/>
                <a:gd name="T51" fmla="*/ 0 h 221"/>
                <a:gd name="T52" fmla="*/ 0 w 49"/>
                <a:gd name="T53" fmla="*/ 0 h 221"/>
                <a:gd name="T54" fmla="*/ 0 w 49"/>
                <a:gd name="T55" fmla="*/ 0 h 221"/>
                <a:gd name="T56" fmla="*/ 0 w 49"/>
                <a:gd name="T57" fmla="*/ 0 h 221"/>
                <a:gd name="T58" fmla="*/ 0 w 49"/>
                <a:gd name="T59" fmla="*/ 0 h 221"/>
                <a:gd name="T60" fmla="*/ 0 w 49"/>
                <a:gd name="T61" fmla="*/ 0 h 221"/>
                <a:gd name="T62" fmla="*/ 0 w 49"/>
                <a:gd name="T63" fmla="*/ 0 h 221"/>
                <a:gd name="T64" fmla="*/ 0 w 49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" h="221">
                  <a:moveTo>
                    <a:pt x="18" y="221"/>
                  </a:moveTo>
                  <a:lnTo>
                    <a:pt x="19" y="220"/>
                  </a:lnTo>
                  <a:lnTo>
                    <a:pt x="23" y="220"/>
                  </a:lnTo>
                  <a:lnTo>
                    <a:pt x="25" y="217"/>
                  </a:lnTo>
                  <a:lnTo>
                    <a:pt x="27" y="216"/>
                  </a:lnTo>
                  <a:lnTo>
                    <a:pt x="29" y="214"/>
                  </a:lnTo>
                  <a:lnTo>
                    <a:pt x="33" y="212"/>
                  </a:lnTo>
                  <a:lnTo>
                    <a:pt x="35" y="210"/>
                  </a:lnTo>
                  <a:lnTo>
                    <a:pt x="37" y="208"/>
                  </a:lnTo>
                  <a:lnTo>
                    <a:pt x="39" y="204"/>
                  </a:lnTo>
                  <a:lnTo>
                    <a:pt x="41" y="202"/>
                  </a:lnTo>
                  <a:lnTo>
                    <a:pt x="43" y="199"/>
                  </a:lnTo>
                  <a:lnTo>
                    <a:pt x="46" y="197"/>
                  </a:lnTo>
                  <a:lnTo>
                    <a:pt x="47" y="193"/>
                  </a:lnTo>
                  <a:lnTo>
                    <a:pt x="48" y="191"/>
                  </a:lnTo>
                  <a:lnTo>
                    <a:pt x="48" y="188"/>
                  </a:lnTo>
                  <a:lnTo>
                    <a:pt x="49" y="187"/>
                  </a:lnTo>
                  <a:lnTo>
                    <a:pt x="37" y="21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4" y="9"/>
                  </a:lnTo>
                  <a:lnTo>
                    <a:pt x="33" y="6"/>
                  </a:lnTo>
                  <a:lnTo>
                    <a:pt x="31" y="5"/>
                  </a:lnTo>
                  <a:lnTo>
                    <a:pt x="30" y="4"/>
                  </a:lnTo>
                  <a:lnTo>
                    <a:pt x="28" y="3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1"/>
                  </a:lnTo>
                  <a:lnTo>
                    <a:pt x="10" y="2"/>
                  </a:lnTo>
                  <a:lnTo>
                    <a:pt x="8" y="3"/>
                  </a:lnTo>
                  <a:lnTo>
                    <a:pt x="6" y="4"/>
                  </a:lnTo>
                  <a:lnTo>
                    <a:pt x="5" y="5"/>
                  </a:lnTo>
                  <a:lnTo>
                    <a:pt x="4" y="8"/>
                  </a:lnTo>
                  <a:lnTo>
                    <a:pt x="3" y="9"/>
                  </a:lnTo>
                  <a:lnTo>
                    <a:pt x="2" y="11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3"/>
                  </a:lnTo>
                  <a:lnTo>
                    <a:pt x="5" y="215"/>
                  </a:lnTo>
                  <a:lnTo>
                    <a:pt x="6" y="216"/>
                  </a:lnTo>
                  <a:lnTo>
                    <a:pt x="8" y="217"/>
                  </a:lnTo>
                  <a:lnTo>
                    <a:pt x="10" y="217"/>
                  </a:lnTo>
                  <a:lnTo>
                    <a:pt x="11" y="218"/>
                  </a:lnTo>
                  <a:lnTo>
                    <a:pt x="13" y="220"/>
                  </a:lnTo>
                  <a:lnTo>
                    <a:pt x="14" y="220"/>
                  </a:lnTo>
                  <a:lnTo>
                    <a:pt x="16" y="220"/>
                  </a:lnTo>
                  <a:lnTo>
                    <a:pt x="18" y="221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79" name="Freeform 619">
              <a:extLst>
                <a:ext uri="{FF2B5EF4-FFF2-40B4-BE49-F238E27FC236}">
                  <a16:creationId xmlns:a16="http://schemas.microsoft.com/office/drawing/2014/main" id="{EB888389-AC94-574C-8216-5D0F527B7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5" y="2266"/>
              <a:ext cx="20" cy="11"/>
            </a:xfrm>
            <a:custGeom>
              <a:avLst/>
              <a:gdLst>
                <a:gd name="T0" fmla="*/ 0 w 594"/>
                <a:gd name="T1" fmla="*/ 0 h 285"/>
                <a:gd name="T2" fmla="*/ 0 w 594"/>
                <a:gd name="T3" fmla="*/ 0 h 285"/>
                <a:gd name="T4" fmla="*/ 0 w 594"/>
                <a:gd name="T5" fmla="*/ 0 h 285"/>
                <a:gd name="T6" fmla="*/ 0 w 594"/>
                <a:gd name="T7" fmla="*/ 0 h 285"/>
                <a:gd name="T8" fmla="*/ 0 w 594"/>
                <a:gd name="T9" fmla="*/ 0 h 285"/>
                <a:gd name="T10" fmla="*/ 0 w 594"/>
                <a:gd name="T11" fmla="*/ 0 h 285"/>
                <a:gd name="T12" fmla="*/ 0 w 594"/>
                <a:gd name="T13" fmla="*/ 0 h 285"/>
                <a:gd name="T14" fmla="*/ 0 w 594"/>
                <a:gd name="T15" fmla="*/ 0 h 285"/>
                <a:gd name="T16" fmla="*/ 0 w 594"/>
                <a:gd name="T17" fmla="*/ 0 h 285"/>
                <a:gd name="T18" fmla="*/ 0 w 594"/>
                <a:gd name="T19" fmla="*/ 0 h 285"/>
                <a:gd name="T20" fmla="*/ 0 w 594"/>
                <a:gd name="T21" fmla="*/ 0 h 285"/>
                <a:gd name="T22" fmla="*/ 0 w 594"/>
                <a:gd name="T23" fmla="*/ 0 h 285"/>
                <a:gd name="T24" fmla="*/ 0 w 594"/>
                <a:gd name="T25" fmla="*/ 0 h 285"/>
                <a:gd name="T26" fmla="*/ 0 w 594"/>
                <a:gd name="T27" fmla="*/ 0 h 285"/>
                <a:gd name="T28" fmla="*/ 0 w 594"/>
                <a:gd name="T29" fmla="*/ 0 h 285"/>
                <a:gd name="T30" fmla="*/ 0 w 594"/>
                <a:gd name="T31" fmla="*/ 0 h 285"/>
                <a:gd name="T32" fmla="*/ 0 w 594"/>
                <a:gd name="T33" fmla="*/ 0 h 285"/>
                <a:gd name="T34" fmla="*/ 0 w 594"/>
                <a:gd name="T35" fmla="*/ 0 h 285"/>
                <a:gd name="T36" fmla="*/ 0 w 594"/>
                <a:gd name="T37" fmla="*/ 0 h 285"/>
                <a:gd name="T38" fmla="*/ 0 w 594"/>
                <a:gd name="T39" fmla="*/ 0 h 285"/>
                <a:gd name="T40" fmla="*/ 0 w 594"/>
                <a:gd name="T41" fmla="*/ 0 h 285"/>
                <a:gd name="T42" fmla="*/ 0 w 594"/>
                <a:gd name="T43" fmla="*/ 0 h 285"/>
                <a:gd name="T44" fmla="*/ 0 w 594"/>
                <a:gd name="T45" fmla="*/ 0 h 285"/>
                <a:gd name="T46" fmla="*/ 0 w 594"/>
                <a:gd name="T47" fmla="*/ 0 h 285"/>
                <a:gd name="T48" fmla="*/ 0 w 594"/>
                <a:gd name="T49" fmla="*/ 0 h 285"/>
                <a:gd name="T50" fmla="*/ 0 w 594"/>
                <a:gd name="T51" fmla="*/ 0 h 285"/>
                <a:gd name="T52" fmla="*/ 0 w 594"/>
                <a:gd name="T53" fmla="*/ 0 h 285"/>
                <a:gd name="T54" fmla="*/ 0 w 594"/>
                <a:gd name="T55" fmla="*/ 0 h 285"/>
                <a:gd name="T56" fmla="*/ 0 w 594"/>
                <a:gd name="T57" fmla="*/ 0 h 285"/>
                <a:gd name="T58" fmla="*/ 0 w 594"/>
                <a:gd name="T59" fmla="*/ 0 h 285"/>
                <a:gd name="T60" fmla="*/ 0 w 594"/>
                <a:gd name="T61" fmla="*/ 0 h 285"/>
                <a:gd name="T62" fmla="*/ 0 w 594"/>
                <a:gd name="T63" fmla="*/ 0 h 285"/>
                <a:gd name="T64" fmla="*/ 0 w 594"/>
                <a:gd name="T65" fmla="*/ 0 h 285"/>
                <a:gd name="T66" fmla="*/ 0 w 594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4" h="285">
                  <a:moveTo>
                    <a:pt x="517" y="285"/>
                  </a:moveTo>
                  <a:lnTo>
                    <a:pt x="522" y="284"/>
                  </a:lnTo>
                  <a:lnTo>
                    <a:pt x="529" y="283"/>
                  </a:lnTo>
                  <a:lnTo>
                    <a:pt x="535" y="282"/>
                  </a:lnTo>
                  <a:lnTo>
                    <a:pt x="542" y="280"/>
                  </a:lnTo>
                  <a:lnTo>
                    <a:pt x="548" y="277"/>
                  </a:lnTo>
                  <a:lnTo>
                    <a:pt x="555" y="273"/>
                  </a:lnTo>
                  <a:lnTo>
                    <a:pt x="561" y="269"/>
                  </a:lnTo>
                  <a:lnTo>
                    <a:pt x="567" y="265"/>
                  </a:lnTo>
                  <a:lnTo>
                    <a:pt x="572" y="260"/>
                  </a:lnTo>
                  <a:lnTo>
                    <a:pt x="578" y="255"/>
                  </a:lnTo>
                  <a:lnTo>
                    <a:pt x="582" y="249"/>
                  </a:lnTo>
                  <a:lnTo>
                    <a:pt x="586" y="244"/>
                  </a:lnTo>
                  <a:lnTo>
                    <a:pt x="590" y="237"/>
                  </a:lnTo>
                  <a:lnTo>
                    <a:pt x="592" y="231"/>
                  </a:lnTo>
                  <a:lnTo>
                    <a:pt x="593" y="224"/>
                  </a:lnTo>
                  <a:lnTo>
                    <a:pt x="594" y="218"/>
                  </a:lnTo>
                  <a:lnTo>
                    <a:pt x="577" y="68"/>
                  </a:lnTo>
                  <a:lnTo>
                    <a:pt x="576" y="60"/>
                  </a:lnTo>
                  <a:lnTo>
                    <a:pt x="574" y="54"/>
                  </a:lnTo>
                  <a:lnTo>
                    <a:pt x="573" y="47"/>
                  </a:lnTo>
                  <a:lnTo>
                    <a:pt x="571" y="41"/>
                  </a:lnTo>
                  <a:lnTo>
                    <a:pt x="569" y="35"/>
                  </a:lnTo>
                  <a:lnTo>
                    <a:pt x="566" y="30"/>
                  </a:lnTo>
                  <a:lnTo>
                    <a:pt x="562" y="24"/>
                  </a:lnTo>
                  <a:lnTo>
                    <a:pt x="558" y="20"/>
                  </a:lnTo>
                  <a:lnTo>
                    <a:pt x="554" y="16"/>
                  </a:lnTo>
                  <a:lnTo>
                    <a:pt x="549" y="11"/>
                  </a:lnTo>
                  <a:lnTo>
                    <a:pt x="545" y="8"/>
                  </a:lnTo>
                  <a:lnTo>
                    <a:pt x="540" y="5"/>
                  </a:lnTo>
                  <a:lnTo>
                    <a:pt x="534" y="3"/>
                  </a:lnTo>
                  <a:lnTo>
                    <a:pt x="528" y="2"/>
                  </a:lnTo>
                  <a:lnTo>
                    <a:pt x="522" y="0"/>
                  </a:lnTo>
                  <a:lnTo>
                    <a:pt x="517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2"/>
                  </a:lnTo>
                  <a:lnTo>
                    <a:pt x="59" y="3"/>
                  </a:lnTo>
                  <a:lnTo>
                    <a:pt x="53" y="5"/>
                  </a:lnTo>
                  <a:lnTo>
                    <a:pt x="48" y="8"/>
                  </a:lnTo>
                  <a:lnTo>
                    <a:pt x="43" y="11"/>
                  </a:lnTo>
                  <a:lnTo>
                    <a:pt x="39" y="16"/>
                  </a:lnTo>
                  <a:lnTo>
                    <a:pt x="35" y="20"/>
                  </a:lnTo>
                  <a:lnTo>
                    <a:pt x="30" y="24"/>
                  </a:lnTo>
                  <a:lnTo>
                    <a:pt x="27" y="30"/>
                  </a:lnTo>
                  <a:lnTo>
                    <a:pt x="24" y="35"/>
                  </a:lnTo>
                  <a:lnTo>
                    <a:pt x="22" y="41"/>
                  </a:lnTo>
                  <a:lnTo>
                    <a:pt x="19" y="47"/>
                  </a:lnTo>
                  <a:lnTo>
                    <a:pt x="18" y="54"/>
                  </a:lnTo>
                  <a:lnTo>
                    <a:pt x="17" y="60"/>
                  </a:lnTo>
                  <a:lnTo>
                    <a:pt x="17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6" y="244"/>
                  </a:lnTo>
                  <a:lnTo>
                    <a:pt x="11" y="249"/>
                  </a:lnTo>
                  <a:lnTo>
                    <a:pt x="15" y="255"/>
                  </a:lnTo>
                  <a:lnTo>
                    <a:pt x="21" y="260"/>
                  </a:lnTo>
                  <a:lnTo>
                    <a:pt x="26" y="265"/>
                  </a:lnTo>
                  <a:lnTo>
                    <a:pt x="31" y="269"/>
                  </a:lnTo>
                  <a:lnTo>
                    <a:pt x="38" y="273"/>
                  </a:lnTo>
                  <a:lnTo>
                    <a:pt x="45" y="277"/>
                  </a:lnTo>
                  <a:lnTo>
                    <a:pt x="51" y="280"/>
                  </a:lnTo>
                  <a:lnTo>
                    <a:pt x="58" y="282"/>
                  </a:lnTo>
                  <a:lnTo>
                    <a:pt x="64" y="283"/>
                  </a:lnTo>
                  <a:lnTo>
                    <a:pt x="71" y="284"/>
                  </a:lnTo>
                  <a:lnTo>
                    <a:pt x="77" y="285"/>
                  </a:lnTo>
                  <a:lnTo>
                    <a:pt x="51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80" name="Freeform 620">
              <a:extLst>
                <a:ext uri="{FF2B5EF4-FFF2-40B4-BE49-F238E27FC236}">
                  <a16:creationId xmlns:a16="http://schemas.microsoft.com/office/drawing/2014/main" id="{7393158E-C4FF-944B-82C8-B25F3154F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" y="2271"/>
              <a:ext cx="14" cy="5"/>
            </a:xfrm>
            <a:custGeom>
              <a:avLst/>
              <a:gdLst>
                <a:gd name="T0" fmla="*/ 0 w 436"/>
                <a:gd name="T1" fmla="*/ 0 h 130"/>
                <a:gd name="T2" fmla="*/ 0 w 436"/>
                <a:gd name="T3" fmla="*/ 0 h 130"/>
                <a:gd name="T4" fmla="*/ 0 w 436"/>
                <a:gd name="T5" fmla="*/ 0 h 130"/>
                <a:gd name="T6" fmla="*/ 0 w 436"/>
                <a:gd name="T7" fmla="*/ 0 h 130"/>
                <a:gd name="T8" fmla="*/ 0 w 436"/>
                <a:gd name="T9" fmla="*/ 0 h 130"/>
                <a:gd name="T10" fmla="*/ 0 w 436"/>
                <a:gd name="T11" fmla="*/ 0 h 130"/>
                <a:gd name="T12" fmla="*/ 0 w 436"/>
                <a:gd name="T13" fmla="*/ 0 h 130"/>
                <a:gd name="T14" fmla="*/ 0 w 436"/>
                <a:gd name="T15" fmla="*/ 0 h 130"/>
                <a:gd name="T16" fmla="*/ 0 w 436"/>
                <a:gd name="T17" fmla="*/ 0 h 130"/>
                <a:gd name="T18" fmla="*/ 0 w 436"/>
                <a:gd name="T19" fmla="*/ 0 h 130"/>
                <a:gd name="T20" fmla="*/ 0 w 436"/>
                <a:gd name="T21" fmla="*/ 0 h 130"/>
                <a:gd name="T22" fmla="*/ 0 w 436"/>
                <a:gd name="T23" fmla="*/ 0 h 130"/>
                <a:gd name="T24" fmla="*/ 0 w 436"/>
                <a:gd name="T25" fmla="*/ 0 h 130"/>
                <a:gd name="T26" fmla="*/ 0 w 436"/>
                <a:gd name="T27" fmla="*/ 0 h 130"/>
                <a:gd name="T28" fmla="*/ 0 w 436"/>
                <a:gd name="T29" fmla="*/ 0 h 130"/>
                <a:gd name="T30" fmla="*/ 0 w 436"/>
                <a:gd name="T31" fmla="*/ 0 h 130"/>
                <a:gd name="T32" fmla="*/ 0 w 436"/>
                <a:gd name="T33" fmla="*/ 0 h 130"/>
                <a:gd name="T34" fmla="*/ 0 w 436"/>
                <a:gd name="T35" fmla="*/ 0 h 130"/>
                <a:gd name="T36" fmla="*/ 0 w 436"/>
                <a:gd name="T37" fmla="*/ 0 h 130"/>
                <a:gd name="T38" fmla="*/ 0 w 436"/>
                <a:gd name="T39" fmla="*/ 0 h 130"/>
                <a:gd name="T40" fmla="*/ 0 w 436"/>
                <a:gd name="T41" fmla="*/ 0 h 130"/>
                <a:gd name="T42" fmla="*/ 0 w 436"/>
                <a:gd name="T43" fmla="*/ 0 h 130"/>
                <a:gd name="T44" fmla="*/ 0 w 436"/>
                <a:gd name="T45" fmla="*/ 0 h 130"/>
                <a:gd name="T46" fmla="*/ 0 w 436"/>
                <a:gd name="T47" fmla="*/ 0 h 130"/>
                <a:gd name="T48" fmla="*/ 0 w 436"/>
                <a:gd name="T49" fmla="*/ 0 h 130"/>
                <a:gd name="T50" fmla="*/ 0 w 436"/>
                <a:gd name="T51" fmla="*/ 0 h 130"/>
                <a:gd name="T52" fmla="*/ 0 w 436"/>
                <a:gd name="T53" fmla="*/ 0 h 130"/>
                <a:gd name="T54" fmla="*/ 0 w 436"/>
                <a:gd name="T55" fmla="*/ 0 h 130"/>
                <a:gd name="T56" fmla="*/ 0 w 436"/>
                <a:gd name="T57" fmla="*/ 0 h 130"/>
                <a:gd name="T58" fmla="*/ 0 w 436"/>
                <a:gd name="T59" fmla="*/ 0 h 130"/>
                <a:gd name="T60" fmla="*/ 0 w 436"/>
                <a:gd name="T61" fmla="*/ 0 h 130"/>
                <a:gd name="T62" fmla="*/ 0 w 436"/>
                <a:gd name="T63" fmla="*/ 0 h 130"/>
                <a:gd name="T64" fmla="*/ 0 w 436"/>
                <a:gd name="T65" fmla="*/ 0 h 130"/>
                <a:gd name="T66" fmla="*/ 0 w 436"/>
                <a:gd name="T67" fmla="*/ 0 h 130"/>
                <a:gd name="T68" fmla="*/ 0 w 436"/>
                <a:gd name="T69" fmla="*/ 0 h 130"/>
                <a:gd name="T70" fmla="*/ 0 w 436"/>
                <a:gd name="T71" fmla="*/ 0 h 130"/>
                <a:gd name="T72" fmla="*/ 0 w 436"/>
                <a:gd name="T73" fmla="*/ 0 h 1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30">
                  <a:moveTo>
                    <a:pt x="436" y="64"/>
                  </a:moveTo>
                  <a:lnTo>
                    <a:pt x="435" y="71"/>
                  </a:lnTo>
                  <a:lnTo>
                    <a:pt x="435" y="77"/>
                  </a:lnTo>
                  <a:lnTo>
                    <a:pt x="434" y="83"/>
                  </a:lnTo>
                  <a:lnTo>
                    <a:pt x="432" y="89"/>
                  </a:lnTo>
                  <a:lnTo>
                    <a:pt x="429" y="95"/>
                  </a:lnTo>
                  <a:lnTo>
                    <a:pt x="427" y="100"/>
                  </a:lnTo>
                  <a:lnTo>
                    <a:pt x="425" y="106"/>
                  </a:lnTo>
                  <a:lnTo>
                    <a:pt x="422" y="110"/>
                  </a:lnTo>
                  <a:lnTo>
                    <a:pt x="419" y="114"/>
                  </a:lnTo>
                  <a:lnTo>
                    <a:pt x="414" y="118"/>
                  </a:lnTo>
                  <a:lnTo>
                    <a:pt x="410" y="121"/>
                  </a:lnTo>
                  <a:lnTo>
                    <a:pt x="405" y="124"/>
                  </a:lnTo>
                  <a:lnTo>
                    <a:pt x="401" y="126"/>
                  </a:lnTo>
                  <a:lnTo>
                    <a:pt x="396" y="127"/>
                  </a:lnTo>
                  <a:lnTo>
                    <a:pt x="390" y="129"/>
                  </a:lnTo>
                  <a:lnTo>
                    <a:pt x="385" y="130"/>
                  </a:lnTo>
                  <a:lnTo>
                    <a:pt x="51" y="130"/>
                  </a:lnTo>
                  <a:lnTo>
                    <a:pt x="44" y="129"/>
                  </a:lnTo>
                  <a:lnTo>
                    <a:pt x="39" y="127"/>
                  </a:lnTo>
                  <a:lnTo>
                    <a:pt x="34" y="126"/>
                  </a:lnTo>
                  <a:lnTo>
                    <a:pt x="29" y="124"/>
                  </a:lnTo>
                  <a:lnTo>
                    <a:pt x="25" y="121"/>
                  </a:lnTo>
                  <a:lnTo>
                    <a:pt x="20" y="118"/>
                  </a:lnTo>
                  <a:lnTo>
                    <a:pt x="17" y="114"/>
                  </a:lnTo>
                  <a:lnTo>
                    <a:pt x="14" y="110"/>
                  </a:lnTo>
                  <a:lnTo>
                    <a:pt x="10" y="106"/>
                  </a:lnTo>
                  <a:lnTo>
                    <a:pt x="7" y="100"/>
                  </a:lnTo>
                  <a:lnTo>
                    <a:pt x="5" y="95"/>
                  </a:lnTo>
                  <a:lnTo>
                    <a:pt x="3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2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81" name="Freeform 621">
              <a:extLst>
                <a:ext uri="{FF2B5EF4-FFF2-40B4-BE49-F238E27FC236}">
                  <a16:creationId xmlns:a16="http://schemas.microsoft.com/office/drawing/2014/main" id="{0335EE45-6B33-0747-8990-8D5C703D7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5" y="2268"/>
              <a:ext cx="2" cy="8"/>
            </a:xfrm>
            <a:custGeom>
              <a:avLst/>
              <a:gdLst>
                <a:gd name="T0" fmla="*/ 0 w 43"/>
                <a:gd name="T1" fmla="*/ 0 h 212"/>
                <a:gd name="T2" fmla="*/ 0 w 43"/>
                <a:gd name="T3" fmla="*/ 0 h 212"/>
                <a:gd name="T4" fmla="*/ 0 w 43"/>
                <a:gd name="T5" fmla="*/ 0 h 212"/>
                <a:gd name="T6" fmla="*/ 0 w 43"/>
                <a:gd name="T7" fmla="*/ 0 h 212"/>
                <a:gd name="T8" fmla="*/ 0 w 43"/>
                <a:gd name="T9" fmla="*/ 0 h 212"/>
                <a:gd name="T10" fmla="*/ 0 w 43"/>
                <a:gd name="T11" fmla="*/ 0 h 212"/>
                <a:gd name="T12" fmla="*/ 0 w 43"/>
                <a:gd name="T13" fmla="*/ 0 h 212"/>
                <a:gd name="T14" fmla="*/ 0 w 43"/>
                <a:gd name="T15" fmla="*/ 0 h 212"/>
                <a:gd name="T16" fmla="*/ 0 w 43"/>
                <a:gd name="T17" fmla="*/ 0 h 212"/>
                <a:gd name="T18" fmla="*/ 0 w 43"/>
                <a:gd name="T19" fmla="*/ 0 h 212"/>
                <a:gd name="T20" fmla="*/ 0 w 43"/>
                <a:gd name="T21" fmla="*/ 0 h 212"/>
                <a:gd name="T22" fmla="*/ 0 w 43"/>
                <a:gd name="T23" fmla="*/ 0 h 212"/>
                <a:gd name="T24" fmla="*/ 0 w 43"/>
                <a:gd name="T25" fmla="*/ 0 h 212"/>
                <a:gd name="T26" fmla="*/ 0 w 43"/>
                <a:gd name="T27" fmla="*/ 0 h 212"/>
                <a:gd name="T28" fmla="*/ 0 w 43"/>
                <a:gd name="T29" fmla="*/ 0 h 212"/>
                <a:gd name="T30" fmla="*/ 0 w 43"/>
                <a:gd name="T31" fmla="*/ 0 h 212"/>
                <a:gd name="T32" fmla="*/ 0 w 43"/>
                <a:gd name="T33" fmla="*/ 0 h 212"/>
                <a:gd name="T34" fmla="*/ 0 w 43"/>
                <a:gd name="T35" fmla="*/ 0 h 212"/>
                <a:gd name="T36" fmla="*/ 0 w 43"/>
                <a:gd name="T37" fmla="*/ 0 h 212"/>
                <a:gd name="T38" fmla="*/ 0 w 43"/>
                <a:gd name="T39" fmla="*/ 0 h 212"/>
                <a:gd name="T40" fmla="*/ 0 w 43"/>
                <a:gd name="T41" fmla="*/ 0 h 212"/>
                <a:gd name="T42" fmla="*/ 0 w 43"/>
                <a:gd name="T43" fmla="*/ 0 h 212"/>
                <a:gd name="T44" fmla="*/ 0 w 43"/>
                <a:gd name="T45" fmla="*/ 0 h 212"/>
                <a:gd name="T46" fmla="*/ 0 w 43"/>
                <a:gd name="T47" fmla="*/ 0 h 212"/>
                <a:gd name="T48" fmla="*/ 0 w 43"/>
                <a:gd name="T49" fmla="*/ 0 h 212"/>
                <a:gd name="T50" fmla="*/ 0 w 43"/>
                <a:gd name="T51" fmla="*/ 0 h 212"/>
                <a:gd name="T52" fmla="*/ 0 w 43"/>
                <a:gd name="T53" fmla="*/ 0 h 212"/>
                <a:gd name="T54" fmla="*/ 0 w 43"/>
                <a:gd name="T55" fmla="*/ 0 h 212"/>
                <a:gd name="T56" fmla="*/ 0 w 43"/>
                <a:gd name="T57" fmla="*/ 0 h 212"/>
                <a:gd name="T58" fmla="*/ 0 w 43"/>
                <a:gd name="T59" fmla="*/ 0 h 212"/>
                <a:gd name="T60" fmla="*/ 0 w 43"/>
                <a:gd name="T61" fmla="*/ 0 h 212"/>
                <a:gd name="T62" fmla="*/ 0 w 43"/>
                <a:gd name="T63" fmla="*/ 0 h 212"/>
                <a:gd name="T64" fmla="*/ 0 w 43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3" h="212">
                  <a:moveTo>
                    <a:pt x="25" y="212"/>
                  </a:moveTo>
                  <a:lnTo>
                    <a:pt x="26" y="210"/>
                  </a:lnTo>
                  <a:lnTo>
                    <a:pt x="28" y="210"/>
                  </a:lnTo>
                  <a:lnTo>
                    <a:pt x="29" y="210"/>
                  </a:lnTo>
                  <a:lnTo>
                    <a:pt x="31" y="209"/>
                  </a:lnTo>
                  <a:lnTo>
                    <a:pt x="32" y="208"/>
                  </a:lnTo>
                  <a:lnTo>
                    <a:pt x="34" y="207"/>
                  </a:lnTo>
                  <a:lnTo>
                    <a:pt x="35" y="206"/>
                  </a:lnTo>
                  <a:lnTo>
                    <a:pt x="37" y="205"/>
                  </a:lnTo>
                  <a:lnTo>
                    <a:pt x="38" y="203"/>
                  </a:lnTo>
                  <a:lnTo>
                    <a:pt x="39" y="202"/>
                  </a:lnTo>
                  <a:lnTo>
                    <a:pt x="40" y="200"/>
                  </a:lnTo>
                  <a:lnTo>
                    <a:pt x="41" y="199"/>
                  </a:lnTo>
                  <a:lnTo>
                    <a:pt x="42" y="196"/>
                  </a:lnTo>
                  <a:lnTo>
                    <a:pt x="42" y="194"/>
                  </a:lnTo>
                  <a:lnTo>
                    <a:pt x="42" y="192"/>
                  </a:lnTo>
                  <a:lnTo>
                    <a:pt x="43" y="191"/>
                  </a:lnTo>
                  <a:lnTo>
                    <a:pt x="43" y="20"/>
                  </a:lnTo>
                  <a:lnTo>
                    <a:pt x="42" y="17"/>
                  </a:lnTo>
                  <a:lnTo>
                    <a:pt x="42" y="16"/>
                  </a:lnTo>
                  <a:lnTo>
                    <a:pt x="42" y="14"/>
                  </a:lnTo>
                  <a:lnTo>
                    <a:pt x="41" y="12"/>
                  </a:lnTo>
                  <a:lnTo>
                    <a:pt x="40" y="9"/>
                  </a:lnTo>
                  <a:lnTo>
                    <a:pt x="39" y="8"/>
                  </a:lnTo>
                  <a:lnTo>
                    <a:pt x="38" y="6"/>
                  </a:lnTo>
                  <a:lnTo>
                    <a:pt x="37" y="5"/>
                  </a:lnTo>
                  <a:lnTo>
                    <a:pt x="35" y="4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4" y="3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6" y="20"/>
                  </a:lnTo>
                  <a:lnTo>
                    <a:pt x="0" y="177"/>
                  </a:lnTo>
                  <a:lnTo>
                    <a:pt x="0" y="179"/>
                  </a:lnTo>
                  <a:lnTo>
                    <a:pt x="0" y="181"/>
                  </a:lnTo>
                  <a:lnTo>
                    <a:pt x="1" y="184"/>
                  </a:lnTo>
                  <a:lnTo>
                    <a:pt x="2" y="187"/>
                  </a:lnTo>
                  <a:lnTo>
                    <a:pt x="3" y="190"/>
                  </a:lnTo>
                  <a:lnTo>
                    <a:pt x="4" y="192"/>
                  </a:lnTo>
                  <a:lnTo>
                    <a:pt x="6" y="195"/>
                  </a:lnTo>
                  <a:lnTo>
                    <a:pt x="7" y="199"/>
                  </a:lnTo>
                  <a:lnTo>
                    <a:pt x="9" y="201"/>
                  </a:lnTo>
                  <a:lnTo>
                    <a:pt x="12" y="203"/>
                  </a:lnTo>
                  <a:lnTo>
                    <a:pt x="14" y="205"/>
                  </a:lnTo>
                  <a:lnTo>
                    <a:pt x="16" y="207"/>
                  </a:lnTo>
                  <a:lnTo>
                    <a:pt x="18" y="208"/>
                  </a:lnTo>
                  <a:lnTo>
                    <a:pt x="20" y="210"/>
                  </a:lnTo>
                  <a:lnTo>
                    <a:pt x="22" y="210"/>
                  </a:lnTo>
                  <a:lnTo>
                    <a:pt x="25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82" name="Freeform 622">
              <a:extLst>
                <a:ext uri="{FF2B5EF4-FFF2-40B4-BE49-F238E27FC236}">
                  <a16:creationId xmlns:a16="http://schemas.microsoft.com/office/drawing/2014/main" id="{6B4D5016-2A62-2B41-B0AE-68E4EFFC6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3" y="2267"/>
              <a:ext cx="1" cy="9"/>
            </a:xfrm>
            <a:custGeom>
              <a:avLst/>
              <a:gdLst>
                <a:gd name="T0" fmla="*/ 0 w 49"/>
                <a:gd name="T1" fmla="*/ 0 h 221"/>
                <a:gd name="T2" fmla="*/ 0 w 49"/>
                <a:gd name="T3" fmla="*/ 0 h 221"/>
                <a:gd name="T4" fmla="*/ 0 w 49"/>
                <a:gd name="T5" fmla="*/ 0 h 221"/>
                <a:gd name="T6" fmla="*/ 0 w 49"/>
                <a:gd name="T7" fmla="*/ 0 h 221"/>
                <a:gd name="T8" fmla="*/ 0 w 49"/>
                <a:gd name="T9" fmla="*/ 0 h 221"/>
                <a:gd name="T10" fmla="*/ 0 w 49"/>
                <a:gd name="T11" fmla="*/ 0 h 221"/>
                <a:gd name="T12" fmla="*/ 0 w 49"/>
                <a:gd name="T13" fmla="*/ 0 h 221"/>
                <a:gd name="T14" fmla="*/ 0 w 49"/>
                <a:gd name="T15" fmla="*/ 0 h 221"/>
                <a:gd name="T16" fmla="*/ 0 w 49"/>
                <a:gd name="T17" fmla="*/ 0 h 221"/>
                <a:gd name="T18" fmla="*/ 0 w 49"/>
                <a:gd name="T19" fmla="*/ 0 h 221"/>
                <a:gd name="T20" fmla="*/ 0 w 49"/>
                <a:gd name="T21" fmla="*/ 0 h 221"/>
                <a:gd name="T22" fmla="*/ 0 w 49"/>
                <a:gd name="T23" fmla="*/ 0 h 221"/>
                <a:gd name="T24" fmla="*/ 0 w 49"/>
                <a:gd name="T25" fmla="*/ 0 h 221"/>
                <a:gd name="T26" fmla="*/ 0 w 49"/>
                <a:gd name="T27" fmla="*/ 0 h 221"/>
                <a:gd name="T28" fmla="*/ 0 w 49"/>
                <a:gd name="T29" fmla="*/ 0 h 221"/>
                <a:gd name="T30" fmla="*/ 0 w 49"/>
                <a:gd name="T31" fmla="*/ 0 h 221"/>
                <a:gd name="T32" fmla="*/ 0 w 49"/>
                <a:gd name="T33" fmla="*/ 0 h 221"/>
                <a:gd name="T34" fmla="*/ 0 w 49"/>
                <a:gd name="T35" fmla="*/ 0 h 221"/>
                <a:gd name="T36" fmla="*/ 0 w 49"/>
                <a:gd name="T37" fmla="*/ 0 h 221"/>
                <a:gd name="T38" fmla="*/ 0 w 49"/>
                <a:gd name="T39" fmla="*/ 0 h 221"/>
                <a:gd name="T40" fmla="*/ 0 w 49"/>
                <a:gd name="T41" fmla="*/ 0 h 221"/>
                <a:gd name="T42" fmla="*/ 0 w 49"/>
                <a:gd name="T43" fmla="*/ 0 h 221"/>
                <a:gd name="T44" fmla="*/ 0 w 49"/>
                <a:gd name="T45" fmla="*/ 0 h 221"/>
                <a:gd name="T46" fmla="*/ 0 w 49"/>
                <a:gd name="T47" fmla="*/ 0 h 221"/>
                <a:gd name="T48" fmla="*/ 0 w 49"/>
                <a:gd name="T49" fmla="*/ 0 h 221"/>
                <a:gd name="T50" fmla="*/ 0 w 49"/>
                <a:gd name="T51" fmla="*/ 0 h 221"/>
                <a:gd name="T52" fmla="*/ 0 w 49"/>
                <a:gd name="T53" fmla="*/ 0 h 221"/>
                <a:gd name="T54" fmla="*/ 0 w 49"/>
                <a:gd name="T55" fmla="*/ 0 h 221"/>
                <a:gd name="T56" fmla="*/ 0 w 49"/>
                <a:gd name="T57" fmla="*/ 0 h 221"/>
                <a:gd name="T58" fmla="*/ 0 w 49"/>
                <a:gd name="T59" fmla="*/ 0 h 221"/>
                <a:gd name="T60" fmla="*/ 0 w 49"/>
                <a:gd name="T61" fmla="*/ 0 h 221"/>
                <a:gd name="T62" fmla="*/ 0 w 49"/>
                <a:gd name="T63" fmla="*/ 0 h 221"/>
                <a:gd name="T64" fmla="*/ 0 w 49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" h="221">
                  <a:moveTo>
                    <a:pt x="18" y="221"/>
                  </a:moveTo>
                  <a:lnTo>
                    <a:pt x="19" y="220"/>
                  </a:lnTo>
                  <a:lnTo>
                    <a:pt x="23" y="220"/>
                  </a:lnTo>
                  <a:lnTo>
                    <a:pt x="25" y="217"/>
                  </a:lnTo>
                  <a:lnTo>
                    <a:pt x="27" y="216"/>
                  </a:lnTo>
                  <a:lnTo>
                    <a:pt x="29" y="214"/>
                  </a:lnTo>
                  <a:lnTo>
                    <a:pt x="32" y="212"/>
                  </a:lnTo>
                  <a:lnTo>
                    <a:pt x="35" y="210"/>
                  </a:lnTo>
                  <a:lnTo>
                    <a:pt x="37" y="208"/>
                  </a:lnTo>
                  <a:lnTo>
                    <a:pt x="39" y="204"/>
                  </a:lnTo>
                  <a:lnTo>
                    <a:pt x="41" y="202"/>
                  </a:lnTo>
                  <a:lnTo>
                    <a:pt x="43" y="199"/>
                  </a:lnTo>
                  <a:lnTo>
                    <a:pt x="45" y="197"/>
                  </a:lnTo>
                  <a:lnTo>
                    <a:pt x="47" y="193"/>
                  </a:lnTo>
                  <a:lnTo>
                    <a:pt x="48" y="191"/>
                  </a:lnTo>
                  <a:lnTo>
                    <a:pt x="48" y="188"/>
                  </a:lnTo>
                  <a:lnTo>
                    <a:pt x="49" y="187"/>
                  </a:lnTo>
                  <a:lnTo>
                    <a:pt x="37" y="21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3" y="9"/>
                  </a:lnTo>
                  <a:lnTo>
                    <a:pt x="32" y="7"/>
                  </a:lnTo>
                  <a:lnTo>
                    <a:pt x="31" y="5"/>
                  </a:lnTo>
                  <a:lnTo>
                    <a:pt x="30" y="4"/>
                  </a:lnTo>
                  <a:lnTo>
                    <a:pt x="28" y="3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1"/>
                  </a:lnTo>
                  <a:lnTo>
                    <a:pt x="10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5" y="5"/>
                  </a:lnTo>
                  <a:lnTo>
                    <a:pt x="4" y="8"/>
                  </a:lnTo>
                  <a:lnTo>
                    <a:pt x="3" y="9"/>
                  </a:lnTo>
                  <a:lnTo>
                    <a:pt x="2" y="11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3"/>
                  </a:lnTo>
                  <a:lnTo>
                    <a:pt x="5" y="215"/>
                  </a:lnTo>
                  <a:lnTo>
                    <a:pt x="6" y="216"/>
                  </a:lnTo>
                  <a:lnTo>
                    <a:pt x="7" y="217"/>
                  </a:lnTo>
                  <a:lnTo>
                    <a:pt x="10" y="217"/>
                  </a:lnTo>
                  <a:lnTo>
                    <a:pt x="11" y="218"/>
                  </a:lnTo>
                  <a:lnTo>
                    <a:pt x="13" y="220"/>
                  </a:lnTo>
                  <a:lnTo>
                    <a:pt x="14" y="220"/>
                  </a:lnTo>
                  <a:lnTo>
                    <a:pt x="16" y="220"/>
                  </a:lnTo>
                  <a:lnTo>
                    <a:pt x="18" y="221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83" name="Freeform 623">
              <a:extLst>
                <a:ext uri="{FF2B5EF4-FFF2-40B4-BE49-F238E27FC236}">
                  <a16:creationId xmlns:a16="http://schemas.microsoft.com/office/drawing/2014/main" id="{9C2E3AB2-B54B-1E42-9090-156356D47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" y="2267"/>
              <a:ext cx="16" cy="4"/>
            </a:xfrm>
            <a:custGeom>
              <a:avLst/>
              <a:gdLst>
                <a:gd name="T0" fmla="*/ 0 w 447"/>
                <a:gd name="T1" fmla="*/ 0 h 105"/>
                <a:gd name="T2" fmla="*/ 0 w 447"/>
                <a:gd name="T3" fmla="*/ 0 h 105"/>
                <a:gd name="T4" fmla="*/ 0 w 447"/>
                <a:gd name="T5" fmla="*/ 0 h 105"/>
                <a:gd name="T6" fmla="*/ 0 w 447"/>
                <a:gd name="T7" fmla="*/ 0 h 105"/>
                <a:gd name="T8" fmla="*/ 0 w 447"/>
                <a:gd name="T9" fmla="*/ 0 h 105"/>
                <a:gd name="T10" fmla="*/ 0 w 447"/>
                <a:gd name="T11" fmla="*/ 0 h 105"/>
                <a:gd name="T12" fmla="*/ 0 w 447"/>
                <a:gd name="T13" fmla="*/ 0 h 105"/>
                <a:gd name="T14" fmla="*/ 0 w 447"/>
                <a:gd name="T15" fmla="*/ 0 h 105"/>
                <a:gd name="T16" fmla="*/ 0 w 447"/>
                <a:gd name="T17" fmla="*/ 0 h 105"/>
                <a:gd name="T18" fmla="*/ 0 w 447"/>
                <a:gd name="T19" fmla="*/ 0 h 105"/>
                <a:gd name="T20" fmla="*/ 0 w 447"/>
                <a:gd name="T21" fmla="*/ 0 h 105"/>
                <a:gd name="T22" fmla="*/ 0 w 447"/>
                <a:gd name="T23" fmla="*/ 0 h 105"/>
                <a:gd name="T24" fmla="*/ 0 w 447"/>
                <a:gd name="T25" fmla="*/ 0 h 105"/>
                <a:gd name="T26" fmla="*/ 0 w 447"/>
                <a:gd name="T27" fmla="*/ 0 h 105"/>
                <a:gd name="T28" fmla="*/ 0 w 447"/>
                <a:gd name="T29" fmla="*/ 0 h 105"/>
                <a:gd name="T30" fmla="*/ 0 w 447"/>
                <a:gd name="T31" fmla="*/ 0 h 105"/>
                <a:gd name="T32" fmla="*/ 0 w 447"/>
                <a:gd name="T33" fmla="*/ 0 h 105"/>
                <a:gd name="T34" fmla="*/ 0 w 447"/>
                <a:gd name="T35" fmla="*/ 0 h 105"/>
                <a:gd name="T36" fmla="*/ 0 w 447"/>
                <a:gd name="T37" fmla="*/ 0 h 105"/>
                <a:gd name="T38" fmla="*/ 0 w 447"/>
                <a:gd name="T39" fmla="*/ 0 h 105"/>
                <a:gd name="T40" fmla="*/ 0 w 447"/>
                <a:gd name="T41" fmla="*/ 0 h 105"/>
                <a:gd name="T42" fmla="*/ 0 w 447"/>
                <a:gd name="T43" fmla="*/ 0 h 105"/>
                <a:gd name="T44" fmla="*/ 0 w 447"/>
                <a:gd name="T45" fmla="*/ 0 h 105"/>
                <a:gd name="T46" fmla="*/ 0 w 447"/>
                <a:gd name="T47" fmla="*/ 0 h 105"/>
                <a:gd name="T48" fmla="*/ 0 w 447"/>
                <a:gd name="T49" fmla="*/ 0 h 105"/>
                <a:gd name="T50" fmla="*/ 0 w 447"/>
                <a:gd name="T51" fmla="*/ 0 h 105"/>
                <a:gd name="T52" fmla="*/ 0 w 447"/>
                <a:gd name="T53" fmla="*/ 0 h 105"/>
                <a:gd name="T54" fmla="*/ 0 w 447"/>
                <a:gd name="T55" fmla="*/ 0 h 105"/>
                <a:gd name="T56" fmla="*/ 0 w 447"/>
                <a:gd name="T57" fmla="*/ 0 h 105"/>
                <a:gd name="T58" fmla="*/ 0 w 447"/>
                <a:gd name="T59" fmla="*/ 0 h 105"/>
                <a:gd name="T60" fmla="*/ 0 w 447"/>
                <a:gd name="T61" fmla="*/ 0 h 105"/>
                <a:gd name="T62" fmla="*/ 0 w 447"/>
                <a:gd name="T63" fmla="*/ 0 h 105"/>
                <a:gd name="T64" fmla="*/ 0 w 447"/>
                <a:gd name="T65" fmla="*/ 0 h 105"/>
                <a:gd name="T66" fmla="*/ 0 w 447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7" h="105">
                  <a:moveTo>
                    <a:pt x="399" y="105"/>
                  </a:moveTo>
                  <a:lnTo>
                    <a:pt x="404" y="104"/>
                  </a:lnTo>
                  <a:lnTo>
                    <a:pt x="409" y="104"/>
                  </a:lnTo>
                  <a:lnTo>
                    <a:pt x="413" y="103"/>
                  </a:lnTo>
                  <a:lnTo>
                    <a:pt x="418" y="102"/>
                  </a:lnTo>
                  <a:lnTo>
                    <a:pt x="422" y="101"/>
                  </a:lnTo>
                  <a:lnTo>
                    <a:pt x="425" y="99"/>
                  </a:lnTo>
                  <a:lnTo>
                    <a:pt x="430" y="97"/>
                  </a:lnTo>
                  <a:lnTo>
                    <a:pt x="433" y="95"/>
                  </a:lnTo>
                  <a:lnTo>
                    <a:pt x="436" y="92"/>
                  </a:lnTo>
                  <a:lnTo>
                    <a:pt x="438" y="90"/>
                  </a:lnTo>
                  <a:lnTo>
                    <a:pt x="441" y="87"/>
                  </a:lnTo>
                  <a:lnTo>
                    <a:pt x="443" y="84"/>
                  </a:lnTo>
                  <a:lnTo>
                    <a:pt x="445" y="80"/>
                  </a:lnTo>
                  <a:lnTo>
                    <a:pt x="446" y="77"/>
                  </a:lnTo>
                  <a:lnTo>
                    <a:pt x="446" y="74"/>
                  </a:lnTo>
                  <a:lnTo>
                    <a:pt x="447" y="71"/>
                  </a:lnTo>
                  <a:lnTo>
                    <a:pt x="447" y="34"/>
                  </a:lnTo>
                  <a:lnTo>
                    <a:pt x="446" y="29"/>
                  </a:lnTo>
                  <a:lnTo>
                    <a:pt x="446" y="26"/>
                  </a:lnTo>
                  <a:lnTo>
                    <a:pt x="445" y="23"/>
                  </a:lnTo>
                  <a:lnTo>
                    <a:pt x="443" y="20"/>
                  </a:lnTo>
                  <a:lnTo>
                    <a:pt x="441" y="17"/>
                  </a:lnTo>
                  <a:lnTo>
                    <a:pt x="438" y="14"/>
                  </a:lnTo>
                  <a:lnTo>
                    <a:pt x="436" y="12"/>
                  </a:lnTo>
                  <a:lnTo>
                    <a:pt x="433" y="10"/>
                  </a:lnTo>
                  <a:lnTo>
                    <a:pt x="430" y="8"/>
                  </a:lnTo>
                  <a:lnTo>
                    <a:pt x="425" y="5"/>
                  </a:lnTo>
                  <a:lnTo>
                    <a:pt x="422" y="3"/>
                  </a:lnTo>
                  <a:lnTo>
                    <a:pt x="418" y="2"/>
                  </a:lnTo>
                  <a:lnTo>
                    <a:pt x="413" y="1"/>
                  </a:lnTo>
                  <a:lnTo>
                    <a:pt x="409" y="0"/>
                  </a:lnTo>
                  <a:lnTo>
                    <a:pt x="404" y="0"/>
                  </a:lnTo>
                  <a:lnTo>
                    <a:pt x="399" y="0"/>
                  </a:lnTo>
                  <a:lnTo>
                    <a:pt x="49" y="0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29" y="2"/>
                  </a:lnTo>
                  <a:lnTo>
                    <a:pt x="25" y="3"/>
                  </a:lnTo>
                  <a:lnTo>
                    <a:pt x="21" y="5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8" y="14"/>
                  </a:lnTo>
                  <a:lnTo>
                    <a:pt x="5" y="17"/>
                  </a:lnTo>
                  <a:lnTo>
                    <a:pt x="3" y="20"/>
                  </a:lnTo>
                  <a:lnTo>
                    <a:pt x="2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2" y="80"/>
                  </a:lnTo>
                  <a:lnTo>
                    <a:pt x="3" y="84"/>
                  </a:lnTo>
                  <a:lnTo>
                    <a:pt x="5" y="87"/>
                  </a:lnTo>
                  <a:lnTo>
                    <a:pt x="8" y="90"/>
                  </a:lnTo>
                  <a:lnTo>
                    <a:pt x="11" y="92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21" y="99"/>
                  </a:lnTo>
                  <a:lnTo>
                    <a:pt x="25" y="101"/>
                  </a:lnTo>
                  <a:lnTo>
                    <a:pt x="29" y="102"/>
                  </a:lnTo>
                  <a:lnTo>
                    <a:pt x="34" y="103"/>
                  </a:lnTo>
                  <a:lnTo>
                    <a:pt x="38" y="104"/>
                  </a:lnTo>
                  <a:lnTo>
                    <a:pt x="43" y="104"/>
                  </a:lnTo>
                  <a:lnTo>
                    <a:pt x="49" y="105"/>
                  </a:lnTo>
                  <a:lnTo>
                    <a:pt x="399" y="105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84" name="Freeform 624">
              <a:extLst>
                <a:ext uri="{FF2B5EF4-FFF2-40B4-BE49-F238E27FC236}">
                  <a16:creationId xmlns:a16="http://schemas.microsoft.com/office/drawing/2014/main" id="{56A25830-6DA4-254C-850F-DDF918C62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2272"/>
              <a:ext cx="15" cy="4"/>
            </a:xfrm>
            <a:custGeom>
              <a:avLst/>
              <a:gdLst>
                <a:gd name="T0" fmla="*/ 0 w 434"/>
                <a:gd name="T1" fmla="*/ 0 h 128"/>
                <a:gd name="T2" fmla="*/ 0 w 434"/>
                <a:gd name="T3" fmla="*/ 0 h 128"/>
                <a:gd name="T4" fmla="*/ 0 w 434"/>
                <a:gd name="T5" fmla="*/ 0 h 128"/>
                <a:gd name="T6" fmla="*/ 0 w 434"/>
                <a:gd name="T7" fmla="*/ 0 h 128"/>
                <a:gd name="T8" fmla="*/ 0 w 434"/>
                <a:gd name="T9" fmla="*/ 0 h 128"/>
                <a:gd name="T10" fmla="*/ 0 w 434"/>
                <a:gd name="T11" fmla="*/ 0 h 128"/>
                <a:gd name="T12" fmla="*/ 0 w 434"/>
                <a:gd name="T13" fmla="*/ 0 h 128"/>
                <a:gd name="T14" fmla="*/ 0 w 434"/>
                <a:gd name="T15" fmla="*/ 0 h 128"/>
                <a:gd name="T16" fmla="*/ 0 w 434"/>
                <a:gd name="T17" fmla="*/ 0 h 128"/>
                <a:gd name="T18" fmla="*/ 0 w 434"/>
                <a:gd name="T19" fmla="*/ 0 h 128"/>
                <a:gd name="T20" fmla="*/ 0 w 434"/>
                <a:gd name="T21" fmla="*/ 0 h 128"/>
                <a:gd name="T22" fmla="*/ 0 w 434"/>
                <a:gd name="T23" fmla="*/ 0 h 128"/>
                <a:gd name="T24" fmla="*/ 0 w 434"/>
                <a:gd name="T25" fmla="*/ 0 h 128"/>
                <a:gd name="T26" fmla="*/ 0 w 434"/>
                <a:gd name="T27" fmla="*/ 0 h 128"/>
                <a:gd name="T28" fmla="*/ 0 w 434"/>
                <a:gd name="T29" fmla="*/ 0 h 128"/>
                <a:gd name="T30" fmla="*/ 0 w 434"/>
                <a:gd name="T31" fmla="*/ 0 h 128"/>
                <a:gd name="T32" fmla="*/ 0 w 434"/>
                <a:gd name="T33" fmla="*/ 0 h 128"/>
                <a:gd name="T34" fmla="*/ 0 w 434"/>
                <a:gd name="T35" fmla="*/ 0 h 128"/>
                <a:gd name="T36" fmla="*/ 0 w 434"/>
                <a:gd name="T37" fmla="*/ 0 h 128"/>
                <a:gd name="T38" fmla="*/ 0 w 434"/>
                <a:gd name="T39" fmla="*/ 0 h 128"/>
                <a:gd name="T40" fmla="*/ 0 w 434"/>
                <a:gd name="T41" fmla="*/ 0 h 128"/>
                <a:gd name="T42" fmla="*/ 0 w 434"/>
                <a:gd name="T43" fmla="*/ 0 h 128"/>
                <a:gd name="T44" fmla="*/ 0 w 434"/>
                <a:gd name="T45" fmla="*/ 0 h 128"/>
                <a:gd name="T46" fmla="*/ 0 w 434"/>
                <a:gd name="T47" fmla="*/ 0 h 128"/>
                <a:gd name="T48" fmla="*/ 0 w 434"/>
                <a:gd name="T49" fmla="*/ 0 h 128"/>
                <a:gd name="T50" fmla="*/ 0 w 434"/>
                <a:gd name="T51" fmla="*/ 0 h 128"/>
                <a:gd name="T52" fmla="*/ 0 w 434"/>
                <a:gd name="T53" fmla="*/ 0 h 128"/>
                <a:gd name="T54" fmla="*/ 0 w 434"/>
                <a:gd name="T55" fmla="*/ 0 h 128"/>
                <a:gd name="T56" fmla="*/ 0 w 434"/>
                <a:gd name="T57" fmla="*/ 0 h 128"/>
                <a:gd name="T58" fmla="*/ 0 w 434"/>
                <a:gd name="T59" fmla="*/ 0 h 128"/>
                <a:gd name="T60" fmla="*/ 0 w 434"/>
                <a:gd name="T61" fmla="*/ 0 h 128"/>
                <a:gd name="T62" fmla="*/ 0 w 434"/>
                <a:gd name="T63" fmla="*/ 0 h 128"/>
                <a:gd name="T64" fmla="*/ 0 w 434"/>
                <a:gd name="T65" fmla="*/ 0 h 128"/>
                <a:gd name="T66" fmla="*/ 0 w 434"/>
                <a:gd name="T67" fmla="*/ 0 h 128"/>
                <a:gd name="T68" fmla="*/ 0 w 434"/>
                <a:gd name="T69" fmla="*/ 0 h 128"/>
                <a:gd name="T70" fmla="*/ 0 w 434"/>
                <a:gd name="T71" fmla="*/ 0 h 128"/>
                <a:gd name="T72" fmla="*/ 0 w 434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4" h="128">
                  <a:moveTo>
                    <a:pt x="434" y="64"/>
                  </a:moveTo>
                  <a:lnTo>
                    <a:pt x="433" y="70"/>
                  </a:lnTo>
                  <a:lnTo>
                    <a:pt x="433" y="77"/>
                  </a:lnTo>
                  <a:lnTo>
                    <a:pt x="432" y="82"/>
                  </a:lnTo>
                  <a:lnTo>
                    <a:pt x="429" y="89"/>
                  </a:lnTo>
                  <a:lnTo>
                    <a:pt x="428" y="94"/>
                  </a:lnTo>
                  <a:lnTo>
                    <a:pt x="426" y="100"/>
                  </a:lnTo>
                  <a:lnTo>
                    <a:pt x="423" y="104"/>
                  </a:lnTo>
                  <a:lnTo>
                    <a:pt x="420" y="108"/>
                  </a:lnTo>
                  <a:lnTo>
                    <a:pt x="416" y="113"/>
                  </a:lnTo>
                  <a:lnTo>
                    <a:pt x="413" y="117"/>
                  </a:lnTo>
                  <a:lnTo>
                    <a:pt x="409" y="119"/>
                  </a:lnTo>
                  <a:lnTo>
                    <a:pt x="404" y="123"/>
                  </a:lnTo>
                  <a:lnTo>
                    <a:pt x="400" y="125"/>
                  </a:lnTo>
                  <a:lnTo>
                    <a:pt x="395" y="126"/>
                  </a:lnTo>
                  <a:lnTo>
                    <a:pt x="389" y="127"/>
                  </a:lnTo>
                  <a:lnTo>
                    <a:pt x="384" y="128"/>
                  </a:lnTo>
                  <a:lnTo>
                    <a:pt x="50" y="128"/>
                  </a:lnTo>
                  <a:lnTo>
                    <a:pt x="43" y="127"/>
                  </a:lnTo>
                  <a:lnTo>
                    <a:pt x="38" y="126"/>
                  </a:lnTo>
                  <a:lnTo>
                    <a:pt x="32" y="125"/>
                  </a:lnTo>
                  <a:lnTo>
                    <a:pt x="28" y="123"/>
                  </a:lnTo>
                  <a:lnTo>
                    <a:pt x="24" y="119"/>
                  </a:lnTo>
                  <a:lnTo>
                    <a:pt x="19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9" y="104"/>
                  </a:lnTo>
                  <a:lnTo>
                    <a:pt x="6" y="100"/>
                  </a:lnTo>
                  <a:lnTo>
                    <a:pt x="4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432" y="0"/>
                  </a:lnTo>
                  <a:lnTo>
                    <a:pt x="434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85" name="Freeform 625">
              <a:extLst>
                <a:ext uri="{FF2B5EF4-FFF2-40B4-BE49-F238E27FC236}">
                  <a16:creationId xmlns:a16="http://schemas.microsoft.com/office/drawing/2014/main" id="{D6FE0434-9D21-2D40-8193-EF956F21B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2267"/>
              <a:ext cx="15" cy="4"/>
            </a:xfrm>
            <a:custGeom>
              <a:avLst/>
              <a:gdLst>
                <a:gd name="T0" fmla="*/ 0 w 446"/>
                <a:gd name="T1" fmla="*/ 0 h 103"/>
                <a:gd name="T2" fmla="*/ 0 w 446"/>
                <a:gd name="T3" fmla="*/ 0 h 103"/>
                <a:gd name="T4" fmla="*/ 0 w 446"/>
                <a:gd name="T5" fmla="*/ 0 h 103"/>
                <a:gd name="T6" fmla="*/ 0 w 446"/>
                <a:gd name="T7" fmla="*/ 0 h 103"/>
                <a:gd name="T8" fmla="*/ 0 w 446"/>
                <a:gd name="T9" fmla="*/ 0 h 103"/>
                <a:gd name="T10" fmla="*/ 0 w 446"/>
                <a:gd name="T11" fmla="*/ 0 h 103"/>
                <a:gd name="T12" fmla="*/ 0 w 446"/>
                <a:gd name="T13" fmla="*/ 0 h 103"/>
                <a:gd name="T14" fmla="*/ 0 w 446"/>
                <a:gd name="T15" fmla="*/ 0 h 103"/>
                <a:gd name="T16" fmla="*/ 0 w 446"/>
                <a:gd name="T17" fmla="*/ 0 h 103"/>
                <a:gd name="T18" fmla="*/ 0 w 446"/>
                <a:gd name="T19" fmla="*/ 0 h 103"/>
                <a:gd name="T20" fmla="*/ 0 w 446"/>
                <a:gd name="T21" fmla="*/ 0 h 103"/>
                <a:gd name="T22" fmla="*/ 0 w 446"/>
                <a:gd name="T23" fmla="*/ 0 h 103"/>
                <a:gd name="T24" fmla="*/ 0 w 446"/>
                <a:gd name="T25" fmla="*/ 0 h 103"/>
                <a:gd name="T26" fmla="*/ 0 w 446"/>
                <a:gd name="T27" fmla="*/ 0 h 103"/>
                <a:gd name="T28" fmla="*/ 0 w 446"/>
                <a:gd name="T29" fmla="*/ 0 h 103"/>
                <a:gd name="T30" fmla="*/ 0 w 446"/>
                <a:gd name="T31" fmla="*/ 0 h 103"/>
                <a:gd name="T32" fmla="*/ 0 w 446"/>
                <a:gd name="T33" fmla="*/ 0 h 103"/>
                <a:gd name="T34" fmla="*/ 0 w 446"/>
                <a:gd name="T35" fmla="*/ 0 h 103"/>
                <a:gd name="T36" fmla="*/ 0 w 446"/>
                <a:gd name="T37" fmla="*/ 0 h 103"/>
                <a:gd name="T38" fmla="*/ 0 w 446"/>
                <a:gd name="T39" fmla="*/ 0 h 103"/>
                <a:gd name="T40" fmla="*/ 0 w 446"/>
                <a:gd name="T41" fmla="*/ 0 h 103"/>
                <a:gd name="T42" fmla="*/ 0 w 446"/>
                <a:gd name="T43" fmla="*/ 0 h 103"/>
                <a:gd name="T44" fmla="*/ 0 w 446"/>
                <a:gd name="T45" fmla="*/ 0 h 103"/>
                <a:gd name="T46" fmla="*/ 0 w 446"/>
                <a:gd name="T47" fmla="*/ 0 h 103"/>
                <a:gd name="T48" fmla="*/ 0 w 446"/>
                <a:gd name="T49" fmla="*/ 0 h 103"/>
                <a:gd name="T50" fmla="*/ 0 w 446"/>
                <a:gd name="T51" fmla="*/ 0 h 103"/>
                <a:gd name="T52" fmla="*/ 0 w 446"/>
                <a:gd name="T53" fmla="*/ 0 h 103"/>
                <a:gd name="T54" fmla="*/ 0 w 446"/>
                <a:gd name="T55" fmla="*/ 0 h 103"/>
                <a:gd name="T56" fmla="*/ 0 w 446"/>
                <a:gd name="T57" fmla="*/ 0 h 103"/>
                <a:gd name="T58" fmla="*/ 0 w 446"/>
                <a:gd name="T59" fmla="*/ 0 h 103"/>
                <a:gd name="T60" fmla="*/ 0 w 446"/>
                <a:gd name="T61" fmla="*/ 0 h 103"/>
                <a:gd name="T62" fmla="*/ 0 w 446"/>
                <a:gd name="T63" fmla="*/ 0 h 103"/>
                <a:gd name="T64" fmla="*/ 0 w 446"/>
                <a:gd name="T65" fmla="*/ 0 h 103"/>
                <a:gd name="T66" fmla="*/ 0 w 446"/>
                <a:gd name="T67" fmla="*/ 0 h 10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6" h="103">
                  <a:moveTo>
                    <a:pt x="401" y="103"/>
                  </a:moveTo>
                  <a:lnTo>
                    <a:pt x="405" y="103"/>
                  </a:lnTo>
                  <a:lnTo>
                    <a:pt x="409" y="103"/>
                  </a:lnTo>
                  <a:lnTo>
                    <a:pt x="413" y="101"/>
                  </a:lnTo>
                  <a:lnTo>
                    <a:pt x="418" y="101"/>
                  </a:lnTo>
                  <a:lnTo>
                    <a:pt x="421" y="100"/>
                  </a:lnTo>
                  <a:lnTo>
                    <a:pt x="425" y="98"/>
                  </a:lnTo>
                  <a:lnTo>
                    <a:pt x="429" y="97"/>
                  </a:lnTo>
                  <a:lnTo>
                    <a:pt x="432" y="95"/>
                  </a:lnTo>
                  <a:lnTo>
                    <a:pt x="435" y="93"/>
                  </a:lnTo>
                  <a:lnTo>
                    <a:pt x="437" y="91"/>
                  </a:lnTo>
                  <a:lnTo>
                    <a:pt x="439" y="87"/>
                  </a:lnTo>
                  <a:lnTo>
                    <a:pt x="442" y="84"/>
                  </a:lnTo>
                  <a:lnTo>
                    <a:pt x="444" y="82"/>
                  </a:lnTo>
                  <a:lnTo>
                    <a:pt x="445" y="79"/>
                  </a:lnTo>
                  <a:lnTo>
                    <a:pt x="445" y="75"/>
                  </a:lnTo>
                  <a:lnTo>
                    <a:pt x="446" y="72"/>
                  </a:lnTo>
                  <a:lnTo>
                    <a:pt x="446" y="35"/>
                  </a:lnTo>
                  <a:lnTo>
                    <a:pt x="445" y="31"/>
                  </a:lnTo>
                  <a:lnTo>
                    <a:pt x="445" y="28"/>
                  </a:lnTo>
                  <a:lnTo>
                    <a:pt x="443" y="24"/>
                  </a:lnTo>
                  <a:lnTo>
                    <a:pt x="442" y="21"/>
                  </a:lnTo>
                  <a:lnTo>
                    <a:pt x="439" y="18"/>
                  </a:lnTo>
                  <a:lnTo>
                    <a:pt x="437" y="15"/>
                  </a:lnTo>
                  <a:lnTo>
                    <a:pt x="434" y="12"/>
                  </a:lnTo>
                  <a:lnTo>
                    <a:pt x="432" y="10"/>
                  </a:lnTo>
                  <a:lnTo>
                    <a:pt x="428" y="8"/>
                  </a:lnTo>
                  <a:lnTo>
                    <a:pt x="424" y="6"/>
                  </a:lnTo>
                  <a:lnTo>
                    <a:pt x="420" y="4"/>
                  </a:lnTo>
                  <a:lnTo>
                    <a:pt x="417" y="3"/>
                  </a:lnTo>
                  <a:lnTo>
                    <a:pt x="411" y="1"/>
                  </a:lnTo>
                  <a:lnTo>
                    <a:pt x="407" y="0"/>
                  </a:lnTo>
                  <a:lnTo>
                    <a:pt x="403" y="0"/>
                  </a:lnTo>
                  <a:lnTo>
                    <a:pt x="398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7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4" y="4"/>
                  </a:lnTo>
                  <a:lnTo>
                    <a:pt x="21" y="6"/>
                  </a:lnTo>
                  <a:lnTo>
                    <a:pt x="16" y="8"/>
                  </a:lnTo>
                  <a:lnTo>
                    <a:pt x="13" y="10"/>
                  </a:lnTo>
                  <a:lnTo>
                    <a:pt x="10" y="12"/>
                  </a:lnTo>
                  <a:lnTo>
                    <a:pt x="8" y="15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3" y="84"/>
                  </a:lnTo>
                  <a:lnTo>
                    <a:pt x="5" y="87"/>
                  </a:lnTo>
                  <a:lnTo>
                    <a:pt x="8" y="91"/>
                  </a:lnTo>
                  <a:lnTo>
                    <a:pt x="10" y="93"/>
                  </a:lnTo>
                  <a:lnTo>
                    <a:pt x="13" y="95"/>
                  </a:lnTo>
                  <a:lnTo>
                    <a:pt x="17" y="97"/>
                  </a:lnTo>
                  <a:lnTo>
                    <a:pt x="21" y="98"/>
                  </a:lnTo>
                  <a:lnTo>
                    <a:pt x="25" y="100"/>
                  </a:lnTo>
                  <a:lnTo>
                    <a:pt x="29" y="101"/>
                  </a:lnTo>
                  <a:lnTo>
                    <a:pt x="34" y="101"/>
                  </a:lnTo>
                  <a:lnTo>
                    <a:pt x="39" y="103"/>
                  </a:lnTo>
                  <a:lnTo>
                    <a:pt x="45" y="103"/>
                  </a:lnTo>
                  <a:lnTo>
                    <a:pt x="50" y="103"/>
                  </a:lnTo>
                  <a:lnTo>
                    <a:pt x="401" y="103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86" name="Freeform 626">
              <a:extLst>
                <a:ext uri="{FF2B5EF4-FFF2-40B4-BE49-F238E27FC236}">
                  <a16:creationId xmlns:a16="http://schemas.microsoft.com/office/drawing/2014/main" id="{3733497C-0802-2543-A771-F6DB0CCB5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268"/>
              <a:ext cx="1" cy="8"/>
            </a:xfrm>
            <a:custGeom>
              <a:avLst/>
              <a:gdLst>
                <a:gd name="T0" fmla="*/ 0 w 42"/>
                <a:gd name="T1" fmla="*/ 0 h 212"/>
                <a:gd name="T2" fmla="*/ 0 w 42"/>
                <a:gd name="T3" fmla="*/ 0 h 212"/>
                <a:gd name="T4" fmla="*/ 0 w 42"/>
                <a:gd name="T5" fmla="*/ 0 h 212"/>
                <a:gd name="T6" fmla="*/ 0 w 42"/>
                <a:gd name="T7" fmla="*/ 0 h 212"/>
                <a:gd name="T8" fmla="*/ 0 w 42"/>
                <a:gd name="T9" fmla="*/ 0 h 212"/>
                <a:gd name="T10" fmla="*/ 0 w 42"/>
                <a:gd name="T11" fmla="*/ 0 h 212"/>
                <a:gd name="T12" fmla="*/ 0 w 42"/>
                <a:gd name="T13" fmla="*/ 0 h 212"/>
                <a:gd name="T14" fmla="*/ 0 w 42"/>
                <a:gd name="T15" fmla="*/ 0 h 212"/>
                <a:gd name="T16" fmla="*/ 0 w 42"/>
                <a:gd name="T17" fmla="*/ 0 h 212"/>
                <a:gd name="T18" fmla="*/ 0 w 42"/>
                <a:gd name="T19" fmla="*/ 0 h 212"/>
                <a:gd name="T20" fmla="*/ 0 w 42"/>
                <a:gd name="T21" fmla="*/ 0 h 212"/>
                <a:gd name="T22" fmla="*/ 0 w 42"/>
                <a:gd name="T23" fmla="*/ 0 h 212"/>
                <a:gd name="T24" fmla="*/ 0 w 42"/>
                <a:gd name="T25" fmla="*/ 0 h 212"/>
                <a:gd name="T26" fmla="*/ 0 w 42"/>
                <a:gd name="T27" fmla="*/ 0 h 212"/>
                <a:gd name="T28" fmla="*/ 0 w 42"/>
                <a:gd name="T29" fmla="*/ 0 h 212"/>
                <a:gd name="T30" fmla="*/ 0 w 42"/>
                <a:gd name="T31" fmla="*/ 0 h 212"/>
                <a:gd name="T32" fmla="*/ 0 w 42"/>
                <a:gd name="T33" fmla="*/ 0 h 212"/>
                <a:gd name="T34" fmla="*/ 0 w 42"/>
                <a:gd name="T35" fmla="*/ 0 h 212"/>
                <a:gd name="T36" fmla="*/ 0 w 42"/>
                <a:gd name="T37" fmla="*/ 0 h 212"/>
                <a:gd name="T38" fmla="*/ 0 w 42"/>
                <a:gd name="T39" fmla="*/ 0 h 212"/>
                <a:gd name="T40" fmla="*/ 0 w 42"/>
                <a:gd name="T41" fmla="*/ 0 h 212"/>
                <a:gd name="T42" fmla="*/ 0 w 42"/>
                <a:gd name="T43" fmla="*/ 0 h 212"/>
                <a:gd name="T44" fmla="*/ 0 w 42"/>
                <a:gd name="T45" fmla="*/ 0 h 212"/>
                <a:gd name="T46" fmla="*/ 0 w 42"/>
                <a:gd name="T47" fmla="*/ 0 h 212"/>
                <a:gd name="T48" fmla="*/ 0 w 42"/>
                <a:gd name="T49" fmla="*/ 0 h 212"/>
                <a:gd name="T50" fmla="*/ 0 w 42"/>
                <a:gd name="T51" fmla="*/ 0 h 212"/>
                <a:gd name="T52" fmla="*/ 0 w 42"/>
                <a:gd name="T53" fmla="*/ 0 h 212"/>
                <a:gd name="T54" fmla="*/ 0 w 42"/>
                <a:gd name="T55" fmla="*/ 0 h 212"/>
                <a:gd name="T56" fmla="*/ 0 w 42"/>
                <a:gd name="T57" fmla="*/ 0 h 212"/>
                <a:gd name="T58" fmla="*/ 0 w 42"/>
                <a:gd name="T59" fmla="*/ 0 h 212"/>
                <a:gd name="T60" fmla="*/ 0 w 42"/>
                <a:gd name="T61" fmla="*/ 0 h 212"/>
                <a:gd name="T62" fmla="*/ 0 w 42"/>
                <a:gd name="T63" fmla="*/ 0 h 212"/>
                <a:gd name="T64" fmla="*/ 0 w 42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2" h="212">
                  <a:moveTo>
                    <a:pt x="42" y="191"/>
                  </a:moveTo>
                  <a:lnTo>
                    <a:pt x="41" y="194"/>
                  </a:lnTo>
                  <a:lnTo>
                    <a:pt x="41" y="195"/>
                  </a:lnTo>
                  <a:lnTo>
                    <a:pt x="41" y="197"/>
                  </a:lnTo>
                  <a:lnTo>
                    <a:pt x="40" y="199"/>
                  </a:lnTo>
                  <a:lnTo>
                    <a:pt x="40" y="201"/>
                  </a:lnTo>
                  <a:lnTo>
                    <a:pt x="39" y="202"/>
                  </a:lnTo>
                  <a:lnTo>
                    <a:pt x="38" y="204"/>
                  </a:lnTo>
                  <a:lnTo>
                    <a:pt x="37" y="205"/>
                  </a:lnTo>
                  <a:lnTo>
                    <a:pt x="35" y="207"/>
                  </a:lnTo>
                  <a:lnTo>
                    <a:pt x="34" y="208"/>
                  </a:lnTo>
                  <a:lnTo>
                    <a:pt x="32" y="209"/>
                  </a:lnTo>
                  <a:lnTo>
                    <a:pt x="31" y="210"/>
                  </a:lnTo>
                  <a:lnTo>
                    <a:pt x="29" y="211"/>
                  </a:lnTo>
                  <a:lnTo>
                    <a:pt x="28" y="211"/>
                  </a:lnTo>
                  <a:lnTo>
                    <a:pt x="26" y="211"/>
                  </a:lnTo>
                  <a:lnTo>
                    <a:pt x="25" y="212"/>
                  </a:lnTo>
                  <a:lnTo>
                    <a:pt x="22" y="211"/>
                  </a:lnTo>
                  <a:lnTo>
                    <a:pt x="20" y="211"/>
                  </a:lnTo>
                  <a:lnTo>
                    <a:pt x="18" y="209"/>
                  </a:lnTo>
                  <a:lnTo>
                    <a:pt x="16" y="208"/>
                  </a:lnTo>
                  <a:lnTo>
                    <a:pt x="14" y="205"/>
                  </a:lnTo>
                  <a:lnTo>
                    <a:pt x="12" y="203"/>
                  </a:lnTo>
                  <a:lnTo>
                    <a:pt x="9" y="201"/>
                  </a:lnTo>
                  <a:lnTo>
                    <a:pt x="7" y="199"/>
                  </a:lnTo>
                  <a:lnTo>
                    <a:pt x="6" y="196"/>
                  </a:lnTo>
                  <a:lnTo>
                    <a:pt x="4" y="194"/>
                  </a:lnTo>
                  <a:lnTo>
                    <a:pt x="3" y="190"/>
                  </a:lnTo>
                  <a:lnTo>
                    <a:pt x="2" y="188"/>
                  </a:lnTo>
                  <a:lnTo>
                    <a:pt x="1" y="185"/>
                  </a:lnTo>
                  <a:lnTo>
                    <a:pt x="0" y="183"/>
                  </a:lnTo>
                  <a:lnTo>
                    <a:pt x="0" y="179"/>
                  </a:lnTo>
                  <a:lnTo>
                    <a:pt x="0" y="178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8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5" y="2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4" y="3"/>
                  </a:lnTo>
                  <a:lnTo>
                    <a:pt x="35" y="4"/>
                  </a:lnTo>
                  <a:lnTo>
                    <a:pt x="37" y="5"/>
                  </a:lnTo>
                  <a:lnTo>
                    <a:pt x="38" y="8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1" y="14"/>
                  </a:lnTo>
                  <a:lnTo>
                    <a:pt x="41" y="16"/>
                  </a:lnTo>
                  <a:lnTo>
                    <a:pt x="41" y="19"/>
                  </a:lnTo>
                  <a:lnTo>
                    <a:pt x="42" y="21"/>
                  </a:lnTo>
                  <a:lnTo>
                    <a:pt x="42" y="191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87" name="Freeform 627">
              <a:extLst>
                <a:ext uri="{FF2B5EF4-FFF2-40B4-BE49-F238E27FC236}">
                  <a16:creationId xmlns:a16="http://schemas.microsoft.com/office/drawing/2014/main" id="{4F7FDB4B-BFA5-1142-B62F-5E357CC9D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279"/>
              <a:ext cx="15" cy="11"/>
            </a:xfrm>
            <a:custGeom>
              <a:avLst/>
              <a:gdLst>
                <a:gd name="T0" fmla="*/ 0 w 451"/>
                <a:gd name="T1" fmla="*/ 0 h 299"/>
                <a:gd name="T2" fmla="*/ 0 w 451"/>
                <a:gd name="T3" fmla="*/ 0 h 299"/>
                <a:gd name="T4" fmla="*/ 0 w 451"/>
                <a:gd name="T5" fmla="*/ 0 h 299"/>
                <a:gd name="T6" fmla="*/ 0 w 451"/>
                <a:gd name="T7" fmla="*/ 0 h 299"/>
                <a:gd name="T8" fmla="*/ 0 w 451"/>
                <a:gd name="T9" fmla="*/ 0 h 299"/>
                <a:gd name="T10" fmla="*/ 0 w 451"/>
                <a:gd name="T11" fmla="*/ 0 h 299"/>
                <a:gd name="T12" fmla="*/ 0 w 451"/>
                <a:gd name="T13" fmla="*/ 0 h 299"/>
                <a:gd name="T14" fmla="*/ 0 w 451"/>
                <a:gd name="T15" fmla="*/ 0 h 299"/>
                <a:gd name="T16" fmla="*/ 0 w 451"/>
                <a:gd name="T17" fmla="*/ 0 h 299"/>
                <a:gd name="T18" fmla="*/ 0 w 451"/>
                <a:gd name="T19" fmla="*/ 0 h 299"/>
                <a:gd name="T20" fmla="*/ 0 w 451"/>
                <a:gd name="T21" fmla="*/ 0 h 299"/>
                <a:gd name="T22" fmla="*/ 0 w 451"/>
                <a:gd name="T23" fmla="*/ 0 h 299"/>
                <a:gd name="T24" fmla="*/ 0 w 451"/>
                <a:gd name="T25" fmla="*/ 0 h 299"/>
                <a:gd name="T26" fmla="*/ 0 w 451"/>
                <a:gd name="T27" fmla="*/ 0 h 299"/>
                <a:gd name="T28" fmla="*/ 0 w 451"/>
                <a:gd name="T29" fmla="*/ 0 h 299"/>
                <a:gd name="T30" fmla="*/ 0 w 451"/>
                <a:gd name="T31" fmla="*/ 0 h 299"/>
                <a:gd name="T32" fmla="*/ 0 w 451"/>
                <a:gd name="T33" fmla="*/ 0 h 299"/>
                <a:gd name="T34" fmla="*/ 0 w 451"/>
                <a:gd name="T35" fmla="*/ 0 h 299"/>
                <a:gd name="T36" fmla="*/ 0 w 451"/>
                <a:gd name="T37" fmla="*/ 0 h 299"/>
                <a:gd name="T38" fmla="*/ 0 w 451"/>
                <a:gd name="T39" fmla="*/ 0 h 299"/>
                <a:gd name="T40" fmla="*/ 0 w 451"/>
                <a:gd name="T41" fmla="*/ 0 h 299"/>
                <a:gd name="T42" fmla="*/ 0 w 451"/>
                <a:gd name="T43" fmla="*/ 0 h 299"/>
                <a:gd name="T44" fmla="*/ 0 w 451"/>
                <a:gd name="T45" fmla="*/ 0 h 299"/>
                <a:gd name="T46" fmla="*/ 0 w 451"/>
                <a:gd name="T47" fmla="*/ 0 h 299"/>
                <a:gd name="T48" fmla="*/ 0 w 451"/>
                <a:gd name="T49" fmla="*/ 0 h 299"/>
                <a:gd name="T50" fmla="*/ 0 w 451"/>
                <a:gd name="T51" fmla="*/ 0 h 299"/>
                <a:gd name="T52" fmla="*/ 0 w 451"/>
                <a:gd name="T53" fmla="*/ 0 h 299"/>
                <a:gd name="T54" fmla="*/ 0 w 451"/>
                <a:gd name="T55" fmla="*/ 0 h 299"/>
                <a:gd name="T56" fmla="*/ 0 w 451"/>
                <a:gd name="T57" fmla="*/ 0 h 299"/>
                <a:gd name="T58" fmla="*/ 0 w 451"/>
                <a:gd name="T59" fmla="*/ 0 h 299"/>
                <a:gd name="T60" fmla="*/ 0 w 451"/>
                <a:gd name="T61" fmla="*/ 0 h 299"/>
                <a:gd name="T62" fmla="*/ 0 w 451"/>
                <a:gd name="T63" fmla="*/ 0 h 299"/>
                <a:gd name="T64" fmla="*/ 0 w 451"/>
                <a:gd name="T65" fmla="*/ 0 h 299"/>
                <a:gd name="T66" fmla="*/ 0 w 451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1" h="299">
                  <a:moveTo>
                    <a:pt x="392" y="299"/>
                  </a:moveTo>
                  <a:lnTo>
                    <a:pt x="396" y="298"/>
                  </a:lnTo>
                  <a:lnTo>
                    <a:pt x="401" y="297"/>
                  </a:lnTo>
                  <a:lnTo>
                    <a:pt x="406" y="296"/>
                  </a:lnTo>
                  <a:lnTo>
                    <a:pt x="412" y="292"/>
                  </a:lnTo>
                  <a:lnTo>
                    <a:pt x="416" y="290"/>
                  </a:lnTo>
                  <a:lnTo>
                    <a:pt x="421" y="286"/>
                  </a:lnTo>
                  <a:lnTo>
                    <a:pt x="426" y="283"/>
                  </a:lnTo>
                  <a:lnTo>
                    <a:pt x="430" y="278"/>
                  </a:lnTo>
                  <a:lnTo>
                    <a:pt x="435" y="273"/>
                  </a:lnTo>
                  <a:lnTo>
                    <a:pt x="438" y="267"/>
                  </a:lnTo>
                  <a:lnTo>
                    <a:pt x="442" y="262"/>
                  </a:lnTo>
                  <a:lnTo>
                    <a:pt x="444" y="256"/>
                  </a:lnTo>
                  <a:lnTo>
                    <a:pt x="447" y="249"/>
                  </a:lnTo>
                  <a:lnTo>
                    <a:pt x="449" y="242"/>
                  </a:lnTo>
                  <a:lnTo>
                    <a:pt x="450" y="235"/>
                  </a:lnTo>
                  <a:lnTo>
                    <a:pt x="451" y="228"/>
                  </a:lnTo>
                  <a:lnTo>
                    <a:pt x="437" y="71"/>
                  </a:lnTo>
                  <a:lnTo>
                    <a:pt x="436" y="63"/>
                  </a:lnTo>
                  <a:lnTo>
                    <a:pt x="436" y="55"/>
                  </a:lnTo>
                  <a:lnTo>
                    <a:pt x="435" y="49"/>
                  </a:lnTo>
                  <a:lnTo>
                    <a:pt x="432" y="42"/>
                  </a:lnTo>
                  <a:lnTo>
                    <a:pt x="431" y="36"/>
                  </a:lnTo>
                  <a:lnTo>
                    <a:pt x="429" y="30"/>
                  </a:lnTo>
                  <a:lnTo>
                    <a:pt x="426" y="25"/>
                  </a:lnTo>
                  <a:lnTo>
                    <a:pt x="424" y="21"/>
                  </a:lnTo>
                  <a:lnTo>
                    <a:pt x="420" y="15"/>
                  </a:lnTo>
                  <a:lnTo>
                    <a:pt x="417" y="12"/>
                  </a:lnTo>
                  <a:lnTo>
                    <a:pt x="413" y="8"/>
                  </a:lnTo>
                  <a:lnTo>
                    <a:pt x="410" y="5"/>
                  </a:lnTo>
                  <a:lnTo>
                    <a:pt x="405" y="2"/>
                  </a:lnTo>
                  <a:lnTo>
                    <a:pt x="401" y="1"/>
                  </a:lnTo>
                  <a:lnTo>
                    <a:pt x="396" y="0"/>
                  </a:lnTo>
                  <a:lnTo>
                    <a:pt x="392" y="0"/>
                  </a:lnTo>
                  <a:lnTo>
                    <a:pt x="59" y="0"/>
                  </a:lnTo>
                  <a:lnTo>
                    <a:pt x="54" y="0"/>
                  </a:lnTo>
                  <a:lnTo>
                    <a:pt x="49" y="1"/>
                  </a:lnTo>
                  <a:lnTo>
                    <a:pt x="45" y="2"/>
                  </a:lnTo>
                  <a:lnTo>
                    <a:pt x="41" y="5"/>
                  </a:lnTo>
                  <a:lnTo>
                    <a:pt x="37" y="8"/>
                  </a:lnTo>
                  <a:lnTo>
                    <a:pt x="33" y="12"/>
                  </a:lnTo>
                  <a:lnTo>
                    <a:pt x="30" y="15"/>
                  </a:lnTo>
                  <a:lnTo>
                    <a:pt x="27" y="21"/>
                  </a:lnTo>
                  <a:lnTo>
                    <a:pt x="24" y="25"/>
                  </a:lnTo>
                  <a:lnTo>
                    <a:pt x="21" y="30"/>
                  </a:lnTo>
                  <a:lnTo>
                    <a:pt x="19" y="36"/>
                  </a:lnTo>
                  <a:lnTo>
                    <a:pt x="18" y="42"/>
                  </a:lnTo>
                  <a:lnTo>
                    <a:pt x="16" y="49"/>
                  </a:lnTo>
                  <a:lnTo>
                    <a:pt x="15" y="55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4" y="249"/>
                  </a:lnTo>
                  <a:lnTo>
                    <a:pt x="6" y="256"/>
                  </a:lnTo>
                  <a:lnTo>
                    <a:pt x="8" y="262"/>
                  </a:lnTo>
                  <a:lnTo>
                    <a:pt x="12" y="267"/>
                  </a:lnTo>
                  <a:lnTo>
                    <a:pt x="16" y="273"/>
                  </a:lnTo>
                  <a:lnTo>
                    <a:pt x="20" y="278"/>
                  </a:lnTo>
                  <a:lnTo>
                    <a:pt x="24" y="283"/>
                  </a:lnTo>
                  <a:lnTo>
                    <a:pt x="29" y="286"/>
                  </a:lnTo>
                  <a:lnTo>
                    <a:pt x="34" y="290"/>
                  </a:lnTo>
                  <a:lnTo>
                    <a:pt x="38" y="292"/>
                  </a:lnTo>
                  <a:lnTo>
                    <a:pt x="44" y="296"/>
                  </a:lnTo>
                  <a:lnTo>
                    <a:pt x="49" y="297"/>
                  </a:lnTo>
                  <a:lnTo>
                    <a:pt x="54" y="298"/>
                  </a:lnTo>
                  <a:lnTo>
                    <a:pt x="59" y="299"/>
                  </a:lnTo>
                  <a:lnTo>
                    <a:pt x="392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88" name="Freeform 628">
              <a:extLst>
                <a:ext uri="{FF2B5EF4-FFF2-40B4-BE49-F238E27FC236}">
                  <a16:creationId xmlns:a16="http://schemas.microsoft.com/office/drawing/2014/main" id="{12A0441E-1AA0-5649-A5A8-5A8BCC923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279"/>
              <a:ext cx="15" cy="11"/>
            </a:xfrm>
            <a:custGeom>
              <a:avLst/>
              <a:gdLst>
                <a:gd name="T0" fmla="*/ 0 w 429"/>
                <a:gd name="T1" fmla="*/ 0 h 284"/>
                <a:gd name="T2" fmla="*/ 0 w 429"/>
                <a:gd name="T3" fmla="*/ 0 h 284"/>
                <a:gd name="T4" fmla="*/ 0 w 429"/>
                <a:gd name="T5" fmla="*/ 0 h 284"/>
                <a:gd name="T6" fmla="*/ 0 w 429"/>
                <a:gd name="T7" fmla="*/ 0 h 284"/>
                <a:gd name="T8" fmla="*/ 0 w 429"/>
                <a:gd name="T9" fmla="*/ 0 h 284"/>
                <a:gd name="T10" fmla="*/ 0 w 429"/>
                <a:gd name="T11" fmla="*/ 0 h 284"/>
                <a:gd name="T12" fmla="*/ 0 w 429"/>
                <a:gd name="T13" fmla="*/ 0 h 284"/>
                <a:gd name="T14" fmla="*/ 0 w 429"/>
                <a:gd name="T15" fmla="*/ 0 h 284"/>
                <a:gd name="T16" fmla="*/ 0 w 429"/>
                <a:gd name="T17" fmla="*/ 0 h 284"/>
                <a:gd name="T18" fmla="*/ 0 w 429"/>
                <a:gd name="T19" fmla="*/ 0 h 284"/>
                <a:gd name="T20" fmla="*/ 0 w 429"/>
                <a:gd name="T21" fmla="*/ 0 h 284"/>
                <a:gd name="T22" fmla="*/ 0 w 429"/>
                <a:gd name="T23" fmla="*/ 0 h 284"/>
                <a:gd name="T24" fmla="*/ 0 w 429"/>
                <a:gd name="T25" fmla="*/ 0 h 284"/>
                <a:gd name="T26" fmla="*/ 0 w 429"/>
                <a:gd name="T27" fmla="*/ 0 h 284"/>
                <a:gd name="T28" fmla="*/ 0 w 429"/>
                <a:gd name="T29" fmla="*/ 0 h 284"/>
                <a:gd name="T30" fmla="*/ 0 w 429"/>
                <a:gd name="T31" fmla="*/ 0 h 284"/>
                <a:gd name="T32" fmla="*/ 0 w 429"/>
                <a:gd name="T33" fmla="*/ 0 h 284"/>
                <a:gd name="T34" fmla="*/ 0 w 429"/>
                <a:gd name="T35" fmla="*/ 0 h 284"/>
                <a:gd name="T36" fmla="*/ 0 w 429"/>
                <a:gd name="T37" fmla="*/ 0 h 284"/>
                <a:gd name="T38" fmla="*/ 0 w 429"/>
                <a:gd name="T39" fmla="*/ 0 h 284"/>
                <a:gd name="T40" fmla="*/ 0 w 429"/>
                <a:gd name="T41" fmla="*/ 0 h 284"/>
                <a:gd name="T42" fmla="*/ 0 w 429"/>
                <a:gd name="T43" fmla="*/ 0 h 284"/>
                <a:gd name="T44" fmla="*/ 0 w 429"/>
                <a:gd name="T45" fmla="*/ 0 h 284"/>
                <a:gd name="T46" fmla="*/ 0 w 429"/>
                <a:gd name="T47" fmla="*/ 0 h 284"/>
                <a:gd name="T48" fmla="*/ 0 w 429"/>
                <a:gd name="T49" fmla="*/ 0 h 284"/>
                <a:gd name="T50" fmla="*/ 0 w 429"/>
                <a:gd name="T51" fmla="*/ 0 h 284"/>
                <a:gd name="T52" fmla="*/ 0 w 429"/>
                <a:gd name="T53" fmla="*/ 0 h 284"/>
                <a:gd name="T54" fmla="*/ 0 w 429"/>
                <a:gd name="T55" fmla="*/ 0 h 284"/>
                <a:gd name="T56" fmla="*/ 0 w 429"/>
                <a:gd name="T57" fmla="*/ 0 h 284"/>
                <a:gd name="T58" fmla="*/ 0 w 429"/>
                <a:gd name="T59" fmla="*/ 0 h 284"/>
                <a:gd name="T60" fmla="*/ 0 w 429"/>
                <a:gd name="T61" fmla="*/ 0 h 284"/>
                <a:gd name="T62" fmla="*/ 0 w 429"/>
                <a:gd name="T63" fmla="*/ 0 h 284"/>
                <a:gd name="T64" fmla="*/ 0 w 429"/>
                <a:gd name="T65" fmla="*/ 0 h 284"/>
                <a:gd name="T66" fmla="*/ 0 w 429"/>
                <a:gd name="T67" fmla="*/ 0 h 2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29" h="284">
                  <a:moveTo>
                    <a:pt x="374" y="284"/>
                  </a:moveTo>
                  <a:lnTo>
                    <a:pt x="378" y="283"/>
                  </a:lnTo>
                  <a:lnTo>
                    <a:pt x="382" y="282"/>
                  </a:lnTo>
                  <a:lnTo>
                    <a:pt x="387" y="281"/>
                  </a:lnTo>
                  <a:lnTo>
                    <a:pt x="392" y="279"/>
                  </a:lnTo>
                  <a:lnTo>
                    <a:pt x="396" y="276"/>
                  </a:lnTo>
                  <a:lnTo>
                    <a:pt x="401" y="272"/>
                  </a:lnTo>
                  <a:lnTo>
                    <a:pt x="405" y="268"/>
                  </a:lnTo>
                  <a:lnTo>
                    <a:pt x="409" y="264"/>
                  </a:lnTo>
                  <a:lnTo>
                    <a:pt x="414" y="259"/>
                  </a:lnTo>
                  <a:lnTo>
                    <a:pt x="417" y="254"/>
                  </a:lnTo>
                  <a:lnTo>
                    <a:pt x="420" y="249"/>
                  </a:lnTo>
                  <a:lnTo>
                    <a:pt x="424" y="242"/>
                  </a:lnTo>
                  <a:lnTo>
                    <a:pt x="426" y="235"/>
                  </a:lnTo>
                  <a:lnTo>
                    <a:pt x="427" y="229"/>
                  </a:lnTo>
                  <a:lnTo>
                    <a:pt x="428" y="222"/>
                  </a:lnTo>
                  <a:lnTo>
                    <a:pt x="429" y="216"/>
                  </a:lnTo>
                  <a:lnTo>
                    <a:pt x="416" y="67"/>
                  </a:lnTo>
                  <a:lnTo>
                    <a:pt x="415" y="59"/>
                  </a:lnTo>
                  <a:lnTo>
                    <a:pt x="415" y="53"/>
                  </a:lnTo>
                  <a:lnTo>
                    <a:pt x="414" y="46"/>
                  </a:lnTo>
                  <a:lnTo>
                    <a:pt x="413" y="40"/>
                  </a:lnTo>
                  <a:lnTo>
                    <a:pt x="410" y="34"/>
                  </a:lnTo>
                  <a:lnTo>
                    <a:pt x="408" y="29"/>
                  </a:lnTo>
                  <a:lnTo>
                    <a:pt x="406" y="23"/>
                  </a:lnTo>
                  <a:lnTo>
                    <a:pt x="403" y="19"/>
                  </a:lnTo>
                  <a:lnTo>
                    <a:pt x="400" y="15"/>
                  </a:lnTo>
                  <a:lnTo>
                    <a:pt x="397" y="10"/>
                  </a:lnTo>
                  <a:lnTo>
                    <a:pt x="393" y="7"/>
                  </a:lnTo>
                  <a:lnTo>
                    <a:pt x="390" y="4"/>
                  </a:lnTo>
                  <a:lnTo>
                    <a:pt x="385" y="2"/>
                  </a:lnTo>
                  <a:lnTo>
                    <a:pt x="381" y="1"/>
                  </a:lnTo>
                  <a:lnTo>
                    <a:pt x="378" y="0"/>
                  </a:lnTo>
                  <a:lnTo>
                    <a:pt x="374" y="0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47" y="1"/>
                  </a:lnTo>
                  <a:lnTo>
                    <a:pt x="44" y="2"/>
                  </a:lnTo>
                  <a:lnTo>
                    <a:pt x="39" y="4"/>
                  </a:lnTo>
                  <a:lnTo>
                    <a:pt x="35" y="7"/>
                  </a:lnTo>
                  <a:lnTo>
                    <a:pt x="32" y="10"/>
                  </a:lnTo>
                  <a:lnTo>
                    <a:pt x="29" y="15"/>
                  </a:lnTo>
                  <a:lnTo>
                    <a:pt x="25" y="19"/>
                  </a:lnTo>
                  <a:lnTo>
                    <a:pt x="23" y="23"/>
                  </a:lnTo>
                  <a:lnTo>
                    <a:pt x="20" y="29"/>
                  </a:lnTo>
                  <a:lnTo>
                    <a:pt x="18" y="34"/>
                  </a:lnTo>
                  <a:lnTo>
                    <a:pt x="17" y="40"/>
                  </a:lnTo>
                  <a:lnTo>
                    <a:pt x="14" y="46"/>
                  </a:lnTo>
                  <a:lnTo>
                    <a:pt x="13" y="53"/>
                  </a:lnTo>
                  <a:lnTo>
                    <a:pt x="13" y="59"/>
                  </a:lnTo>
                  <a:lnTo>
                    <a:pt x="13" y="67"/>
                  </a:lnTo>
                  <a:lnTo>
                    <a:pt x="0" y="216"/>
                  </a:lnTo>
                  <a:lnTo>
                    <a:pt x="0" y="222"/>
                  </a:lnTo>
                  <a:lnTo>
                    <a:pt x="1" y="229"/>
                  </a:lnTo>
                  <a:lnTo>
                    <a:pt x="2" y="235"/>
                  </a:lnTo>
                  <a:lnTo>
                    <a:pt x="6" y="242"/>
                  </a:lnTo>
                  <a:lnTo>
                    <a:pt x="8" y="249"/>
                  </a:lnTo>
                  <a:lnTo>
                    <a:pt x="11" y="254"/>
                  </a:lnTo>
                  <a:lnTo>
                    <a:pt x="16" y="259"/>
                  </a:lnTo>
                  <a:lnTo>
                    <a:pt x="19" y="264"/>
                  </a:lnTo>
                  <a:lnTo>
                    <a:pt x="23" y="268"/>
                  </a:lnTo>
                  <a:lnTo>
                    <a:pt x="27" y="272"/>
                  </a:lnTo>
                  <a:lnTo>
                    <a:pt x="33" y="276"/>
                  </a:lnTo>
                  <a:lnTo>
                    <a:pt x="37" y="279"/>
                  </a:lnTo>
                  <a:lnTo>
                    <a:pt x="43" y="281"/>
                  </a:lnTo>
                  <a:lnTo>
                    <a:pt x="47" y="282"/>
                  </a:lnTo>
                  <a:lnTo>
                    <a:pt x="51" y="283"/>
                  </a:lnTo>
                  <a:lnTo>
                    <a:pt x="57" y="284"/>
                  </a:lnTo>
                  <a:lnTo>
                    <a:pt x="374" y="284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89" name="Freeform 629">
              <a:extLst>
                <a:ext uri="{FF2B5EF4-FFF2-40B4-BE49-F238E27FC236}">
                  <a16:creationId xmlns:a16="http://schemas.microsoft.com/office/drawing/2014/main" id="{587C0828-370F-2D4E-AB6E-6027F269E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" y="2285"/>
              <a:ext cx="11" cy="4"/>
            </a:xfrm>
            <a:custGeom>
              <a:avLst/>
              <a:gdLst>
                <a:gd name="T0" fmla="*/ 0 w 315"/>
                <a:gd name="T1" fmla="*/ 0 h 129"/>
                <a:gd name="T2" fmla="*/ 0 w 315"/>
                <a:gd name="T3" fmla="*/ 0 h 129"/>
                <a:gd name="T4" fmla="*/ 0 w 315"/>
                <a:gd name="T5" fmla="*/ 0 h 129"/>
                <a:gd name="T6" fmla="*/ 0 w 315"/>
                <a:gd name="T7" fmla="*/ 0 h 129"/>
                <a:gd name="T8" fmla="*/ 0 w 315"/>
                <a:gd name="T9" fmla="*/ 0 h 129"/>
                <a:gd name="T10" fmla="*/ 0 w 315"/>
                <a:gd name="T11" fmla="*/ 0 h 129"/>
                <a:gd name="T12" fmla="*/ 0 w 315"/>
                <a:gd name="T13" fmla="*/ 0 h 129"/>
                <a:gd name="T14" fmla="*/ 0 w 315"/>
                <a:gd name="T15" fmla="*/ 0 h 129"/>
                <a:gd name="T16" fmla="*/ 0 w 315"/>
                <a:gd name="T17" fmla="*/ 0 h 129"/>
                <a:gd name="T18" fmla="*/ 0 w 315"/>
                <a:gd name="T19" fmla="*/ 0 h 129"/>
                <a:gd name="T20" fmla="*/ 0 w 315"/>
                <a:gd name="T21" fmla="*/ 0 h 129"/>
                <a:gd name="T22" fmla="*/ 0 w 315"/>
                <a:gd name="T23" fmla="*/ 0 h 129"/>
                <a:gd name="T24" fmla="*/ 0 w 315"/>
                <a:gd name="T25" fmla="*/ 0 h 129"/>
                <a:gd name="T26" fmla="*/ 0 w 315"/>
                <a:gd name="T27" fmla="*/ 0 h 129"/>
                <a:gd name="T28" fmla="*/ 0 w 315"/>
                <a:gd name="T29" fmla="*/ 0 h 129"/>
                <a:gd name="T30" fmla="*/ 0 w 315"/>
                <a:gd name="T31" fmla="*/ 0 h 129"/>
                <a:gd name="T32" fmla="*/ 0 w 315"/>
                <a:gd name="T33" fmla="*/ 0 h 129"/>
                <a:gd name="T34" fmla="*/ 0 w 315"/>
                <a:gd name="T35" fmla="*/ 0 h 129"/>
                <a:gd name="T36" fmla="*/ 0 w 315"/>
                <a:gd name="T37" fmla="*/ 0 h 129"/>
                <a:gd name="T38" fmla="*/ 0 w 315"/>
                <a:gd name="T39" fmla="*/ 0 h 129"/>
                <a:gd name="T40" fmla="*/ 0 w 315"/>
                <a:gd name="T41" fmla="*/ 0 h 129"/>
                <a:gd name="T42" fmla="*/ 0 w 315"/>
                <a:gd name="T43" fmla="*/ 0 h 129"/>
                <a:gd name="T44" fmla="*/ 0 w 315"/>
                <a:gd name="T45" fmla="*/ 0 h 129"/>
                <a:gd name="T46" fmla="*/ 0 w 315"/>
                <a:gd name="T47" fmla="*/ 0 h 129"/>
                <a:gd name="T48" fmla="*/ 0 w 315"/>
                <a:gd name="T49" fmla="*/ 0 h 129"/>
                <a:gd name="T50" fmla="*/ 0 w 315"/>
                <a:gd name="T51" fmla="*/ 0 h 129"/>
                <a:gd name="T52" fmla="*/ 0 w 315"/>
                <a:gd name="T53" fmla="*/ 0 h 129"/>
                <a:gd name="T54" fmla="*/ 0 w 315"/>
                <a:gd name="T55" fmla="*/ 0 h 129"/>
                <a:gd name="T56" fmla="*/ 0 w 315"/>
                <a:gd name="T57" fmla="*/ 0 h 129"/>
                <a:gd name="T58" fmla="*/ 0 w 315"/>
                <a:gd name="T59" fmla="*/ 0 h 129"/>
                <a:gd name="T60" fmla="*/ 0 w 315"/>
                <a:gd name="T61" fmla="*/ 0 h 129"/>
                <a:gd name="T62" fmla="*/ 0 w 315"/>
                <a:gd name="T63" fmla="*/ 0 h 129"/>
                <a:gd name="T64" fmla="*/ 0 w 315"/>
                <a:gd name="T65" fmla="*/ 0 h 129"/>
                <a:gd name="T66" fmla="*/ 0 w 315"/>
                <a:gd name="T67" fmla="*/ 0 h 129"/>
                <a:gd name="T68" fmla="*/ 0 w 315"/>
                <a:gd name="T69" fmla="*/ 0 h 129"/>
                <a:gd name="T70" fmla="*/ 0 w 315"/>
                <a:gd name="T71" fmla="*/ 0 h 129"/>
                <a:gd name="T72" fmla="*/ 0 w 315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5" h="129">
                  <a:moveTo>
                    <a:pt x="315" y="65"/>
                  </a:moveTo>
                  <a:lnTo>
                    <a:pt x="314" y="71"/>
                  </a:lnTo>
                  <a:lnTo>
                    <a:pt x="314" y="78"/>
                  </a:lnTo>
                  <a:lnTo>
                    <a:pt x="312" y="83"/>
                  </a:lnTo>
                  <a:lnTo>
                    <a:pt x="311" y="90"/>
                  </a:lnTo>
                  <a:lnTo>
                    <a:pt x="310" y="95"/>
                  </a:lnTo>
                  <a:lnTo>
                    <a:pt x="308" y="100"/>
                  </a:lnTo>
                  <a:lnTo>
                    <a:pt x="307" y="105"/>
                  </a:lnTo>
                  <a:lnTo>
                    <a:pt x="305" y="109"/>
                  </a:lnTo>
                  <a:lnTo>
                    <a:pt x="302" y="113"/>
                  </a:lnTo>
                  <a:lnTo>
                    <a:pt x="299" y="118"/>
                  </a:lnTo>
                  <a:lnTo>
                    <a:pt x="296" y="120"/>
                  </a:lnTo>
                  <a:lnTo>
                    <a:pt x="293" y="123"/>
                  </a:lnTo>
                  <a:lnTo>
                    <a:pt x="290" y="125"/>
                  </a:lnTo>
                  <a:lnTo>
                    <a:pt x="286" y="126"/>
                  </a:lnTo>
                  <a:lnTo>
                    <a:pt x="282" y="128"/>
                  </a:lnTo>
                  <a:lnTo>
                    <a:pt x="279" y="129"/>
                  </a:lnTo>
                  <a:lnTo>
                    <a:pt x="37" y="129"/>
                  </a:lnTo>
                  <a:lnTo>
                    <a:pt x="33" y="128"/>
                  </a:lnTo>
                  <a:lnTo>
                    <a:pt x="28" y="126"/>
                  </a:lnTo>
                  <a:lnTo>
                    <a:pt x="25" y="125"/>
                  </a:lnTo>
                  <a:lnTo>
                    <a:pt x="21" y="123"/>
                  </a:lnTo>
                  <a:lnTo>
                    <a:pt x="18" y="120"/>
                  </a:lnTo>
                  <a:lnTo>
                    <a:pt x="15" y="118"/>
                  </a:lnTo>
                  <a:lnTo>
                    <a:pt x="12" y="113"/>
                  </a:lnTo>
                  <a:lnTo>
                    <a:pt x="10" y="109"/>
                  </a:lnTo>
                  <a:lnTo>
                    <a:pt x="8" y="105"/>
                  </a:lnTo>
                  <a:lnTo>
                    <a:pt x="6" y="100"/>
                  </a:lnTo>
                  <a:lnTo>
                    <a:pt x="3" y="95"/>
                  </a:lnTo>
                  <a:lnTo>
                    <a:pt x="2" y="90"/>
                  </a:lnTo>
                  <a:lnTo>
                    <a:pt x="1" y="83"/>
                  </a:lnTo>
                  <a:lnTo>
                    <a:pt x="0" y="78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12" y="0"/>
                  </a:lnTo>
                  <a:lnTo>
                    <a:pt x="315" y="65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90" name="Freeform 630">
              <a:extLst>
                <a:ext uri="{FF2B5EF4-FFF2-40B4-BE49-F238E27FC236}">
                  <a16:creationId xmlns:a16="http://schemas.microsoft.com/office/drawing/2014/main" id="{978282C1-1B37-E248-9C9E-4C9BB667C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" y="2281"/>
              <a:ext cx="1" cy="8"/>
            </a:xfrm>
            <a:custGeom>
              <a:avLst/>
              <a:gdLst>
                <a:gd name="T0" fmla="*/ 0 w 30"/>
                <a:gd name="T1" fmla="*/ 0 h 213"/>
                <a:gd name="T2" fmla="*/ 0 w 30"/>
                <a:gd name="T3" fmla="*/ 0 h 213"/>
                <a:gd name="T4" fmla="*/ 0 w 30"/>
                <a:gd name="T5" fmla="*/ 0 h 213"/>
                <a:gd name="T6" fmla="*/ 0 w 30"/>
                <a:gd name="T7" fmla="*/ 0 h 213"/>
                <a:gd name="T8" fmla="*/ 0 w 30"/>
                <a:gd name="T9" fmla="*/ 0 h 213"/>
                <a:gd name="T10" fmla="*/ 0 w 30"/>
                <a:gd name="T11" fmla="*/ 0 h 213"/>
                <a:gd name="T12" fmla="*/ 0 w 30"/>
                <a:gd name="T13" fmla="*/ 0 h 213"/>
                <a:gd name="T14" fmla="*/ 0 w 30"/>
                <a:gd name="T15" fmla="*/ 0 h 213"/>
                <a:gd name="T16" fmla="*/ 0 w 30"/>
                <a:gd name="T17" fmla="*/ 0 h 213"/>
                <a:gd name="T18" fmla="*/ 0 w 30"/>
                <a:gd name="T19" fmla="*/ 0 h 213"/>
                <a:gd name="T20" fmla="*/ 0 w 30"/>
                <a:gd name="T21" fmla="*/ 0 h 213"/>
                <a:gd name="T22" fmla="*/ 0 w 30"/>
                <a:gd name="T23" fmla="*/ 0 h 213"/>
                <a:gd name="T24" fmla="*/ 0 w 30"/>
                <a:gd name="T25" fmla="*/ 0 h 213"/>
                <a:gd name="T26" fmla="*/ 0 w 30"/>
                <a:gd name="T27" fmla="*/ 0 h 213"/>
                <a:gd name="T28" fmla="*/ 0 w 30"/>
                <a:gd name="T29" fmla="*/ 0 h 213"/>
                <a:gd name="T30" fmla="*/ 0 w 30"/>
                <a:gd name="T31" fmla="*/ 0 h 213"/>
                <a:gd name="T32" fmla="*/ 0 w 30"/>
                <a:gd name="T33" fmla="*/ 0 h 213"/>
                <a:gd name="T34" fmla="*/ 0 w 30"/>
                <a:gd name="T35" fmla="*/ 0 h 213"/>
                <a:gd name="T36" fmla="*/ 0 w 30"/>
                <a:gd name="T37" fmla="*/ 0 h 213"/>
                <a:gd name="T38" fmla="*/ 0 w 30"/>
                <a:gd name="T39" fmla="*/ 0 h 213"/>
                <a:gd name="T40" fmla="*/ 0 w 30"/>
                <a:gd name="T41" fmla="*/ 0 h 213"/>
                <a:gd name="T42" fmla="*/ 0 w 30"/>
                <a:gd name="T43" fmla="*/ 0 h 213"/>
                <a:gd name="T44" fmla="*/ 0 w 30"/>
                <a:gd name="T45" fmla="*/ 0 h 213"/>
                <a:gd name="T46" fmla="*/ 0 w 30"/>
                <a:gd name="T47" fmla="*/ 0 h 213"/>
                <a:gd name="T48" fmla="*/ 0 w 30"/>
                <a:gd name="T49" fmla="*/ 0 h 213"/>
                <a:gd name="T50" fmla="*/ 0 w 30"/>
                <a:gd name="T51" fmla="*/ 0 h 213"/>
                <a:gd name="T52" fmla="*/ 0 w 30"/>
                <a:gd name="T53" fmla="*/ 0 h 213"/>
                <a:gd name="T54" fmla="*/ 0 w 30"/>
                <a:gd name="T55" fmla="*/ 0 h 213"/>
                <a:gd name="T56" fmla="*/ 0 w 30"/>
                <a:gd name="T57" fmla="*/ 0 h 213"/>
                <a:gd name="T58" fmla="*/ 0 w 30"/>
                <a:gd name="T59" fmla="*/ 0 h 213"/>
                <a:gd name="T60" fmla="*/ 0 w 30"/>
                <a:gd name="T61" fmla="*/ 0 h 213"/>
                <a:gd name="T62" fmla="*/ 0 w 30"/>
                <a:gd name="T63" fmla="*/ 0 h 213"/>
                <a:gd name="T64" fmla="*/ 0 w 30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0" h="213">
                  <a:moveTo>
                    <a:pt x="17" y="213"/>
                  </a:moveTo>
                  <a:lnTo>
                    <a:pt x="18" y="212"/>
                  </a:lnTo>
                  <a:lnTo>
                    <a:pt x="19" y="212"/>
                  </a:lnTo>
                  <a:lnTo>
                    <a:pt x="20" y="212"/>
                  </a:lnTo>
                  <a:lnTo>
                    <a:pt x="21" y="211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5" y="207"/>
                  </a:lnTo>
                  <a:lnTo>
                    <a:pt x="26" y="206"/>
                  </a:lnTo>
                  <a:lnTo>
                    <a:pt x="27" y="204"/>
                  </a:lnTo>
                  <a:lnTo>
                    <a:pt x="27" y="203"/>
                  </a:lnTo>
                  <a:lnTo>
                    <a:pt x="28" y="201"/>
                  </a:lnTo>
                  <a:lnTo>
                    <a:pt x="28" y="199"/>
                  </a:lnTo>
                  <a:lnTo>
                    <a:pt x="29" y="196"/>
                  </a:lnTo>
                  <a:lnTo>
                    <a:pt x="29" y="195"/>
                  </a:lnTo>
                  <a:lnTo>
                    <a:pt x="29" y="193"/>
                  </a:lnTo>
                  <a:lnTo>
                    <a:pt x="30" y="191"/>
                  </a:lnTo>
                  <a:lnTo>
                    <a:pt x="30" y="21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5"/>
                  </a:lnTo>
                  <a:lnTo>
                    <a:pt x="28" y="13"/>
                  </a:lnTo>
                  <a:lnTo>
                    <a:pt x="28" y="10"/>
                  </a:lnTo>
                  <a:lnTo>
                    <a:pt x="27" y="8"/>
                  </a:lnTo>
                  <a:lnTo>
                    <a:pt x="27" y="7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4" y="3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7"/>
                  </a:lnTo>
                  <a:lnTo>
                    <a:pt x="5" y="8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5" y="200"/>
                  </a:lnTo>
                  <a:lnTo>
                    <a:pt x="6" y="202"/>
                  </a:lnTo>
                  <a:lnTo>
                    <a:pt x="7" y="204"/>
                  </a:lnTo>
                  <a:lnTo>
                    <a:pt x="9" y="206"/>
                  </a:lnTo>
                  <a:lnTo>
                    <a:pt x="10" y="208"/>
                  </a:lnTo>
                  <a:lnTo>
                    <a:pt x="12" y="209"/>
                  </a:lnTo>
                  <a:lnTo>
                    <a:pt x="14" y="212"/>
                  </a:lnTo>
                  <a:lnTo>
                    <a:pt x="15" y="212"/>
                  </a:lnTo>
                  <a:lnTo>
                    <a:pt x="17" y="213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91" name="Freeform 631">
              <a:extLst>
                <a:ext uri="{FF2B5EF4-FFF2-40B4-BE49-F238E27FC236}">
                  <a16:creationId xmlns:a16="http://schemas.microsoft.com/office/drawing/2014/main" id="{ADFC2939-8F97-8941-8800-7635BEFBA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" y="2281"/>
              <a:ext cx="1" cy="8"/>
            </a:xfrm>
            <a:custGeom>
              <a:avLst/>
              <a:gdLst>
                <a:gd name="T0" fmla="*/ 0 w 35"/>
                <a:gd name="T1" fmla="*/ 0 h 221"/>
                <a:gd name="T2" fmla="*/ 0 w 35"/>
                <a:gd name="T3" fmla="*/ 0 h 221"/>
                <a:gd name="T4" fmla="*/ 0 w 35"/>
                <a:gd name="T5" fmla="*/ 0 h 221"/>
                <a:gd name="T6" fmla="*/ 0 w 35"/>
                <a:gd name="T7" fmla="*/ 0 h 221"/>
                <a:gd name="T8" fmla="*/ 0 w 35"/>
                <a:gd name="T9" fmla="*/ 0 h 221"/>
                <a:gd name="T10" fmla="*/ 0 w 35"/>
                <a:gd name="T11" fmla="*/ 0 h 221"/>
                <a:gd name="T12" fmla="*/ 0 w 35"/>
                <a:gd name="T13" fmla="*/ 0 h 221"/>
                <a:gd name="T14" fmla="*/ 0 w 35"/>
                <a:gd name="T15" fmla="*/ 0 h 221"/>
                <a:gd name="T16" fmla="*/ 0 w 35"/>
                <a:gd name="T17" fmla="*/ 0 h 221"/>
                <a:gd name="T18" fmla="*/ 0 w 35"/>
                <a:gd name="T19" fmla="*/ 0 h 221"/>
                <a:gd name="T20" fmla="*/ 0 w 35"/>
                <a:gd name="T21" fmla="*/ 0 h 221"/>
                <a:gd name="T22" fmla="*/ 0 w 35"/>
                <a:gd name="T23" fmla="*/ 0 h 221"/>
                <a:gd name="T24" fmla="*/ 0 w 35"/>
                <a:gd name="T25" fmla="*/ 0 h 221"/>
                <a:gd name="T26" fmla="*/ 0 w 35"/>
                <a:gd name="T27" fmla="*/ 0 h 221"/>
                <a:gd name="T28" fmla="*/ 0 w 35"/>
                <a:gd name="T29" fmla="*/ 0 h 221"/>
                <a:gd name="T30" fmla="*/ 0 w 35"/>
                <a:gd name="T31" fmla="*/ 0 h 221"/>
                <a:gd name="T32" fmla="*/ 0 w 35"/>
                <a:gd name="T33" fmla="*/ 0 h 221"/>
                <a:gd name="T34" fmla="*/ 0 w 35"/>
                <a:gd name="T35" fmla="*/ 0 h 221"/>
                <a:gd name="T36" fmla="*/ 0 w 35"/>
                <a:gd name="T37" fmla="*/ 0 h 221"/>
                <a:gd name="T38" fmla="*/ 0 w 35"/>
                <a:gd name="T39" fmla="*/ 0 h 221"/>
                <a:gd name="T40" fmla="*/ 0 w 35"/>
                <a:gd name="T41" fmla="*/ 0 h 221"/>
                <a:gd name="T42" fmla="*/ 0 w 35"/>
                <a:gd name="T43" fmla="*/ 0 h 221"/>
                <a:gd name="T44" fmla="*/ 0 w 35"/>
                <a:gd name="T45" fmla="*/ 0 h 221"/>
                <a:gd name="T46" fmla="*/ 0 w 35"/>
                <a:gd name="T47" fmla="*/ 0 h 221"/>
                <a:gd name="T48" fmla="*/ 0 w 35"/>
                <a:gd name="T49" fmla="*/ 0 h 221"/>
                <a:gd name="T50" fmla="*/ 0 w 35"/>
                <a:gd name="T51" fmla="*/ 0 h 221"/>
                <a:gd name="T52" fmla="*/ 0 w 35"/>
                <a:gd name="T53" fmla="*/ 0 h 221"/>
                <a:gd name="T54" fmla="*/ 0 w 35"/>
                <a:gd name="T55" fmla="*/ 0 h 221"/>
                <a:gd name="T56" fmla="*/ 0 w 35"/>
                <a:gd name="T57" fmla="*/ 0 h 221"/>
                <a:gd name="T58" fmla="*/ 0 w 35"/>
                <a:gd name="T59" fmla="*/ 0 h 221"/>
                <a:gd name="T60" fmla="*/ 0 w 35"/>
                <a:gd name="T61" fmla="*/ 0 h 221"/>
                <a:gd name="T62" fmla="*/ 0 w 35"/>
                <a:gd name="T63" fmla="*/ 0 h 221"/>
                <a:gd name="T64" fmla="*/ 0 w 35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21">
                  <a:moveTo>
                    <a:pt x="13" y="221"/>
                  </a:moveTo>
                  <a:lnTo>
                    <a:pt x="14" y="220"/>
                  </a:lnTo>
                  <a:lnTo>
                    <a:pt x="15" y="220"/>
                  </a:lnTo>
                  <a:lnTo>
                    <a:pt x="18" y="218"/>
                  </a:lnTo>
                  <a:lnTo>
                    <a:pt x="20" y="216"/>
                  </a:lnTo>
                  <a:lnTo>
                    <a:pt x="21" y="214"/>
                  </a:lnTo>
                  <a:lnTo>
                    <a:pt x="23" y="212"/>
                  </a:lnTo>
                  <a:lnTo>
                    <a:pt x="25" y="210"/>
                  </a:lnTo>
                  <a:lnTo>
                    <a:pt x="26" y="208"/>
                  </a:lnTo>
                  <a:lnTo>
                    <a:pt x="28" y="204"/>
                  </a:lnTo>
                  <a:lnTo>
                    <a:pt x="30" y="201"/>
                  </a:lnTo>
                  <a:lnTo>
                    <a:pt x="31" y="199"/>
                  </a:lnTo>
                  <a:lnTo>
                    <a:pt x="32" y="196"/>
                  </a:lnTo>
                  <a:lnTo>
                    <a:pt x="33" y="194"/>
                  </a:lnTo>
                  <a:lnTo>
                    <a:pt x="34" y="190"/>
                  </a:lnTo>
                  <a:lnTo>
                    <a:pt x="34" y="188"/>
                  </a:lnTo>
                  <a:lnTo>
                    <a:pt x="35" y="186"/>
                  </a:lnTo>
                  <a:lnTo>
                    <a:pt x="27" y="21"/>
                  </a:lnTo>
                  <a:lnTo>
                    <a:pt x="26" y="17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5" y="12"/>
                  </a:lnTo>
                  <a:lnTo>
                    <a:pt x="25" y="10"/>
                  </a:lnTo>
                  <a:lnTo>
                    <a:pt x="24" y="9"/>
                  </a:lnTo>
                  <a:lnTo>
                    <a:pt x="23" y="7"/>
                  </a:lnTo>
                  <a:lnTo>
                    <a:pt x="23" y="6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8" y="1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3" y="6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2"/>
                  </a:lnTo>
                  <a:lnTo>
                    <a:pt x="0" y="203"/>
                  </a:lnTo>
                  <a:lnTo>
                    <a:pt x="0" y="206"/>
                  </a:lnTo>
                  <a:lnTo>
                    <a:pt x="0" y="207"/>
                  </a:lnTo>
                  <a:lnTo>
                    <a:pt x="1" y="209"/>
                  </a:lnTo>
                  <a:lnTo>
                    <a:pt x="1" y="210"/>
                  </a:lnTo>
                  <a:lnTo>
                    <a:pt x="2" y="211"/>
                  </a:lnTo>
                  <a:lnTo>
                    <a:pt x="2" y="213"/>
                  </a:lnTo>
                  <a:lnTo>
                    <a:pt x="3" y="214"/>
                  </a:lnTo>
                  <a:lnTo>
                    <a:pt x="5" y="215"/>
                  </a:lnTo>
                  <a:lnTo>
                    <a:pt x="6" y="216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0" y="220"/>
                  </a:lnTo>
                  <a:lnTo>
                    <a:pt x="11" y="220"/>
                  </a:lnTo>
                  <a:lnTo>
                    <a:pt x="13" y="221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92" name="Freeform 632">
              <a:extLst>
                <a:ext uri="{FF2B5EF4-FFF2-40B4-BE49-F238E27FC236}">
                  <a16:creationId xmlns:a16="http://schemas.microsoft.com/office/drawing/2014/main" id="{444D41E6-BAC1-D24C-AF18-638C3EBFA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" y="2280"/>
              <a:ext cx="11" cy="4"/>
            </a:xfrm>
            <a:custGeom>
              <a:avLst/>
              <a:gdLst>
                <a:gd name="T0" fmla="*/ 0 w 322"/>
                <a:gd name="T1" fmla="*/ 0 h 104"/>
                <a:gd name="T2" fmla="*/ 0 w 322"/>
                <a:gd name="T3" fmla="*/ 0 h 104"/>
                <a:gd name="T4" fmla="*/ 0 w 322"/>
                <a:gd name="T5" fmla="*/ 0 h 104"/>
                <a:gd name="T6" fmla="*/ 0 w 322"/>
                <a:gd name="T7" fmla="*/ 0 h 104"/>
                <a:gd name="T8" fmla="*/ 0 w 322"/>
                <a:gd name="T9" fmla="*/ 0 h 104"/>
                <a:gd name="T10" fmla="*/ 0 w 322"/>
                <a:gd name="T11" fmla="*/ 0 h 104"/>
                <a:gd name="T12" fmla="*/ 0 w 322"/>
                <a:gd name="T13" fmla="*/ 0 h 104"/>
                <a:gd name="T14" fmla="*/ 0 w 322"/>
                <a:gd name="T15" fmla="*/ 0 h 104"/>
                <a:gd name="T16" fmla="*/ 0 w 322"/>
                <a:gd name="T17" fmla="*/ 0 h 104"/>
                <a:gd name="T18" fmla="*/ 0 w 322"/>
                <a:gd name="T19" fmla="*/ 0 h 104"/>
                <a:gd name="T20" fmla="*/ 0 w 322"/>
                <a:gd name="T21" fmla="*/ 0 h 104"/>
                <a:gd name="T22" fmla="*/ 0 w 322"/>
                <a:gd name="T23" fmla="*/ 0 h 104"/>
                <a:gd name="T24" fmla="*/ 0 w 322"/>
                <a:gd name="T25" fmla="*/ 0 h 104"/>
                <a:gd name="T26" fmla="*/ 0 w 322"/>
                <a:gd name="T27" fmla="*/ 0 h 104"/>
                <a:gd name="T28" fmla="*/ 0 w 322"/>
                <a:gd name="T29" fmla="*/ 0 h 104"/>
                <a:gd name="T30" fmla="*/ 0 w 322"/>
                <a:gd name="T31" fmla="*/ 0 h 104"/>
                <a:gd name="T32" fmla="*/ 0 w 322"/>
                <a:gd name="T33" fmla="*/ 0 h 104"/>
                <a:gd name="T34" fmla="*/ 0 w 322"/>
                <a:gd name="T35" fmla="*/ 0 h 104"/>
                <a:gd name="T36" fmla="*/ 0 w 322"/>
                <a:gd name="T37" fmla="*/ 0 h 104"/>
                <a:gd name="T38" fmla="*/ 0 w 322"/>
                <a:gd name="T39" fmla="*/ 0 h 104"/>
                <a:gd name="T40" fmla="*/ 0 w 322"/>
                <a:gd name="T41" fmla="*/ 0 h 104"/>
                <a:gd name="T42" fmla="*/ 0 w 322"/>
                <a:gd name="T43" fmla="*/ 0 h 104"/>
                <a:gd name="T44" fmla="*/ 0 w 322"/>
                <a:gd name="T45" fmla="*/ 0 h 104"/>
                <a:gd name="T46" fmla="*/ 0 w 322"/>
                <a:gd name="T47" fmla="*/ 0 h 104"/>
                <a:gd name="T48" fmla="*/ 0 w 322"/>
                <a:gd name="T49" fmla="*/ 0 h 104"/>
                <a:gd name="T50" fmla="*/ 0 w 322"/>
                <a:gd name="T51" fmla="*/ 0 h 104"/>
                <a:gd name="T52" fmla="*/ 0 w 322"/>
                <a:gd name="T53" fmla="*/ 0 h 104"/>
                <a:gd name="T54" fmla="*/ 0 w 322"/>
                <a:gd name="T55" fmla="*/ 0 h 104"/>
                <a:gd name="T56" fmla="*/ 0 w 322"/>
                <a:gd name="T57" fmla="*/ 0 h 104"/>
                <a:gd name="T58" fmla="*/ 0 w 322"/>
                <a:gd name="T59" fmla="*/ 0 h 104"/>
                <a:gd name="T60" fmla="*/ 0 w 322"/>
                <a:gd name="T61" fmla="*/ 0 h 104"/>
                <a:gd name="T62" fmla="*/ 0 w 322"/>
                <a:gd name="T63" fmla="*/ 0 h 104"/>
                <a:gd name="T64" fmla="*/ 0 w 322"/>
                <a:gd name="T65" fmla="*/ 0 h 104"/>
                <a:gd name="T66" fmla="*/ 0 w 322"/>
                <a:gd name="T67" fmla="*/ 0 h 10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2" h="104">
                  <a:moveTo>
                    <a:pt x="287" y="104"/>
                  </a:moveTo>
                  <a:lnTo>
                    <a:pt x="290" y="103"/>
                  </a:lnTo>
                  <a:lnTo>
                    <a:pt x="293" y="103"/>
                  </a:lnTo>
                  <a:lnTo>
                    <a:pt x="297" y="102"/>
                  </a:lnTo>
                  <a:lnTo>
                    <a:pt x="300" y="101"/>
                  </a:lnTo>
                  <a:lnTo>
                    <a:pt x="303" y="100"/>
                  </a:lnTo>
                  <a:lnTo>
                    <a:pt x="307" y="98"/>
                  </a:lnTo>
                  <a:lnTo>
                    <a:pt x="309" y="96"/>
                  </a:lnTo>
                  <a:lnTo>
                    <a:pt x="311" y="94"/>
                  </a:lnTo>
                  <a:lnTo>
                    <a:pt x="313" y="91"/>
                  </a:lnTo>
                  <a:lnTo>
                    <a:pt x="315" y="89"/>
                  </a:lnTo>
                  <a:lnTo>
                    <a:pt x="317" y="86"/>
                  </a:lnTo>
                  <a:lnTo>
                    <a:pt x="319" y="84"/>
                  </a:lnTo>
                  <a:lnTo>
                    <a:pt x="320" y="80"/>
                  </a:lnTo>
                  <a:lnTo>
                    <a:pt x="321" y="77"/>
                  </a:lnTo>
                  <a:lnTo>
                    <a:pt x="321" y="74"/>
                  </a:lnTo>
                  <a:lnTo>
                    <a:pt x="322" y="71"/>
                  </a:lnTo>
                  <a:lnTo>
                    <a:pt x="322" y="34"/>
                  </a:lnTo>
                  <a:lnTo>
                    <a:pt x="321" y="29"/>
                  </a:lnTo>
                  <a:lnTo>
                    <a:pt x="321" y="26"/>
                  </a:lnTo>
                  <a:lnTo>
                    <a:pt x="320" y="23"/>
                  </a:lnTo>
                  <a:lnTo>
                    <a:pt x="319" y="20"/>
                  </a:lnTo>
                  <a:lnTo>
                    <a:pt x="317" y="17"/>
                  </a:lnTo>
                  <a:lnTo>
                    <a:pt x="315" y="14"/>
                  </a:lnTo>
                  <a:lnTo>
                    <a:pt x="313" y="12"/>
                  </a:lnTo>
                  <a:lnTo>
                    <a:pt x="311" y="10"/>
                  </a:lnTo>
                  <a:lnTo>
                    <a:pt x="309" y="8"/>
                  </a:lnTo>
                  <a:lnTo>
                    <a:pt x="307" y="5"/>
                  </a:lnTo>
                  <a:lnTo>
                    <a:pt x="303" y="3"/>
                  </a:lnTo>
                  <a:lnTo>
                    <a:pt x="300" y="2"/>
                  </a:lnTo>
                  <a:lnTo>
                    <a:pt x="297" y="1"/>
                  </a:lnTo>
                  <a:lnTo>
                    <a:pt x="293" y="0"/>
                  </a:lnTo>
                  <a:lnTo>
                    <a:pt x="290" y="0"/>
                  </a:lnTo>
                  <a:lnTo>
                    <a:pt x="287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3" y="1"/>
                  </a:lnTo>
                  <a:lnTo>
                    <a:pt x="19" y="2"/>
                  </a:lnTo>
                  <a:lnTo>
                    <a:pt x="17" y="3"/>
                  </a:lnTo>
                  <a:lnTo>
                    <a:pt x="14" y="5"/>
                  </a:lnTo>
                  <a:lnTo>
                    <a:pt x="12" y="8"/>
                  </a:lnTo>
                  <a:lnTo>
                    <a:pt x="9" y="10"/>
                  </a:lnTo>
                  <a:lnTo>
                    <a:pt x="7" y="12"/>
                  </a:lnTo>
                  <a:lnTo>
                    <a:pt x="5" y="14"/>
                  </a:lnTo>
                  <a:lnTo>
                    <a:pt x="3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1" y="80"/>
                  </a:lnTo>
                  <a:lnTo>
                    <a:pt x="2" y="84"/>
                  </a:lnTo>
                  <a:lnTo>
                    <a:pt x="3" y="86"/>
                  </a:lnTo>
                  <a:lnTo>
                    <a:pt x="5" y="89"/>
                  </a:lnTo>
                  <a:lnTo>
                    <a:pt x="7" y="91"/>
                  </a:lnTo>
                  <a:lnTo>
                    <a:pt x="9" y="94"/>
                  </a:lnTo>
                  <a:lnTo>
                    <a:pt x="12" y="96"/>
                  </a:lnTo>
                  <a:lnTo>
                    <a:pt x="14" y="98"/>
                  </a:lnTo>
                  <a:lnTo>
                    <a:pt x="17" y="100"/>
                  </a:lnTo>
                  <a:lnTo>
                    <a:pt x="19" y="101"/>
                  </a:lnTo>
                  <a:lnTo>
                    <a:pt x="23" y="102"/>
                  </a:lnTo>
                  <a:lnTo>
                    <a:pt x="26" y="103"/>
                  </a:lnTo>
                  <a:lnTo>
                    <a:pt x="29" y="103"/>
                  </a:lnTo>
                  <a:lnTo>
                    <a:pt x="33" y="104"/>
                  </a:lnTo>
                  <a:lnTo>
                    <a:pt x="287" y="104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93" name="Freeform 633">
              <a:extLst>
                <a:ext uri="{FF2B5EF4-FFF2-40B4-BE49-F238E27FC236}">
                  <a16:creationId xmlns:a16="http://schemas.microsoft.com/office/drawing/2014/main" id="{F5FA6E90-C696-E547-B352-51B3ADAE5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" y="2279"/>
              <a:ext cx="16" cy="11"/>
            </a:xfrm>
            <a:custGeom>
              <a:avLst/>
              <a:gdLst>
                <a:gd name="T0" fmla="*/ 0 w 449"/>
                <a:gd name="T1" fmla="*/ 0 h 299"/>
                <a:gd name="T2" fmla="*/ 0 w 449"/>
                <a:gd name="T3" fmla="*/ 0 h 299"/>
                <a:gd name="T4" fmla="*/ 0 w 449"/>
                <a:gd name="T5" fmla="*/ 0 h 299"/>
                <a:gd name="T6" fmla="*/ 0 w 449"/>
                <a:gd name="T7" fmla="*/ 0 h 299"/>
                <a:gd name="T8" fmla="*/ 0 w 449"/>
                <a:gd name="T9" fmla="*/ 0 h 299"/>
                <a:gd name="T10" fmla="*/ 0 w 449"/>
                <a:gd name="T11" fmla="*/ 0 h 299"/>
                <a:gd name="T12" fmla="*/ 0 w 449"/>
                <a:gd name="T13" fmla="*/ 0 h 299"/>
                <a:gd name="T14" fmla="*/ 0 w 449"/>
                <a:gd name="T15" fmla="*/ 0 h 299"/>
                <a:gd name="T16" fmla="*/ 0 w 449"/>
                <a:gd name="T17" fmla="*/ 0 h 299"/>
                <a:gd name="T18" fmla="*/ 0 w 449"/>
                <a:gd name="T19" fmla="*/ 0 h 299"/>
                <a:gd name="T20" fmla="*/ 0 w 449"/>
                <a:gd name="T21" fmla="*/ 0 h 299"/>
                <a:gd name="T22" fmla="*/ 0 w 449"/>
                <a:gd name="T23" fmla="*/ 0 h 299"/>
                <a:gd name="T24" fmla="*/ 0 w 449"/>
                <a:gd name="T25" fmla="*/ 0 h 299"/>
                <a:gd name="T26" fmla="*/ 0 w 449"/>
                <a:gd name="T27" fmla="*/ 0 h 299"/>
                <a:gd name="T28" fmla="*/ 0 w 449"/>
                <a:gd name="T29" fmla="*/ 0 h 299"/>
                <a:gd name="T30" fmla="*/ 0 w 449"/>
                <a:gd name="T31" fmla="*/ 0 h 299"/>
                <a:gd name="T32" fmla="*/ 0 w 449"/>
                <a:gd name="T33" fmla="*/ 0 h 299"/>
                <a:gd name="T34" fmla="*/ 0 w 449"/>
                <a:gd name="T35" fmla="*/ 0 h 299"/>
                <a:gd name="T36" fmla="*/ 0 w 449"/>
                <a:gd name="T37" fmla="*/ 0 h 299"/>
                <a:gd name="T38" fmla="*/ 0 w 449"/>
                <a:gd name="T39" fmla="*/ 0 h 299"/>
                <a:gd name="T40" fmla="*/ 0 w 449"/>
                <a:gd name="T41" fmla="*/ 0 h 299"/>
                <a:gd name="T42" fmla="*/ 0 w 449"/>
                <a:gd name="T43" fmla="*/ 0 h 299"/>
                <a:gd name="T44" fmla="*/ 0 w 449"/>
                <a:gd name="T45" fmla="*/ 0 h 299"/>
                <a:gd name="T46" fmla="*/ 0 w 449"/>
                <a:gd name="T47" fmla="*/ 0 h 299"/>
                <a:gd name="T48" fmla="*/ 0 w 449"/>
                <a:gd name="T49" fmla="*/ 0 h 299"/>
                <a:gd name="T50" fmla="*/ 0 w 449"/>
                <a:gd name="T51" fmla="*/ 0 h 299"/>
                <a:gd name="T52" fmla="*/ 0 w 449"/>
                <a:gd name="T53" fmla="*/ 0 h 299"/>
                <a:gd name="T54" fmla="*/ 0 w 449"/>
                <a:gd name="T55" fmla="*/ 0 h 299"/>
                <a:gd name="T56" fmla="*/ 0 w 449"/>
                <a:gd name="T57" fmla="*/ 0 h 299"/>
                <a:gd name="T58" fmla="*/ 0 w 449"/>
                <a:gd name="T59" fmla="*/ 0 h 299"/>
                <a:gd name="T60" fmla="*/ 0 w 449"/>
                <a:gd name="T61" fmla="*/ 0 h 299"/>
                <a:gd name="T62" fmla="*/ 0 w 449"/>
                <a:gd name="T63" fmla="*/ 0 h 299"/>
                <a:gd name="T64" fmla="*/ 0 w 449"/>
                <a:gd name="T65" fmla="*/ 0 h 299"/>
                <a:gd name="T66" fmla="*/ 0 w 449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9" h="299">
                  <a:moveTo>
                    <a:pt x="390" y="299"/>
                  </a:moveTo>
                  <a:lnTo>
                    <a:pt x="395" y="298"/>
                  </a:lnTo>
                  <a:lnTo>
                    <a:pt x="399" y="297"/>
                  </a:lnTo>
                  <a:lnTo>
                    <a:pt x="405" y="296"/>
                  </a:lnTo>
                  <a:lnTo>
                    <a:pt x="410" y="292"/>
                  </a:lnTo>
                  <a:lnTo>
                    <a:pt x="414" y="290"/>
                  </a:lnTo>
                  <a:lnTo>
                    <a:pt x="420" y="286"/>
                  </a:lnTo>
                  <a:lnTo>
                    <a:pt x="424" y="283"/>
                  </a:lnTo>
                  <a:lnTo>
                    <a:pt x="429" y="278"/>
                  </a:lnTo>
                  <a:lnTo>
                    <a:pt x="433" y="273"/>
                  </a:lnTo>
                  <a:lnTo>
                    <a:pt x="436" y="267"/>
                  </a:lnTo>
                  <a:lnTo>
                    <a:pt x="441" y="262"/>
                  </a:lnTo>
                  <a:lnTo>
                    <a:pt x="443" y="256"/>
                  </a:lnTo>
                  <a:lnTo>
                    <a:pt x="445" y="249"/>
                  </a:lnTo>
                  <a:lnTo>
                    <a:pt x="447" y="242"/>
                  </a:lnTo>
                  <a:lnTo>
                    <a:pt x="448" y="235"/>
                  </a:lnTo>
                  <a:lnTo>
                    <a:pt x="449" y="228"/>
                  </a:lnTo>
                  <a:lnTo>
                    <a:pt x="436" y="71"/>
                  </a:lnTo>
                  <a:lnTo>
                    <a:pt x="435" y="63"/>
                  </a:lnTo>
                  <a:lnTo>
                    <a:pt x="435" y="55"/>
                  </a:lnTo>
                  <a:lnTo>
                    <a:pt x="434" y="49"/>
                  </a:lnTo>
                  <a:lnTo>
                    <a:pt x="432" y="42"/>
                  </a:lnTo>
                  <a:lnTo>
                    <a:pt x="430" y="36"/>
                  </a:lnTo>
                  <a:lnTo>
                    <a:pt x="427" y="30"/>
                  </a:lnTo>
                  <a:lnTo>
                    <a:pt x="425" y="25"/>
                  </a:lnTo>
                  <a:lnTo>
                    <a:pt x="422" y="21"/>
                  </a:lnTo>
                  <a:lnTo>
                    <a:pt x="419" y="15"/>
                  </a:lnTo>
                  <a:lnTo>
                    <a:pt x="415" y="12"/>
                  </a:lnTo>
                  <a:lnTo>
                    <a:pt x="411" y="8"/>
                  </a:lnTo>
                  <a:lnTo>
                    <a:pt x="408" y="5"/>
                  </a:lnTo>
                  <a:lnTo>
                    <a:pt x="404" y="2"/>
                  </a:lnTo>
                  <a:lnTo>
                    <a:pt x="399" y="1"/>
                  </a:lnTo>
                  <a:lnTo>
                    <a:pt x="395" y="0"/>
                  </a:lnTo>
                  <a:lnTo>
                    <a:pt x="390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0" y="1"/>
                  </a:lnTo>
                  <a:lnTo>
                    <a:pt x="46" y="2"/>
                  </a:lnTo>
                  <a:lnTo>
                    <a:pt x="41" y="5"/>
                  </a:lnTo>
                  <a:lnTo>
                    <a:pt x="37" y="8"/>
                  </a:lnTo>
                  <a:lnTo>
                    <a:pt x="34" y="12"/>
                  </a:lnTo>
                  <a:lnTo>
                    <a:pt x="29" y="15"/>
                  </a:lnTo>
                  <a:lnTo>
                    <a:pt x="26" y="21"/>
                  </a:lnTo>
                  <a:lnTo>
                    <a:pt x="24" y="25"/>
                  </a:lnTo>
                  <a:lnTo>
                    <a:pt x="21" y="30"/>
                  </a:lnTo>
                  <a:lnTo>
                    <a:pt x="18" y="36"/>
                  </a:lnTo>
                  <a:lnTo>
                    <a:pt x="16" y="42"/>
                  </a:lnTo>
                  <a:lnTo>
                    <a:pt x="14" y="49"/>
                  </a:lnTo>
                  <a:lnTo>
                    <a:pt x="13" y="55"/>
                  </a:lnTo>
                  <a:lnTo>
                    <a:pt x="13" y="63"/>
                  </a:lnTo>
                  <a:lnTo>
                    <a:pt x="13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6"/>
                  </a:lnTo>
                  <a:lnTo>
                    <a:pt x="9" y="262"/>
                  </a:lnTo>
                  <a:lnTo>
                    <a:pt x="12" y="267"/>
                  </a:lnTo>
                  <a:lnTo>
                    <a:pt x="15" y="273"/>
                  </a:lnTo>
                  <a:lnTo>
                    <a:pt x="19" y="278"/>
                  </a:lnTo>
                  <a:lnTo>
                    <a:pt x="25" y="283"/>
                  </a:lnTo>
                  <a:lnTo>
                    <a:pt x="29" y="286"/>
                  </a:lnTo>
                  <a:lnTo>
                    <a:pt x="35" y="290"/>
                  </a:lnTo>
                  <a:lnTo>
                    <a:pt x="39" y="292"/>
                  </a:lnTo>
                  <a:lnTo>
                    <a:pt x="44" y="296"/>
                  </a:lnTo>
                  <a:lnTo>
                    <a:pt x="50" y="297"/>
                  </a:lnTo>
                  <a:lnTo>
                    <a:pt x="54" y="298"/>
                  </a:lnTo>
                  <a:lnTo>
                    <a:pt x="60" y="299"/>
                  </a:lnTo>
                  <a:lnTo>
                    <a:pt x="390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94" name="Freeform 634">
              <a:extLst>
                <a:ext uri="{FF2B5EF4-FFF2-40B4-BE49-F238E27FC236}">
                  <a16:creationId xmlns:a16="http://schemas.microsoft.com/office/drawing/2014/main" id="{7D2CA97D-60C1-AC46-BFD4-57CF24588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" y="2279"/>
              <a:ext cx="15" cy="11"/>
            </a:xfrm>
            <a:custGeom>
              <a:avLst/>
              <a:gdLst>
                <a:gd name="T0" fmla="*/ 0 w 428"/>
                <a:gd name="T1" fmla="*/ 0 h 284"/>
                <a:gd name="T2" fmla="*/ 0 w 428"/>
                <a:gd name="T3" fmla="*/ 0 h 284"/>
                <a:gd name="T4" fmla="*/ 0 w 428"/>
                <a:gd name="T5" fmla="*/ 0 h 284"/>
                <a:gd name="T6" fmla="*/ 0 w 428"/>
                <a:gd name="T7" fmla="*/ 0 h 284"/>
                <a:gd name="T8" fmla="*/ 0 w 428"/>
                <a:gd name="T9" fmla="*/ 0 h 284"/>
                <a:gd name="T10" fmla="*/ 0 w 428"/>
                <a:gd name="T11" fmla="*/ 0 h 284"/>
                <a:gd name="T12" fmla="*/ 0 w 428"/>
                <a:gd name="T13" fmla="*/ 0 h 284"/>
                <a:gd name="T14" fmla="*/ 0 w 428"/>
                <a:gd name="T15" fmla="*/ 0 h 284"/>
                <a:gd name="T16" fmla="*/ 0 w 428"/>
                <a:gd name="T17" fmla="*/ 0 h 284"/>
                <a:gd name="T18" fmla="*/ 0 w 428"/>
                <a:gd name="T19" fmla="*/ 0 h 284"/>
                <a:gd name="T20" fmla="*/ 0 w 428"/>
                <a:gd name="T21" fmla="*/ 0 h 284"/>
                <a:gd name="T22" fmla="*/ 0 w 428"/>
                <a:gd name="T23" fmla="*/ 0 h 284"/>
                <a:gd name="T24" fmla="*/ 0 w 428"/>
                <a:gd name="T25" fmla="*/ 0 h 284"/>
                <a:gd name="T26" fmla="*/ 0 w 428"/>
                <a:gd name="T27" fmla="*/ 0 h 284"/>
                <a:gd name="T28" fmla="*/ 0 w 428"/>
                <a:gd name="T29" fmla="*/ 0 h 284"/>
                <a:gd name="T30" fmla="*/ 0 w 428"/>
                <a:gd name="T31" fmla="*/ 0 h 284"/>
                <a:gd name="T32" fmla="*/ 0 w 428"/>
                <a:gd name="T33" fmla="*/ 0 h 284"/>
                <a:gd name="T34" fmla="*/ 0 w 428"/>
                <a:gd name="T35" fmla="*/ 0 h 284"/>
                <a:gd name="T36" fmla="*/ 0 w 428"/>
                <a:gd name="T37" fmla="*/ 0 h 284"/>
                <a:gd name="T38" fmla="*/ 0 w 428"/>
                <a:gd name="T39" fmla="*/ 0 h 284"/>
                <a:gd name="T40" fmla="*/ 0 w 428"/>
                <a:gd name="T41" fmla="*/ 0 h 284"/>
                <a:gd name="T42" fmla="*/ 0 w 428"/>
                <a:gd name="T43" fmla="*/ 0 h 284"/>
                <a:gd name="T44" fmla="*/ 0 w 428"/>
                <a:gd name="T45" fmla="*/ 0 h 284"/>
                <a:gd name="T46" fmla="*/ 0 w 428"/>
                <a:gd name="T47" fmla="*/ 0 h 284"/>
                <a:gd name="T48" fmla="*/ 0 w 428"/>
                <a:gd name="T49" fmla="*/ 0 h 284"/>
                <a:gd name="T50" fmla="*/ 0 w 428"/>
                <a:gd name="T51" fmla="*/ 0 h 284"/>
                <a:gd name="T52" fmla="*/ 0 w 428"/>
                <a:gd name="T53" fmla="*/ 0 h 284"/>
                <a:gd name="T54" fmla="*/ 0 w 428"/>
                <a:gd name="T55" fmla="*/ 0 h 284"/>
                <a:gd name="T56" fmla="*/ 0 w 428"/>
                <a:gd name="T57" fmla="*/ 0 h 284"/>
                <a:gd name="T58" fmla="*/ 0 w 428"/>
                <a:gd name="T59" fmla="*/ 0 h 284"/>
                <a:gd name="T60" fmla="*/ 0 w 428"/>
                <a:gd name="T61" fmla="*/ 0 h 284"/>
                <a:gd name="T62" fmla="*/ 0 w 428"/>
                <a:gd name="T63" fmla="*/ 0 h 284"/>
                <a:gd name="T64" fmla="*/ 0 w 428"/>
                <a:gd name="T65" fmla="*/ 0 h 284"/>
                <a:gd name="T66" fmla="*/ 0 w 428"/>
                <a:gd name="T67" fmla="*/ 0 h 2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28" h="284">
                  <a:moveTo>
                    <a:pt x="372" y="284"/>
                  </a:moveTo>
                  <a:lnTo>
                    <a:pt x="376" y="283"/>
                  </a:lnTo>
                  <a:lnTo>
                    <a:pt x="381" y="282"/>
                  </a:lnTo>
                  <a:lnTo>
                    <a:pt x="385" y="281"/>
                  </a:lnTo>
                  <a:lnTo>
                    <a:pt x="390" y="279"/>
                  </a:lnTo>
                  <a:lnTo>
                    <a:pt x="395" y="276"/>
                  </a:lnTo>
                  <a:lnTo>
                    <a:pt x="400" y="272"/>
                  </a:lnTo>
                  <a:lnTo>
                    <a:pt x="404" y="268"/>
                  </a:lnTo>
                  <a:lnTo>
                    <a:pt x="409" y="264"/>
                  </a:lnTo>
                  <a:lnTo>
                    <a:pt x="412" y="259"/>
                  </a:lnTo>
                  <a:lnTo>
                    <a:pt x="416" y="254"/>
                  </a:lnTo>
                  <a:lnTo>
                    <a:pt x="420" y="249"/>
                  </a:lnTo>
                  <a:lnTo>
                    <a:pt x="422" y="242"/>
                  </a:lnTo>
                  <a:lnTo>
                    <a:pt x="425" y="235"/>
                  </a:lnTo>
                  <a:lnTo>
                    <a:pt x="426" y="229"/>
                  </a:lnTo>
                  <a:lnTo>
                    <a:pt x="427" y="222"/>
                  </a:lnTo>
                  <a:lnTo>
                    <a:pt x="428" y="216"/>
                  </a:lnTo>
                  <a:lnTo>
                    <a:pt x="415" y="67"/>
                  </a:lnTo>
                  <a:lnTo>
                    <a:pt x="414" y="59"/>
                  </a:lnTo>
                  <a:lnTo>
                    <a:pt x="414" y="53"/>
                  </a:lnTo>
                  <a:lnTo>
                    <a:pt x="413" y="46"/>
                  </a:lnTo>
                  <a:lnTo>
                    <a:pt x="411" y="40"/>
                  </a:lnTo>
                  <a:lnTo>
                    <a:pt x="410" y="34"/>
                  </a:lnTo>
                  <a:lnTo>
                    <a:pt x="408" y="29"/>
                  </a:lnTo>
                  <a:lnTo>
                    <a:pt x="404" y="23"/>
                  </a:lnTo>
                  <a:lnTo>
                    <a:pt x="402" y="19"/>
                  </a:lnTo>
                  <a:lnTo>
                    <a:pt x="399" y="15"/>
                  </a:lnTo>
                  <a:lnTo>
                    <a:pt x="396" y="10"/>
                  </a:lnTo>
                  <a:lnTo>
                    <a:pt x="393" y="7"/>
                  </a:lnTo>
                  <a:lnTo>
                    <a:pt x="388" y="4"/>
                  </a:lnTo>
                  <a:lnTo>
                    <a:pt x="384" y="2"/>
                  </a:lnTo>
                  <a:lnTo>
                    <a:pt x="381" y="1"/>
                  </a:lnTo>
                  <a:lnTo>
                    <a:pt x="376" y="0"/>
                  </a:lnTo>
                  <a:lnTo>
                    <a:pt x="372" y="0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8" y="1"/>
                  </a:lnTo>
                  <a:lnTo>
                    <a:pt x="43" y="2"/>
                  </a:lnTo>
                  <a:lnTo>
                    <a:pt x="39" y="4"/>
                  </a:lnTo>
                  <a:lnTo>
                    <a:pt x="36" y="7"/>
                  </a:lnTo>
                  <a:lnTo>
                    <a:pt x="31" y="10"/>
                  </a:lnTo>
                  <a:lnTo>
                    <a:pt x="29" y="15"/>
                  </a:lnTo>
                  <a:lnTo>
                    <a:pt x="26" y="19"/>
                  </a:lnTo>
                  <a:lnTo>
                    <a:pt x="23" y="23"/>
                  </a:lnTo>
                  <a:lnTo>
                    <a:pt x="20" y="29"/>
                  </a:lnTo>
                  <a:lnTo>
                    <a:pt x="18" y="34"/>
                  </a:lnTo>
                  <a:lnTo>
                    <a:pt x="17" y="40"/>
                  </a:lnTo>
                  <a:lnTo>
                    <a:pt x="15" y="46"/>
                  </a:lnTo>
                  <a:lnTo>
                    <a:pt x="14" y="53"/>
                  </a:lnTo>
                  <a:lnTo>
                    <a:pt x="14" y="59"/>
                  </a:lnTo>
                  <a:lnTo>
                    <a:pt x="14" y="67"/>
                  </a:lnTo>
                  <a:lnTo>
                    <a:pt x="0" y="216"/>
                  </a:lnTo>
                  <a:lnTo>
                    <a:pt x="0" y="222"/>
                  </a:lnTo>
                  <a:lnTo>
                    <a:pt x="1" y="229"/>
                  </a:lnTo>
                  <a:lnTo>
                    <a:pt x="2" y="235"/>
                  </a:lnTo>
                  <a:lnTo>
                    <a:pt x="5" y="242"/>
                  </a:lnTo>
                  <a:lnTo>
                    <a:pt x="7" y="249"/>
                  </a:lnTo>
                  <a:lnTo>
                    <a:pt x="11" y="254"/>
                  </a:lnTo>
                  <a:lnTo>
                    <a:pt x="15" y="259"/>
                  </a:lnTo>
                  <a:lnTo>
                    <a:pt x="18" y="264"/>
                  </a:lnTo>
                  <a:lnTo>
                    <a:pt x="23" y="268"/>
                  </a:lnTo>
                  <a:lnTo>
                    <a:pt x="27" y="272"/>
                  </a:lnTo>
                  <a:lnTo>
                    <a:pt x="32" y="276"/>
                  </a:lnTo>
                  <a:lnTo>
                    <a:pt x="37" y="279"/>
                  </a:lnTo>
                  <a:lnTo>
                    <a:pt x="42" y="281"/>
                  </a:lnTo>
                  <a:lnTo>
                    <a:pt x="47" y="282"/>
                  </a:lnTo>
                  <a:lnTo>
                    <a:pt x="51" y="283"/>
                  </a:lnTo>
                  <a:lnTo>
                    <a:pt x="56" y="284"/>
                  </a:lnTo>
                  <a:lnTo>
                    <a:pt x="372" y="284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95" name="Freeform 635">
              <a:extLst>
                <a:ext uri="{FF2B5EF4-FFF2-40B4-BE49-F238E27FC236}">
                  <a16:creationId xmlns:a16="http://schemas.microsoft.com/office/drawing/2014/main" id="{164A696B-A3A6-D247-8273-DB8451ADE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" y="2285"/>
              <a:ext cx="10" cy="4"/>
            </a:xfrm>
            <a:custGeom>
              <a:avLst/>
              <a:gdLst>
                <a:gd name="T0" fmla="*/ 0 w 313"/>
                <a:gd name="T1" fmla="*/ 0 h 129"/>
                <a:gd name="T2" fmla="*/ 0 w 313"/>
                <a:gd name="T3" fmla="*/ 0 h 129"/>
                <a:gd name="T4" fmla="*/ 0 w 313"/>
                <a:gd name="T5" fmla="*/ 0 h 129"/>
                <a:gd name="T6" fmla="*/ 0 w 313"/>
                <a:gd name="T7" fmla="*/ 0 h 129"/>
                <a:gd name="T8" fmla="*/ 0 w 313"/>
                <a:gd name="T9" fmla="*/ 0 h 129"/>
                <a:gd name="T10" fmla="*/ 0 w 313"/>
                <a:gd name="T11" fmla="*/ 0 h 129"/>
                <a:gd name="T12" fmla="*/ 0 w 313"/>
                <a:gd name="T13" fmla="*/ 0 h 129"/>
                <a:gd name="T14" fmla="*/ 0 w 313"/>
                <a:gd name="T15" fmla="*/ 0 h 129"/>
                <a:gd name="T16" fmla="*/ 0 w 313"/>
                <a:gd name="T17" fmla="*/ 0 h 129"/>
                <a:gd name="T18" fmla="*/ 0 w 313"/>
                <a:gd name="T19" fmla="*/ 0 h 129"/>
                <a:gd name="T20" fmla="*/ 0 w 313"/>
                <a:gd name="T21" fmla="*/ 0 h 129"/>
                <a:gd name="T22" fmla="*/ 0 w 313"/>
                <a:gd name="T23" fmla="*/ 0 h 129"/>
                <a:gd name="T24" fmla="*/ 0 w 313"/>
                <a:gd name="T25" fmla="*/ 0 h 129"/>
                <a:gd name="T26" fmla="*/ 0 w 313"/>
                <a:gd name="T27" fmla="*/ 0 h 129"/>
                <a:gd name="T28" fmla="*/ 0 w 313"/>
                <a:gd name="T29" fmla="*/ 0 h 129"/>
                <a:gd name="T30" fmla="*/ 0 w 313"/>
                <a:gd name="T31" fmla="*/ 0 h 129"/>
                <a:gd name="T32" fmla="*/ 0 w 313"/>
                <a:gd name="T33" fmla="*/ 0 h 129"/>
                <a:gd name="T34" fmla="*/ 0 w 313"/>
                <a:gd name="T35" fmla="*/ 0 h 129"/>
                <a:gd name="T36" fmla="*/ 0 w 313"/>
                <a:gd name="T37" fmla="*/ 0 h 129"/>
                <a:gd name="T38" fmla="*/ 0 w 313"/>
                <a:gd name="T39" fmla="*/ 0 h 129"/>
                <a:gd name="T40" fmla="*/ 0 w 313"/>
                <a:gd name="T41" fmla="*/ 0 h 129"/>
                <a:gd name="T42" fmla="*/ 0 w 313"/>
                <a:gd name="T43" fmla="*/ 0 h 129"/>
                <a:gd name="T44" fmla="*/ 0 w 313"/>
                <a:gd name="T45" fmla="*/ 0 h 129"/>
                <a:gd name="T46" fmla="*/ 0 w 313"/>
                <a:gd name="T47" fmla="*/ 0 h 129"/>
                <a:gd name="T48" fmla="*/ 0 w 313"/>
                <a:gd name="T49" fmla="*/ 0 h 129"/>
                <a:gd name="T50" fmla="*/ 0 w 313"/>
                <a:gd name="T51" fmla="*/ 0 h 129"/>
                <a:gd name="T52" fmla="*/ 0 w 313"/>
                <a:gd name="T53" fmla="*/ 0 h 129"/>
                <a:gd name="T54" fmla="*/ 0 w 313"/>
                <a:gd name="T55" fmla="*/ 0 h 129"/>
                <a:gd name="T56" fmla="*/ 0 w 313"/>
                <a:gd name="T57" fmla="*/ 0 h 129"/>
                <a:gd name="T58" fmla="*/ 0 w 313"/>
                <a:gd name="T59" fmla="*/ 0 h 129"/>
                <a:gd name="T60" fmla="*/ 0 w 313"/>
                <a:gd name="T61" fmla="*/ 0 h 129"/>
                <a:gd name="T62" fmla="*/ 0 w 313"/>
                <a:gd name="T63" fmla="*/ 0 h 129"/>
                <a:gd name="T64" fmla="*/ 0 w 313"/>
                <a:gd name="T65" fmla="*/ 0 h 129"/>
                <a:gd name="T66" fmla="*/ 0 w 313"/>
                <a:gd name="T67" fmla="*/ 0 h 129"/>
                <a:gd name="T68" fmla="*/ 0 w 313"/>
                <a:gd name="T69" fmla="*/ 0 h 129"/>
                <a:gd name="T70" fmla="*/ 0 w 313"/>
                <a:gd name="T71" fmla="*/ 0 h 129"/>
                <a:gd name="T72" fmla="*/ 0 w 313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3" h="129">
                  <a:moveTo>
                    <a:pt x="313" y="65"/>
                  </a:moveTo>
                  <a:lnTo>
                    <a:pt x="312" y="71"/>
                  </a:lnTo>
                  <a:lnTo>
                    <a:pt x="312" y="78"/>
                  </a:lnTo>
                  <a:lnTo>
                    <a:pt x="311" y="83"/>
                  </a:lnTo>
                  <a:lnTo>
                    <a:pt x="310" y="90"/>
                  </a:lnTo>
                  <a:lnTo>
                    <a:pt x="309" y="95"/>
                  </a:lnTo>
                  <a:lnTo>
                    <a:pt x="307" y="100"/>
                  </a:lnTo>
                  <a:lnTo>
                    <a:pt x="304" y="105"/>
                  </a:lnTo>
                  <a:lnTo>
                    <a:pt x="302" y="109"/>
                  </a:lnTo>
                  <a:lnTo>
                    <a:pt x="300" y="113"/>
                  </a:lnTo>
                  <a:lnTo>
                    <a:pt x="297" y="118"/>
                  </a:lnTo>
                  <a:lnTo>
                    <a:pt x="295" y="120"/>
                  </a:lnTo>
                  <a:lnTo>
                    <a:pt x="291" y="123"/>
                  </a:lnTo>
                  <a:lnTo>
                    <a:pt x="287" y="125"/>
                  </a:lnTo>
                  <a:lnTo>
                    <a:pt x="284" y="126"/>
                  </a:lnTo>
                  <a:lnTo>
                    <a:pt x="279" y="128"/>
                  </a:lnTo>
                  <a:lnTo>
                    <a:pt x="276" y="129"/>
                  </a:lnTo>
                  <a:lnTo>
                    <a:pt x="36" y="129"/>
                  </a:lnTo>
                  <a:lnTo>
                    <a:pt x="31" y="128"/>
                  </a:lnTo>
                  <a:lnTo>
                    <a:pt x="27" y="126"/>
                  </a:lnTo>
                  <a:lnTo>
                    <a:pt x="24" y="125"/>
                  </a:lnTo>
                  <a:lnTo>
                    <a:pt x="20" y="123"/>
                  </a:lnTo>
                  <a:lnTo>
                    <a:pt x="17" y="120"/>
                  </a:lnTo>
                  <a:lnTo>
                    <a:pt x="14" y="118"/>
                  </a:lnTo>
                  <a:lnTo>
                    <a:pt x="12" y="113"/>
                  </a:lnTo>
                  <a:lnTo>
                    <a:pt x="9" y="109"/>
                  </a:lnTo>
                  <a:lnTo>
                    <a:pt x="6" y="105"/>
                  </a:lnTo>
                  <a:lnTo>
                    <a:pt x="5" y="100"/>
                  </a:lnTo>
                  <a:lnTo>
                    <a:pt x="3" y="95"/>
                  </a:lnTo>
                  <a:lnTo>
                    <a:pt x="2" y="90"/>
                  </a:lnTo>
                  <a:lnTo>
                    <a:pt x="1" y="83"/>
                  </a:lnTo>
                  <a:lnTo>
                    <a:pt x="0" y="78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11" y="0"/>
                  </a:lnTo>
                  <a:lnTo>
                    <a:pt x="313" y="65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96" name="Freeform 636">
              <a:extLst>
                <a:ext uri="{FF2B5EF4-FFF2-40B4-BE49-F238E27FC236}">
                  <a16:creationId xmlns:a16="http://schemas.microsoft.com/office/drawing/2014/main" id="{9F380B4E-F32A-2C41-A0DF-871B941A4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2281"/>
              <a:ext cx="1" cy="8"/>
            </a:xfrm>
            <a:custGeom>
              <a:avLst/>
              <a:gdLst>
                <a:gd name="T0" fmla="*/ 0 w 31"/>
                <a:gd name="T1" fmla="*/ 0 h 213"/>
                <a:gd name="T2" fmla="*/ 0 w 31"/>
                <a:gd name="T3" fmla="*/ 0 h 213"/>
                <a:gd name="T4" fmla="*/ 0 w 31"/>
                <a:gd name="T5" fmla="*/ 0 h 213"/>
                <a:gd name="T6" fmla="*/ 0 w 31"/>
                <a:gd name="T7" fmla="*/ 0 h 213"/>
                <a:gd name="T8" fmla="*/ 0 w 31"/>
                <a:gd name="T9" fmla="*/ 0 h 213"/>
                <a:gd name="T10" fmla="*/ 0 w 31"/>
                <a:gd name="T11" fmla="*/ 0 h 213"/>
                <a:gd name="T12" fmla="*/ 0 w 31"/>
                <a:gd name="T13" fmla="*/ 0 h 213"/>
                <a:gd name="T14" fmla="*/ 0 w 31"/>
                <a:gd name="T15" fmla="*/ 0 h 213"/>
                <a:gd name="T16" fmla="*/ 0 w 31"/>
                <a:gd name="T17" fmla="*/ 0 h 213"/>
                <a:gd name="T18" fmla="*/ 0 w 31"/>
                <a:gd name="T19" fmla="*/ 0 h 213"/>
                <a:gd name="T20" fmla="*/ 0 w 31"/>
                <a:gd name="T21" fmla="*/ 0 h 213"/>
                <a:gd name="T22" fmla="*/ 0 w 31"/>
                <a:gd name="T23" fmla="*/ 0 h 213"/>
                <a:gd name="T24" fmla="*/ 0 w 31"/>
                <a:gd name="T25" fmla="*/ 0 h 213"/>
                <a:gd name="T26" fmla="*/ 0 w 31"/>
                <a:gd name="T27" fmla="*/ 0 h 213"/>
                <a:gd name="T28" fmla="*/ 0 w 31"/>
                <a:gd name="T29" fmla="*/ 0 h 213"/>
                <a:gd name="T30" fmla="*/ 0 w 31"/>
                <a:gd name="T31" fmla="*/ 0 h 213"/>
                <a:gd name="T32" fmla="*/ 0 w 31"/>
                <a:gd name="T33" fmla="*/ 0 h 213"/>
                <a:gd name="T34" fmla="*/ 0 w 31"/>
                <a:gd name="T35" fmla="*/ 0 h 213"/>
                <a:gd name="T36" fmla="*/ 0 w 31"/>
                <a:gd name="T37" fmla="*/ 0 h 213"/>
                <a:gd name="T38" fmla="*/ 0 w 31"/>
                <a:gd name="T39" fmla="*/ 0 h 213"/>
                <a:gd name="T40" fmla="*/ 0 w 31"/>
                <a:gd name="T41" fmla="*/ 0 h 213"/>
                <a:gd name="T42" fmla="*/ 0 w 31"/>
                <a:gd name="T43" fmla="*/ 0 h 213"/>
                <a:gd name="T44" fmla="*/ 0 w 31"/>
                <a:gd name="T45" fmla="*/ 0 h 213"/>
                <a:gd name="T46" fmla="*/ 0 w 31"/>
                <a:gd name="T47" fmla="*/ 0 h 213"/>
                <a:gd name="T48" fmla="*/ 0 w 31"/>
                <a:gd name="T49" fmla="*/ 0 h 213"/>
                <a:gd name="T50" fmla="*/ 0 w 31"/>
                <a:gd name="T51" fmla="*/ 0 h 213"/>
                <a:gd name="T52" fmla="*/ 0 w 31"/>
                <a:gd name="T53" fmla="*/ 0 h 213"/>
                <a:gd name="T54" fmla="*/ 0 w 31"/>
                <a:gd name="T55" fmla="*/ 0 h 213"/>
                <a:gd name="T56" fmla="*/ 0 w 31"/>
                <a:gd name="T57" fmla="*/ 0 h 213"/>
                <a:gd name="T58" fmla="*/ 0 w 31"/>
                <a:gd name="T59" fmla="*/ 0 h 213"/>
                <a:gd name="T60" fmla="*/ 0 w 31"/>
                <a:gd name="T61" fmla="*/ 0 h 213"/>
                <a:gd name="T62" fmla="*/ 0 w 31"/>
                <a:gd name="T63" fmla="*/ 0 h 213"/>
                <a:gd name="T64" fmla="*/ 0 w 31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" h="213">
                  <a:moveTo>
                    <a:pt x="17" y="213"/>
                  </a:moveTo>
                  <a:lnTo>
                    <a:pt x="19" y="212"/>
                  </a:lnTo>
                  <a:lnTo>
                    <a:pt x="20" y="212"/>
                  </a:lnTo>
                  <a:lnTo>
                    <a:pt x="21" y="212"/>
                  </a:lnTo>
                  <a:lnTo>
                    <a:pt x="22" y="211"/>
                  </a:lnTo>
                  <a:lnTo>
                    <a:pt x="23" y="209"/>
                  </a:lnTo>
                  <a:lnTo>
                    <a:pt x="24" y="208"/>
                  </a:lnTo>
                  <a:lnTo>
                    <a:pt x="25" y="207"/>
                  </a:lnTo>
                  <a:lnTo>
                    <a:pt x="26" y="206"/>
                  </a:lnTo>
                  <a:lnTo>
                    <a:pt x="27" y="204"/>
                  </a:lnTo>
                  <a:lnTo>
                    <a:pt x="28" y="203"/>
                  </a:lnTo>
                  <a:lnTo>
                    <a:pt x="28" y="201"/>
                  </a:lnTo>
                  <a:lnTo>
                    <a:pt x="29" y="199"/>
                  </a:lnTo>
                  <a:lnTo>
                    <a:pt x="29" y="196"/>
                  </a:lnTo>
                  <a:lnTo>
                    <a:pt x="29" y="195"/>
                  </a:lnTo>
                  <a:lnTo>
                    <a:pt x="29" y="193"/>
                  </a:lnTo>
                  <a:lnTo>
                    <a:pt x="31" y="191"/>
                  </a:lnTo>
                  <a:lnTo>
                    <a:pt x="31" y="21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5"/>
                  </a:lnTo>
                  <a:lnTo>
                    <a:pt x="29" y="13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7" y="7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7" y="7"/>
                  </a:lnTo>
                  <a:lnTo>
                    <a:pt x="5" y="8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5" y="200"/>
                  </a:lnTo>
                  <a:lnTo>
                    <a:pt x="7" y="202"/>
                  </a:lnTo>
                  <a:lnTo>
                    <a:pt x="8" y="204"/>
                  </a:lnTo>
                  <a:lnTo>
                    <a:pt x="10" y="206"/>
                  </a:lnTo>
                  <a:lnTo>
                    <a:pt x="11" y="208"/>
                  </a:lnTo>
                  <a:lnTo>
                    <a:pt x="12" y="209"/>
                  </a:lnTo>
                  <a:lnTo>
                    <a:pt x="14" y="212"/>
                  </a:lnTo>
                  <a:lnTo>
                    <a:pt x="15" y="212"/>
                  </a:lnTo>
                  <a:lnTo>
                    <a:pt x="17" y="213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97" name="Freeform 637">
              <a:extLst>
                <a:ext uri="{FF2B5EF4-FFF2-40B4-BE49-F238E27FC236}">
                  <a16:creationId xmlns:a16="http://schemas.microsoft.com/office/drawing/2014/main" id="{FA7008D9-AE6D-F64E-81AB-1843D2E59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" y="2281"/>
              <a:ext cx="2" cy="8"/>
            </a:xfrm>
            <a:custGeom>
              <a:avLst/>
              <a:gdLst>
                <a:gd name="T0" fmla="*/ 0 w 34"/>
                <a:gd name="T1" fmla="*/ 0 h 221"/>
                <a:gd name="T2" fmla="*/ 0 w 34"/>
                <a:gd name="T3" fmla="*/ 0 h 221"/>
                <a:gd name="T4" fmla="*/ 0 w 34"/>
                <a:gd name="T5" fmla="*/ 0 h 221"/>
                <a:gd name="T6" fmla="*/ 0 w 34"/>
                <a:gd name="T7" fmla="*/ 0 h 221"/>
                <a:gd name="T8" fmla="*/ 0 w 34"/>
                <a:gd name="T9" fmla="*/ 0 h 221"/>
                <a:gd name="T10" fmla="*/ 0 w 34"/>
                <a:gd name="T11" fmla="*/ 0 h 221"/>
                <a:gd name="T12" fmla="*/ 0 w 34"/>
                <a:gd name="T13" fmla="*/ 0 h 221"/>
                <a:gd name="T14" fmla="*/ 0 w 34"/>
                <a:gd name="T15" fmla="*/ 0 h 221"/>
                <a:gd name="T16" fmla="*/ 0 w 34"/>
                <a:gd name="T17" fmla="*/ 0 h 221"/>
                <a:gd name="T18" fmla="*/ 0 w 34"/>
                <a:gd name="T19" fmla="*/ 0 h 221"/>
                <a:gd name="T20" fmla="*/ 0 w 34"/>
                <a:gd name="T21" fmla="*/ 0 h 221"/>
                <a:gd name="T22" fmla="*/ 0 w 34"/>
                <a:gd name="T23" fmla="*/ 0 h 221"/>
                <a:gd name="T24" fmla="*/ 0 w 34"/>
                <a:gd name="T25" fmla="*/ 0 h 221"/>
                <a:gd name="T26" fmla="*/ 0 w 34"/>
                <a:gd name="T27" fmla="*/ 0 h 221"/>
                <a:gd name="T28" fmla="*/ 0 w 34"/>
                <a:gd name="T29" fmla="*/ 0 h 221"/>
                <a:gd name="T30" fmla="*/ 0 w 34"/>
                <a:gd name="T31" fmla="*/ 0 h 221"/>
                <a:gd name="T32" fmla="*/ 0 w 34"/>
                <a:gd name="T33" fmla="*/ 0 h 221"/>
                <a:gd name="T34" fmla="*/ 0 w 34"/>
                <a:gd name="T35" fmla="*/ 0 h 221"/>
                <a:gd name="T36" fmla="*/ 0 w 34"/>
                <a:gd name="T37" fmla="*/ 0 h 221"/>
                <a:gd name="T38" fmla="*/ 0 w 34"/>
                <a:gd name="T39" fmla="*/ 0 h 221"/>
                <a:gd name="T40" fmla="*/ 0 w 34"/>
                <a:gd name="T41" fmla="*/ 0 h 221"/>
                <a:gd name="T42" fmla="*/ 0 w 34"/>
                <a:gd name="T43" fmla="*/ 0 h 221"/>
                <a:gd name="T44" fmla="*/ 0 w 34"/>
                <a:gd name="T45" fmla="*/ 0 h 221"/>
                <a:gd name="T46" fmla="*/ 0 w 34"/>
                <a:gd name="T47" fmla="*/ 0 h 221"/>
                <a:gd name="T48" fmla="*/ 0 w 34"/>
                <a:gd name="T49" fmla="*/ 0 h 221"/>
                <a:gd name="T50" fmla="*/ 0 w 34"/>
                <a:gd name="T51" fmla="*/ 0 h 221"/>
                <a:gd name="T52" fmla="*/ 0 w 34"/>
                <a:gd name="T53" fmla="*/ 0 h 221"/>
                <a:gd name="T54" fmla="*/ 0 w 34"/>
                <a:gd name="T55" fmla="*/ 0 h 221"/>
                <a:gd name="T56" fmla="*/ 0 w 34"/>
                <a:gd name="T57" fmla="*/ 0 h 221"/>
                <a:gd name="T58" fmla="*/ 0 w 34"/>
                <a:gd name="T59" fmla="*/ 0 h 221"/>
                <a:gd name="T60" fmla="*/ 0 w 34"/>
                <a:gd name="T61" fmla="*/ 0 h 221"/>
                <a:gd name="T62" fmla="*/ 0 w 34"/>
                <a:gd name="T63" fmla="*/ 0 h 221"/>
                <a:gd name="T64" fmla="*/ 0 w 34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21">
                  <a:moveTo>
                    <a:pt x="13" y="221"/>
                  </a:moveTo>
                  <a:lnTo>
                    <a:pt x="14" y="220"/>
                  </a:lnTo>
                  <a:lnTo>
                    <a:pt x="15" y="220"/>
                  </a:lnTo>
                  <a:lnTo>
                    <a:pt x="17" y="218"/>
                  </a:lnTo>
                  <a:lnTo>
                    <a:pt x="19" y="216"/>
                  </a:lnTo>
                  <a:lnTo>
                    <a:pt x="20" y="214"/>
                  </a:lnTo>
                  <a:lnTo>
                    <a:pt x="22" y="212"/>
                  </a:lnTo>
                  <a:lnTo>
                    <a:pt x="25" y="210"/>
                  </a:lnTo>
                  <a:lnTo>
                    <a:pt x="26" y="208"/>
                  </a:lnTo>
                  <a:lnTo>
                    <a:pt x="28" y="204"/>
                  </a:lnTo>
                  <a:lnTo>
                    <a:pt x="29" y="201"/>
                  </a:lnTo>
                  <a:lnTo>
                    <a:pt x="30" y="199"/>
                  </a:lnTo>
                  <a:lnTo>
                    <a:pt x="31" y="196"/>
                  </a:lnTo>
                  <a:lnTo>
                    <a:pt x="32" y="194"/>
                  </a:lnTo>
                  <a:lnTo>
                    <a:pt x="33" y="190"/>
                  </a:lnTo>
                  <a:lnTo>
                    <a:pt x="33" y="188"/>
                  </a:lnTo>
                  <a:lnTo>
                    <a:pt x="34" y="186"/>
                  </a:lnTo>
                  <a:lnTo>
                    <a:pt x="26" y="21"/>
                  </a:lnTo>
                  <a:lnTo>
                    <a:pt x="25" y="17"/>
                  </a:lnTo>
                  <a:lnTo>
                    <a:pt x="25" y="16"/>
                  </a:lnTo>
                  <a:lnTo>
                    <a:pt x="25" y="14"/>
                  </a:lnTo>
                  <a:lnTo>
                    <a:pt x="25" y="12"/>
                  </a:lnTo>
                  <a:lnTo>
                    <a:pt x="24" y="10"/>
                  </a:lnTo>
                  <a:lnTo>
                    <a:pt x="24" y="9"/>
                  </a:lnTo>
                  <a:lnTo>
                    <a:pt x="22" y="7"/>
                  </a:lnTo>
                  <a:lnTo>
                    <a:pt x="21" y="6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9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2"/>
                  </a:lnTo>
                  <a:lnTo>
                    <a:pt x="0" y="203"/>
                  </a:lnTo>
                  <a:lnTo>
                    <a:pt x="0" y="206"/>
                  </a:lnTo>
                  <a:lnTo>
                    <a:pt x="0" y="207"/>
                  </a:lnTo>
                  <a:lnTo>
                    <a:pt x="0" y="209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3"/>
                  </a:lnTo>
                  <a:lnTo>
                    <a:pt x="3" y="214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8" y="220"/>
                  </a:lnTo>
                  <a:lnTo>
                    <a:pt x="9" y="220"/>
                  </a:lnTo>
                  <a:lnTo>
                    <a:pt x="11" y="220"/>
                  </a:lnTo>
                  <a:lnTo>
                    <a:pt x="13" y="221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98" name="Freeform 638">
              <a:extLst>
                <a:ext uri="{FF2B5EF4-FFF2-40B4-BE49-F238E27FC236}">
                  <a16:creationId xmlns:a16="http://schemas.microsoft.com/office/drawing/2014/main" id="{8CA217CD-5F42-9D46-9455-6DDCA4F57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" y="2280"/>
              <a:ext cx="11" cy="4"/>
            </a:xfrm>
            <a:custGeom>
              <a:avLst/>
              <a:gdLst>
                <a:gd name="T0" fmla="*/ 0 w 321"/>
                <a:gd name="T1" fmla="*/ 0 h 104"/>
                <a:gd name="T2" fmla="*/ 0 w 321"/>
                <a:gd name="T3" fmla="*/ 0 h 104"/>
                <a:gd name="T4" fmla="*/ 0 w 321"/>
                <a:gd name="T5" fmla="*/ 0 h 104"/>
                <a:gd name="T6" fmla="*/ 0 w 321"/>
                <a:gd name="T7" fmla="*/ 0 h 104"/>
                <a:gd name="T8" fmla="*/ 0 w 321"/>
                <a:gd name="T9" fmla="*/ 0 h 104"/>
                <a:gd name="T10" fmla="*/ 0 w 321"/>
                <a:gd name="T11" fmla="*/ 0 h 104"/>
                <a:gd name="T12" fmla="*/ 0 w 321"/>
                <a:gd name="T13" fmla="*/ 0 h 104"/>
                <a:gd name="T14" fmla="*/ 0 w 321"/>
                <a:gd name="T15" fmla="*/ 0 h 104"/>
                <a:gd name="T16" fmla="*/ 0 w 321"/>
                <a:gd name="T17" fmla="*/ 0 h 104"/>
                <a:gd name="T18" fmla="*/ 0 w 321"/>
                <a:gd name="T19" fmla="*/ 0 h 104"/>
                <a:gd name="T20" fmla="*/ 0 w 321"/>
                <a:gd name="T21" fmla="*/ 0 h 104"/>
                <a:gd name="T22" fmla="*/ 0 w 321"/>
                <a:gd name="T23" fmla="*/ 0 h 104"/>
                <a:gd name="T24" fmla="*/ 0 w 321"/>
                <a:gd name="T25" fmla="*/ 0 h 104"/>
                <a:gd name="T26" fmla="*/ 0 w 321"/>
                <a:gd name="T27" fmla="*/ 0 h 104"/>
                <a:gd name="T28" fmla="*/ 0 w 321"/>
                <a:gd name="T29" fmla="*/ 0 h 104"/>
                <a:gd name="T30" fmla="*/ 0 w 321"/>
                <a:gd name="T31" fmla="*/ 0 h 104"/>
                <a:gd name="T32" fmla="*/ 0 w 321"/>
                <a:gd name="T33" fmla="*/ 0 h 104"/>
                <a:gd name="T34" fmla="*/ 0 w 321"/>
                <a:gd name="T35" fmla="*/ 0 h 104"/>
                <a:gd name="T36" fmla="*/ 0 w 321"/>
                <a:gd name="T37" fmla="*/ 0 h 104"/>
                <a:gd name="T38" fmla="*/ 0 w 321"/>
                <a:gd name="T39" fmla="*/ 0 h 104"/>
                <a:gd name="T40" fmla="*/ 0 w 321"/>
                <a:gd name="T41" fmla="*/ 0 h 104"/>
                <a:gd name="T42" fmla="*/ 0 w 321"/>
                <a:gd name="T43" fmla="*/ 0 h 104"/>
                <a:gd name="T44" fmla="*/ 0 w 321"/>
                <a:gd name="T45" fmla="*/ 0 h 104"/>
                <a:gd name="T46" fmla="*/ 0 w 321"/>
                <a:gd name="T47" fmla="*/ 0 h 104"/>
                <a:gd name="T48" fmla="*/ 0 w 321"/>
                <a:gd name="T49" fmla="*/ 0 h 104"/>
                <a:gd name="T50" fmla="*/ 0 w 321"/>
                <a:gd name="T51" fmla="*/ 0 h 104"/>
                <a:gd name="T52" fmla="*/ 0 w 321"/>
                <a:gd name="T53" fmla="*/ 0 h 104"/>
                <a:gd name="T54" fmla="*/ 0 w 321"/>
                <a:gd name="T55" fmla="*/ 0 h 104"/>
                <a:gd name="T56" fmla="*/ 0 w 321"/>
                <a:gd name="T57" fmla="*/ 0 h 104"/>
                <a:gd name="T58" fmla="*/ 0 w 321"/>
                <a:gd name="T59" fmla="*/ 0 h 104"/>
                <a:gd name="T60" fmla="*/ 0 w 321"/>
                <a:gd name="T61" fmla="*/ 0 h 104"/>
                <a:gd name="T62" fmla="*/ 0 w 321"/>
                <a:gd name="T63" fmla="*/ 0 h 104"/>
                <a:gd name="T64" fmla="*/ 0 w 321"/>
                <a:gd name="T65" fmla="*/ 0 h 104"/>
                <a:gd name="T66" fmla="*/ 0 w 321"/>
                <a:gd name="T67" fmla="*/ 0 h 10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1" h="104">
                  <a:moveTo>
                    <a:pt x="287" y="104"/>
                  </a:moveTo>
                  <a:lnTo>
                    <a:pt x="291" y="103"/>
                  </a:lnTo>
                  <a:lnTo>
                    <a:pt x="294" y="103"/>
                  </a:lnTo>
                  <a:lnTo>
                    <a:pt x="297" y="102"/>
                  </a:lnTo>
                  <a:lnTo>
                    <a:pt x="300" y="101"/>
                  </a:lnTo>
                  <a:lnTo>
                    <a:pt x="303" y="100"/>
                  </a:lnTo>
                  <a:lnTo>
                    <a:pt x="306" y="98"/>
                  </a:lnTo>
                  <a:lnTo>
                    <a:pt x="308" y="96"/>
                  </a:lnTo>
                  <a:lnTo>
                    <a:pt x="310" y="94"/>
                  </a:lnTo>
                  <a:lnTo>
                    <a:pt x="312" y="91"/>
                  </a:lnTo>
                  <a:lnTo>
                    <a:pt x="315" y="89"/>
                  </a:lnTo>
                  <a:lnTo>
                    <a:pt x="317" y="86"/>
                  </a:lnTo>
                  <a:lnTo>
                    <a:pt x="318" y="84"/>
                  </a:lnTo>
                  <a:lnTo>
                    <a:pt x="319" y="80"/>
                  </a:lnTo>
                  <a:lnTo>
                    <a:pt x="320" y="77"/>
                  </a:lnTo>
                  <a:lnTo>
                    <a:pt x="320" y="74"/>
                  </a:lnTo>
                  <a:lnTo>
                    <a:pt x="321" y="71"/>
                  </a:lnTo>
                  <a:lnTo>
                    <a:pt x="321" y="34"/>
                  </a:lnTo>
                  <a:lnTo>
                    <a:pt x="320" y="29"/>
                  </a:lnTo>
                  <a:lnTo>
                    <a:pt x="320" y="26"/>
                  </a:lnTo>
                  <a:lnTo>
                    <a:pt x="319" y="23"/>
                  </a:lnTo>
                  <a:lnTo>
                    <a:pt x="318" y="20"/>
                  </a:lnTo>
                  <a:lnTo>
                    <a:pt x="317" y="17"/>
                  </a:lnTo>
                  <a:lnTo>
                    <a:pt x="315" y="14"/>
                  </a:lnTo>
                  <a:lnTo>
                    <a:pt x="312" y="12"/>
                  </a:lnTo>
                  <a:lnTo>
                    <a:pt x="310" y="10"/>
                  </a:lnTo>
                  <a:lnTo>
                    <a:pt x="308" y="8"/>
                  </a:lnTo>
                  <a:lnTo>
                    <a:pt x="306" y="5"/>
                  </a:lnTo>
                  <a:lnTo>
                    <a:pt x="303" y="3"/>
                  </a:lnTo>
                  <a:lnTo>
                    <a:pt x="300" y="2"/>
                  </a:lnTo>
                  <a:lnTo>
                    <a:pt x="297" y="1"/>
                  </a:lnTo>
                  <a:lnTo>
                    <a:pt x="294" y="0"/>
                  </a:lnTo>
                  <a:lnTo>
                    <a:pt x="291" y="0"/>
                  </a:lnTo>
                  <a:lnTo>
                    <a:pt x="287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4" y="5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3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1" y="80"/>
                  </a:lnTo>
                  <a:lnTo>
                    <a:pt x="2" y="84"/>
                  </a:lnTo>
                  <a:lnTo>
                    <a:pt x="3" y="86"/>
                  </a:lnTo>
                  <a:lnTo>
                    <a:pt x="6" y="89"/>
                  </a:lnTo>
                  <a:lnTo>
                    <a:pt x="8" y="91"/>
                  </a:lnTo>
                  <a:lnTo>
                    <a:pt x="10" y="94"/>
                  </a:lnTo>
                  <a:lnTo>
                    <a:pt x="12" y="96"/>
                  </a:lnTo>
                  <a:lnTo>
                    <a:pt x="14" y="98"/>
                  </a:lnTo>
                  <a:lnTo>
                    <a:pt x="18" y="100"/>
                  </a:lnTo>
                  <a:lnTo>
                    <a:pt x="21" y="101"/>
                  </a:lnTo>
                  <a:lnTo>
                    <a:pt x="24" y="102"/>
                  </a:lnTo>
                  <a:lnTo>
                    <a:pt x="27" y="103"/>
                  </a:lnTo>
                  <a:lnTo>
                    <a:pt x="31" y="103"/>
                  </a:lnTo>
                  <a:lnTo>
                    <a:pt x="35" y="104"/>
                  </a:lnTo>
                  <a:lnTo>
                    <a:pt x="287" y="104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99" name="Freeform 639">
              <a:extLst>
                <a:ext uri="{FF2B5EF4-FFF2-40B4-BE49-F238E27FC236}">
                  <a16:creationId xmlns:a16="http://schemas.microsoft.com/office/drawing/2014/main" id="{F0CD63D3-4602-6845-AE23-AF41274F7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" y="2329"/>
              <a:ext cx="15" cy="12"/>
            </a:xfrm>
            <a:custGeom>
              <a:avLst/>
              <a:gdLst>
                <a:gd name="T0" fmla="*/ 0 w 449"/>
                <a:gd name="T1" fmla="*/ 0 h 301"/>
                <a:gd name="T2" fmla="*/ 0 w 449"/>
                <a:gd name="T3" fmla="*/ 0 h 301"/>
                <a:gd name="T4" fmla="*/ 0 w 449"/>
                <a:gd name="T5" fmla="*/ 0 h 301"/>
                <a:gd name="T6" fmla="*/ 0 w 449"/>
                <a:gd name="T7" fmla="*/ 0 h 301"/>
                <a:gd name="T8" fmla="*/ 0 w 449"/>
                <a:gd name="T9" fmla="*/ 0 h 301"/>
                <a:gd name="T10" fmla="*/ 0 w 449"/>
                <a:gd name="T11" fmla="*/ 0 h 301"/>
                <a:gd name="T12" fmla="*/ 0 w 449"/>
                <a:gd name="T13" fmla="*/ 0 h 301"/>
                <a:gd name="T14" fmla="*/ 0 w 449"/>
                <a:gd name="T15" fmla="*/ 0 h 301"/>
                <a:gd name="T16" fmla="*/ 0 w 449"/>
                <a:gd name="T17" fmla="*/ 0 h 301"/>
                <a:gd name="T18" fmla="*/ 0 w 449"/>
                <a:gd name="T19" fmla="*/ 0 h 301"/>
                <a:gd name="T20" fmla="*/ 0 w 449"/>
                <a:gd name="T21" fmla="*/ 0 h 301"/>
                <a:gd name="T22" fmla="*/ 0 w 449"/>
                <a:gd name="T23" fmla="*/ 0 h 301"/>
                <a:gd name="T24" fmla="*/ 0 w 449"/>
                <a:gd name="T25" fmla="*/ 0 h 301"/>
                <a:gd name="T26" fmla="*/ 0 w 449"/>
                <a:gd name="T27" fmla="*/ 0 h 301"/>
                <a:gd name="T28" fmla="*/ 0 w 449"/>
                <a:gd name="T29" fmla="*/ 0 h 301"/>
                <a:gd name="T30" fmla="*/ 0 w 449"/>
                <a:gd name="T31" fmla="*/ 0 h 301"/>
                <a:gd name="T32" fmla="*/ 0 w 449"/>
                <a:gd name="T33" fmla="*/ 0 h 301"/>
                <a:gd name="T34" fmla="*/ 0 w 449"/>
                <a:gd name="T35" fmla="*/ 0 h 301"/>
                <a:gd name="T36" fmla="*/ 0 w 449"/>
                <a:gd name="T37" fmla="*/ 0 h 301"/>
                <a:gd name="T38" fmla="*/ 0 w 449"/>
                <a:gd name="T39" fmla="*/ 0 h 301"/>
                <a:gd name="T40" fmla="*/ 0 w 449"/>
                <a:gd name="T41" fmla="*/ 0 h 301"/>
                <a:gd name="T42" fmla="*/ 0 w 449"/>
                <a:gd name="T43" fmla="*/ 0 h 301"/>
                <a:gd name="T44" fmla="*/ 0 w 449"/>
                <a:gd name="T45" fmla="*/ 0 h 301"/>
                <a:gd name="T46" fmla="*/ 0 w 449"/>
                <a:gd name="T47" fmla="*/ 0 h 301"/>
                <a:gd name="T48" fmla="*/ 0 w 449"/>
                <a:gd name="T49" fmla="*/ 0 h 301"/>
                <a:gd name="T50" fmla="*/ 0 w 449"/>
                <a:gd name="T51" fmla="*/ 0 h 301"/>
                <a:gd name="T52" fmla="*/ 0 w 449"/>
                <a:gd name="T53" fmla="*/ 0 h 301"/>
                <a:gd name="T54" fmla="*/ 0 w 449"/>
                <a:gd name="T55" fmla="*/ 0 h 301"/>
                <a:gd name="T56" fmla="*/ 0 w 449"/>
                <a:gd name="T57" fmla="*/ 0 h 301"/>
                <a:gd name="T58" fmla="*/ 0 w 449"/>
                <a:gd name="T59" fmla="*/ 0 h 301"/>
                <a:gd name="T60" fmla="*/ 0 w 449"/>
                <a:gd name="T61" fmla="*/ 0 h 301"/>
                <a:gd name="T62" fmla="*/ 0 w 449"/>
                <a:gd name="T63" fmla="*/ 0 h 301"/>
                <a:gd name="T64" fmla="*/ 0 w 449"/>
                <a:gd name="T65" fmla="*/ 0 h 301"/>
                <a:gd name="T66" fmla="*/ 0 w 449"/>
                <a:gd name="T67" fmla="*/ 0 h 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9" h="301">
                  <a:moveTo>
                    <a:pt x="391" y="301"/>
                  </a:moveTo>
                  <a:lnTo>
                    <a:pt x="395" y="300"/>
                  </a:lnTo>
                  <a:lnTo>
                    <a:pt x="399" y="299"/>
                  </a:lnTo>
                  <a:lnTo>
                    <a:pt x="405" y="297"/>
                  </a:lnTo>
                  <a:lnTo>
                    <a:pt x="410" y="295"/>
                  </a:lnTo>
                  <a:lnTo>
                    <a:pt x="414" y="292"/>
                  </a:lnTo>
                  <a:lnTo>
                    <a:pt x="420" y="288"/>
                  </a:lnTo>
                  <a:lnTo>
                    <a:pt x="424" y="284"/>
                  </a:lnTo>
                  <a:lnTo>
                    <a:pt x="429" y="280"/>
                  </a:lnTo>
                  <a:lnTo>
                    <a:pt x="433" y="274"/>
                  </a:lnTo>
                  <a:lnTo>
                    <a:pt x="436" y="269"/>
                  </a:lnTo>
                  <a:lnTo>
                    <a:pt x="441" y="262"/>
                  </a:lnTo>
                  <a:lnTo>
                    <a:pt x="443" y="256"/>
                  </a:lnTo>
                  <a:lnTo>
                    <a:pt x="445" y="249"/>
                  </a:lnTo>
                  <a:lnTo>
                    <a:pt x="447" y="243"/>
                  </a:lnTo>
                  <a:lnTo>
                    <a:pt x="448" y="235"/>
                  </a:lnTo>
                  <a:lnTo>
                    <a:pt x="449" y="228"/>
                  </a:lnTo>
                  <a:lnTo>
                    <a:pt x="436" y="72"/>
                  </a:lnTo>
                  <a:lnTo>
                    <a:pt x="435" y="64"/>
                  </a:lnTo>
                  <a:lnTo>
                    <a:pt x="435" y="57"/>
                  </a:lnTo>
                  <a:lnTo>
                    <a:pt x="434" y="50"/>
                  </a:lnTo>
                  <a:lnTo>
                    <a:pt x="432" y="44"/>
                  </a:lnTo>
                  <a:lnTo>
                    <a:pt x="430" y="37"/>
                  </a:lnTo>
                  <a:lnTo>
                    <a:pt x="428" y="32"/>
                  </a:lnTo>
                  <a:lnTo>
                    <a:pt x="425" y="26"/>
                  </a:lnTo>
                  <a:lnTo>
                    <a:pt x="422" y="21"/>
                  </a:lnTo>
                  <a:lnTo>
                    <a:pt x="419" y="17"/>
                  </a:lnTo>
                  <a:lnTo>
                    <a:pt x="416" y="12"/>
                  </a:lnTo>
                  <a:lnTo>
                    <a:pt x="411" y="9"/>
                  </a:lnTo>
                  <a:lnTo>
                    <a:pt x="408" y="6"/>
                  </a:lnTo>
                  <a:lnTo>
                    <a:pt x="404" y="3"/>
                  </a:lnTo>
                  <a:lnTo>
                    <a:pt x="399" y="1"/>
                  </a:lnTo>
                  <a:lnTo>
                    <a:pt x="395" y="0"/>
                  </a:lnTo>
                  <a:lnTo>
                    <a:pt x="391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9" y="1"/>
                  </a:lnTo>
                  <a:lnTo>
                    <a:pt x="45" y="3"/>
                  </a:lnTo>
                  <a:lnTo>
                    <a:pt x="40" y="6"/>
                  </a:lnTo>
                  <a:lnTo>
                    <a:pt x="37" y="9"/>
                  </a:lnTo>
                  <a:lnTo>
                    <a:pt x="33" y="12"/>
                  </a:lnTo>
                  <a:lnTo>
                    <a:pt x="29" y="17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21" y="32"/>
                  </a:lnTo>
                  <a:lnTo>
                    <a:pt x="18" y="37"/>
                  </a:lnTo>
                  <a:lnTo>
                    <a:pt x="16" y="44"/>
                  </a:lnTo>
                  <a:lnTo>
                    <a:pt x="14" y="50"/>
                  </a:lnTo>
                  <a:lnTo>
                    <a:pt x="13" y="57"/>
                  </a:lnTo>
                  <a:lnTo>
                    <a:pt x="13" y="64"/>
                  </a:lnTo>
                  <a:lnTo>
                    <a:pt x="13" y="72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3" y="249"/>
                  </a:lnTo>
                  <a:lnTo>
                    <a:pt x="5" y="256"/>
                  </a:lnTo>
                  <a:lnTo>
                    <a:pt x="8" y="262"/>
                  </a:lnTo>
                  <a:lnTo>
                    <a:pt x="12" y="269"/>
                  </a:lnTo>
                  <a:lnTo>
                    <a:pt x="15" y="274"/>
                  </a:lnTo>
                  <a:lnTo>
                    <a:pt x="19" y="280"/>
                  </a:lnTo>
                  <a:lnTo>
                    <a:pt x="24" y="284"/>
                  </a:lnTo>
                  <a:lnTo>
                    <a:pt x="28" y="288"/>
                  </a:lnTo>
                  <a:lnTo>
                    <a:pt x="34" y="292"/>
                  </a:lnTo>
                  <a:lnTo>
                    <a:pt x="38" y="295"/>
                  </a:lnTo>
                  <a:lnTo>
                    <a:pt x="43" y="297"/>
                  </a:lnTo>
                  <a:lnTo>
                    <a:pt x="49" y="299"/>
                  </a:lnTo>
                  <a:lnTo>
                    <a:pt x="53" y="300"/>
                  </a:lnTo>
                  <a:lnTo>
                    <a:pt x="59" y="301"/>
                  </a:lnTo>
                  <a:lnTo>
                    <a:pt x="391" y="301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00" name="Freeform 640">
              <a:extLst>
                <a:ext uri="{FF2B5EF4-FFF2-40B4-BE49-F238E27FC236}">
                  <a16:creationId xmlns:a16="http://schemas.microsoft.com/office/drawing/2014/main" id="{B93CB278-A505-4E4C-A6D6-27E1AF21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" y="2329"/>
              <a:ext cx="15" cy="11"/>
            </a:xfrm>
            <a:custGeom>
              <a:avLst/>
              <a:gdLst>
                <a:gd name="T0" fmla="*/ 0 w 428"/>
                <a:gd name="T1" fmla="*/ 0 h 285"/>
                <a:gd name="T2" fmla="*/ 0 w 428"/>
                <a:gd name="T3" fmla="*/ 0 h 285"/>
                <a:gd name="T4" fmla="*/ 0 w 428"/>
                <a:gd name="T5" fmla="*/ 0 h 285"/>
                <a:gd name="T6" fmla="*/ 0 w 428"/>
                <a:gd name="T7" fmla="*/ 0 h 285"/>
                <a:gd name="T8" fmla="*/ 0 w 428"/>
                <a:gd name="T9" fmla="*/ 0 h 285"/>
                <a:gd name="T10" fmla="*/ 0 w 428"/>
                <a:gd name="T11" fmla="*/ 0 h 285"/>
                <a:gd name="T12" fmla="*/ 0 w 428"/>
                <a:gd name="T13" fmla="*/ 0 h 285"/>
                <a:gd name="T14" fmla="*/ 0 w 428"/>
                <a:gd name="T15" fmla="*/ 0 h 285"/>
                <a:gd name="T16" fmla="*/ 0 w 428"/>
                <a:gd name="T17" fmla="*/ 0 h 285"/>
                <a:gd name="T18" fmla="*/ 0 w 428"/>
                <a:gd name="T19" fmla="*/ 0 h 285"/>
                <a:gd name="T20" fmla="*/ 0 w 428"/>
                <a:gd name="T21" fmla="*/ 0 h 285"/>
                <a:gd name="T22" fmla="*/ 0 w 428"/>
                <a:gd name="T23" fmla="*/ 0 h 285"/>
                <a:gd name="T24" fmla="*/ 0 w 428"/>
                <a:gd name="T25" fmla="*/ 0 h 285"/>
                <a:gd name="T26" fmla="*/ 0 w 428"/>
                <a:gd name="T27" fmla="*/ 0 h 285"/>
                <a:gd name="T28" fmla="*/ 0 w 428"/>
                <a:gd name="T29" fmla="*/ 0 h 285"/>
                <a:gd name="T30" fmla="*/ 0 w 428"/>
                <a:gd name="T31" fmla="*/ 0 h 285"/>
                <a:gd name="T32" fmla="*/ 0 w 428"/>
                <a:gd name="T33" fmla="*/ 0 h 285"/>
                <a:gd name="T34" fmla="*/ 0 w 428"/>
                <a:gd name="T35" fmla="*/ 0 h 285"/>
                <a:gd name="T36" fmla="*/ 0 w 428"/>
                <a:gd name="T37" fmla="*/ 0 h 285"/>
                <a:gd name="T38" fmla="*/ 0 w 428"/>
                <a:gd name="T39" fmla="*/ 0 h 285"/>
                <a:gd name="T40" fmla="*/ 0 w 428"/>
                <a:gd name="T41" fmla="*/ 0 h 285"/>
                <a:gd name="T42" fmla="*/ 0 w 428"/>
                <a:gd name="T43" fmla="*/ 0 h 285"/>
                <a:gd name="T44" fmla="*/ 0 w 428"/>
                <a:gd name="T45" fmla="*/ 0 h 285"/>
                <a:gd name="T46" fmla="*/ 0 w 428"/>
                <a:gd name="T47" fmla="*/ 0 h 285"/>
                <a:gd name="T48" fmla="*/ 0 w 428"/>
                <a:gd name="T49" fmla="*/ 0 h 285"/>
                <a:gd name="T50" fmla="*/ 0 w 428"/>
                <a:gd name="T51" fmla="*/ 0 h 285"/>
                <a:gd name="T52" fmla="*/ 0 w 428"/>
                <a:gd name="T53" fmla="*/ 0 h 285"/>
                <a:gd name="T54" fmla="*/ 0 w 428"/>
                <a:gd name="T55" fmla="*/ 0 h 285"/>
                <a:gd name="T56" fmla="*/ 0 w 428"/>
                <a:gd name="T57" fmla="*/ 0 h 285"/>
                <a:gd name="T58" fmla="*/ 0 w 428"/>
                <a:gd name="T59" fmla="*/ 0 h 285"/>
                <a:gd name="T60" fmla="*/ 0 w 428"/>
                <a:gd name="T61" fmla="*/ 0 h 285"/>
                <a:gd name="T62" fmla="*/ 0 w 428"/>
                <a:gd name="T63" fmla="*/ 0 h 285"/>
                <a:gd name="T64" fmla="*/ 0 w 428"/>
                <a:gd name="T65" fmla="*/ 0 h 285"/>
                <a:gd name="T66" fmla="*/ 0 w 428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28" h="285">
                  <a:moveTo>
                    <a:pt x="372" y="285"/>
                  </a:moveTo>
                  <a:lnTo>
                    <a:pt x="376" y="283"/>
                  </a:lnTo>
                  <a:lnTo>
                    <a:pt x="381" y="282"/>
                  </a:lnTo>
                  <a:lnTo>
                    <a:pt x="385" y="281"/>
                  </a:lnTo>
                  <a:lnTo>
                    <a:pt x="390" y="279"/>
                  </a:lnTo>
                  <a:lnTo>
                    <a:pt x="395" y="276"/>
                  </a:lnTo>
                  <a:lnTo>
                    <a:pt x="400" y="273"/>
                  </a:lnTo>
                  <a:lnTo>
                    <a:pt x="405" y="268"/>
                  </a:lnTo>
                  <a:lnTo>
                    <a:pt x="409" y="264"/>
                  </a:lnTo>
                  <a:lnTo>
                    <a:pt x="412" y="260"/>
                  </a:lnTo>
                  <a:lnTo>
                    <a:pt x="417" y="254"/>
                  </a:lnTo>
                  <a:lnTo>
                    <a:pt x="420" y="249"/>
                  </a:lnTo>
                  <a:lnTo>
                    <a:pt x="422" y="243"/>
                  </a:lnTo>
                  <a:lnTo>
                    <a:pt x="425" y="237"/>
                  </a:lnTo>
                  <a:lnTo>
                    <a:pt x="426" y="230"/>
                  </a:lnTo>
                  <a:lnTo>
                    <a:pt x="427" y="224"/>
                  </a:lnTo>
                  <a:lnTo>
                    <a:pt x="428" y="217"/>
                  </a:lnTo>
                  <a:lnTo>
                    <a:pt x="415" y="68"/>
                  </a:lnTo>
                  <a:lnTo>
                    <a:pt x="414" y="61"/>
                  </a:lnTo>
                  <a:lnTo>
                    <a:pt x="414" y="54"/>
                  </a:lnTo>
                  <a:lnTo>
                    <a:pt x="413" y="48"/>
                  </a:lnTo>
                  <a:lnTo>
                    <a:pt x="411" y="41"/>
                  </a:lnTo>
                  <a:lnTo>
                    <a:pt x="410" y="35"/>
                  </a:lnTo>
                  <a:lnTo>
                    <a:pt x="408" y="29"/>
                  </a:lnTo>
                  <a:lnTo>
                    <a:pt x="405" y="24"/>
                  </a:lnTo>
                  <a:lnTo>
                    <a:pt x="402" y="19"/>
                  </a:lnTo>
                  <a:lnTo>
                    <a:pt x="399" y="15"/>
                  </a:lnTo>
                  <a:lnTo>
                    <a:pt x="396" y="11"/>
                  </a:lnTo>
                  <a:lnTo>
                    <a:pt x="393" y="7"/>
                  </a:lnTo>
                  <a:lnTo>
                    <a:pt x="388" y="4"/>
                  </a:lnTo>
                  <a:lnTo>
                    <a:pt x="384" y="2"/>
                  </a:lnTo>
                  <a:lnTo>
                    <a:pt x="381" y="1"/>
                  </a:lnTo>
                  <a:lnTo>
                    <a:pt x="376" y="0"/>
                  </a:lnTo>
                  <a:lnTo>
                    <a:pt x="372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2" y="2"/>
                  </a:lnTo>
                  <a:lnTo>
                    <a:pt x="38" y="4"/>
                  </a:lnTo>
                  <a:lnTo>
                    <a:pt x="35" y="7"/>
                  </a:lnTo>
                  <a:lnTo>
                    <a:pt x="30" y="11"/>
                  </a:lnTo>
                  <a:lnTo>
                    <a:pt x="28" y="15"/>
                  </a:lnTo>
                  <a:lnTo>
                    <a:pt x="25" y="19"/>
                  </a:lnTo>
                  <a:lnTo>
                    <a:pt x="22" y="24"/>
                  </a:lnTo>
                  <a:lnTo>
                    <a:pt x="19" y="29"/>
                  </a:lnTo>
                  <a:lnTo>
                    <a:pt x="17" y="35"/>
                  </a:lnTo>
                  <a:lnTo>
                    <a:pt x="16" y="41"/>
                  </a:lnTo>
                  <a:lnTo>
                    <a:pt x="14" y="48"/>
                  </a:lnTo>
                  <a:lnTo>
                    <a:pt x="13" y="54"/>
                  </a:lnTo>
                  <a:lnTo>
                    <a:pt x="13" y="61"/>
                  </a:lnTo>
                  <a:lnTo>
                    <a:pt x="13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2" y="237"/>
                  </a:lnTo>
                  <a:lnTo>
                    <a:pt x="4" y="243"/>
                  </a:lnTo>
                  <a:lnTo>
                    <a:pt x="7" y="249"/>
                  </a:lnTo>
                  <a:lnTo>
                    <a:pt x="11" y="254"/>
                  </a:lnTo>
                  <a:lnTo>
                    <a:pt x="14" y="260"/>
                  </a:lnTo>
                  <a:lnTo>
                    <a:pt x="18" y="264"/>
                  </a:lnTo>
                  <a:lnTo>
                    <a:pt x="23" y="268"/>
                  </a:lnTo>
                  <a:lnTo>
                    <a:pt x="27" y="273"/>
                  </a:lnTo>
                  <a:lnTo>
                    <a:pt x="31" y="276"/>
                  </a:lnTo>
                  <a:lnTo>
                    <a:pt x="36" y="279"/>
                  </a:lnTo>
                  <a:lnTo>
                    <a:pt x="41" y="281"/>
                  </a:lnTo>
                  <a:lnTo>
                    <a:pt x="45" y="282"/>
                  </a:lnTo>
                  <a:lnTo>
                    <a:pt x="50" y="283"/>
                  </a:lnTo>
                  <a:lnTo>
                    <a:pt x="55" y="285"/>
                  </a:lnTo>
                  <a:lnTo>
                    <a:pt x="372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01" name="Freeform 641">
              <a:extLst>
                <a:ext uri="{FF2B5EF4-FFF2-40B4-BE49-F238E27FC236}">
                  <a16:creationId xmlns:a16="http://schemas.microsoft.com/office/drawing/2014/main" id="{4BAB28D2-BC22-BF43-A8B9-2DCF1EE11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" y="2335"/>
              <a:ext cx="10" cy="4"/>
            </a:xfrm>
            <a:custGeom>
              <a:avLst/>
              <a:gdLst>
                <a:gd name="T0" fmla="*/ 0 w 314"/>
                <a:gd name="T1" fmla="*/ 0 h 128"/>
                <a:gd name="T2" fmla="*/ 0 w 314"/>
                <a:gd name="T3" fmla="*/ 0 h 128"/>
                <a:gd name="T4" fmla="*/ 0 w 314"/>
                <a:gd name="T5" fmla="*/ 0 h 128"/>
                <a:gd name="T6" fmla="*/ 0 w 314"/>
                <a:gd name="T7" fmla="*/ 0 h 128"/>
                <a:gd name="T8" fmla="*/ 0 w 314"/>
                <a:gd name="T9" fmla="*/ 0 h 128"/>
                <a:gd name="T10" fmla="*/ 0 w 314"/>
                <a:gd name="T11" fmla="*/ 0 h 128"/>
                <a:gd name="T12" fmla="*/ 0 w 314"/>
                <a:gd name="T13" fmla="*/ 0 h 128"/>
                <a:gd name="T14" fmla="*/ 0 w 314"/>
                <a:gd name="T15" fmla="*/ 0 h 128"/>
                <a:gd name="T16" fmla="*/ 0 w 314"/>
                <a:gd name="T17" fmla="*/ 0 h 128"/>
                <a:gd name="T18" fmla="*/ 0 w 314"/>
                <a:gd name="T19" fmla="*/ 0 h 128"/>
                <a:gd name="T20" fmla="*/ 0 w 314"/>
                <a:gd name="T21" fmla="*/ 0 h 128"/>
                <a:gd name="T22" fmla="*/ 0 w 314"/>
                <a:gd name="T23" fmla="*/ 0 h 128"/>
                <a:gd name="T24" fmla="*/ 0 w 314"/>
                <a:gd name="T25" fmla="*/ 0 h 128"/>
                <a:gd name="T26" fmla="*/ 0 w 314"/>
                <a:gd name="T27" fmla="*/ 0 h 128"/>
                <a:gd name="T28" fmla="*/ 0 w 314"/>
                <a:gd name="T29" fmla="*/ 0 h 128"/>
                <a:gd name="T30" fmla="*/ 0 w 314"/>
                <a:gd name="T31" fmla="*/ 0 h 128"/>
                <a:gd name="T32" fmla="*/ 0 w 314"/>
                <a:gd name="T33" fmla="*/ 0 h 128"/>
                <a:gd name="T34" fmla="*/ 0 w 314"/>
                <a:gd name="T35" fmla="*/ 0 h 128"/>
                <a:gd name="T36" fmla="*/ 0 w 314"/>
                <a:gd name="T37" fmla="*/ 0 h 128"/>
                <a:gd name="T38" fmla="*/ 0 w 314"/>
                <a:gd name="T39" fmla="*/ 0 h 128"/>
                <a:gd name="T40" fmla="*/ 0 w 314"/>
                <a:gd name="T41" fmla="*/ 0 h 128"/>
                <a:gd name="T42" fmla="*/ 0 w 314"/>
                <a:gd name="T43" fmla="*/ 0 h 128"/>
                <a:gd name="T44" fmla="*/ 0 w 314"/>
                <a:gd name="T45" fmla="*/ 0 h 128"/>
                <a:gd name="T46" fmla="*/ 0 w 314"/>
                <a:gd name="T47" fmla="*/ 0 h 128"/>
                <a:gd name="T48" fmla="*/ 0 w 314"/>
                <a:gd name="T49" fmla="*/ 0 h 128"/>
                <a:gd name="T50" fmla="*/ 0 w 314"/>
                <a:gd name="T51" fmla="*/ 0 h 128"/>
                <a:gd name="T52" fmla="*/ 0 w 314"/>
                <a:gd name="T53" fmla="*/ 0 h 128"/>
                <a:gd name="T54" fmla="*/ 0 w 314"/>
                <a:gd name="T55" fmla="*/ 0 h 128"/>
                <a:gd name="T56" fmla="*/ 0 w 314"/>
                <a:gd name="T57" fmla="*/ 0 h 128"/>
                <a:gd name="T58" fmla="*/ 0 w 314"/>
                <a:gd name="T59" fmla="*/ 0 h 128"/>
                <a:gd name="T60" fmla="*/ 0 w 314"/>
                <a:gd name="T61" fmla="*/ 0 h 128"/>
                <a:gd name="T62" fmla="*/ 0 w 314"/>
                <a:gd name="T63" fmla="*/ 0 h 128"/>
                <a:gd name="T64" fmla="*/ 0 w 314"/>
                <a:gd name="T65" fmla="*/ 0 h 128"/>
                <a:gd name="T66" fmla="*/ 0 w 314"/>
                <a:gd name="T67" fmla="*/ 0 h 128"/>
                <a:gd name="T68" fmla="*/ 0 w 314"/>
                <a:gd name="T69" fmla="*/ 0 h 128"/>
                <a:gd name="T70" fmla="*/ 0 w 314"/>
                <a:gd name="T71" fmla="*/ 0 h 128"/>
                <a:gd name="T72" fmla="*/ 0 w 314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4" h="128">
                  <a:moveTo>
                    <a:pt x="314" y="64"/>
                  </a:moveTo>
                  <a:lnTo>
                    <a:pt x="313" y="69"/>
                  </a:lnTo>
                  <a:lnTo>
                    <a:pt x="313" y="76"/>
                  </a:lnTo>
                  <a:lnTo>
                    <a:pt x="312" y="82"/>
                  </a:lnTo>
                  <a:lnTo>
                    <a:pt x="311" y="88"/>
                  </a:lnTo>
                  <a:lnTo>
                    <a:pt x="310" y="93"/>
                  </a:lnTo>
                  <a:lnTo>
                    <a:pt x="308" y="99"/>
                  </a:lnTo>
                  <a:lnTo>
                    <a:pt x="305" y="104"/>
                  </a:lnTo>
                  <a:lnTo>
                    <a:pt x="303" y="108"/>
                  </a:lnTo>
                  <a:lnTo>
                    <a:pt x="301" y="113"/>
                  </a:lnTo>
                  <a:lnTo>
                    <a:pt x="298" y="116"/>
                  </a:lnTo>
                  <a:lnTo>
                    <a:pt x="296" y="119"/>
                  </a:lnTo>
                  <a:lnTo>
                    <a:pt x="292" y="122"/>
                  </a:lnTo>
                  <a:lnTo>
                    <a:pt x="288" y="125"/>
                  </a:lnTo>
                  <a:lnTo>
                    <a:pt x="285" y="126"/>
                  </a:lnTo>
                  <a:lnTo>
                    <a:pt x="280" y="127"/>
                  </a:lnTo>
                  <a:lnTo>
                    <a:pt x="277" y="128"/>
                  </a:lnTo>
                  <a:lnTo>
                    <a:pt x="36" y="128"/>
                  </a:lnTo>
                  <a:lnTo>
                    <a:pt x="31" y="127"/>
                  </a:lnTo>
                  <a:lnTo>
                    <a:pt x="27" y="126"/>
                  </a:lnTo>
                  <a:lnTo>
                    <a:pt x="24" y="125"/>
                  </a:lnTo>
                  <a:lnTo>
                    <a:pt x="20" y="122"/>
                  </a:lnTo>
                  <a:lnTo>
                    <a:pt x="17" y="119"/>
                  </a:lnTo>
                  <a:lnTo>
                    <a:pt x="14" y="116"/>
                  </a:lnTo>
                  <a:lnTo>
                    <a:pt x="12" y="113"/>
                  </a:lnTo>
                  <a:lnTo>
                    <a:pt x="9" y="108"/>
                  </a:lnTo>
                  <a:lnTo>
                    <a:pt x="6" y="104"/>
                  </a:lnTo>
                  <a:lnTo>
                    <a:pt x="5" y="99"/>
                  </a:lnTo>
                  <a:lnTo>
                    <a:pt x="3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12" y="0"/>
                  </a:lnTo>
                  <a:lnTo>
                    <a:pt x="314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02" name="Freeform 642">
              <a:extLst>
                <a:ext uri="{FF2B5EF4-FFF2-40B4-BE49-F238E27FC236}">
                  <a16:creationId xmlns:a16="http://schemas.microsoft.com/office/drawing/2014/main" id="{757D067B-D735-7F45-BCAE-290A5B38D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" y="2331"/>
              <a:ext cx="1" cy="8"/>
            </a:xfrm>
            <a:custGeom>
              <a:avLst/>
              <a:gdLst>
                <a:gd name="T0" fmla="*/ 0 w 30"/>
                <a:gd name="T1" fmla="*/ 0 h 212"/>
                <a:gd name="T2" fmla="*/ 0 w 30"/>
                <a:gd name="T3" fmla="*/ 0 h 212"/>
                <a:gd name="T4" fmla="*/ 0 w 30"/>
                <a:gd name="T5" fmla="*/ 0 h 212"/>
                <a:gd name="T6" fmla="*/ 0 w 30"/>
                <a:gd name="T7" fmla="*/ 0 h 212"/>
                <a:gd name="T8" fmla="*/ 0 w 30"/>
                <a:gd name="T9" fmla="*/ 0 h 212"/>
                <a:gd name="T10" fmla="*/ 0 w 30"/>
                <a:gd name="T11" fmla="*/ 0 h 212"/>
                <a:gd name="T12" fmla="*/ 0 w 30"/>
                <a:gd name="T13" fmla="*/ 0 h 212"/>
                <a:gd name="T14" fmla="*/ 0 w 30"/>
                <a:gd name="T15" fmla="*/ 0 h 212"/>
                <a:gd name="T16" fmla="*/ 0 w 30"/>
                <a:gd name="T17" fmla="*/ 0 h 212"/>
                <a:gd name="T18" fmla="*/ 0 w 30"/>
                <a:gd name="T19" fmla="*/ 0 h 212"/>
                <a:gd name="T20" fmla="*/ 0 w 30"/>
                <a:gd name="T21" fmla="*/ 0 h 212"/>
                <a:gd name="T22" fmla="*/ 0 w 30"/>
                <a:gd name="T23" fmla="*/ 0 h 212"/>
                <a:gd name="T24" fmla="*/ 0 w 30"/>
                <a:gd name="T25" fmla="*/ 0 h 212"/>
                <a:gd name="T26" fmla="*/ 0 w 30"/>
                <a:gd name="T27" fmla="*/ 0 h 212"/>
                <a:gd name="T28" fmla="*/ 0 w 30"/>
                <a:gd name="T29" fmla="*/ 0 h 212"/>
                <a:gd name="T30" fmla="*/ 0 w 30"/>
                <a:gd name="T31" fmla="*/ 0 h 212"/>
                <a:gd name="T32" fmla="*/ 0 w 30"/>
                <a:gd name="T33" fmla="*/ 0 h 212"/>
                <a:gd name="T34" fmla="*/ 0 w 30"/>
                <a:gd name="T35" fmla="*/ 0 h 212"/>
                <a:gd name="T36" fmla="*/ 0 w 30"/>
                <a:gd name="T37" fmla="*/ 0 h 212"/>
                <a:gd name="T38" fmla="*/ 0 w 30"/>
                <a:gd name="T39" fmla="*/ 0 h 212"/>
                <a:gd name="T40" fmla="*/ 0 w 30"/>
                <a:gd name="T41" fmla="*/ 0 h 212"/>
                <a:gd name="T42" fmla="*/ 0 w 30"/>
                <a:gd name="T43" fmla="*/ 0 h 212"/>
                <a:gd name="T44" fmla="*/ 0 w 30"/>
                <a:gd name="T45" fmla="*/ 0 h 212"/>
                <a:gd name="T46" fmla="*/ 0 w 30"/>
                <a:gd name="T47" fmla="*/ 0 h 212"/>
                <a:gd name="T48" fmla="*/ 0 w 30"/>
                <a:gd name="T49" fmla="*/ 0 h 212"/>
                <a:gd name="T50" fmla="*/ 0 w 30"/>
                <a:gd name="T51" fmla="*/ 0 h 212"/>
                <a:gd name="T52" fmla="*/ 0 w 30"/>
                <a:gd name="T53" fmla="*/ 0 h 212"/>
                <a:gd name="T54" fmla="*/ 0 w 30"/>
                <a:gd name="T55" fmla="*/ 0 h 212"/>
                <a:gd name="T56" fmla="*/ 0 w 30"/>
                <a:gd name="T57" fmla="*/ 0 h 212"/>
                <a:gd name="T58" fmla="*/ 0 w 30"/>
                <a:gd name="T59" fmla="*/ 0 h 212"/>
                <a:gd name="T60" fmla="*/ 0 w 30"/>
                <a:gd name="T61" fmla="*/ 0 h 212"/>
                <a:gd name="T62" fmla="*/ 0 w 30"/>
                <a:gd name="T63" fmla="*/ 0 h 212"/>
                <a:gd name="T64" fmla="*/ 0 w 30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0" h="212">
                  <a:moveTo>
                    <a:pt x="17" y="212"/>
                  </a:moveTo>
                  <a:lnTo>
                    <a:pt x="19" y="211"/>
                  </a:lnTo>
                  <a:lnTo>
                    <a:pt x="20" y="211"/>
                  </a:lnTo>
                  <a:lnTo>
                    <a:pt x="21" y="211"/>
                  </a:lnTo>
                  <a:lnTo>
                    <a:pt x="22" y="210"/>
                  </a:lnTo>
                  <a:lnTo>
                    <a:pt x="23" y="209"/>
                  </a:lnTo>
                  <a:lnTo>
                    <a:pt x="24" y="207"/>
                  </a:lnTo>
                  <a:lnTo>
                    <a:pt x="25" y="206"/>
                  </a:lnTo>
                  <a:lnTo>
                    <a:pt x="26" y="205"/>
                  </a:lnTo>
                  <a:lnTo>
                    <a:pt x="27" y="203"/>
                  </a:lnTo>
                  <a:lnTo>
                    <a:pt x="28" y="202"/>
                  </a:lnTo>
                  <a:lnTo>
                    <a:pt x="28" y="200"/>
                  </a:lnTo>
                  <a:lnTo>
                    <a:pt x="29" y="199"/>
                  </a:lnTo>
                  <a:lnTo>
                    <a:pt x="29" y="197"/>
                  </a:lnTo>
                  <a:lnTo>
                    <a:pt x="29" y="194"/>
                  </a:lnTo>
                  <a:lnTo>
                    <a:pt x="29" y="192"/>
                  </a:lnTo>
                  <a:lnTo>
                    <a:pt x="30" y="191"/>
                  </a:lnTo>
                  <a:lnTo>
                    <a:pt x="30" y="21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8" y="9"/>
                  </a:lnTo>
                  <a:lnTo>
                    <a:pt x="27" y="7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7" y="7"/>
                  </a:lnTo>
                  <a:lnTo>
                    <a:pt x="5" y="9"/>
                  </a:lnTo>
                  <a:lnTo>
                    <a:pt x="5" y="11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0" y="177"/>
                  </a:lnTo>
                  <a:lnTo>
                    <a:pt x="0" y="179"/>
                  </a:lnTo>
                  <a:lnTo>
                    <a:pt x="0" y="181"/>
                  </a:lnTo>
                  <a:lnTo>
                    <a:pt x="0" y="185"/>
                  </a:lnTo>
                  <a:lnTo>
                    <a:pt x="1" y="187"/>
                  </a:lnTo>
                  <a:lnTo>
                    <a:pt x="2" y="190"/>
                  </a:lnTo>
                  <a:lnTo>
                    <a:pt x="3" y="192"/>
                  </a:lnTo>
                  <a:lnTo>
                    <a:pt x="4" y="196"/>
                  </a:lnTo>
                  <a:lnTo>
                    <a:pt x="5" y="199"/>
                  </a:lnTo>
                  <a:lnTo>
                    <a:pt x="7" y="201"/>
                  </a:lnTo>
                  <a:lnTo>
                    <a:pt x="8" y="203"/>
                  </a:lnTo>
                  <a:lnTo>
                    <a:pt x="10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4" y="211"/>
                  </a:lnTo>
                  <a:lnTo>
                    <a:pt x="15" y="211"/>
                  </a:lnTo>
                  <a:lnTo>
                    <a:pt x="17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03" name="Freeform 643">
              <a:extLst>
                <a:ext uri="{FF2B5EF4-FFF2-40B4-BE49-F238E27FC236}">
                  <a16:creationId xmlns:a16="http://schemas.microsoft.com/office/drawing/2014/main" id="{70E1B2FA-70CA-2B42-8E26-62E2084AB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2331"/>
              <a:ext cx="2" cy="8"/>
            </a:xfrm>
            <a:custGeom>
              <a:avLst/>
              <a:gdLst>
                <a:gd name="T0" fmla="*/ 0 w 35"/>
                <a:gd name="T1" fmla="*/ 0 h 221"/>
                <a:gd name="T2" fmla="*/ 0 w 35"/>
                <a:gd name="T3" fmla="*/ 0 h 221"/>
                <a:gd name="T4" fmla="*/ 0 w 35"/>
                <a:gd name="T5" fmla="*/ 0 h 221"/>
                <a:gd name="T6" fmla="*/ 0 w 35"/>
                <a:gd name="T7" fmla="*/ 0 h 221"/>
                <a:gd name="T8" fmla="*/ 0 w 35"/>
                <a:gd name="T9" fmla="*/ 0 h 221"/>
                <a:gd name="T10" fmla="*/ 0 w 35"/>
                <a:gd name="T11" fmla="*/ 0 h 221"/>
                <a:gd name="T12" fmla="*/ 0 w 35"/>
                <a:gd name="T13" fmla="*/ 0 h 221"/>
                <a:gd name="T14" fmla="*/ 0 w 35"/>
                <a:gd name="T15" fmla="*/ 0 h 221"/>
                <a:gd name="T16" fmla="*/ 0 w 35"/>
                <a:gd name="T17" fmla="*/ 0 h 221"/>
                <a:gd name="T18" fmla="*/ 0 w 35"/>
                <a:gd name="T19" fmla="*/ 0 h 221"/>
                <a:gd name="T20" fmla="*/ 0 w 35"/>
                <a:gd name="T21" fmla="*/ 0 h 221"/>
                <a:gd name="T22" fmla="*/ 0 w 35"/>
                <a:gd name="T23" fmla="*/ 0 h 221"/>
                <a:gd name="T24" fmla="*/ 0 w 35"/>
                <a:gd name="T25" fmla="*/ 0 h 221"/>
                <a:gd name="T26" fmla="*/ 0 w 35"/>
                <a:gd name="T27" fmla="*/ 0 h 221"/>
                <a:gd name="T28" fmla="*/ 0 w 35"/>
                <a:gd name="T29" fmla="*/ 0 h 221"/>
                <a:gd name="T30" fmla="*/ 0 w 35"/>
                <a:gd name="T31" fmla="*/ 0 h 221"/>
                <a:gd name="T32" fmla="*/ 0 w 35"/>
                <a:gd name="T33" fmla="*/ 0 h 221"/>
                <a:gd name="T34" fmla="*/ 0 w 35"/>
                <a:gd name="T35" fmla="*/ 0 h 221"/>
                <a:gd name="T36" fmla="*/ 0 w 35"/>
                <a:gd name="T37" fmla="*/ 0 h 221"/>
                <a:gd name="T38" fmla="*/ 0 w 35"/>
                <a:gd name="T39" fmla="*/ 0 h 221"/>
                <a:gd name="T40" fmla="*/ 0 w 35"/>
                <a:gd name="T41" fmla="*/ 0 h 221"/>
                <a:gd name="T42" fmla="*/ 0 w 35"/>
                <a:gd name="T43" fmla="*/ 0 h 221"/>
                <a:gd name="T44" fmla="*/ 0 w 35"/>
                <a:gd name="T45" fmla="*/ 0 h 221"/>
                <a:gd name="T46" fmla="*/ 0 w 35"/>
                <a:gd name="T47" fmla="*/ 0 h 221"/>
                <a:gd name="T48" fmla="*/ 0 w 35"/>
                <a:gd name="T49" fmla="*/ 0 h 221"/>
                <a:gd name="T50" fmla="*/ 0 w 35"/>
                <a:gd name="T51" fmla="*/ 0 h 221"/>
                <a:gd name="T52" fmla="*/ 0 w 35"/>
                <a:gd name="T53" fmla="*/ 0 h 221"/>
                <a:gd name="T54" fmla="*/ 0 w 35"/>
                <a:gd name="T55" fmla="*/ 0 h 221"/>
                <a:gd name="T56" fmla="*/ 0 w 35"/>
                <a:gd name="T57" fmla="*/ 0 h 221"/>
                <a:gd name="T58" fmla="*/ 0 w 35"/>
                <a:gd name="T59" fmla="*/ 0 h 221"/>
                <a:gd name="T60" fmla="*/ 0 w 35"/>
                <a:gd name="T61" fmla="*/ 0 h 221"/>
                <a:gd name="T62" fmla="*/ 0 w 35"/>
                <a:gd name="T63" fmla="*/ 0 h 221"/>
                <a:gd name="T64" fmla="*/ 0 w 35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21">
                  <a:moveTo>
                    <a:pt x="13" y="221"/>
                  </a:moveTo>
                  <a:lnTo>
                    <a:pt x="14" y="220"/>
                  </a:lnTo>
                  <a:lnTo>
                    <a:pt x="15" y="220"/>
                  </a:lnTo>
                  <a:lnTo>
                    <a:pt x="17" y="218"/>
                  </a:lnTo>
                  <a:lnTo>
                    <a:pt x="19" y="217"/>
                  </a:lnTo>
                  <a:lnTo>
                    <a:pt x="20" y="214"/>
                  </a:lnTo>
                  <a:lnTo>
                    <a:pt x="23" y="212"/>
                  </a:lnTo>
                  <a:lnTo>
                    <a:pt x="25" y="210"/>
                  </a:lnTo>
                  <a:lnTo>
                    <a:pt x="26" y="208"/>
                  </a:lnTo>
                  <a:lnTo>
                    <a:pt x="28" y="205"/>
                  </a:lnTo>
                  <a:lnTo>
                    <a:pt x="29" y="202"/>
                  </a:lnTo>
                  <a:lnTo>
                    <a:pt x="30" y="199"/>
                  </a:lnTo>
                  <a:lnTo>
                    <a:pt x="31" y="197"/>
                  </a:lnTo>
                  <a:lnTo>
                    <a:pt x="32" y="194"/>
                  </a:lnTo>
                  <a:lnTo>
                    <a:pt x="33" y="192"/>
                  </a:lnTo>
                  <a:lnTo>
                    <a:pt x="33" y="188"/>
                  </a:lnTo>
                  <a:lnTo>
                    <a:pt x="35" y="187"/>
                  </a:lnTo>
                  <a:lnTo>
                    <a:pt x="26" y="21"/>
                  </a:lnTo>
                  <a:lnTo>
                    <a:pt x="25" y="19"/>
                  </a:lnTo>
                  <a:lnTo>
                    <a:pt x="25" y="17"/>
                  </a:lnTo>
                  <a:lnTo>
                    <a:pt x="25" y="14"/>
                  </a:lnTo>
                  <a:lnTo>
                    <a:pt x="25" y="12"/>
                  </a:lnTo>
                  <a:lnTo>
                    <a:pt x="24" y="11"/>
                  </a:lnTo>
                  <a:lnTo>
                    <a:pt x="24" y="9"/>
                  </a:lnTo>
                  <a:lnTo>
                    <a:pt x="23" y="8"/>
                  </a:lnTo>
                  <a:lnTo>
                    <a:pt x="21" y="6"/>
                  </a:lnTo>
                  <a:lnTo>
                    <a:pt x="20" y="5"/>
                  </a:lnTo>
                  <a:lnTo>
                    <a:pt x="19" y="4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0" y="209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4" y="217"/>
                  </a:lnTo>
                  <a:lnTo>
                    <a:pt x="5" y="218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8" y="220"/>
                  </a:lnTo>
                  <a:lnTo>
                    <a:pt x="10" y="220"/>
                  </a:lnTo>
                  <a:lnTo>
                    <a:pt x="11" y="220"/>
                  </a:lnTo>
                  <a:lnTo>
                    <a:pt x="13" y="221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04" name="Freeform 644">
              <a:extLst>
                <a:ext uri="{FF2B5EF4-FFF2-40B4-BE49-F238E27FC236}">
                  <a16:creationId xmlns:a16="http://schemas.microsoft.com/office/drawing/2014/main" id="{CFDAE64A-5ED8-5F49-AD70-90CA8BDD5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" y="2330"/>
              <a:ext cx="11" cy="4"/>
            </a:xfrm>
            <a:custGeom>
              <a:avLst/>
              <a:gdLst>
                <a:gd name="T0" fmla="*/ 0 w 322"/>
                <a:gd name="T1" fmla="*/ 0 h 106"/>
                <a:gd name="T2" fmla="*/ 0 w 322"/>
                <a:gd name="T3" fmla="*/ 0 h 106"/>
                <a:gd name="T4" fmla="*/ 0 w 322"/>
                <a:gd name="T5" fmla="*/ 0 h 106"/>
                <a:gd name="T6" fmla="*/ 0 w 322"/>
                <a:gd name="T7" fmla="*/ 0 h 106"/>
                <a:gd name="T8" fmla="*/ 0 w 322"/>
                <a:gd name="T9" fmla="*/ 0 h 106"/>
                <a:gd name="T10" fmla="*/ 0 w 322"/>
                <a:gd name="T11" fmla="*/ 0 h 106"/>
                <a:gd name="T12" fmla="*/ 0 w 322"/>
                <a:gd name="T13" fmla="*/ 0 h 106"/>
                <a:gd name="T14" fmla="*/ 0 w 322"/>
                <a:gd name="T15" fmla="*/ 0 h 106"/>
                <a:gd name="T16" fmla="*/ 0 w 322"/>
                <a:gd name="T17" fmla="*/ 0 h 106"/>
                <a:gd name="T18" fmla="*/ 0 w 322"/>
                <a:gd name="T19" fmla="*/ 0 h 106"/>
                <a:gd name="T20" fmla="*/ 0 w 322"/>
                <a:gd name="T21" fmla="*/ 0 h 106"/>
                <a:gd name="T22" fmla="*/ 0 w 322"/>
                <a:gd name="T23" fmla="*/ 0 h 106"/>
                <a:gd name="T24" fmla="*/ 0 w 322"/>
                <a:gd name="T25" fmla="*/ 0 h 106"/>
                <a:gd name="T26" fmla="*/ 0 w 322"/>
                <a:gd name="T27" fmla="*/ 0 h 106"/>
                <a:gd name="T28" fmla="*/ 0 w 322"/>
                <a:gd name="T29" fmla="*/ 0 h 106"/>
                <a:gd name="T30" fmla="*/ 0 w 322"/>
                <a:gd name="T31" fmla="*/ 0 h 106"/>
                <a:gd name="T32" fmla="*/ 0 w 322"/>
                <a:gd name="T33" fmla="*/ 0 h 106"/>
                <a:gd name="T34" fmla="*/ 0 w 322"/>
                <a:gd name="T35" fmla="*/ 0 h 106"/>
                <a:gd name="T36" fmla="*/ 0 w 322"/>
                <a:gd name="T37" fmla="*/ 0 h 106"/>
                <a:gd name="T38" fmla="*/ 0 w 322"/>
                <a:gd name="T39" fmla="*/ 0 h 106"/>
                <a:gd name="T40" fmla="*/ 0 w 322"/>
                <a:gd name="T41" fmla="*/ 0 h 106"/>
                <a:gd name="T42" fmla="*/ 0 w 322"/>
                <a:gd name="T43" fmla="*/ 0 h 106"/>
                <a:gd name="T44" fmla="*/ 0 w 322"/>
                <a:gd name="T45" fmla="*/ 0 h 106"/>
                <a:gd name="T46" fmla="*/ 0 w 322"/>
                <a:gd name="T47" fmla="*/ 0 h 106"/>
                <a:gd name="T48" fmla="*/ 0 w 322"/>
                <a:gd name="T49" fmla="*/ 0 h 106"/>
                <a:gd name="T50" fmla="*/ 0 w 322"/>
                <a:gd name="T51" fmla="*/ 0 h 106"/>
                <a:gd name="T52" fmla="*/ 0 w 322"/>
                <a:gd name="T53" fmla="*/ 0 h 106"/>
                <a:gd name="T54" fmla="*/ 0 w 322"/>
                <a:gd name="T55" fmla="*/ 0 h 106"/>
                <a:gd name="T56" fmla="*/ 0 w 322"/>
                <a:gd name="T57" fmla="*/ 0 h 106"/>
                <a:gd name="T58" fmla="*/ 0 w 322"/>
                <a:gd name="T59" fmla="*/ 0 h 106"/>
                <a:gd name="T60" fmla="*/ 0 w 322"/>
                <a:gd name="T61" fmla="*/ 0 h 106"/>
                <a:gd name="T62" fmla="*/ 0 w 322"/>
                <a:gd name="T63" fmla="*/ 0 h 106"/>
                <a:gd name="T64" fmla="*/ 0 w 322"/>
                <a:gd name="T65" fmla="*/ 0 h 106"/>
                <a:gd name="T66" fmla="*/ 0 w 32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2" h="106">
                  <a:moveTo>
                    <a:pt x="288" y="106"/>
                  </a:moveTo>
                  <a:lnTo>
                    <a:pt x="292" y="105"/>
                  </a:lnTo>
                  <a:lnTo>
                    <a:pt x="295" y="105"/>
                  </a:lnTo>
                  <a:lnTo>
                    <a:pt x="298" y="103"/>
                  </a:lnTo>
                  <a:lnTo>
                    <a:pt x="302" y="102"/>
                  </a:lnTo>
                  <a:lnTo>
                    <a:pt x="304" y="101"/>
                  </a:lnTo>
                  <a:lnTo>
                    <a:pt x="307" y="99"/>
                  </a:lnTo>
                  <a:lnTo>
                    <a:pt x="309" y="97"/>
                  </a:lnTo>
                  <a:lnTo>
                    <a:pt x="311" y="95"/>
                  </a:lnTo>
                  <a:lnTo>
                    <a:pt x="313" y="93"/>
                  </a:lnTo>
                  <a:lnTo>
                    <a:pt x="316" y="90"/>
                  </a:lnTo>
                  <a:lnTo>
                    <a:pt x="318" y="87"/>
                  </a:lnTo>
                  <a:lnTo>
                    <a:pt x="319" y="85"/>
                  </a:lnTo>
                  <a:lnTo>
                    <a:pt x="320" y="82"/>
                  </a:lnTo>
                  <a:lnTo>
                    <a:pt x="321" y="78"/>
                  </a:lnTo>
                  <a:lnTo>
                    <a:pt x="321" y="75"/>
                  </a:lnTo>
                  <a:lnTo>
                    <a:pt x="322" y="72"/>
                  </a:lnTo>
                  <a:lnTo>
                    <a:pt x="322" y="34"/>
                  </a:lnTo>
                  <a:lnTo>
                    <a:pt x="321" y="30"/>
                  </a:lnTo>
                  <a:lnTo>
                    <a:pt x="321" y="26"/>
                  </a:lnTo>
                  <a:lnTo>
                    <a:pt x="320" y="23"/>
                  </a:lnTo>
                  <a:lnTo>
                    <a:pt x="319" y="20"/>
                  </a:lnTo>
                  <a:lnTo>
                    <a:pt x="318" y="18"/>
                  </a:lnTo>
                  <a:lnTo>
                    <a:pt x="316" y="14"/>
                  </a:lnTo>
                  <a:lnTo>
                    <a:pt x="313" y="12"/>
                  </a:lnTo>
                  <a:lnTo>
                    <a:pt x="311" y="10"/>
                  </a:lnTo>
                  <a:lnTo>
                    <a:pt x="309" y="8"/>
                  </a:lnTo>
                  <a:lnTo>
                    <a:pt x="307" y="6"/>
                  </a:lnTo>
                  <a:lnTo>
                    <a:pt x="304" y="3"/>
                  </a:lnTo>
                  <a:lnTo>
                    <a:pt x="302" y="2"/>
                  </a:lnTo>
                  <a:lnTo>
                    <a:pt x="298" y="1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288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3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3" y="87"/>
                  </a:lnTo>
                  <a:lnTo>
                    <a:pt x="6" y="90"/>
                  </a:lnTo>
                  <a:lnTo>
                    <a:pt x="8" y="93"/>
                  </a:lnTo>
                  <a:lnTo>
                    <a:pt x="10" y="95"/>
                  </a:lnTo>
                  <a:lnTo>
                    <a:pt x="12" y="97"/>
                  </a:lnTo>
                  <a:lnTo>
                    <a:pt x="14" y="99"/>
                  </a:lnTo>
                  <a:lnTo>
                    <a:pt x="18" y="101"/>
                  </a:lnTo>
                  <a:lnTo>
                    <a:pt x="21" y="102"/>
                  </a:lnTo>
                  <a:lnTo>
                    <a:pt x="24" y="103"/>
                  </a:lnTo>
                  <a:lnTo>
                    <a:pt x="27" y="105"/>
                  </a:lnTo>
                  <a:lnTo>
                    <a:pt x="31" y="105"/>
                  </a:lnTo>
                  <a:lnTo>
                    <a:pt x="35" y="106"/>
                  </a:lnTo>
                  <a:lnTo>
                    <a:pt x="288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05" name="Freeform 645">
              <a:extLst>
                <a:ext uri="{FF2B5EF4-FFF2-40B4-BE49-F238E27FC236}">
                  <a16:creationId xmlns:a16="http://schemas.microsoft.com/office/drawing/2014/main" id="{724C35B1-4DA6-5149-B9A4-8FCAB8532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" y="2316"/>
              <a:ext cx="15" cy="12"/>
            </a:xfrm>
            <a:custGeom>
              <a:avLst/>
              <a:gdLst>
                <a:gd name="T0" fmla="*/ 0 w 449"/>
                <a:gd name="T1" fmla="*/ 0 h 300"/>
                <a:gd name="T2" fmla="*/ 0 w 449"/>
                <a:gd name="T3" fmla="*/ 0 h 300"/>
                <a:gd name="T4" fmla="*/ 0 w 449"/>
                <a:gd name="T5" fmla="*/ 0 h 300"/>
                <a:gd name="T6" fmla="*/ 0 w 449"/>
                <a:gd name="T7" fmla="*/ 0 h 300"/>
                <a:gd name="T8" fmla="*/ 0 w 449"/>
                <a:gd name="T9" fmla="*/ 0 h 300"/>
                <a:gd name="T10" fmla="*/ 0 w 449"/>
                <a:gd name="T11" fmla="*/ 0 h 300"/>
                <a:gd name="T12" fmla="*/ 0 w 449"/>
                <a:gd name="T13" fmla="*/ 0 h 300"/>
                <a:gd name="T14" fmla="*/ 0 w 449"/>
                <a:gd name="T15" fmla="*/ 0 h 300"/>
                <a:gd name="T16" fmla="*/ 0 w 449"/>
                <a:gd name="T17" fmla="*/ 0 h 300"/>
                <a:gd name="T18" fmla="*/ 0 w 449"/>
                <a:gd name="T19" fmla="*/ 0 h 300"/>
                <a:gd name="T20" fmla="*/ 0 w 449"/>
                <a:gd name="T21" fmla="*/ 0 h 300"/>
                <a:gd name="T22" fmla="*/ 0 w 449"/>
                <a:gd name="T23" fmla="*/ 0 h 300"/>
                <a:gd name="T24" fmla="*/ 0 w 449"/>
                <a:gd name="T25" fmla="*/ 0 h 300"/>
                <a:gd name="T26" fmla="*/ 0 w 449"/>
                <a:gd name="T27" fmla="*/ 0 h 300"/>
                <a:gd name="T28" fmla="*/ 0 w 449"/>
                <a:gd name="T29" fmla="*/ 0 h 300"/>
                <a:gd name="T30" fmla="*/ 0 w 449"/>
                <a:gd name="T31" fmla="*/ 0 h 300"/>
                <a:gd name="T32" fmla="*/ 0 w 449"/>
                <a:gd name="T33" fmla="*/ 0 h 300"/>
                <a:gd name="T34" fmla="*/ 0 w 449"/>
                <a:gd name="T35" fmla="*/ 0 h 300"/>
                <a:gd name="T36" fmla="*/ 0 w 449"/>
                <a:gd name="T37" fmla="*/ 0 h 300"/>
                <a:gd name="T38" fmla="*/ 0 w 449"/>
                <a:gd name="T39" fmla="*/ 0 h 300"/>
                <a:gd name="T40" fmla="*/ 0 w 449"/>
                <a:gd name="T41" fmla="*/ 0 h 300"/>
                <a:gd name="T42" fmla="*/ 0 w 449"/>
                <a:gd name="T43" fmla="*/ 0 h 300"/>
                <a:gd name="T44" fmla="*/ 0 w 449"/>
                <a:gd name="T45" fmla="*/ 0 h 300"/>
                <a:gd name="T46" fmla="*/ 0 w 449"/>
                <a:gd name="T47" fmla="*/ 0 h 300"/>
                <a:gd name="T48" fmla="*/ 0 w 449"/>
                <a:gd name="T49" fmla="*/ 0 h 300"/>
                <a:gd name="T50" fmla="*/ 0 w 449"/>
                <a:gd name="T51" fmla="*/ 0 h 300"/>
                <a:gd name="T52" fmla="*/ 0 w 449"/>
                <a:gd name="T53" fmla="*/ 0 h 300"/>
                <a:gd name="T54" fmla="*/ 0 w 449"/>
                <a:gd name="T55" fmla="*/ 0 h 300"/>
                <a:gd name="T56" fmla="*/ 0 w 449"/>
                <a:gd name="T57" fmla="*/ 0 h 300"/>
                <a:gd name="T58" fmla="*/ 0 w 449"/>
                <a:gd name="T59" fmla="*/ 0 h 300"/>
                <a:gd name="T60" fmla="*/ 0 w 449"/>
                <a:gd name="T61" fmla="*/ 0 h 300"/>
                <a:gd name="T62" fmla="*/ 0 w 449"/>
                <a:gd name="T63" fmla="*/ 0 h 300"/>
                <a:gd name="T64" fmla="*/ 0 w 449"/>
                <a:gd name="T65" fmla="*/ 0 h 300"/>
                <a:gd name="T66" fmla="*/ 0 w 449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9" h="300">
                  <a:moveTo>
                    <a:pt x="391" y="300"/>
                  </a:moveTo>
                  <a:lnTo>
                    <a:pt x="395" y="299"/>
                  </a:lnTo>
                  <a:lnTo>
                    <a:pt x="399" y="298"/>
                  </a:lnTo>
                  <a:lnTo>
                    <a:pt x="405" y="297"/>
                  </a:lnTo>
                  <a:lnTo>
                    <a:pt x="410" y="294"/>
                  </a:lnTo>
                  <a:lnTo>
                    <a:pt x="414" y="291"/>
                  </a:lnTo>
                  <a:lnTo>
                    <a:pt x="420" y="287"/>
                  </a:lnTo>
                  <a:lnTo>
                    <a:pt x="424" y="284"/>
                  </a:lnTo>
                  <a:lnTo>
                    <a:pt x="429" y="279"/>
                  </a:lnTo>
                  <a:lnTo>
                    <a:pt x="433" y="274"/>
                  </a:lnTo>
                  <a:lnTo>
                    <a:pt x="436" y="269"/>
                  </a:lnTo>
                  <a:lnTo>
                    <a:pt x="441" y="263"/>
                  </a:lnTo>
                  <a:lnTo>
                    <a:pt x="443" y="257"/>
                  </a:lnTo>
                  <a:lnTo>
                    <a:pt x="445" y="250"/>
                  </a:lnTo>
                  <a:lnTo>
                    <a:pt x="447" y="244"/>
                  </a:lnTo>
                  <a:lnTo>
                    <a:pt x="448" y="236"/>
                  </a:lnTo>
                  <a:lnTo>
                    <a:pt x="449" y="229"/>
                  </a:lnTo>
                  <a:lnTo>
                    <a:pt x="436" y="71"/>
                  </a:lnTo>
                  <a:lnTo>
                    <a:pt x="435" y="63"/>
                  </a:lnTo>
                  <a:lnTo>
                    <a:pt x="435" y="56"/>
                  </a:lnTo>
                  <a:lnTo>
                    <a:pt x="434" y="49"/>
                  </a:lnTo>
                  <a:lnTo>
                    <a:pt x="432" y="42"/>
                  </a:lnTo>
                  <a:lnTo>
                    <a:pt x="430" y="36"/>
                  </a:lnTo>
                  <a:lnTo>
                    <a:pt x="428" y="31"/>
                  </a:lnTo>
                  <a:lnTo>
                    <a:pt x="425" y="25"/>
                  </a:lnTo>
                  <a:lnTo>
                    <a:pt x="422" y="21"/>
                  </a:lnTo>
                  <a:lnTo>
                    <a:pt x="419" y="15"/>
                  </a:lnTo>
                  <a:lnTo>
                    <a:pt x="416" y="12"/>
                  </a:lnTo>
                  <a:lnTo>
                    <a:pt x="411" y="8"/>
                  </a:lnTo>
                  <a:lnTo>
                    <a:pt x="408" y="6"/>
                  </a:lnTo>
                  <a:lnTo>
                    <a:pt x="404" y="2"/>
                  </a:lnTo>
                  <a:lnTo>
                    <a:pt x="399" y="1"/>
                  </a:lnTo>
                  <a:lnTo>
                    <a:pt x="395" y="0"/>
                  </a:lnTo>
                  <a:lnTo>
                    <a:pt x="391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9" y="1"/>
                  </a:lnTo>
                  <a:lnTo>
                    <a:pt x="45" y="2"/>
                  </a:lnTo>
                  <a:lnTo>
                    <a:pt x="40" y="6"/>
                  </a:lnTo>
                  <a:lnTo>
                    <a:pt x="37" y="8"/>
                  </a:lnTo>
                  <a:lnTo>
                    <a:pt x="33" y="12"/>
                  </a:lnTo>
                  <a:lnTo>
                    <a:pt x="29" y="15"/>
                  </a:lnTo>
                  <a:lnTo>
                    <a:pt x="26" y="21"/>
                  </a:lnTo>
                  <a:lnTo>
                    <a:pt x="23" y="25"/>
                  </a:lnTo>
                  <a:lnTo>
                    <a:pt x="21" y="31"/>
                  </a:lnTo>
                  <a:lnTo>
                    <a:pt x="18" y="36"/>
                  </a:lnTo>
                  <a:lnTo>
                    <a:pt x="16" y="42"/>
                  </a:lnTo>
                  <a:lnTo>
                    <a:pt x="14" y="49"/>
                  </a:lnTo>
                  <a:lnTo>
                    <a:pt x="13" y="56"/>
                  </a:lnTo>
                  <a:lnTo>
                    <a:pt x="13" y="63"/>
                  </a:lnTo>
                  <a:lnTo>
                    <a:pt x="13" y="71"/>
                  </a:lnTo>
                  <a:lnTo>
                    <a:pt x="0" y="229"/>
                  </a:lnTo>
                  <a:lnTo>
                    <a:pt x="0" y="236"/>
                  </a:lnTo>
                  <a:lnTo>
                    <a:pt x="1" y="244"/>
                  </a:lnTo>
                  <a:lnTo>
                    <a:pt x="3" y="250"/>
                  </a:lnTo>
                  <a:lnTo>
                    <a:pt x="5" y="257"/>
                  </a:lnTo>
                  <a:lnTo>
                    <a:pt x="8" y="263"/>
                  </a:lnTo>
                  <a:lnTo>
                    <a:pt x="12" y="269"/>
                  </a:lnTo>
                  <a:lnTo>
                    <a:pt x="15" y="274"/>
                  </a:lnTo>
                  <a:lnTo>
                    <a:pt x="19" y="279"/>
                  </a:lnTo>
                  <a:lnTo>
                    <a:pt x="24" y="284"/>
                  </a:lnTo>
                  <a:lnTo>
                    <a:pt x="28" y="287"/>
                  </a:lnTo>
                  <a:lnTo>
                    <a:pt x="34" y="291"/>
                  </a:lnTo>
                  <a:lnTo>
                    <a:pt x="38" y="294"/>
                  </a:lnTo>
                  <a:lnTo>
                    <a:pt x="43" y="297"/>
                  </a:lnTo>
                  <a:lnTo>
                    <a:pt x="49" y="298"/>
                  </a:lnTo>
                  <a:lnTo>
                    <a:pt x="53" y="299"/>
                  </a:lnTo>
                  <a:lnTo>
                    <a:pt x="59" y="300"/>
                  </a:lnTo>
                  <a:lnTo>
                    <a:pt x="39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06" name="Freeform 646">
              <a:extLst>
                <a:ext uri="{FF2B5EF4-FFF2-40B4-BE49-F238E27FC236}">
                  <a16:creationId xmlns:a16="http://schemas.microsoft.com/office/drawing/2014/main" id="{D0A24922-57AA-C946-8431-54B6CE8B7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" y="2317"/>
              <a:ext cx="15" cy="10"/>
            </a:xfrm>
            <a:custGeom>
              <a:avLst/>
              <a:gdLst>
                <a:gd name="T0" fmla="*/ 0 w 428"/>
                <a:gd name="T1" fmla="*/ 0 h 285"/>
                <a:gd name="T2" fmla="*/ 0 w 428"/>
                <a:gd name="T3" fmla="*/ 0 h 285"/>
                <a:gd name="T4" fmla="*/ 0 w 428"/>
                <a:gd name="T5" fmla="*/ 0 h 285"/>
                <a:gd name="T6" fmla="*/ 0 w 428"/>
                <a:gd name="T7" fmla="*/ 0 h 285"/>
                <a:gd name="T8" fmla="*/ 0 w 428"/>
                <a:gd name="T9" fmla="*/ 0 h 285"/>
                <a:gd name="T10" fmla="*/ 0 w 428"/>
                <a:gd name="T11" fmla="*/ 0 h 285"/>
                <a:gd name="T12" fmla="*/ 0 w 428"/>
                <a:gd name="T13" fmla="*/ 0 h 285"/>
                <a:gd name="T14" fmla="*/ 0 w 428"/>
                <a:gd name="T15" fmla="*/ 0 h 285"/>
                <a:gd name="T16" fmla="*/ 0 w 428"/>
                <a:gd name="T17" fmla="*/ 0 h 285"/>
                <a:gd name="T18" fmla="*/ 0 w 428"/>
                <a:gd name="T19" fmla="*/ 0 h 285"/>
                <a:gd name="T20" fmla="*/ 0 w 428"/>
                <a:gd name="T21" fmla="*/ 0 h 285"/>
                <a:gd name="T22" fmla="*/ 0 w 428"/>
                <a:gd name="T23" fmla="*/ 0 h 285"/>
                <a:gd name="T24" fmla="*/ 0 w 428"/>
                <a:gd name="T25" fmla="*/ 0 h 285"/>
                <a:gd name="T26" fmla="*/ 0 w 428"/>
                <a:gd name="T27" fmla="*/ 0 h 285"/>
                <a:gd name="T28" fmla="*/ 0 w 428"/>
                <a:gd name="T29" fmla="*/ 0 h 285"/>
                <a:gd name="T30" fmla="*/ 0 w 428"/>
                <a:gd name="T31" fmla="*/ 0 h 285"/>
                <a:gd name="T32" fmla="*/ 0 w 428"/>
                <a:gd name="T33" fmla="*/ 0 h 285"/>
                <a:gd name="T34" fmla="*/ 0 w 428"/>
                <a:gd name="T35" fmla="*/ 0 h 285"/>
                <a:gd name="T36" fmla="*/ 0 w 428"/>
                <a:gd name="T37" fmla="*/ 0 h 285"/>
                <a:gd name="T38" fmla="*/ 0 w 428"/>
                <a:gd name="T39" fmla="*/ 0 h 285"/>
                <a:gd name="T40" fmla="*/ 0 w 428"/>
                <a:gd name="T41" fmla="*/ 0 h 285"/>
                <a:gd name="T42" fmla="*/ 0 w 428"/>
                <a:gd name="T43" fmla="*/ 0 h 285"/>
                <a:gd name="T44" fmla="*/ 0 w 428"/>
                <a:gd name="T45" fmla="*/ 0 h 285"/>
                <a:gd name="T46" fmla="*/ 0 w 428"/>
                <a:gd name="T47" fmla="*/ 0 h 285"/>
                <a:gd name="T48" fmla="*/ 0 w 428"/>
                <a:gd name="T49" fmla="*/ 0 h 285"/>
                <a:gd name="T50" fmla="*/ 0 w 428"/>
                <a:gd name="T51" fmla="*/ 0 h 285"/>
                <a:gd name="T52" fmla="*/ 0 w 428"/>
                <a:gd name="T53" fmla="*/ 0 h 285"/>
                <a:gd name="T54" fmla="*/ 0 w 428"/>
                <a:gd name="T55" fmla="*/ 0 h 285"/>
                <a:gd name="T56" fmla="*/ 0 w 428"/>
                <a:gd name="T57" fmla="*/ 0 h 285"/>
                <a:gd name="T58" fmla="*/ 0 w 428"/>
                <a:gd name="T59" fmla="*/ 0 h 285"/>
                <a:gd name="T60" fmla="*/ 0 w 428"/>
                <a:gd name="T61" fmla="*/ 0 h 285"/>
                <a:gd name="T62" fmla="*/ 0 w 428"/>
                <a:gd name="T63" fmla="*/ 0 h 285"/>
                <a:gd name="T64" fmla="*/ 0 w 428"/>
                <a:gd name="T65" fmla="*/ 0 h 285"/>
                <a:gd name="T66" fmla="*/ 0 w 428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28" h="285">
                  <a:moveTo>
                    <a:pt x="372" y="285"/>
                  </a:moveTo>
                  <a:lnTo>
                    <a:pt x="376" y="284"/>
                  </a:lnTo>
                  <a:lnTo>
                    <a:pt x="381" y="283"/>
                  </a:lnTo>
                  <a:lnTo>
                    <a:pt x="385" y="282"/>
                  </a:lnTo>
                  <a:lnTo>
                    <a:pt x="390" y="280"/>
                  </a:lnTo>
                  <a:lnTo>
                    <a:pt x="395" y="277"/>
                  </a:lnTo>
                  <a:lnTo>
                    <a:pt x="400" y="274"/>
                  </a:lnTo>
                  <a:lnTo>
                    <a:pt x="405" y="269"/>
                  </a:lnTo>
                  <a:lnTo>
                    <a:pt x="409" y="265"/>
                  </a:lnTo>
                  <a:lnTo>
                    <a:pt x="412" y="260"/>
                  </a:lnTo>
                  <a:lnTo>
                    <a:pt x="417" y="255"/>
                  </a:lnTo>
                  <a:lnTo>
                    <a:pt x="420" y="250"/>
                  </a:lnTo>
                  <a:lnTo>
                    <a:pt x="422" y="243"/>
                  </a:lnTo>
                  <a:lnTo>
                    <a:pt x="425" y="237"/>
                  </a:lnTo>
                  <a:lnTo>
                    <a:pt x="426" y="230"/>
                  </a:lnTo>
                  <a:lnTo>
                    <a:pt x="427" y="224"/>
                  </a:lnTo>
                  <a:lnTo>
                    <a:pt x="428" y="217"/>
                  </a:lnTo>
                  <a:lnTo>
                    <a:pt x="415" y="67"/>
                  </a:lnTo>
                  <a:lnTo>
                    <a:pt x="414" y="59"/>
                  </a:lnTo>
                  <a:lnTo>
                    <a:pt x="414" y="53"/>
                  </a:lnTo>
                  <a:lnTo>
                    <a:pt x="413" y="46"/>
                  </a:lnTo>
                  <a:lnTo>
                    <a:pt x="411" y="40"/>
                  </a:lnTo>
                  <a:lnTo>
                    <a:pt x="410" y="34"/>
                  </a:lnTo>
                  <a:lnTo>
                    <a:pt x="408" y="29"/>
                  </a:lnTo>
                  <a:lnTo>
                    <a:pt x="405" y="24"/>
                  </a:lnTo>
                  <a:lnTo>
                    <a:pt x="402" y="18"/>
                  </a:lnTo>
                  <a:lnTo>
                    <a:pt x="399" y="14"/>
                  </a:lnTo>
                  <a:lnTo>
                    <a:pt x="396" y="10"/>
                  </a:lnTo>
                  <a:lnTo>
                    <a:pt x="393" y="7"/>
                  </a:lnTo>
                  <a:lnTo>
                    <a:pt x="388" y="4"/>
                  </a:lnTo>
                  <a:lnTo>
                    <a:pt x="384" y="2"/>
                  </a:lnTo>
                  <a:lnTo>
                    <a:pt x="381" y="1"/>
                  </a:lnTo>
                  <a:lnTo>
                    <a:pt x="376" y="0"/>
                  </a:lnTo>
                  <a:lnTo>
                    <a:pt x="372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2" y="2"/>
                  </a:lnTo>
                  <a:lnTo>
                    <a:pt x="38" y="4"/>
                  </a:lnTo>
                  <a:lnTo>
                    <a:pt x="35" y="7"/>
                  </a:lnTo>
                  <a:lnTo>
                    <a:pt x="30" y="10"/>
                  </a:lnTo>
                  <a:lnTo>
                    <a:pt x="28" y="14"/>
                  </a:lnTo>
                  <a:lnTo>
                    <a:pt x="25" y="18"/>
                  </a:lnTo>
                  <a:lnTo>
                    <a:pt x="22" y="24"/>
                  </a:lnTo>
                  <a:lnTo>
                    <a:pt x="19" y="29"/>
                  </a:lnTo>
                  <a:lnTo>
                    <a:pt x="17" y="34"/>
                  </a:lnTo>
                  <a:lnTo>
                    <a:pt x="16" y="40"/>
                  </a:lnTo>
                  <a:lnTo>
                    <a:pt x="14" y="46"/>
                  </a:lnTo>
                  <a:lnTo>
                    <a:pt x="13" y="53"/>
                  </a:lnTo>
                  <a:lnTo>
                    <a:pt x="13" y="59"/>
                  </a:lnTo>
                  <a:lnTo>
                    <a:pt x="13" y="67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2" y="237"/>
                  </a:lnTo>
                  <a:lnTo>
                    <a:pt x="4" y="243"/>
                  </a:lnTo>
                  <a:lnTo>
                    <a:pt x="7" y="250"/>
                  </a:lnTo>
                  <a:lnTo>
                    <a:pt x="11" y="255"/>
                  </a:lnTo>
                  <a:lnTo>
                    <a:pt x="14" y="260"/>
                  </a:lnTo>
                  <a:lnTo>
                    <a:pt x="18" y="265"/>
                  </a:lnTo>
                  <a:lnTo>
                    <a:pt x="23" y="269"/>
                  </a:lnTo>
                  <a:lnTo>
                    <a:pt x="27" y="274"/>
                  </a:lnTo>
                  <a:lnTo>
                    <a:pt x="31" y="277"/>
                  </a:lnTo>
                  <a:lnTo>
                    <a:pt x="36" y="280"/>
                  </a:lnTo>
                  <a:lnTo>
                    <a:pt x="41" y="282"/>
                  </a:lnTo>
                  <a:lnTo>
                    <a:pt x="45" y="283"/>
                  </a:lnTo>
                  <a:lnTo>
                    <a:pt x="50" y="284"/>
                  </a:lnTo>
                  <a:lnTo>
                    <a:pt x="55" y="285"/>
                  </a:lnTo>
                  <a:lnTo>
                    <a:pt x="372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07" name="Freeform 647">
              <a:extLst>
                <a:ext uri="{FF2B5EF4-FFF2-40B4-BE49-F238E27FC236}">
                  <a16:creationId xmlns:a16="http://schemas.microsoft.com/office/drawing/2014/main" id="{6F08C833-A062-0548-BEE0-A127DEF6F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" y="2322"/>
              <a:ext cx="10" cy="5"/>
            </a:xfrm>
            <a:custGeom>
              <a:avLst/>
              <a:gdLst>
                <a:gd name="T0" fmla="*/ 0 w 314"/>
                <a:gd name="T1" fmla="*/ 0 h 129"/>
                <a:gd name="T2" fmla="*/ 0 w 314"/>
                <a:gd name="T3" fmla="*/ 0 h 129"/>
                <a:gd name="T4" fmla="*/ 0 w 314"/>
                <a:gd name="T5" fmla="*/ 0 h 129"/>
                <a:gd name="T6" fmla="*/ 0 w 314"/>
                <a:gd name="T7" fmla="*/ 0 h 129"/>
                <a:gd name="T8" fmla="*/ 0 w 314"/>
                <a:gd name="T9" fmla="*/ 0 h 129"/>
                <a:gd name="T10" fmla="*/ 0 w 314"/>
                <a:gd name="T11" fmla="*/ 0 h 129"/>
                <a:gd name="T12" fmla="*/ 0 w 314"/>
                <a:gd name="T13" fmla="*/ 0 h 129"/>
                <a:gd name="T14" fmla="*/ 0 w 314"/>
                <a:gd name="T15" fmla="*/ 0 h 129"/>
                <a:gd name="T16" fmla="*/ 0 w 314"/>
                <a:gd name="T17" fmla="*/ 0 h 129"/>
                <a:gd name="T18" fmla="*/ 0 w 314"/>
                <a:gd name="T19" fmla="*/ 0 h 129"/>
                <a:gd name="T20" fmla="*/ 0 w 314"/>
                <a:gd name="T21" fmla="*/ 0 h 129"/>
                <a:gd name="T22" fmla="*/ 0 w 314"/>
                <a:gd name="T23" fmla="*/ 0 h 129"/>
                <a:gd name="T24" fmla="*/ 0 w 314"/>
                <a:gd name="T25" fmla="*/ 0 h 129"/>
                <a:gd name="T26" fmla="*/ 0 w 314"/>
                <a:gd name="T27" fmla="*/ 0 h 129"/>
                <a:gd name="T28" fmla="*/ 0 w 314"/>
                <a:gd name="T29" fmla="*/ 0 h 129"/>
                <a:gd name="T30" fmla="*/ 0 w 314"/>
                <a:gd name="T31" fmla="*/ 0 h 129"/>
                <a:gd name="T32" fmla="*/ 0 w 314"/>
                <a:gd name="T33" fmla="*/ 0 h 129"/>
                <a:gd name="T34" fmla="*/ 0 w 314"/>
                <a:gd name="T35" fmla="*/ 0 h 129"/>
                <a:gd name="T36" fmla="*/ 0 w 314"/>
                <a:gd name="T37" fmla="*/ 0 h 129"/>
                <a:gd name="T38" fmla="*/ 0 w 314"/>
                <a:gd name="T39" fmla="*/ 0 h 129"/>
                <a:gd name="T40" fmla="*/ 0 w 314"/>
                <a:gd name="T41" fmla="*/ 0 h 129"/>
                <a:gd name="T42" fmla="*/ 0 w 314"/>
                <a:gd name="T43" fmla="*/ 0 h 129"/>
                <a:gd name="T44" fmla="*/ 0 w 314"/>
                <a:gd name="T45" fmla="*/ 0 h 129"/>
                <a:gd name="T46" fmla="*/ 0 w 314"/>
                <a:gd name="T47" fmla="*/ 0 h 129"/>
                <a:gd name="T48" fmla="*/ 0 w 314"/>
                <a:gd name="T49" fmla="*/ 0 h 129"/>
                <a:gd name="T50" fmla="*/ 0 w 314"/>
                <a:gd name="T51" fmla="*/ 0 h 129"/>
                <a:gd name="T52" fmla="*/ 0 w 314"/>
                <a:gd name="T53" fmla="*/ 0 h 129"/>
                <a:gd name="T54" fmla="*/ 0 w 314"/>
                <a:gd name="T55" fmla="*/ 0 h 129"/>
                <a:gd name="T56" fmla="*/ 0 w 314"/>
                <a:gd name="T57" fmla="*/ 0 h 129"/>
                <a:gd name="T58" fmla="*/ 0 w 314"/>
                <a:gd name="T59" fmla="*/ 0 h 129"/>
                <a:gd name="T60" fmla="*/ 0 w 314"/>
                <a:gd name="T61" fmla="*/ 0 h 129"/>
                <a:gd name="T62" fmla="*/ 0 w 314"/>
                <a:gd name="T63" fmla="*/ 0 h 129"/>
                <a:gd name="T64" fmla="*/ 0 w 314"/>
                <a:gd name="T65" fmla="*/ 0 h 129"/>
                <a:gd name="T66" fmla="*/ 0 w 314"/>
                <a:gd name="T67" fmla="*/ 0 h 129"/>
                <a:gd name="T68" fmla="*/ 0 w 314"/>
                <a:gd name="T69" fmla="*/ 0 h 129"/>
                <a:gd name="T70" fmla="*/ 0 w 314"/>
                <a:gd name="T71" fmla="*/ 0 h 129"/>
                <a:gd name="T72" fmla="*/ 0 w 314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4" h="129">
                  <a:moveTo>
                    <a:pt x="314" y="65"/>
                  </a:moveTo>
                  <a:lnTo>
                    <a:pt x="313" y="71"/>
                  </a:lnTo>
                  <a:lnTo>
                    <a:pt x="313" y="78"/>
                  </a:lnTo>
                  <a:lnTo>
                    <a:pt x="312" y="83"/>
                  </a:lnTo>
                  <a:lnTo>
                    <a:pt x="311" y="90"/>
                  </a:lnTo>
                  <a:lnTo>
                    <a:pt x="310" y="95"/>
                  </a:lnTo>
                  <a:lnTo>
                    <a:pt x="308" y="100"/>
                  </a:lnTo>
                  <a:lnTo>
                    <a:pt x="305" y="105"/>
                  </a:lnTo>
                  <a:lnTo>
                    <a:pt x="303" y="109"/>
                  </a:lnTo>
                  <a:lnTo>
                    <a:pt x="301" y="114"/>
                  </a:lnTo>
                  <a:lnTo>
                    <a:pt x="298" y="118"/>
                  </a:lnTo>
                  <a:lnTo>
                    <a:pt x="296" y="120"/>
                  </a:lnTo>
                  <a:lnTo>
                    <a:pt x="292" y="123"/>
                  </a:lnTo>
                  <a:lnTo>
                    <a:pt x="288" y="125"/>
                  </a:lnTo>
                  <a:lnTo>
                    <a:pt x="285" y="127"/>
                  </a:lnTo>
                  <a:lnTo>
                    <a:pt x="280" y="128"/>
                  </a:lnTo>
                  <a:lnTo>
                    <a:pt x="277" y="129"/>
                  </a:lnTo>
                  <a:lnTo>
                    <a:pt x="36" y="129"/>
                  </a:lnTo>
                  <a:lnTo>
                    <a:pt x="31" y="128"/>
                  </a:lnTo>
                  <a:lnTo>
                    <a:pt x="27" y="127"/>
                  </a:lnTo>
                  <a:lnTo>
                    <a:pt x="24" y="125"/>
                  </a:lnTo>
                  <a:lnTo>
                    <a:pt x="20" y="123"/>
                  </a:lnTo>
                  <a:lnTo>
                    <a:pt x="17" y="120"/>
                  </a:lnTo>
                  <a:lnTo>
                    <a:pt x="14" y="118"/>
                  </a:lnTo>
                  <a:lnTo>
                    <a:pt x="12" y="114"/>
                  </a:lnTo>
                  <a:lnTo>
                    <a:pt x="9" y="109"/>
                  </a:lnTo>
                  <a:lnTo>
                    <a:pt x="6" y="105"/>
                  </a:lnTo>
                  <a:lnTo>
                    <a:pt x="5" y="100"/>
                  </a:lnTo>
                  <a:lnTo>
                    <a:pt x="3" y="95"/>
                  </a:lnTo>
                  <a:lnTo>
                    <a:pt x="2" y="90"/>
                  </a:lnTo>
                  <a:lnTo>
                    <a:pt x="1" y="83"/>
                  </a:lnTo>
                  <a:lnTo>
                    <a:pt x="0" y="78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12" y="0"/>
                  </a:lnTo>
                  <a:lnTo>
                    <a:pt x="314" y="65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08" name="Freeform 648">
              <a:extLst>
                <a:ext uri="{FF2B5EF4-FFF2-40B4-BE49-F238E27FC236}">
                  <a16:creationId xmlns:a16="http://schemas.microsoft.com/office/drawing/2014/main" id="{A77E16FA-2309-4545-AFFF-3C10CE5D1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" y="2318"/>
              <a:ext cx="1" cy="8"/>
            </a:xfrm>
            <a:custGeom>
              <a:avLst/>
              <a:gdLst>
                <a:gd name="T0" fmla="*/ 0 w 30"/>
                <a:gd name="T1" fmla="*/ 0 h 213"/>
                <a:gd name="T2" fmla="*/ 0 w 30"/>
                <a:gd name="T3" fmla="*/ 0 h 213"/>
                <a:gd name="T4" fmla="*/ 0 w 30"/>
                <a:gd name="T5" fmla="*/ 0 h 213"/>
                <a:gd name="T6" fmla="*/ 0 w 30"/>
                <a:gd name="T7" fmla="*/ 0 h 213"/>
                <a:gd name="T8" fmla="*/ 0 w 30"/>
                <a:gd name="T9" fmla="*/ 0 h 213"/>
                <a:gd name="T10" fmla="*/ 0 w 30"/>
                <a:gd name="T11" fmla="*/ 0 h 213"/>
                <a:gd name="T12" fmla="*/ 0 w 30"/>
                <a:gd name="T13" fmla="*/ 0 h 213"/>
                <a:gd name="T14" fmla="*/ 0 w 30"/>
                <a:gd name="T15" fmla="*/ 0 h 213"/>
                <a:gd name="T16" fmla="*/ 0 w 30"/>
                <a:gd name="T17" fmla="*/ 0 h 213"/>
                <a:gd name="T18" fmla="*/ 0 w 30"/>
                <a:gd name="T19" fmla="*/ 0 h 213"/>
                <a:gd name="T20" fmla="*/ 0 w 30"/>
                <a:gd name="T21" fmla="*/ 0 h 213"/>
                <a:gd name="T22" fmla="*/ 0 w 30"/>
                <a:gd name="T23" fmla="*/ 0 h 213"/>
                <a:gd name="T24" fmla="*/ 0 w 30"/>
                <a:gd name="T25" fmla="*/ 0 h 213"/>
                <a:gd name="T26" fmla="*/ 0 w 30"/>
                <a:gd name="T27" fmla="*/ 0 h 213"/>
                <a:gd name="T28" fmla="*/ 0 w 30"/>
                <a:gd name="T29" fmla="*/ 0 h 213"/>
                <a:gd name="T30" fmla="*/ 0 w 30"/>
                <a:gd name="T31" fmla="*/ 0 h 213"/>
                <a:gd name="T32" fmla="*/ 0 w 30"/>
                <a:gd name="T33" fmla="*/ 0 h 213"/>
                <a:gd name="T34" fmla="*/ 0 w 30"/>
                <a:gd name="T35" fmla="*/ 0 h 213"/>
                <a:gd name="T36" fmla="*/ 0 w 30"/>
                <a:gd name="T37" fmla="*/ 0 h 213"/>
                <a:gd name="T38" fmla="*/ 0 w 30"/>
                <a:gd name="T39" fmla="*/ 0 h 213"/>
                <a:gd name="T40" fmla="*/ 0 w 30"/>
                <a:gd name="T41" fmla="*/ 0 h 213"/>
                <a:gd name="T42" fmla="*/ 0 w 30"/>
                <a:gd name="T43" fmla="*/ 0 h 213"/>
                <a:gd name="T44" fmla="*/ 0 w 30"/>
                <a:gd name="T45" fmla="*/ 0 h 213"/>
                <a:gd name="T46" fmla="*/ 0 w 30"/>
                <a:gd name="T47" fmla="*/ 0 h 213"/>
                <a:gd name="T48" fmla="*/ 0 w 30"/>
                <a:gd name="T49" fmla="*/ 0 h 213"/>
                <a:gd name="T50" fmla="*/ 0 w 30"/>
                <a:gd name="T51" fmla="*/ 0 h 213"/>
                <a:gd name="T52" fmla="*/ 0 w 30"/>
                <a:gd name="T53" fmla="*/ 0 h 213"/>
                <a:gd name="T54" fmla="*/ 0 w 30"/>
                <a:gd name="T55" fmla="*/ 0 h 213"/>
                <a:gd name="T56" fmla="*/ 0 w 30"/>
                <a:gd name="T57" fmla="*/ 0 h 213"/>
                <a:gd name="T58" fmla="*/ 0 w 30"/>
                <a:gd name="T59" fmla="*/ 0 h 213"/>
                <a:gd name="T60" fmla="*/ 0 w 30"/>
                <a:gd name="T61" fmla="*/ 0 h 213"/>
                <a:gd name="T62" fmla="*/ 0 w 30"/>
                <a:gd name="T63" fmla="*/ 0 h 213"/>
                <a:gd name="T64" fmla="*/ 0 w 30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0" h="213">
                  <a:moveTo>
                    <a:pt x="17" y="213"/>
                  </a:moveTo>
                  <a:lnTo>
                    <a:pt x="19" y="212"/>
                  </a:lnTo>
                  <a:lnTo>
                    <a:pt x="20" y="212"/>
                  </a:lnTo>
                  <a:lnTo>
                    <a:pt x="21" y="212"/>
                  </a:lnTo>
                  <a:lnTo>
                    <a:pt x="22" y="211"/>
                  </a:lnTo>
                  <a:lnTo>
                    <a:pt x="23" y="209"/>
                  </a:lnTo>
                  <a:lnTo>
                    <a:pt x="24" y="208"/>
                  </a:lnTo>
                  <a:lnTo>
                    <a:pt x="25" y="207"/>
                  </a:lnTo>
                  <a:lnTo>
                    <a:pt x="26" y="206"/>
                  </a:lnTo>
                  <a:lnTo>
                    <a:pt x="27" y="205"/>
                  </a:lnTo>
                  <a:lnTo>
                    <a:pt x="28" y="203"/>
                  </a:lnTo>
                  <a:lnTo>
                    <a:pt x="28" y="202"/>
                  </a:lnTo>
                  <a:lnTo>
                    <a:pt x="29" y="200"/>
                  </a:lnTo>
                  <a:lnTo>
                    <a:pt x="29" y="197"/>
                  </a:lnTo>
                  <a:lnTo>
                    <a:pt x="29" y="195"/>
                  </a:lnTo>
                  <a:lnTo>
                    <a:pt x="29" y="194"/>
                  </a:lnTo>
                  <a:lnTo>
                    <a:pt x="30" y="192"/>
                  </a:lnTo>
                  <a:lnTo>
                    <a:pt x="30" y="20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8" y="8"/>
                  </a:lnTo>
                  <a:lnTo>
                    <a:pt x="27" y="7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7" y="7"/>
                  </a:lnTo>
                  <a:lnTo>
                    <a:pt x="5" y="8"/>
                  </a:lnTo>
                  <a:lnTo>
                    <a:pt x="5" y="11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0" y="179"/>
                  </a:lnTo>
                  <a:lnTo>
                    <a:pt x="0" y="180"/>
                  </a:lnTo>
                  <a:lnTo>
                    <a:pt x="0" y="183"/>
                  </a:lnTo>
                  <a:lnTo>
                    <a:pt x="0" y="186"/>
                  </a:lnTo>
                  <a:lnTo>
                    <a:pt x="1" y="189"/>
                  </a:lnTo>
                  <a:lnTo>
                    <a:pt x="2" y="191"/>
                  </a:lnTo>
                  <a:lnTo>
                    <a:pt x="3" y="194"/>
                  </a:lnTo>
                  <a:lnTo>
                    <a:pt x="4" y="196"/>
                  </a:lnTo>
                  <a:lnTo>
                    <a:pt x="5" y="200"/>
                  </a:lnTo>
                  <a:lnTo>
                    <a:pt x="7" y="202"/>
                  </a:lnTo>
                  <a:lnTo>
                    <a:pt x="8" y="204"/>
                  </a:lnTo>
                  <a:lnTo>
                    <a:pt x="10" y="206"/>
                  </a:lnTo>
                  <a:lnTo>
                    <a:pt x="11" y="208"/>
                  </a:lnTo>
                  <a:lnTo>
                    <a:pt x="12" y="209"/>
                  </a:lnTo>
                  <a:lnTo>
                    <a:pt x="14" y="212"/>
                  </a:lnTo>
                  <a:lnTo>
                    <a:pt x="15" y="212"/>
                  </a:lnTo>
                  <a:lnTo>
                    <a:pt x="17" y="213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09" name="Freeform 649">
              <a:extLst>
                <a:ext uri="{FF2B5EF4-FFF2-40B4-BE49-F238E27FC236}">
                  <a16:creationId xmlns:a16="http://schemas.microsoft.com/office/drawing/2014/main" id="{C32774A6-23E2-3E4B-A5EE-E4C9F8128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2318"/>
              <a:ext cx="2" cy="8"/>
            </a:xfrm>
            <a:custGeom>
              <a:avLst/>
              <a:gdLst>
                <a:gd name="T0" fmla="*/ 0 w 35"/>
                <a:gd name="T1" fmla="*/ 0 h 223"/>
                <a:gd name="T2" fmla="*/ 0 w 35"/>
                <a:gd name="T3" fmla="*/ 0 h 223"/>
                <a:gd name="T4" fmla="*/ 0 w 35"/>
                <a:gd name="T5" fmla="*/ 0 h 223"/>
                <a:gd name="T6" fmla="*/ 0 w 35"/>
                <a:gd name="T7" fmla="*/ 0 h 223"/>
                <a:gd name="T8" fmla="*/ 0 w 35"/>
                <a:gd name="T9" fmla="*/ 0 h 223"/>
                <a:gd name="T10" fmla="*/ 0 w 35"/>
                <a:gd name="T11" fmla="*/ 0 h 223"/>
                <a:gd name="T12" fmla="*/ 0 w 35"/>
                <a:gd name="T13" fmla="*/ 0 h 223"/>
                <a:gd name="T14" fmla="*/ 0 w 35"/>
                <a:gd name="T15" fmla="*/ 0 h 223"/>
                <a:gd name="T16" fmla="*/ 0 w 35"/>
                <a:gd name="T17" fmla="*/ 0 h 223"/>
                <a:gd name="T18" fmla="*/ 0 w 35"/>
                <a:gd name="T19" fmla="*/ 0 h 223"/>
                <a:gd name="T20" fmla="*/ 0 w 35"/>
                <a:gd name="T21" fmla="*/ 0 h 223"/>
                <a:gd name="T22" fmla="*/ 0 w 35"/>
                <a:gd name="T23" fmla="*/ 0 h 223"/>
                <a:gd name="T24" fmla="*/ 0 w 35"/>
                <a:gd name="T25" fmla="*/ 0 h 223"/>
                <a:gd name="T26" fmla="*/ 0 w 35"/>
                <a:gd name="T27" fmla="*/ 0 h 223"/>
                <a:gd name="T28" fmla="*/ 0 w 35"/>
                <a:gd name="T29" fmla="*/ 0 h 223"/>
                <a:gd name="T30" fmla="*/ 0 w 35"/>
                <a:gd name="T31" fmla="*/ 0 h 223"/>
                <a:gd name="T32" fmla="*/ 0 w 35"/>
                <a:gd name="T33" fmla="*/ 0 h 223"/>
                <a:gd name="T34" fmla="*/ 0 w 35"/>
                <a:gd name="T35" fmla="*/ 0 h 223"/>
                <a:gd name="T36" fmla="*/ 0 w 35"/>
                <a:gd name="T37" fmla="*/ 0 h 223"/>
                <a:gd name="T38" fmla="*/ 0 w 35"/>
                <a:gd name="T39" fmla="*/ 0 h 223"/>
                <a:gd name="T40" fmla="*/ 0 w 35"/>
                <a:gd name="T41" fmla="*/ 0 h 223"/>
                <a:gd name="T42" fmla="*/ 0 w 35"/>
                <a:gd name="T43" fmla="*/ 0 h 223"/>
                <a:gd name="T44" fmla="*/ 0 w 35"/>
                <a:gd name="T45" fmla="*/ 0 h 223"/>
                <a:gd name="T46" fmla="*/ 0 w 35"/>
                <a:gd name="T47" fmla="*/ 0 h 223"/>
                <a:gd name="T48" fmla="*/ 0 w 35"/>
                <a:gd name="T49" fmla="*/ 0 h 223"/>
                <a:gd name="T50" fmla="*/ 0 w 35"/>
                <a:gd name="T51" fmla="*/ 0 h 223"/>
                <a:gd name="T52" fmla="*/ 0 w 35"/>
                <a:gd name="T53" fmla="*/ 0 h 223"/>
                <a:gd name="T54" fmla="*/ 0 w 35"/>
                <a:gd name="T55" fmla="*/ 0 h 223"/>
                <a:gd name="T56" fmla="*/ 0 w 35"/>
                <a:gd name="T57" fmla="*/ 0 h 223"/>
                <a:gd name="T58" fmla="*/ 0 w 35"/>
                <a:gd name="T59" fmla="*/ 0 h 223"/>
                <a:gd name="T60" fmla="*/ 0 w 35"/>
                <a:gd name="T61" fmla="*/ 0 h 223"/>
                <a:gd name="T62" fmla="*/ 0 w 35"/>
                <a:gd name="T63" fmla="*/ 0 h 223"/>
                <a:gd name="T64" fmla="*/ 0 w 35"/>
                <a:gd name="T65" fmla="*/ 0 h 2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23">
                  <a:moveTo>
                    <a:pt x="13" y="223"/>
                  </a:moveTo>
                  <a:lnTo>
                    <a:pt x="14" y="222"/>
                  </a:lnTo>
                  <a:lnTo>
                    <a:pt x="15" y="222"/>
                  </a:lnTo>
                  <a:lnTo>
                    <a:pt x="17" y="220"/>
                  </a:lnTo>
                  <a:lnTo>
                    <a:pt x="19" y="219"/>
                  </a:lnTo>
                  <a:lnTo>
                    <a:pt x="20" y="216"/>
                  </a:lnTo>
                  <a:lnTo>
                    <a:pt x="23" y="214"/>
                  </a:lnTo>
                  <a:lnTo>
                    <a:pt x="25" y="212"/>
                  </a:lnTo>
                  <a:lnTo>
                    <a:pt x="26" y="210"/>
                  </a:lnTo>
                  <a:lnTo>
                    <a:pt x="28" y="207"/>
                  </a:lnTo>
                  <a:lnTo>
                    <a:pt x="29" y="203"/>
                  </a:lnTo>
                  <a:lnTo>
                    <a:pt x="30" y="201"/>
                  </a:lnTo>
                  <a:lnTo>
                    <a:pt x="31" y="198"/>
                  </a:lnTo>
                  <a:lnTo>
                    <a:pt x="32" y="196"/>
                  </a:lnTo>
                  <a:lnTo>
                    <a:pt x="33" y="192"/>
                  </a:lnTo>
                  <a:lnTo>
                    <a:pt x="33" y="190"/>
                  </a:lnTo>
                  <a:lnTo>
                    <a:pt x="35" y="188"/>
                  </a:lnTo>
                  <a:lnTo>
                    <a:pt x="26" y="22"/>
                  </a:lnTo>
                  <a:lnTo>
                    <a:pt x="25" y="19"/>
                  </a:lnTo>
                  <a:lnTo>
                    <a:pt x="25" y="16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4" y="11"/>
                  </a:lnTo>
                  <a:lnTo>
                    <a:pt x="24" y="9"/>
                  </a:lnTo>
                  <a:lnTo>
                    <a:pt x="23" y="8"/>
                  </a:lnTo>
                  <a:lnTo>
                    <a:pt x="21" y="5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8"/>
                  </a:lnTo>
                  <a:lnTo>
                    <a:pt x="0" y="209"/>
                  </a:lnTo>
                  <a:lnTo>
                    <a:pt x="0" y="211"/>
                  </a:lnTo>
                  <a:lnTo>
                    <a:pt x="1" y="212"/>
                  </a:lnTo>
                  <a:lnTo>
                    <a:pt x="1" y="213"/>
                  </a:lnTo>
                  <a:lnTo>
                    <a:pt x="2" y="215"/>
                  </a:lnTo>
                  <a:lnTo>
                    <a:pt x="3" y="216"/>
                  </a:lnTo>
                  <a:lnTo>
                    <a:pt x="4" y="217"/>
                  </a:lnTo>
                  <a:lnTo>
                    <a:pt x="5" y="219"/>
                  </a:lnTo>
                  <a:lnTo>
                    <a:pt x="6" y="220"/>
                  </a:lnTo>
                  <a:lnTo>
                    <a:pt x="7" y="221"/>
                  </a:lnTo>
                  <a:lnTo>
                    <a:pt x="8" y="222"/>
                  </a:lnTo>
                  <a:lnTo>
                    <a:pt x="10" y="222"/>
                  </a:lnTo>
                  <a:lnTo>
                    <a:pt x="11" y="222"/>
                  </a:lnTo>
                  <a:lnTo>
                    <a:pt x="13" y="223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10" name="Freeform 650">
              <a:extLst>
                <a:ext uri="{FF2B5EF4-FFF2-40B4-BE49-F238E27FC236}">
                  <a16:creationId xmlns:a16="http://schemas.microsoft.com/office/drawing/2014/main" id="{1C5240CB-708C-4F4C-A4CE-AF0FA0187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" y="2317"/>
              <a:ext cx="11" cy="4"/>
            </a:xfrm>
            <a:custGeom>
              <a:avLst/>
              <a:gdLst>
                <a:gd name="T0" fmla="*/ 0 w 322"/>
                <a:gd name="T1" fmla="*/ 0 h 107"/>
                <a:gd name="T2" fmla="*/ 0 w 322"/>
                <a:gd name="T3" fmla="*/ 0 h 107"/>
                <a:gd name="T4" fmla="*/ 0 w 322"/>
                <a:gd name="T5" fmla="*/ 0 h 107"/>
                <a:gd name="T6" fmla="*/ 0 w 322"/>
                <a:gd name="T7" fmla="*/ 0 h 107"/>
                <a:gd name="T8" fmla="*/ 0 w 322"/>
                <a:gd name="T9" fmla="*/ 0 h 107"/>
                <a:gd name="T10" fmla="*/ 0 w 322"/>
                <a:gd name="T11" fmla="*/ 0 h 107"/>
                <a:gd name="T12" fmla="*/ 0 w 322"/>
                <a:gd name="T13" fmla="*/ 0 h 107"/>
                <a:gd name="T14" fmla="*/ 0 w 322"/>
                <a:gd name="T15" fmla="*/ 0 h 107"/>
                <a:gd name="T16" fmla="*/ 0 w 322"/>
                <a:gd name="T17" fmla="*/ 0 h 107"/>
                <a:gd name="T18" fmla="*/ 0 w 322"/>
                <a:gd name="T19" fmla="*/ 0 h 107"/>
                <a:gd name="T20" fmla="*/ 0 w 322"/>
                <a:gd name="T21" fmla="*/ 0 h 107"/>
                <a:gd name="T22" fmla="*/ 0 w 322"/>
                <a:gd name="T23" fmla="*/ 0 h 107"/>
                <a:gd name="T24" fmla="*/ 0 w 322"/>
                <a:gd name="T25" fmla="*/ 0 h 107"/>
                <a:gd name="T26" fmla="*/ 0 w 322"/>
                <a:gd name="T27" fmla="*/ 0 h 107"/>
                <a:gd name="T28" fmla="*/ 0 w 322"/>
                <a:gd name="T29" fmla="*/ 0 h 107"/>
                <a:gd name="T30" fmla="*/ 0 w 322"/>
                <a:gd name="T31" fmla="*/ 0 h 107"/>
                <a:gd name="T32" fmla="*/ 0 w 322"/>
                <a:gd name="T33" fmla="*/ 0 h 107"/>
                <a:gd name="T34" fmla="*/ 0 w 322"/>
                <a:gd name="T35" fmla="*/ 0 h 107"/>
                <a:gd name="T36" fmla="*/ 0 w 322"/>
                <a:gd name="T37" fmla="*/ 0 h 107"/>
                <a:gd name="T38" fmla="*/ 0 w 322"/>
                <a:gd name="T39" fmla="*/ 0 h 107"/>
                <a:gd name="T40" fmla="*/ 0 w 322"/>
                <a:gd name="T41" fmla="*/ 0 h 107"/>
                <a:gd name="T42" fmla="*/ 0 w 322"/>
                <a:gd name="T43" fmla="*/ 0 h 107"/>
                <a:gd name="T44" fmla="*/ 0 w 322"/>
                <a:gd name="T45" fmla="*/ 0 h 107"/>
                <a:gd name="T46" fmla="*/ 0 w 322"/>
                <a:gd name="T47" fmla="*/ 0 h 107"/>
                <a:gd name="T48" fmla="*/ 0 w 322"/>
                <a:gd name="T49" fmla="*/ 0 h 107"/>
                <a:gd name="T50" fmla="*/ 0 w 322"/>
                <a:gd name="T51" fmla="*/ 0 h 107"/>
                <a:gd name="T52" fmla="*/ 0 w 322"/>
                <a:gd name="T53" fmla="*/ 0 h 107"/>
                <a:gd name="T54" fmla="*/ 0 w 322"/>
                <a:gd name="T55" fmla="*/ 0 h 107"/>
                <a:gd name="T56" fmla="*/ 0 w 322"/>
                <a:gd name="T57" fmla="*/ 0 h 107"/>
                <a:gd name="T58" fmla="*/ 0 w 322"/>
                <a:gd name="T59" fmla="*/ 0 h 107"/>
                <a:gd name="T60" fmla="*/ 0 w 322"/>
                <a:gd name="T61" fmla="*/ 0 h 107"/>
                <a:gd name="T62" fmla="*/ 0 w 322"/>
                <a:gd name="T63" fmla="*/ 0 h 107"/>
                <a:gd name="T64" fmla="*/ 0 w 322"/>
                <a:gd name="T65" fmla="*/ 0 h 107"/>
                <a:gd name="T66" fmla="*/ 0 w 322"/>
                <a:gd name="T67" fmla="*/ 0 h 10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2" h="107">
                  <a:moveTo>
                    <a:pt x="288" y="107"/>
                  </a:moveTo>
                  <a:lnTo>
                    <a:pt x="292" y="105"/>
                  </a:lnTo>
                  <a:lnTo>
                    <a:pt x="295" y="105"/>
                  </a:lnTo>
                  <a:lnTo>
                    <a:pt x="298" y="104"/>
                  </a:lnTo>
                  <a:lnTo>
                    <a:pt x="302" y="103"/>
                  </a:lnTo>
                  <a:lnTo>
                    <a:pt x="304" y="102"/>
                  </a:lnTo>
                  <a:lnTo>
                    <a:pt x="307" y="100"/>
                  </a:lnTo>
                  <a:lnTo>
                    <a:pt x="309" y="98"/>
                  </a:lnTo>
                  <a:lnTo>
                    <a:pt x="311" y="96"/>
                  </a:lnTo>
                  <a:lnTo>
                    <a:pt x="313" y="93"/>
                  </a:lnTo>
                  <a:lnTo>
                    <a:pt x="316" y="91"/>
                  </a:lnTo>
                  <a:lnTo>
                    <a:pt x="318" y="88"/>
                  </a:lnTo>
                  <a:lnTo>
                    <a:pt x="319" y="86"/>
                  </a:lnTo>
                  <a:lnTo>
                    <a:pt x="320" y="83"/>
                  </a:lnTo>
                  <a:lnTo>
                    <a:pt x="321" y="79"/>
                  </a:lnTo>
                  <a:lnTo>
                    <a:pt x="321" y="76"/>
                  </a:lnTo>
                  <a:lnTo>
                    <a:pt x="322" y="73"/>
                  </a:lnTo>
                  <a:lnTo>
                    <a:pt x="322" y="35"/>
                  </a:lnTo>
                  <a:lnTo>
                    <a:pt x="321" y="30"/>
                  </a:lnTo>
                  <a:lnTo>
                    <a:pt x="321" y="27"/>
                  </a:lnTo>
                  <a:lnTo>
                    <a:pt x="320" y="24"/>
                  </a:lnTo>
                  <a:lnTo>
                    <a:pt x="319" y="21"/>
                  </a:lnTo>
                  <a:lnTo>
                    <a:pt x="318" y="17"/>
                  </a:lnTo>
                  <a:lnTo>
                    <a:pt x="316" y="14"/>
                  </a:lnTo>
                  <a:lnTo>
                    <a:pt x="313" y="12"/>
                  </a:lnTo>
                  <a:lnTo>
                    <a:pt x="311" y="10"/>
                  </a:lnTo>
                  <a:lnTo>
                    <a:pt x="309" y="8"/>
                  </a:lnTo>
                  <a:lnTo>
                    <a:pt x="307" y="5"/>
                  </a:lnTo>
                  <a:lnTo>
                    <a:pt x="304" y="3"/>
                  </a:lnTo>
                  <a:lnTo>
                    <a:pt x="302" y="2"/>
                  </a:lnTo>
                  <a:lnTo>
                    <a:pt x="298" y="1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288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4" y="5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3" y="17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0" y="79"/>
                  </a:lnTo>
                  <a:lnTo>
                    <a:pt x="1" y="83"/>
                  </a:lnTo>
                  <a:lnTo>
                    <a:pt x="2" y="86"/>
                  </a:lnTo>
                  <a:lnTo>
                    <a:pt x="3" y="88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0" y="96"/>
                  </a:lnTo>
                  <a:lnTo>
                    <a:pt x="12" y="98"/>
                  </a:lnTo>
                  <a:lnTo>
                    <a:pt x="14" y="100"/>
                  </a:lnTo>
                  <a:lnTo>
                    <a:pt x="18" y="102"/>
                  </a:lnTo>
                  <a:lnTo>
                    <a:pt x="21" y="103"/>
                  </a:lnTo>
                  <a:lnTo>
                    <a:pt x="24" y="104"/>
                  </a:lnTo>
                  <a:lnTo>
                    <a:pt x="27" y="105"/>
                  </a:lnTo>
                  <a:lnTo>
                    <a:pt x="31" y="105"/>
                  </a:lnTo>
                  <a:lnTo>
                    <a:pt x="35" y="107"/>
                  </a:lnTo>
                  <a:lnTo>
                    <a:pt x="288" y="107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11" name="Freeform 651">
              <a:extLst>
                <a:ext uri="{FF2B5EF4-FFF2-40B4-BE49-F238E27FC236}">
                  <a16:creationId xmlns:a16="http://schemas.microsoft.com/office/drawing/2014/main" id="{FEA4C144-4561-0541-94F4-2B9CF438B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" y="2304"/>
              <a:ext cx="15" cy="11"/>
            </a:xfrm>
            <a:custGeom>
              <a:avLst/>
              <a:gdLst>
                <a:gd name="T0" fmla="*/ 0 w 449"/>
                <a:gd name="T1" fmla="*/ 0 h 299"/>
                <a:gd name="T2" fmla="*/ 0 w 449"/>
                <a:gd name="T3" fmla="*/ 0 h 299"/>
                <a:gd name="T4" fmla="*/ 0 w 449"/>
                <a:gd name="T5" fmla="*/ 0 h 299"/>
                <a:gd name="T6" fmla="*/ 0 w 449"/>
                <a:gd name="T7" fmla="*/ 0 h 299"/>
                <a:gd name="T8" fmla="*/ 0 w 449"/>
                <a:gd name="T9" fmla="*/ 0 h 299"/>
                <a:gd name="T10" fmla="*/ 0 w 449"/>
                <a:gd name="T11" fmla="*/ 0 h 299"/>
                <a:gd name="T12" fmla="*/ 0 w 449"/>
                <a:gd name="T13" fmla="*/ 0 h 299"/>
                <a:gd name="T14" fmla="*/ 0 w 449"/>
                <a:gd name="T15" fmla="*/ 0 h 299"/>
                <a:gd name="T16" fmla="*/ 0 w 449"/>
                <a:gd name="T17" fmla="*/ 0 h 299"/>
                <a:gd name="T18" fmla="*/ 0 w 449"/>
                <a:gd name="T19" fmla="*/ 0 h 299"/>
                <a:gd name="T20" fmla="*/ 0 w 449"/>
                <a:gd name="T21" fmla="*/ 0 h 299"/>
                <a:gd name="T22" fmla="*/ 0 w 449"/>
                <a:gd name="T23" fmla="*/ 0 h 299"/>
                <a:gd name="T24" fmla="*/ 0 w 449"/>
                <a:gd name="T25" fmla="*/ 0 h 299"/>
                <a:gd name="T26" fmla="*/ 0 w 449"/>
                <a:gd name="T27" fmla="*/ 0 h 299"/>
                <a:gd name="T28" fmla="*/ 0 w 449"/>
                <a:gd name="T29" fmla="*/ 0 h 299"/>
                <a:gd name="T30" fmla="*/ 0 w 449"/>
                <a:gd name="T31" fmla="*/ 0 h 299"/>
                <a:gd name="T32" fmla="*/ 0 w 449"/>
                <a:gd name="T33" fmla="*/ 0 h 299"/>
                <a:gd name="T34" fmla="*/ 0 w 449"/>
                <a:gd name="T35" fmla="*/ 0 h 299"/>
                <a:gd name="T36" fmla="*/ 0 w 449"/>
                <a:gd name="T37" fmla="*/ 0 h 299"/>
                <a:gd name="T38" fmla="*/ 0 w 449"/>
                <a:gd name="T39" fmla="*/ 0 h 299"/>
                <a:gd name="T40" fmla="*/ 0 w 449"/>
                <a:gd name="T41" fmla="*/ 0 h 299"/>
                <a:gd name="T42" fmla="*/ 0 w 449"/>
                <a:gd name="T43" fmla="*/ 0 h 299"/>
                <a:gd name="T44" fmla="*/ 0 w 449"/>
                <a:gd name="T45" fmla="*/ 0 h 299"/>
                <a:gd name="T46" fmla="*/ 0 w 449"/>
                <a:gd name="T47" fmla="*/ 0 h 299"/>
                <a:gd name="T48" fmla="*/ 0 w 449"/>
                <a:gd name="T49" fmla="*/ 0 h 299"/>
                <a:gd name="T50" fmla="*/ 0 w 449"/>
                <a:gd name="T51" fmla="*/ 0 h 299"/>
                <a:gd name="T52" fmla="*/ 0 w 449"/>
                <a:gd name="T53" fmla="*/ 0 h 299"/>
                <a:gd name="T54" fmla="*/ 0 w 449"/>
                <a:gd name="T55" fmla="*/ 0 h 299"/>
                <a:gd name="T56" fmla="*/ 0 w 449"/>
                <a:gd name="T57" fmla="*/ 0 h 299"/>
                <a:gd name="T58" fmla="*/ 0 w 449"/>
                <a:gd name="T59" fmla="*/ 0 h 299"/>
                <a:gd name="T60" fmla="*/ 0 w 449"/>
                <a:gd name="T61" fmla="*/ 0 h 299"/>
                <a:gd name="T62" fmla="*/ 0 w 449"/>
                <a:gd name="T63" fmla="*/ 0 h 299"/>
                <a:gd name="T64" fmla="*/ 0 w 449"/>
                <a:gd name="T65" fmla="*/ 0 h 299"/>
                <a:gd name="T66" fmla="*/ 0 w 449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9" h="299">
                  <a:moveTo>
                    <a:pt x="391" y="299"/>
                  </a:moveTo>
                  <a:lnTo>
                    <a:pt x="395" y="297"/>
                  </a:lnTo>
                  <a:lnTo>
                    <a:pt x="399" y="296"/>
                  </a:lnTo>
                  <a:lnTo>
                    <a:pt x="405" y="295"/>
                  </a:lnTo>
                  <a:lnTo>
                    <a:pt x="410" y="292"/>
                  </a:lnTo>
                  <a:lnTo>
                    <a:pt x="414" y="290"/>
                  </a:lnTo>
                  <a:lnTo>
                    <a:pt x="420" y="285"/>
                  </a:lnTo>
                  <a:lnTo>
                    <a:pt x="424" y="282"/>
                  </a:lnTo>
                  <a:lnTo>
                    <a:pt x="429" y="278"/>
                  </a:lnTo>
                  <a:lnTo>
                    <a:pt x="433" y="272"/>
                  </a:lnTo>
                  <a:lnTo>
                    <a:pt x="436" y="267"/>
                  </a:lnTo>
                  <a:lnTo>
                    <a:pt x="441" y="262"/>
                  </a:lnTo>
                  <a:lnTo>
                    <a:pt x="443" y="255"/>
                  </a:lnTo>
                  <a:lnTo>
                    <a:pt x="445" y="249"/>
                  </a:lnTo>
                  <a:lnTo>
                    <a:pt x="447" y="242"/>
                  </a:lnTo>
                  <a:lnTo>
                    <a:pt x="448" y="234"/>
                  </a:lnTo>
                  <a:lnTo>
                    <a:pt x="449" y="228"/>
                  </a:lnTo>
                  <a:lnTo>
                    <a:pt x="436" y="70"/>
                  </a:lnTo>
                  <a:lnTo>
                    <a:pt x="435" y="63"/>
                  </a:lnTo>
                  <a:lnTo>
                    <a:pt x="435" y="55"/>
                  </a:lnTo>
                  <a:lnTo>
                    <a:pt x="434" y="49"/>
                  </a:lnTo>
                  <a:lnTo>
                    <a:pt x="432" y="42"/>
                  </a:lnTo>
                  <a:lnTo>
                    <a:pt x="430" y="35"/>
                  </a:lnTo>
                  <a:lnTo>
                    <a:pt x="428" y="30"/>
                  </a:lnTo>
                  <a:lnTo>
                    <a:pt x="425" y="25"/>
                  </a:lnTo>
                  <a:lnTo>
                    <a:pt x="422" y="20"/>
                  </a:lnTo>
                  <a:lnTo>
                    <a:pt x="419" y="15"/>
                  </a:lnTo>
                  <a:lnTo>
                    <a:pt x="416" y="12"/>
                  </a:lnTo>
                  <a:lnTo>
                    <a:pt x="411" y="7"/>
                  </a:lnTo>
                  <a:lnTo>
                    <a:pt x="408" y="5"/>
                  </a:lnTo>
                  <a:lnTo>
                    <a:pt x="404" y="2"/>
                  </a:lnTo>
                  <a:lnTo>
                    <a:pt x="399" y="1"/>
                  </a:lnTo>
                  <a:lnTo>
                    <a:pt x="395" y="0"/>
                  </a:lnTo>
                  <a:lnTo>
                    <a:pt x="391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9" y="1"/>
                  </a:lnTo>
                  <a:lnTo>
                    <a:pt x="45" y="2"/>
                  </a:lnTo>
                  <a:lnTo>
                    <a:pt x="40" y="5"/>
                  </a:lnTo>
                  <a:lnTo>
                    <a:pt x="37" y="7"/>
                  </a:lnTo>
                  <a:lnTo>
                    <a:pt x="33" y="12"/>
                  </a:lnTo>
                  <a:lnTo>
                    <a:pt x="29" y="15"/>
                  </a:lnTo>
                  <a:lnTo>
                    <a:pt x="26" y="20"/>
                  </a:lnTo>
                  <a:lnTo>
                    <a:pt x="23" y="25"/>
                  </a:lnTo>
                  <a:lnTo>
                    <a:pt x="21" y="30"/>
                  </a:lnTo>
                  <a:lnTo>
                    <a:pt x="18" y="35"/>
                  </a:lnTo>
                  <a:lnTo>
                    <a:pt x="16" y="42"/>
                  </a:lnTo>
                  <a:lnTo>
                    <a:pt x="14" y="49"/>
                  </a:lnTo>
                  <a:lnTo>
                    <a:pt x="13" y="55"/>
                  </a:lnTo>
                  <a:lnTo>
                    <a:pt x="13" y="63"/>
                  </a:lnTo>
                  <a:lnTo>
                    <a:pt x="13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2" y="267"/>
                  </a:lnTo>
                  <a:lnTo>
                    <a:pt x="15" y="272"/>
                  </a:lnTo>
                  <a:lnTo>
                    <a:pt x="19" y="278"/>
                  </a:lnTo>
                  <a:lnTo>
                    <a:pt x="24" y="282"/>
                  </a:lnTo>
                  <a:lnTo>
                    <a:pt x="28" y="285"/>
                  </a:lnTo>
                  <a:lnTo>
                    <a:pt x="34" y="290"/>
                  </a:lnTo>
                  <a:lnTo>
                    <a:pt x="38" y="292"/>
                  </a:lnTo>
                  <a:lnTo>
                    <a:pt x="43" y="295"/>
                  </a:lnTo>
                  <a:lnTo>
                    <a:pt x="49" y="296"/>
                  </a:lnTo>
                  <a:lnTo>
                    <a:pt x="53" y="297"/>
                  </a:lnTo>
                  <a:lnTo>
                    <a:pt x="59" y="299"/>
                  </a:lnTo>
                  <a:lnTo>
                    <a:pt x="391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12" name="Freeform 652">
              <a:extLst>
                <a:ext uri="{FF2B5EF4-FFF2-40B4-BE49-F238E27FC236}">
                  <a16:creationId xmlns:a16="http://schemas.microsoft.com/office/drawing/2014/main" id="{8FC70CA3-F810-9249-92F9-7155C071F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" y="2304"/>
              <a:ext cx="15" cy="11"/>
            </a:xfrm>
            <a:custGeom>
              <a:avLst/>
              <a:gdLst>
                <a:gd name="T0" fmla="*/ 0 w 428"/>
                <a:gd name="T1" fmla="*/ 0 h 285"/>
                <a:gd name="T2" fmla="*/ 0 w 428"/>
                <a:gd name="T3" fmla="*/ 0 h 285"/>
                <a:gd name="T4" fmla="*/ 0 w 428"/>
                <a:gd name="T5" fmla="*/ 0 h 285"/>
                <a:gd name="T6" fmla="*/ 0 w 428"/>
                <a:gd name="T7" fmla="*/ 0 h 285"/>
                <a:gd name="T8" fmla="*/ 0 w 428"/>
                <a:gd name="T9" fmla="*/ 0 h 285"/>
                <a:gd name="T10" fmla="*/ 0 w 428"/>
                <a:gd name="T11" fmla="*/ 0 h 285"/>
                <a:gd name="T12" fmla="*/ 0 w 428"/>
                <a:gd name="T13" fmla="*/ 0 h 285"/>
                <a:gd name="T14" fmla="*/ 0 w 428"/>
                <a:gd name="T15" fmla="*/ 0 h 285"/>
                <a:gd name="T16" fmla="*/ 0 w 428"/>
                <a:gd name="T17" fmla="*/ 0 h 285"/>
                <a:gd name="T18" fmla="*/ 0 w 428"/>
                <a:gd name="T19" fmla="*/ 0 h 285"/>
                <a:gd name="T20" fmla="*/ 0 w 428"/>
                <a:gd name="T21" fmla="*/ 0 h 285"/>
                <a:gd name="T22" fmla="*/ 0 w 428"/>
                <a:gd name="T23" fmla="*/ 0 h 285"/>
                <a:gd name="T24" fmla="*/ 0 w 428"/>
                <a:gd name="T25" fmla="*/ 0 h 285"/>
                <a:gd name="T26" fmla="*/ 0 w 428"/>
                <a:gd name="T27" fmla="*/ 0 h 285"/>
                <a:gd name="T28" fmla="*/ 0 w 428"/>
                <a:gd name="T29" fmla="*/ 0 h 285"/>
                <a:gd name="T30" fmla="*/ 0 w 428"/>
                <a:gd name="T31" fmla="*/ 0 h 285"/>
                <a:gd name="T32" fmla="*/ 0 w 428"/>
                <a:gd name="T33" fmla="*/ 0 h 285"/>
                <a:gd name="T34" fmla="*/ 0 w 428"/>
                <a:gd name="T35" fmla="*/ 0 h 285"/>
                <a:gd name="T36" fmla="*/ 0 w 428"/>
                <a:gd name="T37" fmla="*/ 0 h 285"/>
                <a:gd name="T38" fmla="*/ 0 w 428"/>
                <a:gd name="T39" fmla="*/ 0 h 285"/>
                <a:gd name="T40" fmla="*/ 0 w 428"/>
                <a:gd name="T41" fmla="*/ 0 h 285"/>
                <a:gd name="T42" fmla="*/ 0 w 428"/>
                <a:gd name="T43" fmla="*/ 0 h 285"/>
                <a:gd name="T44" fmla="*/ 0 w 428"/>
                <a:gd name="T45" fmla="*/ 0 h 285"/>
                <a:gd name="T46" fmla="*/ 0 w 428"/>
                <a:gd name="T47" fmla="*/ 0 h 285"/>
                <a:gd name="T48" fmla="*/ 0 w 428"/>
                <a:gd name="T49" fmla="*/ 0 h 285"/>
                <a:gd name="T50" fmla="*/ 0 w 428"/>
                <a:gd name="T51" fmla="*/ 0 h 285"/>
                <a:gd name="T52" fmla="*/ 0 w 428"/>
                <a:gd name="T53" fmla="*/ 0 h 285"/>
                <a:gd name="T54" fmla="*/ 0 w 428"/>
                <a:gd name="T55" fmla="*/ 0 h 285"/>
                <a:gd name="T56" fmla="*/ 0 w 428"/>
                <a:gd name="T57" fmla="*/ 0 h 285"/>
                <a:gd name="T58" fmla="*/ 0 w 428"/>
                <a:gd name="T59" fmla="*/ 0 h 285"/>
                <a:gd name="T60" fmla="*/ 0 w 428"/>
                <a:gd name="T61" fmla="*/ 0 h 285"/>
                <a:gd name="T62" fmla="*/ 0 w 428"/>
                <a:gd name="T63" fmla="*/ 0 h 285"/>
                <a:gd name="T64" fmla="*/ 0 w 428"/>
                <a:gd name="T65" fmla="*/ 0 h 285"/>
                <a:gd name="T66" fmla="*/ 0 w 428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28" h="285">
                  <a:moveTo>
                    <a:pt x="372" y="285"/>
                  </a:moveTo>
                  <a:lnTo>
                    <a:pt x="376" y="284"/>
                  </a:lnTo>
                  <a:lnTo>
                    <a:pt x="381" y="283"/>
                  </a:lnTo>
                  <a:lnTo>
                    <a:pt x="385" y="282"/>
                  </a:lnTo>
                  <a:lnTo>
                    <a:pt x="390" y="279"/>
                  </a:lnTo>
                  <a:lnTo>
                    <a:pt x="395" y="276"/>
                  </a:lnTo>
                  <a:lnTo>
                    <a:pt x="400" y="273"/>
                  </a:lnTo>
                  <a:lnTo>
                    <a:pt x="405" y="269"/>
                  </a:lnTo>
                  <a:lnTo>
                    <a:pt x="409" y="264"/>
                  </a:lnTo>
                  <a:lnTo>
                    <a:pt x="412" y="260"/>
                  </a:lnTo>
                  <a:lnTo>
                    <a:pt x="417" y="254"/>
                  </a:lnTo>
                  <a:lnTo>
                    <a:pt x="420" y="249"/>
                  </a:lnTo>
                  <a:lnTo>
                    <a:pt x="422" y="243"/>
                  </a:lnTo>
                  <a:lnTo>
                    <a:pt x="425" y="236"/>
                  </a:lnTo>
                  <a:lnTo>
                    <a:pt x="426" y="229"/>
                  </a:lnTo>
                  <a:lnTo>
                    <a:pt x="427" y="223"/>
                  </a:lnTo>
                  <a:lnTo>
                    <a:pt x="428" y="216"/>
                  </a:lnTo>
                  <a:lnTo>
                    <a:pt x="415" y="68"/>
                  </a:lnTo>
                  <a:lnTo>
                    <a:pt x="414" y="60"/>
                  </a:lnTo>
                  <a:lnTo>
                    <a:pt x="414" y="53"/>
                  </a:lnTo>
                  <a:lnTo>
                    <a:pt x="413" y="47"/>
                  </a:lnTo>
                  <a:lnTo>
                    <a:pt x="411" y="40"/>
                  </a:lnTo>
                  <a:lnTo>
                    <a:pt x="410" y="35"/>
                  </a:lnTo>
                  <a:lnTo>
                    <a:pt x="408" y="29"/>
                  </a:lnTo>
                  <a:lnTo>
                    <a:pt x="405" y="24"/>
                  </a:lnTo>
                  <a:lnTo>
                    <a:pt x="402" y="20"/>
                  </a:lnTo>
                  <a:lnTo>
                    <a:pt x="399" y="15"/>
                  </a:lnTo>
                  <a:lnTo>
                    <a:pt x="396" y="11"/>
                  </a:lnTo>
                  <a:lnTo>
                    <a:pt x="393" y="8"/>
                  </a:lnTo>
                  <a:lnTo>
                    <a:pt x="388" y="4"/>
                  </a:lnTo>
                  <a:lnTo>
                    <a:pt x="384" y="2"/>
                  </a:lnTo>
                  <a:lnTo>
                    <a:pt x="381" y="1"/>
                  </a:lnTo>
                  <a:lnTo>
                    <a:pt x="376" y="0"/>
                  </a:lnTo>
                  <a:lnTo>
                    <a:pt x="372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2" y="2"/>
                  </a:lnTo>
                  <a:lnTo>
                    <a:pt x="38" y="4"/>
                  </a:lnTo>
                  <a:lnTo>
                    <a:pt x="35" y="8"/>
                  </a:lnTo>
                  <a:lnTo>
                    <a:pt x="30" y="11"/>
                  </a:lnTo>
                  <a:lnTo>
                    <a:pt x="28" y="15"/>
                  </a:lnTo>
                  <a:lnTo>
                    <a:pt x="25" y="20"/>
                  </a:lnTo>
                  <a:lnTo>
                    <a:pt x="22" y="24"/>
                  </a:lnTo>
                  <a:lnTo>
                    <a:pt x="19" y="29"/>
                  </a:lnTo>
                  <a:lnTo>
                    <a:pt x="17" y="35"/>
                  </a:lnTo>
                  <a:lnTo>
                    <a:pt x="16" y="40"/>
                  </a:lnTo>
                  <a:lnTo>
                    <a:pt x="14" y="47"/>
                  </a:lnTo>
                  <a:lnTo>
                    <a:pt x="13" y="53"/>
                  </a:lnTo>
                  <a:lnTo>
                    <a:pt x="13" y="60"/>
                  </a:lnTo>
                  <a:lnTo>
                    <a:pt x="13" y="68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1" y="229"/>
                  </a:lnTo>
                  <a:lnTo>
                    <a:pt x="2" y="236"/>
                  </a:lnTo>
                  <a:lnTo>
                    <a:pt x="4" y="243"/>
                  </a:lnTo>
                  <a:lnTo>
                    <a:pt x="7" y="249"/>
                  </a:lnTo>
                  <a:lnTo>
                    <a:pt x="11" y="254"/>
                  </a:lnTo>
                  <a:lnTo>
                    <a:pt x="14" y="260"/>
                  </a:lnTo>
                  <a:lnTo>
                    <a:pt x="18" y="264"/>
                  </a:lnTo>
                  <a:lnTo>
                    <a:pt x="23" y="269"/>
                  </a:lnTo>
                  <a:lnTo>
                    <a:pt x="27" y="273"/>
                  </a:lnTo>
                  <a:lnTo>
                    <a:pt x="31" y="276"/>
                  </a:lnTo>
                  <a:lnTo>
                    <a:pt x="36" y="279"/>
                  </a:lnTo>
                  <a:lnTo>
                    <a:pt x="41" y="282"/>
                  </a:lnTo>
                  <a:lnTo>
                    <a:pt x="45" y="283"/>
                  </a:lnTo>
                  <a:lnTo>
                    <a:pt x="50" y="284"/>
                  </a:lnTo>
                  <a:lnTo>
                    <a:pt x="55" y="285"/>
                  </a:lnTo>
                  <a:lnTo>
                    <a:pt x="372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13" name="Freeform 653">
              <a:extLst>
                <a:ext uri="{FF2B5EF4-FFF2-40B4-BE49-F238E27FC236}">
                  <a16:creationId xmlns:a16="http://schemas.microsoft.com/office/drawing/2014/main" id="{FB4EB555-80DF-AD4B-8FC3-ED7375EAA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" y="2309"/>
              <a:ext cx="10" cy="5"/>
            </a:xfrm>
            <a:custGeom>
              <a:avLst/>
              <a:gdLst>
                <a:gd name="T0" fmla="*/ 0 w 314"/>
                <a:gd name="T1" fmla="*/ 0 h 128"/>
                <a:gd name="T2" fmla="*/ 0 w 314"/>
                <a:gd name="T3" fmla="*/ 0 h 128"/>
                <a:gd name="T4" fmla="*/ 0 w 314"/>
                <a:gd name="T5" fmla="*/ 0 h 128"/>
                <a:gd name="T6" fmla="*/ 0 w 314"/>
                <a:gd name="T7" fmla="*/ 0 h 128"/>
                <a:gd name="T8" fmla="*/ 0 w 314"/>
                <a:gd name="T9" fmla="*/ 0 h 128"/>
                <a:gd name="T10" fmla="*/ 0 w 314"/>
                <a:gd name="T11" fmla="*/ 0 h 128"/>
                <a:gd name="T12" fmla="*/ 0 w 314"/>
                <a:gd name="T13" fmla="*/ 0 h 128"/>
                <a:gd name="T14" fmla="*/ 0 w 314"/>
                <a:gd name="T15" fmla="*/ 0 h 128"/>
                <a:gd name="T16" fmla="*/ 0 w 314"/>
                <a:gd name="T17" fmla="*/ 0 h 128"/>
                <a:gd name="T18" fmla="*/ 0 w 314"/>
                <a:gd name="T19" fmla="*/ 0 h 128"/>
                <a:gd name="T20" fmla="*/ 0 w 314"/>
                <a:gd name="T21" fmla="*/ 0 h 128"/>
                <a:gd name="T22" fmla="*/ 0 w 314"/>
                <a:gd name="T23" fmla="*/ 0 h 128"/>
                <a:gd name="T24" fmla="*/ 0 w 314"/>
                <a:gd name="T25" fmla="*/ 0 h 128"/>
                <a:gd name="T26" fmla="*/ 0 w 314"/>
                <a:gd name="T27" fmla="*/ 0 h 128"/>
                <a:gd name="T28" fmla="*/ 0 w 314"/>
                <a:gd name="T29" fmla="*/ 0 h 128"/>
                <a:gd name="T30" fmla="*/ 0 w 314"/>
                <a:gd name="T31" fmla="*/ 0 h 128"/>
                <a:gd name="T32" fmla="*/ 0 w 314"/>
                <a:gd name="T33" fmla="*/ 0 h 128"/>
                <a:gd name="T34" fmla="*/ 0 w 314"/>
                <a:gd name="T35" fmla="*/ 0 h 128"/>
                <a:gd name="T36" fmla="*/ 0 w 314"/>
                <a:gd name="T37" fmla="*/ 0 h 128"/>
                <a:gd name="T38" fmla="*/ 0 w 314"/>
                <a:gd name="T39" fmla="*/ 0 h 128"/>
                <a:gd name="T40" fmla="*/ 0 w 314"/>
                <a:gd name="T41" fmla="*/ 0 h 128"/>
                <a:gd name="T42" fmla="*/ 0 w 314"/>
                <a:gd name="T43" fmla="*/ 0 h 128"/>
                <a:gd name="T44" fmla="*/ 0 w 314"/>
                <a:gd name="T45" fmla="*/ 0 h 128"/>
                <a:gd name="T46" fmla="*/ 0 w 314"/>
                <a:gd name="T47" fmla="*/ 0 h 128"/>
                <a:gd name="T48" fmla="*/ 0 w 314"/>
                <a:gd name="T49" fmla="*/ 0 h 128"/>
                <a:gd name="T50" fmla="*/ 0 w 314"/>
                <a:gd name="T51" fmla="*/ 0 h 128"/>
                <a:gd name="T52" fmla="*/ 0 w 314"/>
                <a:gd name="T53" fmla="*/ 0 h 128"/>
                <a:gd name="T54" fmla="*/ 0 w 314"/>
                <a:gd name="T55" fmla="*/ 0 h 128"/>
                <a:gd name="T56" fmla="*/ 0 w 314"/>
                <a:gd name="T57" fmla="*/ 0 h 128"/>
                <a:gd name="T58" fmla="*/ 0 w 314"/>
                <a:gd name="T59" fmla="*/ 0 h 128"/>
                <a:gd name="T60" fmla="*/ 0 w 314"/>
                <a:gd name="T61" fmla="*/ 0 h 128"/>
                <a:gd name="T62" fmla="*/ 0 w 314"/>
                <a:gd name="T63" fmla="*/ 0 h 128"/>
                <a:gd name="T64" fmla="*/ 0 w 314"/>
                <a:gd name="T65" fmla="*/ 0 h 128"/>
                <a:gd name="T66" fmla="*/ 0 w 314"/>
                <a:gd name="T67" fmla="*/ 0 h 128"/>
                <a:gd name="T68" fmla="*/ 0 w 314"/>
                <a:gd name="T69" fmla="*/ 0 h 128"/>
                <a:gd name="T70" fmla="*/ 0 w 314"/>
                <a:gd name="T71" fmla="*/ 0 h 128"/>
                <a:gd name="T72" fmla="*/ 0 w 314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4" h="128">
                  <a:moveTo>
                    <a:pt x="314" y="64"/>
                  </a:moveTo>
                  <a:lnTo>
                    <a:pt x="313" y="71"/>
                  </a:lnTo>
                  <a:lnTo>
                    <a:pt x="313" y="77"/>
                  </a:lnTo>
                  <a:lnTo>
                    <a:pt x="312" y="83"/>
                  </a:lnTo>
                  <a:lnTo>
                    <a:pt x="311" y="89"/>
                  </a:lnTo>
                  <a:lnTo>
                    <a:pt x="310" y="94"/>
                  </a:lnTo>
                  <a:lnTo>
                    <a:pt x="308" y="100"/>
                  </a:lnTo>
                  <a:lnTo>
                    <a:pt x="305" y="104"/>
                  </a:lnTo>
                  <a:lnTo>
                    <a:pt x="303" y="109"/>
                  </a:lnTo>
                  <a:lnTo>
                    <a:pt x="301" y="113"/>
                  </a:lnTo>
                  <a:lnTo>
                    <a:pt x="298" y="117"/>
                  </a:lnTo>
                  <a:lnTo>
                    <a:pt x="296" y="119"/>
                  </a:lnTo>
                  <a:lnTo>
                    <a:pt x="292" y="123"/>
                  </a:lnTo>
                  <a:lnTo>
                    <a:pt x="288" y="125"/>
                  </a:lnTo>
                  <a:lnTo>
                    <a:pt x="285" y="126"/>
                  </a:lnTo>
                  <a:lnTo>
                    <a:pt x="280" y="127"/>
                  </a:lnTo>
                  <a:lnTo>
                    <a:pt x="277" y="128"/>
                  </a:lnTo>
                  <a:lnTo>
                    <a:pt x="36" y="128"/>
                  </a:lnTo>
                  <a:lnTo>
                    <a:pt x="31" y="127"/>
                  </a:lnTo>
                  <a:lnTo>
                    <a:pt x="27" y="126"/>
                  </a:lnTo>
                  <a:lnTo>
                    <a:pt x="24" y="125"/>
                  </a:lnTo>
                  <a:lnTo>
                    <a:pt x="20" y="123"/>
                  </a:lnTo>
                  <a:lnTo>
                    <a:pt x="17" y="119"/>
                  </a:lnTo>
                  <a:lnTo>
                    <a:pt x="14" y="117"/>
                  </a:lnTo>
                  <a:lnTo>
                    <a:pt x="12" y="113"/>
                  </a:lnTo>
                  <a:lnTo>
                    <a:pt x="9" y="109"/>
                  </a:lnTo>
                  <a:lnTo>
                    <a:pt x="6" y="104"/>
                  </a:lnTo>
                  <a:lnTo>
                    <a:pt x="5" y="100"/>
                  </a:lnTo>
                  <a:lnTo>
                    <a:pt x="3" y="94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12" y="0"/>
                  </a:lnTo>
                  <a:lnTo>
                    <a:pt x="314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14" name="Freeform 654">
              <a:extLst>
                <a:ext uri="{FF2B5EF4-FFF2-40B4-BE49-F238E27FC236}">
                  <a16:creationId xmlns:a16="http://schemas.microsoft.com/office/drawing/2014/main" id="{0809FE6D-4C75-254B-B6B2-852FEA7DC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" y="2306"/>
              <a:ext cx="1" cy="8"/>
            </a:xfrm>
            <a:custGeom>
              <a:avLst/>
              <a:gdLst>
                <a:gd name="T0" fmla="*/ 0 w 30"/>
                <a:gd name="T1" fmla="*/ 0 h 213"/>
                <a:gd name="T2" fmla="*/ 0 w 30"/>
                <a:gd name="T3" fmla="*/ 0 h 213"/>
                <a:gd name="T4" fmla="*/ 0 w 30"/>
                <a:gd name="T5" fmla="*/ 0 h 213"/>
                <a:gd name="T6" fmla="*/ 0 w 30"/>
                <a:gd name="T7" fmla="*/ 0 h 213"/>
                <a:gd name="T8" fmla="*/ 0 w 30"/>
                <a:gd name="T9" fmla="*/ 0 h 213"/>
                <a:gd name="T10" fmla="*/ 0 w 30"/>
                <a:gd name="T11" fmla="*/ 0 h 213"/>
                <a:gd name="T12" fmla="*/ 0 w 30"/>
                <a:gd name="T13" fmla="*/ 0 h 213"/>
                <a:gd name="T14" fmla="*/ 0 w 30"/>
                <a:gd name="T15" fmla="*/ 0 h 213"/>
                <a:gd name="T16" fmla="*/ 0 w 30"/>
                <a:gd name="T17" fmla="*/ 0 h 213"/>
                <a:gd name="T18" fmla="*/ 0 w 30"/>
                <a:gd name="T19" fmla="*/ 0 h 213"/>
                <a:gd name="T20" fmla="*/ 0 w 30"/>
                <a:gd name="T21" fmla="*/ 0 h 213"/>
                <a:gd name="T22" fmla="*/ 0 w 30"/>
                <a:gd name="T23" fmla="*/ 0 h 213"/>
                <a:gd name="T24" fmla="*/ 0 w 30"/>
                <a:gd name="T25" fmla="*/ 0 h 213"/>
                <a:gd name="T26" fmla="*/ 0 w 30"/>
                <a:gd name="T27" fmla="*/ 0 h 213"/>
                <a:gd name="T28" fmla="*/ 0 w 30"/>
                <a:gd name="T29" fmla="*/ 0 h 213"/>
                <a:gd name="T30" fmla="*/ 0 w 30"/>
                <a:gd name="T31" fmla="*/ 0 h 213"/>
                <a:gd name="T32" fmla="*/ 0 w 30"/>
                <a:gd name="T33" fmla="*/ 0 h 213"/>
                <a:gd name="T34" fmla="*/ 0 w 30"/>
                <a:gd name="T35" fmla="*/ 0 h 213"/>
                <a:gd name="T36" fmla="*/ 0 w 30"/>
                <a:gd name="T37" fmla="*/ 0 h 213"/>
                <a:gd name="T38" fmla="*/ 0 w 30"/>
                <a:gd name="T39" fmla="*/ 0 h 213"/>
                <a:gd name="T40" fmla="*/ 0 w 30"/>
                <a:gd name="T41" fmla="*/ 0 h 213"/>
                <a:gd name="T42" fmla="*/ 0 w 30"/>
                <a:gd name="T43" fmla="*/ 0 h 213"/>
                <a:gd name="T44" fmla="*/ 0 w 30"/>
                <a:gd name="T45" fmla="*/ 0 h 213"/>
                <a:gd name="T46" fmla="*/ 0 w 30"/>
                <a:gd name="T47" fmla="*/ 0 h 213"/>
                <a:gd name="T48" fmla="*/ 0 w 30"/>
                <a:gd name="T49" fmla="*/ 0 h 213"/>
                <a:gd name="T50" fmla="*/ 0 w 30"/>
                <a:gd name="T51" fmla="*/ 0 h 213"/>
                <a:gd name="T52" fmla="*/ 0 w 30"/>
                <a:gd name="T53" fmla="*/ 0 h 213"/>
                <a:gd name="T54" fmla="*/ 0 w 30"/>
                <a:gd name="T55" fmla="*/ 0 h 213"/>
                <a:gd name="T56" fmla="*/ 0 w 30"/>
                <a:gd name="T57" fmla="*/ 0 h 213"/>
                <a:gd name="T58" fmla="*/ 0 w 30"/>
                <a:gd name="T59" fmla="*/ 0 h 213"/>
                <a:gd name="T60" fmla="*/ 0 w 30"/>
                <a:gd name="T61" fmla="*/ 0 h 213"/>
                <a:gd name="T62" fmla="*/ 0 w 30"/>
                <a:gd name="T63" fmla="*/ 0 h 213"/>
                <a:gd name="T64" fmla="*/ 0 w 30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0" h="213">
                  <a:moveTo>
                    <a:pt x="17" y="213"/>
                  </a:moveTo>
                  <a:lnTo>
                    <a:pt x="19" y="212"/>
                  </a:lnTo>
                  <a:lnTo>
                    <a:pt x="20" y="212"/>
                  </a:lnTo>
                  <a:lnTo>
                    <a:pt x="21" y="212"/>
                  </a:lnTo>
                  <a:lnTo>
                    <a:pt x="22" y="211"/>
                  </a:lnTo>
                  <a:lnTo>
                    <a:pt x="23" y="210"/>
                  </a:lnTo>
                  <a:lnTo>
                    <a:pt x="24" y="209"/>
                  </a:lnTo>
                  <a:lnTo>
                    <a:pt x="25" y="208"/>
                  </a:lnTo>
                  <a:lnTo>
                    <a:pt x="26" y="207"/>
                  </a:lnTo>
                  <a:lnTo>
                    <a:pt x="27" y="205"/>
                  </a:lnTo>
                  <a:lnTo>
                    <a:pt x="28" y="203"/>
                  </a:lnTo>
                  <a:lnTo>
                    <a:pt x="28" y="201"/>
                  </a:lnTo>
                  <a:lnTo>
                    <a:pt x="29" y="199"/>
                  </a:lnTo>
                  <a:lnTo>
                    <a:pt x="29" y="197"/>
                  </a:lnTo>
                  <a:lnTo>
                    <a:pt x="29" y="196"/>
                  </a:lnTo>
                  <a:lnTo>
                    <a:pt x="29" y="194"/>
                  </a:lnTo>
                  <a:lnTo>
                    <a:pt x="30" y="191"/>
                  </a:lnTo>
                  <a:lnTo>
                    <a:pt x="30" y="22"/>
                  </a:lnTo>
                  <a:lnTo>
                    <a:pt x="29" y="19"/>
                  </a:lnTo>
                  <a:lnTo>
                    <a:pt x="29" y="16"/>
                  </a:lnTo>
                  <a:lnTo>
                    <a:pt x="29" y="15"/>
                  </a:lnTo>
                  <a:lnTo>
                    <a:pt x="29" y="13"/>
                  </a:lnTo>
                  <a:lnTo>
                    <a:pt x="28" y="11"/>
                  </a:lnTo>
                  <a:lnTo>
                    <a:pt x="28" y="9"/>
                  </a:lnTo>
                  <a:lnTo>
                    <a:pt x="27" y="8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5" y="9"/>
                  </a:lnTo>
                  <a:lnTo>
                    <a:pt x="5" y="11"/>
                  </a:lnTo>
                  <a:lnTo>
                    <a:pt x="4" y="13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9"/>
                  </a:lnTo>
                  <a:lnTo>
                    <a:pt x="4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4"/>
                  </a:lnTo>
                  <a:lnTo>
                    <a:pt x="4" y="197"/>
                  </a:lnTo>
                  <a:lnTo>
                    <a:pt x="5" y="200"/>
                  </a:lnTo>
                  <a:lnTo>
                    <a:pt x="7" y="202"/>
                  </a:lnTo>
                  <a:lnTo>
                    <a:pt x="8" y="205"/>
                  </a:lnTo>
                  <a:lnTo>
                    <a:pt x="10" y="207"/>
                  </a:lnTo>
                  <a:lnTo>
                    <a:pt x="11" y="209"/>
                  </a:lnTo>
                  <a:lnTo>
                    <a:pt x="12" y="210"/>
                  </a:lnTo>
                  <a:lnTo>
                    <a:pt x="14" y="212"/>
                  </a:lnTo>
                  <a:lnTo>
                    <a:pt x="15" y="212"/>
                  </a:lnTo>
                  <a:lnTo>
                    <a:pt x="17" y="213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15" name="Freeform 655">
              <a:extLst>
                <a:ext uri="{FF2B5EF4-FFF2-40B4-BE49-F238E27FC236}">
                  <a16:creationId xmlns:a16="http://schemas.microsoft.com/office/drawing/2014/main" id="{DAADBDB3-7CBC-3147-B06D-3B40ADC6E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2305"/>
              <a:ext cx="2" cy="9"/>
            </a:xfrm>
            <a:custGeom>
              <a:avLst/>
              <a:gdLst>
                <a:gd name="T0" fmla="*/ 0 w 35"/>
                <a:gd name="T1" fmla="*/ 0 h 220"/>
                <a:gd name="T2" fmla="*/ 0 w 35"/>
                <a:gd name="T3" fmla="*/ 0 h 220"/>
                <a:gd name="T4" fmla="*/ 0 w 35"/>
                <a:gd name="T5" fmla="*/ 0 h 220"/>
                <a:gd name="T6" fmla="*/ 0 w 35"/>
                <a:gd name="T7" fmla="*/ 0 h 220"/>
                <a:gd name="T8" fmla="*/ 0 w 35"/>
                <a:gd name="T9" fmla="*/ 0 h 220"/>
                <a:gd name="T10" fmla="*/ 0 w 35"/>
                <a:gd name="T11" fmla="*/ 0 h 220"/>
                <a:gd name="T12" fmla="*/ 0 w 35"/>
                <a:gd name="T13" fmla="*/ 0 h 220"/>
                <a:gd name="T14" fmla="*/ 0 w 35"/>
                <a:gd name="T15" fmla="*/ 0 h 220"/>
                <a:gd name="T16" fmla="*/ 0 w 35"/>
                <a:gd name="T17" fmla="*/ 0 h 220"/>
                <a:gd name="T18" fmla="*/ 0 w 35"/>
                <a:gd name="T19" fmla="*/ 0 h 220"/>
                <a:gd name="T20" fmla="*/ 0 w 35"/>
                <a:gd name="T21" fmla="*/ 0 h 220"/>
                <a:gd name="T22" fmla="*/ 0 w 35"/>
                <a:gd name="T23" fmla="*/ 0 h 220"/>
                <a:gd name="T24" fmla="*/ 0 w 35"/>
                <a:gd name="T25" fmla="*/ 0 h 220"/>
                <a:gd name="T26" fmla="*/ 0 w 35"/>
                <a:gd name="T27" fmla="*/ 0 h 220"/>
                <a:gd name="T28" fmla="*/ 0 w 35"/>
                <a:gd name="T29" fmla="*/ 0 h 220"/>
                <a:gd name="T30" fmla="*/ 0 w 35"/>
                <a:gd name="T31" fmla="*/ 0 h 220"/>
                <a:gd name="T32" fmla="*/ 0 w 35"/>
                <a:gd name="T33" fmla="*/ 0 h 220"/>
                <a:gd name="T34" fmla="*/ 0 w 35"/>
                <a:gd name="T35" fmla="*/ 0 h 220"/>
                <a:gd name="T36" fmla="*/ 0 w 35"/>
                <a:gd name="T37" fmla="*/ 0 h 220"/>
                <a:gd name="T38" fmla="*/ 0 w 35"/>
                <a:gd name="T39" fmla="*/ 0 h 220"/>
                <a:gd name="T40" fmla="*/ 0 w 35"/>
                <a:gd name="T41" fmla="*/ 0 h 220"/>
                <a:gd name="T42" fmla="*/ 0 w 35"/>
                <a:gd name="T43" fmla="*/ 0 h 220"/>
                <a:gd name="T44" fmla="*/ 0 w 35"/>
                <a:gd name="T45" fmla="*/ 0 h 220"/>
                <a:gd name="T46" fmla="*/ 0 w 35"/>
                <a:gd name="T47" fmla="*/ 0 h 220"/>
                <a:gd name="T48" fmla="*/ 0 w 35"/>
                <a:gd name="T49" fmla="*/ 0 h 220"/>
                <a:gd name="T50" fmla="*/ 0 w 35"/>
                <a:gd name="T51" fmla="*/ 0 h 220"/>
                <a:gd name="T52" fmla="*/ 0 w 35"/>
                <a:gd name="T53" fmla="*/ 0 h 220"/>
                <a:gd name="T54" fmla="*/ 0 w 35"/>
                <a:gd name="T55" fmla="*/ 0 h 220"/>
                <a:gd name="T56" fmla="*/ 0 w 35"/>
                <a:gd name="T57" fmla="*/ 0 h 220"/>
                <a:gd name="T58" fmla="*/ 0 w 35"/>
                <a:gd name="T59" fmla="*/ 0 h 220"/>
                <a:gd name="T60" fmla="*/ 0 w 35"/>
                <a:gd name="T61" fmla="*/ 0 h 220"/>
                <a:gd name="T62" fmla="*/ 0 w 35"/>
                <a:gd name="T63" fmla="*/ 0 h 220"/>
                <a:gd name="T64" fmla="*/ 0 w 35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20">
                  <a:moveTo>
                    <a:pt x="13" y="220"/>
                  </a:moveTo>
                  <a:lnTo>
                    <a:pt x="14" y="219"/>
                  </a:lnTo>
                  <a:lnTo>
                    <a:pt x="15" y="219"/>
                  </a:lnTo>
                  <a:lnTo>
                    <a:pt x="17" y="217"/>
                  </a:lnTo>
                  <a:lnTo>
                    <a:pt x="19" y="216"/>
                  </a:lnTo>
                  <a:lnTo>
                    <a:pt x="20" y="214"/>
                  </a:lnTo>
                  <a:lnTo>
                    <a:pt x="23" y="212"/>
                  </a:lnTo>
                  <a:lnTo>
                    <a:pt x="25" y="209"/>
                  </a:lnTo>
                  <a:lnTo>
                    <a:pt x="26" y="207"/>
                  </a:lnTo>
                  <a:lnTo>
                    <a:pt x="28" y="204"/>
                  </a:lnTo>
                  <a:lnTo>
                    <a:pt x="29" y="201"/>
                  </a:lnTo>
                  <a:lnTo>
                    <a:pt x="30" y="199"/>
                  </a:lnTo>
                  <a:lnTo>
                    <a:pt x="31" y="195"/>
                  </a:lnTo>
                  <a:lnTo>
                    <a:pt x="32" y="193"/>
                  </a:lnTo>
                  <a:lnTo>
                    <a:pt x="33" y="190"/>
                  </a:lnTo>
                  <a:lnTo>
                    <a:pt x="33" y="188"/>
                  </a:lnTo>
                  <a:lnTo>
                    <a:pt x="35" y="186"/>
                  </a:lnTo>
                  <a:lnTo>
                    <a:pt x="26" y="20"/>
                  </a:lnTo>
                  <a:lnTo>
                    <a:pt x="25" y="17"/>
                  </a:lnTo>
                  <a:lnTo>
                    <a:pt x="25" y="16"/>
                  </a:lnTo>
                  <a:lnTo>
                    <a:pt x="25" y="14"/>
                  </a:lnTo>
                  <a:lnTo>
                    <a:pt x="25" y="12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3" y="6"/>
                  </a:lnTo>
                  <a:lnTo>
                    <a:pt x="21" y="5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1" y="8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4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6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10" y="219"/>
                  </a:lnTo>
                  <a:lnTo>
                    <a:pt x="11" y="219"/>
                  </a:lnTo>
                  <a:lnTo>
                    <a:pt x="13" y="220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16" name="Freeform 656">
              <a:extLst>
                <a:ext uri="{FF2B5EF4-FFF2-40B4-BE49-F238E27FC236}">
                  <a16:creationId xmlns:a16="http://schemas.microsoft.com/office/drawing/2014/main" id="{CCE16060-8625-4740-A726-C02636114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" y="2305"/>
              <a:ext cx="11" cy="4"/>
            </a:xfrm>
            <a:custGeom>
              <a:avLst/>
              <a:gdLst>
                <a:gd name="T0" fmla="*/ 0 w 322"/>
                <a:gd name="T1" fmla="*/ 0 h 104"/>
                <a:gd name="T2" fmla="*/ 0 w 322"/>
                <a:gd name="T3" fmla="*/ 0 h 104"/>
                <a:gd name="T4" fmla="*/ 0 w 322"/>
                <a:gd name="T5" fmla="*/ 0 h 104"/>
                <a:gd name="T6" fmla="*/ 0 w 322"/>
                <a:gd name="T7" fmla="*/ 0 h 104"/>
                <a:gd name="T8" fmla="*/ 0 w 322"/>
                <a:gd name="T9" fmla="*/ 0 h 104"/>
                <a:gd name="T10" fmla="*/ 0 w 322"/>
                <a:gd name="T11" fmla="*/ 0 h 104"/>
                <a:gd name="T12" fmla="*/ 0 w 322"/>
                <a:gd name="T13" fmla="*/ 0 h 104"/>
                <a:gd name="T14" fmla="*/ 0 w 322"/>
                <a:gd name="T15" fmla="*/ 0 h 104"/>
                <a:gd name="T16" fmla="*/ 0 w 322"/>
                <a:gd name="T17" fmla="*/ 0 h 104"/>
                <a:gd name="T18" fmla="*/ 0 w 322"/>
                <a:gd name="T19" fmla="*/ 0 h 104"/>
                <a:gd name="T20" fmla="*/ 0 w 322"/>
                <a:gd name="T21" fmla="*/ 0 h 104"/>
                <a:gd name="T22" fmla="*/ 0 w 322"/>
                <a:gd name="T23" fmla="*/ 0 h 104"/>
                <a:gd name="T24" fmla="*/ 0 w 322"/>
                <a:gd name="T25" fmla="*/ 0 h 104"/>
                <a:gd name="T26" fmla="*/ 0 w 322"/>
                <a:gd name="T27" fmla="*/ 0 h 104"/>
                <a:gd name="T28" fmla="*/ 0 w 322"/>
                <a:gd name="T29" fmla="*/ 0 h 104"/>
                <a:gd name="T30" fmla="*/ 0 w 322"/>
                <a:gd name="T31" fmla="*/ 0 h 104"/>
                <a:gd name="T32" fmla="*/ 0 w 322"/>
                <a:gd name="T33" fmla="*/ 0 h 104"/>
                <a:gd name="T34" fmla="*/ 0 w 322"/>
                <a:gd name="T35" fmla="*/ 0 h 104"/>
                <a:gd name="T36" fmla="*/ 0 w 322"/>
                <a:gd name="T37" fmla="*/ 0 h 104"/>
                <a:gd name="T38" fmla="*/ 0 w 322"/>
                <a:gd name="T39" fmla="*/ 0 h 104"/>
                <a:gd name="T40" fmla="*/ 0 w 322"/>
                <a:gd name="T41" fmla="*/ 0 h 104"/>
                <a:gd name="T42" fmla="*/ 0 w 322"/>
                <a:gd name="T43" fmla="*/ 0 h 104"/>
                <a:gd name="T44" fmla="*/ 0 w 322"/>
                <a:gd name="T45" fmla="*/ 0 h 104"/>
                <a:gd name="T46" fmla="*/ 0 w 322"/>
                <a:gd name="T47" fmla="*/ 0 h 104"/>
                <a:gd name="T48" fmla="*/ 0 w 322"/>
                <a:gd name="T49" fmla="*/ 0 h 104"/>
                <a:gd name="T50" fmla="*/ 0 w 322"/>
                <a:gd name="T51" fmla="*/ 0 h 104"/>
                <a:gd name="T52" fmla="*/ 0 w 322"/>
                <a:gd name="T53" fmla="*/ 0 h 104"/>
                <a:gd name="T54" fmla="*/ 0 w 322"/>
                <a:gd name="T55" fmla="*/ 0 h 104"/>
                <a:gd name="T56" fmla="*/ 0 w 322"/>
                <a:gd name="T57" fmla="*/ 0 h 104"/>
                <a:gd name="T58" fmla="*/ 0 w 322"/>
                <a:gd name="T59" fmla="*/ 0 h 104"/>
                <a:gd name="T60" fmla="*/ 0 w 322"/>
                <a:gd name="T61" fmla="*/ 0 h 104"/>
                <a:gd name="T62" fmla="*/ 0 w 322"/>
                <a:gd name="T63" fmla="*/ 0 h 104"/>
                <a:gd name="T64" fmla="*/ 0 w 322"/>
                <a:gd name="T65" fmla="*/ 0 h 104"/>
                <a:gd name="T66" fmla="*/ 0 w 322"/>
                <a:gd name="T67" fmla="*/ 0 h 10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2" h="104">
                  <a:moveTo>
                    <a:pt x="288" y="104"/>
                  </a:moveTo>
                  <a:lnTo>
                    <a:pt x="292" y="103"/>
                  </a:lnTo>
                  <a:lnTo>
                    <a:pt x="295" y="103"/>
                  </a:lnTo>
                  <a:lnTo>
                    <a:pt x="298" y="102"/>
                  </a:lnTo>
                  <a:lnTo>
                    <a:pt x="302" y="101"/>
                  </a:lnTo>
                  <a:lnTo>
                    <a:pt x="304" y="100"/>
                  </a:lnTo>
                  <a:lnTo>
                    <a:pt x="307" y="97"/>
                  </a:lnTo>
                  <a:lnTo>
                    <a:pt x="309" y="95"/>
                  </a:lnTo>
                  <a:lnTo>
                    <a:pt x="311" y="93"/>
                  </a:lnTo>
                  <a:lnTo>
                    <a:pt x="313" y="91"/>
                  </a:lnTo>
                  <a:lnTo>
                    <a:pt x="316" y="89"/>
                  </a:lnTo>
                  <a:lnTo>
                    <a:pt x="318" y="85"/>
                  </a:lnTo>
                  <a:lnTo>
                    <a:pt x="319" y="83"/>
                  </a:lnTo>
                  <a:lnTo>
                    <a:pt x="320" y="80"/>
                  </a:lnTo>
                  <a:lnTo>
                    <a:pt x="321" y="77"/>
                  </a:lnTo>
                  <a:lnTo>
                    <a:pt x="321" y="74"/>
                  </a:lnTo>
                  <a:lnTo>
                    <a:pt x="322" y="70"/>
                  </a:lnTo>
                  <a:lnTo>
                    <a:pt x="322" y="33"/>
                  </a:lnTo>
                  <a:lnTo>
                    <a:pt x="321" y="29"/>
                  </a:lnTo>
                  <a:lnTo>
                    <a:pt x="321" y="26"/>
                  </a:lnTo>
                  <a:lnTo>
                    <a:pt x="320" y="22"/>
                  </a:lnTo>
                  <a:lnTo>
                    <a:pt x="319" y="19"/>
                  </a:lnTo>
                  <a:lnTo>
                    <a:pt x="318" y="17"/>
                  </a:lnTo>
                  <a:lnTo>
                    <a:pt x="316" y="14"/>
                  </a:lnTo>
                  <a:lnTo>
                    <a:pt x="313" y="12"/>
                  </a:lnTo>
                  <a:lnTo>
                    <a:pt x="311" y="9"/>
                  </a:lnTo>
                  <a:lnTo>
                    <a:pt x="309" y="7"/>
                  </a:lnTo>
                  <a:lnTo>
                    <a:pt x="307" y="5"/>
                  </a:lnTo>
                  <a:lnTo>
                    <a:pt x="304" y="3"/>
                  </a:lnTo>
                  <a:lnTo>
                    <a:pt x="302" y="2"/>
                  </a:lnTo>
                  <a:lnTo>
                    <a:pt x="298" y="1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288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4" y="5"/>
                  </a:lnTo>
                  <a:lnTo>
                    <a:pt x="12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1" y="80"/>
                  </a:lnTo>
                  <a:lnTo>
                    <a:pt x="2" y="83"/>
                  </a:lnTo>
                  <a:lnTo>
                    <a:pt x="3" y="85"/>
                  </a:lnTo>
                  <a:lnTo>
                    <a:pt x="6" y="89"/>
                  </a:lnTo>
                  <a:lnTo>
                    <a:pt x="8" y="91"/>
                  </a:lnTo>
                  <a:lnTo>
                    <a:pt x="10" y="93"/>
                  </a:lnTo>
                  <a:lnTo>
                    <a:pt x="12" y="95"/>
                  </a:lnTo>
                  <a:lnTo>
                    <a:pt x="14" y="97"/>
                  </a:lnTo>
                  <a:lnTo>
                    <a:pt x="18" y="100"/>
                  </a:lnTo>
                  <a:lnTo>
                    <a:pt x="21" y="101"/>
                  </a:lnTo>
                  <a:lnTo>
                    <a:pt x="24" y="102"/>
                  </a:lnTo>
                  <a:lnTo>
                    <a:pt x="27" y="103"/>
                  </a:lnTo>
                  <a:lnTo>
                    <a:pt x="31" y="103"/>
                  </a:lnTo>
                  <a:lnTo>
                    <a:pt x="35" y="104"/>
                  </a:lnTo>
                  <a:lnTo>
                    <a:pt x="288" y="104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17" name="Freeform 657">
              <a:extLst>
                <a:ext uri="{FF2B5EF4-FFF2-40B4-BE49-F238E27FC236}">
                  <a16:creationId xmlns:a16="http://schemas.microsoft.com/office/drawing/2014/main" id="{40683E5D-FAA6-4444-988B-281E54FB1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" y="2291"/>
              <a:ext cx="15" cy="12"/>
            </a:xfrm>
            <a:custGeom>
              <a:avLst/>
              <a:gdLst>
                <a:gd name="T0" fmla="*/ 0 w 449"/>
                <a:gd name="T1" fmla="*/ 0 h 300"/>
                <a:gd name="T2" fmla="*/ 0 w 449"/>
                <a:gd name="T3" fmla="*/ 0 h 300"/>
                <a:gd name="T4" fmla="*/ 0 w 449"/>
                <a:gd name="T5" fmla="*/ 0 h 300"/>
                <a:gd name="T6" fmla="*/ 0 w 449"/>
                <a:gd name="T7" fmla="*/ 0 h 300"/>
                <a:gd name="T8" fmla="*/ 0 w 449"/>
                <a:gd name="T9" fmla="*/ 0 h 300"/>
                <a:gd name="T10" fmla="*/ 0 w 449"/>
                <a:gd name="T11" fmla="*/ 0 h 300"/>
                <a:gd name="T12" fmla="*/ 0 w 449"/>
                <a:gd name="T13" fmla="*/ 0 h 300"/>
                <a:gd name="T14" fmla="*/ 0 w 449"/>
                <a:gd name="T15" fmla="*/ 0 h 300"/>
                <a:gd name="T16" fmla="*/ 0 w 449"/>
                <a:gd name="T17" fmla="*/ 0 h 300"/>
                <a:gd name="T18" fmla="*/ 0 w 449"/>
                <a:gd name="T19" fmla="*/ 0 h 300"/>
                <a:gd name="T20" fmla="*/ 0 w 449"/>
                <a:gd name="T21" fmla="*/ 0 h 300"/>
                <a:gd name="T22" fmla="*/ 0 w 449"/>
                <a:gd name="T23" fmla="*/ 0 h 300"/>
                <a:gd name="T24" fmla="*/ 0 w 449"/>
                <a:gd name="T25" fmla="*/ 0 h 300"/>
                <a:gd name="T26" fmla="*/ 0 w 449"/>
                <a:gd name="T27" fmla="*/ 0 h 300"/>
                <a:gd name="T28" fmla="*/ 0 w 449"/>
                <a:gd name="T29" fmla="*/ 0 h 300"/>
                <a:gd name="T30" fmla="*/ 0 w 449"/>
                <a:gd name="T31" fmla="*/ 0 h 300"/>
                <a:gd name="T32" fmla="*/ 0 w 449"/>
                <a:gd name="T33" fmla="*/ 0 h 300"/>
                <a:gd name="T34" fmla="*/ 0 w 449"/>
                <a:gd name="T35" fmla="*/ 0 h 300"/>
                <a:gd name="T36" fmla="*/ 0 w 449"/>
                <a:gd name="T37" fmla="*/ 0 h 300"/>
                <a:gd name="T38" fmla="*/ 0 w 449"/>
                <a:gd name="T39" fmla="*/ 0 h 300"/>
                <a:gd name="T40" fmla="*/ 0 w 449"/>
                <a:gd name="T41" fmla="*/ 0 h 300"/>
                <a:gd name="T42" fmla="*/ 0 w 449"/>
                <a:gd name="T43" fmla="*/ 0 h 300"/>
                <a:gd name="T44" fmla="*/ 0 w 449"/>
                <a:gd name="T45" fmla="*/ 0 h 300"/>
                <a:gd name="T46" fmla="*/ 0 w 449"/>
                <a:gd name="T47" fmla="*/ 0 h 300"/>
                <a:gd name="T48" fmla="*/ 0 w 449"/>
                <a:gd name="T49" fmla="*/ 0 h 300"/>
                <a:gd name="T50" fmla="*/ 0 w 449"/>
                <a:gd name="T51" fmla="*/ 0 h 300"/>
                <a:gd name="T52" fmla="*/ 0 w 449"/>
                <a:gd name="T53" fmla="*/ 0 h 300"/>
                <a:gd name="T54" fmla="*/ 0 w 449"/>
                <a:gd name="T55" fmla="*/ 0 h 300"/>
                <a:gd name="T56" fmla="*/ 0 w 449"/>
                <a:gd name="T57" fmla="*/ 0 h 300"/>
                <a:gd name="T58" fmla="*/ 0 w 449"/>
                <a:gd name="T59" fmla="*/ 0 h 300"/>
                <a:gd name="T60" fmla="*/ 0 w 449"/>
                <a:gd name="T61" fmla="*/ 0 h 300"/>
                <a:gd name="T62" fmla="*/ 0 w 449"/>
                <a:gd name="T63" fmla="*/ 0 h 300"/>
                <a:gd name="T64" fmla="*/ 0 w 449"/>
                <a:gd name="T65" fmla="*/ 0 h 300"/>
                <a:gd name="T66" fmla="*/ 0 w 449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9" h="300">
                  <a:moveTo>
                    <a:pt x="391" y="300"/>
                  </a:moveTo>
                  <a:lnTo>
                    <a:pt x="395" y="299"/>
                  </a:lnTo>
                  <a:lnTo>
                    <a:pt x="399" y="298"/>
                  </a:lnTo>
                  <a:lnTo>
                    <a:pt x="405" y="297"/>
                  </a:lnTo>
                  <a:lnTo>
                    <a:pt x="410" y="293"/>
                  </a:lnTo>
                  <a:lnTo>
                    <a:pt x="414" y="291"/>
                  </a:lnTo>
                  <a:lnTo>
                    <a:pt x="420" y="287"/>
                  </a:lnTo>
                  <a:lnTo>
                    <a:pt x="424" y="284"/>
                  </a:lnTo>
                  <a:lnTo>
                    <a:pt x="429" y="279"/>
                  </a:lnTo>
                  <a:lnTo>
                    <a:pt x="433" y="274"/>
                  </a:lnTo>
                  <a:lnTo>
                    <a:pt x="436" y="268"/>
                  </a:lnTo>
                  <a:lnTo>
                    <a:pt x="441" y="263"/>
                  </a:lnTo>
                  <a:lnTo>
                    <a:pt x="443" y="257"/>
                  </a:lnTo>
                  <a:lnTo>
                    <a:pt x="445" y="250"/>
                  </a:lnTo>
                  <a:lnTo>
                    <a:pt x="447" y="243"/>
                  </a:lnTo>
                  <a:lnTo>
                    <a:pt x="448" y="236"/>
                  </a:lnTo>
                  <a:lnTo>
                    <a:pt x="449" y="229"/>
                  </a:lnTo>
                  <a:lnTo>
                    <a:pt x="436" y="72"/>
                  </a:lnTo>
                  <a:lnTo>
                    <a:pt x="435" y="64"/>
                  </a:lnTo>
                  <a:lnTo>
                    <a:pt x="435" y="57"/>
                  </a:lnTo>
                  <a:lnTo>
                    <a:pt x="434" y="50"/>
                  </a:lnTo>
                  <a:lnTo>
                    <a:pt x="432" y="43"/>
                  </a:lnTo>
                  <a:lnTo>
                    <a:pt x="430" y="37"/>
                  </a:lnTo>
                  <a:lnTo>
                    <a:pt x="428" y="32"/>
                  </a:lnTo>
                  <a:lnTo>
                    <a:pt x="425" y="26"/>
                  </a:lnTo>
                  <a:lnTo>
                    <a:pt x="422" y="21"/>
                  </a:lnTo>
                  <a:lnTo>
                    <a:pt x="419" y="16"/>
                  </a:lnTo>
                  <a:lnTo>
                    <a:pt x="416" y="12"/>
                  </a:lnTo>
                  <a:lnTo>
                    <a:pt x="411" y="9"/>
                  </a:lnTo>
                  <a:lnTo>
                    <a:pt x="408" y="5"/>
                  </a:lnTo>
                  <a:lnTo>
                    <a:pt x="404" y="3"/>
                  </a:lnTo>
                  <a:lnTo>
                    <a:pt x="399" y="1"/>
                  </a:lnTo>
                  <a:lnTo>
                    <a:pt x="395" y="0"/>
                  </a:lnTo>
                  <a:lnTo>
                    <a:pt x="391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9" y="1"/>
                  </a:lnTo>
                  <a:lnTo>
                    <a:pt x="45" y="3"/>
                  </a:lnTo>
                  <a:lnTo>
                    <a:pt x="40" y="5"/>
                  </a:lnTo>
                  <a:lnTo>
                    <a:pt x="37" y="9"/>
                  </a:lnTo>
                  <a:lnTo>
                    <a:pt x="33" y="12"/>
                  </a:lnTo>
                  <a:lnTo>
                    <a:pt x="29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21" y="32"/>
                  </a:lnTo>
                  <a:lnTo>
                    <a:pt x="18" y="37"/>
                  </a:lnTo>
                  <a:lnTo>
                    <a:pt x="16" y="43"/>
                  </a:lnTo>
                  <a:lnTo>
                    <a:pt x="14" y="50"/>
                  </a:lnTo>
                  <a:lnTo>
                    <a:pt x="13" y="57"/>
                  </a:lnTo>
                  <a:lnTo>
                    <a:pt x="13" y="64"/>
                  </a:lnTo>
                  <a:lnTo>
                    <a:pt x="13" y="72"/>
                  </a:lnTo>
                  <a:lnTo>
                    <a:pt x="0" y="229"/>
                  </a:lnTo>
                  <a:lnTo>
                    <a:pt x="0" y="236"/>
                  </a:lnTo>
                  <a:lnTo>
                    <a:pt x="1" y="243"/>
                  </a:lnTo>
                  <a:lnTo>
                    <a:pt x="3" y="250"/>
                  </a:lnTo>
                  <a:lnTo>
                    <a:pt x="5" y="257"/>
                  </a:lnTo>
                  <a:lnTo>
                    <a:pt x="8" y="263"/>
                  </a:lnTo>
                  <a:lnTo>
                    <a:pt x="12" y="268"/>
                  </a:lnTo>
                  <a:lnTo>
                    <a:pt x="15" y="274"/>
                  </a:lnTo>
                  <a:lnTo>
                    <a:pt x="19" y="279"/>
                  </a:lnTo>
                  <a:lnTo>
                    <a:pt x="24" y="284"/>
                  </a:lnTo>
                  <a:lnTo>
                    <a:pt x="28" y="287"/>
                  </a:lnTo>
                  <a:lnTo>
                    <a:pt x="34" y="291"/>
                  </a:lnTo>
                  <a:lnTo>
                    <a:pt x="38" y="293"/>
                  </a:lnTo>
                  <a:lnTo>
                    <a:pt x="43" y="297"/>
                  </a:lnTo>
                  <a:lnTo>
                    <a:pt x="49" y="298"/>
                  </a:lnTo>
                  <a:lnTo>
                    <a:pt x="53" y="299"/>
                  </a:lnTo>
                  <a:lnTo>
                    <a:pt x="59" y="300"/>
                  </a:lnTo>
                  <a:lnTo>
                    <a:pt x="39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18" name="Freeform 658">
              <a:extLst>
                <a:ext uri="{FF2B5EF4-FFF2-40B4-BE49-F238E27FC236}">
                  <a16:creationId xmlns:a16="http://schemas.microsoft.com/office/drawing/2014/main" id="{9F4E20AF-EF80-C447-8E60-57443034A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" y="2292"/>
              <a:ext cx="15" cy="10"/>
            </a:xfrm>
            <a:custGeom>
              <a:avLst/>
              <a:gdLst>
                <a:gd name="T0" fmla="*/ 0 w 428"/>
                <a:gd name="T1" fmla="*/ 0 h 285"/>
                <a:gd name="T2" fmla="*/ 0 w 428"/>
                <a:gd name="T3" fmla="*/ 0 h 285"/>
                <a:gd name="T4" fmla="*/ 0 w 428"/>
                <a:gd name="T5" fmla="*/ 0 h 285"/>
                <a:gd name="T6" fmla="*/ 0 w 428"/>
                <a:gd name="T7" fmla="*/ 0 h 285"/>
                <a:gd name="T8" fmla="*/ 0 w 428"/>
                <a:gd name="T9" fmla="*/ 0 h 285"/>
                <a:gd name="T10" fmla="*/ 0 w 428"/>
                <a:gd name="T11" fmla="*/ 0 h 285"/>
                <a:gd name="T12" fmla="*/ 0 w 428"/>
                <a:gd name="T13" fmla="*/ 0 h 285"/>
                <a:gd name="T14" fmla="*/ 0 w 428"/>
                <a:gd name="T15" fmla="*/ 0 h 285"/>
                <a:gd name="T16" fmla="*/ 0 w 428"/>
                <a:gd name="T17" fmla="*/ 0 h 285"/>
                <a:gd name="T18" fmla="*/ 0 w 428"/>
                <a:gd name="T19" fmla="*/ 0 h 285"/>
                <a:gd name="T20" fmla="*/ 0 w 428"/>
                <a:gd name="T21" fmla="*/ 0 h 285"/>
                <a:gd name="T22" fmla="*/ 0 w 428"/>
                <a:gd name="T23" fmla="*/ 0 h 285"/>
                <a:gd name="T24" fmla="*/ 0 w 428"/>
                <a:gd name="T25" fmla="*/ 0 h 285"/>
                <a:gd name="T26" fmla="*/ 0 w 428"/>
                <a:gd name="T27" fmla="*/ 0 h 285"/>
                <a:gd name="T28" fmla="*/ 0 w 428"/>
                <a:gd name="T29" fmla="*/ 0 h 285"/>
                <a:gd name="T30" fmla="*/ 0 w 428"/>
                <a:gd name="T31" fmla="*/ 0 h 285"/>
                <a:gd name="T32" fmla="*/ 0 w 428"/>
                <a:gd name="T33" fmla="*/ 0 h 285"/>
                <a:gd name="T34" fmla="*/ 0 w 428"/>
                <a:gd name="T35" fmla="*/ 0 h 285"/>
                <a:gd name="T36" fmla="*/ 0 w 428"/>
                <a:gd name="T37" fmla="*/ 0 h 285"/>
                <a:gd name="T38" fmla="*/ 0 w 428"/>
                <a:gd name="T39" fmla="*/ 0 h 285"/>
                <a:gd name="T40" fmla="*/ 0 w 428"/>
                <a:gd name="T41" fmla="*/ 0 h 285"/>
                <a:gd name="T42" fmla="*/ 0 w 428"/>
                <a:gd name="T43" fmla="*/ 0 h 285"/>
                <a:gd name="T44" fmla="*/ 0 w 428"/>
                <a:gd name="T45" fmla="*/ 0 h 285"/>
                <a:gd name="T46" fmla="*/ 0 w 428"/>
                <a:gd name="T47" fmla="*/ 0 h 285"/>
                <a:gd name="T48" fmla="*/ 0 w 428"/>
                <a:gd name="T49" fmla="*/ 0 h 285"/>
                <a:gd name="T50" fmla="*/ 0 w 428"/>
                <a:gd name="T51" fmla="*/ 0 h 285"/>
                <a:gd name="T52" fmla="*/ 0 w 428"/>
                <a:gd name="T53" fmla="*/ 0 h 285"/>
                <a:gd name="T54" fmla="*/ 0 w 428"/>
                <a:gd name="T55" fmla="*/ 0 h 285"/>
                <a:gd name="T56" fmla="*/ 0 w 428"/>
                <a:gd name="T57" fmla="*/ 0 h 285"/>
                <a:gd name="T58" fmla="*/ 0 w 428"/>
                <a:gd name="T59" fmla="*/ 0 h 285"/>
                <a:gd name="T60" fmla="*/ 0 w 428"/>
                <a:gd name="T61" fmla="*/ 0 h 285"/>
                <a:gd name="T62" fmla="*/ 0 w 428"/>
                <a:gd name="T63" fmla="*/ 0 h 285"/>
                <a:gd name="T64" fmla="*/ 0 w 428"/>
                <a:gd name="T65" fmla="*/ 0 h 285"/>
                <a:gd name="T66" fmla="*/ 0 w 428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28" h="285">
                  <a:moveTo>
                    <a:pt x="372" y="285"/>
                  </a:moveTo>
                  <a:lnTo>
                    <a:pt x="376" y="284"/>
                  </a:lnTo>
                  <a:lnTo>
                    <a:pt x="381" y="283"/>
                  </a:lnTo>
                  <a:lnTo>
                    <a:pt x="385" y="282"/>
                  </a:lnTo>
                  <a:lnTo>
                    <a:pt x="390" y="280"/>
                  </a:lnTo>
                  <a:lnTo>
                    <a:pt x="395" y="277"/>
                  </a:lnTo>
                  <a:lnTo>
                    <a:pt x="400" y="273"/>
                  </a:lnTo>
                  <a:lnTo>
                    <a:pt x="405" y="269"/>
                  </a:lnTo>
                  <a:lnTo>
                    <a:pt x="409" y="265"/>
                  </a:lnTo>
                  <a:lnTo>
                    <a:pt x="412" y="260"/>
                  </a:lnTo>
                  <a:lnTo>
                    <a:pt x="417" y="255"/>
                  </a:lnTo>
                  <a:lnTo>
                    <a:pt x="420" y="250"/>
                  </a:lnTo>
                  <a:lnTo>
                    <a:pt x="422" y="244"/>
                  </a:lnTo>
                  <a:lnTo>
                    <a:pt x="425" y="238"/>
                  </a:lnTo>
                  <a:lnTo>
                    <a:pt x="426" y="231"/>
                  </a:lnTo>
                  <a:lnTo>
                    <a:pt x="427" y="225"/>
                  </a:lnTo>
                  <a:lnTo>
                    <a:pt x="428" y="218"/>
                  </a:lnTo>
                  <a:lnTo>
                    <a:pt x="415" y="67"/>
                  </a:lnTo>
                  <a:lnTo>
                    <a:pt x="414" y="59"/>
                  </a:lnTo>
                  <a:lnTo>
                    <a:pt x="414" y="53"/>
                  </a:lnTo>
                  <a:lnTo>
                    <a:pt x="413" y="46"/>
                  </a:lnTo>
                  <a:lnTo>
                    <a:pt x="411" y="40"/>
                  </a:lnTo>
                  <a:lnTo>
                    <a:pt x="410" y="34"/>
                  </a:lnTo>
                  <a:lnTo>
                    <a:pt x="408" y="29"/>
                  </a:lnTo>
                  <a:lnTo>
                    <a:pt x="405" y="23"/>
                  </a:lnTo>
                  <a:lnTo>
                    <a:pt x="402" y="19"/>
                  </a:lnTo>
                  <a:lnTo>
                    <a:pt x="399" y="15"/>
                  </a:lnTo>
                  <a:lnTo>
                    <a:pt x="396" y="10"/>
                  </a:lnTo>
                  <a:lnTo>
                    <a:pt x="393" y="7"/>
                  </a:lnTo>
                  <a:lnTo>
                    <a:pt x="388" y="4"/>
                  </a:lnTo>
                  <a:lnTo>
                    <a:pt x="384" y="2"/>
                  </a:lnTo>
                  <a:lnTo>
                    <a:pt x="381" y="1"/>
                  </a:lnTo>
                  <a:lnTo>
                    <a:pt x="376" y="0"/>
                  </a:lnTo>
                  <a:lnTo>
                    <a:pt x="372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2" y="2"/>
                  </a:lnTo>
                  <a:lnTo>
                    <a:pt x="38" y="4"/>
                  </a:lnTo>
                  <a:lnTo>
                    <a:pt x="35" y="7"/>
                  </a:lnTo>
                  <a:lnTo>
                    <a:pt x="30" y="10"/>
                  </a:lnTo>
                  <a:lnTo>
                    <a:pt x="28" y="15"/>
                  </a:lnTo>
                  <a:lnTo>
                    <a:pt x="25" y="19"/>
                  </a:lnTo>
                  <a:lnTo>
                    <a:pt x="22" y="23"/>
                  </a:lnTo>
                  <a:lnTo>
                    <a:pt x="19" y="29"/>
                  </a:lnTo>
                  <a:lnTo>
                    <a:pt x="17" y="34"/>
                  </a:lnTo>
                  <a:lnTo>
                    <a:pt x="16" y="40"/>
                  </a:lnTo>
                  <a:lnTo>
                    <a:pt x="14" y="46"/>
                  </a:lnTo>
                  <a:lnTo>
                    <a:pt x="13" y="53"/>
                  </a:lnTo>
                  <a:lnTo>
                    <a:pt x="13" y="59"/>
                  </a:lnTo>
                  <a:lnTo>
                    <a:pt x="13" y="67"/>
                  </a:lnTo>
                  <a:lnTo>
                    <a:pt x="0" y="218"/>
                  </a:lnTo>
                  <a:lnTo>
                    <a:pt x="0" y="225"/>
                  </a:lnTo>
                  <a:lnTo>
                    <a:pt x="1" y="231"/>
                  </a:lnTo>
                  <a:lnTo>
                    <a:pt x="2" y="238"/>
                  </a:lnTo>
                  <a:lnTo>
                    <a:pt x="4" y="244"/>
                  </a:lnTo>
                  <a:lnTo>
                    <a:pt x="7" y="250"/>
                  </a:lnTo>
                  <a:lnTo>
                    <a:pt x="11" y="255"/>
                  </a:lnTo>
                  <a:lnTo>
                    <a:pt x="14" y="260"/>
                  </a:lnTo>
                  <a:lnTo>
                    <a:pt x="18" y="265"/>
                  </a:lnTo>
                  <a:lnTo>
                    <a:pt x="23" y="269"/>
                  </a:lnTo>
                  <a:lnTo>
                    <a:pt x="27" y="273"/>
                  </a:lnTo>
                  <a:lnTo>
                    <a:pt x="31" y="277"/>
                  </a:lnTo>
                  <a:lnTo>
                    <a:pt x="36" y="280"/>
                  </a:lnTo>
                  <a:lnTo>
                    <a:pt x="41" y="282"/>
                  </a:lnTo>
                  <a:lnTo>
                    <a:pt x="45" y="283"/>
                  </a:lnTo>
                  <a:lnTo>
                    <a:pt x="50" y="284"/>
                  </a:lnTo>
                  <a:lnTo>
                    <a:pt x="55" y="285"/>
                  </a:lnTo>
                  <a:lnTo>
                    <a:pt x="372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19" name="Freeform 659">
              <a:extLst>
                <a:ext uri="{FF2B5EF4-FFF2-40B4-BE49-F238E27FC236}">
                  <a16:creationId xmlns:a16="http://schemas.microsoft.com/office/drawing/2014/main" id="{534F012A-2067-3849-8E41-D27027F5E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" y="2297"/>
              <a:ext cx="10" cy="5"/>
            </a:xfrm>
            <a:custGeom>
              <a:avLst/>
              <a:gdLst>
                <a:gd name="T0" fmla="*/ 0 w 314"/>
                <a:gd name="T1" fmla="*/ 0 h 130"/>
                <a:gd name="T2" fmla="*/ 0 w 314"/>
                <a:gd name="T3" fmla="*/ 0 h 130"/>
                <a:gd name="T4" fmla="*/ 0 w 314"/>
                <a:gd name="T5" fmla="*/ 0 h 130"/>
                <a:gd name="T6" fmla="*/ 0 w 314"/>
                <a:gd name="T7" fmla="*/ 0 h 130"/>
                <a:gd name="T8" fmla="*/ 0 w 314"/>
                <a:gd name="T9" fmla="*/ 0 h 130"/>
                <a:gd name="T10" fmla="*/ 0 w 314"/>
                <a:gd name="T11" fmla="*/ 0 h 130"/>
                <a:gd name="T12" fmla="*/ 0 w 314"/>
                <a:gd name="T13" fmla="*/ 0 h 130"/>
                <a:gd name="T14" fmla="*/ 0 w 314"/>
                <a:gd name="T15" fmla="*/ 0 h 130"/>
                <a:gd name="T16" fmla="*/ 0 w 314"/>
                <a:gd name="T17" fmla="*/ 0 h 130"/>
                <a:gd name="T18" fmla="*/ 0 w 314"/>
                <a:gd name="T19" fmla="*/ 0 h 130"/>
                <a:gd name="T20" fmla="*/ 0 w 314"/>
                <a:gd name="T21" fmla="*/ 0 h 130"/>
                <a:gd name="T22" fmla="*/ 0 w 314"/>
                <a:gd name="T23" fmla="*/ 0 h 130"/>
                <a:gd name="T24" fmla="*/ 0 w 314"/>
                <a:gd name="T25" fmla="*/ 0 h 130"/>
                <a:gd name="T26" fmla="*/ 0 w 314"/>
                <a:gd name="T27" fmla="*/ 0 h 130"/>
                <a:gd name="T28" fmla="*/ 0 w 314"/>
                <a:gd name="T29" fmla="*/ 0 h 130"/>
                <a:gd name="T30" fmla="*/ 0 w 314"/>
                <a:gd name="T31" fmla="*/ 0 h 130"/>
                <a:gd name="T32" fmla="*/ 0 w 314"/>
                <a:gd name="T33" fmla="*/ 0 h 130"/>
                <a:gd name="T34" fmla="*/ 0 w 314"/>
                <a:gd name="T35" fmla="*/ 0 h 130"/>
                <a:gd name="T36" fmla="*/ 0 w 314"/>
                <a:gd name="T37" fmla="*/ 0 h 130"/>
                <a:gd name="T38" fmla="*/ 0 w 314"/>
                <a:gd name="T39" fmla="*/ 0 h 130"/>
                <a:gd name="T40" fmla="*/ 0 w 314"/>
                <a:gd name="T41" fmla="*/ 0 h 130"/>
                <a:gd name="T42" fmla="*/ 0 w 314"/>
                <a:gd name="T43" fmla="*/ 0 h 130"/>
                <a:gd name="T44" fmla="*/ 0 w 314"/>
                <a:gd name="T45" fmla="*/ 0 h 130"/>
                <a:gd name="T46" fmla="*/ 0 w 314"/>
                <a:gd name="T47" fmla="*/ 0 h 130"/>
                <a:gd name="T48" fmla="*/ 0 w 314"/>
                <a:gd name="T49" fmla="*/ 0 h 130"/>
                <a:gd name="T50" fmla="*/ 0 w 314"/>
                <a:gd name="T51" fmla="*/ 0 h 130"/>
                <a:gd name="T52" fmla="*/ 0 w 314"/>
                <a:gd name="T53" fmla="*/ 0 h 130"/>
                <a:gd name="T54" fmla="*/ 0 w 314"/>
                <a:gd name="T55" fmla="*/ 0 h 130"/>
                <a:gd name="T56" fmla="*/ 0 w 314"/>
                <a:gd name="T57" fmla="*/ 0 h 130"/>
                <a:gd name="T58" fmla="*/ 0 w 314"/>
                <a:gd name="T59" fmla="*/ 0 h 130"/>
                <a:gd name="T60" fmla="*/ 0 w 314"/>
                <a:gd name="T61" fmla="*/ 0 h 130"/>
                <a:gd name="T62" fmla="*/ 0 w 314"/>
                <a:gd name="T63" fmla="*/ 0 h 130"/>
                <a:gd name="T64" fmla="*/ 0 w 314"/>
                <a:gd name="T65" fmla="*/ 0 h 130"/>
                <a:gd name="T66" fmla="*/ 0 w 314"/>
                <a:gd name="T67" fmla="*/ 0 h 130"/>
                <a:gd name="T68" fmla="*/ 0 w 314"/>
                <a:gd name="T69" fmla="*/ 0 h 130"/>
                <a:gd name="T70" fmla="*/ 0 w 314"/>
                <a:gd name="T71" fmla="*/ 0 h 130"/>
                <a:gd name="T72" fmla="*/ 0 w 314"/>
                <a:gd name="T73" fmla="*/ 0 h 1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4" h="130">
                  <a:moveTo>
                    <a:pt x="314" y="66"/>
                  </a:moveTo>
                  <a:lnTo>
                    <a:pt x="313" y="72"/>
                  </a:lnTo>
                  <a:lnTo>
                    <a:pt x="313" y="79"/>
                  </a:lnTo>
                  <a:lnTo>
                    <a:pt x="312" y="84"/>
                  </a:lnTo>
                  <a:lnTo>
                    <a:pt x="311" y="91"/>
                  </a:lnTo>
                  <a:lnTo>
                    <a:pt x="310" y="96"/>
                  </a:lnTo>
                  <a:lnTo>
                    <a:pt x="308" y="101"/>
                  </a:lnTo>
                  <a:lnTo>
                    <a:pt x="305" y="106"/>
                  </a:lnTo>
                  <a:lnTo>
                    <a:pt x="303" y="110"/>
                  </a:lnTo>
                  <a:lnTo>
                    <a:pt x="301" y="114"/>
                  </a:lnTo>
                  <a:lnTo>
                    <a:pt x="298" y="119"/>
                  </a:lnTo>
                  <a:lnTo>
                    <a:pt x="296" y="121"/>
                  </a:lnTo>
                  <a:lnTo>
                    <a:pt x="292" y="124"/>
                  </a:lnTo>
                  <a:lnTo>
                    <a:pt x="288" y="126"/>
                  </a:lnTo>
                  <a:lnTo>
                    <a:pt x="285" y="127"/>
                  </a:lnTo>
                  <a:lnTo>
                    <a:pt x="280" y="129"/>
                  </a:lnTo>
                  <a:lnTo>
                    <a:pt x="277" y="130"/>
                  </a:lnTo>
                  <a:lnTo>
                    <a:pt x="36" y="130"/>
                  </a:lnTo>
                  <a:lnTo>
                    <a:pt x="31" y="129"/>
                  </a:lnTo>
                  <a:lnTo>
                    <a:pt x="27" y="127"/>
                  </a:lnTo>
                  <a:lnTo>
                    <a:pt x="24" y="126"/>
                  </a:lnTo>
                  <a:lnTo>
                    <a:pt x="20" y="124"/>
                  </a:lnTo>
                  <a:lnTo>
                    <a:pt x="17" y="121"/>
                  </a:lnTo>
                  <a:lnTo>
                    <a:pt x="14" y="119"/>
                  </a:lnTo>
                  <a:lnTo>
                    <a:pt x="12" y="114"/>
                  </a:lnTo>
                  <a:lnTo>
                    <a:pt x="9" y="110"/>
                  </a:lnTo>
                  <a:lnTo>
                    <a:pt x="6" y="106"/>
                  </a:lnTo>
                  <a:lnTo>
                    <a:pt x="5" y="101"/>
                  </a:lnTo>
                  <a:lnTo>
                    <a:pt x="3" y="96"/>
                  </a:lnTo>
                  <a:lnTo>
                    <a:pt x="2" y="91"/>
                  </a:lnTo>
                  <a:lnTo>
                    <a:pt x="1" y="84"/>
                  </a:lnTo>
                  <a:lnTo>
                    <a:pt x="0" y="79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2" y="0"/>
                  </a:lnTo>
                  <a:lnTo>
                    <a:pt x="312" y="0"/>
                  </a:lnTo>
                  <a:lnTo>
                    <a:pt x="314" y="66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20" name="Freeform 660">
              <a:extLst>
                <a:ext uri="{FF2B5EF4-FFF2-40B4-BE49-F238E27FC236}">
                  <a16:creationId xmlns:a16="http://schemas.microsoft.com/office/drawing/2014/main" id="{0E32E174-C1C6-4C45-ABE1-E6A69E6A0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" y="2293"/>
              <a:ext cx="1" cy="8"/>
            </a:xfrm>
            <a:custGeom>
              <a:avLst/>
              <a:gdLst>
                <a:gd name="T0" fmla="*/ 0 w 30"/>
                <a:gd name="T1" fmla="*/ 0 h 213"/>
                <a:gd name="T2" fmla="*/ 0 w 30"/>
                <a:gd name="T3" fmla="*/ 0 h 213"/>
                <a:gd name="T4" fmla="*/ 0 w 30"/>
                <a:gd name="T5" fmla="*/ 0 h 213"/>
                <a:gd name="T6" fmla="*/ 0 w 30"/>
                <a:gd name="T7" fmla="*/ 0 h 213"/>
                <a:gd name="T8" fmla="*/ 0 w 30"/>
                <a:gd name="T9" fmla="*/ 0 h 213"/>
                <a:gd name="T10" fmla="*/ 0 w 30"/>
                <a:gd name="T11" fmla="*/ 0 h 213"/>
                <a:gd name="T12" fmla="*/ 0 w 30"/>
                <a:gd name="T13" fmla="*/ 0 h 213"/>
                <a:gd name="T14" fmla="*/ 0 w 30"/>
                <a:gd name="T15" fmla="*/ 0 h 213"/>
                <a:gd name="T16" fmla="*/ 0 w 30"/>
                <a:gd name="T17" fmla="*/ 0 h 213"/>
                <a:gd name="T18" fmla="*/ 0 w 30"/>
                <a:gd name="T19" fmla="*/ 0 h 213"/>
                <a:gd name="T20" fmla="*/ 0 w 30"/>
                <a:gd name="T21" fmla="*/ 0 h 213"/>
                <a:gd name="T22" fmla="*/ 0 w 30"/>
                <a:gd name="T23" fmla="*/ 0 h 213"/>
                <a:gd name="T24" fmla="*/ 0 w 30"/>
                <a:gd name="T25" fmla="*/ 0 h 213"/>
                <a:gd name="T26" fmla="*/ 0 w 30"/>
                <a:gd name="T27" fmla="*/ 0 h 213"/>
                <a:gd name="T28" fmla="*/ 0 w 30"/>
                <a:gd name="T29" fmla="*/ 0 h 213"/>
                <a:gd name="T30" fmla="*/ 0 w 30"/>
                <a:gd name="T31" fmla="*/ 0 h 213"/>
                <a:gd name="T32" fmla="*/ 0 w 30"/>
                <a:gd name="T33" fmla="*/ 0 h 213"/>
                <a:gd name="T34" fmla="*/ 0 w 30"/>
                <a:gd name="T35" fmla="*/ 0 h 213"/>
                <a:gd name="T36" fmla="*/ 0 w 30"/>
                <a:gd name="T37" fmla="*/ 0 h 213"/>
                <a:gd name="T38" fmla="*/ 0 w 30"/>
                <a:gd name="T39" fmla="*/ 0 h 213"/>
                <a:gd name="T40" fmla="*/ 0 w 30"/>
                <a:gd name="T41" fmla="*/ 0 h 213"/>
                <a:gd name="T42" fmla="*/ 0 w 30"/>
                <a:gd name="T43" fmla="*/ 0 h 213"/>
                <a:gd name="T44" fmla="*/ 0 w 30"/>
                <a:gd name="T45" fmla="*/ 0 h 213"/>
                <a:gd name="T46" fmla="*/ 0 w 30"/>
                <a:gd name="T47" fmla="*/ 0 h 213"/>
                <a:gd name="T48" fmla="*/ 0 w 30"/>
                <a:gd name="T49" fmla="*/ 0 h 213"/>
                <a:gd name="T50" fmla="*/ 0 w 30"/>
                <a:gd name="T51" fmla="*/ 0 h 213"/>
                <a:gd name="T52" fmla="*/ 0 w 30"/>
                <a:gd name="T53" fmla="*/ 0 h 213"/>
                <a:gd name="T54" fmla="*/ 0 w 30"/>
                <a:gd name="T55" fmla="*/ 0 h 213"/>
                <a:gd name="T56" fmla="*/ 0 w 30"/>
                <a:gd name="T57" fmla="*/ 0 h 213"/>
                <a:gd name="T58" fmla="*/ 0 w 30"/>
                <a:gd name="T59" fmla="*/ 0 h 213"/>
                <a:gd name="T60" fmla="*/ 0 w 30"/>
                <a:gd name="T61" fmla="*/ 0 h 213"/>
                <a:gd name="T62" fmla="*/ 0 w 30"/>
                <a:gd name="T63" fmla="*/ 0 h 213"/>
                <a:gd name="T64" fmla="*/ 0 w 30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0" h="213">
                  <a:moveTo>
                    <a:pt x="17" y="213"/>
                  </a:moveTo>
                  <a:lnTo>
                    <a:pt x="19" y="212"/>
                  </a:lnTo>
                  <a:lnTo>
                    <a:pt x="20" y="212"/>
                  </a:lnTo>
                  <a:lnTo>
                    <a:pt x="21" y="212"/>
                  </a:lnTo>
                  <a:lnTo>
                    <a:pt x="22" y="211"/>
                  </a:lnTo>
                  <a:lnTo>
                    <a:pt x="23" y="209"/>
                  </a:lnTo>
                  <a:lnTo>
                    <a:pt x="24" y="208"/>
                  </a:lnTo>
                  <a:lnTo>
                    <a:pt x="25" y="207"/>
                  </a:lnTo>
                  <a:lnTo>
                    <a:pt x="26" y="206"/>
                  </a:lnTo>
                  <a:lnTo>
                    <a:pt x="27" y="204"/>
                  </a:lnTo>
                  <a:lnTo>
                    <a:pt x="28" y="203"/>
                  </a:lnTo>
                  <a:lnTo>
                    <a:pt x="28" y="201"/>
                  </a:lnTo>
                  <a:lnTo>
                    <a:pt x="29" y="200"/>
                  </a:lnTo>
                  <a:lnTo>
                    <a:pt x="29" y="197"/>
                  </a:lnTo>
                  <a:lnTo>
                    <a:pt x="29" y="195"/>
                  </a:lnTo>
                  <a:lnTo>
                    <a:pt x="29" y="193"/>
                  </a:lnTo>
                  <a:lnTo>
                    <a:pt x="30" y="192"/>
                  </a:lnTo>
                  <a:lnTo>
                    <a:pt x="30" y="20"/>
                  </a:lnTo>
                  <a:lnTo>
                    <a:pt x="29" y="17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28" y="9"/>
                  </a:lnTo>
                  <a:lnTo>
                    <a:pt x="28" y="8"/>
                  </a:lnTo>
                  <a:lnTo>
                    <a:pt x="27" y="6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7" y="6"/>
                  </a:lnTo>
                  <a:lnTo>
                    <a:pt x="5" y="8"/>
                  </a:lnTo>
                  <a:lnTo>
                    <a:pt x="5" y="9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20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5" y="200"/>
                  </a:lnTo>
                  <a:lnTo>
                    <a:pt x="7" y="202"/>
                  </a:lnTo>
                  <a:lnTo>
                    <a:pt x="8" y="204"/>
                  </a:lnTo>
                  <a:lnTo>
                    <a:pt x="10" y="206"/>
                  </a:lnTo>
                  <a:lnTo>
                    <a:pt x="11" y="208"/>
                  </a:lnTo>
                  <a:lnTo>
                    <a:pt x="12" y="209"/>
                  </a:lnTo>
                  <a:lnTo>
                    <a:pt x="14" y="212"/>
                  </a:lnTo>
                  <a:lnTo>
                    <a:pt x="15" y="212"/>
                  </a:lnTo>
                  <a:lnTo>
                    <a:pt x="17" y="213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21" name="Freeform 661">
              <a:extLst>
                <a:ext uri="{FF2B5EF4-FFF2-40B4-BE49-F238E27FC236}">
                  <a16:creationId xmlns:a16="http://schemas.microsoft.com/office/drawing/2014/main" id="{DDE6AC46-BB1C-6D4B-B1C8-2A29E0C51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2293"/>
              <a:ext cx="2" cy="8"/>
            </a:xfrm>
            <a:custGeom>
              <a:avLst/>
              <a:gdLst>
                <a:gd name="T0" fmla="*/ 0 w 35"/>
                <a:gd name="T1" fmla="*/ 0 h 222"/>
                <a:gd name="T2" fmla="*/ 0 w 35"/>
                <a:gd name="T3" fmla="*/ 0 h 222"/>
                <a:gd name="T4" fmla="*/ 0 w 35"/>
                <a:gd name="T5" fmla="*/ 0 h 222"/>
                <a:gd name="T6" fmla="*/ 0 w 35"/>
                <a:gd name="T7" fmla="*/ 0 h 222"/>
                <a:gd name="T8" fmla="*/ 0 w 35"/>
                <a:gd name="T9" fmla="*/ 0 h 222"/>
                <a:gd name="T10" fmla="*/ 0 w 35"/>
                <a:gd name="T11" fmla="*/ 0 h 222"/>
                <a:gd name="T12" fmla="*/ 0 w 35"/>
                <a:gd name="T13" fmla="*/ 0 h 222"/>
                <a:gd name="T14" fmla="*/ 0 w 35"/>
                <a:gd name="T15" fmla="*/ 0 h 222"/>
                <a:gd name="T16" fmla="*/ 0 w 35"/>
                <a:gd name="T17" fmla="*/ 0 h 222"/>
                <a:gd name="T18" fmla="*/ 0 w 35"/>
                <a:gd name="T19" fmla="*/ 0 h 222"/>
                <a:gd name="T20" fmla="*/ 0 w 35"/>
                <a:gd name="T21" fmla="*/ 0 h 222"/>
                <a:gd name="T22" fmla="*/ 0 w 35"/>
                <a:gd name="T23" fmla="*/ 0 h 222"/>
                <a:gd name="T24" fmla="*/ 0 w 35"/>
                <a:gd name="T25" fmla="*/ 0 h 222"/>
                <a:gd name="T26" fmla="*/ 0 w 35"/>
                <a:gd name="T27" fmla="*/ 0 h 222"/>
                <a:gd name="T28" fmla="*/ 0 w 35"/>
                <a:gd name="T29" fmla="*/ 0 h 222"/>
                <a:gd name="T30" fmla="*/ 0 w 35"/>
                <a:gd name="T31" fmla="*/ 0 h 222"/>
                <a:gd name="T32" fmla="*/ 0 w 35"/>
                <a:gd name="T33" fmla="*/ 0 h 222"/>
                <a:gd name="T34" fmla="*/ 0 w 35"/>
                <a:gd name="T35" fmla="*/ 0 h 222"/>
                <a:gd name="T36" fmla="*/ 0 w 35"/>
                <a:gd name="T37" fmla="*/ 0 h 222"/>
                <a:gd name="T38" fmla="*/ 0 w 35"/>
                <a:gd name="T39" fmla="*/ 0 h 222"/>
                <a:gd name="T40" fmla="*/ 0 w 35"/>
                <a:gd name="T41" fmla="*/ 0 h 222"/>
                <a:gd name="T42" fmla="*/ 0 w 35"/>
                <a:gd name="T43" fmla="*/ 0 h 222"/>
                <a:gd name="T44" fmla="*/ 0 w 35"/>
                <a:gd name="T45" fmla="*/ 0 h 222"/>
                <a:gd name="T46" fmla="*/ 0 w 35"/>
                <a:gd name="T47" fmla="*/ 0 h 222"/>
                <a:gd name="T48" fmla="*/ 0 w 35"/>
                <a:gd name="T49" fmla="*/ 0 h 222"/>
                <a:gd name="T50" fmla="*/ 0 w 35"/>
                <a:gd name="T51" fmla="*/ 0 h 222"/>
                <a:gd name="T52" fmla="*/ 0 w 35"/>
                <a:gd name="T53" fmla="*/ 0 h 222"/>
                <a:gd name="T54" fmla="*/ 0 w 35"/>
                <a:gd name="T55" fmla="*/ 0 h 222"/>
                <a:gd name="T56" fmla="*/ 0 w 35"/>
                <a:gd name="T57" fmla="*/ 0 h 222"/>
                <a:gd name="T58" fmla="*/ 0 w 35"/>
                <a:gd name="T59" fmla="*/ 0 h 222"/>
                <a:gd name="T60" fmla="*/ 0 w 35"/>
                <a:gd name="T61" fmla="*/ 0 h 222"/>
                <a:gd name="T62" fmla="*/ 0 w 35"/>
                <a:gd name="T63" fmla="*/ 0 h 222"/>
                <a:gd name="T64" fmla="*/ 0 w 35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22">
                  <a:moveTo>
                    <a:pt x="13" y="222"/>
                  </a:moveTo>
                  <a:lnTo>
                    <a:pt x="14" y="221"/>
                  </a:lnTo>
                  <a:lnTo>
                    <a:pt x="15" y="221"/>
                  </a:lnTo>
                  <a:lnTo>
                    <a:pt x="17" y="219"/>
                  </a:lnTo>
                  <a:lnTo>
                    <a:pt x="19" y="217"/>
                  </a:lnTo>
                  <a:lnTo>
                    <a:pt x="20" y="215"/>
                  </a:lnTo>
                  <a:lnTo>
                    <a:pt x="23" y="213"/>
                  </a:lnTo>
                  <a:lnTo>
                    <a:pt x="25" y="211"/>
                  </a:lnTo>
                  <a:lnTo>
                    <a:pt x="26" y="209"/>
                  </a:lnTo>
                  <a:lnTo>
                    <a:pt x="28" y="205"/>
                  </a:lnTo>
                  <a:lnTo>
                    <a:pt x="29" y="203"/>
                  </a:lnTo>
                  <a:lnTo>
                    <a:pt x="30" y="200"/>
                  </a:lnTo>
                  <a:lnTo>
                    <a:pt x="31" y="198"/>
                  </a:lnTo>
                  <a:lnTo>
                    <a:pt x="32" y="195"/>
                  </a:lnTo>
                  <a:lnTo>
                    <a:pt x="33" y="192"/>
                  </a:lnTo>
                  <a:lnTo>
                    <a:pt x="33" y="189"/>
                  </a:lnTo>
                  <a:lnTo>
                    <a:pt x="35" y="188"/>
                  </a:lnTo>
                  <a:lnTo>
                    <a:pt x="26" y="21"/>
                  </a:lnTo>
                  <a:lnTo>
                    <a:pt x="25" y="17"/>
                  </a:lnTo>
                  <a:lnTo>
                    <a:pt x="25" y="16"/>
                  </a:lnTo>
                  <a:lnTo>
                    <a:pt x="25" y="14"/>
                  </a:lnTo>
                  <a:lnTo>
                    <a:pt x="25" y="12"/>
                  </a:lnTo>
                  <a:lnTo>
                    <a:pt x="24" y="10"/>
                  </a:lnTo>
                  <a:lnTo>
                    <a:pt x="24" y="9"/>
                  </a:lnTo>
                  <a:lnTo>
                    <a:pt x="23" y="7"/>
                  </a:lnTo>
                  <a:lnTo>
                    <a:pt x="21" y="5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8"/>
                  </a:lnTo>
                  <a:lnTo>
                    <a:pt x="1" y="9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9"/>
                  </a:lnTo>
                  <a:lnTo>
                    <a:pt x="0" y="210"/>
                  </a:lnTo>
                  <a:lnTo>
                    <a:pt x="1" y="212"/>
                  </a:lnTo>
                  <a:lnTo>
                    <a:pt x="1" y="213"/>
                  </a:lnTo>
                  <a:lnTo>
                    <a:pt x="2" y="214"/>
                  </a:lnTo>
                  <a:lnTo>
                    <a:pt x="3" y="216"/>
                  </a:lnTo>
                  <a:lnTo>
                    <a:pt x="4" y="217"/>
                  </a:lnTo>
                  <a:lnTo>
                    <a:pt x="5" y="219"/>
                  </a:lnTo>
                  <a:lnTo>
                    <a:pt x="6" y="219"/>
                  </a:lnTo>
                  <a:lnTo>
                    <a:pt x="7" y="220"/>
                  </a:lnTo>
                  <a:lnTo>
                    <a:pt x="8" y="221"/>
                  </a:lnTo>
                  <a:lnTo>
                    <a:pt x="10" y="221"/>
                  </a:lnTo>
                  <a:lnTo>
                    <a:pt x="11" y="221"/>
                  </a:lnTo>
                  <a:lnTo>
                    <a:pt x="13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22" name="Freeform 662">
              <a:extLst>
                <a:ext uri="{FF2B5EF4-FFF2-40B4-BE49-F238E27FC236}">
                  <a16:creationId xmlns:a16="http://schemas.microsoft.com/office/drawing/2014/main" id="{A33293A2-AC10-BA47-8657-37B50F01C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" y="2292"/>
              <a:ext cx="11" cy="4"/>
            </a:xfrm>
            <a:custGeom>
              <a:avLst/>
              <a:gdLst>
                <a:gd name="T0" fmla="*/ 0 w 322"/>
                <a:gd name="T1" fmla="*/ 0 h 105"/>
                <a:gd name="T2" fmla="*/ 0 w 322"/>
                <a:gd name="T3" fmla="*/ 0 h 105"/>
                <a:gd name="T4" fmla="*/ 0 w 322"/>
                <a:gd name="T5" fmla="*/ 0 h 105"/>
                <a:gd name="T6" fmla="*/ 0 w 322"/>
                <a:gd name="T7" fmla="*/ 0 h 105"/>
                <a:gd name="T8" fmla="*/ 0 w 322"/>
                <a:gd name="T9" fmla="*/ 0 h 105"/>
                <a:gd name="T10" fmla="*/ 0 w 322"/>
                <a:gd name="T11" fmla="*/ 0 h 105"/>
                <a:gd name="T12" fmla="*/ 0 w 322"/>
                <a:gd name="T13" fmla="*/ 0 h 105"/>
                <a:gd name="T14" fmla="*/ 0 w 322"/>
                <a:gd name="T15" fmla="*/ 0 h 105"/>
                <a:gd name="T16" fmla="*/ 0 w 322"/>
                <a:gd name="T17" fmla="*/ 0 h 105"/>
                <a:gd name="T18" fmla="*/ 0 w 322"/>
                <a:gd name="T19" fmla="*/ 0 h 105"/>
                <a:gd name="T20" fmla="*/ 0 w 322"/>
                <a:gd name="T21" fmla="*/ 0 h 105"/>
                <a:gd name="T22" fmla="*/ 0 w 322"/>
                <a:gd name="T23" fmla="*/ 0 h 105"/>
                <a:gd name="T24" fmla="*/ 0 w 322"/>
                <a:gd name="T25" fmla="*/ 0 h 105"/>
                <a:gd name="T26" fmla="*/ 0 w 322"/>
                <a:gd name="T27" fmla="*/ 0 h 105"/>
                <a:gd name="T28" fmla="*/ 0 w 322"/>
                <a:gd name="T29" fmla="*/ 0 h 105"/>
                <a:gd name="T30" fmla="*/ 0 w 322"/>
                <a:gd name="T31" fmla="*/ 0 h 105"/>
                <a:gd name="T32" fmla="*/ 0 w 322"/>
                <a:gd name="T33" fmla="*/ 0 h 105"/>
                <a:gd name="T34" fmla="*/ 0 w 322"/>
                <a:gd name="T35" fmla="*/ 0 h 105"/>
                <a:gd name="T36" fmla="*/ 0 w 322"/>
                <a:gd name="T37" fmla="*/ 0 h 105"/>
                <a:gd name="T38" fmla="*/ 0 w 322"/>
                <a:gd name="T39" fmla="*/ 0 h 105"/>
                <a:gd name="T40" fmla="*/ 0 w 322"/>
                <a:gd name="T41" fmla="*/ 0 h 105"/>
                <a:gd name="T42" fmla="*/ 0 w 322"/>
                <a:gd name="T43" fmla="*/ 0 h 105"/>
                <a:gd name="T44" fmla="*/ 0 w 322"/>
                <a:gd name="T45" fmla="*/ 0 h 105"/>
                <a:gd name="T46" fmla="*/ 0 w 322"/>
                <a:gd name="T47" fmla="*/ 0 h 105"/>
                <a:gd name="T48" fmla="*/ 0 w 322"/>
                <a:gd name="T49" fmla="*/ 0 h 105"/>
                <a:gd name="T50" fmla="*/ 0 w 322"/>
                <a:gd name="T51" fmla="*/ 0 h 105"/>
                <a:gd name="T52" fmla="*/ 0 w 322"/>
                <a:gd name="T53" fmla="*/ 0 h 105"/>
                <a:gd name="T54" fmla="*/ 0 w 322"/>
                <a:gd name="T55" fmla="*/ 0 h 105"/>
                <a:gd name="T56" fmla="*/ 0 w 322"/>
                <a:gd name="T57" fmla="*/ 0 h 105"/>
                <a:gd name="T58" fmla="*/ 0 w 322"/>
                <a:gd name="T59" fmla="*/ 0 h 105"/>
                <a:gd name="T60" fmla="*/ 0 w 322"/>
                <a:gd name="T61" fmla="*/ 0 h 105"/>
                <a:gd name="T62" fmla="*/ 0 w 322"/>
                <a:gd name="T63" fmla="*/ 0 h 105"/>
                <a:gd name="T64" fmla="*/ 0 w 322"/>
                <a:gd name="T65" fmla="*/ 0 h 105"/>
                <a:gd name="T66" fmla="*/ 0 w 32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2" h="105">
                  <a:moveTo>
                    <a:pt x="288" y="105"/>
                  </a:moveTo>
                  <a:lnTo>
                    <a:pt x="292" y="104"/>
                  </a:lnTo>
                  <a:lnTo>
                    <a:pt x="295" y="104"/>
                  </a:lnTo>
                  <a:lnTo>
                    <a:pt x="298" y="103"/>
                  </a:lnTo>
                  <a:lnTo>
                    <a:pt x="302" y="102"/>
                  </a:lnTo>
                  <a:lnTo>
                    <a:pt x="304" y="101"/>
                  </a:lnTo>
                  <a:lnTo>
                    <a:pt x="307" y="99"/>
                  </a:lnTo>
                  <a:lnTo>
                    <a:pt x="309" y="97"/>
                  </a:lnTo>
                  <a:lnTo>
                    <a:pt x="311" y="95"/>
                  </a:lnTo>
                  <a:lnTo>
                    <a:pt x="313" y="92"/>
                  </a:lnTo>
                  <a:lnTo>
                    <a:pt x="316" y="90"/>
                  </a:lnTo>
                  <a:lnTo>
                    <a:pt x="318" y="87"/>
                  </a:lnTo>
                  <a:lnTo>
                    <a:pt x="319" y="84"/>
                  </a:lnTo>
                  <a:lnTo>
                    <a:pt x="320" y="80"/>
                  </a:lnTo>
                  <a:lnTo>
                    <a:pt x="321" y="77"/>
                  </a:lnTo>
                  <a:lnTo>
                    <a:pt x="321" y="74"/>
                  </a:lnTo>
                  <a:lnTo>
                    <a:pt x="322" y="71"/>
                  </a:lnTo>
                  <a:lnTo>
                    <a:pt x="322" y="34"/>
                  </a:lnTo>
                  <a:lnTo>
                    <a:pt x="321" y="29"/>
                  </a:lnTo>
                  <a:lnTo>
                    <a:pt x="321" y="26"/>
                  </a:lnTo>
                  <a:lnTo>
                    <a:pt x="320" y="23"/>
                  </a:lnTo>
                  <a:lnTo>
                    <a:pt x="319" y="20"/>
                  </a:lnTo>
                  <a:lnTo>
                    <a:pt x="318" y="17"/>
                  </a:lnTo>
                  <a:lnTo>
                    <a:pt x="316" y="14"/>
                  </a:lnTo>
                  <a:lnTo>
                    <a:pt x="313" y="12"/>
                  </a:lnTo>
                  <a:lnTo>
                    <a:pt x="311" y="10"/>
                  </a:lnTo>
                  <a:lnTo>
                    <a:pt x="309" y="8"/>
                  </a:lnTo>
                  <a:lnTo>
                    <a:pt x="307" y="5"/>
                  </a:lnTo>
                  <a:lnTo>
                    <a:pt x="304" y="3"/>
                  </a:lnTo>
                  <a:lnTo>
                    <a:pt x="302" y="2"/>
                  </a:lnTo>
                  <a:lnTo>
                    <a:pt x="298" y="1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288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4" y="5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3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1" y="80"/>
                  </a:lnTo>
                  <a:lnTo>
                    <a:pt x="2" y="84"/>
                  </a:lnTo>
                  <a:lnTo>
                    <a:pt x="3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0" y="95"/>
                  </a:lnTo>
                  <a:lnTo>
                    <a:pt x="12" y="97"/>
                  </a:lnTo>
                  <a:lnTo>
                    <a:pt x="14" y="99"/>
                  </a:lnTo>
                  <a:lnTo>
                    <a:pt x="18" y="101"/>
                  </a:lnTo>
                  <a:lnTo>
                    <a:pt x="21" y="102"/>
                  </a:lnTo>
                  <a:lnTo>
                    <a:pt x="24" y="103"/>
                  </a:lnTo>
                  <a:lnTo>
                    <a:pt x="27" y="104"/>
                  </a:lnTo>
                  <a:lnTo>
                    <a:pt x="31" y="104"/>
                  </a:lnTo>
                  <a:lnTo>
                    <a:pt x="35" y="105"/>
                  </a:lnTo>
                  <a:lnTo>
                    <a:pt x="288" y="105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23" name="Freeform 663">
              <a:extLst>
                <a:ext uri="{FF2B5EF4-FFF2-40B4-BE49-F238E27FC236}">
                  <a16:creationId xmlns:a16="http://schemas.microsoft.com/office/drawing/2014/main" id="{8E159082-99C9-6048-8414-F30DFF27D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" y="2279"/>
              <a:ext cx="15" cy="11"/>
            </a:xfrm>
            <a:custGeom>
              <a:avLst/>
              <a:gdLst>
                <a:gd name="T0" fmla="*/ 0 w 449"/>
                <a:gd name="T1" fmla="*/ 0 h 300"/>
                <a:gd name="T2" fmla="*/ 0 w 449"/>
                <a:gd name="T3" fmla="*/ 0 h 300"/>
                <a:gd name="T4" fmla="*/ 0 w 449"/>
                <a:gd name="T5" fmla="*/ 0 h 300"/>
                <a:gd name="T6" fmla="*/ 0 w 449"/>
                <a:gd name="T7" fmla="*/ 0 h 300"/>
                <a:gd name="T8" fmla="*/ 0 w 449"/>
                <a:gd name="T9" fmla="*/ 0 h 300"/>
                <a:gd name="T10" fmla="*/ 0 w 449"/>
                <a:gd name="T11" fmla="*/ 0 h 300"/>
                <a:gd name="T12" fmla="*/ 0 w 449"/>
                <a:gd name="T13" fmla="*/ 0 h 300"/>
                <a:gd name="T14" fmla="*/ 0 w 449"/>
                <a:gd name="T15" fmla="*/ 0 h 300"/>
                <a:gd name="T16" fmla="*/ 0 w 449"/>
                <a:gd name="T17" fmla="*/ 0 h 300"/>
                <a:gd name="T18" fmla="*/ 0 w 449"/>
                <a:gd name="T19" fmla="*/ 0 h 300"/>
                <a:gd name="T20" fmla="*/ 0 w 449"/>
                <a:gd name="T21" fmla="*/ 0 h 300"/>
                <a:gd name="T22" fmla="*/ 0 w 449"/>
                <a:gd name="T23" fmla="*/ 0 h 300"/>
                <a:gd name="T24" fmla="*/ 0 w 449"/>
                <a:gd name="T25" fmla="*/ 0 h 300"/>
                <a:gd name="T26" fmla="*/ 0 w 449"/>
                <a:gd name="T27" fmla="*/ 0 h 300"/>
                <a:gd name="T28" fmla="*/ 0 w 449"/>
                <a:gd name="T29" fmla="*/ 0 h 300"/>
                <a:gd name="T30" fmla="*/ 0 w 449"/>
                <a:gd name="T31" fmla="*/ 0 h 300"/>
                <a:gd name="T32" fmla="*/ 0 w 449"/>
                <a:gd name="T33" fmla="*/ 0 h 300"/>
                <a:gd name="T34" fmla="*/ 0 w 449"/>
                <a:gd name="T35" fmla="*/ 0 h 300"/>
                <a:gd name="T36" fmla="*/ 0 w 449"/>
                <a:gd name="T37" fmla="*/ 0 h 300"/>
                <a:gd name="T38" fmla="*/ 0 w 449"/>
                <a:gd name="T39" fmla="*/ 0 h 300"/>
                <a:gd name="T40" fmla="*/ 0 w 449"/>
                <a:gd name="T41" fmla="*/ 0 h 300"/>
                <a:gd name="T42" fmla="*/ 0 w 449"/>
                <a:gd name="T43" fmla="*/ 0 h 300"/>
                <a:gd name="T44" fmla="*/ 0 w 449"/>
                <a:gd name="T45" fmla="*/ 0 h 300"/>
                <a:gd name="T46" fmla="*/ 0 w 449"/>
                <a:gd name="T47" fmla="*/ 0 h 300"/>
                <a:gd name="T48" fmla="*/ 0 w 449"/>
                <a:gd name="T49" fmla="*/ 0 h 300"/>
                <a:gd name="T50" fmla="*/ 0 w 449"/>
                <a:gd name="T51" fmla="*/ 0 h 300"/>
                <a:gd name="T52" fmla="*/ 0 w 449"/>
                <a:gd name="T53" fmla="*/ 0 h 300"/>
                <a:gd name="T54" fmla="*/ 0 w 449"/>
                <a:gd name="T55" fmla="*/ 0 h 300"/>
                <a:gd name="T56" fmla="*/ 0 w 449"/>
                <a:gd name="T57" fmla="*/ 0 h 300"/>
                <a:gd name="T58" fmla="*/ 0 w 449"/>
                <a:gd name="T59" fmla="*/ 0 h 300"/>
                <a:gd name="T60" fmla="*/ 0 w 449"/>
                <a:gd name="T61" fmla="*/ 0 h 300"/>
                <a:gd name="T62" fmla="*/ 0 w 449"/>
                <a:gd name="T63" fmla="*/ 0 h 300"/>
                <a:gd name="T64" fmla="*/ 0 w 449"/>
                <a:gd name="T65" fmla="*/ 0 h 300"/>
                <a:gd name="T66" fmla="*/ 0 w 449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9" h="300">
                  <a:moveTo>
                    <a:pt x="391" y="300"/>
                  </a:moveTo>
                  <a:lnTo>
                    <a:pt x="395" y="298"/>
                  </a:lnTo>
                  <a:lnTo>
                    <a:pt x="399" y="297"/>
                  </a:lnTo>
                  <a:lnTo>
                    <a:pt x="405" y="295"/>
                  </a:lnTo>
                  <a:lnTo>
                    <a:pt x="410" y="293"/>
                  </a:lnTo>
                  <a:lnTo>
                    <a:pt x="414" y="290"/>
                  </a:lnTo>
                  <a:lnTo>
                    <a:pt x="420" y="287"/>
                  </a:lnTo>
                  <a:lnTo>
                    <a:pt x="424" y="282"/>
                  </a:lnTo>
                  <a:lnTo>
                    <a:pt x="429" y="278"/>
                  </a:lnTo>
                  <a:lnTo>
                    <a:pt x="433" y="272"/>
                  </a:lnTo>
                  <a:lnTo>
                    <a:pt x="436" y="267"/>
                  </a:lnTo>
                  <a:lnTo>
                    <a:pt x="441" y="262"/>
                  </a:lnTo>
                  <a:lnTo>
                    <a:pt x="443" y="255"/>
                  </a:lnTo>
                  <a:lnTo>
                    <a:pt x="445" y="248"/>
                  </a:lnTo>
                  <a:lnTo>
                    <a:pt x="447" y="242"/>
                  </a:lnTo>
                  <a:lnTo>
                    <a:pt x="448" y="234"/>
                  </a:lnTo>
                  <a:lnTo>
                    <a:pt x="449" y="228"/>
                  </a:lnTo>
                  <a:lnTo>
                    <a:pt x="436" y="71"/>
                  </a:lnTo>
                  <a:lnTo>
                    <a:pt x="435" y="64"/>
                  </a:lnTo>
                  <a:lnTo>
                    <a:pt x="435" y="56"/>
                  </a:lnTo>
                  <a:lnTo>
                    <a:pt x="434" y="50"/>
                  </a:lnTo>
                  <a:lnTo>
                    <a:pt x="432" y="43"/>
                  </a:lnTo>
                  <a:lnTo>
                    <a:pt x="430" y="36"/>
                  </a:lnTo>
                  <a:lnTo>
                    <a:pt x="428" y="31"/>
                  </a:lnTo>
                  <a:lnTo>
                    <a:pt x="425" y="26"/>
                  </a:lnTo>
                  <a:lnTo>
                    <a:pt x="422" y="20"/>
                  </a:lnTo>
                  <a:lnTo>
                    <a:pt x="419" y="16"/>
                  </a:lnTo>
                  <a:lnTo>
                    <a:pt x="416" y="11"/>
                  </a:lnTo>
                  <a:lnTo>
                    <a:pt x="411" y="8"/>
                  </a:lnTo>
                  <a:lnTo>
                    <a:pt x="408" y="5"/>
                  </a:lnTo>
                  <a:lnTo>
                    <a:pt x="404" y="3"/>
                  </a:lnTo>
                  <a:lnTo>
                    <a:pt x="399" y="1"/>
                  </a:lnTo>
                  <a:lnTo>
                    <a:pt x="395" y="0"/>
                  </a:lnTo>
                  <a:lnTo>
                    <a:pt x="391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9" y="1"/>
                  </a:lnTo>
                  <a:lnTo>
                    <a:pt x="45" y="3"/>
                  </a:lnTo>
                  <a:lnTo>
                    <a:pt x="40" y="5"/>
                  </a:lnTo>
                  <a:lnTo>
                    <a:pt x="37" y="8"/>
                  </a:lnTo>
                  <a:lnTo>
                    <a:pt x="33" y="11"/>
                  </a:lnTo>
                  <a:lnTo>
                    <a:pt x="29" y="16"/>
                  </a:lnTo>
                  <a:lnTo>
                    <a:pt x="26" y="20"/>
                  </a:lnTo>
                  <a:lnTo>
                    <a:pt x="23" y="26"/>
                  </a:lnTo>
                  <a:lnTo>
                    <a:pt x="21" y="31"/>
                  </a:lnTo>
                  <a:lnTo>
                    <a:pt x="18" y="36"/>
                  </a:lnTo>
                  <a:lnTo>
                    <a:pt x="16" y="43"/>
                  </a:lnTo>
                  <a:lnTo>
                    <a:pt x="14" y="50"/>
                  </a:lnTo>
                  <a:lnTo>
                    <a:pt x="13" y="56"/>
                  </a:lnTo>
                  <a:lnTo>
                    <a:pt x="13" y="64"/>
                  </a:lnTo>
                  <a:lnTo>
                    <a:pt x="13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2" y="267"/>
                  </a:lnTo>
                  <a:lnTo>
                    <a:pt x="15" y="272"/>
                  </a:lnTo>
                  <a:lnTo>
                    <a:pt x="19" y="278"/>
                  </a:lnTo>
                  <a:lnTo>
                    <a:pt x="24" y="282"/>
                  </a:lnTo>
                  <a:lnTo>
                    <a:pt x="28" y="287"/>
                  </a:lnTo>
                  <a:lnTo>
                    <a:pt x="34" y="290"/>
                  </a:lnTo>
                  <a:lnTo>
                    <a:pt x="38" y="293"/>
                  </a:lnTo>
                  <a:lnTo>
                    <a:pt x="43" y="295"/>
                  </a:lnTo>
                  <a:lnTo>
                    <a:pt x="49" y="297"/>
                  </a:lnTo>
                  <a:lnTo>
                    <a:pt x="53" y="298"/>
                  </a:lnTo>
                  <a:lnTo>
                    <a:pt x="59" y="300"/>
                  </a:lnTo>
                  <a:lnTo>
                    <a:pt x="39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24" name="Freeform 664">
              <a:extLst>
                <a:ext uri="{FF2B5EF4-FFF2-40B4-BE49-F238E27FC236}">
                  <a16:creationId xmlns:a16="http://schemas.microsoft.com/office/drawing/2014/main" id="{3486F01A-B866-F540-BF73-902D26DA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" y="2279"/>
              <a:ext cx="15" cy="11"/>
            </a:xfrm>
            <a:custGeom>
              <a:avLst/>
              <a:gdLst>
                <a:gd name="T0" fmla="*/ 0 w 428"/>
                <a:gd name="T1" fmla="*/ 0 h 285"/>
                <a:gd name="T2" fmla="*/ 0 w 428"/>
                <a:gd name="T3" fmla="*/ 0 h 285"/>
                <a:gd name="T4" fmla="*/ 0 w 428"/>
                <a:gd name="T5" fmla="*/ 0 h 285"/>
                <a:gd name="T6" fmla="*/ 0 w 428"/>
                <a:gd name="T7" fmla="*/ 0 h 285"/>
                <a:gd name="T8" fmla="*/ 0 w 428"/>
                <a:gd name="T9" fmla="*/ 0 h 285"/>
                <a:gd name="T10" fmla="*/ 0 w 428"/>
                <a:gd name="T11" fmla="*/ 0 h 285"/>
                <a:gd name="T12" fmla="*/ 0 w 428"/>
                <a:gd name="T13" fmla="*/ 0 h 285"/>
                <a:gd name="T14" fmla="*/ 0 w 428"/>
                <a:gd name="T15" fmla="*/ 0 h 285"/>
                <a:gd name="T16" fmla="*/ 0 w 428"/>
                <a:gd name="T17" fmla="*/ 0 h 285"/>
                <a:gd name="T18" fmla="*/ 0 w 428"/>
                <a:gd name="T19" fmla="*/ 0 h 285"/>
                <a:gd name="T20" fmla="*/ 0 w 428"/>
                <a:gd name="T21" fmla="*/ 0 h 285"/>
                <a:gd name="T22" fmla="*/ 0 w 428"/>
                <a:gd name="T23" fmla="*/ 0 h 285"/>
                <a:gd name="T24" fmla="*/ 0 w 428"/>
                <a:gd name="T25" fmla="*/ 0 h 285"/>
                <a:gd name="T26" fmla="*/ 0 w 428"/>
                <a:gd name="T27" fmla="*/ 0 h 285"/>
                <a:gd name="T28" fmla="*/ 0 w 428"/>
                <a:gd name="T29" fmla="*/ 0 h 285"/>
                <a:gd name="T30" fmla="*/ 0 w 428"/>
                <a:gd name="T31" fmla="*/ 0 h 285"/>
                <a:gd name="T32" fmla="*/ 0 w 428"/>
                <a:gd name="T33" fmla="*/ 0 h 285"/>
                <a:gd name="T34" fmla="*/ 0 w 428"/>
                <a:gd name="T35" fmla="*/ 0 h 285"/>
                <a:gd name="T36" fmla="*/ 0 w 428"/>
                <a:gd name="T37" fmla="*/ 0 h 285"/>
                <a:gd name="T38" fmla="*/ 0 w 428"/>
                <a:gd name="T39" fmla="*/ 0 h 285"/>
                <a:gd name="T40" fmla="*/ 0 w 428"/>
                <a:gd name="T41" fmla="*/ 0 h 285"/>
                <a:gd name="T42" fmla="*/ 0 w 428"/>
                <a:gd name="T43" fmla="*/ 0 h 285"/>
                <a:gd name="T44" fmla="*/ 0 w 428"/>
                <a:gd name="T45" fmla="*/ 0 h 285"/>
                <a:gd name="T46" fmla="*/ 0 w 428"/>
                <a:gd name="T47" fmla="*/ 0 h 285"/>
                <a:gd name="T48" fmla="*/ 0 w 428"/>
                <a:gd name="T49" fmla="*/ 0 h 285"/>
                <a:gd name="T50" fmla="*/ 0 w 428"/>
                <a:gd name="T51" fmla="*/ 0 h 285"/>
                <a:gd name="T52" fmla="*/ 0 w 428"/>
                <a:gd name="T53" fmla="*/ 0 h 285"/>
                <a:gd name="T54" fmla="*/ 0 w 428"/>
                <a:gd name="T55" fmla="*/ 0 h 285"/>
                <a:gd name="T56" fmla="*/ 0 w 428"/>
                <a:gd name="T57" fmla="*/ 0 h 285"/>
                <a:gd name="T58" fmla="*/ 0 w 428"/>
                <a:gd name="T59" fmla="*/ 0 h 285"/>
                <a:gd name="T60" fmla="*/ 0 w 428"/>
                <a:gd name="T61" fmla="*/ 0 h 285"/>
                <a:gd name="T62" fmla="*/ 0 w 428"/>
                <a:gd name="T63" fmla="*/ 0 h 285"/>
                <a:gd name="T64" fmla="*/ 0 w 428"/>
                <a:gd name="T65" fmla="*/ 0 h 285"/>
                <a:gd name="T66" fmla="*/ 0 w 428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28" h="285">
                  <a:moveTo>
                    <a:pt x="372" y="285"/>
                  </a:moveTo>
                  <a:lnTo>
                    <a:pt x="376" y="284"/>
                  </a:lnTo>
                  <a:lnTo>
                    <a:pt x="381" y="283"/>
                  </a:lnTo>
                  <a:lnTo>
                    <a:pt x="385" y="282"/>
                  </a:lnTo>
                  <a:lnTo>
                    <a:pt x="390" y="279"/>
                  </a:lnTo>
                  <a:lnTo>
                    <a:pt x="395" y="276"/>
                  </a:lnTo>
                  <a:lnTo>
                    <a:pt x="400" y="273"/>
                  </a:lnTo>
                  <a:lnTo>
                    <a:pt x="405" y="269"/>
                  </a:lnTo>
                  <a:lnTo>
                    <a:pt x="409" y="264"/>
                  </a:lnTo>
                  <a:lnTo>
                    <a:pt x="412" y="260"/>
                  </a:lnTo>
                  <a:lnTo>
                    <a:pt x="417" y="254"/>
                  </a:lnTo>
                  <a:lnTo>
                    <a:pt x="420" y="249"/>
                  </a:lnTo>
                  <a:lnTo>
                    <a:pt x="422" y="244"/>
                  </a:lnTo>
                  <a:lnTo>
                    <a:pt x="425" y="237"/>
                  </a:lnTo>
                  <a:lnTo>
                    <a:pt x="426" y="231"/>
                  </a:lnTo>
                  <a:lnTo>
                    <a:pt x="427" y="224"/>
                  </a:lnTo>
                  <a:lnTo>
                    <a:pt x="428" y="217"/>
                  </a:lnTo>
                  <a:lnTo>
                    <a:pt x="415" y="69"/>
                  </a:lnTo>
                  <a:lnTo>
                    <a:pt x="414" y="61"/>
                  </a:lnTo>
                  <a:lnTo>
                    <a:pt x="414" y="54"/>
                  </a:lnTo>
                  <a:lnTo>
                    <a:pt x="413" y="48"/>
                  </a:lnTo>
                  <a:lnTo>
                    <a:pt x="411" y="41"/>
                  </a:lnTo>
                  <a:lnTo>
                    <a:pt x="410" y="35"/>
                  </a:lnTo>
                  <a:lnTo>
                    <a:pt x="408" y="29"/>
                  </a:lnTo>
                  <a:lnTo>
                    <a:pt x="405" y="24"/>
                  </a:lnTo>
                  <a:lnTo>
                    <a:pt x="402" y="20"/>
                  </a:lnTo>
                  <a:lnTo>
                    <a:pt x="399" y="15"/>
                  </a:lnTo>
                  <a:lnTo>
                    <a:pt x="396" y="11"/>
                  </a:lnTo>
                  <a:lnTo>
                    <a:pt x="393" y="8"/>
                  </a:lnTo>
                  <a:lnTo>
                    <a:pt x="388" y="4"/>
                  </a:lnTo>
                  <a:lnTo>
                    <a:pt x="384" y="2"/>
                  </a:lnTo>
                  <a:lnTo>
                    <a:pt x="381" y="1"/>
                  </a:lnTo>
                  <a:lnTo>
                    <a:pt x="376" y="0"/>
                  </a:lnTo>
                  <a:lnTo>
                    <a:pt x="372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2" y="2"/>
                  </a:lnTo>
                  <a:lnTo>
                    <a:pt x="38" y="4"/>
                  </a:lnTo>
                  <a:lnTo>
                    <a:pt x="35" y="8"/>
                  </a:lnTo>
                  <a:lnTo>
                    <a:pt x="30" y="11"/>
                  </a:lnTo>
                  <a:lnTo>
                    <a:pt x="28" y="15"/>
                  </a:lnTo>
                  <a:lnTo>
                    <a:pt x="25" y="20"/>
                  </a:lnTo>
                  <a:lnTo>
                    <a:pt x="22" y="24"/>
                  </a:lnTo>
                  <a:lnTo>
                    <a:pt x="19" y="29"/>
                  </a:lnTo>
                  <a:lnTo>
                    <a:pt x="17" y="35"/>
                  </a:lnTo>
                  <a:lnTo>
                    <a:pt x="16" y="41"/>
                  </a:lnTo>
                  <a:lnTo>
                    <a:pt x="14" y="48"/>
                  </a:lnTo>
                  <a:lnTo>
                    <a:pt x="13" y="54"/>
                  </a:lnTo>
                  <a:lnTo>
                    <a:pt x="13" y="61"/>
                  </a:lnTo>
                  <a:lnTo>
                    <a:pt x="13" y="69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2" y="237"/>
                  </a:lnTo>
                  <a:lnTo>
                    <a:pt x="4" y="244"/>
                  </a:lnTo>
                  <a:lnTo>
                    <a:pt x="7" y="249"/>
                  </a:lnTo>
                  <a:lnTo>
                    <a:pt x="11" y="254"/>
                  </a:lnTo>
                  <a:lnTo>
                    <a:pt x="14" y="260"/>
                  </a:lnTo>
                  <a:lnTo>
                    <a:pt x="18" y="264"/>
                  </a:lnTo>
                  <a:lnTo>
                    <a:pt x="23" y="269"/>
                  </a:lnTo>
                  <a:lnTo>
                    <a:pt x="27" y="273"/>
                  </a:lnTo>
                  <a:lnTo>
                    <a:pt x="31" y="276"/>
                  </a:lnTo>
                  <a:lnTo>
                    <a:pt x="36" y="279"/>
                  </a:lnTo>
                  <a:lnTo>
                    <a:pt x="41" y="282"/>
                  </a:lnTo>
                  <a:lnTo>
                    <a:pt x="45" y="283"/>
                  </a:lnTo>
                  <a:lnTo>
                    <a:pt x="50" y="284"/>
                  </a:lnTo>
                  <a:lnTo>
                    <a:pt x="55" y="285"/>
                  </a:lnTo>
                  <a:lnTo>
                    <a:pt x="372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25" name="Freeform 665">
              <a:extLst>
                <a:ext uri="{FF2B5EF4-FFF2-40B4-BE49-F238E27FC236}">
                  <a16:creationId xmlns:a16="http://schemas.microsoft.com/office/drawing/2014/main" id="{0E95E997-896B-7A48-9A12-6A18A7AC6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" y="2284"/>
              <a:ext cx="10" cy="5"/>
            </a:xfrm>
            <a:custGeom>
              <a:avLst/>
              <a:gdLst>
                <a:gd name="T0" fmla="*/ 0 w 314"/>
                <a:gd name="T1" fmla="*/ 0 h 128"/>
                <a:gd name="T2" fmla="*/ 0 w 314"/>
                <a:gd name="T3" fmla="*/ 0 h 128"/>
                <a:gd name="T4" fmla="*/ 0 w 314"/>
                <a:gd name="T5" fmla="*/ 0 h 128"/>
                <a:gd name="T6" fmla="*/ 0 w 314"/>
                <a:gd name="T7" fmla="*/ 0 h 128"/>
                <a:gd name="T8" fmla="*/ 0 w 314"/>
                <a:gd name="T9" fmla="*/ 0 h 128"/>
                <a:gd name="T10" fmla="*/ 0 w 314"/>
                <a:gd name="T11" fmla="*/ 0 h 128"/>
                <a:gd name="T12" fmla="*/ 0 w 314"/>
                <a:gd name="T13" fmla="*/ 0 h 128"/>
                <a:gd name="T14" fmla="*/ 0 w 314"/>
                <a:gd name="T15" fmla="*/ 0 h 128"/>
                <a:gd name="T16" fmla="*/ 0 w 314"/>
                <a:gd name="T17" fmla="*/ 0 h 128"/>
                <a:gd name="T18" fmla="*/ 0 w 314"/>
                <a:gd name="T19" fmla="*/ 0 h 128"/>
                <a:gd name="T20" fmla="*/ 0 w 314"/>
                <a:gd name="T21" fmla="*/ 0 h 128"/>
                <a:gd name="T22" fmla="*/ 0 w 314"/>
                <a:gd name="T23" fmla="*/ 0 h 128"/>
                <a:gd name="T24" fmla="*/ 0 w 314"/>
                <a:gd name="T25" fmla="*/ 0 h 128"/>
                <a:gd name="T26" fmla="*/ 0 w 314"/>
                <a:gd name="T27" fmla="*/ 0 h 128"/>
                <a:gd name="T28" fmla="*/ 0 w 314"/>
                <a:gd name="T29" fmla="*/ 0 h 128"/>
                <a:gd name="T30" fmla="*/ 0 w 314"/>
                <a:gd name="T31" fmla="*/ 0 h 128"/>
                <a:gd name="T32" fmla="*/ 0 w 314"/>
                <a:gd name="T33" fmla="*/ 0 h 128"/>
                <a:gd name="T34" fmla="*/ 0 w 314"/>
                <a:gd name="T35" fmla="*/ 0 h 128"/>
                <a:gd name="T36" fmla="*/ 0 w 314"/>
                <a:gd name="T37" fmla="*/ 0 h 128"/>
                <a:gd name="T38" fmla="*/ 0 w 314"/>
                <a:gd name="T39" fmla="*/ 0 h 128"/>
                <a:gd name="T40" fmla="*/ 0 w 314"/>
                <a:gd name="T41" fmla="*/ 0 h 128"/>
                <a:gd name="T42" fmla="*/ 0 w 314"/>
                <a:gd name="T43" fmla="*/ 0 h 128"/>
                <a:gd name="T44" fmla="*/ 0 w 314"/>
                <a:gd name="T45" fmla="*/ 0 h 128"/>
                <a:gd name="T46" fmla="*/ 0 w 314"/>
                <a:gd name="T47" fmla="*/ 0 h 128"/>
                <a:gd name="T48" fmla="*/ 0 w 314"/>
                <a:gd name="T49" fmla="*/ 0 h 128"/>
                <a:gd name="T50" fmla="*/ 0 w 314"/>
                <a:gd name="T51" fmla="*/ 0 h 128"/>
                <a:gd name="T52" fmla="*/ 0 w 314"/>
                <a:gd name="T53" fmla="*/ 0 h 128"/>
                <a:gd name="T54" fmla="*/ 0 w 314"/>
                <a:gd name="T55" fmla="*/ 0 h 128"/>
                <a:gd name="T56" fmla="*/ 0 w 314"/>
                <a:gd name="T57" fmla="*/ 0 h 128"/>
                <a:gd name="T58" fmla="*/ 0 w 314"/>
                <a:gd name="T59" fmla="*/ 0 h 128"/>
                <a:gd name="T60" fmla="*/ 0 w 314"/>
                <a:gd name="T61" fmla="*/ 0 h 128"/>
                <a:gd name="T62" fmla="*/ 0 w 314"/>
                <a:gd name="T63" fmla="*/ 0 h 128"/>
                <a:gd name="T64" fmla="*/ 0 w 314"/>
                <a:gd name="T65" fmla="*/ 0 h 128"/>
                <a:gd name="T66" fmla="*/ 0 w 314"/>
                <a:gd name="T67" fmla="*/ 0 h 128"/>
                <a:gd name="T68" fmla="*/ 0 w 314"/>
                <a:gd name="T69" fmla="*/ 0 h 128"/>
                <a:gd name="T70" fmla="*/ 0 w 314"/>
                <a:gd name="T71" fmla="*/ 0 h 128"/>
                <a:gd name="T72" fmla="*/ 0 w 314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4" h="128">
                  <a:moveTo>
                    <a:pt x="314" y="64"/>
                  </a:moveTo>
                  <a:lnTo>
                    <a:pt x="313" y="70"/>
                  </a:lnTo>
                  <a:lnTo>
                    <a:pt x="313" y="76"/>
                  </a:lnTo>
                  <a:lnTo>
                    <a:pt x="312" y="83"/>
                  </a:lnTo>
                  <a:lnTo>
                    <a:pt x="311" y="88"/>
                  </a:lnTo>
                  <a:lnTo>
                    <a:pt x="310" y="93"/>
                  </a:lnTo>
                  <a:lnTo>
                    <a:pt x="308" y="99"/>
                  </a:lnTo>
                  <a:lnTo>
                    <a:pt x="305" y="104"/>
                  </a:lnTo>
                  <a:lnTo>
                    <a:pt x="303" y="109"/>
                  </a:lnTo>
                  <a:lnTo>
                    <a:pt x="301" y="113"/>
                  </a:lnTo>
                  <a:lnTo>
                    <a:pt x="298" y="116"/>
                  </a:lnTo>
                  <a:lnTo>
                    <a:pt x="296" y="120"/>
                  </a:lnTo>
                  <a:lnTo>
                    <a:pt x="292" y="123"/>
                  </a:lnTo>
                  <a:lnTo>
                    <a:pt x="288" y="125"/>
                  </a:lnTo>
                  <a:lnTo>
                    <a:pt x="285" y="126"/>
                  </a:lnTo>
                  <a:lnTo>
                    <a:pt x="280" y="127"/>
                  </a:lnTo>
                  <a:lnTo>
                    <a:pt x="277" y="128"/>
                  </a:lnTo>
                  <a:lnTo>
                    <a:pt x="36" y="128"/>
                  </a:lnTo>
                  <a:lnTo>
                    <a:pt x="31" y="127"/>
                  </a:lnTo>
                  <a:lnTo>
                    <a:pt x="27" y="126"/>
                  </a:lnTo>
                  <a:lnTo>
                    <a:pt x="24" y="125"/>
                  </a:lnTo>
                  <a:lnTo>
                    <a:pt x="20" y="123"/>
                  </a:lnTo>
                  <a:lnTo>
                    <a:pt x="17" y="120"/>
                  </a:lnTo>
                  <a:lnTo>
                    <a:pt x="14" y="116"/>
                  </a:lnTo>
                  <a:lnTo>
                    <a:pt x="12" y="113"/>
                  </a:lnTo>
                  <a:lnTo>
                    <a:pt x="9" y="109"/>
                  </a:lnTo>
                  <a:lnTo>
                    <a:pt x="6" y="104"/>
                  </a:lnTo>
                  <a:lnTo>
                    <a:pt x="5" y="99"/>
                  </a:lnTo>
                  <a:lnTo>
                    <a:pt x="3" y="93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12" y="0"/>
                  </a:lnTo>
                  <a:lnTo>
                    <a:pt x="314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26" name="Freeform 666">
              <a:extLst>
                <a:ext uri="{FF2B5EF4-FFF2-40B4-BE49-F238E27FC236}">
                  <a16:creationId xmlns:a16="http://schemas.microsoft.com/office/drawing/2014/main" id="{BAFD5162-720E-F844-BBEB-5C7100CC1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" y="2281"/>
              <a:ext cx="1" cy="8"/>
            </a:xfrm>
            <a:custGeom>
              <a:avLst/>
              <a:gdLst>
                <a:gd name="T0" fmla="*/ 0 w 30"/>
                <a:gd name="T1" fmla="*/ 0 h 212"/>
                <a:gd name="T2" fmla="*/ 0 w 30"/>
                <a:gd name="T3" fmla="*/ 0 h 212"/>
                <a:gd name="T4" fmla="*/ 0 w 30"/>
                <a:gd name="T5" fmla="*/ 0 h 212"/>
                <a:gd name="T6" fmla="*/ 0 w 30"/>
                <a:gd name="T7" fmla="*/ 0 h 212"/>
                <a:gd name="T8" fmla="*/ 0 w 30"/>
                <a:gd name="T9" fmla="*/ 0 h 212"/>
                <a:gd name="T10" fmla="*/ 0 w 30"/>
                <a:gd name="T11" fmla="*/ 0 h 212"/>
                <a:gd name="T12" fmla="*/ 0 w 30"/>
                <a:gd name="T13" fmla="*/ 0 h 212"/>
                <a:gd name="T14" fmla="*/ 0 w 30"/>
                <a:gd name="T15" fmla="*/ 0 h 212"/>
                <a:gd name="T16" fmla="*/ 0 w 30"/>
                <a:gd name="T17" fmla="*/ 0 h 212"/>
                <a:gd name="T18" fmla="*/ 0 w 30"/>
                <a:gd name="T19" fmla="*/ 0 h 212"/>
                <a:gd name="T20" fmla="*/ 0 w 30"/>
                <a:gd name="T21" fmla="*/ 0 h 212"/>
                <a:gd name="T22" fmla="*/ 0 w 30"/>
                <a:gd name="T23" fmla="*/ 0 h 212"/>
                <a:gd name="T24" fmla="*/ 0 w 30"/>
                <a:gd name="T25" fmla="*/ 0 h 212"/>
                <a:gd name="T26" fmla="*/ 0 w 30"/>
                <a:gd name="T27" fmla="*/ 0 h 212"/>
                <a:gd name="T28" fmla="*/ 0 w 30"/>
                <a:gd name="T29" fmla="*/ 0 h 212"/>
                <a:gd name="T30" fmla="*/ 0 w 30"/>
                <a:gd name="T31" fmla="*/ 0 h 212"/>
                <a:gd name="T32" fmla="*/ 0 w 30"/>
                <a:gd name="T33" fmla="*/ 0 h 212"/>
                <a:gd name="T34" fmla="*/ 0 w 30"/>
                <a:gd name="T35" fmla="*/ 0 h 212"/>
                <a:gd name="T36" fmla="*/ 0 w 30"/>
                <a:gd name="T37" fmla="*/ 0 h 212"/>
                <a:gd name="T38" fmla="*/ 0 w 30"/>
                <a:gd name="T39" fmla="*/ 0 h 212"/>
                <a:gd name="T40" fmla="*/ 0 w 30"/>
                <a:gd name="T41" fmla="*/ 0 h 212"/>
                <a:gd name="T42" fmla="*/ 0 w 30"/>
                <a:gd name="T43" fmla="*/ 0 h 212"/>
                <a:gd name="T44" fmla="*/ 0 w 30"/>
                <a:gd name="T45" fmla="*/ 0 h 212"/>
                <a:gd name="T46" fmla="*/ 0 w 30"/>
                <a:gd name="T47" fmla="*/ 0 h 212"/>
                <a:gd name="T48" fmla="*/ 0 w 30"/>
                <a:gd name="T49" fmla="*/ 0 h 212"/>
                <a:gd name="T50" fmla="*/ 0 w 30"/>
                <a:gd name="T51" fmla="*/ 0 h 212"/>
                <a:gd name="T52" fmla="*/ 0 w 30"/>
                <a:gd name="T53" fmla="*/ 0 h 212"/>
                <a:gd name="T54" fmla="*/ 0 w 30"/>
                <a:gd name="T55" fmla="*/ 0 h 212"/>
                <a:gd name="T56" fmla="*/ 0 w 30"/>
                <a:gd name="T57" fmla="*/ 0 h 212"/>
                <a:gd name="T58" fmla="*/ 0 w 30"/>
                <a:gd name="T59" fmla="*/ 0 h 212"/>
                <a:gd name="T60" fmla="*/ 0 w 30"/>
                <a:gd name="T61" fmla="*/ 0 h 212"/>
                <a:gd name="T62" fmla="*/ 0 w 30"/>
                <a:gd name="T63" fmla="*/ 0 h 212"/>
                <a:gd name="T64" fmla="*/ 0 w 30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0" h="212">
                  <a:moveTo>
                    <a:pt x="17" y="212"/>
                  </a:moveTo>
                  <a:lnTo>
                    <a:pt x="19" y="211"/>
                  </a:lnTo>
                  <a:lnTo>
                    <a:pt x="20" y="211"/>
                  </a:lnTo>
                  <a:lnTo>
                    <a:pt x="21" y="211"/>
                  </a:lnTo>
                  <a:lnTo>
                    <a:pt x="22" y="210"/>
                  </a:lnTo>
                  <a:lnTo>
                    <a:pt x="23" y="209"/>
                  </a:lnTo>
                  <a:lnTo>
                    <a:pt x="24" y="208"/>
                  </a:lnTo>
                  <a:lnTo>
                    <a:pt x="25" y="207"/>
                  </a:lnTo>
                  <a:lnTo>
                    <a:pt x="26" y="206"/>
                  </a:lnTo>
                  <a:lnTo>
                    <a:pt x="27" y="203"/>
                  </a:lnTo>
                  <a:lnTo>
                    <a:pt x="28" y="202"/>
                  </a:lnTo>
                  <a:lnTo>
                    <a:pt x="28" y="200"/>
                  </a:lnTo>
                  <a:lnTo>
                    <a:pt x="29" y="199"/>
                  </a:lnTo>
                  <a:lnTo>
                    <a:pt x="29" y="197"/>
                  </a:lnTo>
                  <a:lnTo>
                    <a:pt x="29" y="195"/>
                  </a:lnTo>
                  <a:lnTo>
                    <a:pt x="29" y="193"/>
                  </a:lnTo>
                  <a:lnTo>
                    <a:pt x="30" y="192"/>
                  </a:lnTo>
                  <a:lnTo>
                    <a:pt x="30" y="21"/>
                  </a:lnTo>
                  <a:lnTo>
                    <a:pt x="29" y="19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8" y="9"/>
                  </a:lnTo>
                  <a:lnTo>
                    <a:pt x="27" y="8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5" y="9"/>
                  </a:lnTo>
                  <a:lnTo>
                    <a:pt x="5" y="11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77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1" y="187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5" y="199"/>
                  </a:lnTo>
                  <a:lnTo>
                    <a:pt x="7" y="201"/>
                  </a:lnTo>
                  <a:lnTo>
                    <a:pt x="8" y="203"/>
                  </a:lnTo>
                  <a:lnTo>
                    <a:pt x="10" y="206"/>
                  </a:lnTo>
                  <a:lnTo>
                    <a:pt x="11" y="208"/>
                  </a:lnTo>
                  <a:lnTo>
                    <a:pt x="12" y="209"/>
                  </a:lnTo>
                  <a:lnTo>
                    <a:pt x="14" y="211"/>
                  </a:lnTo>
                  <a:lnTo>
                    <a:pt x="15" y="211"/>
                  </a:lnTo>
                  <a:lnTo>
                    <a:pt x="17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27" name="Freeform 667">
              <a:extLst>
                <a:ext uri="{FF2B5EF4-FFF2-40B4-BE49-F238E27FC236}">
                  <a16:creationId xmlns:a16="http://schemas.microsoft.com/office/drawing/2014/main" id="{9DA529A3-5532-894A-A21F-4EF5C0ED0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2280"/>
              <a:ext cx="2" cy="9"/>
            </a:xfrm>
            <a:custGeom>
              <a:avLst/>
              <a:gdLst>
                <a:gd name="T0" fmla="*/ 0 w 35"/>
                <a:gd name="T1" fmla="*/ 0 h 220"/>
                <a:gd name="T2" fmla="*/ 0 w 35"/>
                <a:gd name="T3" fmla="*/ 0 h 220"/>
                <a:gd name="T4" fmla="*/ 0 w 35"/>
                <a:gd name="T5" fmla="*/ 0 h 220"/>
                <a:gd name="T6" fmla="*/ 0 w 35"/>
                <a:gd name="T7" fmla="*/ 0 h 220"/>
                <a:gd name="T8" fmla="*/ 0 w 35"/>
                <a:gd name="T9" fmla="*/ 0 h 220"/>
                <a:gd name="T10" fmla="*/ 0 w 35"/>
                <a:gd name="T11" fmla="*/ 0 h 220"/>
                <a:gd name="T12" fmla="*/ 0 w 35"/>
                <a:gd name="T13" fmla="*/ 0 h 220"/>
                <a:gd name="T14" fmla="*/ 0 w 35"/>
                <a:gd name="T15" fmla="*/ 0 h 220"/>
                <a:gd name="T16" fmla="*/ 0 w 35"/>
                <a:gd name="T17" fmla="*/ 0 h 220"/>
                <a:gd name="T18" fmla="*/ 0 w 35"/>
                <a:gd name="T19" fmla="*/ 0 h 220"/>
                <a:gd name="T20" fmla="*/ 0 w 35"/>
                <a:gd name="T21" fmla="*/ 0 h 220"/>
                <a:gd name="T22" fmla="*/ 0 w 35"/>
                <a:gd name="T23" fmla="*/ 0 h 220"/>
                <a:gd name="T24" fmla="*/ 0 w 35"/>
                <a:gd name="T25" fmla="*/ 0 h 220"/>
                <a:gd name="T26" fmla="*/ 0 w 35"/>
                <a:gd name="T27" fmla="*/ 0 h 220"/>
                <a:gd name="T28" fmla="*/ 0 w 35"/>
                <a:gd name="T29" fmla="*/ 0 h 220"/>
                <a:gd name="T30" fmla="*/ 0 w 35"/>
                <a:gd name="T31" fmla="*/ 0 h 220"/>
                <a:gd name="T32" fmla="*/ 0 w 35"/>
                <a:gd name="T33" fmla="*/ 0 h 220"/>
                <a:gd name="T34" fmla="*/ 0 w 35"/>
                <a:gd name="T35" fmla="*/ 0 h 220"/>
                <a:gd name="T36" fmla="*/ 0 w 35"/>
                <a:gd name="T37" fmla="*/ 0 h 220"/>
                <a:gd name="T38" fmla="*/ 0 w 35"/>
                <a:gd name="T39" fmla="*/ 0 h 220"/>
                <a:gd name="T40" fmla="*/ 0 w 35"/>
                <a:gd name="T41" fmla="*/ 0 h 220"/>
                <a:gd name="T42" fmla="*/ 0 w 35"/>
                <a:gd name="T43" fmla="*/ 0 h 220"/>
                <a:gd name="T44" fmla="*/ 0 w 35"/>
                <a:gd name="T45" fmla="*/ 0 h 220"/>
                <a:gd name="T46" fmla="*/ 0 w 35"/>
                <a:gd name="T47" fmla="*/ 0 h 220"/>
                <a:gd name="T48" fmla="*/ 0 w 35"/>
                <a:gd name="T49" fmla="*/ 0 h 220"/>
                <a:gd name="T50" fmla="*/ 0 w 35"/>
                <a:gd name="T51" fmla="*/ 0 h 220"/>
                <a:gd name="T52" fmla="*/ 0 w 35"/>
                <a:gd name="T53" fmla="*/ 0 h 220"/>
                <a:gd name="T54" fmla="*/ 0 w 35"/>
                <a:gd name="T55" fmla="*/ 0 h 220"/>
                <a:gd name="T56" fmla="*/ 0 w 35"/>
                <a:gd name="T57" fmla="*/ 0 h 220"/>
                <a:gd name="T58" fmla="*/ 0 w 35"/>
                <a:gd name="T59" fmla="*/ 0 h 220"/>
                <a:gd name="T60" fmla="*/ 0 w 35"/>
                <a:gd name="T61" fmla="*/ 0 h 220"/>
                <a:gd name="T62" fmla="*/ 0 w 35"/>
                <a:gd name="T63" fmla="*/ 0 h 220"/>
                <a:gd name="T64" fmla="*/ 0 w 35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20">
                  <a:moveTo>
                    <a:pt x="13" y="220"/>
                  </a:moveTo>
                  <a:lnTo>
                    <a:pt x="14" y="219"/>
                  </a:lnTo>
                  <a:lnTo>
                    <a:pt x="15" y="219"/>
                  </a:lnTo>
                  <a:lnTo>
                    <a:pt x="17" y="217"/>
                  </a:lnTo>
                  <a:lnTo>
                    <a:pt x="19" y="216"/>
                  </a:lnTo>
                  <a:lnTo>
                    <a:pt x="20" y="214"/>
                  </a:lnTo>
                  <a:lnTo>
                    <a:pt x="23" y="212"/>
                  </a:lnTo>
                  <a:lnTo>
                    <a:pt x="25" y="209"/>
                  </a:lnTo>
                  <a:lnTo>
                    <a:pt x="26" y="207"/>
                  </a:lnTo>
                  <a:lnTo>
                    <a:pt x="28" y="204"/>
                  </a:lnTo>
                  <a:lnTo>
                    <a:pt x="29" y="202"/>
                  </a:lnTo>
                  <a:lnTo>
                    <a:pt x="30" y="199"/>
                  </a:lnTo>
                  <a:lnTo>
                    <a:pt x="31" y="196"/>
                  </a:lnTo>
                  <a:lnTo>
                    <a:pt x="32" y="193"/>
                  </a:lnTo>
                  <a:lnTo>
                    <a:pt x="33" y="191"/>
                  </a:lnTo>
                  <a:lnTo>
                    <a:pt x="33" y="188"/>
                  </a:lnTo>
                  <a:lnTo>
                    <a:pt x="35" y="187"/>
                  </a:lnTo>
                  <a:lnTo>
                    <a:pt x="26" y="20"/>
                  </a:lnTo>
                  <a:lnTo>
                    <a:pt x="25" y="18"/>
                  </a:lnTo>
                  <a:lnTo>
                    <a:pt x="25" y="16"/>
                  </a:lnTo>
                  <a:lnTo>
                    <a:pt x="25" y="14"/>
                  </a:lnTo>
                  <a:lnTo>
                    <a:pt x="25" y="12"/>
                  </a:lnTo>
                  <a:lnTo>
                    <a:pt x="24" y="10"/>
                  </a:lnTo>
                  <a:lnTo>
                    <a:pt x="24" y="8"/>
                  </a:lnTo>
                  <a:lnTo>
                    <a:pt x="23" y="7"/>
                  </a:lnTo>
                  <a:lnTo>
                    <a:pt x="21" y="5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6"/>
                  </a:lnTo>
                  <a:lnTo>
                    <a:pt x="2" y="7"/>
                  </a:lnTo>
                  <a:lnTo>
                    <a:pt x="1" y="9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5" y="217"/>
                  </a:lnTo>
                  <a:lnTo>
                    <a:pt x="6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10" y="219"/>
                  </a:lnTo>
                  <a:lnTo>
                    <a:pt x="11" y="219"/>
                  </a:lnTo>
                  <a:lnTo>
                    <a:pt x="13" y="220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28" name="Freeform 668">
              <a:extLst>
                <a:ext uri="{FF2B5EF4-FFF2-40B4-BE49-F238E27FC236}">
                  <a16:creationId xmlns:a16="http://schemas.microsoft.com/office/drawing/2014/main" id="{93813AC5-3169-4B40-B89A-688D72815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" y="2280"/>
              <a:ext cx="11" cy="4"/>
            </a:xfrm>
            <a:custGeom>
              <a:avLst/>
              <a:gdLst>
                <a:gd name="T0" fmla="*/ 0 w 322"/>
                <a:gd name="T1" fmla="*/ 0 h 105"/>
                <a:gd name="T2" fmla="*/ 0 w 322"/>
                <a:gd name="T3" fmla="*/ 0 h 105"/>
                <a:gd name="T4" fmla="*/ 0 w 322"/>
                <a:gd name="T5" fmla="*/ 0 h 105"/>
                <a:gd name="T6" fmla="*/ 0 w 322"/>
                <a:gd name="T7" fmla="*/ 0 h 105"/>
                <a:gd name="T8" fmla="*/ 0 w 322"/>
                <a:gd name="T9" fmla="*/ 0 h 105"/>
                <a:gd name="T10" fmla="*/ 0 w 322"/>
                <a:gd name="T11" fmla="*/ 0 h 105"/>
                <a:gd name="T12" fmla="*/ 0 w 322"/>
                <a:gd name="T13" fmla="*/ 0 h 105"/>
                <a:gd name="T14" fmla="*/ 0 w 322"/>
                <a:gd name="T15" fmla="*/ 0 h 105"/>
                <a:gd name="T16" fmla="*/ 0 w 322"/>
                <a:gd name="T17" fmla="*/ 0 h 105"/>
                <a:gd name="T18" fmla="*/ 0 w 322"/>
                <a:gd name="T19" fmla="*/ 0 h 105"/>
                <a:gd name="T20" fmla="*/ 0 w 322"/>
                <a:gd name="T21" fmla="*/ 0 h 105"/>
                <a:gd name="T22" fmla="*/ 0 w 322"/>
                <a:gd name="T23" fmla="*/ 0 h 105"/>
                <a:gd name="T24" fmla="*/ 0 w 322"/>
                <a:gd name="T25" fmla="*/ 0 h 105"/>
                <a:gd name="T26" fmla="*/ 0 w 322"/>
                <a:gd name="T27" fmla="*/ 0 h 105"/>
                <a:gd name="T28" fmla="*/ 0 w 322"/>
                <a:gd name="T29" fmla="*/ 0 h 105"/>
                <a:gd name="T30" fmla="*/ 0 w 322"/>
                <a:gd name="T31" fmla="*/ 0 h 105"/>
                <a:gd name="T32" fmla="*/ 0 w 322"/>
                <a:gd name="T33" fmla="*/ 0 h 105"/>
                <a:gd name="T34" fmla="*/ 0 w 322"/>
                <a:gd name="T35" fmla="*/ 0 h 105"/>
                <a:gd name="T36" fmla="*/ 0 w 322"/>
                <a:gd name="T37" fmla="*/ 0 h 105"/>
                <a:gd name="T38" fmla="*/ 0 w 322"/>
                <a:gd name="T39" fmla="*/ 0 h 105"/>
                <a:gd name="T40" fmla="*/ 0 w 322"/>
                <a:gd name="T41" fmla="*/ 0 h 105"/>
                <a:gd name="T42" fmla="*/ 0 w 322"/>
                <a:gd name="T43" fmla="*/ 0 h 105"/>
                <a:gd name="T44" fmla="*/ 0 w 322"/>
                <a:gd name="T45" fmla="*/ 0 h 105"/>
                <a:gd name="T46" fmla="*/ 0 w 322"/>
                <a:gd name="T47" fmla="*/ 0 h 105"/>
                <a:gd name="T48" fmla="*/ 0 w 322"/>
                <a:gd name="T49" fmla="*/ 0 h 105"/>
                <a:gd name="T50" fmla="*/ 0 w 322"/>
                <a:gd name="T51" fmla="*/ 0 h 105"/>
                <a:gd name="T52" fmla="*/ 0 w 322"/>
                <a:gd name="T53" fmla="*/ 0 h 105"/>
                <a:gd name="T54" fmla="*/ 0 w 322"/>
                <a:gd name="T55" fmla="*/ 0 h 105"/>
                <a:gd name="T56" fmla="*/ 0 w 322"/>
                <a:gd name="T57" fmla="*/ 0 h 105"/>
                <a:gd name="T58" fmla="*/ 0 w 322"/>
                <a:gd name="T59" fmla="*/ 0 h 105"/>
                <a:gd name="T60" fmla="*/ 0 w 322"/>
                <a:gd name="T61" fmla="*/ 0 h 105"/>
                <a:gd name="T62" fmla="*/ 0 w 322"/>
                <a:gd name="T63" fmla="*/ 0 h 105"/>
                <a:gd name="T64" fmla="*/ 0 w 322"/>
                <a:gd name="T65" fmla="*/ 0 h 105"/>
                <a:gd name="T66" fmla="*/ 0 w 32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2" h="105">
                  <a:moveTo>
                    <a:pt x="288" y="105"/>
                  </a:moveTo>
                  <a:lnTo>
                    <a:pt x="292" y="104"/>
                  </a:lnTo>
                  <a:lnTo>
                    <a:pt x="295" y="104"/>
                  </a:lnTo>
                  <a:lnTo>
                    <a:pt x="298" y="103"/>
                  </a:lnTo>
                  <a:lnTo>
                    <a:pt x="302" y="102"/>
                  </a:lnTo>
                  <a:lnTo>
                    <a:pt x="304" y="101"/>
                  </a:lnTo>
                  <a:lnTo>
                    <a:pt x="307" y="98"/>
                  </a:lnTo>
                  <a:lnTo>
                    <a:pt x="309" y="96"/>
                  </a:lnTo>
                  <a:lnTo>
                    <a:pt x="311" y="94"/>
                  </a:lnTo>
                  <a:lnTo>
                    <a:pt x="313" y="92"/>
                  </a:lnTo>
                  <a:lnTo>
                    <a:pt x="316" y="90"/>
                  </a:lnTo>
                  <a:lnTo>
                    <a:pt x="318" y="86"/>
                  </a:lnTo>
                  <a:lnTo>
                    <a:pt x="319" y="84"/>
                  </a:lnTo>
                  <a:lnTo>
                    <a:pt x="320" y="81"/>
                  </a:lnTo>
                  <a:lnTo>
                    <a:pt x="321" y="78"/>
                  </a:lnTo>
                  <a:lnTo>
                    <a:pt x="321" y="75"/>
                  </a:lnTo>
                  <a:lnTo>
                    <a:pt x="322" y="71"/>
                  </a:lnTo>
                  <a:lnTo>
                    <a:pt x="322" y="33"/>
                  </a:lnTo>
                  <a:lnTo>
                    <a:pt x="321" y="29"/>
                  </a:lnTo>
                  <a:lnTo>
                    <a:pt x="321" y="26"/>
                  </a:lnTo>
                  <a:lnTo>
                    <a:pt x="320" y="22"/>
                  </a:lnTo>
                  <a:lnTo>
                    <a:pt x="319" y="19"/>
                  </a:lnTo>
                  <a:lnTo>
                    <a:pt x="318" y="17"/>
                  </a:lnTo>
                  <a:lnTo>
                    <a:pt x="316" y="14"/>
                  </a:lnTo>
                  <a:lnTo>
                    <a:pt x="313" y="11"/>
                  </a:lnTo>
                  <a:lnTo>
                    <a:pt x="311" y="9"/>
                  </a:lnTo>
                  <a:lnTo>
                    <a:pt x="309" y="7"/>
                  </a:lnTo>
                  <a:lnTo>
                    <a:pt x="307" y="5"/>
                  </a:lnTo>
                  <a:lnTo>
                    <a:pt x="304" y="3"/>
                  </a:lnTo>
                  <a:lnTo>
                    <a:pt x="302" y="2"/>
                  </a:lnTo>
                  <a:lnTo>
                    <a:pt x="298" y="1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288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4" y="5"/>
                  </a:lnTo>
                  <a:lnTo>
                    <a:pt x="12" y="7"/>
                  </a:lnTo>
                  <a:lnTo>
                    <a:pt x="10" y="9"/>
                  </a:lnTo>
                  <a:lnTo>
                    <a:pt x="8" y="11"/>
                  </a:lnTo>
                  <a:lnTo>
                    <a:pt x="6" y="14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3" y="86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0" y="94"/>
                  </a:lnTo>
                  <a:lnTo>
                    <a:pt x="12" y="96"/>
                  </a:lnTo>
                  <a:lnTo>
                    <a:pt x="14" y="98"/>
                  </a:lnTo>
                  <a:lnTo>
                    <a:pt x="18" y="101"/>
                  </a:lnTo>
                  <a:lnTo>
                    <a:pt x="21" y="102"/>
                  </a:lnTo>
                  <a:lnTo>
                    <a:pt x="24" y="103"/>
                  </a:lnTo>
                  <a:lnTo>
                    <a:pt x="27" y="104"/>
                  </a:lnTo>
                  <a:lnTo>
                    <a:pt x="31" y="104"/>
                  </a:lnTo>
                  <a:lnTo>
                    <a:pt x="35" y="105"/>
                  </a:lnTo>
                  <a:lnTo>
                    <a:pt x="288" y="105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29" name="Freeform 669">
              <a:extLst>
                <a:ext uri="{FF2B5EF4-FFF2-40B4-BE49-F238E27FC236}">
                  <a16:creationId xmlns:a16="http://schemas.microsoft.com/office/drawing/2014/main" id="{D527EAD8-D889-A14D-8F58-38F566D85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2279"/>
              <a:ext cx="16" cy="11"/>
            </a:xfrm>
            <a:custGeom>
              <a:avLst/>
              <a:gdLst>
                <a:gd name="T0" fmla="*/ 0 w 451"/>
                <a:gd name="T1" fmla="*/ 0 h 300"/>
                <a:gd name="T2" fmla="*/ 0 w 451"/>
                <a:gd name="T3" fmla="*/ 0 h 300"/>
                <a:gd name="T4" fmla="*/ 0 w 451"/>
                <a:gd name="T5" fmla="*/ 0 h 300"/>
                <a:gd name="T6" fmla="*/ 0 w 451"/>
                <a:gd name="T7" fmla="*/ 0 h 300"/>
                <a:gd name="T8" fmla="*/ 0 w 451"/>
                <a:gd name="T9" fmla="*/ 0 h 300"/>
                <a:gd name="T10" fmla="*/ 0 w 451"/>
                <a:gd name="T11" fmla="*/ 0 h 300"/>
                <a:gd name="T12" fmla="*/ 0 w 451"/>
                <a:gd name="T13" fmla="*/ 0 h 300"/>
                <a:gd name="T14" fmla="*/ 0 w 451"/>
                <a:gd name="T15" fmla="*/ 0 h 300"/>
                <a:gd name="T16" fmla="*/ 0 w 451"/>
                <a:gd name="T17" fmla="*/ 0 h 300"/>
                <a:gd name="T18" fmla="*/ 0 w 451"/>
                <a:gd name="T19" fmla="*/ 0 h 300"/>
                <a:gd name="T20" fmla="*/ 0 w 451"/>
                <a:gd name="T21" fmla="*/ 0 h 300"/>
                <a:gd name="T22" fmla="*/ 0 w 451"/>
                <a:gd name="T23" fmla="*/ 0 h 300"/>
                <a:gd name="T24" fmla="*/ 0 w 451"/>
                <a:gd name="T25" fmla="*/ 0 h 300"/>
                <a:gd name="T26" fmla="*/ 0 w 451"/>
                <a:gd name="T27" fmla="*/ 0 h 300"/>
                <a:gd name="T28" fmla="*/ 0 w 451"/>
                <a:gd name="T29" fmla="*/ 0 h 300"/>
                <a:gd name="T30" fmla="*/ 0 w 451"/>
                <a:gd name="T31" fmla="*/ 0 h 300"/>
                <a:gd name="T32" fmla="*/ 0 w 451"/>
                <a:gd name="T33" fmla="*/ 0 h 300"/>
                <a:gd name="T34" fmla="*/ 0 w 451"/>
                <a:gd name="T35" fmla="*/ 0 h 300"/>
                <a:gd name="T36" fmla="*/ 0 w 451"/>
                <a:gd name="T37" fmla="*/ 0 h 300"/>
                <a:gd name="T38" fmla="*/ 0 w 451"/>
                <a:gd name="T39" fmla="*/ 0 h 300"/>
                <a:gd name="T40" fmla="*/ 0 w 451"/>
                <a:gd name="T41" fmla="*/ 0 h 300"/>
                <a:gd name="T42" fmla="*/ 0 w 451"/>
                <a:gd name="T43" fmla="*/ 0 h 300"/>
                <a:gd name="T44" fmla="*/ 0 w 451"/>
                <a:gd name="T45" fmla="*/ 0 h 300"/>
                <a:gd name="T46" fmla="*/ 0 w 451"/>
                <a:gd name="T47" fmla="*/ 0 h 300"/>
                <a:gd name="T48" fmla="*/ 0 w 451"/>
                <a:gd name="T49" fmla="*/ 0 h 300"/>
                <a:gd name="T50" fmla="*/ 0 w 451"/>
                <a:gd name="T51" fmla="*/ 0 h 300"/>
                <a:gd name="T52" fmla="*/ 0 w 451"/>
                <a:gd name="T53" fmla="*/ 0 h 300"/>
                <a:gd name="T54" fmla="*/ 0 w 451"/>
                <a:gd name="T55" fmla="*/ 0 h 300"/>
                <a:gd name="T56" fmla="*/ 0 w 451"/>
                <a:gd name="T57" fmla="*/ 0 h 300"/>
                <a:gd name="T58" fmla="*/ 0 w 451"/>
                <a:gd name="T59" fmla="*/ 0 h 300"/>
                <a:gd name="T60" fmla="*/ 0 w 451"/>
                <a:gd name="T61" fmla="*/ 0 h 300"/>
                <a:gd name="T62" fmla="*/ 0 w 451"/>
                <a:gd name="T63" fmla="*/ 0 h 300"/>
                <a:gd name="T64" fmla="*/ 0 w 451"/>
                <a:gd name="T65" fmla="*/ 0 h 300"/>
                <a:gd name="T66" fmla="*/ 0 w 451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1" h="300">
                  <a:moveTo>
                    <a:pt x="392" y="300"/>
                  </a:moveTo>
                  <a:lnTo>
                    <a:pt x="396" y="298"/>
                  </a:lnTo>
                  <a:lnTo>
                    <a:pt x="401" y="297"/>
                  </a:lnTo>
                  <a:lnTo>
                    <a:pt x="406" y="295"/>
                  </a:lnTo>
                  <a:lnTo>
                    <a:pt x="412" y="293"/>
                  </a:lnTo>
                  <a:lnTo>
                    <a:pt x="416" y="290"/>
                  </a:lnTo>
                  <a:lnTo>
                    <a:pt x="421" y="287"/>
                  </a:lnTo>
                  <a:lnTo>
                    <a:pt x="426" y="282"/>
                  </a:lnTo>
                  <a:lnTo>
                    <a:pt x="430" y="278"/>
                  </a:lnTo>
                  <a:lnTo>
                    <a:pt x="434" y="272"/>
                  </a:lnTo>
                  <a:lnTo>
                    <a:pt x="438" y="267"/>
                  </a:lnTo>
                  <a:lnTo>
                    <a:pt x="442" y="262"/>
                  </a:lnTo>
                  <a:lnTo>
                    <a:pt x="444" y="255"/>
                  </a:lnTo>
                  <a:lnTo>
                    <a:pt x="446" y="248"/>
                  </a:lnTo>
                  <a:lnTo>
                    <a:pt x="449" y="242"/>
                  </a:lnTo>
                  <a:lnTo>
                    <a:pt x="450" y="234"/>
                  </a:lnTo>
                  <a:lnTo>
                    <a:pt x="451" y="228"/>
                  </a:lnTo>
                  <a:lnTo>
                    <a:pt x="437" y="71"/>
                  </a:lnTo>
                  <a:lnTo>
                    <a:pt x="435" y="64"/>
                  </a:lnTo>
                  <a:lnTo>
                    <a:pt x="435" y="56"/>
                  </a:lnTo>
                  <a:lnTo>
                    <a:pt x="434" y="50"/>
                  </a:lnTo>
                  <a:lnTo>
                    <a:pt x="432" y="43"/>
                  </a:lnTo>
                  <a:lnTo>
                    <a:pt x="431" y="36"/>
                  </a:lnTo>
                  <a:lnTo>
                    <a:pt x="429" y="31"/>
                  </a:lnTo>
                  <a:lnTo>
                    <a:pt x="426" y="26"/>
                  </a:lnTo>
                  <a:lnTo>
                    <a:pt x="424" y="20"/>
                  </a:lnTo>
                  <a:lnTo>
                    <a:pt x="420" y="16"/>
                  </a:lnTo>
                  <a:lnTo>
                    <a:pt x="417" y="11"/>
                  </a:lnTo>
                  <a:lnTo>
                    <a:pt x="413" y="8"/>
                  </a:lnTo>
                  <a:lnTo>
                    <a:pt x="409" y="5"/>
                  </a:lnTo>
                  <a:lnTo>
                    <a:pt x="405" y="3"/>
                  </a:lnTo>
                  <a:lnTo>
                    <a:pt x="401" y="1"/>
                  </a:lnTo>
                  <a:lnTo>
                    <a:pt x="396" y="0"/>
                  </a:lnTo>
                  <a:lnTo>
                    <a:pt x="392" y="0"/>
                  </a:lnTo>
                  <a:lnTo>
                    <a:pt x="59" y="0"/>
                  </a:lnTo>
                  <a:lnTo>
                    <a:pt x="54" y="0"/>
                  </a:lnTo>
                  <a:lnTo>
                    <a:pt x="49" y="1"/>
                  </a:lnTo>
                  <a:lnTo>
                    <a:pt x="45" y="3"/>
                  </a:lnTo>
                  <a:lnTo>
                    <a:pt x="41" y="5"/>
                  </a:lnTo>
                  <a:lnTo>
                    <a:pt x="37" y="8"/>
                  </a:lnTo>
                  <a:lnTo>
                    <a:pt x="33" y="11"/>
                  </a:lnTo>
                  <a:lnTo>
                    <a:pt x="30" y="16"/>
                  </a:lnTo>
                  <a:lnTo>
                    <a:pt x="26" y="20"/>
                  </a:lnTo>
                  <a:lnTo>
                    <a:pt x="24" y="26"/>
                  </a:lnTo>
                  <a:lnTo>
                    <a:pt x="21" y="31"/>
                  </a:lnTo>
                  <a:lnTo>
                    <a:pt x="19" y="36"/>
                  </a:lnTo>
                  <a:lnTo>
                    <a:pt x="18" y="43"/>
                  </a:lnTo>
                  <a:lnTo>
                    <a:pt x="15" y="50"/>
                  </a:lnTo>
                  <a:lnTo>
                    <a:pt x="14" y="56"/>
                  </a:lnTo>
                  <a:lnTo>
                    <a:pt x="14" y="64"/>
                  </a:lnTo>
                  <a:lnTo>
                    <a:pt x="14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4" y="248"/>
                  </a:lnTo>
                  <a:lnTo>
                    <a:pt x="6" y="255"/>
                  </a:lnTo>
                  <a:lnTo>
                    <a:pt x="8" y="262"/>
                  </a:lnTo>
                  <a:lnTo>
                    <a:pt x="12" y="267"/>
                  </a:lnTo>
                  <a:lnTo>
                    <a:pt x="15" y="272"/>
                  </a:lnTo>
                  <a:lnTo>
                    <a:pt x="20" y="278"/>
                  </a:lnTo>
                  <a:lnTo>
                    <a:pt x="24" y="282"/>
                  </a:lnTo>
                  <a:lnTo>
                    <a:pt x="29" y="287"/>
                  </a:lnTo>
                  <a:lnTo>
                    <a:pt x="34" y="290"/>
                  </a:lnTo>
                  <a:lnTo>
                    <a:pt x="38" y="293"/>
                  </a:lnTo>
                  <a:lnTo>
                    <a:pt x="44" y="295"/>
                  </a:lnTo>
                  <a:lnTo>
                    <a:pt x="49" y="297"/>
                  </a:lnTo>
                  <a:lnTo>
                    <a:pt x="54" y="298"/>
                  </a:lnTo>
                  <a:lnTo>
                    <a:pt x="59" y="300"/>
                  </a:lnTo>
                  <a:lnTo>
                    <a:pt x="392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30" name="Freeform 670">
              <a:extLst>
                <a:ext uri="{FF2B5EF4-FFF2-40B4-BE49-F238E27FC236}">
                  <a16:creationId xmlns:a16="http://schemas.microsoft.com/office/drawing/2014/main" id="{A5C9E600-665A-3942-A1B6-6B9AD5C3E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" y="2279"/>
              <a:ext cx="14" cy="11"/>
            </a:xfrm>
            <a:custGeom>
              <a:avLst/>
              <a:gdLst>
                <a:gd name="T0" fmla="*/ 0 w 429"/>
                <a:gd name="T1" fmla="*/ 0 h 285"/>
                <a:gd name="T2" fmla="*/ 0 w 429"/>
                <a:gd name="T3" fmla="*/ 0 h 285"/>
                <a:gd name="T4" fmla="*/ 0 w 429"/>
                <a:gd name="T5" fmla="*/ 0 h 285"/>
                <a:gd name="T6" fmla="*/ 0 w 429"/>
                <a:gd name="T7" fmla="*/ 0 h 285"/>
                <a:gd name="T8" fmla="*/ 0 w 429"/>
                <a:gd name="T9" fmla="*/ 0 h 285"/>
                <a:gd name="T10" fmla="*/ 0 w 429"/>
                <a:gd name="T11" fmla="*/ 0 h 285"/>
                <a:gd name="T12" fmla="*/ 0 w 429"/>
                <a:gd name="T13" fmla="*/ 0 h 285"/>
                <a:gd name="T14" fmla="*/ 0 w 429"/>
                <a:gd name="T15" fmla="*/ 0 h 285"/>
                <a:gd name="T16" fmla="*/ 0 w 429"/>
                <a:gd name="T17" fmla="*/ 0 h 285"/>
                <a:gd name="T18" fmla="*/ 0 w 429"/>
                <a:gd name="T19" fmla="*/ 0 h 285"/>
                <a:gd name="T20" fmla="*/ 0 w 429"/>
                <a:gd name="T21" fmla="*/ 0 h 285"/>
                <a:gd name="T22" fmla="*/ 0 w 429"/>
                <a:gd name="T23" fmla="*/ 0 h 285"/>
                <a:gd name="T24" fmla="*/ 0 w 429"/>
                <a:gd name="T25" fmla="*/ 0 h 285"/>
                <a:gd name="T26" fmla="*/ 0 w 429"/>
                <a:gd name="T27" fmla="*/ 0 h 285"/>
                <a:gd name="T28" fmla="*/ 0 w 429"/>
                <a:gd name="T29" fmla="*/ 0 h 285"/>
                <a:gd name="T30" fmla="*/ 0 w 429"/>
                <a:gd name="T31" fmla="*/ 0 h 285"/>
                <a:gd name="T32" fmla="*/ 0 w 429"/>
                <a:gd name="T33" fmla="*/ 0 h 285"/>
                <a:gd name="T34" fmla="*/ 0 w 429"/>
                <a:gd name="T35" fmla="*/ 0 h 285"/>
                <a:gd name="T36" fmla="*/ 0 w 429"/>
                <a:gd name="T37" fmla="*/ 0 h 285"/>
                <a:gd name="T38" fmla="*/ 0 w 429"/>
                <a:gd name="T39" fmla="*/ 0 h 285"/>
                <a:gd name="T40" fmla="*/ 0 w 429"/>
                <a:gd name="T41" fmla="*/ 0 h 285"/>
                <a:gd name="T42" fmla="*/ 0 w 429"/>
                <a:gd name="T43" fmla="*/ 0 h 285"/>
                <a:gd name="T44" fmla="*/ 0 w 429"/>
                <a:gd name="T45" fmla="*/ 0 h 285"/>
                <a:gd name="T46" fmla="*/ 0 w 429"/>
                <a:gd name="T47" fmla="*/ 0 h 285"/>
                <a:gd name="T48" fmla="*/ 0 w 429"/>
                <a:gd name="T49" fmla="*/ 0 h 285"/>
                <a:gd name="T50" fmla="*/ 0 w 429"/>
                <a:gd name="T51" fmla="*/ 0 h 285"/>
                <a:gd name="T52" fmla="*/ 0 w 429"/>
                <a:gd name="T53" fmla="*/ 0 h 285"/>
                <a:gd name="T54" fmla="*/ 0 w 429"/>
                <a:gd name="T55" fmla="*/ 0 h 285"/>
                <a:gd name="T56" fmla="*/ 0 w 429"/>
                <a:gd name="T57" fmla="*/ 0 h 285"/>
                <a:gd name="T58" fmla="*/ 0 w 429"/>
                <a:gd name="T59" fmla="*/ 0 h 285"/>
                <a:gd name="T60" fmla="*/ 0 w 429"/>
                <a:gd name="T61" fmla="*/ 0 h 285"/>
                <a:gd name="T62" fmla="*/ 0 w 429"/>
                <a:gd name="T63" fmla="*/ 0 h 285"/>
                <a:gd name="T64" fmla="*/ 0 w 429"/>
                <a:gd name="T65" fmla="*/ 0 h 285"/>
                <a:gd name="T66" fmla="*/ 0 w 429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29" h="285">
                  <a:moveTo>
                    <a:pt x="373" y="285"/>
                  </a:moveTo>
                  <a:lnTo>
                    <a:pt x="378" y="284"/>
                  </a:lnTo>
                  <a:lnTo>
                    <a:pt x="382" y="283"/>
                  </a:lnTo>
                  <a:lnTo>
                    <a:pt x="386" y="282"/>
                  </a:lnTo>
                  <a:lnTo>
                    <a:pt x="392" y="279"/>
                  </a:lnTo>
                  <a:lnTo>
                    <a:pt x="396" y="276"/>
                  </a:lnTo>
                  <a:lnTo>
                    <a:pt x="401" y="273"/>
                  </a:lnTo>
                  <a:lnTo>
                    <a:pt x="405" y="269"/>
                  </a:lnTo>
                  <a:lnTo>
                    <a:pt x="409" y="264"/>
                  </a:lnTo>
                  <a:lnTo>
                    <a:pt x="414" y="260"/>
                  </a:lnTo>
                  <a:lnTo>
                    <a:pt x="417" y="254"/>
                  </a:lnTo>
                  <a:lnTo>
                    <a:pt x="420" y="249"/>
                  </a:lnTo>
                  <a:lnTo>
                    <a:pt x="423" y="244"/>
                  </a:lnTo>
                  <a:lnTo>
                    <a:pt x="426" y="237"/>
                  </a:lnTo>
                  <a:lnTo>
                    <a:pt x="427" y="231"/>
                  </a:lnTo>
                  <a:lnTo>
                    <a:pt x="428" y="224"/>
                  </a:lnTo>
                  <a:lnTo>
                    <a:pt x="429" y="217"/>
                  </a:lnTo>
                  <a:lnTo>
                    <a:pt x="416" y="69"/>
                  </a:lnTo>
                  <a:lnTo>
                    <a:pt x="415" y="61"/>
                  </a:lnTo>
                  <a:lnTo>
                    <a:pt x="415" y="54"/>
                  </a:lnTo>
                  <a:lnTo>
                    <a:pt x="414" y="48"/>
                  </a:lnTo>
                  <a:lnTo>
                    <a:pt x="413" y="41"/>
                  </a:lnTo>
                  <a:lnTo>
                    <a:pt x="410" y="35"/>
                  </a:lnTo>
                  <a:lnTo>
                    <a:pt x="408" y="29"/>
                  </a:lnTo>
                  <a:lnTo>
                    <a:pt x="406" y="24"/>
                  </a:lnTo>
                  <a:lnTo>
                    <a:pt x="403" y="20"/>
                  </a:lnTo>
                  <a:lnTo>
                    <a:pt x="399" y="15"/>
                  </a:lnTo>
                  <a:lnTo>
                    <a:pt x="397" y="11"/>
                  </a:lnTo>
                  <a:lnTo>
                    <a:pt x="393" y="8"/>
                  </a:lnTo>
                  <a:lnTo>
                    <a:pt x="390" y="4"/>
                  </a:lnTo>
                  <a:lnTo>
                    <a:pt x="385" y="2"/>
                  </a:lnTo>
                  <a:lnTo>
                    <a:pt x="381" y="1"/>
                  </a:lnTo>
                  <a:lnTo>
                    <a:pt x="378" y="0"/>
                  </a:lnTo>
                  <a:lnTo>
                    <a:pt x="373" y="0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47" y="1"/>
                  </a:lnTo>
                  <a:lnTo>
                    <a:pt x="44" y="2"/>
                  </a:lnTo>
                  <a:lnTo>
                    <a:pt x="39" y="4"/>
                  </a:lnTo>
                  <a:lnTo>
                    <a:pt x="35" y="8"/>
                  </a:lnTo>
                  <a:lnTo>
                    <a:pt x="32" y="11"/>
                  </a:lnTo>
                  <a:lnTo>
                    <a:pt x="28" y="15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20" y="29"/>
                  </a:lnTo>
                  <a:lnTo>
                    <a:pt x="18" y="35"/>
                  </a:lnTo>
                  <a:lnTo>
                    <a:pt x="16" y="41"/>
                  </a:lnTo>
                  <a:lnTo>
                    <a:pt x="14" y="48"/>
                  </a:lnTo>
                  <a:lnTo>
                    <a:pt x="13" y="54"/>
                  </a:lnTo>
                  <a:lnTo>
                    <a:pt x="13" y="61"/>
                  </a:lnTo>
                  <a:lnTo>
                    <a:pt x="13" y="69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2" y="237"/>
                  </a:lnTo>
                  <a:lnTo>
                    <a:pt x="6" y="244"/>
                  </a:lnTo>
                  <a:lnTo>
                    <a:pt x="8" y="249"/>
                  </a:lnTo>
                  <a:lnTo>
                    <a:pt x="11" y="254"/>
                  </a:lnTo>
                  <a:lnTo>
                    <a:pt x="15" y="260"/>
                  </a:lnTo>
                  <a:lnTo>
                    <a:pt x="19" y="264"/>
                  </a:lnTo>
                  <a:lnTo>
                    <a:pt x="23" y="269"/>
                  </a:lnTo>
                  <a:lnTo>
                    <a:pt x="27" y="273"/>
                  </a:lnTo>
                  <a:lnTo>
                    <a:pt x="33" y="276"/>
                  </a:lnTo>
                  <a:lnTo>
                    <a:pt x="37" y="279"/>
                  </a:lnTo>
                  <a:lnTo>
                    <a:pt x="43" y="282"/>
                  </a:lnTo>
                  <a:lnTo>
                    <a:pt x="47" y="283"/>
                  </a:lnTo>
                  <a:lnTo>
                    <a:pt x="51" y="284"/>
                  </a:lnTo>
                  <a:lnTo>
                    <a:pt x="57" y="285"/>
                  </a:lnTo>
                  <a:lnTo>
                    <a:pt x="373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31" name="Freeform 671">
              <a:extLst>
                <a:ext uri="{FF2B5EF4-FFF2-40B4-BE49-F238E27FC236}">
                  <a16:creationId xmlns:a16="http://schemas.microsoft.com/office/drawing/2014/main" id="{98148B58-A7F9-A74A-8875-E033D192A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284"/>
              <a:ext cx="10" cy="5"/>
            </a:xfrm>
            <a:custGeom>
              <a:avLst/>
              <a:gdLst>
                <a:gd name="T0" fmla="*/ 0 w 314"/>
                <a:gd name="T1" fmla="*/ 0 h 128"/>
                <a:gd name="T2" fmla="*/ 0 w 314"/>
                <a:gd name="T3" fmla="*/ 0 h 128"/>
                <a:gd name="T4" fmla="*/ 0 w 314"/>
                <a:gd name="T5" fmla="*/ 0 h 128"/>
                <a:gd name="T6" fmla="*/ 0 w 314"/>
                <a:gd name="T7" fmla="*/ 0 h 128"/>
                <a:gd name="T8" fmla="*/ 0 w 314"/>
                <a:gd name="T9" fmla="*/ 0 h 128"/>
                <a:gd name="T10" fmla="*/ 0 w 314"/>
                <a:gd name="T11" fmla="*/ 0 h 128"/>
                <a:gd name="T12" fmla="*/ 0 w 314"/>
                <a:gd name="T13" fmla="*/ 0 h 128"/>
                <a:gd name="T14" fmla="*/ 0 w 314"/>
                <a:gd name="T15" fmla="*/ 0 h 128"/>
                <a:gd name="T16" fmla="*/ 0 w 314"/>
                <a:gd name="T17" fmla="*/ 0 h 128"/>
                <a:gd name="T18" fmla="*/ 0 w 314"/>
                <a:gd name="T19" fmla="*/ 0 h 128"/>
                <a:gd name="T20" fmla="*/ 0 w 314"/>
                <a:gd name="T21" fmla="*/ 0 h 128"/>
                <a:gd name="T22" fmla="*/ 0 w 314"/>
                <a:gd name="T23" fmla="*/ 0 h 128"/>
                <a:gd name="T24" fmla="*/ 0 w 314"/>
                <a:gd name="T25" fmla="*/ 0 h 128"/>
                <a:gd name="T26" fmla="*/ 0 w 314"/>
                <a:gd name="T27" fmla="*/ 0 h 128"/>
                <a:gd name="T28" fmla="*/ 0 w 314"/>
                <a:gd name="T29" fmla="*/ 0 h 128"/>
                <a:gd name="T30" fmla="*/ 0 w 314"/>
                <a:gd name="T31" fmla="*/ 0 h 128"/>
                <a:gd name="T32" fmla="*/ 0 w 314"/>
                <a:gd name="T33" fmla="*/ 0 h 128"/>
                <a:gd name="T34" fmla="*/ 0 w 314"/>
                <a:gd name="T35" fmla="*/ 0 h 128"/>
                <a:gd name="T36" fmla="*/ 0 w 314"/>
                <a:gd name="T37" fmla="*/ 0 h 128"/>
                <a:gd name="T38" fmla="*/ 0 w 314"/>
                <a:gd name="T39" fmla="*/ 0 h 128"/>
                <a:gd name="T40" fmla="*/ 0 w 314"/>
                <a:gd name="T41" fmla="*/ 0 h 128"/>
                <a:gd name="T42" fmla="*/ 0 w 314"/>
                <a:gd name="T43" fmla="*/ 0 h 128"/>
                <a:gd name="T44" fmla="*/ 0 w 314"/>
                <a:gd name="T45" fmla="*/ 0 h 128"/>
                <a:gd name="T46" fmla="*/ 0 w 314"/>
                <a:gd name="T47" fmla="*/ 0 h 128"/>
                <a:gd name="T48" fmla="*/ 0 w 314"/>
                <a:gd name="T49" fmla="*/ 0 h 128"/>
                <a:gd name="T50" fmla="*/ 0 w 314"/>
                <a:gd name="T51" fmla="*/ 0 h 128"/>
                <a:gd name="T52" fmla="*/ 0 w 314"/>
                <a:gd name="T53" fmla="*/ 0 h 128"/>
                <a:gd name="T54" fmla="*/ 0 w 314"/>
                <a:gd name="T55" fmla="*/ 0 h 128"/>
                <a:gd name="T56" fmla="*/ 0 w 314"/>
                <a:gd name="T57" fmla="*/ 0 h 128"/>
                <a:gd name="T58" fmla="*/ 0 w 314"/>
                <a:gd name="T59" fmla="*/ 0 h 128"/>
                <a:gd name="T60" fmla="*/ 0 w 314"/>
                <a:gd name="T61" fmla="*/ 0 h 128"/>
                <a:gd name="T62" fmla="*/ 0 w 314"/>
                <a:gd name="T63" fmla="*/ 0 h 128"/>
                <a:gd name="T64" fmla="*/ 0 w 314"/>
                <a:gd name="T65" fmla="*/ 0 h 128"/>
                <a:gd name="T66" fmla="*/ 0 w 314"/>
                <a:gd name="T67" fmla="*/ 0 h 128"/>
                <a:gd name="T68" fmla="*/ 0 w 314"/>
                <a:gd name="T69" fmla="*/ 0 h 128"/>
                <a:gd name="T70" fmla="*/ 0 w 314"/>
                <a:gd name="T71" fmla="*/ 0 h 128"/>
                <a:gd name="T72" fmla="*/ 0 w 314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4" h="128">
                  <a:moveTo>
                    <a:pt x="314" y="64"/>
                  </a:moveTo>
                  <a:lnTo>
                    <a:pt x="313" y="70"/>
                  </a:lnTo>
                  <a:lnTo>
                    <a:pt x="313" y="76"/>
                  </a:lnTo>
                  <a:lnTo>
                    <a:pt x="312" y="83"/>
                  </a:lnTo>
                  <a:lnTo>
                    <a:pt x="311" y="88"/>
                  </a:lnTo>
                  <a:lnTo>
                    <a:pt x="310" y="93"/>
                  </a:lnTo>
                  <a:lnTo>
                    <a:pt x="308" y="99"/>
                  </a:lnTo>
                  <a:lnTo>
                    <a:pt x="307" y="104"/>
                  </a:lnTo>
                  <a:lnTo>
                    <a:pt x="305" y="109"/>
                  </a:lnTo>
                  <a:lnTo>
                    <a:pt x="301" y="113"/>
                  </a:lnTo>
                  <a:lnTo>
                    <a:pt x="299" y="116"/>
                  </a:lnTo>
                  <a:lnTo>
                    <a:pt x="296" y="120"/>
                  </a:lnTo>
                  <a:lnTo>
                    <a:pt x="293" y="123"/>
                  </a:lnTo>
                  <a:lnTo>
                    <a:pt x="289" y="125"/>
                  </a:lnTo>
                  <a:lnTo>
                    <a:pt x="286" y="126"/>
                  </a:lnTo>
                  <a:lnTo>
                    <a:pt x="282" y="127"/>
                  </a:lnTo>
                  <a:lnTo>
                    <a:pt x="279" y="128"/>
                  </a:lnTo>
                  <a:lnTo>
                    <a:pt x="37" y="128"/>
                  </a:lnTo>
                  <a:lnTo>
                    <a:pt x="33" y="127"/>
                  </a:lnTo>
                  <a:lnTo>
                    <a:pt x="28" y="126"/>
                  </a:lnTo>
                  <a:lnTo>
                    <a:pt x="25" y="125"/>
                  </a:lnTo>
                  <a:lnTo>
                    <a:pt x="21" y="123"/>
                  </a:lnTo>
                  <a:lnTo>
                    <a:pt x="17" y="120"/>
                  </a:lnTo>
                  <a:lnTo>
                    <a:pt x="15" y="116"/>
                  </a:lnTo>
                  <a:lnTo>
                    <a:pt x="12" y="113"/>
                  </a:lnTo>
                  <a:lnTo>
                    <a:pt x="10" y="109"/>
                  </a:lnTo>
                  <a:lnTo>
                    <a:pt x="8" y="104"/>
                  </a:lnTo>
                  <a:lnTo>
                    <a:pt x="5" y="99"/>
                  </a:lnTo>
                  <a:lnTo>
                    <a:pt x="3" y="93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12" y="0"/>
                  </a:lnTo>
                  <a:lnTo>
                    <a:pt x="314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32" name="Freeform 672">
              <a:extLst>
                <a:ext uri="{FF2B5EF4-FFF2-40B4-BE49-F238E27FC236}">
                  <a16:creationId xmlns:a16="http://schemas.microsoft.com/office/drawing/2014/main" id="{D289551F-F515-4448-8388-783893444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" y="2281"/>
              <a:ext cx="1" cy="8"/>
            </a:xfrm>
            <a:custGeom>
              <a:avLst/>
              <a:gdLst>
                <a:gd name="T0" fmla="*/ 0 w 31"/>
                <a:gd name="T1" fmla="*/ 0 h 212"/>
                <a:gd name="T2" fmla="*/ 0 w 31"/>
                <a:gd name="T3" fmla="*/ 0 h 212"/>
                <a:gd name="T4" fmla="*/ 0 w 31"/>
                <a:gd name="T5" fmla="*/ 0 h 212"/>
                <a:gd name="T6" fmla="*/ 0 w 31"/>
                <a:gd name="T7" fmla="*/ 0 h 212"/>
                <a:gd name="T8" fmla="*/ 0 w 31"/>
                <a:gd name="T9" fmla="*/ 0 h 212"/>
                <a:gd name="T10" fmla="*/ 0 w 31"/>
                <a:gd name="T11" fmla="*/ 0 h 212"/>
                <a:gd name="T12" fmla="*/ 0 w 31"/>
                <a:gd name="T13" fmla="*/ 0 h 212"/>
                <a:gd name="T14" fmla="*/ 0 w 31"/>
                <a:gd name="T15" fmla="*/ 0 h 212"/>
                <a:gd name="T16" fmla="*/ 0 w 31"/>
                <a:gd name="T17" fmla="*/ 0 h 212"/>
                <a:gd name="T18" fmla="*/ 0 w 31"/>
                <a:gd name="T19" fmla="*/ 0 h 212"/>
                <a:gd name="T20" fmla="*/ 0 w 31"/>
                <a:gd name="T21" fmla="*/ 0 h 212"/>
                <a:gd name="T22" fmla="*/ 0 w 31"/>
                <a:gd name="T23" fmla="*/ 0 h 212"/>
                <a:gd name="T24" fmla="*/ 0 w 31"/>
                <a:gd name="T25" fmla="*/ 0 h 212"/>
                <a:gd name="T26" fmla="*/ 0 w 31"/>
                <a:gd name="T27" fmla="*/ 0 h 212"/>
                <a:gd name="T28" fmla="*/ 0 w 31"/>
                <a:gd name="T29" fmla="*/ 0 h 212"/>
                <a:gd name="T30" fmla="*/ 0 w 31"/>
                <a:gd name="T31" fmla="*/ 0 h 212"/>
                <a:gd name="T32" fmla="*/ 0 w 31"/>
                <a:gd name="T33" fmla="*/ 0 h 212"/>
                <a:gd name="T34" fmla="*/ 0 w 31"/>
                <a:gd name="T35" fmla="*/ 0 h 212"/>
                <a:gd name="T36" fmla="*/ 0 w 31"/>
                <a:gd name="T37" fmla="*/ 0 h 212"/>
                <a:gd name="T38" fmla="*/ 0 w 31"/>
                <a:gd name="T39" fmla="*/ 0 h 212"/>
                <a:gd name="T40" fmla="*/ 0 w 31"/>
                <a:gd name="T41" fmla="*/ 0 h 212"/>
                <a:gd name="T42" fmla="*/ 0 w 31"/>
                <a:gd name="T43" fmla="*/ 0 h 212"/>
                <a:gd name="T44" fmla="*/ 0 w 31"/>
                <a:gd name="T45" fmla="*/ 0 h 212"/>
                <a:gd name="T46" fmla="*/ 0 w 31"/>
                <a:gd name="T47" fmla="*/ 0 h 212"/>
                <a:gd name="T48" fmla="*/ 0 w 31"/>
                <a:gd name="T49" fmla="*/ 0 h 212"/>
                <a:gd name="T50" fmla="*/ 0 w 31"/>
                <a:gd name="T51" fmla="*/ 0 h 212"/>
                <a:gd name="T52" fmla="*/ 0 w 31"/>
                <a:gd name="T53" fmla="*/ 0 h 212"/>
                <a:gd name="T54" fmla="*/ 0 w 31"/>
                <a:gd name="T55" fmla="*/ 0 h 212"/>
                <a:gd name="T56" fmla="*/ 0 w 31"/>
                <a:gd name="T57" fmla="*/ 0 h 212"/>
                <a:gd name="T58" fmla="*/ 0 w 31"/>
                <a:gd name="T59" fmla="*/ 0 h 212"/>
                <a:gd name="T60" fmla="*/ 0 w 31"/>
                <a:gd name="T61" fmla="*/ 0 h 212"/>
                <a:gd name="T62" fmla="*/ 0 w 31"/>
                <a:gd name="T63" fmla="*/ 0 h 212"/>
                <a:gd name="T64" fmla="*/ 0 w 31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" h="212">
                  <a:moveTo>
                    <a:pt x="18" y="212"/>
                  </a:moveTo>
                  <a:lnTo>
                    <a:pt x="19" y="211"/>
                  </a:lnTo>
                  <a:lnTo>
                    <a:pt x="20" y="211"/>
                  </a:lnTo>
                  <a:lnTo>
                    <a:pt x="21" y="211"/>
                  </a:lnTo>
                  <a:lnTo>
                    <a:pt x="22" y="210"/>
                  </a:lnTo>
                  <a:lnTo>
                    <a:pt x="23" y="209"/>
                  </a:lnTo>
                  <a:lnTo>
                    <a:pt x="24" y="208"/>
                  </a:lnTo>
                  <a:lnTo>
                    <a:pt x="25" y="207"/>
                  </a:lnTo>
                  <a:lnTo>
                    <a:pt x="27" y="206"/>
                  </a:lnTo>
                  <a:lnTo>
                    <a:pt x="28" y="203"/>
                  </a:lnTo>
                  <a:lnTo>
                    <a:pt x="28" y="202"/>
                  </a:lnTo>
                  <a:lnTo>
                    <a:pt x="29" y="200"/>
                  </a:lnTo>
                  <a:lnTo>
                    <a:pt x="29" y="199"/>
                  </a:lnTo>
                  <a:lnTo>
                    <a:pt x="30" y="197"/>
                  </a:lnTo>
                  <a:lnTo>
                    <a:pt x="30" y="195"/>
                  </a:lnTo>
                  <a:lnTo>
                    <a:pt x="30" y="193"/>
                  </a:lnTo>
                  <a:lnTo>
                    <a:pt x="31" y="192"/>
                  </a:lnTo>
                  <a:lnTo>
                    <a:pt x="31" y="21"/>
                  </a:lnTo>
                  <a:lnTo>
                    <a:pt x="30" y="19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8" y="9"/>
                  </a:lnTo>
                  <a:lnTo>
                    <a:pt x="28" y="8"/>
                  </a:lnTo>
                  <a:lnTo>
                    <a:pt x="27" y="6"/>
                  </a:lnTo>
                  <a:lnTo>
                    <a:pt x="25" y="5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6" y="9"/>
                  </a:lnTo>
                  <a:lnTo>
                    <a:pt x="6" y="11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7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2" y="187"/>
                  </a:lnTo>
                  <a:lnTo>
                    <a:pt x="3" y="190"/>
                  </a:lnTo>
                  <a:lnTo>
                    <a:pt x="4" y="193"/>
                  </a:lnTo>
                  <a:lnTo>
                    <a:pt x="5" y="196"/>
                  </a:lnTo>
                  <a:lnTo>
                    <a:pt x="6" y="199"/>
                  </a:lnTo>
                  <a:lnTo>
                    <a:pt x="7" y="201"/>
                  </a:lnTo>
                  <a:lnTo>
                    <a:pt x="8" y="203"/>
                  </a:lnTo>
                  <a:lnTo>
                    <a:pt x="10" y="206"/>
                  </a:lnTo>
                  <a:lnTo>
                    <a:pt x="11" y="208"/>
                  </a:lnTo>
                  <a:lnTo>
                    <a:pt x="12" y="209"/>
                  </a:lnTo>
                  <a:lnTo>
                    <a:pt x="15" y="211"/>
                  </a:lnTo>
                  <a:lnTo>
                    <a:pt x="16" y="211"/>
                  </a:lnTo>
                  <a:lnTo>
                    <a:pt x="18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33" name="Freeform 673">
              <a:extLst>
                <a:ext uri="{FF2B5EF4-FFF2-40B4-BE49-F238E27FC236}">
                  <a16:creationId xmlns:a16="http://schemas.microsoft.com/office/drawing/2014/main" id="{490A1327-220B-2B4F-9862-F43C9E520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280"/>
              <a:ext cx="1" cy="9"/>
            </a:xfrm>
            <a:custGeom>
              <a:avLst/>
              <a:gdLst>
                <a:gd name="T0" fmla="*/ 0 w 35"/>
                <a:gd name="T1" fmla="*/ 0 h 220"/>
                <a:gd name="T2" fmla="*/ 0 w 35"/>
                <a:gd name="T3" fmla="*/ 0 h 220"/>
                <a:gd name="T4" fmla="*/ 0 w 35"/>
                <a:gd name="T5" fmla="*/ 0 h 220"/>
                <a:gd name="T6" fmla="*/ 0 w 35"/>
                <a:gd name="T7" fmla="*/ 0 h 220"/>
                <a:gd name="T8" fmla="*/ 0 w 35"/>
                <a:gd name="T9" fmla="*/ 0 h 220"/>
                <a:gd name="T10" fmla="*/ 0 w 35"/>
                <a:gd name="T11" fmla="*/ 0 h 220"/>
                <a:gd name="T12" fmla="*/ 0 w 35"/>
                <a:gd name="T13" fmla="*/ 0 h 220"/>
                <a:gd name="T14" fmla="*/ 0 w 35"/>
                <a:gd name="T15" fmla="*/ 0 h 220"/>
                <a:gd name="T16" fmla="*/ 0 w 35"/>
                <a:gd name="T17" fmla="*/ 0 h 220"/>
                <a:gd name="T18" fmla="*/ 0 w 35"/>
                <a:gd name="T19" fmla="*/ 0 h 220"/>
                <a:gd name="T20" fmla="*/ 0 w 35"/>
                <a:gd name="T21" fmla="*/ 0 h 220"/>
                <a:gd name="T22" fmla="*/ 0 w 35"/>
                <a:gd name="T23" fmla="*/ 0 h 220"/>
                <a:gd name="T24" fmla="*/ 0 w 35"/>
                <a:gd name="T25" fmla="*/ 0 h 220"/>
                <a:gd name="T26" fmla="*/ 0 w 35"/>
                <a:gd name="T27" fmla="*/ 0 h 220"/>
                <a:gd name="T28" fmla="*/ 0 w 35"/>
                <a:gd name="T29" fmla="*/ 0 h 220"/>
                <a:gd name="T30" fmla="*/ 0 w 35"/>
                <a:gd name="T31" fmla="*/ 0 h 220"/>
                <a:gd name="T32" fmla="*/ 0 w 35"/>
                <a:gd name="T33" fmla="*/ 0 h 220"/>
                <a:gd name="T34" fmla="*/ 0 w 35"/>
                <a:gd name="T35" fmla="*/ 0 h 220"/>
                <a:gd name="T36" fmla="*/ 0 w 35"/>
                <a:gd name="T37" fmla="*/ 0 h 220"/>
                <a:gd name="T38" fmla="*/ 0 w 35"/>
                <a:gd name="T39" fmla="*/ 0 h 220"/>
                <a:gd name="T40" fmla="*/ 0 w 35"/>
                <a:gd name="T41" fmla="*/ 0 h 220"/>
                <a:gd name="T42" fmla="*/ 0 w 35"/>
                <a:gd name="T43" fmla="*/ 0 h 220"/>
                <a:gd name="T44" fmla="*/ 0 w 35"/>
                <a:gd name="T45" fmla="*/ 0 h 220"/>
                <a:gd name="T46" fmla="*/ 0 w 35"/>
                <a:gd name="T47" fmla="*/ 0 h 220"/>
                <a:gd name="T48" fmla="*/ 0 w 35"/>
                <a:gd name="T49" fmla="*/ 0 h 220"/>
                <a:gd name="T50" fmla="*/ 0 w 35"/>
                <a:gd name="T51" fmla="*/ 0 h 220"/>
                <a:gd name="T52" fmla="*/ 0 w 35"/>
                <a:gd name="T53" fmla="*/ 0 h 220"/>
                <a:gd name="T54" fmla="*/ 0 w 35"/>
                <a:gd name="T55" fmla="*/ 0 h 220"/>
                <a:gd name="T56" fmla="*/ 0 w 35"/>
                <a:gd name="T57" fmla="*/ 0 h 220"/>
                <a:gd name="T58" fmla="*/ 0 w 35"/>
                <a:gd name="T59" fmla="*/ 0 h 220"/>
                <a:gd name="T60" fmla="*/ 0 w 35"/>
                <a:gd name="T61" fmla="*/ 0 h 220"/>
                <a:gd name="T62" fmla="*/ 0 w 35"/>
                <a:gd name="T63" fmla="*/ 0 h 220"/>
                <a:gd name="T64" fmla="*/ 0 w 35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20">
                  <a:moveTo>
                    <a:pt x="13" y="220"/>
                  </a:moveTo>
                  <a:lnTo>
                    <a:pt x="14" y="219"/>
                  </a:lnTo>
                  <a:lnTo>
                    <a:pt x="15" y="219"/>
                  </a:lnTo>
                  <a:lnTo>
                    <a:pt x="17" y="217"/>
                  </a:lnTo>
                  <a:lnTo>
                    <a:pt x="20" y="216"/>
                  </a:lnTo>
                  <a:lnTo>
                    <a:pt x="21" y="214"/>
                  </a:lnTo>
                  <a:lnTo>
                    <a:pt x="23" y="212"/>
                  </a:lnTo>
                  <a:lnTo>
                    <a:pt x="25" y="209"/>
                  </a:lnTo>
                  <a:lnTo>
                    <a:pt x="26" y="207"/>
                  </a:lnTo>
                  <a:lnTo>
                    <a:pt x="28" y="204"/>
                  </a:lnTo>
                  <a:lnTo>
                    <a:pt x="29" y="202"/>
                  </a:lnTo>
                  <a:lnTo>
                    <a:pt x="31" y="199"/>
                  </a:lnTo>
                  <a:lnTo>
                    <a:pt x="32" y="196"/>
                  </a:lnTo>
                  <a:lnTo>
                    <a:pt x="33" y="193"/>
                  </a:lnTo>
                  <a:lnTo>
                    <a:pt x="34" y="191"/>
                  </a:lnTo>
                  <a:lnTo>
                    <a:pt x="34" y="188"/>
                  </a:lnTo>
                  <a:lnTo>
                    <a:pt x="35" y="187"/>
                  </a:lnTo>
                  <a:lnTo>
                    <a:pt x="26" y="20"/>
                  </a:lnTo>
                  <a:lnTo>
                    <a:pt x="25" y="18"/>
                  </a:lnTo>
                  <a:lnTo>
                    <a:pt x="25" y="16"/>
                  </a:lnTo>
                  <a:lnTo>
                    <a:pt x="25" y="14"/>
                  </a:lnTo>
                  <a:lnTo>
                    <a:pt x="25" y="12"/>
                  </a:lnTo>
                  <a:lnTo>
                    <a:pt x="24" y="10"/>
                  </a:lnTo>
                  <a:lnTo>
                    <a:pt x="24" y="8"/>
                  </a:lnTo>
                  <a:lnTo>
                    <a:pt x="23" y="7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3" y="6"/>
                  </a:lnTo>
                  <a:lnTo>
                    <a:pt x="2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0"/>
                  </a:lnTo>
                  <a:lnTo>
                    <a:pt x="2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6" y="217"/>
                  </a:lnTo>
                  <a:lnTo>
                    <a:pt x="7" y="217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0" y="219"/>
                  </a:lnTo>
                  <a:lnTo>
                    <a:pt x="11" y="219"/>
                  </a:lnTo>
                  <a:lnTo>
                    <a:pt x="13" y="220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34" name="Freeform 674">
              <a:extLst>
                <a:ext uri="{FF2B5EF4-FFF2-40B4-BE49-F238E27FC236}">
                  <a16:creationId xmlns:a16="http://schemas.microsoft.com/office/drawing/2014/main" id="{E3D5F86A-181E-2F40-8BE6-6FFA72303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280"/>
              <a:ext cx="11" cy="4"/>
            </a:xfrm>
            <a:custGeom>
              <a:avLst/>
              <a:gdLst>
                <a:gd name="T0" fmla="*/ 0 w 322"/>
                <a:gd name="T1" fmla="*/ 0 h 105"/>
                <a:gd name="T2" fmla="*/ 0 w 322"/>
                <a:gd name="T3" fmla="*/ 0 h 105"/>
                <a:gd name="T4" fmla="*/ 0 w 322"/>
                <a:gd name="T5" fmla="*/ 0 h 105"/>
                <a:gd name="T6" fmla="*/ 0 w 322"/>
                <a:gd name="T7" fmla="*/ 0 h 105"/>
                <a:gd name="T8" fmla="*/ 0 w 322"/>
                <a:gd name="T9" fmla="*/ 0 h 105"/>
                <a:gd name="T10" fmla="*/ 0 w 322"/>
                <a:gd name="T11" fmla="*/ 0 h 105"/>
                <a:gd name="T12" fmla="*/ 0 w 322"/>
                <a:gd name="T13" fmla="*/ 0 h 105"/>
                <a:gd name="T14" fmla="*/ 0 w 322"/>
                <a:gd name="T15" fmla="*/ 0 h 105"/>
                <a:gd name="T16" fmla="*/ 0 w 322"/>
                <a:gd name="T17" fmla="*/ 0 h 105"/>
                <a:gd name="T18" fmla="*/ 0 w 322"/>
                <a:gd name="T19" fmla="*/ 0 h 105"/>
                <a:gd name="T20" fmla="*/ 0 w 322"/>
                <a:gd name="T21" fmla="*/ 0 h 105"/>
                <a:gd name="T22" fmla="*/ 0 w 322"/>
                <a:gd name="T23" fmla="*/ 0 h 105"/>
                <a:gd name="T24" fmla="*/ 0 w 322"/>
                <a:gd name="T25" fmla="*/ 0 h 105"/>
                <a:gd name="T26" fmla="*/ 0 w 322"/>
                <a:gd name="T27" fmla="*/ 0 h 105"/>
                <a:gd name="T28" fmla="*/ 0 w 322"/>
                <a:gd name="T29" fmla="*/ 0 h 105"/>
                <a:gd name="T30" fmla="*/ 0 w 322"/>
                <a:gd name="T31" fmla="*/ 0 h 105"/>
                <a:gd name="T32" fmla="*/ 0 w 322"/>
                <a:gd name="T33" fmla="*/ 0 h 105"/>
                <a:gd name="T34" fmla="*/ 0 w 322"/>
                <a:gd name="T35" fmla="*/ 0 h 105"/>
                <a:gd name="T36" fmla="*/ 0 w 322"/>
                <a:gd name="T37" fmla="*/ 0 h 105"/>
                <a:gd name="T38" fmla="*/ 0 w 322"/>
                <a:gd name="T39" fmla="*/ 0 h 105"/>
                <a:gd name="T40" fmla="*/ 0 w 322"/>
                <a:gd name="T41" fmla="*/ 0 h 105"/>
                <a:gd name="T42" fmla="*/ 0 w 322"/>
                <a:gd name="T43" fmla="*/ 0 h 105"/>
                <a:gd name="T44" fmla="*/ 0 w 322"/>
                <a:gd name="T45" fmla="*/ 0 h 105"/>
                <a:gd name="T46" fmla="*/ 0 w 322"/>
                <a:gd name="T47" fmla="*/ 0 h 105"/>
                <a:gd name="T48" fmla="*/ 0 w 322"/>
                <a:gd name="T49" fmla="*/ 0 h 105"/>
                <a:gd name="T50" fmla="*/ 0 w 322"/>
                <a:gd name="T51" fmla="*/ 0 h 105"/>
                <a:gd name="T52" fmla="*/ 0 w 322"/>
                <a:gd name="T53" fmla="*/ 0 h 105"/>
                <a:gd name="T54" fmla="*/ 0 w 322"/>
                <a:gd name="T55" fmla="*/ 0 h 105"/>
                <a:gd name="T56" fmla="*/ 0 w 322"/>
                <a:gd name="T57" fmla="*/ 0 h 105"/>
                <a:gd name="T58" fmla="*/ 0 w 322"/>
                <a:gd name="T59" fmla="*/ 0 h 105"/>
                <a:gd name="T60" fmla="*/ 0 w 322"/>
                <a:gd name="T61" fmla="*/ 0 h 105"/>
                <a:gd name="T62" fmla="*/ 0 w 322"/>
                <a:gd name="T63" fmla="*/ 0 h 105"/>
                <a:gd name="T64" fmla="*/ 0 w 322"/>
                <a:gd name="T65" fmla="*/ 0 h 105"/>
                <a:gd name="T66" fmla="*/ 0 w 32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2" h="105">
                  <a:moveTo>
                    <a:pt x="287" y="105"/>
                  </a:moveTo>
                  <a:lnTo>
                    <a:pt x="290" y="104"/>
                  </a:lnTo>
                  <a:lnTo>
                    <a:pt x="293" y="104"/>
                  </a:lnTo>
                  <a:lnTo>
                    <a:pt x="297" y="103"/>
                  </a:lnTo>
                  <a:lnTo>
                    <a:pt x="300" y="102"/>
                  </a:lnTo>
                  <a:lnTo>
                    <a:pt x="303" y="101"/>
                  </a:lnTo>
                  <a:lnTo>
                    <a:pt x="306" y="98"/>
                  </a:lnTo>
                  <a:lnTo>
                    <a:pt x="309" y="96"/>
                  </a:lnTo>
                  <a:lnTo>
                    <a:pt x="311" y="94"/>
                  </a:lnTo>
                  <a:lnTo>
                    <a:pt x="313" y="92"/>
                  </a:lnTo>
                  <a:lnTo>
                    <a:pt x="315" y="90"/>
                  </a:lnTo>
                  <a:lnTo>
                    <a:pt x="317" y="86"/>
                  </a:lnTo>
                  <a:lnTo>
                    <a:pt x="318" y="84"/>
                  </a:lnTo>
                  <a:lnTo>
                    <a:pt x="319" y="81"/>
                  </a:lnTo>
                  <a:lnTo>
                    <a:pt x="321" y="78"/>
                  </a:lnTo>
                  <a:lnTo>
                    <a:pt x="321" y="75"/>
                  </a:lnTo>
                  <a:lnTo>
                    <a:pt x="322" y="71"/>
                  </a:lnTo>
                  <a:lnTo>
                    <a:pt x="322" y="33"/>
                  </a:lnTo>
                  <a:lnTo>
                    <a:pt x="321" y="29"/>
                  </a:lnTo>
                  <a:lnTo>
                    <a:pt x="321" y="26"/>
                  </a:lnTo>
                  <a:lnTo>
                    <a:pt x="319" y="22"/>
                  </a:lnTo>
                  <a:lnTo>
                    <a:pt x="318" y="19"/>
                  </a:lnTo>
                  <a:lnTo>
                    <a:pt x="317" y="17"/>
                  </a:lnTo>
                  <a:lnTo>
                    <a:pt x="315" y="14"/>
                  </a:lnTo>
                  <a:lnTo>
                    <a:pt x="313" y="11"/>
                  </a:lnTo>
                  <a:lnTo>
                    <a:pt x="311" y="9"/>
                  </a:lnTo>
                  <a:lnTo>
                    <a:pt x="309" y="7"/>
                  </a:lnTo>
                  <a:lnTo>
                    <a:pt x="306" y="5"/>
                  </a:lnTo>
                  <a:lnTo>
                    <a:pt x="303" y="3"/>
                  </a:lnTo>
                  <a:lnTo>
                    <a:pt x="300" y="2"/>
                  </a:lnTo>
                  <a:lnTo>
                    <a:pt x="297" y="1"/>
                  </a:lnTo>
                  <a:lnTo>
                    <a:pt x="293" y="0"/>
                  </a:lnTo>
                  <a:lnTo>
                    <a:pt x="290" y="0"/>
                  </a:lnTo>
                  <a:lnTo>
                    <a:pt x="287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9" y="2"/>
                  </a:lnTo>
                  <a:lnTo>
                    <a:pt x="17" y="3"/>
                  </a:lnTo>
                  <a:lnTo>
                    <a:pt x="14" y="5"/>
                  </a:lnTo>
                  <a:lnTo>
                    <a:pt x="12" y="7"/>
                  </a:lnTo>
                  <a:lnTo>
                    <a:pt x="9" y="9"/>
                  </a:lnTo>
                  <a:lnTo>
                    <a:pt x="7" y="11"/>
                  </a:lnTo>
                  <a:lnTo>
                    <a:pt x="5" y="14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3" y="86"/>
                  </a:lnTo>
                  <a:lnTo>
                    <a:pt x="5" y="90"/>
                  </a:lnTo>
                  <a:lnTo>
                    <a:pt x="7" y="92"/>
                  </a:lnTo>
                  <a:lnTo>
                    <a:pt x="9" y="94"/>
                  </a:lnTo>
                  <a:lnTo>
                    <a:pt x="12" y="96"/>
                  </a:lnTo>
                  <a:lnTo>
                    <a:pt x="14" y="98"/>
                  </a:lnTo>
                  <a:lnTo>
                    <a:pt x="17" y="101"/>
                  </a:lnTo>
                  <a:lnTo>
                    <a:pt x="19" y="102"/>
                  </a:lnTo>
                  <a:lnTo>
                    <a:pt x="22" y="103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3" y="105"/>
                  </a:lnTo>
                  <a:lnTo>
                    <a:pt x="287" y="105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86" name="Group 675">
            <a:extLst>
              <a:ext uri="{FF2B5EF4-FFF2-40B4-BE49-F238E27FC236}">
                <a16:creationId xmlns:a16="http://schemas.microsoft.com/office/drawing/2014/main" id="{83473692-03C7-F943-94F4-19CDEEFD2082}"/>
              </a:ext>
            </a:extLst>
          </p:cNvPr>
          <p:cNvGrpSpPr>
            <a:grpSpLocks/>
          </p:cNvGrpSpPr>
          <p:nvPr/>
        </p:nvGrpSpPr>
        <p:grpSpPr bwMode="auto">
          <a:xfrm>
            <a:off x="6584950" y="4727575"/>
            <a:ext cx="677863" cy="712788"/>
            <a:chOff x="1200" y="912"/>
            <a:chExt cx="2193" cy="1838"/>
          </a:xfrm>
        </p:grpSpPr>
        <p:sp>
          <p:nvSpPr>
            <p:cNvPr id="26718" name="Freeform 676">
              <a:extLst>
                <a:ext uri="{FF2B5EF4-FFF2-40B4-BE49-F238E27FC236}">
                  <a16:creationId xmlns:a16="http://schemas.microsoft.com/office/drawing/2014/main" id="{44D9CEFF-3A91-6447-BED4-886AF2448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" y="912"/>
              <a:ext cx="2176" cy="1832"/>
            </a:xfrm>
            <a:custGeom>
              <a:avLst/>
              <a:gdLst>
                <a:gd name="T0" fmla="*/ 17 w 10879"/>
                <a:gd name="T1" fmla="*/ 15 h 9161"/>
                <a:gd name="T2" fmla="*/ 17 w 10879"/>
                <a:gd name="T3" fmla="*/ 15 h 9161"/>
                <a:gd name="T4" fmla="*/ 17 w 10879"/>
                <a:gd name="T5" fmla="*/ 15 h 9161"/>
                <a:gd name="T6" fmla="*/ 17 w 10879"/>
                <a:gd name="T7" fmla="*/ 15 h 9161"/>
                <a:gd name="T8" fmla="*/ 17 w 10879"/>
                <a:gd name="T9" fmla="*/ 15 h 9161"/>
                <a:gd name="T10" fmla="*/ 17 w 10879"/>
                <a:gd name="T11" fmla="*/ 15 h 9161"/>
                <a:gd name="T12" fmla="*/ 17 w 10879"/>
                <a:gd name="T13" fmla="*/ 15 h 9161"/>
                <a:gd name="T14" fmla="*/ 17 w 10879"/>
                <a:gd name="T15" fmla="*/ 14 h 9161"/>
                <a:gd name="T16" fmla="*/ 17 w 10879"/>
                <a:gd name="T17" fmla="*/ 0 h 9161"/>
                <a:gd name="T18" fmla="*/ 17 w 10879"/>
                <a:gd name="T19" fmla="*/ 0 h 9161"/>
                <a:gd name="T20" fmla="*/ 17 w 10879"/>
                <a:gd name="T21" fmla="*/ 0 h 9161"/>
                <a:gd name="T22" fmla="*/ 17 w 10879"/>
                <a:gd name="T23" fmla="*/ 0 h 9161"/>
                <a:gd name="T24" fmla="*/ 17 w 10879"/>
                <a:gd name="T25" fmla="*/ 0 h 9161"/>
                <a:gd name="T26" fmla="*/ 17 w 10879"/>
                <a:gd name="T27" fmla="*/ 0 h 9161"/>
                <a:gd name="T28" fmla="*/ 17 w 10879"/>
                <a:gd name="T29" fmla="*/ 0 h 9161"/>
                <a:gd name="T30" fmla="*/ 17 w 10879"/>
                <a:gd name="T31" fmla="*/ 0 h 9161"/>
                <a:gd name="T32" fmla="*/ 17 w 10879"/>
                <a:gd name="T33" fmla="*/ 0 h 9161"/>
                <a:gd name="T34" fmla="*/ 0 w 10879"/>
                <a:gd name="T35" fmla="*/ 0 h 9161"/>
                <a:gd name="T36" fmla="*/ 0 w 10879"/>
                <a:gd name="T37" fmla="*/ 0 h 9161"/>
                <a:gd name="T38" fmla="*/ 0 w 10879"/>
                <a:gd name="T39" fmla="*/ 0 h 9161"/>
                <a:gd name="T40" fmla="*/ 0 w 10879"/>
                <a:gd name="T41" fmla="*/ 0 h 9161"/>
                <a:gd name="T42" fmla="*/ 0 w 10879"/>
                <a:gd name="T43" fmla="*/ 0 h 9161"/>
                <a:gd name="T44" fmla="*/ 0 w 10879"/>
                <a:gd name="T45" fmla="*/ 0 h 9161"/>
                <a:gd name="T46" fmla="*/ 0 w 10879"/>
                <a:gd name="T47" fmla="*/ 0 h 9161"/>
                <a:gd name="T48" fmla="*/ 0 w 10879"/>
                <a:gd name="T49" fmla="*/ 0 h 9161"/>
                <a:gd name="T50" fmla="*/ 0 w 10879"/>
                <a:gd name="T51" fmla="*/ 14 h 9161"/>
                <a:gd name="T52" fmla="*/ 0 w 10879"/>
                <a:gd name="T53" fmla="*/ 14 h 9161"/>
                <a:gd name="T54" fmla="*/ 0 w 10879"/>
                <a:gd name="T55" fmla="*/ 15 h 9161"/>
                <a:gd name="T56" fmla="*/ 0 w 10879"/>
                <a:gd name="T57" fmla="*/ 15 h 9161"/>
                <a:gd name="T58" fmla="*/ 0 w 10879"/>
                <a:gd name="T59" fmla="*/ 15 h 9161"/>
                <a:gd name="T60" fmla="*/ 0 w 10879"/>
                <a:gd name="T61" fmla="*/ 15 h 9161"/>
                <a:gd name="T62" fmla="*/ 0 w 10879"/>
                <a:gd name="T63" fmla="*/ 15 h 9161"/>
                <a:gd name="T64" fmla="*/ 0 w 10879"/>
                <a:gd name="T65" fmla="*/ 15 h 9161"/>
                <a:gd name="T66" fmla="*/ 0 w 10879"/>
                <a:gd name="T67" fmla="*/ 15 h 916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879" h="9161">
                  <a:moveTo>
                    <a:pt x="10744" y="9161"/>
                  </a:moveTo>
                  <a:lnTo>
                    <a:pt x="10757" y="9160"/>
                  </a:lnTo>
                  <a:lnTo>
                    <a:pt x="10770" y="9158"/>
                  </a:lnTo>
                  <a:lnTo>
                    <a:pt x="10783" y="9155"/>
                  </a:lnTo>
                  <a:lnTo>
                    <a:pt x="10796" y="9151"/>
                  </a:lnTo>
                  <a:lnTo>
                    <a:pt x="10807" y="9144"/>
                  </a:lnTo>
                  <a:lnTo>
                    <a:pt x="10819" y="9138"/>
                  </a:lnTo>
                  <a:lnTo>
                    <a:pt x="10829" y="9130"/>
                  </a:lnTo>
                  <a:lnTo>
                    <a:pt x="10839" y="9121"/>
                  </a:lnTo>
                  <a:lnTo>
                    <a:pt x="10847" y="9111"/>
                  </a:lnTo>
                  <a:lnTo>
                    <a:pt x="10855" y="9101"/>
                  </a:lnTo>
                  <a:lnTo>
                    <a:pt x="10861" y="9090"/>
                  </a:lnTo>
                  <a:lnTo>
                    <a:pt x="10868" y="9078"/>
                  </a:lnTo>
                  <a:lnTo>
                    <a:pt x="10872" y="9065"/>
                  </a:lnTo>
                  <a:lnTo>
                    <a:pt x="10876" y="9052"/>
                  </a:lnTo>
                  <a:lnTo>
                    <a:pt x="10878" y="9039"/>
                  </a:lnTo>
                  <a:lnTo>
                    <a:pt x="10879" y="9026"/>
                  </a:lnTo>
                  <a:lnTo>
                    <a:pt x="10879" y="136"/>
                  </a:lnTo>
                  <a:lnTo>
                    <a:pt x="10878" y="122"/>
                  </a:lnTo>
                  <a:lnTo>
                    <a:pt x="10876" y="108"/>
                  </a:lnTo>
                  <a:lnTo>
                    <a:pt x="10872" y="95"/>
                  </a:lnTo>
                  <a:lnTo>
                    <a:pt x="10868" y="83"/>
                  </a:lnTo>
                  <a:lnTo>
                    <a:pt x="10861" y="71"/>
                  </a:lnTo>
                  <a:lnTo>
                    <a:pt x="10855" y="60"/>
                  </a:lnTo>
                  <a:lnTo>
                    <a:pt x="10847" y="49"/>
                  </a:lnTo>
                  <a:lnTo>
                    <a:pt x="10839" y="39"/>
                  </a:lnTo>
                  <a:lnTo>
                    <a:pt x="10829" y="31"/>
                  </a:lnTo>
                  <a:lnTo>
                    <a:pt x="10819" y="23"/>
                  </a:lnTo>
                  <a:lnTo>
                    <a:pt x="10807" y="16"/>
                  </a:lnTo>
                  <a:lnTo>
                    <a:pt x="10796" y="10"/>
                  </a:lnTo>
                  <a:lnTo>
                    <a:pt x="10783" y="6"/>
                  </a:lnTo>
                  <a:lnTo>
                    <a:pt x="10770" y="2"/>
                  </a:lnTo>
                  <a:lnTo>
                    <a:pt x="10757" y="0"/>
                  </a:lnTo>
                  <a:lnTo>
                    <a:pt x="10744" y="0"/>
                  </a:lnTo>
                  <a:lnTo>
                    <a:pt x="136" y="0"/>
                  </a:lnTo>
                  <a:lnTo>
                    <a:pt x="122" y="0"/>
                  </a:lnTo>
                  <a:lnTo>
                    <a:pt x="108" y="2"/>
                  </a:lnTo>
                  <a:lnTo>
                    <a:pt x="95" y="6"/>
                  </a:lnTo>
                  <a:lnTo>
                    <a:pt x="83" y="10"/>
                  </a:lnTo>
                  <a:lnTo>
                    <a:pt x="71" y="16"/>
                  </a:lnTo>
                  <a:lnTo>
                    <a:pt x="60" y="23"/>
                  </a:lnTo>
                  <a:lnTo>
                    <a:pt x="49" y="31"/>
                  </a:lnTo>
                  <a:lnTo>
                    <a:pt x="39" y="39"/>
                  </a:lnTo>
                  <a:lnTo>
                    <a:pt x="30" y="49"/>
                  </a:lnTo>
                  <a:lnTo>
                    <a:pt x="23" y="60"/>
                  </a:lnTo>
                  <a:lnTo>
                    <a:pt x="16" y="71"/>
                  </a:lnTo>
                  <a:lnTo>
                    <a:pt x="10" y="83"/>
                  </a:lnTo>
                  <a:lnTo>
                    <a:pt x="5" y="95"/>
                  </a:lnTo>
                  <a:lnTo>
                    <a:pt x="2" y="108"/>
                  </a:lnTo>
                  <a:lnTo>
                    <a:pt x="0" y="122"/>
                  </a:lnTo>
                  <a:lnTo>
                    <a:pt x="0" y="136"/>
                  </a:lnTo>
                  <a:lnTo>
                    <a:pt x="0" y="9026"/>
                  </a:lnTo>
                  <a:lnTo>
                    <a:pt x="0" y="9039"/>
                  </a:lnTo>
                  <a:lnTo>
                    <a:pt x="2" y="9052"/>
                  </a:lnTo>
                  <a:lnTo>
                    <a:pt x="5" y="9065"/>
                  </a:lnTo>
                  <a:lnTo>
                    <a:pt x="10" y="9078"/>
                  </a:lnTo>
                  <a:lnTo>
                    <a:pt x="16" y="9090"/>
                  </a:lnTo>
                  <a:lnTo>
                    <a:pt x="23" y="9101"/>
                  </a:lnTo>
                  <a:lnTo>
                    <a:pt x="30" y="9111"/>
                  </a:lnTo>
                  <a:lnTo>
                    <a:pt x="39" y="9121"/>
                  </a:lnTo>
                  <a:lnTo>
                    <a:pt x="49" y="9130"/>
                  </a:lnTo>
                  <a:lnTo>
                    <a:pt x="60" y="9138"/>
                  </a:lnTo>
                  <a:lnTo>
                    <a:pt x="71" y="9144"/>
                  </a:lnTo>
                  <a:lnTo>
                    <a:pt x="83" y="9151"/>
                  </a:lnTo>
                  <a:lnTo>
                    <a:pt x="95" y="9155"/>
                  </a:lnTo>
                  <a:lnTo>
                    <a:pt x="108" y="9158"/>
                  </a:lnTo>
                  <a:lnTo>
                    <a:pt x="122" y="9160"/>
                  </a:lnTo>
                  <a:lnTo>
                    <a:pt x="136" y="9161"/>
                  </a:lnTo>
                  <a:lnTo>
                    <a:pt x="10744" y="9161"/>
                  </a:lnTo>
                  <a:close/>
                </a:path>
              </a:pathLst>
            </a:custGeom>
            <a:solidFill>
              <a:srgbClr val="F0EBD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19" name="Freeform 677">
              <a:extLst>
                <a:ext uri="{FF2B5EF4-FFF2-40B4-BE49-F238E27FC236}">
                  <a16:creationId xmlns:a16="http://schemas.microsoft.com/office/drawing/2014/main" id="{11815756-03A0-E24D-B783-1E6331FF7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1105"/>
              <a:ext cx="1764" cy="1222"/>
            </a:xfrm>
            <a:custGeom>
              <a:avLst/>
              <a:gdLst>
                <a:gd name="T0" fmla="*/ 14 w 8822"/>
                <a:gd name="T1" fmla="*/ 10 h 6110"/>
                <a:gd name="T2" fmla="*/ 14 w 8822"/>
                <a:gd name="T3" fmla="*/ 10 h 6110"/>
                <a:gd name="T4" fmla="*/ 14 w 8822"/>
                <a:gd name="T5" fmla="*/ 10 h 6110"/>
                <a:gd name="T6" fmla="*/ 14 w 8822"/>
                <a:gd name="T7" fmla="*/ 10 h 6110"/>
                <a:gd name="T8" fmla="*/ 14 w 8822"/>
                <a:gd name="T9" fmla="*/ 10 h 6110"/>
                <a:gd name="T10" fmla="*/ 14 w 8822"/>
                <a:gd name="T11" fmla="*/ 10 h 6110"/>
                <a:gd name="T12" fmla="*/ 14 w 8822"/>
                <a:gd name="T13" fmla="*/ 10 h 6110"/>
                <a:gd name="T14" fmla="*/ 14 w 8822"/>
                <a:gd name="T15" fmla="*/ 10 h 6110"/>
                <a:gd name="T16" fmla="*/ 14 w 8822"/>
                <a:gd name="T17" fmla="*/ 0 h 6110"/>
                <a:gd name="T18" fmla="*/ 14 w 8822"/>
                <a:gd name="T19" fmla="*/ 0 h 6110"/>
                <a:gd name="T20" fmla="*/ 14 w 8822"/>
                <a:gd name="T21" fmla="*/ 0 h 6110"/>
                <a:gd name="T22" fmla="*/ 14 w 8822"/>
                <a:gd name="T23" fmla="*/ 0 h 6110"/>
                <a:gd name="T24" fmla="*/ 14 w 8822"/>
                <a:gd name="T25" fmla="*/ 0 h 6110"/>
                <a:gd name="T26" fmla="*/ 14 w 8822"/>
                <a:gd name="T27" fmla="*/ 0 h 6110"/>
                <a:gd name="T28" fmla="*/ 14 w 8822"/>
                <a:gd name="T29" fmla="*/ 0 h 6110"/>
                <a:gd name="T30" fmla="*/ 14 w 8822"/>
                <a:gd name="T31" fmla="*/ 0 h 6110"/>
                <a:gd name="T32" fmla="*/ 14 w 8822"/>
                <a:gd name="T33" fmla="*/ 0 h 6110"/>
                <a:gd name="T34" fmla="*/ 0 w 8822"/>
                <a:gd name="T35" fmla="*/ 0 h 6110"/>
                <a:gd name="T36" fmla="*/ 0 w 8822"/>
                <a:gd name="T37" fmla="*/ 0 h 6110"/>
                <a:gd name="T38" fmla="*/ 0 w 8822"/>
                <a:gd name="T39" fmla="*/ 0 h 6110"/>
                <a:gd name="T40" fmla="*/ 0 w 8822"/>
                <a:gd name="T41" fmla="*/ 0 h 6110"/>
                <a:gd name="T42" fmla="*/ 0 w 8822"/>
                <a:gd name="T43" fmla="*/ 0 h 6110"/>
                <a:gd name="T44" fmla="*/ 0 w 8822"/>
                <a:gd name="T45" fmla="*/ 0 h 6110"/>
                <a:gd name="T46" fmla="*/ 0 w 8822"/>
                <a:gd name="T47" fmla="*/ 0 h 6110"/>
                <a:gd name="T48" fmla="*/ 0 w 8822"/>
                <a:gd name="T49" fmla="*/ 0 h 6110"/>
                <a:gd name="T50" fmla="*/ 0 w 8822"/>
                <a:gd name="T51" fmla="*/ 10 h 6110"/>
                <a:gd name="T52" fmla="*/ 0 w 8822"/>
                <a:gd name="T53" fmla="*/ 10 h 6110"/>
                <a:gd name="T54" fmla="*/ 0 w 8822"/>
                <a:gd name="T55" fmla="*/ 10 h 6110"/>
                <a:gd name="T56" fmla="*/ 0 w 8822"/>
                <a:gd name="T57" fmla="*/ 10 h 6110"/>
                <a:gd name="T58" fmla="*/ 0 w 8822"/>
                <a:gd name="T59" fmla="*/ 10 h 6110"/>
                <a:gd name="T60" fmla="*/ 0 w 8822"/>
                <a:gd name="T61" fmla="*/ 10 h 6110"/>
                <a:gd name="T62" fmla="*/ 0 w 8822"/>
                <a:gd name="T63" fmla="*/ 10 h 6110"/>
                <a:gd name="T64" fmla="*/ 0 w 8822"/>
                <a:gd name="T65" fmla="*/ 10 h 6110"/>
                <a:gd name="T66" fmla="*/ 0 w 8822"/>
                <a:gd name="T67" fmla="*/ 10 h 611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822" h="6110">
                  <a:moveTo>
                    <a:pt x="8684" y="6110"/>
                  </a:moveTo>
                  <a:lnTo>
                    <a:pt x="8697" y="6109"/>
                  </a:lnTo>
                  <a:lnTo>
                    <a:pt x="8712" y="6107"/>
                  </a:lnTo>
                  <a:lnTo>
                    <a:pt x="8725" y="6104"/>
                  </a:lnTo>
                  <a:lnTo>
                    <a:pt x="8738" y="6099"/>
                  </a:lnTo>
                  <a:lnTo>
                    <a:pt x="8750" y="6094"/>
                  </a:lnTo>
                  <a:lnTo>
                    <a:pt x="8761" y="6086"/>
                  </a:lnTo>
                  <a:lnTo>
                    <a:pt x="8771" y="6079"/>
                  </a:lnTo>
                  <a:lnTo>
                    <a:pt x="8781" y="6070"/>
                  </a:lnTo>
                  <a:lnTo>
                    <a:pt x="8790" y="6061"/>
                  </a:lnTo>
                  <a:lnTo>
                    <a:pt x="8798" y="6051"/>
                  </a:lnTo>
                  <a:lnTo>
                    <a:pt x="8804" y="6040"/>
                  </a:lnTo>
                  <a:lnTo>
                    <a:pt x="8811" y="6028"/>
                  </a:lnTo>
                  <a:lnTo>
                    <a:pt x="8815" y="6016"/>
                  </a:lnTo>
                  <a:lnTo>
                    <a:pt x="8818" y="6003"/>
                  </a:lnTo>
                  <a:lnTo>
                    <a:pt x="8820" y="5989"/>
                  </a:lnTo>
                  <a:lnTo>
                    <a:pt x="8822" y="5976"/>
                  </a:lnTo>
                  <a:lnTo>
                    <a:pt x="8822" y="136"/>
                  </a:lnTo>
                  <a:lnTo>
                    <a:pt x="8820" y="122"/>
                  </a:lnTo>
                  <a:lnTo>
                    <a:pt x="8818" y="108"/>
                  </a:lnTo>
                  <a:lnTo>
                    <a:pt x="8815" y="95"/>
                  </a:lnTo>
                  <a:lnTo>
                    <a:pt x="8811" y="83"/>
                  </a:lnTo>
                  <a:lnTo>
                    <a:pt x="8804" y="71"/>
                  </a:lnTo>
                  <a:lnTo>
                    <a:pt x="8798" y="60"/>
                  </a:lnTo>
                  <a:lnTo>
                    <a:pt x="8790" y="49"/>
                  </a:lnTo>
                  <a:lnTo>
                    <a:pt x="8781" y="39"/>
                  </a:lnTo>
                  <a:lnTo>
                    <a:pt x="8771" y="31"/>
                  </a:lnTo>
                  <a:lnTo>
                    <a:pt x="8761" y="23"/>
                  </a:lnTo>
                  <a:lnTo>
                    <a:pt x="8750" y="17"/>
                  </a:lnTo>
                  <a:lnTo>
                    <a:pt x="8738" y="10"/>
                  </a:lnTo>
                  <a:lnTo>
                    <a:pt x="8725" y="6"/>
                  </a:lnTo>
                  <a:lnTo>
                    <a:pt x="8712" y="2"/>
                  </a:lnTo>
                  <a:lnTo>
                    <a:pt x="8697" y="0"/>
                  </a:lnTo>
                  <a:lnTo>
                    <a:pt x="8684" y="0"/>
                  </a:lnTo>
                  <a:lnTo>
                    <a:pt x="136" y="0"/>
                  </a:lnTo>
                  <a:lnTo>
                    <a:pt x="122" y="0"/>
                  </a:lnTo>
                  <a:lnTo>
                    <a:pt x="108" y="2"/>
                  </a:lnTo>
                  <a:lnTo>
                    <a:pt x="95" y="6"/>
                  </a:lnTo>
                  <a:lnTo>
                    <a:pt x="83" y="10"/>
                  </a:lnTo>
                  <a:lnTo>
                    <a:pt x="71" y="17"/>
                  </a:lnTo>
                  <a:lnTo>
                    <a:pt x="60" y="23"/>
                  </a:lnTo>
                  <a:lnTo>
                    <a:pt x="49" y="31"/>
                  </a:lnTo>
                  <a:lnTo>
                    <a:pt x="39" y="39"/>
                  </a:lnTo>
                  <a:lnTo>
                    <a:pt x="31" y="49"/>
                  </a:lnTo>
                  <a:lnTo>
                    <a:pt x="23" y="60"/>
                  </a:lnTo>
                  <a:lnTo>
                    <a:pt x="17" y="71"/>
                  </a:lnTo>
                  <a:lnTo>
                    <a:pt x="10" y="83"/>
                  </a:lnTo>
                  <a:lnTo>
                    <a:pt x="6" y="95"/>
                  </a:lnTo>
                  <a:lnTo>
                    <a:pt x="2" y="108"/>
                  </a:lnTo>
                  <a:lnTo>
                    <a:pt x="0" y="122"/>
                  </a:lnTo>
                  <a:lnTo>
                    <a:pt x="0" y="136"/>
                  </a:lnTo>
                  <a:lnTo>
                    <a:pt x="0" y="5976"/>
                  </a:lnTo>
                  <a:lnTo>
                    <a:pt x="0" y="5989"/>
                  </a:lnTo>
                  <a:lnTo>
                    <a:pt x="2" y="6003"/>
                  </a:lnTo>
                  <a:lnTo>
                    <a:pt x="6" y="6016"/>
                  </a:lnTo>
                  <a:lnTo>
                    <a:pt x="10" y="6028"/>
                  </a:lnTo>
                  <a:lnTo>
                    <a:pt x="17" y="6040"/>
                  </a:lnTo>
                  <a:lnTo>
                    <a:pt x="23" y="6051"/>
                  </a:lnTo>
                  <a:lnTo>
                    <a:pt x="31" y="6061"/>
                  </a:lnTo>
                  <a:lnTo>
                    <a:pt x="39" y="6070"/>
                  </a:lnTo>
                  <a:lnTo>
                    <a:pt x="49" y="6079"/>
                  </a:lnTo>
                  <a:lnTo>
                    <a:pt x="60" y="6086"/>
                  </a:lnTo>
                  <a:lnTo>
                    <a:pt x="71" y="6094"/>
                  </a:lnTo>
                  <a:lnTo>
                    <a:pt x="83" y="6099"/>
                  </a:lnTo>
                  <a:lnTo>
                    <a:pt x="95" y="6104"/>
                  </a:lnTo>
                  <a:lnTo>
                    <a:pt x="108" y="6107"/>
                  </a:lnTo>
                  <a:lnTo>
                    <a:pt x="122" y="6109"/>
                  </a:lnTo>
                  <a:lnTo>
                    <a:pt x="136" y="6110"/>
                  </a:lnTo>
                  <a:lnTo>
                    <a:pt x="8684" y="6110"/>
                  </a:lnTo>
                  <a:close/>
                </a:path>
              </a:pathLst>
            </a:custGeom>
            <a:solidFill>
              <a:srgbClr val="CBBDB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0" name="Freeform 678">
              <a:extLst>
                <a:ext uri="{FF2B5EF4-FFF2-40B4-BE49-F238E27FC236}">
                  <a16:creationId xmlns:a16="http://schemas.microsoft.com/office/drawing/2014/main" id="{A21DFAB3-5ACC-5C47-B054-E2EF11202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" y="1139"/>
              <a:ext cx="1676" cy="1162"/>
            </a:xfrm>
            <a:custGeom>
              <a:avLst/>
              <a:gdLst>
                <a:gd name="T0" fmla="*/ 13 w 8380"/>
                <a:gd name="T1" fmla="*/ 9 h 5806"/>
                <a:gd name="T2" fmla="*/ 13 w 8380"/>
                <a:gd name="T3" fmla="*/ 9 h 5806"/>
                <a:gd name="T4" fmla="*/ 13 w 8380"/>
                <a:gd name="T5" fmla="*/ 9 h 5806"/>
                <a:gd name="T6" fmla="*/ 13 w 8380"/>
                <a:gd name="T7" fmla="*/ 9 h 5806"/>
                <a:gd name="T8" fmla="*/ 13 w 8380"/>
                <a:gd name="T9" fmla="*/ 9 h 5806"/>
                <a:gd name="T10" fmla="*/ 13 w 8380"/>
                <a:gd name="T11" fmla="*/ 9 h 5806"/>
                <a:gd name="T12" fmla="*/ 13 w 8380"/>
                <a:gd name="T13" fmla="*/ 9 h 5806"/>
                <a:gd name="T14" fmla="*/ 13 w 8380"/>
                <a:gd name="T15" fmla="*/ 9 h 5806"/>
                <a:gd name="T16" fmla="*/ 13 w 8380"/>
                <a:gd name="T17" fmla="*/ 0 h 5806"/>
                <a:gd name="T18" fmla="*/ 13 w 8380"/>
                <a:gd name="T19" fmla="*/ 0 h 5806"/>
                <a:gd name="T20" fmla="*/ 13 w 8380"/>
                <a:gd name="T21" fmla="*/ 0 h 5806"/>
                <a:gd name="T22" fmla="*/ 13 w 8380"/>
                <a:gd name="T23" fmla="*/ 0 h 5806"/>
                <a:gd name="T24" fmla="*/ 13 w 8380"/>
                <a:gd name="T25" fmla="*/ 0 h 5806"/>
                <a:gd name="T26" fmla="*/ 13 w 8380"/>
                <a:gd name="T27" fmla="*/ 0 h 5806"/>
                <a:gd name="T28" fmla="*/ 13 w 8380"/>
                <a:gd name="T29" fmla="*/ 0 h 5806"/>
                <a:gd name="T30" fmla="*/ 13 w 8380"/>
                <a:gd name="T31" fmla="*/ 0 h 5806"/>
                <a:gd name="T32" fmla="*/ 13 w 8380"/>
                <a:gd name="T33" fmla="*/ 0 h 5806"/>
                <a:gd name="T34" fmla="*/ 0 w 8380"/>
                <a:gd name="T35" fmla="*/ 0 h 5806"/>
                <a:gd name="T36" fmla="*/ 0 w 8380"/>
                <a:gd name="T37" fmla="*/ 0 h 5806"/>
                <a:gd name="T38" fmla="*/ 0 w 8380"/>
                <a:gd name="T39" fmla="*/ 0 h 5806"/>
                <a:gd name="T40" fmla="*/ 0 w 8380"/>
                <a:gd name="T41" fmla="*/ 0 h 5806"/>
                <a:gd name="T42" fmla="*/ 0 w 8380"/>
                <a:gd name="T43" fmla="*/ 0 h 5806"/>
                <a:gd name="T44" fmla="*/ 0 w 8380"/>
                <a:gd name="T45" fmla="*/ 0 h 5806"/>
                <a:gd name="T46" fmla="*/ 0 w 8380"/>
                <a:gd name="T47" fmla="*/ 0 h 5806"/>
                <a:gd name="T48" fmla="*/ 0 w 8380"/>
                <a:gd name="T49" fmla="*/ 0 h 5806"/>
                <a:gd name="T50" fmla="*/ 0 w 8380"/>
                <a:gd name="T51" fmla="*/ 9 h 5806"/>
                <a:gd name="T52" fmla="*/ 0 w 8380"/>
                <a:gd name="T53" fmla="*/ 9 h 5806"/>
                <a:gd name="T54" fmla="*/ 0 w 8380"/>
                <a:gd name="T55" fmla="*/ 9 h 5806"/>
                <a:gd name="T56" fmla="*/ 0 w 8380"/>
                <a:gd name="T57" fmla="*/ 9 h 5806"/>
                <a:gd name="T58" fmla="*/ 0 w 8380"/>
                <a:gd name="T59" fmla="*/ 9 h 5806"/>
                <a:gd name="T60" fmla="*/ 0 w 8380"/>
                <a:gd name="T61" fmla="*/ 9 h 5806"/>
                <a:gd name="T62" fmla="*/ 0 w 8380"/>
                <a:gd name="T63" fmla="*/ 9 h 5806"/>
                <a:gd name="T64" fmla="*/ 0 w 8380"/>
                <a:gd name="T65" fmla="*/ 9 h 5806"/>
                <a:gd name="T66" fmla="*/ 0 w 8380"/>
                <a:gd name="T67" fmla="*/ 9 h 58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380" h="5806">
                  <a:moveTo>
                    <a:pt x="8250" y="5806"/>
                  </a:moveTo>
                  <a:lnTo>
                    <a:pt x="8263" y="5805"/>
                  </a:lnTo>
                  <a:lnTo>
                    <a:pt x="8276" y="5802"/>
                  </a:lnTo>
                  <a:lnTo>
                    <a:pt x="8288" y="5799"/>
                  </a:lnTo>
                  <a:lnTo>
                    <a:pt x="8300" y="5795"/>
                  </a:lnTo>
                  <a:lnTo>
                    <a:pt x="8311" y="5789"/>
                  </a:lnTo>
                  <a:lnTo>
                    <a:pt x="8322" y="5783"/>
                  </a:lnTo>
                  <a:lnTo>
                    <a:pt x="8332" y="5775"/>
                  </a:lnTo>
                  <a:lnTo>
                    <a:pt x="8341" y="5767"/>
                  </a:lnTo>
                  <a:lnTo>
                    <a:pt x="8349" y="5758"/>
                  </a:lnTo>
                  <a:lnTo>
                    <a:pt x="8357" y="5747"/>
                  </a:lnTo>
                  <a:lnTo>
                    <a:pt x="8363" y="5737"/>
                  </a:lnTo>
                  <a:lnTo>
                    <a:pt x="8369" y="5725"/>
                  </a:lnTo>
                  <a:lnTo>
                    <a:pt x="8373" y="5713"/>
                  </a:lnTo>
                  <a:lnTo>
                    <a:pt x="8376" y="5701"/>
                  </a:lnTo>
                  <a:lnTo>
                    <a:pt x="8378" y="5688"/>
                  </a:lnTo>
                  <a:lnTo>
                    <a:pt x="8380" y="5675"/>
                  </a:lnTo>
                  <a:lnTo>
                    <a:pt x="8380" y="128"/>
                  </a:lnTo>
                  <a:lnTo>
                    <a:pt x="8378" y="114"/>
                  </a:lnTo>
                  <a:lnTo>
                    <a:pt x="8376" y="102"/>
                  </a:lnTo>
                  <a:lnTo>
                    <a:pt x="8373" y="89"/>
                  </a:lnTo>
                  <a:lnTo>
                    <a:pt x="8369" y="78"/>
                  </a:lnTo>
                  <a:lnTo>
                    <a:pt x="8363" y="66"/>
                  </a:lnTo>
                  <a:lnTo>
                    <a:pt x="8357" y="57"/>
                  </a:lnTo>
                  <a:lnTo>
                    <a:pt x="8349" y="47"/>
                  </a:lnTo>
                  <a:lnTo>
                    <a:pt x="8341" y="37"/>
                  </a:lnTo>
                  <a:lnTo>
                    <a:pt x="8332" y="29"/>
                  </a:lnTo>
                  <a:lnTo>
                    <a:pt x="8322" y="22"/>
                  </a:lnTo>
                  <a:lnTo>
                    <a:pt x="8311" y="15"/>
                  </a:lnTo>
                  <a:lnTo>
                    <a:pt x="8300" y="10"/>
                  </a:lnTo>
                  <a:lnTo>
                    <a:pt x="8288" y="5"/>
                  </a:lnTo>
                  <a:lnTo>
                    <a:pt x="8276" y="2"/>
                  </a:lnTo>
                  <a:lnTo>
                    <a:pt x="8263" y="0"/>
                  </a:lnTo>
                  <a:lnTo>
                    <a:pt x="8250" y="0"/>
                  </a:lnTo>
                  <a:lnTo>
                    <a:pt x="128" y="0"/>
                  </a:lnTo>
                  <a:lnTo>
                    <a:pt x="114" y="0"/>
                  </a:lnTo>
                  <a:lnTo>
                    <a:pt x="102" y="2"/>
                  </a:lnTo>
                  <a:lnTo>
                    <a:pt x="89" y="5"/>
                  </a:lnTo>
                  <a:lnTo>
                    <a:pt x="78" y="10"/>
                  </a:lnTo>
                  <a:lnTo>
                    <a:pt x="66" y="15"/>
                  </a:lnTo>
                  <a:lnTo>
                    <a:pt x="57" y="22"/>
                  </a:lnTo>
                  <a:lnTo>
                    <a:pt x="47" y="29"/>
                  </a:lnTo>
                  <a:lnTo>
                    <a:pt x="37" y="37"/>
                  </a:lnTo>
                  <a:lnTo>
                    <a:pt x="29" y="47"/>
                  </a:lnTo>
                  <a:lnTo>
                    <a:pt x="22" y="57"/>
                  </a:lnTo>
                  <a:lnTo>
                    <a:pt x="15" y="66"/>
                  </a:lnTo>
                  <a:lnTo>
                    <a:pt x="10" y="78"/>
                  </a:lnTo>
                  <a:lnTo>
                    <a:pt x="5" y="89"/>
                  </a:lnTo>
                  <a:lnTo>
                    <a:pt x="2" y="102"/>
                  </a:lnTo>
                  <a:lnTo>
                    <a:pt x="0" y="114"/>
                  </a:lnTo>
                  <a:lnTo>
                    <a:pt x="0" y="128"/>
                  </a:lnTo>
                  <a:lnTo>
                    <a:pt x="0" y="5675"/>
                  </a:lnTo>
                  <a:lnTo>
                    <a:pt x="0" y="5688"/>
                  </a:lnTo>
                  <a:lnTo>
                    <a:pt x="2" y="5701"/>
                  </a:lnTo>
                  <a:lnTo>
                    <a:pt x="5" y="5713"/>
                  </a:lnTo>
                  <a:lnTo>
                    <a:pt x="10" y="5725"/>
                  </a:lnTo>
                  <a:lnTo>
                    <a:pt x="15" y="5737"/>
                  </a:lnTo>
                  <a:lnTo>
                    <a:pt x="22" y="5747"/>
                  </a:lnTo>
                  <a:lnTo>
                    <a:pt x="29" y="5758"/>
                  </a:lnTo>
                  <a:lnTo>
                    <a:pt x="37" y="5767"/>
                  </a:lnTo>
                  <a:lnTo>
                    <a:pt x="47" y="5775"/>
                  </a:lnTo>
                  <a:lnTo>
                    <a:pt x="57" y="5783"/>
                  </a:lnTo>
                  <a:lnTo>
                    <a:pt x="66" y="5789"/>
                  </a:lnTo>
                  <a:lnTo>
                    <a:pt x="78" y="5795"/>
                  </a:lnTo>
                  <a:lnTo>
                    <a:pt x="89" y="5799"/>
                  </a:lnTo>
                  <a:lnTo>
                    <a:pt x="102" y="5802"/>
                  </a:lnTo>
                  <a:lnTo>
                    <a:pt x="114" y="5805"/>
                  </a:lnTo>
                  <a:lnTo>
                    <a:pt x="128" y="5806"/>
                  </a:lnTo>
                  <a:lnTo>
                    <a:pt x="8250" y="5806"/>
                  </a:lnTo>
                  <a:close/>
                </a:path>
              </a:pathLst>
            </a:custGeom>
            <a:solidFill>
              <a:srgbClr val="E6F5F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1" name="Rectangle 679">
              <a:extLst>
                <a:ext uri="{FF2B5EF4-FFF2-40B4-BE49-F238E27FC236}">
                  <a16:creationId xmlns:a16="http://schemas.microsoft.com/office/drawing/2014/main" id="{527AE59D-91B5-6B41-81A5-04694B61F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8" y="2542"/>
              <a:ext cx="1497" cy="5"/>
            </a:xfrm>
            <a:prstGeom prst="rect">
              <a:avLst/>
            </a:prstGeom>
            <a:solidFill>
              <a:srgbClr val="333333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  <p:sp>
          <p:nvSpPr>
            <p:cNvPr id="26722" name="Freeform 680">
              <a:extLst>
                <a:ext uri="{FF2B5EF4-FFF2-40B4-BE49-F238E27FC236}">
                  <a16:creationId xmlns:a16="http://schemas.microsoft.com/office/drawing/2014/main" id="{5DC6D2D2-C042-E544-8614-F9CEEB472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" y="2542"/>
              <a:ext cx="678" cy="1"/>
            </a:xfrm>
            <a:custGeom>
              <a:avLst/>
              <a:gdLst>
                <a:gd name="T0" fmla="*/ 0 w 3389"/>
                <a:gd name="T1" fmla="*/ 0 h 1"/>
                <a:gd name="T2" fmla="*/ 5 w 3389"/>
                <a:gd name="T3" fmla="*/ 0 h 1"/>
                <a:gd name="T4" fmla="*/ 0 w 3389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389" h="1">
                  <a:moveTo>
                    <a:pt x="0" y="0"/>
                  </a:moveTo>
                  <a:lnTo>
                    <a:pt x="33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3" name="Rectangle 681">
              <a:extLst>
                <a:ext uri="{FF2B5EF4-FFF2-40B4-BE49-F238E27FC236}">
                  <a16:creationId xmlns:a16="http://schemas.microsoft.com/office/drawing/2014/main" id="{5C6C115E-BE92-A64F-B4DC-4D1855595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2542"/>
              <a:ext cx="3" cy="208"/>
            </a:xfrm>
            <a:prstGeom prst="rect">
              <a:avLst/>
            </a:prstGeom>
            <a:solidFill>
              <a:srgbClr val="7F7F7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  <p:sp>
          <p:nvSpPr>
            <p:cNvPr id="26724" name="Rectangle 682">
              <a:extLst>
                <a:ext uri="{FF2B5EF4-FFF2-40B4-BE49-F238E27FC236}">
                  <a16:creationId xmlns:a16="http://schemas.microsoft.com/office/drawing/2014/main" id="{D1D2D602-DEBD-FC40-BF90-59AA25897D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" y="2547"/>
              <a:ext cx="4" cy="202"/>
            </a:xfrm>
            <a:prstGeom prst="rect">
              <a:avLst/>
            </a:prstGeom>
            <a:solidFill>
              <a:srgbClr val="7F7F7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  <p:sp>
          <p:nvSpPr>
            <p:cNvPr id="26725" name="Freeform 683">
              <a:extLst>
                <a:ext uri="{FF2B5EF4-FFF2-40B4-BE49-F238E27FC236}">
                  <a16:creationId xmlns:a16="http://schemas.microsoft.com/office/drawing/2014/main" id="{08D443D2-EF97-AB47-A3BA-708A15B62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5" y="2581"/>
              <a:ext cx="136" cy="136"/>
            </a:xfrm>
            <a:custGeom>
              <a:avLst/>
              <a:gdLst>
                <a:gd name="T0" fmla="*/ 1 w 678"/>
                <a:gd name="T1" fmla="*/ 1 h 678"/>
                <a:gd name="T2" fmla="*/ 1 w 678"/>
                <a:gd name="T3" fmla="*/ 1 h 678"/>
                <a:gd name="T4" fmla="*/ 1 w 678"/>
                <a:gd name="T5" fmla="*/ 1 h 678"/>
                <a:gd name="T6" fmla="*/ 1 w 678"/>
                <a:gd name="T7" fmla="*/ 1 h 678"/>
                <a:gd name="T8" fmla="*/ 1 w 678"/>
                <a:gd name="T9" fmla="*/ 1 h 678"/>
                <a:gd name="T10" fmla="*/ 1 w 678"/>
                <a:gd name="T11" fmla="*/ 1 h 678"/>
                <a:gd name="T12" fmla="*/ 1 w 678"/>
                <a:gd name="T13" fmla="*/ 1 h 678"/>
                <a:gd name="T14" fmla="*/ 1 w 678"/>
                <a:gd name="T15" fmla="*/ 1 h 678"/>
                <a:gd name="T16" fmla="*/ 1 w 678"/>
                <a:gd name="T17" fmla="*/ 0 h 678"/>
                <a:gd name="T18" fmla="*/ 1 w 678"/>
                <a:gd name="T19" fmla="*/ 0 h 678"/>
                <a:gd name="T20" fmla="*/ 1 w 678"/>
                <a:gd name="T21" fmla="*/ 0 h 678"/>
                <a:gd name="T22" fmla="*/ 1 w 678"/>
                <a:gd name="T23" fmla="*/ 0 h 678"/>
                <a:gd name="T24" fmla="*/ 1 w 678"/>
                <a:gd name="T25" fmla="*/ 0 h 678"/>
                <a:gd name="T26" fmla="*/ 1 w 678"/>
                <a:gd name="T27" fmla="*/ 0 h 678"/>
                <a:gd name="T28" fmla="*/ 1 w 678"/>
                <a:gd name="T29" fmla="*/ 0 h 678"/>
                <a:gd name="T30" fmla="*/ 1 w 678"/>
                <a:gd name="T31" fmla="*/ 0 h 678"/>
                <a:gd name="T32" fmla="*/ 1 w 678"/>
                <a:gd name="T33" fmla="*/ 0 h 678"/>
                <a:gd name="T34" fmla="*/ 0 w 678"/>
                <a:gd name="T35" fmla="*/ 0 h 678"/>
                <a:gd name="T36" fmla="*/ 0 w 678"/>
                <a:gd name="T37" fmla="*/ 0 h 678"/>
                <a:gd name="T38" fmla="*/ 0 w 678"/>
                <a:gd name="T39" fmla="*/ 0 h 678"/>
                <a:gd name="T40" fmla="*/ 0 w 678"/>
                <a:gd name="T41" fmla="*/ 0 h 678"/>
                <a:gd name="T42" fmla="*/ 0 w 678"/>
                <a:gd name="T43" fmla="*/ 0 h 678"/>
                <a:gd name="T44" fmla="*/ 0 w 678"/>
                <a:gd name="T45" fmla="*/ 0 h 678"/>
                <a:gd name="T46" fmla="*/ 0 w 678"/>
                <a:gd name="T47" fmla="*/ 0 h 678"/>
                <a:gd name="T48" fmla="*/ 0 w 678"/>
                <a:gd name="T49" fmla="*/ 0 h 678"/>
                <a:gd name="T50" fmla="*/ 0 w 678"/>
                <a:gd name="T51" fmla="*/ 1 h 678"/>
                <a:gd name="T52" fmla="*/ 0 w 678"/>
                <a:gd name="T53" fmla="*/ 1 h 678"/>
                <a:gd name="T54" fmla="*/ 0 w 678"/>
                <a:gd name="T55" fmla="*/ 1 h 678"/>
                <a:gd name="T56" fmla="*/ 0 w 678"/>
                <a:gd name="T57" fmla="*/ 1 h 678"/>
                <a:gd name="T58" fmla="*/ 0 w 678"/>
                <a:gd name="T59" fmla="*/ 1 h 678"/>
                <a:gd name="T60" fmla="*/ 0 w 678"/>
                <a:gd name="T61" fmla="*/ 1 h 678"/>
                <a:gd name="T62" fmla="*/ 0 w 678"/>
                <a:gd name="T63" fmla="*/ 1 h 678"/>
                <a:gd name="T64" fmla="*/ 0 w 678"/>
                <a:gd name="T65" fmla="*/ 1 h 678"/>
                <a:gd name="T66" fmla="*/ 0 w 678"/>
                <a:gd name="T67" fmla="*/ 1 h 67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78" h="678">
                  <a:moveTo>
                    <a:pt x="611" y="678"/>
                  </a:moveTo>
                  <a:lnTo>
                    <a:pt x="618" y="677"/>
                  </a:lnTo>
                  <a:lnTo>
                    <a:pt x="624" y="676"/>
                  </a:lnTo>
                  <a:lnTo>
                    <a:pt x="631" y="675"/>
                  </a:lnTo>
                  <a:lnTo>
                    <a:pt x="637" y="673"/>
                  </a:lnTo>
                  <a:lnTo>
                    <a:pt x="643" y="670"/>
                  </a:lnTo>
                  <a:lnTo>
                    <a:pt x="648" y="666"/>
                  </a:lnTo>
                  <a:lnTo>
                    <a:pt x="653" y="662"/>
                  </a:lnTo>
                  <a:lnTo>
                    <a:pt x="658" y="658"/>
                  </a:lnTo>
                  <a:lnTo>
                    <a:pt x="662" y="653"/>
                  </a:lnTo>
                  <a:lnTo>
                    <a:pt x="667" y="648"/>
                  </a:lnTo>
                  <a:lnTo>
                    <a:pt x="670" y="642"/>
                  </a:lnTo>
                  <a:lnTo>
                    <a:pt x="673" y="637"/>
                  </a:lnTo>
                  <a:lnTo>
                    <a:pt x="675" y="630"/>
                  </a:lnTo>
                  <a:lnTo>
                    <a:pt x="676" y="624"/>
                  </a:lnTo>
                  <a:lnTo>
                    <a:pt x="677" y="617"/>
                  </a:lnTo>
                  <a:lnTo>
                    <a:pt x="678" y="611"/>
                  </a:lnTo>
                  <a:lnTo>
                    <a:pt x="678" y="67"/>
                  </a:lnTo>
                  <a:lnTo>
                    <a:pt x="677" y="60"/>
                  </a:lnTo>
                  <a:lnTo>
                    <a:pt x="676" y="53"/>
                  </a:lnTo>
                  <a:lnTo>
                    <a:pt x="675" y="47"/>
                  </a:lnTo>
                  <a:lnTo>
                    <a:pt x="673" y="40"/>
                  </a:lnTo>
                  <a:lnTo>
                    <a:pt x="670" y="35"/>
                  </a:lnTo>
                  <a:lnTo>
                    <a:pt x="667" y="29"/>
                  </a:lnTo>
                  <a:lnTo>
                    <a:pt x="662" y="24"/>
                  </a:lnTo>
                  <a:lnTo>
                    <a:pt x="658" y="18"/>
                  </a:lnTo>
                  <a:lnTo>
                    <a:pt x="653" y="14"/>
                  </a:lnTo>
                  <a:lnTo>
                    <a:pt x="648" y="11"/>
                  </a:lnTo>
                  <a:lnTo>
                    <a:pt x="643" y="8"/>
                  </a:lnTo>
                  <a:lnTo>
                    <a:pt x="637" y="4"/>
                  </a:lnTo>
                  <a:lnTo>
                    <a:pt x="631" y="2"/>
                  </a:lnTo>
                  <a:lnTo>
                    <a:pt x="624" y="1"/>
                  </a:lnTo>
                  <a:lnTo>
                    <a:pt x="618" y="0"/>
                  </a:lnTo>
                  <a:lnTo>
                    <a:pt x="611" y="0"/>
                  </a:lnTo>
                  <a:lnTo>
                    <a:pt x="67" y="0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6" y="2"/>
                  </a:lnTo>
                  <a:lnTo>
                    <a:pt x="40" y="4"/>
                  </a:lnTo>
                  <a:lnTo>
                    <a:pt x="34" y="8"/>
                  </a:lnTo>
                  <a:lnTo>
                    <a:pt x="29" y="11"/>
                  </a:lnTo>
                  <a:lnTo>
                    <a:pt x="23" y="14"/>
                  </a:lnTo>
                  <a:lnTo>
                    <a:pt x="18" y="18"/>
                  </a:lnTo>
                  <a:lnTo>
                    <a:pt x="14" y="24"/>
                  </a:lnTo>
                  <a:lnTo>
                    <a:pt x="10" y="29"/>
                  </a:lnTo>
                  <a:lnTo>
                    <a:pt x="7" y="35"/>
                  </a:lnTo>
                  <a:lnTo>
                    <a:pt x="4" y="40"/>
                  </a:lnTo>
                  <a:lnTo>
                    <a:pt x="2" y="47"/>
                  </a:lnTo>
                  <a:lnTo>
                    <a:pt x="1" y="53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0" y="611"/>
                  </a:lnTo>
                  <a:lnTo>
                    <a:pt x="0" y="617"/>
                  </a:lnTo>
                  <a:lnTo>
                    <a:pt x="1" y="624"/>
                  </a:lnTo>
                  <a:lnTo>
                    <a:pt x="2" y="630"/>
                  </a:lnTo>
                  <a:lnTo>
                    <a:pt x="4" y="637"/>
                  </a:lnTo>
                  <a:lnTo>
                    <a:pt x="7" y="642"/>
                  </a:lnTo>
                  <a:lnTo>
                    <a:pt x="10" y="648"/>
                  </a:lnTo>
                  <a:lnTo>
                    <a:pt x="14" y="653"/>
                  </a:lnTo>
                  <a:lnTo>
                    <a:pt x="18" y="658"/>
                  </a:lnTo>
                  <a:lnTo>
                    <a:pt x="23" y="662"/>
                  </a:lnTo>
                  <a:lnTo>
                    <a:pt x="29" y="666"/>
                  </a:lnTo>
                  <a:lnTo>
                    <a:pt x="34" y="670"/>
                  </a:lnTo>
                  <a:lnTo>
                    <a:pt x="40" y="673"/>
                  </a:lnTo>
                  <a:lnTo>
                    <a:pt x="46" y="675"/>
                  </a:lnTo>
                  <a:lnTo>
                    <a:pt x="53" y="676"/>
                  </a:lnTo>
                  <a:lnTo>
                    <a:pt x="59" y="677"/>
                  </a:lnTo>
                  <a:lnTo>
                    <a:pt x="67" y="678"/>
                  </a:lnTo>
                  <a:lnTo>
                    <a:pt x="611" y="678"/>
                  </a:ln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6" name="Freeform 684">
              <a:extLst>
                <a:ext uri="{FF2B5EF4-FFF2-40B4-BE49-F238E27FC236}">
                  <a16:creationId xmlns:a16="http://schemas.microsoft.com/office/drawing/2014/main" id="{C405208E-C4D4-DE42-B937-139CB017F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" y="2588"/>
              <a:ext cx="122" cy="122"/>
            </a:xfrm>
            <a:custGeom>
              <a:avLst/>
              <a:gdLst>
                <a:gd name="T0" fmla="*/ 1 w 612"/>
                <a:gd name="T1" fmla="*/ 1 h 611"/>
                <a:gd name="T2" fmla="*/ 1 w 612"/>
                <a:gd name="T3" fmla="*/ 1 h 611"/>
                <a:gd name="T4" fmla="*/ 1 w 612"/>
                <a:gd name="T5" fmla="*/ 1 h 611"/>
                <a:gd name="T6" fmla="*/ 1 w 612"/>
                <a:gd name="T7" fmla="*/ 1 h 611"/>
                <a:gd name="T8" fmla="*/ 1 w 612"/>
                <a:gd name="T9" fmla="*/ 1 h 611"/>
                <a:gd name="T10" fmla="*/ 1 w 612"/>
                <a:gd name="T11" fmla="*/ 1 h 611"/>
                <a:gd name="T12" fmla="*/ 1 w 612"/>
                <a:gd name="T13" fmla="*/ 1 h 611"/>
                <a:gd name="T14" fmla="*/ 1 w 612"/>
                <a:gd name="T15" fmla="*/ 1 h 611"/>
                <a:gd name="T16" fmla="*/ 1 w 612"/>
                <a:gd name="T17" fmla="*/ 0 h 611"/>
                <a:gd name="T18" fmla="*/ 1 w 612"/>
                <a:gd name="T19" fmla="*/ 0 h 611"/>
                <a:gd name="T20" fmla="*/ 1 w 612"/>
                <a:gd name="T21" fmla="*/ 0 h 611"/>
                <a:gd name="T22" fmla="*/ 1 w 612"/>
                <a:gd name="T23" fmla="*/ 0 h 611"/>
                <a:gd name="T24" fmla="*/ 1 w 612"/>
                <a:gd name="T25" fmla="*/ 0 h 611"/>
                <a:gd name="T26" fmla="*/ 1 w 612"/>
                <a:gd name="T27" fmla="*/ 0 h 611"/>
                <a:gd name="T28" fmla="*/ 1 w 612"/>
                <a:gd name="T29" fmla="*/ 0 h 611"/>
                <a:gd name="T30" fmla="*/ 1 w 612"/>
                <a:gd name="T31" fmla="*/ 0 h 611"/>
                <a:gd name="T32" fmla="*/ 1 w 612"/>
                <a:gd name="T33" fmla="*/ 0 h 611"/>
                <a:gd name="T34" fmla="*/ 0 w 612"/>
                <a:gd name="T35" fmla="*/ 0 h 611"/>
                <a:gd name="T36" fmla="*/ 0 w 612"/>
                <a:gd name="T37" fmla="*/ 0 h 611"/>
                <a:gd name="T38" fmla="*/ 0 w 612"/>
                <a:gd name="T39" fmla="*/ 0 h 611"/>
                <a:gd name="T40" fmla="*/ 0 w 612"/>
                <a:gd name="T41" fmla="*/ 0 h 611"/>
                <a:gd name="T42" fmla="*/ 0 w 612"/>
                <a:gd name="T43" fmla="*/ 0 h 611"/>
                <a:gd name="T44" fmla="*/ 0 w 612"/>
                <a:gd name="T45" fmla="*/ 0 h 611"/>
                <a:gd name="T46" fmla="*/ 0 w 612"/>
                <a:gd name="T47" fmla="*/ 0 h 611"/>
                <a:gd name="T48" fmla="*/ 0 w 612"/>
                <a:gd name="T49" fmla="*/ 0 h 611"/>
                <a:gd name="T50" fmla="*/ 0 w 612"/>
                <a:gd name="T51" fmla="*/ 1 h 611"/>
                <a:gd name="T52" fmla="*/ 0 w 612"/>
                <a:gd name="T53" fmla="*/ 1 h 611"/>
                <a:gd name="T54" fmla="*/ 0 w 612"/>
                <a:gd name="T55" fmla="*/ 1 h 611"/>
                <a:gd name="T56" fmla="*/ 0 w 612"/>
                <a:gd name="T57" fmla="*/ 1 h 611"/>
                <a:gd name="T58" fmla="*/ 0 w 612"/>
                <a:gd name="T59" fmla="*/ 1 h 611"/>
                <a:gd name="T60" fmla="*/ 0 w 612"/>
                <a:gd name="T61" fmla="*/ 1 h 611"/>
                <a:gd name="T62" fmla="*/ 0 w 612"/>
                <a:gd name="T63" fmla="*/ 1 h 611"/>
                <a:gd name="T64" fmla="*/ 0 w 612"/>
                <a:gd name="T65" fmla="*/ 1 h 611"/>
                <a:gd name="T66" fmla="*/ 0 w 612"/>
                <a:gd name="T67" fmla="*/ 1 h 61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12" h="611">
                  <a:moveTo>
                    <a:pt x="550" y="611"/>
                  </a:moveTo>
                  <a:lnTo>
                    <a:pt x="555" y="610"/>
                  </a:lnTo>
                  <a:lnTo>
                    <a:pt x="562" y="609"/>
                  </a:lnTo>
                  <a:lnTo>
                    <a:pt x="568" y="607"/>
                  </a:lnTo>
                  <a:lnTo>
                    <a:pt x="574" y="605"/>
                  </a:lnTo>
                  <a:lnTo>
                    <a:pt x="579" y="603"/>
                  </a:lnTo>
                  <a:lnTo>
                    <a:pt x="585" y="600"/>
                  </a:lnTo>
                  <a:lnTo>
                    <a:pt x="589" y="597"/>
                  </a:lnTo>
                  <a:lnTo>
                    <a:pt x="593" y="592"/>
                  </a:lnTo>
                  <a:lnTo>
                    <a:pt x="598" y="588"/>
                  </a:lnTo>
                  <a:lnTo>
                    <a:pt x="601" y="584"/>
                  </a:lnTo>
                  <a:lnTo>
                    <a:pt x="604" y="578"/>
                  </a:lnTo>
                  <a:lnTo>
                    <a:pt x="606" y="573"/>
                  </a:lnTo>
                  <a:lnTo>
                    <a:pt x="608" y="567"/>
                  </a:lnTo>
                  <a:lnTo>
                    <a:pt x="610" y="562"/>
                  </a:lnTo>
                  <a:lnTo>
                    <a:pt x="611" y="555"/>
                  </a:lnTo>
                  <a:lnTo>
                    <a:pt x="612" y="550"/>
                  </a:lnTo>
                  <a:lnTo>
                    <a:pt x="612" y="61"/>
                  </a:lnTo>
                  <a:lnTo>
                    <a:pt x="611" y="54"/>
                  </a:lnTo>
                  <a:lnTo>
                    <a:pt x="610" y="48"/>
                  </a:lnTo>
                  <a:lnTo>
                    <a:pt x="608" y="42"/>
                  </a:lnTo>
                  <a:lnTo>
                    <a:pt x="606" y="37"/>
                  </a:lnTo>
                  <a:lnTo>
                    <a:pt x="604" y="31"/>
                  </a:lnTo>
                  <a:lnTo>
                    <a:pt x="601" y="26"/>
                  </a:lnTo>
                  <a:lnTo>
                    <a:pt x="598" y="22"/>
                  </a:lnTo>
                  <a:lnTo>
                    <a:pt x="593" y="17"/>
                  </a:lnTo>
                  <a:lnTo>
                    <a:pt x="589" y="13"/>
                  </a:lnTo>
                  <a:lnTo>
                    <a:pt x="585" y="10"/>
                  </a:lnTo>
                  <a:lnTo>
                    <a:pt x="579" y="6"/>
                  </a:lnTo>
                  <a:lnTo>
                    <a:pt x="574" y="4"/>
                  </a:lnTo>
                  <a:lnTo>
                    <a:pt x="568" y="2"/>
                  </a:lnTo>
                  <a:lnTo>
                    <a:pt x="562" y="1"/>
                  </a:lnTo>
                  <a:lnTo>
                    <a:pt x="555" y="0"/>
                  </a:lnTo>
                  <a:lnTo>
                    <a:pt x="550" y="0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48" y="1"/>
                  </a:lnTo>
                  <a:lnTo>
                    <a:pt x="43" y="2"/>
                  </a:lnTo>
                  <a:lnTo>
                    <a:pt x="37" y="4"/>
                  </a:lnTo>
                  <a:lnTo>
                    <a:pt x="32" y="6"/>
                  </a:lnTo>
                  <a:lnTo>
                    <a:pt x="26" y="10"/>
                  </a:lnTo>
                  <a:lnTo>
                    <a:pt x="22" y="13"/>
                  </a:lnTo>
                  <a:lnTo>
                    <a:pt x="18" y="17"/>
                  </a:lnTo>
                  <a:lnTo>
                    <a:pt x="13" y="22"/>
                  </a:lnTo>
                  <a:lnTo>
                    <a:pt x="10" y="26"/>
                  </a:lnTo>
                  <a:lnTo>
                    <a:pt x="7" y="31"/>
                  </a:lnTo>
                  <a:lnTo>
                    <a:pt x="5" y="37"/>
                  </a:lnTo>
                  <a:lnTo>
                    <a:pt x="2" y="42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0" y="550"/>
                  </a:lnTo>
                  <a:lnTo>
                    <a:pt x="0" y="555"/>
                  </a:lnTo>
                  <a:lnTo>
                    <a:pt x="1" y="562"/>
                  </a:lnTo>
                  <a:lnTo>
                    <a:pt x="2" y="567"/>
                  </a:lnTo>
                  <a:lnTo>
                    <a:pt x="5" y="573"/>
                  </a:lnTo>
                  <a:lnTo>
                    <a:pt x="7" y="578"/>
                  </a:lnTo>
                  <a:lnTo>
                    <a:pt x="10" y="584"/>
                  </a:lnTo>
                  <a:lnTo>
                    <a:pt x="13" y="588"/>
                  </a:lnTo>
                  <a:lnTo>
                    <a:pt x="18" y="592"/>
                  </a:lnTo>
                  <a:lnTo>
                    <a:pt x="22" y="597"/>
                  </a:lnTo>
                  <a:lnTo>
                    <a:pt x="26" y="600"/>
                  </a:lnTo>
                  <a:lnTo>
                    <a:pt x="32" y="603"/>
                  </a:lnTo>
                  <a:lnTo>
                    <a:pt x="37" y="605"/>
                  </a:lnTo>
                  <a:lnTo>
                    <a:pt x="43" y="607"/>
                  </a:lnTo>
                  <a:lnTo>
                    <a:pt x="48" y="609"/>
                  </a:lnTo>
                  <a:lnTo>
                    <a:pt x="55" y="610"/>
                  </a:lnTo>
                  <a:lnTo>
                    <a:pt x="61" y="611"/>
                  </a:lnTo>
                  <a:lnTo>
                    <a:pt x="550" y="611"/>
                  </a:lnTo>
                  <a:close/>
                </a:path>
              </a:pathLst>
            </a:custGeom>
            <a:solidFill>
              <a:srgbClr val="F2EEE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87" name="Line 685">
            <a:extLst>
              <a:ext uri="{FF2B5EF4-FFF2-40B4-BE49-F238E27FC236}">
                <a16:creationId xmlns:a16="http://schemas.microsoft.com/office/drawing/2014/main" id="{95BEF825-4BC8-244E-AFF4-9F1C33236BE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3550" y="4430713"/>
            <a:ext cx="128905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88" name="Line 686">
            <a:extLst>
              <a:ext uri="{FF2B5EF4-FFF2-40B4-BE49-F238E27FC236}">
                <a16:creationId xmlns:a16="http://schemas.microsoft.com/office/drawing/2014/main" id="{F633BE10-A8A1-9740-A266-838EB91CE4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3550" y="4379913"/>
            <a:ext cx="1389063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89" name="Line 687">
            <a:extLst>
              <a:ext uri="{FF2B5EF4-FFF2-40B4-BE49-F238E27FC236}">
                <a16:creationId xmlns:a16="http://schemas.microsoft.com/office/drawing/2014/main" id="{78D79B04-0781-9142-820C-EF3DF5981B5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3550" y="4329113"/>
            <a:ext cx="148907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90" name="Line 688">
            <a:extLst>
              <a:ext uri="{FF2B5EF4-FFF2-40B4-BE49-F238E27FC236}">
                <a16:creationId xmlns:a16="http://schemas.microsoft.com/office/drawing/2014/main" id="{11C399E7-3651-704A-A52B-0362E670ABB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5313" y="4778375"/>
            <a:ext cx="10953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91" name="Rectangle 689">
            <a:extLst>
              <a:ext uri="{FF2B5EF4-FFF2-40B4-BE49-F238E27FC236}">
                <a16:creationId xmlns:a16="http://schemas.microsoft.com/office/drawing/2014/main" id="{7D142DBC-9B29-054E-B566-BDAFCF939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975" y="2736850"/>
            <a:ext cx="790575" cy="249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6692" name="Line 690">
            <a:extLst>
              <a:ext uri="{FF2B5EF4-FFF2-40B4-BE49-F238E27FC236}">
                <a16:creationId xmlns:a16="http://schemas.microsoft.com/office/drawing/2014/main" id="{32FF7E63-D6D4-8A4C-8474-6C2C32D235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62700" y="3783013"/>
            <a:ext cx="0" cy="165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93" name="Line 691">
            <a:extLst>
              <a:ext uri="{FF2B5EF4-FFF2-40B4-BE49-F238E27FC236}">
                <a16:creationId xmlns:a16="http://schemas.microsoft.com/office/drawing/2014/main" id="{2C2EFC75-9F29-984B-939F-B82443D6AC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32588" y="4478338"/>
            <a:ext cx="0" cy="249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94" name="Line 692">
            <a:extLst>
              <a:ext uri="{FF2B5EF4-FFF2-40B4-BE49-F238E27FC236}">
                <a16:creationId xmlns:a16="http://schemas.microsoft.com/office/drawing/2014/main" id="{B46DD119-4028-124A-AB7F-365318B263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3550" y="4478338"/>
            <a:ext cx="11890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95" name="Text Box 693">
            <a:extLst>
              <a:ext uri="{FF2B5EF4-FFF2-40B4-BE49-F238E27FC236}">
                <a16:creationId xmlns:a16="http://schemas.microsoft.com/office/drawing/2014/main" id="{DD732BE3-B6B2-C64A-852D-703DBC995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763" y="3932238"/>
            <a:ext cx="5810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908" tIns="33955" rIns="67908" bIns="33955">
            <a:spAutoFit/>
          </a:bodyPr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75000"/>
              </a:lnSpc>
            </a:pPr>
            <a:r>
              <a:rPr lang="en-US" altLang="en-US" sz="1400"/>
              <a:t>NWS</a:t>
            </a:r>
          </a:p>
          <a:p>
            <a:pPr>
              <a:lnSpc>
                <a:spcPct val="75000"/>
              </a:lnSpc>
            </a:pPr>
            <a:r>
              <a:rPr lang="en-US" altLang="en-US" sz="900"/>
              <a:t>Service </a:t>
            </a:r>
          </a:p>
          <a:p>
            <a:pPr>
              <a:lnSpc>
                <a:spcPct val="75000"/>
              </a:lnSpc>
            </a:pPr>
            <a:r>
              <a:rPr lang="en-US" altLang="en-US" sz="900"/>
              <a:t>A &amp; C</a:t>
            </a:r>
          </a:p>
        </p:txBody>
      </p:sp>
      <p:sp>
        <p:nvSpPr>
          <p:cNvPr id="26696" name="Line 694">
            <a:extLst>
              <a:ext uri="{FF2B5EF4-FFF2-40B4-BE49-F238E27FC236}">
                <a16:creationId xmlns:a16="http://schemas.microsoft.com/office/drawing/2014/main" id="{3882CBBF-8948-3A43-9B92-4DB9F077E3D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22575" y="4130675"/>
            <a:ext cx="595313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97" name="Text Box 695">
            <a:extLst>
              <a:ext uri="{FF2B5EF4-FFF2-40B4-BE49-F238E27FC236}">
                <a16:creationId xmlns:a16="http://schemas.microsoft.com/office/drawing/2014/main" id="{FA5BEFEE-CD00-324D-9279-F6A77F430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0813" y="2387600"/>
            <a:ext cx="503237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908" tIns="33955" rIns="67908" bIns="33955">
            <a:spAutoFit/>
          </a:bodyPr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 b="1"/>
              <a:t>SMS-1</a:t>
            </a:r>
          </a:p>
        </p:txBody>
      </p:sp>
      <p:grpSp>
        <p:nvGrpSpPr>
          <p:cNvPr id="26698" name="Group 696">
            <a:extLst>
              <a:ext uri="{FF2B5EF4-FFF2-40B4-BE49-F238E27FC236}">
                <a16:creationId xmlns:a16="http://schemas.microsoft.com/office/drawing/2014/main" id="{57AF17CA-57BC-464E-805A-35AD18980A4D}"/>
              </a:ext>
            </a:extLst>
          </p:cNvPr>
          <p:cNvGrpSpPr>
            <a:grpSpLocks/>
          </p:cNvGrpSpPr>
          <p:nvPr/>
        </p:nvGrpSpPr>
        <p:grpSpPr bwMode="auto">
          <a:xfrm>
            <a:off x="4752975" y="3435350"/>
            <a:ext cx="841375" cy="1093788"/>
            <a:chOff x="1841" y="1067"/>
            <a:chExt cx="498" cy="689"/>
          </a:xfrm>
        </p:grpSpPr>
        <p:sp>
          <p:nvSpPr>
            <p:cNvPr id="26712" name="Rectangle 697">
              <a:extLst>
                <a:ext uri="{FF2B5EF4-FFF2-40B4-BE49-F238E27FC236}">
                  <a16:creationId xmlns:a16="http://schemas.microsoft.com/office/drawing/2014/main" id="{AFC293A2-1F9E-3941-867F-1AB90C482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" y="1067"/>
              <a:ext cx="498" cy="689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7857" tIns="33929" rIns="67857" bIns="33929" anchor="ctr"/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713" name="Rectangle 698">
              <a:extLst>
                <a:ext uri="{FF2B5EF4-FFF2-40B4-BE49-F238E27FC236}">
                  <a16:creationId xmlns:a16="http://schemas.microsoft.com/office/drawing/2014/main" id="{E2989041-4F4B-CA46-8BC3-57B6C4EAC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098"/>
              <a:ext cx="437" cy="125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7857" tIns="33929" rIns="67857" bIns="33929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</a:rPr>
                <a:t>Fast Storage</a:t>
              </a:r>
            </a:p>
          </p:txBody>
        </p:sp>
        <p:sp>
          <p:nvSpPr>
            <p:cNvPr id="26714" name="Rectangle 699">
              <a:extLst>
                <a:ext uri="{FF2B5EF4-FFF2-40B4-BE49-F238E27FC236}">
                  <a16:creationId xmlns:a16="http://schemas.microsoft.com/office/drawing/2014/main" id="{2F80DD2F-8180-984C-80E3-814B6C26E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223"/>
              <a:ext cx="437" cy="125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7857" tIns="33929" rIns="67857" bIns="33929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</a:rPr>
                <a:t>Cursor Generator</a:t>
              </a:r>
            </a:p>
          </p:txBody>
        </p:sp>
        <p:sp>
          <p:nvSpPr>
            <p:cNvPr id="26715" name="Rectangle 700">
              <a:extLst>
                <a:ext uri="{FF2B5EF4-FFF2-40B4-BE49-F238E27FC236}">
                  <a16:creationId xmlns:a16="http://schemas.microsoft.com/office/drawing/2014/main" id="{D1D88122-43ED-1249-A102-43FC41407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348"/>
              <a:ext cx="437" cy="126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7857" tIns="33929" rIns="67857" bIns="33929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</a:rPr>
                <a:t>Signal Mixing</a:t>
              </a:r>
            </a:p>
          </p:txBody>
        </p:sp>
        <p:sp>
          <p:nvSpPr>
            <p:cNvPr id="26716" name="Rectangle 701">
              <a:extLst>
                <a:ext uri="{FF2B5EF4-FFF2-40B4-BE49-F238E27FC236}">
                  <a16:creationId xmlns:a16="http://schemas.microsoft.com/office/drawing/2014/main" id="{9DCFB977-851B-7441-A8FE-A0FCBB766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474"/>
              <a:ext cx="437" cy="125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7857" tIns="33929" rIns="67857" bIns="33929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</a:rPr>
                <a:t>Blending Control</a:t>
              </a:r>
            </a:p>
          </p:txBody>
        </p:sp>
        <p:sp>
          <p:nvSpPr>
            <p:cNvPr id="26717" name="Rectangle 702">
              <a:extLst>
                <a:ext uri="{FF2B5EF4-FFF2-40B4-BE49-F238E27FC236}">
                  <a16:creationId xmlns:a16="http://schemas.microsoft.com/office/drawing/2014/main" id="{F8B2B690-B633-4B4D-854A-C1253BA413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599"/>
              <a:ext cx="437" cy="125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7857" tIns="33929" rIns="67857" bIns="33929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</a:rPr>
                <a:t>Enhancement</a:t>
              </a:r>
            </a:p>
          </p:txBody>
        </p:sp>
      </p:grpSp>
      <p:sp>
        <p:nvSpPr>
          <p:cNvPr id="26699" name="Line 703">
            <a:extLst>
              <a:ext uri="{FF2B5EF4-FFF2-40B4-BE49-F238E27FC236}">
                <a16:creationId xmlns:a16="http://schemas.microsoft.com/office/drawing/2014/main" id="{DA77E9C6-E057-FA48-BC0F-21EE8BEB992F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0375" y="3789363"/>
            <a:ext cx="839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700" name="Group 704">
            <a:extLst>
              <a:ext uri="{FF2B5EF4-FFF2-40B4-BE49-F238E27FC236}">
                <a16:creationId xmlns:a16="http://schemas.microsoft.com/office/drawing/2014/main" id="{0FC48E1B-FA79-514B-B2D9-7C09C81E1506}"/>
              </a:ext>
            </a:extLst>
          </p:cNvPr>
          <p:cNvGrpSpPr>
            <a:grpSpLocks/>
          </p:cNvGrpSpPr>
          <p:nvPr/>
        </p:nvGrpSpPr>
        <p:grpSpPr bwMode="auto">
          <a:xfrm>
            <a:off x="6202363" y="5240338"/>
            <a:ext cx="347662" cy="193675"/>
            <a:chOff x="2745" y="2260"/>
            <a:chExt cx="219" cy="122"/>
          </a:xfrm>
        </p:grpSpPr>
        <p:sp>
          <p:nvSpPr>
            <p:cNvPr id="26702" name="Oval 705">
              <a:extLst>
                <a:ext uri="{FF2B5EF4-FFF2-40B4-BE49-F238E27FC236}">
                  <a16:creationId xmlns:a16="http://schemas.microsoft.com/office/drawing/2014/main" id="{82AA7748-72FC-5644-882C-550170BAFD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630307">
              <a:off x="2793" y="2271"/>
              <a:ext cx="49" cy="9"/>
            </a:xfrm>
            <a:prstGeom prst="ellipse">
              <a:avLst/>
            </a:prstGeom>
            <a:solidFill>
              <a:srgbClr val="F0EBD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703" name="Freeform 706">
              <a:extLst>
                <a:ext uri="{FF2B5EF4-FFF2-40B4-BE49-F238E27FC236}">
                  <a16:creationId xmlns:a16="http://schemas.microsoft.com/office/drawing/2014/main" id="{FCE57FC6-EF3C-1542-9678-E5850ED71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" y="2327"/>
              <a:ext cx="68" cy="34"/>
            </a:xfrm>
            <a:custGeom>
              <a:avLst/>
              <a:gdLst>
                <a:gd name="T0" fmla="*/ 0 w 1977"/>
                <a:gd name="T1" fmla="*/ 0 h 908"/>
                <a:gd name="T2" fmla="*/ 0 w 1977"/>
                <a:gd name="T3" fmla="*/ 0 h 908"/>
                <a:gd name="T4" fmla="*/ 0 w 1977"/>
                <a:gd name="T5" fmla="*/ 0 h 908"/>
                <a:gd name="T6" fmla="*/ 0 w 1977"/>
                <a:gd name="T7" fmla="*/ 0 h 908"/>
                <a:gd name="T8" fmla="*/ 0 w 1977"/>
                <a:gd name="T9" fmla="*/ 0 h 908"/>
                <a:gd name="T10" fmla="*/ 0 w 1977"/>
                <a:gd name="T11" fmla="*/ 0 h 908"/>
                <a:gd name="T12" fmla="*/ 0 w 1977"/>
                <a:gd name="T13" fmla="*/ 0 h 908"/>
                <a:gd name="T14" fmla="*/ 0 w 1977"/>
                <a:gd name="T15" fmla="*/ 0 h 908"/>
                <a:gd name="T16" fmla="*/ 0 w 1977"/>
                <a:gd name="T17" fmla="*/ 0 h 908"/>
                <a:gd name="T18" fmla="*/ 0 w 1977"/>
                <a:gd name="T19" fmla="*/ 0 h 908"/>
                <a:gd name="T20" fmla="*/ 0 w 1977"/>
                <a:gd name="T21" fmla="*/ 0 h 908"/>
                <a:gd name="T22" fmla="*/ 0 w 1977"/>
                <a:gd name="T23" fmla="*/ 0 h 908"/>
                <a:gd name="T24" fmla="*/ 0 w 1977"/>
                <a:gd name="T25" fmla="*/ 0 h 908"/>
                <a:gd name="T26" fmla="*/ 0 w 1977"/>
                <a:gd name="T27" fmla="*/ 0 h 908"/>
                <a:gd name="T28" fmla="*/ 0 w 1977"/>
                <a:gd name="T29" fmla="*/ 0 h 908"/>
                <a:gd name="T30" fmla="*/ 0 w 1977"/>
                <a:gd name="T31" fmla="*/ 0 h 908"/>
                <a:gd name="T32" fmla="*/ 0 w 1977"/>
                <a:gd name="T33" fmla="*/ 0 h 908"/>
                <a:gd name="T34" fmla="*/ 0 w 1977"/>
                <a:gd name="T35" fmla="*/ 0 h 908"/>
                <a:gd name="T36" fmla="*/ 0 w 1977"/>
                <a:gd name="T37" fmla="*/ 0 h 908"/>
                <a:gd name="T38" fmla="*/ 0 w 1977"/>
                <a:gd name="T39" fmla="*/ 0 h 908"/>
                <a:gd name="T40" fmla="*/ 0 w 1977"/>
                <a:gd name="T41" fmla="*/ 0 h 908"/>
                <a:gd name="T42" fmla="*/ 0 w 1977"/>
                <a:gd name="T43" fmla="*/ 0 h 908"/>
                <a:gd name="T44" fmla="*/ 0 w 1977"/>
                <a:gd name="T45" fmla="*/ 0 h 908"/>
                <a:gd name="T46" fmla="*/ 0 w 1977"/>
                <a:gd name="T47" fmla="*/ 0 h 908"/>
                <a:gd name="T48" fmla="*/ 0 w 1977"/>
                <a:gd name="T49" fmla="*/ 0 h 908"/>
                <a:gd name="T50" fmla="*/ 0 w 1977"/>
                <a:gd name="T51" fmla="*/ 0 h 908"/>
                <a:gd name="T52" fmla="*/ 0 w 1977"/>
                <a:gd name="T53" fmla="*/ 0 h 908"/>
                <a:gd name="T54" fmla="*/ 0 w 1977"/>
                <a:gd name="T55" fmla="*/ 0 h 908"/>
                <a:gd name="T56" fmla="*/ 0 w 1977"/>
                <a:gd name="T57" fmla="*/ 0 h 908"/>
                <a:gd name="T58" fmla="*/ 0 w 1977"/>
                <a:gd name="T59" fmla="*/ 0 h 908"/>
                <a:gd name="T60" fmla="*/ 0 w 1977"/>
                <a:gd name="T61" fmla="*/ 0 h 908"/>
                <a:gd name="T62" fmla="*/ 0 w 1977"/>
                <a:gd name="T63" fmla="*/ 0 h 908"/>
                <a:gd name="T64" fmla="*/ 0 w 1977"/>
                <a:gd name="T65" fmla="*/ 0 h 908"/>
                <a:gd name="T66" fmla="*/ 0 w 1977"/>
                <a:gd name="T67" fmla="*/ 0 h 908"/>
                <a:gd name="T68" fmla="*/ 0 w 1977"/>
                <a:gd name="T69" fmla="*/ 0 h 9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77" h="908">
                  <a:moveTo>
                    <a:pt x="1965" y="340"/>
                  </a:moveTo>
                  <a:lnTo>
                    <a:pt x="1964" y="326"/>
                  </a:lnTo>
                  <a:lnTo>
                    <a:pt x="1961" y="308"/>
                  </a:lnTo>
                  <a:lnTo>
                    <a:pt x="1955" y="287"/>
                  </a:lnTo>
                  <a:lnTo>
                    <a:pt x="1949" y="263"/>
                  </a:lnTo>
                  <a:lnTo>
                    <a:pt x="1940" y="236"/>
                  </a:lnTo>
                  <a:lnTo>
                    <a:pt x="1929" y="207"/>
                  </a:lnTo>
                  <a:lnTo>
                    <a:pt x="1916" y="178"/>
                  </a:lnTo>
                  <a:lnTo>
                    <a:pt x="1901" y="149"/>
                  </a:lnTo>
                  <a:lnTo>
                    <a:pt x="1883" y="119"/>
                  </a:lnTo>
                  <a:lnTo>
                    <a:pt x="1865" y="92"/>
                  </a:lnTo>
                  <a:lnTo>
                    <a:pt x="1843" y="67"/>
                  </a:lnTo>
                  <a:lnTo>
                    <a:pt x="1820" y="44"/>
                  </a:lnTo>
                  <a:lnTo>
                    <a:pt x="1795" y="26"/>
                  </a:lnTo>
                  <a:lnTo>
                    <a:pt x="1768" y="12"/>
                  </a:lnTo>
                  <a:lnTo>
                    <a:pt x="1739" y="2"/>
                  </a:lnTo>
                  <a:lnTo>
                    <a:pt x="1707" y="0"/>
                  </a:lnTo>
                  <a:lnTo>
                    <a:pt x="244" y="0"/>
                  </a:lnTo>
                  <a:lnTo>
                    <a:pt x="231" y="2"/>
                  </a:lnTo>
                  <a:lnTo>
                    <a:pt x="216" y="12"/>
                  </a:lnTo>
                  <a:lnTo>
                    <a:pt x="200" y="26"/>
                  </a:lnTo>
                  <a:lnTo>
                    <a:pt x="182" y="44"/>
                  </a:lnTo>
                  <a:lnTo>
                    <a:pt x="162" y="67"/>
                  </a:lnTo>
                  <a:lnTo>
                    <a:pt x="141" y="92"/>
                  </a:lnTo>
                  <a:lnTo>
                    <a:pt x="121" y="119"/>
                  </a:lnTo>
                  <a:lnTo>
                    <a:pt x="100" y="149"/>
                  </a:lnTo>
                  <a:lnTo>
                    <a:pt x="80" y="178"/>
                  </a:lnTo>
                  <a:lnTo>
                    <a:pt x="62" y="207"/>
                  </a:lnTo>
                  <a:lnTo>
                    <a:pt x="45" y="236"/>
                  </a:lnTo>
                  <a:lnTo>
                    <a:pt x="29" y="263"/>
                  </a:lnTo>
                  <a:lnTo>
                    <a:pt x="17" y="287"/>
                  </a:lnTo>
                  <a:lnTo>
                    <a:pt x="8" y="308"/>
                  </a:lnTo>
                  <a:lnTo>
                    <a:pt x="1" y="326"/>
                  </a:lnTo>
                  <a:lnTo>
                    <a:pt x="0" y="340"/>
                  </a:lnTo>
                  <a:lnTo>
                    <a:pt x="0" y="807"/>
                  </a:lnTo>
                  <a:lnTo>
                    <a:pt x="0" y="817"/>
                  </a:lnTo>
                  <a:lnTo>
                    <a:pt x="1" y="827"/>
                  </a:lnTo>
                  <a:lnTo>
                    <a:pt x="4" y="837"/>
                  </a:lnTo>
                  <a:lnTo>
                    <a:pt x="8" y="847"/>
                  </a:lnTo>
                  <a:lnTo>
                    <a:pt x="12" y="855"/>
                  </a:lnTo>
                  <a:lnTo>
                    <a:pt x="16" y="863"/>
                  </a:lnTo>
                  <a:lnTo>
                    <a:pt x="23" y="872"/>
                  </a:lnTo>
                  <a:lnTo>
                    <a:pt x="29" y="878"/>
                  </a:lnTo>
                  <a:lnTo>
                    <a:pt x="36" y="885"/>
                  </a:lnTo>
                  <a:lnTo>
                    <a:pt x="45" y="891"/>
                  </a:lnTo>
                  <a:lnTo>
                    <a:pt x="52" y="895"/>
                  </a:lnTo>
                  <a:lnTo>
                    <a:pt x="61" y="900"/>
                  </a:lnTo>
                  <a:lnTo>
                    <a:pt x="71" y="903"/>
                  </a:lnTo>
                  <a:lnTo>
                    <a:pt x="80" y="906"/>
                  </a:lnTo>
                  <a:lnTo>
                    <a:pt x="90" y="907"/>
                  </a:lnTo>
                  <a:lnTo>
                    <a:pt x="101" y="908"/>
                  </a:lnTo>
                  <a:lnTo>
                    <a:pt x="1876" y="908"/>
                  </a:lnTo>
                  <a:lnTo>
                    <a:pt x="1886" y="907"/>
                  </a:lnTo>
                  <a:lnTo>
                    <a:pt x="1895" y="906"/>
                  </a:lnTo>
                  <a:lnTo>
                    <a:pt x="1905" y="903"/>
                  </a:lnTo>
                  <a:lnTo>
                    <a:pt x="1915" y="900"/>
                  </a:lnTo>
                  <a:lnTo>
                    <a:pt x="1924" y="895"/>
                  </a:lnTo>
                  <a:lnTo>
                    <a:pt x="1931" y="891"/>
                  </a:lnTo>
                  <a:lnTo>
                    <a:pt x="1940" y="885"/>
                  </a:lnTo>
                  <a:lnTo>
                    <a:pt x="1947" y="878"/>
                  </a:lnTo>
                  <a:lnTo>
                    <a:pt x="1953" y="872"/>
                  </a:lnTo>
                  <a:lnTo>
                    <a:pt x="1960" y="863"/>
                  </a:lnTo>
                  <a:lnTo>
                    <a:pt x="1964" y="855"/>
                  </a:lnTo>
                  <a:lnTo>
                    <a:pt x="1968" y="847"/>
                  </a:lnTo>
                  <a:lnTo>
                    <a:pt x="1972" y="837"/>
                  </a:lnTo>
                  <a:lnTo>
                    <a:pt x="1975" y="827"/>
                  </a:lnTo>
                  <a:lnTo>
                    <a:pt x="1976" y="817"/>
                  </a:lnTo>
                  <a:lnTo>
                    <a:pt x="1977" y="807"/>
                  </a:lnTo>
                  <a:lnTo>
                    <a:pt x="1977" y="340"/>
                  </a:lnTo>
                  <a:lnTo>
                    <a:pt x="1965" y="340"/>
                  </a:lnTo>
                  <a:close/>
                </a:path>
              </a:pathLst>
            </a:custGeom>
            <a:solidFill>
              <a:srgbClr val="F2EEE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4" name="Freeform 707">
              <a:extLst>
                <a:ext uri="{FF2B5EF4-FFF2-40B4-BE49-F238E27FC236}">
                  <a16:creationId xmlns:a16="http://schemas.microsoft.com/office/drawing/2014/main" id="{D43A4BD7-C3A5-BB43-A66D-1D3352E6C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" y="2341"/>
              <a:ext cx="68" cy="8"/>
            </a:xfrm>
            <a:custGeom>
              <a:avLst/>
              <a:gdLst>
                <a:gd name="T0" fmla="*/ 0 w 1977"/>
                <a:gd name="T1" fmla="*/ 0 h 197"/>
                <a:gd name="T2" fmla="*/ 0 w 1977"/>
                <a:gd name="T3" fmla="*/ 0 h 197"/>
                <a:gd name="T4" fmla="*/ 0 w 1977"/>
                <a:gd name="T5" fmla="*/ 0 h 197"/>
                <a:gd name="T6" fmla="*/ 0 w 1977"/>
                <a:gd name="T7" fmla="*/ 0 h 197"/>
                <a:gd name="T8" fmla="*/ 0 w 1977"/>
                <a:gd name="T9" fmla="*/ 0 h 197"/>
                <a:gd name="T10" fmla="*/ 0 w 1977"/>
                <a:gd name="T11" fmla="*/ 0 h 197"/>
                <a:gd name="T12" fmla="*/ 0 w 1977"/>
                <a:gd name="T13" fmla="*/ 0 h 197"/>
                <a:gd name="T14" fmla="*/ 0 w 1977"/>
                <a:gd name="T15" fmla="*/ 0 h 197"/>
                <a:gd name="T16" fmla="*/ 0 w 1977"/>
                <a:gd name="T17" fmla="*/ 0 h 197"/>
                <a:gd name="T18" fmla="*/ 0 w 1977"/>
                <a:gd name="T19" fmla="*/ 0 h 197"/>
                <a:gd name="T20" fmla="*/ 0 w 1977"/>
                <a:gd name="T21" fmla="*/ 0 h 197"/>
                <a:gd name="T22" fmla="*/ 0 w 1977"/>
                <a:gd name="T23" fmla="*/ 0 h 197"/>
                <a:gd name="T24" fmla="*/ 0 w 1977"/>
                <a:gd name="T25" fmla="*/ 0 h 197"/>
                <a:gd name="T26" fmla="*/ 0 w 1977"/>
                <a:gd name="T27" fmla="*/ 0 h 197"/>
                <a:gd name="T28" fmla="*/ 0 w 1977"/>
                <a:gd name="T29" fmla="*/ 0 h 197"/>
                <a:gd name="T30" fmla="*/ 0 w 1977"/>
                <a:gd name="T31" fmla="*/ 0 h 197"/>
                <a:gd name="T32" fmla="*/ 0 w 1977"/>
                <a:gd name="T33" fmla="*/ 0 h 197"/>
                <a:gd name="T34" fmla="*/ 0 w 1977"/>
                <a:gd name="T35" fmla="*/ 0 h 197"/>
                <a:gd name="T36" fmla="*/ 0 w 1977"/>
                <a:gd name="T37" fmla="*/ 0 h 197"/>
                <a:gd name="T38" fmla="*/ 0 w 1977"/>
                <a:gd name="T39" fmla="*/ 0 h 197"/>
                <a:gd name="T40" fmla="*/ 0 w 1977"/>
                <a:gd name="T41" fmla="*/ 0 h 197"/>
                <a:gd name="T42" fmla="*/ 0 w 1977"/>
                <a:gd name="T43" fmla="*/ 0 h 197"/>
                <a:gd name="T44" fmla="*/ 0 w 1977"/>
                <a:gd name="T45" fmla="*/ 0 h 197"/>
                <a:gd name="T46" fmla="*/ 0 w 1977"/>
                <a:gd name="T47" fmla="*/ 0 h 197"/>
                <a:gd name="T48" fmla="*/ 0 w 1977"/>
                <a:gd name="T49" fmla="*/ 0 h 197"/>
                <a:gd name="T50" fmla="*/ 0 w 1977"/>
                <a:gd name="T51" fmla="*/ 0 h 197"/>
                <a:gd name="T52" fmla="*/ 0 w 1977"/>
                <a:gd name="T53" fmla="*/ 0 h 197"/>
                <a:gd name="T54" fmla="*/ 0 w 1977"/>
                <a:gd name="T55" fmla="*/ 0 h 197"/>
                <a:gd name="T56" fmla="*/ 0 w 1977"/>
                <a:gd name="T57" fmla="*/ 0 h 197"/>
                <a:gd name="T58" fmla="*/ 0 w 1977"/>
                <a:gd name="T59" fmla="*/ 0 h 197"/>
                <a:gd name="T60" fmla="*/ 0 w 1977"/>
                <a:gd name="T61" fmla="*/ 0 h 197"/>
                <a:gd name="T62" fmla="*/ 0 w 1977"/>
                <a:gd name="T63" fmla="*/ 0 h 197"/>
                <a:gd name="T64" fmla="*/ 0 w 1977"/>
                <a:gd name="T65" fmla="*/ 0 h 197"/>
                <a:gd name="T66" fmla="*/ 0 w 1977"/>
                <a:gd name="T67" fmla="*/ 0 h 197"/>
                <a:gd name="T68" fmla="*/ 0 w 1977"/>
                <a:gd name="T69" fmla="*/ 0 h 197"/>
                <a:gd name="T70" fmla="*/ 0 w 1977"/>
                <a:gd name="T71" fmla="*/ 0 h 197"/>
                <a:gd name="T72" fmla="*/ 0 w 1977"/>
                <a:gd name="T73" fmla="*/ 0 h 197"/>
                <a:gd name="T74" fmla="*/ 0 w 1977"/>
                <a:gd name="T75" fmla="*/ 0 h 197"/>
                <a:gd name="T76" fmla="*/ 0 w 1977"/>
                <a:gd name="T77" fmla="*/ 0 h 197"/>
                <a:gd name="T78" fmla="*/ 0 w 1977"/>
                <a:gd name="T79" fmla="*/ 0 h 197"/>
                <a:gd name="T80" fmla="*/ 0 w 1977"/>
                <a:gd name="T81" fmla="*/ 0 h 197"/>
                <a:gd name="T82" fmla="*/ 0 w 1977"/>
                <a:gd name="T83" fmla="*/ 0 h 197"/>
                <a:gd name="T84" fmla="*/ 0 w 1977"/>
                <a:gd name="T85" fmla="*/ 0 h 197"/>
                <a:gd name="T86" fmla="*/ 0 w 1977"/>
                <a:gd name="T87" fmla="*/ 0 h 197"/>
                <a:gd name="T88" fmla="*/ 0 w 1977"/>
                <a:gd name="T89" fmla="*/ 0 h 197"/>
                <a:gd name="T90" fmla="*/ 0 w 1977"/>
                <a:gd name="T91" fmla="*/ 0 h 197"/>
                <a:gd name="T92" fmla="*/ 0 w 1977"/>
                <a:gd name="T93" fmla="*/ 0 h 197"/>
                <a:gd name="T94" fmla="*/ 0 w 1977"/>
                <a:gd name="T95" fmla="*/ 0 h 197"/>
                <a:gd name="T96" fmla="*/ 0 w 1977"/>
                <a:gd name="T97" fmla="*/ 0 h 197"/>
                <a:gd name="T98" fmla="*/ 0 w 1977"/>
                <a:gd name="T99" fmla="*/ 0 h 19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977" h="197">
                  <a:moveTo>
                    <a:pt x="0" y="0"/>
                  </a:moveTo>
                  <a:lnTo>
                    <a:pt x="2" y="2"/>
                  </a:lnTo>
                  <a:lnTo>
                    <a:pt x="11" y="7"/>
                  </a:lnTo>
                  <a:lnTo>
                    <a:pt x="24" y="17"/>
                  </a:lnTo>
                  <a:lnTo>
                    <a:pt x="41" y="30"/>
                  </a:lnTo>
                  <a:lnTo>
                    <a:pt x="63" y="44"/>
                  </a:lnTo>
                  <a:lnTo>
                    <a:pt x="88" y="62"/>
                  </a:lnTo>
                  <a:lnTo>
                    <a:pt x="115" y="79"/>
                  </a:lnTo>
                  <a:lnTo>
                    <a:pt x="146" y="98"/>
                  </a:lnTo>
                  <a:lnTo>
                    <a:pt x="178" y="116"/>
                  </a:lnTo>
                  <a:lnTo>
                    <a:pt x="212" y="134"/>
                  </a:lnTo>
                  <a:lnTo>
                    <a:pt x="247" y="151"/>
                  </a:lnTo>
                  <a:lnTo>
                    <a:pt x="282" y="165"/>
                  </a:lnTo>
                  <a:lnTo>
                    <a:pt x="318" y="178"/>
                  </a:lnTo>
                  <a:lnTo>
                    <a:pt x="353" y="188"/>
                  </a:lnTo>
                  <a:lnTo>
                    <a:pt x="386" y="193"/>
                  </a:lnTo>
                  <a:lnTo>
                    <a:pt x="419" y="197"/>
                  </a:lnTo>
                  <a:lnTo>
                    <a:pt x="459" y="197"/>
                  </a:lnTo>
                  <a:lnTo>
                    <a:pt x="518" y="197"/>
                  </a:lnTo>
                  <a:lnTo>
                    <a:pt x="592" y="197"/>
                  </a:lnTo>
                  <a:lnTo>
                    <a:pt x="677" y="197"/>
                  </a:lnTo>
                  <a:lnTo>
                    <a:pt x="771" y="197"/>
                  </a:lnTo>
                  <a:lnTo>
                    <a:pt x="872" y="197"/>
                  </a:lnTo>
                  <a:lnTo>
                    <a:pt x="976" y="197"/>
                  </a:lnTo>
                  <a:lnTo>
                    <a:pt x="1082" y="197"/>
                  </a:lnTo>
                  <a:lnTo>
                    <a:pt x="1184" y="197"/>
                  </a:lnTo>
                  <a:lnTo>
                    <a:pt x="1283" y="197"/>
                  </a:lnTo>
                  <a:lnTo>
                    <a:pt x="1373" y="197"/>
                  </a:lnTo>
                  <a:lnTo>
                    <a:pt x="1454" y="197"/>
                  </a:lnTo>
                  <a:lnTo>
                    <a:pt x="1521" y="197"/>
                  </a:lnTo>
                  <a:lnTo>
                    <a:pt x="1573" y="197"/>
                  </a:lnTo>
                  <a:lnTo>
                    <a:pt x="1606" y="197"/>
                  </a:lnTo>
                  <a:lnTo>
                    <a:pt x="1618" y="197"/>
                  </a:lnTo>
                  <a:lnTo>
                    <a:pt x="1620" y="196"/>
                  </a:lnTo>
                  <a:lnTo>
                    <a:pt x="1629" y="193"/>
                  </a:lnTo>
                  <a:lnTo>
                    <a:pt x="1641" y="190"/>
                  </a:lnTo>
                  <a:lnTo>
                    <a:pt x="1658" y="185"/>
                  </a:lnTo>
                  <a:lnTo>
                    <a:pt x="1679" y="178"/>
                  </a:lnTo>
                  <a:lnTo>
                    <a:pt x="1703" y="169"/>
                  </a:lnTo>
                  <a:lnTo>
                    <a:pt x="1729" y="161"/>
                  </a:lnTo>
                  <a:lnTo>
                    <a:pt x="1756" y="149"/>
                  </a:lnTo>
                  <a:lnTo>
                    <a:pt x="1786" y="136"/>
                  </a:lnTo>
                  <a:lnTo>
                    <a:pt x="1816" y="122"/>
                  </a:lnTo>
                  <a:lnTo>
                    <a:pt x="1845" y="105"/>
                  </a:lnTo>
                  <a:lnTo>
                    <a:pt x="1875" y="88"/>
                  </a:lnTo>
                  <a:lnTo>
                    <a:pt x="1903" y="68"/>
                  </a:lnTo>
                  <a:lnTo>
                    <a:pt x="1930" y="47"/>
                  </a:lnTo>
                  <a:lnTo>
                    <a:pt x="1954" y="24"/>
                  </a:lnTo>
                  <a:lnTo>
                    <a:pt x="1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5" name="Oval 708">
              <a:extLst>
                <a:ext uri="{FF2B5EF4-FFF2-40B4-BE49-F238E27FC236}">
                  <a16:creationId xmlns:a16="http://schemas.microsoft.com/office/drawing/2014/main" id="{0B77C208-776F-0D4C-8E10-E1CBE3C8E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2" y="2262"/>
              <a:ext cx="65" cy="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6706" name="Group 709">
              <a:extLst>
                <a:ext uri="{FF2B5EF4-FFF2-40B4-BE49-F238E27FC236}">
                  <a16:creationId xmlns:a16="http://schemas.microsoft.com/office/drawing/2014/main" id="{88DEF9ED-98CD-0F46-BB2A-5273123924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1" y="2260"/>
              <a:ext cx="93" cy="99"/>
              <a:chOff x="2871" y="2253"/>
              <a:chExt cx="93" cy="99"/>
            </a:xfrm>
          </p:grpSpPr>
          <p:sp>
            <p:nvSpPr>
              <p:cNvPr id="26708" name="Oval 710">
                <a:extLst>
                  <a:ext uri="{FF2B5EF4-FFF2-40B4-BE49-F238E27FC236}">
                    <a16:creationId xmlns:a16="http://schemas.microsoft.com/office/drawing/2014/main" id="{394FB1B1-668E-9449-BFE8-B582792B6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630307">
                <a:off x="2915" y="2262"/>
                <a:ext cx="49" cy="9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709" name="Freeform 711">
                <a:extLst>
                  <a:ext uri="{FF2B5EF4-FFF2-40B4-BE49-F238E27FC236}">
                    <a16:creationId xmlns:a16="http://schemas.microsoft.com/office/drawing/2014/main" id="{82EF3ABC-E90A-9149-B7A5-3878924C5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1" y="2318"/>
                <a:ext cx="68" cy="34"/>
              </a:xfrm>
              <a:custGeom>
                <a:avLst/>
                <a:gdLst>
                  <a:gd name="T0" fmla="*/ 0 w 1977"/>
                  <a:gd name="T1" fmla="*/ 0 h 908"/>
                  <a:gd name="T2" fmla="*/ 0 w 1977"/>
                  <a:gd name="T3" fmla="*/ 0 h 908"/>
                  <a:gd name="T4" fmla="*/ 0 w 1977"/>
                  <a:gd name="T5" fmla="*/ 0 h 908"/>
                  <a:gd name="T6" fmla="*/ 0 w 1977"/>
                  <a:gd name="T7" fmla="*/ 0 h 908"/>
                  <a:gd name="T8" fmla="*/ 0 w 1977"/>
                  <a:gd name="T9" fmla="*/ 0 h 908"/>
                  <a:gd name="T10" fmla="*/ 0 w 1977"/>
                  <a:gd name="T11" fmla="*/ 0 h 908"/>
                  <a:gd name="T12" fmla="*/ 0 w 1977"/>
                  <a:gd name="T13" fmla="*/ 0 h 908"/>
                  <a:gd name="T14" fmla="*/ 0 w 1977"/>
                  <a:gd name="T15" fmla="*/ 0 h 908"/>
                  <a:gd name="T16" fmla="*/ 0 w 1977"/>
                  <a:gd name="T17" fmla="*/ 0 h 908"/>
                  <a:gd name="T18" fmla="*/ 0 w 1977"/>
                  <a:gd name="T19" fmla="*/ 0 h 908"/>
                  <a:gd name="T20" fmla="*/ 0 w 1977"/>
                  <a:gd name="T21" fmla="*/ 0 h 908"/>
                  <a:gd name="T22" fmla="*/ 0 w 1977"/>
                  <a:gd name="T23" fmla="*/ 0 h 908"/>
                  <a:gd name="T24" fmla="*/ 0 w 1977"/>
                  <a:gd name="T25" fmla="*/ 0 h 908"/>
                  <a:gd name="T26" fmla="*/ 0 w 1977"/>
                  <a:gd name="T27" fmla="*/ 0 h 908"/>
                  <a:gd name="T28" fmla="*/ 0 w 1977"/>
                  <a:gd name="T29" fmla="*/ 0 h 908"/>
                  <a:gd name="T30" fmla="*/ 0 w 1977"/>
                  <a:gd name="T31" fmla="*/ 0 h 908"/>
                  <a:gd name="T32" fmla="*/ 0 w 1977"/>
                  <a:gd name="T33" fmla="*/ 0 h 908"/>
                  <a:gd name="T34" fmla="*/ 0 w 1977"/>
                  <a:gd name="T35" fmla="*/ 0 h 908"/>
                  <a:gd name="T36" fmla="*/ 0 w 1977"/>
                  <a:gd name="T37" fmla="*/ 0 h 908"/>
                  <a:gd name="T38" fmla="*/ 0 w 1977"/>
                  <a:gd name="T39" fmla="*/ 0 h 908"/>
                  <a:gd name="T40" fmla="*/ 0 w 1977"/>
                  <a:gd name="T41" fmla="*/ 0 h 908"/>
                  <a:gd name="T42" fmla="*/ 0 w 1977"/>
                  <a:gd name="T43" fmla="*/ 0 h 908"/>
                  <a:gd name="T44" fmla="*/ 0 w 1977"/>
                  <a:gd name="T45" fmla="*/ 0 h 908"/>
                  <a:gd name="T46" fmla="*/ 0 w 1977"/>
                  <a:gd name="T47" fmla="*/ 0 h 908"/>
                  <a:gd name="T48" fmla="*/ 0 w 1977"/>
                  <a:gd name="T49" fmla="*/ 0 h 908"/>
                  <a:gd name="T50" fmla="*/ 0 w 1977"/>
                  <a:gd name="T51" fmla="*/ 0 h 908"/>
                  <a:gd name="T52" fmla="*/ 0 w 1977"/>
                  <a:gd name="T53" fmla="*/ 0 h 908"/>
                  <a:gd name="T54" fmla="*/ 0 w 1977"/>
                  <a:gd name="T55" fmla="*/ 0 h 908"/>
                  <a:gd name="T56" fmla="*/ 0 w 1977"/>
                  <a:gd name="T57" fmla="*/ 0 h 908"/>
                  <a:gd name="T58" fmla="*/ 0 w 1977"/>
                  <a:gd name="T59" fmla="*/ 0 h 908"/>
                  <a:gd name="T60" fmla="*/ 0 w 1977"/>
                  <a:gd name="T61" fmla="*/ 0 h 908"/>
                  <a:gd name="T62" fmla="*/ 0 w 1977"/>
                  <a:gd name="T63" fmla="*/ 0 h 908"/>
                  <a:gd name="T64" fmla="*/ 0 w 1977"/>
                  <a:gd name="T65" fmla="*/ 0 h 908"/>
                  <a:gd name="T66" fmla="*/ 0 w 1977"/>
                  <a:gd name="T67" fmla="*/ 0 h 908"/>
                  <a:gd name="T68" fmla="*/ 0 w 1977"/>
                  <a:gd name="T69" fmla="*/ 0 h 90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977" h="908">
                    <a:moveTo>
                      <a:pt x="1965" y="340"/>
                    </a:moveTo>
                    <a:lnTo>
                      <a:pt x="1964" y="326"/>
                    </a:lnTo>
                    <a:lnTo>
                      <a:pt x="1961" y="308"/>
                    </a:lnTo>
                    <a:lnTo>
                      <a:pt x="1955" y="287"/>
                    </a:lnTo>
                    <a:lnTo>
                      <a:pt x="1949" y="263"/>
                    </a:lnTo>
                    <a:lnTo>
                      <a:pt x="1940" y="236"/>
                    </a:lnTo>
                    <a:lnTo>
                      <a:pt x="1929" y="207"/>
                    </a:lnTo>
                    <a:lnTo>
                      <a:pt x="1916" y="178"/>
                    </a:lnTo>
                    <a:lnTo>
                      <a:pt x="1901" y="149"/>
                    </a:lnTo>
                    <a:lnTo>
                      <a:pt x="1883" y="119"/>
                    </a:lnTo>
                    <a:lnTo>
                      <a:pt x="1865" y="92"/>
                    </a:lnTo>
                    <a:lnTo>
                      <a:pt x="1843" y="67"/>
                    </a:lnTo>
                    <a:lnTo>
                      <a:pt x="1820" y="44"/>
                    </a:lnTo>
                    <a:lnTo>
                      <a:pt x="1795" y="26"/>
                    </a:lnTo>
                    <a:lnTo>
                      <a:pt x="1768" y="12"/>
                    </a:lnTo>
                    <a:lnTo>
                      <a:pt x="1739" y="2"/>
                    </a:lnTo>
                    <a:lnTo>
                      <a:pt x="1707" y="0"/>
                    </a:lnTo>
                    <a:lnTo>
                      <a:pt x="244" y="0"/>
                    </a:lnTo>
                    <a:lnTo>
                      <a:pt x="231" y="2"/>
                    </a:lnTo>
                    <a:lnTo>
                      <a:pt x="216" y="12"/>
                    </a:lnTo>
                    <a:lnTo>
                      <a:pt x="200" y="26"/>
                    </a:lnTo>
                    <a:lnTo>
                      <a:pt x="182" y="44"/>
                    </a:lnTo>
                    <a:lnTo>
                      <a:pt x="162" y="67"/>
                    </a:lnTo>
                    <a:lnTo>
                      <a:pt x="141" y="92"/>
                    </a:lnTo>
                    <a:lnTo>
                      <a:pt x="121" y="119"/>
                    </a:lnTo>
                    <a:lnTo>
                      <a:pt x="100" y="149"/>
                    </a:lnTo>
                    <a:lnTo>
                      <a:pt x="80" y="178"/>
                    </a:lnTo>
                    <a:lnTo>
                      <a:pt x="62" y="207"/>
                    </a:lnTo>
                    <a:lnTo>
                      <a:pt x="45" y="236"/>
                    </a:lnTo>
                    <a:lnTo>
                      <a:pt x="29" y="263"/>
                    </a:lnTo>
                    <a:lnTo>
                      <a:pt x="17" y="287"/>
                    </a:lnTo>
                    <a:lnTo>
                      <a:pt x="8" y="308"/>
                    </a:lnTo>
                    <a:lnTo>
                      <a:pt x="1" y="326"/>
                    </a:lnTo>
                    <a:lnTo>
                      <a:pt x="0" y="340"/>
                    </a:lnTo>
                    <a:lnTo>
                      <a:pt x="0" y="807"/>
                    </a:lnTo>
                    <a:lnTo>
                      <a:pt x="0" y="817"/>
                    </a:lnTo>
                    <a:lnTo>
                      <a:pt x="1" y="827"/>
                    </a:lnTo>
                    <a:lnTo>
                      <a:pt x="4" y="837"/>
                    </a:lnTo>
                    <a:lnTo>
                      <a:pt x="8" y="847"/>
                    </a:lnTo>
                    <a:lnTo>
                      <a:pt x="12" y="855"/>
                    </a:lnTo>
                    <a:lnTo>
                      <a:pt x="16" y="863"/>
                    </a:lnTo>
                    <a:lnTo>
                      <a:pt x="23" y="872"/>
                    </a:lnTo>
                    <a:lnTo>
                      <a:pt x="29" y="878"/>
                    </a:lnTo>
                    <a:lnTo>
                      <a:pt x="36" y="885"/>
                    </a:lnTo>
                    <a:lnTo>
                      <a:pt x="45" y="891"/>
                    </a:lnTo>
                    <a:lnTo>
                      <a:pt x="52" y="895"/>
                    </a:lnTo>
                    <a:lnTo>
                      <a:pt x="61" y="900"/>
                    </a:lnTo>
                    <a:lnTo>
                      <a:pt x="71" y="903"/>
                    </a:lnTo>
                    <a:lnTo>
                      <a:pt x="80" y="906"/>
                    </a:lnTo>
                    <a:lnTo>
                      <a:pt x="90" y="907"/>
                    </a:lnTo>
                    <a:lnTo>
                      <a:pt x="101" y="908"/>
                    </a:lnTo>
                    <a:lnTo>
                      <a:pt x="1876" y="908"/>
                    </a:lnTo>
                    <a:lnTo>
                      <a:pt x="1886" y="907"/>
                    </a:lnTo>
                    <a:lnTo>
                      <a:pt x="1895" y="906"/>
                    </a:lnTo>
                    <a:lnTo>
                      <a:pt x="1905" y="903"/>
                    </a:lnTo>
                    <a:lnTo>
                      <a:pt x="1915" y="900"/>
                    </a:lnTo>
                    <a:lnTo>
                      <a:pt x="1924" y="895"/>
                    </a:lnTo>
                    <a:lnTo>
                      <a:pt x="1931" y="891"/>
                    </a:lnTo>
                    <a:lnTo>
                      <a:pt x="1940" y="885"/>
                    </a:lnTo>
                    <a:lnTo>
                      <a:pt x="1947" y="878"/>
                    </a:lnTo>
                    <a:lnTo>
                      <a:pt x="1953" y="872"/>
                    </a:lnTo>
                    <a:lnTo>
                      <a:pt x="1960" y="863"/>
                    </a:lnTo>
                    <a:lnTo>
                      <a:pt x="1964" y="855"/>
                    </a:lnTo>
                    <a:lnTo>
                      <a:pt x="1968" y="847"/>
                    </a:lnTo>
                    <a:lnTo>
                      <a:pt x="1972" y="837"/>
                    </a:lnTo>
                    <a:lnTo>
                      <a:pt x="1975" y="827"/>
                    </a:lnTo>
                    <a:lnTo>
                      <a:pt x="1976" y="817"/>
                    </a:lnTo>
                    <a:lnTo>
                      <a:pt x="1977" y="807"/>
                    </a:lnTo>
                    <a:lnTo>
                      <a:pt x="1977" y="340"/>
                    </a:lnTo>
                    <a:lnTo>
                      <a:pt x="1965" y="340"/>
                    </a:lnTo>
                    <a:close/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0" name="Freeform 712">
                <a:extLst>
                  <a:ext uri="{FF2B5EF4-FFF2-40B4-BE49-F238E27FC236}">
                    <a16:creationId xmlns:a16="http://schemas.microsoft.com/office/drawing/2014/main" id="{1862FBD5-0212-C148-9074-CBA392BD7F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1" y="2332"/>
                <a:ext cx="68" cy="8"/>
              </a:xfrm>
              <a:custGeom>
                <a:avLst/>
                <a:gdLst>
                  <a:gd name="T0" fmla="*/ 0 w 1977"/>
                  <a:gd name="T1" fmla="*/ 0 h 197"/>
                  <a:gd name="T2" fmla="*/ 0 w 1977"/>
                  <a:gd name="T3" fmla="*/ 0 h 197"/>
                  <a:gd name="T4" fmla="*/ 0 w 1977"/>
                  <a:gd name="T5" fmla="*/ 0 h 197"/>
                  <a:gd name="T6" fmla="*/ 0 w 1977"/>
                  <a:gd name="T7" fmla="*/ 0 h 197"/>
                  <a:gd name="T8" fmla="*/ 0 w 1977"/>
                  <a:gd name="T9" fmla="*/ 0 h 197"/>
                  <a:gd name="T10" fmla="*/ 0 w 1977"/>
                  <a:gd name="T11" fmla="*/ 0 h 197"/>
                  <a:gd name="T12" fmla="*/ 0 w 1977"/>
                  <a:gd name="T13" fmla="*/ 0 h 197"/>
                  <a:gd name="T14" fmla="*/ 0 w 1977"/>
                  <a:gd name="T15" fmla="*/ 0 h 197"/>
                  <a:gd name="T16" fmla="*/ 0 w 1977"/>
                  <a:gd name="T17" fmla="*/ 0 h 197"/>
                  <a:gd name="T18" fmla="*/ 0 w 1977"/>
                  <a:gd name="T19" fmla="*/ 0 h 197"/>
                  <a:gd name="T20" fmla="*/ 0 w 1977"/>
                  <a:gd name="T21" fmla="*/ 0 h 197"/>
                  <a:gd name="T22" fmla="*/ 0 w 1977"/>
                  <a:gd name="T23" fmla="*/ 0 h 197"/>
                  <a:gd name="T24" fmla="*/ 0 w 1977"/>
                  <a:gd name="T25" fmla="*/ 0 h 197"/>
                  <a:gd name="T26" fmla="*/ 0 w 1977"/>
                  <a:gd name="T27" fmla="*/ 0 h 197"/>
                  <a:gd name="T28" fmla="*/ 0 w 1977"/>
                  <a:gd name="T29" fmla="*/ 0 h 197"/>
                  <a:gd name="T30" fmla="*/ 0 w 1977"/>
                  <a:gd name="T31" fmla="*/ 0 h 197"/>
                  <a:gd name="T32" fmla="*/ 0 w 1977"/>
                  <a:gd name="T33" fmla="*/ 0 h 197"/>
                  <a:gd name="T34" fmla="*/ 0 w 1977"/>
                  <a:gd name="T35" fmla="*/ 0 h 197"/>
                  <a:gd name="T36" fmla="*/ 0 w 1977"/>
                  <a:gd name="T37" fmla="*/ 0 h 197"/>
                  <a:gd name="T38" fmla="*/ 0 w 1977"/>
                  <a:gd name="T39" fmla="*/ 0 h 197"/>
                  <a:gd name="T40" fmla="*/ 0 w 1977"/>
                  <a:gd name="T41" fmla="*/ 0 h 197"/>
                  <a:gd name="T42" fmla="*/ 0 w 1977"/>
                  <a:gd name="T43" fmla="*/ 0 h 197"/>
                  <a:gd name="T44" fmla="*/ 0 w 1977"/>
                  <a:gd name="T45" fmla="*/ 0 h 197"/>
                  <a:gd name="T46" fmla="*/ 0 w 1977"/>
                  <a:gd name="T47" fmla="*/ 0 h 197"/>
                  <a:gd name="T48" fmla="*/ 0 w 1977"/>
                  <a:gd name="T49" fmla="*/ 0 h 197"/>
                  <a:gd name="T50" fmla="*/ 0 w 1977"/>
                  <a:gd name="T51" fmla="*/ 0 h 197"/>
                  <a:gd name="T52" fmla="*/ 0 w 1977"/>
                  <a:gd name="T53" fmla="*/ 0 h 197"/>
                  <a:gd name="T54" fmla="*/ 0 w 1977"/>
                  <a:gd name="T55" fmla="*/ 0 h 197"/>
                  <a:gd name="T56" fmla="*/ 0 w 1977"/>
                  <a:gd name="T57" fmla="*/ 0 h 197"/>
                  <a:gd name="T58" fmla="*/ 0 w 1977"/>
                  <a:gd name="T59" fmla="*/ 0 h 197"/>
                  <a:gd name="T60" fmla="*/ 0 w 1977"/>
                  <a:gd name="T61" fmla="*/ 0 h 197"/>
                  <a:gd name="T62" fmla="*/ 0 w 1977"/>
                  <a:gd name="T63" fmla="*/ 0 h 197"/>
                  <a:gd name="T64" fmla="*/ 0 w 1977"/>
                  <a:gd name="T65" fmla="*/ 0 h 197"/>
                  <a:gd name="T66" fmla="*/ 0 w 1977"/>
                  <a:gd name="T67" fmla="*/ 0 h 197"/>
                  <a:gd name="T68" fmla="*/ 0 w 1977"/>
                  <a:gd name="T69" fmla="*/ 0 h 197"/>
                  <a:gd name="T70" fmla="*/ 0 w 1977"/>
                  <a:gd name="T71" fmla="*/ 0 h 197"/>
                  <a:gd name="T72" fmla="*/ 0 w 1977"/>
                  <a:gd name="T73" fmla="*/ 0 h 197"/>
                  <a:gd name="T74" fmla="*/ 0 w 1977"/>
                  <a:gd name="T75" fmla="*/ 0 h 197"/>
                  <a:gd name="T76" fmla="*/ 0 w 1977"/>
                  <a:gd name="T77" fmla="*/ 0 h 197"/>
                  <a:gd name="T78" fmla="*/ 0 w 1977"/>
                  <a:gd name="T79" fmla="*/ 0 h 197"/>
                  <a:gd name="T80" fmla="*/ 0 w 1977"/>
                  <a:gd name="T81" fmla="*/ 0 h 197"/>
                  <a:gd name="T82" fmla="*/ 0 w 1977"/>
                  <a:gd name="T83" fmla="*/ 0 h 197"/>
                  <a:gd name="T84" fmla="*/ 0 w 1977"/>
                  <a:gd name="T85" fmla="*/ 0 h 197"/>
                  <a:gd name="T86" fmla="*/ 0 w 1977"/>
                  <a:gd name="T87" fmla="*/ 0 h 197"/>
                  <a:gd name="T88" fmla="*/ 0 w 1977"/>
                  <a:gd name="T89" fmla="*/ 0 h 197"/>
                  <a:gd name="T90" fmla="*/ 0 w 1977"/>
                  <a:gd name="T91" fmla="*/ 0 h 197"/>
                  <a:gd name="T92" fmla="*/ 0 w 1977"/>
                  <a:gd name="T93" fmla="*/ 0 h 197"/>
                  <a:gd name="T94" fmla="*/ 0 w 1977"/>
                  <a:gd name="T95" fmla="*/ 0 h 197"/>
                  <a:gd name="T96" fmla="*/ 0 w 1977"/>
                  <a:gd name="T97" fmla="*/ 0 h 197"/>
                  <a:gd name="T98" fmla="*/ 0 w 1977"/>
                  <a:gd name="T99" fmla="*/ 0 h 19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977" h="197">
                    <a:moveTo>
                      <a:pt x="0" y="0"/>
                    </a:moveTo>
                    <a:lnTo>
                      <a:pt x="2" y="2"/>
                    </a:lnTo>
                    <a:lnTo>
                      <a:pt x="11" y="7"/>
                    </a:lnTo>
                    <a:lnTo>
                      <a:pt x="24" y="17"/>
                    </a:lnTo>
                    <a:lnTo>
                      <a:pt x="41" y="30"/>
                    </a:lnTo>
                    <a:lnTo>
                      <a:pt x="63" y="44"/>
                    </a:lnTo>
                    <a:lnTo>
                      <a:pt x="88" y="62"/>
                    </a:lnTo>
                    <a:lnTo>
                      <a:pt x="115" y="79"/>
                    </a:lnTo>
                    <a:lnTo>
                      <a:pt x="146" y="98"/>
                    </a:lnTo>
                    <a:lnTo>
                      <a:pt x="178" y="116"/>
                    </a:lnTo>
                    <a:lnTo>
                      <a:pt x="212" y="134"/>
                    </a:lnTo>
                    <a:lnTo>
                      <a:pt x="247" y="151"/>
                    </a:lnTo>
                    <a:lnTo>
                      <a:pt x="282" y="165"/>
                    </a:lnTo>
                    <a:lnTo>
                      <a:pt x="318" y="178"/>
                    </a:lnTo>
                    <a:lnTo>
                      <a:pt x="353" y="188"/>
                    </a:lnTo>
                    <a:lnTo>
                      <a:pt x="386" y="193"/>
                    </a:lnTo>
                    <a:lnTo>
                      <a:pt x="419" y="197"/>
                    </a:lnTo>
                    <a:lnTo>
                      <a:pt x="459" y="197"/>
                    </a:lnTo>
                    <a:lnTo>
                      <a:pt x="518" y="197"/>
                    </a:lnTo>
                    <a:lnTo>
                      <a:pt x="592" y="197"/>
                    </a:lnTo>
                    <a:lnTo>
                      <a:pt x="677" y="197"/>
                    </a:lnTo>
                    <a:lnTo>
                      <a:pt x="771" y="197"/>
                    </a:lnTo>
                    <a:lnTo>
                      <a:pt x="872" y="197"/>
                    </a:lnTo>
                    <a:lnTo>
                      <a:pt x="976" y="197"/>
                    </a:lnTo>
                    <a:lnTo>
                      <a:pt x="1082" y="197"/>
                    </a:lnTo>
                    <a:lnTo>
                      <a:pt x="1184" y="197"/>
                    </a:lnTo>
                    <a:lnTo>
                      <a:pt x="1283" y="197"/>
                    </a:lnTo>
                    <a:lnTo>
                      <a:pt x="1373" y="197"/>
                    </a:lnTo>
                    <a:lnTo>
                      <a:pt x="1454" y="197"/>
                    </a:lnTo>
                    <a:lnTo>
                      <a:pt x="1521" y="197"/>
                    </a:lnTo>
                    <a:lnTo>
                      <a:pt x="1573" y="197"/>
                    </a:lnTo>
                    <a:lnTo>
                      <a:pt x="1606" y="197"/>
                    </a:lnTo>
                    <a:lnTo>
                      <a:pt x="1618" y="197"/>
                    </a:lnTo>
                    <a:lnTo>
                      <a:pt x="1620" y="196"/>
                    </a:lnTo>
                    <a:lnTo>
                      <a:pt x="1629" y="193"/>
                    </a:lnTo>
                    <a:lnTo>
                      <a:pt x="1641" y="190"/>
                    </a:lnTo>
                    <a:lnTo>
                      <a:pt x="1658" y="185"/>
                    </a:lnTo>
                    <a:lnTo>
                      <a:pt x="1679" y="178"/>
                    </a:lnTo>
                    <a:lnTo>
                      <a:pt x="1703" y="169"/>
                    </a:lnTo>
                    <a:lnTo>
                      <a:pt x="1729" y="161"/>
                    </a:lnTo>
                    <a:lnTo>
                      <a:pt x="1756" y="149"/>
                    </a:lnTo>
                    <a:lnTo>
                      <a:pt x="1786" y="136"/>
                    </a:lnTo>
                    <a:lnTo>
                      <a:pt x="1816" y="122"/>
                    </a:lnTo>
                    <a:lnTo>
                      <a:pt x="1845" y="105"/>
                    </a:lnTo>
                    <a:lnTo>
                      <a:pt x="1875" y="88"/>
                    </a:lnTo>
                    <a:lnTo>
                      <a:pt x="1903" y="68"/>
                    </a:lnTo>
                    <a:lnTo>
                      <a:pt x="1930" y="47"/>
                    </a:lnTo>
                    <a:lnTo>
                      <a:pt x="1954" y="24"/>
                    </a:lnTo>
                    <a:lnTo>
                      <a:pt x="197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1" name="Oval 713">
                <a:extLst>
                  <a:ext uri="{FF2B5EF4-FFF2-40B4-BE49-F238E27FC236}">
                    <a16:creationId xmlns:a16="http://schemas.microsoft.com/office/drawing/2014/main" id="{BC851C5C-E31F-BE4B-8D7D-D2498AC50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4" y="2253"/>
                <a:ext cx="65" cy="7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6707" name="Rectangle 714">
              <a:extLst>
                <a:ext uri="{FF2B5EF4-FFF2-40B4-BE49-F238E27FC236}">
                  <a16:creationId xmlns:a16="http://schemas.microsoft.com/office/drawing/2014/main" id="{9070FC41-EA02-F74D-87FF-5850D79F35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5" y="2335"/>
              <a:ext cx="206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26701" name="Picture 776">
            <a:extLst>
              <a:ext uri="{FF2B5EF4-FFF2-40B4-BE49-F238E27FC236}">
                <a16:creationId xmlns:a16="http://schemas.microsoft.com/office/drawing/2014/main" id="{526EE977-D396-5548-97DA-B2458FAC0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0" t="4556" r="15073" b="4443"/>
          <a:stretch>
            <a:fillRect/>
          </a:stretch>
        </p:blipFill>
        <p:spPr bwMode="auto">
          <a:xfrm>
            <a:off x="2743200" y="3505200"/>
            <a:ext cx="2841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4" name="Oval 713">
            <a:extLst>
              <a:ext uri="{FF2B5EF4-FFF2-40B4-BE49-F238E27FC236}">
                <a16:creationId xmlns:a16="http://schemas.microsoft.com/office/drawing/2014/main" id="{F14E4B0B-4CF8-804F-86AA-F61B7A404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7699" y="2270126"/>
            <a:ext cx="1471611" cy="1161948"/>
          </a:xfrm>
          <a:prstGeom prst="ellips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16" name="Rectangle 3">
            <a:extLst>
              <a:ext uri="{FF2B5EF4-FFF2-40B4-BE49-F238E27FC236}">
                <a16:creationId xmlns:a16="http://schemas.microsoft.com/office/drawing/2014/main" id="{93CD65AA-5A9F-A343-8382-5871BDB900AC}"/>
              </a:ext>
            </a:extLst>
          </p:cNvPr>
          <p:cNvSpPr txBox="1">
            <a:spLocks noChangeArrowheads="1"/>
          </p:cNvSpPr>
          <p:nvPr/>
        </p:nvSpPr>
        <p:spPr>
          <a:xfrm>
            <a:off x="1175594" y="1211187"/>
            <a:ext cx="2506562" cy="1520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kern="0" dirty="0">
                <a:solidFill>
                  <a:schemeClr val="bg1"/>
                </a:solidFill>
                <a:cs typeface="+mn-cs"/>
              </a:rPr>
              <a:t>Modified video cassette recorder to archive satellite data on tape</a:t>
            </a:r>
            <a:endParaRPr lang="en-US" sz="1600" kern="0" dirty="0"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" grpId="0" animBg="1"/>
      <p:bldP spid="716" grpId="0"/>
    </p:bld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11634</TotalTime>
  <Words>1264</Words>
  <Application>Microsoft Macintosh PowerPoint</Application>
  <PresentationFormat>On-screen Show (4:3)</PresentationFormat>
  <Paragraphs>299</Paragraphs>
  <Slides>34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ＭＳ Ｐゴシック</vt:lpstr>
      <vt:lpstr>Arial</vt:lpstr>
      <vt:lpstr>Times New Roman</vt:lpstr>
      <vt:lpstr>Blank Presentation</vt:lpstr>
      <vt:lpstr>Clip</vt:lpstr>
      <vt:lpstr>McIDAS at the CIMSS  High School Workshop </vt:lpstr>
      <vt:lpstr>Outline</vt:lpstr>
      <vt:lpstr>Pre-McIDAS Meteorological Data Visualization</vt:lpstr>
      <vt:lpstr>Pre-McIDAS Satellite Data with Overlays</vt:lpstr>
      <vt:lpstr>McIDAS Man computer Interactive Data Access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Notable Events</vt:lpstr>
      <vt:lpstr>Spinoff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SSEC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Development and McIDAS 7.8 Upgrade</dc:title>
  <dc:subject/>
  <dc:creator>Dave Santek</dc:creator>
  <cp:keywords/>
  <dc:description/>
  <cp:lastModifiedBy>Dave Santek</cp:lastModifiedBy>
  <cp:revision>353</cp:revision>
  <cp:lastPrinted>2002-10-08T18:42:03Z</cp:lastPrinted>
  <dcterms:created xsi:type="dcterms:W3CDTF">2000-10-13T15:13:31Z</dcterms:created>
  <dcterms:modified xsi:type="dcterms:W3CDTF">2025-06-18T14:03:34Z</dcterms:modified>
  <cp:category/>
</cp:coreProperties>
</file>