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2" r:id="rId4"/>
    <p:sldId id="263" r:id="rId5"/>
    <p:sldId id="260" r:id="rId6"/>
    <p:sldId id="259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8"/>
    <p:restoredTop sz="94658"/>
  </p:normalViewPr>
  <p:slideViewPr>
    <p:cSldViewPr snapToGrid="0" showGuides="1">
      <p:cViewPr varScale="1">
        <p:scale>
          <a:sx n="116" d="100"/>
          <a:sy n="116" d="100"/>
        </p:scale>
        <p:origin x="103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584A5-6155-A23D-C789-B86C0D78F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ABC7F-557C-14FD-EC64-0A98400E0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7B38C-81C1-0675-E61B-624BC0F54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983A-5C39-BF47-9A03-37946D36B44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EAED6-33D6-1D4B-6639-A9BFDC19A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D1FCE-28BE-2E3E-CA8E-DEC3AACF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B892-A1F4-3F4E-8D4C-FD61B2EDC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45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2665-8C08-21A4-BC02-CF5CF7858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BE45A4-2367-F6C6-7A29-7C7350207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48C3A-566E-4698-3BA5-2DEDAB354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983A-5C39-BF47-9A03-37946D36B44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7255D-A896-D364-564A-D92C14314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11FE7-8F60-8F55-0108-BD673ED1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B892-A1F4-3F4E-8D4C-FD61B2EDC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23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5200D-7C4F-89FB-F1E9-2C356B3379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C371F9-4266-E9B1-7E4B-779B33FB1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9F804-6C05-64D9-E9AD-433B70025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983A-5C39-BF47-9A03-37946D36B44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16017-8C25-CBA6-E364-3020A6C22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D10F1-DAA8-778D-DD03-11652B31A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B892-A1F4-3F4E-8D4C-FD61B2EDC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8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A6E33-55E2-55A7-55DE-F68F9A46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FBA36-B6DC-8ED3-22C5-536B43D62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51F72-4820-DED6-9625-DB4A4471D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983A-5C39-BF47-9A03-37946D36B44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78000-B117-4EB1-366F-08A02403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F6F16-06D0-D715-6AA3-F6971133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B892-A1F4-3F4E-8D4C-FD61B2EDC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71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E4C8F-8353-C036-768F-42B1B4847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AB0B7-5BA0-0543-2F82-F61ED8F18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30C5E-EEFE-DA6F-1ACF-6D0A164DD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983A-5C39-BF47-9A03-37946D36B44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0455D-609D-8557-1018-F9A2929A4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90F83-4CD6-D622-6CFE-DF5F580EA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B892-A1F4-3F4E-8D4C-FD61B2EDC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47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DDDAD-869A-5846-140D-9F23F740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9A6C3-5A38-C760-DCD9-ECC5B3B10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3C26B-0B62-14A1-141C-A39417A97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C2ED5-54D6-640E-94DB-0535A8A4C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983A-5C39-BF47-9A03-37946D36B44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0DB65-892E-7C21-7194-184CEA2A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92919-F959-98D3-513F-CA275BE04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B892-A1F4-3F4E-8D4C-FD61B2EDC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02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D9DF7-51EB-079F-A75B-535492BF3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49A19-9C80-60E4-5213-94355F58C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2ACCF-2C14-104F-8378-CCE1501EA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ACABDF-DB37-7CC3-22FF-4E9382D27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3970A-FE2D-4700-A3AB-A60EB2E751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44EC6-C5BB-4C99-65AE-21DC139B0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983A-5C39-BF47-9A03-37946D36B44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8ADD1E-4A0D-FCE4-FF97-C2CC169E0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6BBB81-C317-56AD-6B0B-4305F66CC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B892-A1F4-3F4E-8D4C-FD61B2EDC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8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36DB8-3CC3-2248-5660-2D2563882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3E0087-2AC3-4B43-6981-94B3CA98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983A-5C39-BF47-9A03-37946D36B44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DDC46-30DD-D1DA-DD02-A5CC7801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4F471-6E9B-5FBF-C777-EDBB6B6F7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B892-A1F4-3F4E-8D4C-FD61B2EDC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92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FAE999-FAD5-68D3-76AC-568FC713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983A-5C39-BF47-9A03-37946D36B44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B2B86-567C-5D45-C58B-B5C82CC75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AED19-E5C3-B60D-647F-0BD57ACC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B892-A1F4-3F4E-8D4C-FD61B2EDC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B145-4178-9610-FBCB-E14A2FF1A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4C816-08BA-CC5B-049E-CC8A417B8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28892-6270-1E3A-08A4-91749FD7B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0131A-C12A-1231-C9D1-1D6589E98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983A-5C39-BF47-9A03-37946D36B44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90F94-725A-7FB9-ED32-FDABADB17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7E8B7-F9EF-3FF9-7D62-D21FF83B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B892-A1F4-3F4E-8D4C-FD61B2EDC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10E5C-3745-683F-6D1C-5EF0CEDA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AB8A87-D275-D522-8DD1-5CA6DA04A7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C126A-FEF5-EEA2-FE49-B3F8BEB54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9A6A3-9A6F-24C3-617A-74A8122B7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983A-5C39-BF47-9A03-37946D36B44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796880-7060-9654-33BF-95843C83E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38A69-7DE0-DD35-CE0B-F61A0DFE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B892-A1F4-3F4E-8D4C-FD61B2EDC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5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8444C-2D7C-90C2-F653-A7CE22DA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4D85C-4D49-3BEF-A43B-ED8E1B346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F2AAC-9912-6866-1F29-E2F5A61FD5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7E983A-5C39-BF47-9A03-37946D36B446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A864F-8CBB-CFC8-210D-B966C62CD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35154-51FC-857A-4200-D005B2AF7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4EB892-A1F4-3F4E-8D4C-FD61B2EDC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5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51370-5A95-36B2-6787-7A333735B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0768"/>
            <a:ext cx="9144000" cy="2387600"/>
          </a:xfrm>
        </p:spPr>
        <p:txBody>
          <a:bodyPr/>
          <a:lstStyle/>
          <a:p>
            <a:r>
              <a:rPr lang="en-US" dirty="0"/>
              <a:t>CIMSS polar winds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68B79-08F8-269A-A21D-FA712C05E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70442"/>
            <a:ext cx="9144000" cy="1655762"/>
          </a:xfrm>
        </p:spPr>
        <p:txBody>
          <a:bodyPr/>
          <a:lstStyle/>
          <a:p>
            <a:r>
              <a:rPr lang="en-US" dirty="0"/>
              <a:t>D. Santek, D. Stettner, E. Borbas</a:t>
            </a:r>
          </a:p>
          <a:p>
            <a:r>
              <a:rPr lang="en-US" dirty="0"/>
              <a:t>11 June 2026</a:t>
            </a:r>
          </a:p>
        </p:txBody>
      </p:sp>
    </p:spTree>
    <p:extLst>
      <p:ext uri="{BB962C8B-B14F-4D97-AF65-F5344CB8AC3E}">
        <p14:creationId xmlns:p14="http://schemas.microsoft.com/office/powerpoint/2010/main" val="902509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CEA5A3-5203-BE9E-AACD-0C8E65F45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5C8047-50ED-514B-0093-D63C78DB356E}"/>
              </a:ext>
            </a:extLst>
          </p:cNvPr>
          <p:cNvSpPr txBox="1"/>
          <p:nvPr/>
        </p:nvSpPr>
        <p:spPr>
          <a:xfrm>
            <a:off x="773408" y="992094"/>
            <a:ext cx="3616913" cy="279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MetopSG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Ingested at Gilmore/GINA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904956-AAC1-0E55-411F-C8A4A9818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95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53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284C7-6446-B5CE-CC51-BCD0CEE2E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479FE-B233-C4B6-03AD-DAB08D11F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0768"/>
            <a:ext cx="9144000" cy="2387600"/>
          </a:xfrm>
        </p:spPr>
        <p:txBody>
          <a:bodyPr/>
          <a:lstStyle/>
          <a:p>
            <a:r>
              <a:rPr lang="en-US" dirty="0"/>
              <a:t>NOAA-20 AMV </a:t>
            </a:r>
            <a:br>
              <a:rPr lang="en-US" dirty="0"/>
            </a:br>
            <a:r>
              <a:rPr lang="en-US" dirty="0"/>
              <a:t>Parallax Correction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4A1C8B-9D6E-AA90-445E-6EE7E8291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70442"/>
            <a:ext cx="9144000" cy="1655762"/>
          </a:xfrm>
        </p:spPr>
        <p:txBody>
          <a:bodyPr/>
          <a:lstStyle/>
          <a:p>
            <a:r>
              <a:rPr lang="en-US" dirty="0"/>
              <a:t>Granules: 2026 063 10:03 UTC</a:t>
            </a:r>
          </a:p>
          <a:p>
            <a:r>
              <a:rPr lang="en-US" dirty="0"/>
              <a:t>                      2026 064 14:48 UTC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1E5E8E-5183-E9C6-E66B-63B6603FFF25}"/>
              </a:ext>
            </a:extLst>
          </p:cNvPr>
          <p:cNvSpPr txBox="1"/>
          <p:nvPr/>
        </p:nvSpPr>
        <p:spPr>
          <a:xfrm>
            <a:off x="4807670" y="6287678"/>
            <a:ext cx="251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 9, 2026, Eva Borbas</a:t>
            </a:r>
          </a:p>
        </p:txBody>
      </p:sp>
    </p:spTree>
    <p:extLst>
      <p:ext uri="{BB962C8B-B14F-4D97-AF65-F5344CB8AC3E}">
        <p14:creationId xmlns:p14="http://schemas.microsoft.com/office/powerpoint/2010/main" val="2054420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42A3D8-D7F6-DEB2-C15E-984BF5A96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F6AF92B-7E32-BB6D-AE52-F1E2AB5C4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8145184-21C8-82DD-F994-7997B8537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9657A7-5B58-91C5-4718-090D02B6426E}"/>
              </a:ext>
            </a:extLst>
          </p:cNvPr>
          <p:cNvSpPr txBox="1"/>
          <p:nvPr/>
        </p:nvSpPr>
        <p:spPr>
          <a:xfrm>
            <a:off x="773408" y="992094"/>
            <a:ext cx="3616913" cy="279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Parallax correction for all three overpasses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667F03-5A94-D425-2030-68B63772F73E}"/>
              </a:ext>
            </a:extLst>
          </p:cNvPr>
          <p:cNvSpPr txBox="1"/>
          <p:nvPr/>
        </p:nvSpPr>
        <p:spPr>
          <a:xfrm>
            <a:off x="996287" y="4121253"/>
            <a:ext cx="3125337" cy="1136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b="1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2026 063 at 10:03 UTC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A3F439-8FA6-50BE-DB7D-BE0F1F2DB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751" y="745219"/>
            <a:ext cx="5708649" cy="53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04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544B18-398B-CC20-5DC6-83A8928CE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633A89-8163-18BD-9E84-07A93C8C2F44}"/>
              </a:ext>
            </a:extLst>
          </p:cNvPr>
          <p:cNvSpPr txBox="1"/>
          <p:nvPr/>
        </p:nvSpPr>
        <p:spPr>
          <a:xfrm>
            <a:off x="773408" y="992094"/>
            <a:ext cx="3616913" cy="279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Parallax correction for all three overpasses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7E266-FC3A-AA78-01E7-15BDC35CF928}"/>
              </a:ext>
            </a:extLst>
          </p:cNvPr>
          <p:cNvSpPr txBox="1"/>
          <p:nvPr/>
        </p:nvSpPr>
        <p:spPr>
          <a:xfrm>
            <a:off x="996287" y="4121253"/>
            <a:ext cx="3125337" cy="1136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b="1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2026 064 at 14:48 UTC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F9053A-722B-6AF9-EDE5-33E85E67A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751" y="745219"/>
            <a:ext cx="5708649" cy="53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15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0E1A4B-8F96-8A87-D02C-80BDCFF54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914257E-1E2A-4AC7-89EC-1FB65C9C0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3E1C8F1-97F5-489C-8308-958F0965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D1C472-F7B6-8012-BE7F-98552900476B}"/>
              </a:ext>
            </a:extLst>
          </p:cNvPr>
          <p:cNvSpPr txBox="1"/>
          <p:nvPr/>
        </p:nvSpPr>
        <p:spPr>
          <a:xfrm>
            <a:off x="723901" y="509587"/>
            <a:ext cx="7649239" cy="742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Wind Speed correction vs Latitude and CTH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872C3-AF62-AB70-0F09-6251FDCAF335}"/>
              </a:ext>
            </a:extLst>
          </p:cNvPr>
          <p:cNvSpPr txBox="1"/>
          <p:nvPr/>
        </p:nvSpPr>
        <p:spPr>
          <a:xfrm>
            <a:off x="723900" y="1252538"/>
            <a:ext cx="5431240" cy="419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2026 063 at 10:03 UTC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3D9BC8-60F2-A5E7-5ADD-EDFA0F02E351}"/>
              </a:ext>
            </a:extLst>
          </p:cNvPr>
          <p:cNvPicPr>
            <a:picLocks/>
          </p:cNvPicPr>
          <p:nvPr/>
        </p:nvPicPr>
        <p:blipFill>
          <a:blip r:embed="rId2"/>
          <a:srcRect b="51129"/>
          <a:stretch>
            <a:fillRect/>
          </a:stretch>
        </p:blipFill>
        <p:spPr>
          <a:xfrm>
            <a:off x="207392" y="2304982"/>
            <a:ext cx="11768328" cy="384048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EB62645-D4DA-4E99-8344-B1536F63D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96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C68840-C7E5-3A15-12F1-F874006F6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4257E-1E2A-4AC7-89EC-1FB65C9C0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3E1C8F1-97F5-489C-8308-958F0965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2B118A-B417-3DF8-A03B-D0C557B081D9}"/>
              </a:ext>
            </a:extLst>
          </p:cNvPr>
          <p:cNvSpPr txBox="1"/>
          <p:nvPr/>
        </p:nvSpPr>
        <p:spPr>
          <a:xfrm>
            <a:off x="723901" y="509587"/>
            <a:ext cx="7649239" cy="742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Wind Speed correction vs Latitude and CTH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89AF85-BA03-5ED2-EEA6-89A8168F2759}"/>
              </a:ext>
            </a:extLst>
          </p:cNvPr>
          <p:cNvSpPr txBox="1"/>
          <p:nvPr/>
        </p:nvSpPr>
        <p:spPr>
          <a:xfrm>
            <a:off x="723900" y="1252538"/>
            <a:ext cx="5431240" cy="419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2026 064 at 14:48 UTC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B62645-D4DA-4E99-8344-B1536F63D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BA9CB6-7B32-E19B-6BC8-6585CACC36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578"/>
          <a:stretch>
            <a:fillRect/>
          </a:stretch>
        </p:blipFill>
        <p:spPr>
          <a:xfrm>
            <a:off x="194690" y="2338581"/>
            <a:ext cx="11771287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94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A4E302-00A9-C639-A01C-E10C6F321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AFC4B5-936D-E6DE-3DCC-2234589E5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7575591-22A4-C4B0-6D0C-BA3BEC55F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DDC52A-EC14-7C66-66DA-36B0A852A2B5}"/>
              </a:ext>
            </a:extLst>
          </p:cNvPr>
          <p:cNvSpPr txBox="1"/>
          <p:nvPr/>
        </p:nvSpPr>
        <p:spPr>
          <a:xfrm>
            <a:off x="723901" y="509587"/>
            <a:ext cx="7649239" cy="742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MetopSG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First look regarding parallax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E5B8DA-4F15-FE3C-B610-4EB2645B8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955B34-3CF7-F102-EEF8-030F81961954}"/>
              </a:ext>
            </a:extLst>
          </p:cNvPr>
          <p:cNvSpPr txBox="1"/>
          <p:nvPr/>
        </p:nvSpPr>
        <p:spPr>
          <a:xfrm>
            <a:off x="832234" y="2767510"/>
            <a:ext cx="7649239" cy="1584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+mj-lt"/>
                <a:ea typeface="+mj-ea"/>
                <a:cs typeface="+mj-cs"/>
              </a:rPr>
              <a:t>R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eviewed the EPS-SGA1 file format: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 appears to be very straightforward and includes all of the geometric information needed for the wind correction calculations</a:t>
            </a:r>
          </a:p>
        </p:txBody>
      </p:sp>
    </p:spTree>
    <p:extLst>
      <p:ext uri="{BB962C8B-B14F-4D97-AF65-F5344CB8AC3E}">
        <p14:creationId xmlns:p14="http://schemas.microsoft.com/office/powerpoint/2010/main" val="2287618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124</Words>
  <Application>Microsoft Macintosh PowerPoint</Application>
  <PresentationFormat>Widescreen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CIMSS polar winds update</vt:lpstr>
      <vt:lpstr>PowerPoint Presentation</vt:lpstr>
      <vt:lpstr>NOAA-20 AMV  Parallax Correction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E. Eva Borbas</dc:creator>
  <cp:keywords/>
  <dc:description/>
  <cp:lastModifiedBy>Dave Santek</cp:lastModifiedBy>
  <cp:revision>5</cp:revision>
  <dcterms:created xsi:type="dcterms:W3CDTF">2026-06-09T21:54:03Z</dcterms:created>
  <dcterms:modified xsi:type="dcterms:W3CDTF">2026-06-12T02:03:26Z</dcterms:modified>
  <cp:category/>
</cp:coreProperties>
</file>